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4090" r:id="rId4"/>
    <p:sldMasterId id="2147484248" r:id="rId5"/>
    <p:sldMasterId id="2147484283" r:id="rId6"/>
  </p:sldMasterIdLst>
  <p:notesMasterIdLst>
    <p:notesMasterId r:id="rId50"/>
  </p:notesMasterIdLst>
  <p:handoutMasterIdLst>
    <p:handoutMasterId r:id="rId51"/>
  </p:handoutMasterIdLst>
  <p:sldIdLst>
    <p:sldId id="838" r:id="rId7"/>
    <p:sldId id="10884" r:id="rId8"/>
    <p:sldId id="10105" r:id="rId9"/>
    <p:sldId id="10081" r:id="rId10"/>
    <p:sldId id="3432" r:id="rId11"/>
    <p:sldId id="256" r:id="rId12"/>
    <p:sldId id="3433" r:id="rId13"/>
    <p:sldId id="10057" r:id="rId14"/>
    <p:sldId id="3421" r:id="rId15"/>
    <p:sldId id="3426" r:id="rId16"/>
    <p:sldId id="1200" r:id="rId17"/>
    <p:sldId id="1215" r:id="rId18"/>
    <p:sldId id="10880" r:id="rId19"/>
    <p:sldId id="10881" r:id="rId20"/>
    <p:sldId id="10882" r:id="rId21"/>
    <p:sldId id="3431" r:id="rId22"/>
    <p:sldId id="10082" r:id="rId23"/>
    <p:sldId id="10101" r:id="rId24"/>
    <p:sldId id="10868" r:id="rId25"/>
    <p:sldId id="10877" r:id="rId26"/>
    <p:sldId id="10883" r:id="rId27"/>
    <p:sldId id="10869" r:id="rId28"/>
    <p:sldId id="10874" r:id="rId29"/>
    <p:sldId id="10875" r:id="rId30"/>
    <p:sldId id="10059" r:id="rId31"/>
    <p:sldId id="10102" r:id="rId32"/>
    <p:sldId id="10066" r:id="rId33"/>
    <p:sldId id="10878" r:id="rId34"/>
    <p:sldId id="10072" r:id="rId35"/>
    <p:sldId id="10871" r:id="rId36"/>
    <p:sldId id="10872" r:id="rId37"/>
    <p:sldId id="10083" r:id="rId38"/>
    <p:sldId id="10103" r:id="rId39"/>
    <p:sldId id="10873" r:id="rId40"/>
    <p:sldId id="10084" r:id="rId41"/>
    <p:sldId id="10095" r:id="rId42"/>
    <p:sldId id="10885" r:id="rId43"/>
    <p:sldId id="10097" r:id="rId44"/>
    <p:sldId id="10085" r:id="rId45"/>
    <p:sldId id="10104" r:id="rId46"/>
    <p:sldId id="10086" r:id="rId47"/>
    <p:sldId id="3434" r:id="rId48"/>
    <p:sldId id="2966" r:id="rId49"/>
  </p:sldIdLst>
  <p:sldSz cx="12188825" cy="6858000"/>
  <p:notesSz cx="7023100" cy="9309100"/>
  <p:defaultTextStyle>
    <a:defPPr>
      <a:defRPr lang="en-US"/>
    </a:defPPr>
    <a:lvl1pPr marL="0" algn="l" defTabSz="457040" rtl="0" eaLnBrk="1" latinLnBrk="0" hangingPunct="1">
      <a:defRPr sz="1799" kern="1200">
        <a:solidFill>
          <a:schemeClr val="tx1"/>
        </a:solidFill>
        <a:latin typeface="+mn-lt"/>
        <a:ea typeface="+mn-ea"/>
        <a:cs typeface="+mn-cs"/>
      </a:defRPr>
    </a:lvl1pPr>
    <a:lvl2pPr marL="457040" algn="l" defTabSz="457040" rtl="0" eaLnBrk="1" latinLnBrk="0" hangingPunct="1">
      <a:defRPr sz="1799" kern="1200">
        <a:solidFill>
          <a:schemeClr val="tx1"/>
        </a:solidFill>
        <a:latin typeface="+mn-lt"/>
        <a:ea typeface="+mn-ea"/>
        <a:cs typeface="+mn-cs"/>
      </a:defRPr>
    </a:lvl2pPr>
    <a:lvl3pPr marL="914080" algn="l" defTabSz="457040" rtl="0" eaLnBrk="1" latinLnBrk="0" hangingPunct="1">
      <a:defRPr sz="1799" kern="1200">
        <a:solidFill>
          <a:schemeClr val="tx1"/>
        </a:solidFill>
        <a:latin typeface="+mn-lt"/>
        <a:ea typeface="+mn-ea"/>
        <a:cs typeface="+mn-cs"/>
      </a:defRPr>
    </a:lvl3pPr>
    <a:lvl4pPr marL="1371120" algn="l" defTabSz="457040" rtl="0" eaLnBrk="1" latinLnBrk="0" hangingPunct="1">
      <a:defRPr sz="1799" kern="1200">
        <a:solidFill>
          <a:schemeClr val="tx1"/>
        </a:solidFill>
        <a:latin typeface="+mn-lt"/>
        <a:ea typeface="+mn-ea"/>
        <a:cs typeface="+mn-cs"/>
      </a:defRPr>
    </a:lvl4pPr>
    <a:lvl5pPr marL="1828160" algn="l" defTabSz="457040" rtl="0" eaLnBrk="1" latinLnBrk="0" hangingPunct="1">
      <a:defRPr sz="1799" kern="1200">
        <a:solidFill>
          <a:schemeClr val="tx1"/>
        </a:solidFill>
        <a:latin typeface="+mn-lt"/>
        <a:ea typeface="+mn-ea"/>
        <a:cs typeface="+mn-cs"/>
      </a:defRPr>
    </a:lvl5pPr>
    <a:lvl6pPr marL="2285200" algn="l" defTabSz="457040" rtl="0" eaLnBrk="1" latinLnBrk="0" hangingPunct="1">
      <a:defRPr sz="1799" kern="1200">
        <a:solidFill>
          <a:schemeClr val="tx1"/>
        </a:solidFill>
        <a:latin typeface="+mn-lt"/>
        <a:ea typeface="+mn-ea"/>
        <a:cs typeface="+mn-cs"/>
      </a:defRPr>
    </a:lvl6pPr>
    <a:lvl7pPr marL="2742240" algn="l" defTabSz="457040" rtl="0" eaLnBrk="1" latinLnBrk="0" hangingPunct="1">
      <a:defRPr sz="1799" kern="1200">
        <a:solidFill>
          <a:schemeClr val="tx1"/>
        </a:solidFill>
        <a:latin typeface="+mn-lt"/>
        <a:ea typeface="+mn-ea"/>
        <a:cs typeface="+mn-cs"/>
      </a:defRPr>
    </a:lvl7pPr>
    <a:lvl8pPr marL="3199280" algn="l" defTabSz="457040" rtl="0" eaLnBrk="1" latinLnBrk="0" hangingPunct="1">
      <a:defRPr sz="1799" kern="1200">
        <a:solidFill>
          <a:schemeClr val="tx1"/>
        </a:solidFill>
        <a:latin typeface="+mn-lt"/>
        <a:ea typeface="+mn-ea"/>
        <a:cs typeface="+mn-cs"/>
      </a:defRPr>
    </a:lvl8pPr>
    <a:lvl9pPr marL="3656320" algn="l" defTabSz="457040"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20" userDrawn="1">
          <p15:clr>
            <a:srgbClr val="A4A3A4"/>
          </p15:clr>
        </p15:guide>
        <p15:guide id="2" orient="horz" pos="960" userDrawn="1">
          <p15:clr>
            <a:srgbClr val="A4A3A4"/>
          </p15:clr>
        </p15:guide>
        <p15:guide id="3" orient="horz" pos="3912" userDrawn="1">
          <p15:clr>
            <a:srgbClr val="A4A3A4"/>
          </p15:clr>
        </p15:guide>
        <p15:guide id="4" pos="7439" userDrawn="1">
          <p15:clr>
            <a:srgbClr val="A4A3A4"/>
          </p15:clr>
        </p15:guide>
        <p15:guide id="7" orient="horz" pos="528" userDrawn="1">
          <p15:clr>
            <a:srgbClr val="A4A3A4"/>
          </p15:clr>
        </p15:guide>
        <p15:guide id="8" pos="239" userDrawn="1">
          <p15:clr>
            <a:srgbClr val="A4A3A4"/>
          </p15:clr>
        </p15:guide>
        <p15:guide id="9" orient="horz" pos="2568" userDrawn="1">
          <p15:clr>
            <a:srgbClr val="A4A3A4"/>
          </p15:clr>
        </p15:guide>
        <p15:guide id="10" pos="2543" userDrawn="1">
          <p15:clr>
            <a:srgbClr val="A4A3A4"/>
          </p15:clr>
        </p15:guide>
        <p15:guide id="11" pos="1319" userDrawn="1">
          <p15:clr>
            <a:srgbClr val="A4A3A4"/>
          </p15:clr>
        </p15:guide>
        <p15:guide id="12" pos="6263" userDrawn="1">
          <p15:clr>
            <a:srgbClr val="A4A3A4"/>
          </p15:clr>
        </p15:guide>
        <p15:guide id="13" orient="horz" pos="432" userDrawn="1">
          <p15:clr>
            <a:srgbClr val="A4A3A4"/>
          </p15:clr>
        </p15:guide>
        <p15:guide id="14" orient="horz" pos="508" userDrawn="1">
          <p15:clr>
            <a:srgbClr val="A4A3A4"/>
          </p15:clr>
        </p15:guide>
        <p15:guide id="15" orient="horz" pos="1512" userDrawn="1">
          <p15:clr>
            <a:srgbClr val="A4A3A4"/>
          </p15:clr>
        </p15:guide>
        <p15:guide id="16" pos="3815" userDrawn="1">
          <p15:clr>
            <a:srgbClr val="A4A3A4"/>
          </p15:clr>
        </p15:guide>
      </p15:sldGuideLst>
    </p:ext>
    <p:ext uri="{2D200454-40CA-4A62-9FC3-DE9A4176ACB9}">
      <p15:notesGuideLst xmlns:p15="http://schemas.microsoft.com/office/powerpoint/2012/main">
        <p15:guide id="1" orient="horz" pos="432" userDrawn="1">
          <p15:clr>
            <a:srgbClr val="A4A3A4"/>
          </p15:clr>
        </p15:guide>
        <p15:guide id="2" pos="263"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1" name="Adam Stout" initials="AS" lastIdx="4" clrIdx="70">
    <p:extLst>
      <p:ext uri="{19B8F6BF-5375-455C-9EA6-DF929625EA0E}">
        <p15:presenceInfo xmlns:p15="http://schemas.microsoft.com/office/powerpoint/2012/main" userId="S::adam.stout@servicenow.com::ea17afd4-ceeb-492e-8299-38cb8c6ff1fa" providerId="AD"/>
      </p:ext>
    </p:extLst>
  </p:cmAuthor>
  <p:cmAuthor id="1" name="Emilie Doolittle" initials="ED [7]" lastIdx="1" clrIdx="0"/>
  <p:cmAuthor id="72" name="Lindsey Gonzalez-Prada" initials="LG" lastIdx="6" clrIdx="71">
    <p:extLst>
      <p:ext uri="{19B8F6BF-5375-455C-9EA6-DF929625EA0E}">
        <p15:presenceInfo xmlns:p15="http://schemas.microsoft.com/office/powerpoint/2012/main" userId="S::linds.gonzalez-prada@servicenow.com::8c7d5c5c-2b35-4cb2-bac9-4be404853fa2" providerId="AD"/>
      </p:ext>
    </p:extLst>
  </p:cmAuthor>
  <p:cmAuthor id="2" name="Emilie Doolittle" initials="ED [8]" lastIdx="1" clrIdx="1"/>
  <p:cmAuthor id="3" name="Emilie Doolittle" initials="ED [9]" lastIdx="1" clrIdx="2"/>
  <p:cmAuthor id="4" name="Emilie Doolittle" initials="ED [10]" lastIdx="1" clrIdx="3"/>
  <p:cmAuthor id="5" name="Emilie Doolittle" initials="ED [11]" lastIdx="1" clrIdx="4"/>
  <p:cmAuthor id="6" name="Emilie Doolittle" initials="ED [12]" lastIdx="1" clrIdx="5"/>
  <p:cmAuthor id="7" name="Emilie Doolittle" initials="ED [13]" lastIdx="1" clrIdx="6"/>
  <p:cmAuthor id="8" name="Emilie Doolittle" initials="ED" lastIdx="1" clrIdx="7"/>
  <p:cmAuthor id="9" name="Emilie Doolittle" initials="ED [2]" lastIdx="1" clrIdx="8"/>
  <p:cmAuthor id="10" name="Emilie Doolittle" initials="ED [3]" lastIdx="1" clrIdx="9"/>
  <p:cmAuthor id="11" name="Emilie Doolittle" initials="ED [4]" lastIdx="1" clrIdx="10"/>
  <p:cmAuthor id="12" name="Emilie Doolittle" initials="ED [5]" lastIdx="1" clrIdx="11"/>
  <p:cmAuthor id="13" name="Emilie Doolittle" initials="ED [6]" lastIdx="1" clrIdx="12"/>
  <p:cmAuthor id="14" name="Emilie Doolittle" initials="ED [14]" lastIdx="1" clrIdx="13"/>
  <p:cmAuthor id="15" name="Emilie Doolittle" initials="ED [15]" lastIdx="1" clrIdx="14"/>
  <p:cmAuthor id="16" name="Emilie Doolittle" initials="ED [16]" lastIdx="1" clrIdx="15"/>
  <p:cmAuthor id="17" name="Emilie Doolittle" initials="ED [17]" lastIdx="1" clrIdx="16"/>
  <p:cmAuthor id="18" name="John Reed" initials="JR" lastIdx="1" clrIdx="17"/>
  <p:cmAuthor id="19" name="Jason Knickmeyer" initials="JK" lastIdx="118" clrIdx="18"/>
  <p:cmAuthor id="20" name="Glen Kaminski" initials="GK" lastIdx="29" clrIdx="19"/>
  <p:cmAuthor id="21" name="Mark Tonsetic" initials="MT" lastIdx="9" clrIdx="20"/>
  <p:cmAuthor id="22" name="Mark Tonsetic" initials="MT [2]" lastIdx="1" clrIdx="21"/>
  <p:cmAuthor id="23" name="Mark Tonsetic" initials="MT [3]" lastIdx="1" clrIdx="22"/>
  <p:cmAuthor id="24" name="Mark Tonsetic" initials="MT [4]" lastIdx="1" clrIdx="23"/>
  <p:cmAuthor id="25" name="Mark Tonsetic" initials="MT [5]" lastIdx="1" clrIdx="24"/>
  <p:cmAuthor id="26" name="Mark Tonsetic" initials="MT [6]" lastIdx="1" clrIdx="25"/>
  <p:cmAuthor id="27" name="Mark Tonsetic" initials="MT [7]" lastIdx="1" clrIdx="26"/>
  <p:cmAuthor id="28" name="Mark Tonsetic" initials="MT [8]" lastIdx="1" clrIdx="27"/>
  <p:cmAuthor id="29" name="Mark Tonsetic" initials="MT [9]" lastIdx="1" clrIdx="28"/>
  <p:cmAuthor id="30" name="Mark Tonsetic" initials="MT [10]" lastIdx="1" clrIdx="29"/>
  <p:cmAuthor id="31" name="Mark Tonsetic" initials="MT [11]" lastIdx="1" clrIdx="30"/>
  <p:cmAuthor id="32" name="Mark Tonsetic" initials="MT [12]" lastIdx="1" clrIdx="31"/>
  <p:cmAuthor id="33" name="Mark Tonsetic" initials="MT [13]" lastIdx="1" clrIdx="32"/>
  <p:cmAuthor id="34" name="Mark Tonsetic" initials="MT [14]" lastIdx="1" clrIdx="33"/>
  <p:cmAuthor id="35" name="Mark Tonsetic" initials="MT [15]" lastIdx="1" clrIdx="34"/>
  <p:cmAuthor id="36" name="Mark Tonsetic" initials="MT [16]" lastIdx="1" clrIdx="35"/>
  <p:cmAuthor id="37" name="Mark Tonsetic" initials="MT [17]" lastIdx="1" clrIdx="36"/>
  <p:cmAuthor id="38" name="Mark Tonsetic" initials="MT [18]" lastIdx="1" clrIdx="37"/>
  <p:cmAuthor id="39" name="Mark Tonsetic" initials="MT [19]" lastIdx="1" clrIdx="38"/>
  <p:cmAuthor id="40" name="Mark Tonsetic" initials="MT [20]" lastIdx="1" clrIdx="39"/>
  <p:cmAuthor id="41" name="Mark Tonsetic" initials="MT [21]" lastIdx="1" clrIdx="40"/>
  <p:cmAuthor id="42" name="Mark Tonsetic" initials="MT [22]" lastIdx="1" clrIdx="41"/>
  <p:cmAuthor id="43" name="Mark Tonsetic" initials="MT [23]" lastIdx="1" clrIdx="42"/>
  <p:cmAuthor id="44" name="Mark Tonsetic" initials="MT [24]" lastIdx="1" clrIdx="43"/>
  <p:cmAuthor id="45" name="Mark Tonsetic" initials="MT [25]" lastIdx="1" clrIdx="44"/>
  <p:cmAuthor id="46" name="Mark Tonsetic" initials="MT [26]" lastIdx="1" clrIdx="45"/>
  <p:cmAuthor id="47" name="Mark Tonsetic" initials="MT [27]" lastIdx="1" clrIdx="46"/>
  <p:cmAuthor id="48" name="Mark Tonsetic" initials="MT [28]" lastIdx="1" clrIdx="47"/>
  <p:cmAuthor id="49" name="Mark Tonsetic" initials="MT [29]" lastIdx="1" clrIdx="48"/>
  <p:cmAuthor id="50" name="Mark Tonsetic" initials="MT [30]" lastIdx="1" clrIdx="49"/>
  <p:cmAuthor id="51" name="Mark Tonsetic" initials="MT [31]" lastIdx="1" clrIdx="50"/>
  <p:cmAuthor id="52" name="Mark Tonsetic" initials="MT [32]" lastIdx="1" clrIdx="51"/>
  <p:cmAuthor id="53" name="Mark Tonsetic" initials="MT [33]" lastIdx="1" clrIdx="52"/>
  <p:cmAuthor id="54" name="Mark Tonsetic" initials="MT [34]" lastIdx="1" clrIdx="53"/>
  <p:cmAuthor id="55" name="Mark Tonsetic" initials="MT [35]" lastIdx="1" clrIdx="54"/>
  <p:cmAuthor id="56" name="Mark Tonsetic" initials="MT [36]" lastIdx="1" clrIdx="55"/>
  <p:cmAuthor id="57" name="Mark Tonsetic" initials="MT [37]" lastIdx="1" clrIdx="56"/>
  <p:cmAuthor id="58" name="Mark Tonsetic" initials="MT [38]" lastIdx="1" clrIdx="57"/>
  <p:cmAuthor id="59" name="Mark Tonsetic" initials="MT [39]" lastIdx="1" clrIdx="58"/>
  <p:cmAuthor id="60" name="Mark Tonsetic" initials="MT [40]" lastIdx="1" clrIdx="59"/>
  <p:cmAuthor id="61" name="Eric Gerstein" initials="EG" lastIdx="17" clrIdx="60"/>
  <p:cmAuthor id="62" name="Andrew Marwan" initials="AM" lastIdx="7" clrIdx="61">
    <p:extLst>
      <p:ext uri="{19B8F6BF-5375-455C-9EA6-DF929625EA0E}">
        <p15:presenceInfo xmlns:p15="http://schemas.microsoft.com/office/powerpoint/2012/main" userId="S::andrew.marwan@servicenow.com::aec7ffa1-584b-4134-ad7c-e737e3109138" providerId="AD"/>
      </p:ext>
    </p:extLst>
  </p:cmAuthor>
  <p:cmAuthor id="63" name="Kristine Iotte" initials="KI" lastIdx="60" clrIdx="62">
    <p:extLst>
      <p:ext uri="{19B8F6BF-5375-455C-9EA6-DF929625EA0E}">
        <p15:presenceInfo xmlns:p15="http://schemas.microsoft.com/office/powerpoint/2012/main" userId="S::kristine.iotte@servicenow.com::6e11ebdd-7447-465b-a3bb-a76ec9196cba" providerId="AD"/>
      </p:ext>
    </p:extLst>
  </p:cmAuthor>
  <p:cmAuthor id="64" name="Chris Shakespeare" initials="CS" lastIdx="11" clrIdx="63">
    <p:extLst>
      <p:ext uri="{19B8F6BF-5375-455C-9EA6-DF929625EA0E}">
        <p15:presenceInfo xmlns:p15="http://schemas.microsoft.com/office/powerpoint/2012/main" userId="S::chris.shakespeare@servicenow.com::145d4619-1cb8-49ae-8efe-965f9836246b" providerId="AD"/>
      </p:ext>
    </p:extLst>
  </p:cmAuthor>
  <p:cmAuthor id="65" name="Diane Clarkson" initials="DC" lastIdx="6" clrIdx="64">
    <p:extLst>
      <p:ext uri="{19B8F6BF-5375-455C-9EA6-DF929625EA0E}">
        <p15:presenceInfo xmlns:p15="http://schemas.microsoft.com/office/powerpoint/2012/main" userId="S::diane.clarkson@servicenow.com::a510607d-f79a-419f-b93e-8cf9929e6b75" providerId="AD"/>
      </p:ext>
    </p:extLst>
  </p:cmAuthor>
  <p:cmAuthor id="66" name="CJ Nichols" initials="CN" lastIdx="33" clrIdx="65">
    <p:extLst>
      <p:ext uri="{19B8F6BF-5375-455C-9EA6-DF929625EA0E}">
        <p15:presenceInfo xmlns:p15="http://schemas.microsoft.com/office/powerpoint/2012/main" userId="S::cj.nichols@servicenow.com::ba5d6ba1-11c8-47e3-a438-d10cb74a4480" providerId="AD"/>
      </p:ext>
    </p:extLst>
  </p:cmAuthor>
  <p:cmAuthor id="67" name="Nabil Asbi" initials="NA" lastIdx="15" clrIdx="66">
    <p:extLst>
      <p:ext uri="{19B8F6BF-5375-455C-9EA6-DF929625EA0E}">
        <p15:presenceInfo xmlns:p15="http://schemas.microsoft.com/office/powerpoint/2012/main" userId="S::nabil.asbi@servicenow.com::076dd5c6-65dc-418c-9bfd-8b2cd90b1e8a" providerId="AD"/>
      </p:ext>
    </p:extLst>
  </p:cmAuthor>
  <p:cmAuthor id="68" name="Leonce Gaiter" initials="LG" lastIdx="7" clrIdx="67">
    <p:extLst>
      <p:ext uri="{19B8F6BF-5375-455C-9EA6-DF929625EA0E}">
        <p15:presenceInfo xmlns:p15="http://schemas.microsoft.com/office/powerpoint/2012/main" userId="S::leonceg@idebamarketing.com::7616ce2e-b829-4f94-86e5-c3a3c2701539" providerId="AD"/>
      </p:ext>
    </p:extLst>
  </p:cmAuthor>
  <p:cmAuthor id="69" name="Mark Salow" initials="MS" lastIdx="8" clrIdx="68">
    <p:extLst>
      <p:ext uri="{19B8F6BF-5375-455C-9EA6-DF929625EA0E}">
        <p15:presenceInfo xmlns:p15="http://schemas.microsoft.com/office/powerpoint/2012/main" userId="Mark Salow" providerId="None"/>
      </p:ext>
    </p:extLst>
  </p:cmAuthor>
  <p:cmAuthor id="70" name="Mark Salow" initials="MS [2]" lastIdx="14" clrIdx="69">
    <p:extLst>
      <p:ext uri="{19B8F6BF-5375-455C-9EA6-DF929625EA0E}">
        <p15:presenceInfo xmlns:p15="http://schemas.microsoft.com/office/powerpoint/2012/main" userId="S::mark.salow@servicenow.com::42084c89-2bad-4147-b003-6de2e3f229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a:srgbClr val="E4D87B"/>
    <a:srgbClr val="F7F7F7"/>
    <a:srgbClr val="68A1AF"/>
    <a:srgbClr val="81B5A1"/>
    <a:srgbClr val="A7D4DF"/>
    <a:srgbClr val="B0E1CE"/>
    <a:srgbClr val="8686BC"/>
    <a:srgbClr val="E7A67A"/>
    <a:srgbClr val="72A0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B2C584-F92F-F64F-8B8A-BAD68028D797}" v="1" dt="2021-03-31T18:12:45.208"/>
    <p1510:client id="{FC2354C0-E321-EE03-2BD5-0D973A59373F}" v="3" dt="2020-10-15T00:31:14.684"/>
  </p1510:revLst>
</p1510:revInfo>
</file>

<file path=ppt/tableStyles.xml><?xml version="1.0" encoding="utf-8"?>
<a:tblStyleLst xmlns:a="http://schemas.openxmlformats.org/drawingml/2006/main" def="{9D7B26C5-4107-4FEC-AEDC-1716B250A1E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p:restoredTop sz="94694"/>
  </p:normalViewPr>
  <p:slideViewPr>
    <p:cSldViewPr snapToGrid="0">
      <p:cViewPr varScale="1">
        <p:scale>
          <a:sx n="133" d="100"/>
          <a:sy n="133" d="100"/>
        </p:scale>
        <p:origin x="624" y="192"/>
      </p:cViewPr>
      <p:guideLst>
        <p:guide orient="horz" pos="3720"/>
        <p:guide orient="horz" pos="960"/>
        <p:guide orient="horz" pos="3912"/>
        <p:guide pos="7439"/>
        <p:guide orient="horz" pos="528"/>
        <p:guide pos="239"/>
        <p:guide orient="horz" pos="2568"/>
        <p:guide pos="2543"/>
        <p:guide pos="1319"/>
        <p:guide pos="6263"/>
        <p:guide orient="horz" pos="432"/>
        <p:guide orient="horz" pos="508"/>
        <p:guide orient="horz" pos="1512"/>
        <p:guide pos="3815"/>
      </p:guideLst>
    </p:cSldViewPr>
  </p:slideViewPr>
  <p:notesTextViewPr>
    <p:cViewPr>
      <p:scale>
        <a:sx n="1" d="1"/>
        <a:sy n="1" d="1"/>
      </p:scale>
      <p:origin x="0" y="0"/>
    </p:cViewPr>
  </p:notesTextViewPr>
  <p:notesViewPr>
    <p:cSldViewPr snapToGrid="0">
      <p:cViewPr>
        <p:scale>
          <a:sx n="1" d="2"/>
          <a:sy n="1" d="2"/>
        </p:scale>
        <p:origin x="0" y="0"/>
      </p:cViewPr>
      <p:guideLst>
        <p:guide orient="horz" pos="432"/>
        <p:guide pos="26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microsoft.com/office/2015/10/relationships/revisionInfo" Target="revisionInfo.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26764"/>
            <a:ext cx="3043343" cy="465455"/>
          </a:xfrm>
          <a:prstGeom prst="rect">
            <a:avLst/>
          </a:prstGeom>
        </p:spPr>
        <p:txBody>
          <a:bodyPr vert="horz" lIns="93885" tIns="46944" rIns="93885" bIns="46944" rtlCol="0"/>
          <a:lstStyle>
            <a:lvl1pPr algn="l">
              <a:defRPr sz="1200"/>
            </a:lvl1pPr>
          </a:lstStyle>
          <a:p>
            <a:endParaRPr lang="en-US">
              <a:latin typeface="+mj-lt"/>
            </a:endParaRPr>
          </a:p>
        </p:txBody>
      </p:sp>
      <p:sp>
        <p:nvSpPr>
          <p:cNvPr id="3" name="Date Placeholder 2"/>
          <p:cNvSpPr>
            <a:spLocks noGrp="1"/>
          </p:cNvSpPr>
          <p:nvPr>
            <p:ph type="dt" sz="quarter" idx="1"/>
          </p:nvPr>
        </p:nvSpPr>
        <p:spPr>
          <a:xfrm>
            <a:off x="3978135" y="126764"/>
            <a:ext cx="3043343" cy="465455"/>
          </a:xfrm>
          <a:prstGeom prst="rect">
            <a:avLst/>
          </a:prstGeom>
        </p:spPr>
        <p:txBody>
          <a:bodyPr vert="horz" lIns="93885" tIns="46944" rIns="93885" bIns="46944" rtlCol="0"/>
          <a:lstStyle>
            <a:lvl1pPr algn="r">
              <a:defRPr sz="1200"/>
            </a:lvl1pPr>
          </a:lstStyle>
          <a:p>
            <a:fld id="{E17B2DBE-960A-614B-B965-BE0EA04CC77A}" type="datetimeFigureOut">
              <a:rPr lang="en-US" smtClean="0">
                <a:latin typeface="+mj-lt"/>
              </a:rPr>
              <a:pPr/>
              <a:t>3/31/21</a:t>
            </a:fld>
            <a:endParaRPr lang="en-US">
              <a:latin typeface="+mj-lt"/>
            </a:endParaRPr>
          </a:p>
        </p:txBody>
      </p:sp>
      <p:sp>
        <p:nvSpPr>
          <p:cNvPr id="4" name="Footer Placeholder 3"/>
          <p:cNvSpPr>
            <a:spLocks noGrp="1"/>
          </p:cNvSpPr>
          <p:nvPr>
            <p:ph type="ftr" sz="quarter" idx="2"/>
          </p:nvPr>
        </p:nvSpPr>
        <p:spPr>
          <a:xfrm>
            <a:off x="3" y="8770113"/>
            <a:ext cx="3043343" cy="465455"/>
          </a:xfrm>
          <a:prstGeom prst="rect">
            <a:avLst/>
          </a:prstGeom>
        </p:spPr>
        <p:txBody>
          <a:bodyPr vert="horz" lIns="93885" tIns="46944" rIns="93885" bIns="46944" rtlCol="0" anchor="b"/>
          <a:lstStyle>
            <a:lvl1pPr algn="l">
              <a:defRPr sz="1200"/>
            </a:lvl1pPr>
          </a:lstStyle>
          <a:p>
            <a:endParaRPr lang="en-US">
              <a:latin typeface="+mj-lt"/>
            </a:endParaRPr>
          </a:p>
        </p:txBody>
      </p:sp>
      <p:sp>
        <p:nvSpPr>
          <p:cNvPr id="5" name="Slide Number Placeholder 4"/>
          <p:cNvSpPr>
            <a:spLocks noGrp="1"/>
          </p:cNvSpPr>
          <p:nvPr>
            <p:ph type="sldNum" sz="quarter" idx="3"/>
          </p:nvPr>
        </p:nvSpPr>
        <p:spPr>
          <a:xfrm>
            <a:off x="3978135" y="8770113"/>
            <a:ext cx="3043343" cy="465455"/>
          </a:xfrm>
          <a:prstGeom prst="rect">
            <a:avLst/>
          </a:prstGeom>
        </p:spPr>
        <p:txBody>
          <a:bodyPr vert="horz" lIns="93885" tIns="46944" rIns="93885" bIns="46944" rtlCol="0" anchor="b"/>
          <a:lstStyle>
            <a:lvl1pPr algn="r">
              <a:defRPr sz="1200"/>
            </a:lvl1pPr>
          </a:lstStyle>
          <a:p>
            <a:fld id="{1339C423-F22A-3B4E-A9CE-1A814546B4AA}" type="slidenum">
              <a:rPr lang="en-US" smtClean="0">
                <a:latin typeface="+mj-lt"/>
              </a:rPr>
              <a:pPr/>
              <a:t>‹#›</a:t>
            </a:fld>
            <a:endParaRPr lang="en-US">
              <a:latin typeface="+mj-lt"/>
            </a:endParaRPr>
          </a:p>
        </p:txBody>
      </p:sp>
      <p:grpSp>
        <p:nvGrpSpPr>
          <p:cNvPr id="20" name="Group 4">
            <a:extLst>
              <a:ext uri="{FF2B5EF4-FFF2-40B4-BE49-F238E27FC236}">
                <a16:creationId xmlns:a16="http://schemas.microsoft.com/office/drawing/2014/main" id="{12881E35-ADBD-4367-9103-4B944EDAC9F0}"/>
              </a:ext>
            </a:extLst>
          </p:cNvPr>
          <p:cNvGrpSpPr>
            <a:grpSpLocks noChangeAspect="1"/>
          </p:cNvGrpSpPr>
          <p:nvPr/>
        </p:nvGrpSpPr>
        <p:grpSpPr bwMode="auto">
          <a:xfrm>
            <a:off x="2909886" y="8981393"/>
            <a:ext cx="1173094" cy="186728"/>
            <a:chOff x="5713" y="2780"/>
            <a:chExt cx="939" cy="148"/>
          </a:xfrm>
          <a:solidFill>
            <a:schemeClr val="tx1"/>
          </a:solidFill>
        </p:grpSpPr>
        <p:sp>
          <p:nvSpPr>
            <p:cNvPr id="22" name="Freeform 5">
              <a:extLst>
                <a:ext uri="{FF2B5EF4-FFF2-40B4-BE49-F238E27FC236}">
                  <a16:creationId xmlns:a16="http://schemas.microsoft.com/office/drawing/2014/main" id="{24882040-6C09-46C7-BF58-485842B73A35}"/>
                </a:ext>
              </a:extLst>
            </p:cNvPr>
            <p:cNvSpPr>
              <a:spLocks/>
            </p:cNvSpPr>
            <p:nvPr/>
          </p:nvSpPr>
          <p:spPr bwMode="auto">
            <a:xfrm>
              <a:off x="5892" y="2825"/>
              <a:ext cx="58" cy="100"/>
            </a:xfrm>
            <a:custGeom>
              <a:avLst/>
              <a:gdLst>
                <a:gd name="T0" fmla="*/ 51 w 58"/>
                <a:gd name="T1" fmla="*/ 0 h 95"/>
                <a:gd name="T2" fmla="*/ 24 w 58"/>
                <a:gd name="T3" fmla="*/ 10 h 95"/>
                <a:gd name="T4" fmla="*/ 24 w 58"/>
                <a:gd name="T5" fmla="*/ 1 h 95"/>
                <a:gd name="T6" fmla="*/ 0 w 58"/>
                <a:gd name="T7" fmla="*/ 1 h 95"/>
                <a:gd name="T8" fmla="*/ 0 w 58"/>
                <a:gd name="T9" fmla="*/ 95 h 95"/>
                <a:gd name="T10" fmla="*/ 25 w 58"/>
                <a:gd name="T11" fmla="*/ 95 h 95"/>
                <a:gd name="T12" fmla="*/ 25 w 58"/>
                <a:gd name="T13" fmla="*/ 35 h 95"/>
                <a:gd name="T14" fmla="*/ 48 w 58"/>
                <a:gd name="T15" fmla="*/ 24 h 95"/>
                <a:gd name="T16" fmla="*/ 58 w 58"/>
                <a:gd name="T17" fmla="*/ 25 h 95"/>
                <a:gd name="T18" fmla="*/ 58 w 58"/>
                <a:gd name="T19" fmla="*/ 1 h 95"/>
                <a:gd name="T20" fmla="*/ 51 w 58"/>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95">
                  <a:moveTo>
                    <a:pt x="51" y="0"/>
                  </a:moveTo>
                  <a:cubicBezTo>
                    <a:pt x="40" y="0"/>
                    <a:pt x="31" y="4"/>
                    <a:pt x="24" y="10"/>
                  </a:cubicBezTo>
                  <a:cubicBezTo>
                    <a:pt x="24" y="1"/>
                    <a:pt x="24" y="1"/>
                    <a:pt x="24" y="1"/>
                  </a:cubicBezTo>
                  <a:cubicBezTo>
                    <a:pt x="0" y="1"/>
                    <a:pt x="0" y="1"/>
                    <a:pt x="0" y="1"/>
                  </a:cubicBezTo>
                  <a:cubicBezTo>
                    <a:pt x="0" y="95"/>
                    <a:pt x="0" y="95"/>
                    <a:pt x="0" y="95"/>
                  </a:cubicBezTo>
                  <a:cubicBezTo>
                    <a:pt x="25" y="95"/>
                    <a:pt x="25" y="95"/>
                    <a:pt x="25" y="95"/>
                  </a:cubicBezTo>
                  <a:cubicBezTo>
                    <a:pt x="25" y="35"/>
                    <a:pt x="25" y="35"/>
                    <a:pt x="25" y="35"/>
                  </a:cubicBezTo>
                  <a:cubicBezTo>
                    <a:pt x="29" y="30"/>
                    <a:pt x="37" y="24"/>
                    <a:pt x="48" y="24"/>
                  </a:cubicBezTo>
                  <a:cubicBezTo>
                    <a:pt x="52" y="24"/>
                    <a:pt x="55" y="24"/>
                    <a:pt x="58" y="25"/>
                  </a:cubicBezTo>
                  <a:cubicBezTo>
                    <a:pt x="58" y="1"/>
                    <a:pt x="58" y="1"/>
                    <a:pt x="58" y="1"/>
                  </a:cubicBezTo>
                  <a:cubicBezTo>
                    <a:pt x="56" y="1"/>
                    <a:pt x="53" y="0"/>
                    <a:pt x="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3" name="Freeform 6">
              <a:extLst>
                <a:ext uri="{FF2B5EF4-FFF2-40B4-BE49-F238E27FC236}">
                  <a16:creationId xmlns:a16="http://schemas.microsoft.com/office/drawing/2014/main" id="{66155231-A566-40F0-B137-35333F16FA95}"/>
                </a:ext>
              </a:extLst>
            </p:cNvPr>
            <p:cNvSpPr>
              <a:spLocks/>
            </p:cNvSpPr>
            <p:nvPr/>
          </p:nvSpPr>
          <p:spPr bwMode="auto">
            <a:xfrm>
              <a:off x="5713" y="2824"/>
              <a:ext cx="74" cy="103"/>
            </a:xfrm>
            <a:custGeom>
              <a:avLst/>
              <a:gdLst>
                <a:gd name="T0" fmla="*/ 12 w 74"/>
                <a:gd name="T1" fmla="*/ 67 h 98"/>
                <a:gd name="T2" fmla="*/ 37 w 74"/>
                <a:gd name="T3" fmla="*/ 77 h 98"/>
                <a:gd name="T4" fmla="*/ 49 w 74"/>
                <a:gd name="T5" fmla="*/ 69 h 98"/>
                <a:gd name="T6" fmla="*/ 4 w 74"/>
                <a:gd name="T7" fmla="*/ 30 h 98"/>
                <a:gd name="T8" fmla="*/ 40 w 74"/>
                <a:gd name="T9" fmla="*/ 0 h 98"/>
                <a:gd name="T10" fmla="*/ 71 w 74"/>
                <a:gd name="T11" fmla="*/ 10 h 98"/>
                <a:gd name="T12" fmla="*/ 60 w 74"/>
                <a:gd name="T13" fmla="*/ 28 h 98"/>
                <a:gd name="T14" fmla="*/ 42 w 74"/>
                <a:gd name="T15" fmla="*/ 22 h 98"/>
                <a:gd name="T16" fmla="*/ 29 w 74"/>
                <a:gd name="T17" fmla="*/ 29 h 98"/>
                <a:gd name="T18" fmla="*/ 74 w 74"/>
                <a:gd name="T19" fmla="*/ 69 h 98"/>
                <a:gd name="T20" fmla="*/ 37 w 74"/>
                <a:gd name="T21" fmla="*/ 98 h 98"/>
                <a:gd name="T22" fmla="*/ 0 w 74"/>
                <a:gd name="T23" fmla="*/ 85 h 98"/>
                <a:gd name="T24" fmla="*/ 12 w 74"/>
                <a:gd name="T25" fmla="*/ 6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98">
                  <a:moveTo>
                    <a:pt x="12" y="67"/>
                  </a:moveTo>
                  <a:cubicBezTo>
                    <a:pt x="18" y="73"/>
                    <a:pt x="28" y="77"/>
                    <a:pt x="37" y="77"/>
                  </a:cubicBezTo>
                  <a:cubicBezTo>
                    <a:pt x="44" y="77"/>
                    <a:pt x="49" y="73"/>
                    <a:pt x="49" y="69"/>
                  </a:cubicBezTo>
                  <a:cubicBezTo>
                    <a:pt x="49" y="55"/>
                    <a:pt x="4" y="60"/>
                    <a:pt x="4" y="30"/>
                  </a:cubicBezTo>
                  <a:cubicBezTo>
                    <a:pt x="4" y="12"/>
                    <a:pt x="21" y="0"/>
                    <a:pt x="40" y="0"/>
                  </a:cubicBezTo>
                  <a:cubicBezTo>
                    <a:pt x="52" y="0"/>
                    <a:pt x="65" y="5"/>
                    <a:pt x="71" y="10"/>
                  </a:cubicBezTo>
                  <a:cubicBezTo>
                    <a:pt x="60" y="28"/>
                    <a:pt x="60" y="28"/>
                    <a:pt x="60" y="28"/>
                  </a:cubicBezTo>
                  <a:cubicBezTo>
                    <a:pt x="55" y="25"/>
                    <a:pt x="48" y="22"/>
                    <a:pt x="42" y="22"/>
                  </a:cubicBezTo>
                  <a:cubicBezTo>
                    <a:pt x="35" y="22"/>
                    <a:pt x="29" y="24"/>
                    <a:pt x="29" y="29"/>
                  </a:cubicBezTo>
                  <a:cubicBezTo>
                    <a:pt x="29" y="41"/>
                    <a:pt x="74" y="36"/>
                    <a:pt x="74" y="69"/>
                  </a:cubicBezTo>
                  <a:cubicBezTo>
                    <a:pt x="74" y="87"/>
                    <a:pt x="57" y="98"/>
                    <a:pt x="37" y="98"/>
                  </a:cubicBezTo>
                  <a:cubicBezTo>
                    <a:pt x="24" y="98"/>
                    <a:pt x="11" y="93"/>
                    <a:pt x="0" y="85"/>
                  </a:cubicBezTo>
                  <a:lnTo>
                    <a:pt x="12"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4" name="Freeform 7">
              <a:extLst>
                <a:ext uri="{FF2B5EF4-FFF2-40B4-BE49-F238E27FC236}">
                  <a16:creationId xmlns:a16="http://schemas.microsoft.com/office/drawing/2014/main" id="{D0D38B3B-3532-4FC9-B9FE-D95885D0CFAF}"/>
                </a:ext>
              </a:extLst>
            </p:cNvPr>
            <p:cNvSpPr>
              <a:spLocks noEditPoints="1"/>
            </p:cNvSpPr>
            <p:nvPr/>
          </p:nvSpPr>
          <p:spPr bwMode="auto">
            <a:xfrm>
              <a:off x="5792" y="2824"/>
              <a:ext cx="90" cy="10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4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3" y="98"/>
                    <a:pt x="49" y="98"/>
                  </a:cubicBezTo>
                  <a:cubicBezTo>
                    <a:pt x="21" y="98"/>
                    <a:pt x="0" y="79"/>
                    <a:pt x="0" y="49"/>
                  </a:cubicBezTo>
                  <a:cubicBezTo>
                    <a:pt x="0" y="23"/>
                    <a:pt x="18" y="0"/>
                    <a:pt x="46" y="0"/>
                  </a:cubicBezTo>
                  <a:cubicBezTo>
                    <a:pt x="71" y="0"/>
                    <a:pt x="90" y="22"/>
                    <a:pt x="90" y="48"/>
                  </a:cubicBezTo>
                  <a:cubicBezTo>
                    <a:pt x="90" y="51"/>
                    <a:pt x="89" y="53"/>
                    <a:pt x="89" y="55"/>
                  </a:cubicBezTo>
                  <a:cubicBezTo>
                    <a:pt x="24" y="55"/>
                    <a:pt x="24" y="55"/>
                    <a:pt x="24" y="55"/>
                  </a:cubicBezTo>
                  <a:cubicBezTo>
                    <a:pt x="26" y="68"/>
                    <a:pt x="36"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5" name="Freeform 8">
              <a:extLst>
                <a:ext uri="{FF2B5EF4-FFF2-40B4-BE49-F238E27FC236}">
                  <a16:creationId xmlns:a16="http://schemas.microsoft.com/office/drawing/2014/main" id="{F8EDF86F-E40A-454C-9A01-8F2BB8C60438}"/>
                </a:ext>
              </a:extLst>
            </p:cNvPr>
            <p:cNvSpPr>
              <a:spLocks/>
            </p:cNvSpPr>
            <p:nvPr/>
          </p:nvSpPr>
          <p:spPr bwMode="auto">
            <a:xfrm>
              <a:off x="5958" y="2826"/>
              <a:ext cx="103" cy="99"/>
            </a:xfrm>
            <a:custGeom>
              <a:avLst/>
              <a:gdLst>
                <a:gd name="T0" fmla="*/ 51 w 103"/>
                <a:gd name="T1" fmla="*/ 60 h 99"/>
                <a:gd name="T2" fmla="*/ 77 w 103"/>
                <a:gd name="T3" fmla="*/ 0 h 99"/>
                <a:gd name="T4" fmla="*/ 103 w 103"/>
                <a:gd name="T5" fmla="*/ 0 h 99"/>
                <a:gd name="T6" fmla="*/ 60 w 103"/>
                <a:gd name="T7" fmla="*/ 99 h 99"/>
                <a:gd name="T8" fmla="*/ 43 w 103"/>
                <a:gd name="T9" fmla="*/ 99 h 99"/>
                <a:gd name="T10" fmla="*/ 0 w 103"/>
                <a:gd name="T11" fmla="*/ 0 h 99"/>
                <a:gd name="T12" fmla="*/ 26 w 103"/>
                <a:gd name="T13" fmla="*/ 0 h 99"/>
                <a:gd name="T14" fmla="*/ 51 w 103"/>
                <a:gd name="T15" fmla="*/ 6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9">
                  <a:moveTo>
                    <a:pt x="51" y="60"/>
                  </a:moveTo>
                  <a:lnTo>
                    <a:pt x="77" y="0"/>
                  </a:lnTo>
                  <a:lnTo>
                    <a:pt x="103" y="0"/>
                  </a:lnTo>
                  <a:lnTo>
                    <a:pt x="60" y="99"/>
                  </a:lnTo>
                  <a:lnTo>
                    <a:pt x="43" y="99"/>
                  </a:lnTo>
                  <a:lnTo>
                    <a:pt x="0" y="0"/>
                  </a:lnTo>
                  <a:lnTo>
                    <a:pt x="26" y="0"/>
                  </a:lnTo>
                  <a:lnTo>
                    <a:pt x="51"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6" name="Oval 9">
              <a:extLst>
                <a:ext uri="{FF2B5EF4-FFF2-40B4-BE49-F238E27FC236}">
                  <a16:creationId xmlns:a16="http://schemas.microsoft.com/office/drawing/2014/main" id="{C5CBCDC8-18C9-42A6-BEF1-CA05917CE736}"/>
                </a:ext>
              </a:extLst>
            </p:cNvPr>
            <p:cNvSpPr>
              <a:spLocks noChangeArrowheads="1"/>
            </p:cNvSpPr>
            <p:nvPr/>
          </p:nvSpPr>
          <p:spPr bwMode="auto">
            <a:xfrm>
              <a:off x="6066" y="2780"/>
              <a:ext cx="32" cy="3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7" name="Rectangle 10">
              <a:extLst>
                <a:ext uri="{FF2B5EF4-FFF2-40B4-BE49-F238E27FC236}">
                  <a16:creationId xmlns:a16="http://schemas.microsoft.com/office/drawing/2014/main" id="{BD71175C-2312-4B96-8DF4-55196367FAB5}"/>
                </a:ext>
              </a:extLst>
            </p:cNvPr>
            <p:cNvSpPr>
              <a:spLocks noChangeArrowheads="1"/>
            </p:cNvSpPr>
            <p:nvPr/>
          </p:nvSpPr>
          <p:spPr bwMode="auto">
            <a:xfrm>
              <a:off x="6069" y="2826"/>
              <a:ext cx="25" cy="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8" name="Freeform 11">
              <a:extLst>
                <a:ext uri="{FF2B5EF4-FFF2-40B4-BE49-F238E27FC236}">
                  <a16:creationId xmlns:a16="http://schemas.microsoft.com/office/drawing/2014/main" id="{CE194287-1F0B-4477-8B1C-DF62722CE656}"/>
                </a:ext>
              </a:extLst>
            </p:cNvPr>
            <p:cNvSpPr>
              <a:spLocks/>
            </p:cNvSpPr>
            <p:nvPr/>
          </p:nvSpPr>
          <p:spPr bwMode="auto">
            <a:xfrm>
              <a:off x="6105" y="2824"/>
              <a:ext cx="93" cy="103"/>
            </a:xfrm>
            <a:custGeom>
              <a:avLst/>
              <a:gdLst>
                <a:gd name="T0" fmla="*/ 93 w 93"/>
                <a:gd name="T1" fmla="*/ 77 h 98"/>
                <a:gd name="T2" fmla="*/ 50 w 93"/>
                <a:gd name="T3" fmla="*/ 98 h 98"/>
                <a:gd name="T4" fmla="*/ 0 w 93"/>
                <a:gd name="T5" fmla="*/ 49 h 98"/>
                <a:gd name="T6" fmla="*/ 51 w 93"/>
                <a:gd name="T7" fmla="*/ 0 h 98"/>
                <a:gd name="T8" fmla="*/ 90 w 93"/>
                <a:gd name="T9" fmla="*/ 19 h 98"/>
                <a:gd name="T10" fmla="*/ 72 w 93"/>
                <a:gd name="T11" fmla="*/ 35 h 98"/>
                <a:gd name="T12" fmla="*/ 51 w 93"/>
                <a:gd name="T13" fmla="*/ 24 h 98"/>
                <a:gd name="T14" fmla="*/ 25 w 93"/>
                <a:gd name="T15" fmla="*/ 49 h 98"/>
                <a:gd name="T16" fmla="*/ 51 w 93"/>
                <a:gd name="T17" fmla="*/ 75 h 98"/>
                <a:gd name="T18" fmla="*/ 74 w 93"/>
                <a:gd name="T19" fmla="*/ 62 h 98"/>
                <a:gd name="T20" fmla="*/ 93 w 93"/>
                <a:gd name="T21"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98">
                  <a:moveTo>
                    <a:pt x="93" y="77"/>
                  </a:moveTo>
                  <a:cubicBezTo>
                    <a:pt x="82" y="91"/>
                    <a:pt x="68" y="98"/>
                    <a:pt x="50" y="98"/>
                  </a:cubicBezTo>
                  <a:cubicBezTo>
                    <a:pt x="22" y="98"/>
                    <a:pt x="0" y="76"/>
                    <a:pt x="0" y="49"/>
                  </a:cubicBezTo>
                  <a:cubicBezTo>
                    <a:pt x="0" y="22"/>
                    <a:pt x="22" y="0"/>
                    <a:pt x="51" y="0"/>
                  </a:cubicBezTo>
                  <a:cubicBezTo>
                    <a:pt x="67" y="0"/>
                    <a:pt x="81" y="8"/>
                    <a:pt x="90" y="19"/>
                  </a:cubicBezTo>
                  <a:cubicBezTo>
                    <a:pt x="72" y="35"/>
                    <a:pt x="72" y="35"/>
                    <a:pt x="72" y="35"/>
                  </a:cubicBezTo>
                  <a:cubicBezTo>
                    <a:pt x="67" y="28"/>
                    <a:pt x="60" y="24"/>
                    <a:pt x="51" y="24"/>
                  </a:cubicBezTo>
                  <a:cubicBezTo>
                    <a:pt x="36" y="24"/>
                    <a:pt x="25" y="35"/>
                    <a:pt x="25" y="49"/>
                  </a:cubicBezTo>
                  <a:cubicBezTo>
                    <a:pt x="25" y="64"/>
                    <a:pt x="36" y="75"/>
                    <a:pt x="51" y="75"/>
                  </a:cubicBezTo>
                  <a:cubicBezTo>
                    <a:pt x="61" y="75"/>
                    <a:pt x="69" y="68"/>
                    <a:pt x="74" y="62"/>
                  </a:cubicBezTo>
                  <a:lnTo>
                    <a:pt x="93"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9" name="Freeform 12">
              <a:extLst>
                <a:ext uri="{FF2B5EF4-FFF2-40B4-BE49-F238E27FC236}">
                  <a16:creationId xmlns:a16="http://schemas.microsoft.com/office/drawing/2014/main" id="{D67DFFA0-01D7-44A4-ABAD-E0B51DBA73CA}"/>
                </a:ext>
              </a:extLst>
            </p:cNvPr>
            <p:cNvSpPr>
              <a:spLocks noEditPoints="1"/>
            </p:cNvSpPr>
            <p:nvPr/>
          </p:nvSpPr>
          <p:spPr bwMode="auto">
            <a:xfrm>
              <a:off x="6201" y="2824"/>
              <a:ext cx="89" cy="10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5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4" y="98"/>
                    <a:pt x="49" y="98"/>
                  </a:cubicBezTo>
                  <a:cubicBezTo>
                    <a:pt x="21" y="98"/>
                    <a:pt x="0" y="79"/>
                    <a:pt x="0" y="49"/>
                  </a:cubicBezTo>
                  <a:cubicBezTo>
                    <a:pt x="0" y="23"/>
                    <a:pt x="18" y="0"/>
                    <a:pt x="46" y="0"/>
                  </a:cubicBezTo>
                  <a:cubicBezTo>
                    <a:pt x="72" y="0"/>
                    <a:pt x="90" y="22"/>
                    <a:pt x="90" y="48"/>
                  </a:cubicBezTo>
                  <a:cubicBezTo>
                    <a:pt x="90" y="51"/>
                    <a:pt x="90" y="53"/>
                    <a:pt x="89" y="55"/>
                  </a:cubicBezTo>
                  <a:cubicBezTo>
                    <a:pt x="25" y="55"/>
                    <a:pt x="25" y="55"/>
                    <a:pt x="25" y="55"/>
                  </a:cubicBezTo>
                  <a:cubicBezTo>
                    <a:pt x="26" y="68"/>
                    <a:pt x="37"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0" name="Freeform 13">
              <a:extLst>
                <a:ext uri="{FF2B5EF4-FFF2-40B4-BE49-F238E27FC236}">
                  <a16:creationId xmlns:a16="http://schemas.microsoft.com/office/drawing/2014/main" id="{B7CBA307-3194-4D29-8AD4-5990DD52307E}"/>
                </a:ext>
              </a:extLst>
            </p:cNvPr>
            <p:cNvSpPr>
              <a:spLocks/>
            </p:cNvSpPr>
            <p:nvPr/>
          </p:nvSpPr>
          <p:spPr bwMode="auto">
            <a:xfrm>
              <a:off x="6500" y="2826"/>
              <a:ext cx="152" cy="99"/>
            </a:xfrm>
            <a:custGeom>
              <a:avLst/>
              <a:gdLst>
                <a:gd name="T0" fmla="*/ 56 w 152"/>
                <a:gd name="T1" fmla="*/ 99 h 99"/>
                <a:gd name="T2" fmla="*/ 38 w 152"/>
                <a:gd name="T3" fmla="*/ 99 h 99"/>
                <a:gd name="T4" fmla="*/ 0 w 152"/>
                <a:gd name="T5" fmla="*/ 0 h 99"/>
                <a:gd name="T6" fmla="*/ 25 w 152"/>
                <a:gd name="T7" fmla="*/ 0 h 99"/>
                <a:gd name="T8" fmla="*/ 46 w 152"/>
                <a:gd name="T9" fmla="*/ 57 h 99"/>
                <a:gd name="T10" fmla="*/ 66 w 152"/>
                <a:gd name="T11" fmla="*/ 0 h 99"/>
                <a:gd name="T12" fmla="*/ 87 w 152"/>
                <a:gd name="T13" fmla="*/ 0 h 99"/>
                <a:gd name="T14" fmla="*/ 106 w 152"/>
                <a:gd name="T15" fmla="*/ 57 h 99"/>
                <a:gd name="T16" fmla="*/ 127 w 152"/>
                <a:gd name="T17" fmla="*/ 0 h 99"/>
                <a:gd name="T18" fmla="*/ 152 w 152"/>
                <a:gd name="T19" fmla="*/ 0 h 99"/>
                <a:gd name="T20" fmla="*/ 115 w 152"/>
                <a:gd name="T21" fmla="*/ 99 h 99"/>
                <a:gd name="T22" fmla="*/ 96 w 152"/>
                <a:gd name="T23" fmla="*/ 99 h 99"/>
                <a:gd name="T24" fmla="*/ 76 w 152"/>
                <a:gd name="T25" fmla="*/ 43 h 99"/>
                <a:gd name="T26" fmla="*/ 56 w 152"/>
                <a:gd name="T2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99">
                  <a:moveTo>
                    <a:pt x="56" y="99"/>
                  </a:moveTo>
                  <a:lnTo>
                    <a:pt x="38" y="99"/>
                  </a:lnTo>
                  <a:lnTo>
                    <a:pt x="0" y="0"/>
                  </a:lnTo>
                  <a:lnTo>
                    <a:pt x="25" y="0"/>
                  </a:lnTo>
                  <a:lnTo>
                    <a:pt x="46" y="57"/>
                  </a:lnTo>
                  <a:lnTo>
                    <a:pt x="66" y="0"/>
                  </a:lnTo>
                  <a:lnTo>
                    <a:pt x="87" y="0"/>
                  </a:lnTo>
                  <a:lnTo>
                    <a:pt x="106" y="57"/>
                  </a:lnTo>
                  <a:lnTo>
                    <a:pt x="127" y="0"/>
                  </a:lnTo>
                  <a:lnTo>
                    <a:pt x="152" y="0"/>
                  </a:lnTo>
                  <a:lnTo>
                    <a:pt x="115" y="99"/>
                  </a:lnTo>
                  <a:lnTo>
                    <a:pt x="96" y="99"/>
                  </a:lnTo>
                  <a:lnTo>
                    <a:pt x="76" y="43"/>
                  </a:lnTo>
                  <a:lnTo>
                    <a:pt x="56"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1" name="Freeform 14">
              <a:extLst>
                <a:ext uri="{FF2B5EF4-FFF2-40B4-BE49-F238E27FC236}">
                  <a16:creationId xmlns:a16="http://schemas.microsoft.com/office/drawing/2014/main" id="{14908BD5-FA87-4F53-B8A3-491B9206FED0}"/>
                </a:ext>
              </a:extLst>
            </p:cNvPr>
            <p:cNvSpPr>
              <a:spLocks/>
            </p:cNvSpPr>
            <p:nvPr/>
          </p:nvSpPr>
          <p:spPr bwMode="auto">
            <a:xfrm>
              <a:off x="6300" y="2824"/>
              <a:ext cx="92" cy="101"/>
            </a:xfrm>
            <a:custGeom>
              <a:avLst/>
              <a:gdLst>
                <a:gd name="T0" fmla="*/ 0 w 92"/>
                <a:gd name="T1" fmla="*/ 96 h 96"/>
                <a:gd name="T2" fmla="*/ 0 w 92"/>
                <a:gd name="T3" fmla="*/ 2 h 96"/>
                <a:gd name="T4" fmla="*/ 24 w 92"/>
                <a:gd name="T5" fmla="*/ 2 h 96"/>
                <a:gd name="T6" fmla="*/ 24 w 92"/>
                <a:gd name="T7" fmla="*/ 10 h 96"/>
                <a:gd name="T8" fmla="*/ 50 w 92"/>
                <a:gd name="T9" fmla="*/ 0 h 96"/>
                <a:gd name="T10" fmla="*/ 82 w 92"/>
                <a:gd name="T11" fmla="*/ 15 h 96"/>
                <a:gd name="T12" fmla="*/ 92 w 92"/>
                <a:gd name="T13" fmla="*/ 48 h 96"/>
                <a:gd name="T14" fmla="*/ 92 w 92"/>
                <a:gd name="T15" fmla="*/ 96 h 96"/>
                <a:gd name="T16" fmla="*/ 67 w 92"/>
                <a:gd name="T17" fmla="*/ 96 h 96"/>
                <a:gd name="T18" fmla="*/ 67 w 92"/>
                <a:gd name="T19" fmla="*/ 46 h 96"/>
                <a:gd name="T20" fmla="*/ 61 w 92"/>
                <a:gd name="T21" fmla="*/ 29 h 96"/>
                <a:gd name="T22" fmla="*/ 47 w 92"/>
                <a:gd name="T23" fmla="*/ 24 h 96"/>
                <a:gd name="T24" fmla="*/ 25 w 92"/>
                <a:gd name="T25" fmla="*/ 35 h 96"/>
                <a:gd name="T26" fmla="*/ 25 w 92"/>
                <a:gd name="T27" fmla="*/ 96 h 96"/>
                <a:gd name="T28" fmla="*/ 0 w 92"/>
                <a:gd name="T2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6">
                  <a:moveTo>
                    <a:pt x="0" y="96"/>
                  </a:moveTo>
                  <a:cubicBezTo>
                    <a:pt x="0" y="2"/>
                    <a:pt x="0" y="2"/>
                    <a:pt x="0" y="2"/>
                  </a:cubicBezTo>
                  <a:cubicBezTo>
                    <a:pt x="24" y="2"/>
                    <a:pt x="24" y="2"/>
                    <a:pt x="24" y="2"/>
                  </a:cubicBezTo>
                  <a:cubicBezTo>
                    <a:pt x="24" y="10"/>
                    <a:pt x="24" y="10"/>
                    <a:pt x="24" y="10"/>
                  </a:cubicBezTo>
                  <a:cubicBezTo>
                    <a:pt x="31" y="4"/>
                    <a:pt x="40" y="0"/>
                    <a:pt x="50" y="0"/>
                  </a:cubicBezTo>
                  <a:cubicBezTo>
                    <a:pt x="63" y="0"/>
                    <a:pt x="75" y="6"/>
                    <a:pt x="82" y="15"/>
                  </a:cubicBezTo>
                  <a:cubicBezTo>
                    <a:pt x="89" y="23"/>
                    <a:pt x="92" y="32"/>
                    <a:pt x="92" y="48"/>
                  </a:cubicBezTo>
                  <a:cubicBezTo>
                    <a:pt x="92" y="96"/>
                    <a:pt x="92" y="96"/>
                    <a:pt x="92" y="96"/>
                  </a:cubicBezTo>
                  <a:cubicBezTo>
                    <a:pt x="67" y="96"/>
                    <a:pt x="67" y="96"/>
                    <a:pt x="67" y="96"/>
                  </a:cubicBezTo>
                  <a:cubicBezTo>
                    <a:pt x="67" y="46"/>
                    <a:pt x="67" y="46"/>
                    <a:pt x="67" y="46"/>
                  </a:cubicBezTo>
                  <a:cubicBezTo>
                    <a:pt x="67" y="37"/>
                    <a:pt x="65" y="32"/>
                    <a:pt x="61" y="29"/>
                  </a:cubicBezTo>
                  <a:cubicBezTo>
                    <a:pt x="58" y="25"/>
                    <a:pt x="53" y="24"/>
                    <a:pt x="47" y="24"/>
                  </a:cubicBezTo>
                  <a:cubicBezTo>
                    <a:pt x="37" y="24"/>
                    <a:pt x="28" y="30"/>
                    <a:pt x="25" y="35"/>
                  </a:cubicBezTo>
                  <a:cubicBezTo>
                    <a:pt x="25" y="96"/>
                    <a:pt x="25" y="96"/>
                    <a:pt x="25" y="96"/>
                  </a:cubicBezTo>
                  <a:lnTo>
                    <a:pt x="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2" name="Freeform 15">
              <a:extLst>
                <a:ext uri="{FF2B5EF4-FFF2-40B4-BE49-F238E27FC236}">
                  <a16:creationId xmlns:a16="http://schemas.microsoft.com/office/drawing/2014/main" id="{C267D5CE-9629-4EB8-8E65-D6F864063E20}"/>
                </a:ext>
              </a:extLst>
            </p:cNvPr>
            <p:cNvSpPr>
              <a:spLocks noEditPoints="1"/>
            </p:cNvSpPr>
            <p:nvPr/>
          </p:nvSpPr>
          <p:spPr bwMode="auto">
            <a:xfrm>
              <a:off x="6401" y="2826"/>
              <a:ext cx="106" cy="102"/>
            </a:xfrm>
            <a:custGeom>
              <a:avLst/>
              <a:gdLst>
                <a:gd name="T0" fmla="*/ 53 w 106"/>
                <a:gd name="T1" fmla="*/ 0 h 97"/>
                <a:gd name="T2" fmla="*/ 0 w 106"/>
                <a:gd name="T3" fmla="*/ 53 h 97"/>
                <a:gd name="T4" fmla="*/ 17 w 106"/>
                <a:gd name="T5" fmla="*/ 93 h 97"/>
                <a:gd name="T6" fmla="*/ 30 w 106"/>
                <a:gd name="T7" fmla="*/ 94 h 97"/>
                <a:gd name="T8" fmla="*/ 53 w 106"/>
                <a:gd name="T9" fmla="*/ 86 h 97"/>
                <a:gd name="T10" fmla="*/ 76 w 106"/>
                <a:gd name="T11" fmla="*/ 94 h 97"/>
                <a:gd name="T12" fmla="*/ 90 w 106"/>
                <a:gd name="T13" fmla="*/ 93 h 97"/>
                <a:gd name="T14" fmla="*/ 106 w 106"/>
                <a:gd name="T15" fmla="*/ 54 h 97"/>
                <a:gd name="T16" fmla="*/ 53 w 106"/>
                <a:gd name="T17" fmla="*/ 0 h 97"/>
                <a:gd name="T18" fmla="*/ 53 w 106"/>
                <a:gd name="T19" fmla="*/ 81 h 97"/>
                <a:gd name="T20" fmla="*/ 26 w 106"/>
                <a:gd name="T21" fmla="*/ 54 h 97"/>
                <a:gd name="T22" fmla="*/ 53 w 106"/>
                <a:gd name="T23" fmla="*/ 27 h 97"/>
                <a:gd name="T24" fmla="*/ 80 w 106"/>
                <a:gd name="T25" fmla="*/ 54 h 97"/>
                <a:gd name="T26" fmla="*/ 53 w 106"/>
                <a:gd name="T27"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7">
                  <a:moveTo>
                    <a:pt x="53" y="0"/>
                  </a:moveTo>
                  <a:cubicBezTo>
                    <a:pt x="24" y="0"/>
                    <a:pt x="0" y="24"/>
                    <a:pt x="0" y="53"/>
                  </a:cubicBezTo>
                  <a:cubicBezTo>
                    <a:pt x="0" y="69"/>
                    <a:pt x="6" y="83"/>
                    <a:pt x="17" y="93"/>
                  </a:cubicBezTo>
                  <a:cubicBezTo>
                    <a:pt x="20" y="96"/>
                    <a:pt x="26" y="97"/>
                    <a:pt x="30" y="94"/>
                  </a:cubicBezTo>
                  <a:cubicBezTo>
                    <a:pt x="36" y="89"/>
                    <a:pt x="44" y="86"/>
                    <a:pt x="53" y="86"/>
                  </a:cubicBezTo>
                  <a:cubicBezTo>
                    <a:pt x="62" y="86"/>
                    <a:pt x="70" y="89"/>
                    <a:pt x="76" y="94"/>
                  </a:cubicBezTo>
                  <a:cubicBezTo>
                    <a:pt x="80" y="97"/>
                    <a:pt x="86" y="96"/>
                    <a:pt x="90" y="93"/>
                  </a:cubicBezTo>
                  <a:cubicBezTo>
                    <a:pt x="100" y="83"/>
                    <a:pt x="106" y="69"/>
                    <a:pt x="106" y="54"/>
                  </a:cubicBezTo>
                  <a:cubicBezTo>
                    <a:pt x="106" y="24"/>
                    <a:pt x="83" y="0"/>
                    <a:pt x="53" y="0"/>
                  </a:cubicBezTo>
                  <a:moveTo>
                    <a:pt x="53" y="81"/>
                  </a:moveTo>
                  <a:cubicBezTo>
                    <a:pt x="37" y="81"/>
                    <a:pt x="26" y="69"/>
                    <a:pt x="26" y="54"/>
                  </a:cubicBezTo>
                  <a:cubicBezTo>
                    <a:pt x="26" y="39"/>
                    <a:pt x="37" y="27"/>
                    <a:pt x="53" y="27"/>
                  </a:cubicBezTo>
                  <a:cubicBezTo>
                    <a:pt x="69" y="27"/>
                    <a:pt x="80" y="39"/>
                    <a:pt x="80" y="54"/>
                  </a:cubicBezTo>
                  <a:cubicBezTo>
                    <a:pt x="80" y="69"/>
                    <a:pt x="69" y="81"/>
                    <a:pt x="53" y="81"/>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3" name="Freeform 16">
              <a:extLst>
                <a:ext uri="{FF2B5EF4-FFF2-40B4-BE49-F238E27FC236}">
                  <a16:creationId xmlns:a16="http://schemas.microsoft.com/office/drawing/2014/main" id="{B20DEC96-64CE-4439-A863-43F4B0BD17CD}"/>
                </a:ext>
              </a:extLst>
            </p:cNvPr>
            <p:cNvSpPr>
              <a:spLocks/>
            </p:cNvSpPr>
            <p:nvPr/>
          </p:nvSpPr>
          <p:spPr bwMode="auto">
            <a:xfrm>
              <a:off x="6633" y="2915"/>
              <a:ext cx="6" cy="10"/>
            </a:xfrm>
            <a:custGeom>
              <a:avLst/>
              <a:gdLst>
                <a:gd name="T0" fmla="*/ 6 w 6"/>
                <a:gd name="T1" fmla="*/ 1 h 10"/>
                <a:gd name="T2" fmla="*/ 3 w 6"/>
                <a:gd name="T3" fmla="*/ 1 h 10"/>
                <a:gd name="T4" fmla="*/ 3 w 6"/>
                <a:gd name="T5" fmla="*/ 10 h 10"/>
                <a:gd name="T6" fmla="*/ 2 w 6"/>
                <a:gd name="T7" fmla="*/ 10 h 10"/>
                <a:gd name="T8" fmla="*/ 2 w 6"/>
                <a:gd name="T9" fmla="*/ 1 h 10"/>
                <a:gd name="T10" fmla="*/ 0 w 6"/>
                <a:gd name="T11" fmla="*/ 1 h 10"/>
                <a:gd name="T12" fmla="*/ 0 w 6"/>
                <a:gd name="T13" fmla="*/ 0 h 10"/>
                <a:gd name="T14" fmla="*/ 6 w 6"/>
                <a:gd name="T15" fmla="*/ 0 h 10"/>
                <a:gd name="T16" fmla="*/ 6 w 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0">
                  <a:moveTo>
                    <a:pt x="6" y="1"/>
                  </a:moveTo>
                  <a:lnTo>
                    <a:pt x="3" y="1"/>
                  </a:lnTo>
                  <a:lnTo>
                    <a:pt x="3" y="10"/>
                  </a:lnTo>
                  <a:lnTo>
                    <a:pt x="2" y="10"/>
                  </a:lnTo>
                  <a:lnTo>
                    <a:pt x="2" y="1"/>
                  </a:lnTo>
                  <a:lnTo>
                    <a:pt x="0" y="1"/>
                  </a:lnTo>
                  <a:lnTo>
                    <a:pt x="0" y="0"/>
                  </a:lnTo>
                  <a:lnTo>
                    <a:pt x="6" y="0"/>
                  </a:ln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4" name="Freeform 17">
              <a:extLst>
                <a:ext uri="{FF2B5EF4-FFF2-40B4-BE49-F238E27FC236}">
                  <a16:creationId xmlns:a16="http://schemas.microsoft.com/office/drawing/2014/main" id="{B5770143-F076-48BC-98C4-654EE666D172}"/>
                </a:ext>
              </a:extLst>
            </p:cNvPr>
            <p:cNvSpPr>
              <a:spLocks/>
            </p:cNvSpPr>
            <p:nvPr/>
          </p:nvSpPr>
          <p:spPr bwMode="auto">
            <a:xfrm>
              <a:off x="6640" y="2915"/>
              <a:ext cx="8" cy="10"/>
            </a:xfrm>
            <a:custGeom>
              <a:avLst/>
              <a:gdLst>
                <a:gd name="T0" fmla="*/ 8 w 8"/>
                <a:gd name="T1" fmla="*/ 10 h 10"/>
                <a:gd name="T2" fmla="*/ 7 w 8"/>
                <a:gd name="T3" fmla="*/ 10 h 10"/>
                <a:gd name="T4" fmla="*/ 7 w 8"/>
                <a:gd name="T5" fmla="*/ 2 h 10"/>
                <a:gd name="T6" fmla="*/ 4 w 8"/>
                <a:gd name="T7" fmla="*/ 8 h 10"/>
                <a:gd name="T8" fmla="*/ 4 w 8"/>
                <a:gd name="T9" fmla="*/ 8 h 10"/>
                <a:gd name="T10" fmla="*/ 1 w 8"/>
                <a:gd name="T11" fmla="*/ 2 h 10"/>
                <a:gd name="T12" fmla="*/ 1 w 8"/>
                <a:gd name="T13" fmla="*/ 10 h 10"/>
                <a:gd name="T14" fmla="*/ 0 w 8"/>
                <a:gd name="T15" fmla="*/ 10 h 10"/>
                <a:gd name="T16" fmla="*/ 0 w 8"/>
                <a:gd name="T17" fmla="*/ 0 h 10"/>
                <a:gd name="T18" fmla="*/ 1 w 8"/>
                <a:gd name="T19" fmla="*/ 0 h 10"/>
                <a:gd name="T20" fmla="*/ 4 w 8"/>
                <a:gd name="T21" fmla="*/ 6 h 10"/>
                <a:gd name="T22" fmla="*/ 7 w 8"/>
                <a:gd name="T23" fmla="*/ 0 h 10"/>
                <a:gd name="T24" fmla="*/ 8 w 8"/>
                <a:gd name="T25" fmla="*/ 0 h 10"/>
                <a:gd name="T26" fmla="*/ 8 w 8"/>
                <a:gd name="T2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0">
                  <a:moveTo>
                    <a:pt x="8" y="10"/>
                  </a:moveTo>
                  <a:lnTo>
                    <a:pt x="7" y="10"/>
                  </a:lnTo>
                  <a:lnTo>
                    <a:pt x="7" y="2"/>
                  </a:lnTo>
                  <a:lnTo>
                    <a:pt x="4" y="8"/>
                  </a:lnTo>
                  <a:lnTo>
                    <a:pt x="4" y="8"/>
                  </a:lnTo>
                  <a:lnTo>
                    <a:pt x="1" y="2"/>
                  </a:lnTo>
                  <a:lnTo>
                    <a:pt x="1" y="10"/>
                  </a:lnTo>
                  <a:lnTo>
                    <a:pt x="0" y="10"/>
                  </a:lnTo>
                  <a:lnTo>
                    <a:pt x="0" y="0"/>
                  </a:lnTo>
                  <a:lnTo>
                    <a:pt x="1" y="0"/>
                  </a:lnTo>
                  <a:lnTo>
                    <a:pt x="4" y="6"/>
                  </a:lnTo>
                  <a:lnTo>
                    <a:pt x="7" y="0"/>
                  </a:lnTo>
                  <a:lnTo>
                    <a:pt x="8" y="0"/>
                  </a:lnTo>
                  <a:lnTo>
                    <a:pt x="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grpSp>
    </p:spTree>
    <p:extLst>
      <p:ext uri="{BB962C8B-B14F-4D97-AF65-F5344CB8AC3E}">
        <p14:creationId xmlns:p14="http://schemas.microsoft.com/office/powerpoint/2010/main" val="20184968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3043343" cy="465455"/>
          </a:xfrm>
          <a:prstGeom prst="rect">
            <a:avLst/>
          </a:prstGeom>
        </p:spPr>
        <p:txBody>
          <a:bodyPr vert="horz" lIns="93885" tIns="46944" rIns="93885" bIns="46944" rtlCol="0"/>
          <a:lstStyle>
            <a:lvl1pPr algn="l">
              <a:defRPr sz="1200">
                <a:latin typeface="+mj-lt"/>
              </a:defRPr>
            </a:lvl1pPr>
          </a:lstStyle>
          <a:p>
            <a:endParaRPr lang="en-US"/>
          </a:p>
        </p:txBody>
      </p:sp>
      <p:sp>
        <p:nvSpPr>
          <p:cNvPr id="3" name="Date Placeholder 2"/>
          <p:cNvSpPr>
            <a:spLocks noGrp="1"/>
          </p:cNvSpPr>
          <p:nvPr>
            <p:ph type="dt" idx="1"/>
          </p:nvPr>
        </p:nvSpPr>
        <p:spPr>
          <a:xfrm>
            <a:off x="3978135" y="0"/>
            <a:ext cx="3043343" cy="465455"/>
          </a:xfrm>
          <a:prstGeom prst="rect">
            <a:avLst/>
          </a:prstGeom>
        </p:spPr>
        <p:txBody>
          <a:bodyPr vert="horz" lIns="93885" tIns="46944" rIns="93885" bIns="46944" rtlCol="0"/>
          <a:lstStyle>
            <a:lvl1pPr algn="r">
              <a:defRPr sz="1200">
                <a:latin typeface="+mj-lt"/>
              </a:defRPr>
            </a:lvl1pPr>
          </a:lstStyle>
          <a:p>
            <a:fld id="{546148A2-A49E-4B44-80FB-1D231F249F30}" type="datetimeFigureOut">
              <a:rPr lang="en-US" smtClean="0"/>
              <a:pPr/>
              <a:t>3/31/21</a:t>
            </a:fld>
            <a:endParaRPr lang="en-US"/>
          </a:p>
        </p:txBody>
      </p:sp>
      <p:sp>
        <p:nvSpPr>
          <p:cNvPr id="4" name="Slide Image Placeholder 3"/>
          <p:cNvSpPr>
            <a:spLocks noGrp="1" noRot="1" noChangeAspect="1"/>
          </p:cNvSpPr>
          <p:nvPr>
            <p:ph type="sldImg" idx="2"/>
          </p:nvPr>
        </p:nvSpPr>
        <p:spPr>
          <a:xfrm>
            <a:off x="409575" y="696913"/>
            <a:ext cx="6203950" cy="3490912"/>
          </a:xfrm>
          <a:prstGeom prst="rect">
            <a:avLst/>
          </a:prstGeom>
          <a:noFill/>
          <a:ln w="12700">
            <a:solidFill>
              <a:prstClr val="black"/>
            </a:solidFill>
          </a:ln>
        </p:spPr>
        <p:txBody>
          <a:bodyPr vert="horz" lIns="93885" tIns="46944" rIns="93885" bIns="46944" rtlCol="0" anchor="ctr"/>
          <a:lstStyle/>
          <a:p>
            <a:endParaRPr lang="en-US"/>
          </a:p>
        </p:txBody>
      </p:sp>
      <p:sp>
        <p:nvSpPr>
          <p:cNvPr id="5" name="Notes Placeholder 4"/>
          <p:cNvSpPr>
            <a:spLocks noGrp="1"/>
          </p:cNvSpPr>
          <p:nvPr>
            <p:ph type="body" sz="quarter" idx="3"/>
          </p:nvPr>
        </p:nvSpPr>
        <p:spPr>
          <a:xfrm>
            <a:off x="438944" y="4421823"/>
            <a:ext cx="6145213" cy="4189095"/>
          </a:xfrm>
          <a:prstGeom prst="rect">
            <a:avLst/>
          </a:prstGeom>
        </p:spPr>
        <p:txBody>
          <a:bodyPr vert="horz" lIns="93885" tIns="46944" rIns="93885" bIns="46944" rtlCol="0"/>
          <a:lstStyle/>
          <a:p>
            <a:pPr lvl="0"/>
            <a:r>
              <a:rPr lang="en-US"/>
              <a:t>Click to edit Master text styles</a:t>
            </a:r>
          </a:p>
          <a:p>
            <a:pPr lvl="1"/>
            <a:r>
              <a:rPr lang="en-US"/>
              <a:t>Second level</a:t>
            </a:r>
          </a:p>
        </p:txBody>
      </p:sp>
      <p:sp>
        <p:nvSpPr>
          <p:cNvPr id="6" name="Footer Placeholder 5"/>
          <p:cNvSpPr>
            <a:spLocks noGrp="1"/>
          </p:cNvSpPr>
          <p:nvPr>
            <p:ph type="ftr" sz="quarter" idx="4"/>
          </p:nvPr>
        </p:nvSpPr>
        <p:spPr>
          <a:xfrm>
            <a:off x="3" y="8797236"/>
            <a:ext cx="3043343" cy="465455"/>
          </a:xfrm>
          <a:prstGeom prst="rect">
            <a:avLst/>
          </a:prstGeom>
        </p:spPr>
        <p:txBody>
          <a:bodyPr vert="horz" lIns="93885" tIns="46944" rIns="93885" bIns="46944" rtlCol="0" anchor="b"/>
          <a:lstStyle>
            <a:lvl1pPr algn="l">
              <a:defRPr sz="1200">
                <a:latin typeface="+mj-lt"/>
              </a:defRPr>
            </a:lvl1pPr>
          </a:lstStyle>
          <a:p>
            <a:endParaRPr lang="en-US"/>
          </a:p>
        </p:txBody>
      </p:sp>
      <p:sp>
        <p:nvSpPr>
          <p:cNvPr id="7" name="Slide Number Placeholder 6"/>
          <p:cNvSpPr>
            <a:spLocks noGrp="1"/>
          </p:cNvSpPr>
          <p:nvPr>
            <p:ph type="sldNum" sz="quarter" idx="5"/>
          </p:nvPr>
        </p:nvSpPr>
        <p:spPr>
          <a:xfrm>
            <a:off x="3978135" y="8797236"/>
            <a:ext cx="3043343" cy="465455"/>
          </a:xfrm>
          <a:prstGeom prst="rect">
            <a:avLst/>
          </a:prstGeom>
        </p:spPr>
        <p:txBody>
          <a:bodyPr vert="horz" lIns="93885" tIns="46944" rIns="93885" bIns="46944" rtlCol="0" anchor="b"/>
          <a:lstStyle>
            <a:lvl1pPr algn="r">
              <a:defRPr sz="1200">
                <a:latin typeface="+mj-lt"/>
              </a:defRPr>
            </a:lvl1pPr>
          </a:lstStyle>
          <a:p>
            <a:fld id="{074299CD-3469-7241-AD37-C0E01E3A61D2}" type="slidenum">
              <a:rPr lang="en-US" smtClean="0"/>
              <a:pPr/>
              <a:t>‹#›</a:t>
            </a:fld>
            <a:endParaRPr lang="en-US"/>
          </a:p>
        </p:txBody>
      </p:sp>
      <p:grpSp>
        <p:nvGrpSpPr>
          <p:cNvPr id="21" name="Group 4">
            <a:extLst>
              <a:ext uri="{FF2B5EF4-FFF2-40B4-BE49-F238E27FC236}">
                <a16:creationId xmlns:a16="http://schemas.microsoft.com/office/drawing/2014/main" id="{719CA6AD-1F3D-4F91-AEC8-D10E82D07A9C}"/>
              </a:ext>
            </a:extLst>
          </p:cNvPr>
          <p:cNvGrpSpPr>
            <a:grpSpLocks noChangeAspect="1"/>
          </p:cNvGrpSpPr>
          <p:nvPr/>
        </p:nvGrpSpPr>
        <p:grpSpPr bwMode="auto">
          <a:xfrm>
            <a:off x="2909886" y="8981393"/>
            <a:ext cx="1173094" cy="186728"/>
            <a:chOff x="5713" y="2780"/>
            <a:chExt cx="939" cy="148"/>
          </a:xfrm>
          <a:solidFill>
            <a:schemeClr val="tx1"/>
          </a:solidFill>
        </p:grpSpPr>
        <p:sp>
          <p:nvSpPr>
            <p:cNvPr id="22" name="Freeform 5">
              <a:extLst>
                <a:ext uri="{FF2B5EF4-FFF2-40B4-BE49-F238E27FC236}">
                  <a16:creationId xmlns:a16="http://schemas.microsoft.com/office/drawing/2014/main" id="{91A8B546-A028-471C-8EF2-DF64728CED4F}"/>
                </a:ext>
              </a:extLst>
            </p:cNvPr>
            <p:cNvSpPr>
              <a:spLocks/>
            </p:cNvSpPr>
            <p:nvPr/>
          </p:nvSpPr>
          <p:spPr bwMode="auto">
            <a:xfrm>
              <a:off x="5892" y="2825"/>
              <a:ext cx="58" cy="100"/>
            </a:xfrm>
            <a:custGeom>
              <a:avLst/>
              <a:gdLst>
                <a:gd name="T0" fmla="*/ 51 w 58"/>
                <a:gd name="T1" fmla="*/ 0 h 95"/>
                <a:gd name="T2" fmla="*/ 24 w 58"/>
                <a:gd name="T3" fmla="*/ 10 h 95"/>
                <a:gd name="T4" fmla="*/ 24 w 58"/>
                <a:gd name="T5" fmla="*/ 1 h 95"/>
                <a:gd name="T6" fmla="*/ 0 w 58"/>
                <a:gd name="T7" fmla="*/ 1 h 95"/>
                <a:gd name="T8" fmla="*/ 0 w 58"/>
                <a:gd name="T9" fmla="*/ 95 h 95"/>
                <a:gd name="T10" fmla="*/ 25 w 58"/>
                <a:gd name="T11" fmla="*/ 95 h 95"/>
                <a:gd name="T12" fmla="*/ 25 w 58"/>
                <a:gd name="T13" fmla="*/ 35 h 95"/>
                <a:gd name="T14" fmla="*/ 48 w 58"/>
                <a:gd name="T15" fmla="*/ 24 h 95"/>
                <a:gd name="T16" fmla="*/ 58 w 58"/>
                <a:gd name="T17" fmla="*/ 25 h 95"/>
                <a:gd name="T18" fmla="*/ 58 w 58"/>
                <a:gd name="T19" fmla="*/ 1 h 95"/>
                <a:gd name="T20" fmla="*/ 51 w 58"/>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95">
                  <a:moveTo>
                    <a:pt x="51" y="0"/>
                  </a:moveTo>
                  <a:cubicBezTo>
                    <a:pt x="40" y="0"/>
                    <a:pt x="31" y="4"/>
                    <a:pt x="24" y="10"/>
                  </a:cubicBezTo>
                  <a:cubicBezTo>
                    <a:pt x="24" y="1"/>
                    <a:pt x="24" y="1"/>
                    <a:pt x="24" y="1"/>
                  </a:cubicBezTo>
                  <a:cubicBezTo>
                    <a:pt x="0" y="1"/>
                    <a:pt x="0" y="1"/>
                    <a:pt x="0" y="1"/>
                  </a:cubicBezTo>
                  <a:cubicBezTo>
                    <a:pt x="0" y="95"/>
                    <a:pt x="0" y="95"/>
                    <a:pt x="0" y="95"/>
                  </a:cubicBezTo>
                  <a:cubicBezTo>
                    <a:pt x="25" y="95"/>
                    <a:pt x="25" y="95"/>
                    <a:pt x="25" y="95"/>
                  </a:cubicBezTo>
                  <a:cubicBezTo>
                    <a:pt x="25" y="35"/>
                    <a:pt x="25" y="35"/>
                    <a:pt x="25" y="35"/>
                  </a:cubicBezTo>
                  <a:cubicBezTo>
                    <a:pt x="29" y="30"/>
                    <a:pt x="37" y="24"/>
                    <a:pt x="48" y="24"/>
                  </a:cubicBezTo>
                  <a:cubicBezTo>
                    <a:pt x="52" y="24"/>
                    <a:pt x="55" y="24"/>
                    <a:pt x="58" y="25"/>
                  </a:cubicBezTo>
                  <a:cubicBezTo>
                    <a:pt x="58" y="1"/>
                    <a:pt x="58" y="1"/>
                    <a:pt x="58" y="1"/>
                  </a:cubicBezTo>
                  <a:cubicBezTo>
                    <a:pt x="56" y="1"/>
                    <a:pt x="53" y="0"/>
                    <a:pt x="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3" name="Freeform 6">
              <a:extLst>
                <a:ext uri="{FF2B5EF4-FFF2-40B4-BE49-F238E27FC236}">
                  <a16:creationId xmlns:a16="http://schemas.microsoft.com/office/drawing/2014/main" id="{F78F4DF0-E72A-4662-8AF1-9DA2A59FD72E}"/>
                </a:ext>
              </a:extLst>
            </p:cNvPr>
            <p:cNvSpPr>
              <a:spLocks/>
            </p:cNvSpPr>
            <p:nvPr/>
          </p:nvSpPr>
          <p:spPr bwMode="auto">
            <a:xfrm>
              <a:off x="5713" y="2824"/>
              <a:ext cx="74" cy="103"/>
            </a:xfrm>
            <a:custGeom>
              <a:avLst/>
              <a:gdLst>
                <a:gd name="T0" fmla="*/ 12 w 74"/>
                <a:gd name="T1" fmla="*/ 67 h 98"/>
                <a:gd name="T2" fmla="*/ 37 w 74"/>
                <a:gd name="T3" fmla="*/ 77 h 98"/>
                <a:gd name="T4" fmla="*/ 49 w 74"/>
                <a:gd name="T5" fmla="*/ 69 h 98"/>
                <a:gd name="T6" fmla="*/ 4 w 74"/>
                <a:gd name="T7" fmla="*/ 30 h 98"/>
                <a:gd name="T8" fmla="*/ 40 w 74"/>
                <a:gd name="T9" fmla="*/ 0 h 98"/>
                <a:gd name="T10" fmla="*/ 71 w 74"/>
                <a:gd name="T11" fmla="*/ 10 h 98"/>
                <a:gd name="T12" fmla="*/ 60 w 74"/>
                <a:gd name="T13" fmla="*/ 28 h 98"/>
                <a:gd name="T14" fmla="*/ 42 w 74"/>
                <a:gd name="T15" fmla="*/ 22 h 98"/>
                <a:gd name="T16" fmla="*/ 29 w 74"/>
                <a:gd name="T17" fmla="*/ 29 h 98"/>
                <a:gd name="T18" fmla="*/ 74 w 74"/>
                <a:gd name="T19" fmla="*/ 69 h 98"/>
                <a:gd name="T20" fmla="*/ 37 w 74"/>
                <a:gd name="T21" fmla="*/ 98 h 98"/>
                <a:gd name="T22" fmla="*/ 0 w 74"/>
                <a:gd name="T23" fmla="*/ 85 h 98"/>
                <a:gd name="T24" fmla="*/ 12 w 74"/>
                <a:gd name="T25" fmla="*/ 6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98">
                  <a:moveTo>
                    <a:pt x="12" y="67"/>
                  </a:moveTo>
                  <a:cubicBezTo>
                    <a:pt x="18" y="73"/>
                    <a:pt x="28" y="77"/>
                    <a:pt x="37" y="77"/>
                  </a:cubicBezTo>
                  <a:cubicBezTo>
                    <a:pt x="44" y="77"/>
                    <a:pt x="49" y="73"/>
                    <a:pt x="49" y="69"/>
                  </a:cubicBezTo>
                  <a:cubicBezTo>
                    <a:pt x="49" y="55"/>
                    <a:pt x="4" y="60"/>
                    <a:pt x="4" y="30"/>
                  </a:cubicBezTo>
                  <a:cubicBezTo>
                    <a:pt x="4" y="12"/>
                    <a:pt x="21" y="0"/>
                    <a:pt x="40" y="0"/>
                  </a:cubicBezTo>
                  <a:cubicBezTo>
                    <a:pt x="52" y="0"/>
                    <a:pt x="65" y="5"/>
                    <a:pt x="71" y="10"/>
                  </a:cubicBezTo>
                  <a:cubicBezTo>
                    <a:pt x="60" y="28"/>
                    <a:pt x="60" y="28"/>
                    <a:pt x="60" y="28"/>
                  </a:cubicBezTo>
                  <a:cubicBezTo>
                    <a:pt x="55" y="25"/>
                    <a:pt x="48" y="22"/>
                    <a:pt x="42" y="22"/>
                  </a:cubicBezTo>
                  <a:cubicBezTo>
                    <a:pt x="35" y="22"/>
                    <a:pt x="29" y="24"/>
                    <a:pt x="29" y="29"/>
                  </a:cubicBezTo>
                  <a:cubicBezTo>
                    <a:pt x="29" y="41"/>
                    <a:pt x="74" y="36"/>
                    <a:pt x="74" y="69"/>
                  </a:cubicBezTo>
                  <a:cubicBezTo>
                    <a:pt x="74" y="87"/>
                    <a:pt x="57" y="98"/>
                    <a:pt x="37" y="98"/>
                  </a:cubicBezTo>
                  <a:cubicBezTo>
                    <a:pt x="24" y="98"/>
                    <a:pt x="11" y="93"/>
                    <a:pt x="0" y="85"/>
                  </a:cubicBezTo>
                  <a:lnTo>
                    <a:pt x="12"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4" name="Freeform 7">
              <a:extLst>
                <a:ext uri="{FF2B5EF4-FFF2-40B4-BE49-F238E27FC236}">
                  <a16:creationId xmlns:a16="http://schemas.microsoft.com/office/drawing/2014/main" id="{13C83159-0457-435C-8DE0-DB18930C3EFF}"/>
                </a:ext>
              </a:extLst>
            </p:cNvPr>
            <p:cNvSpPr>
              <a:spLocks noEditPoints="1"/>
            </p:cNvSpPr>
            <p:nvPr/>
          </p:nvSpPr>
          <p:spPr bwMode="auto">
            <a:xfrm>
              <a:off x="5792" y="2824"/>
              <a:ext cx="90" cy="10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4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3" y="98"/>
                    <a:pt x="49" y="98"/>
                  </a:cubicBezTo>
                  <a:cubicBezTo>
                    <a:pt x="21" y="98"/>
                    <a:pt x="0" y="79"/>
                    <a:pt x="0" y="49"/>
                  </a:cubicBezTo>
                  <a:cubicBezTo>
                    <a:pt x="0" y="23"/>
                    <a:pt x="18" y="0"/>
                    <a:pt x="46" y="0"/>
                  </a:cubicBezTo>
                  <a:cubicBezTo>
                    <a:pt x="71" y="0"/>
                    <a:pt x="90" y="22"/>
                    <a:pt x="90" y="48"/>
                  </a:cubicBezTo>
                  <a:cubicBezTo>
                    <a:pt x="90" y="51"/>
                    <a:pt x="89" y="53"/>
                    <a:pt x="89" y="55"/>
                  </a:cubicBezTo>
                  <a:cubicBezTo>
                    <a:pt x="24" y="55"/>
                    <a:pt x="24" y="55"/>
                    <a:pt x="24" y="55"/>
                  </a:cubicBezTo>
                  <a:cubicBezTo>
                    <a:pt x="26" y="68"/>
                    <a:pt x="36"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5" name="Freeform 8">
              <a:extLst>
                <a:ext uri="{FF2B5EF4-FFF2-40B4-BE49-F238E27FC236}">
                  <a16:creationId xmlns:a16="http://schemas.microsoft.com/office/drawing/2014/main" id="{3A16FA94-0A80-458B-8609-381307D9DD6B}"/>
                </a:ext>
              </a:extLst>
            </p:cNvPr>
            <p:cNvSpPr>
              <a:spLocks/>
            </p:cNvSpPr>
            <p:nvPr/>
          </p:nvSpPr>
          <p:spPr bwMode="auto">
            <a:xfrm>
              <a:off x="5958" y="2826"/>
              <a:ext cx="103" cy="99"/>
            </a:xfrm>
            <a:custGeom>
              <a:avLst/>
              <a:gdLst>
                <a:gd name="T0" fmla="*/ 51 w 103"/>
                <a:gd name="T1" fmla="*/ 60 h 99"/>
                <a:gd name="T2" fmla="*/ 77 w 103"/>
                <a:gd name="T3" fmla="*/ 0 h 99"/>
                <a:gd name="T4" fmla="*/ 103 w 103"/>
                <a:gd name="T5" fmla="*/ 0 h 99"/>
                <a:gd name="T6" fmla="*/ 60 w 103"/>
                <a:gd name="T7" fmla="*/ 99 h 99"/>
                <a:gd name="T8" fmla="*/ 43 w 103"/>
                <a:gd name="T9" fmla="*/ 99 h 99"/>
                <a:gd name="T10" fmla="*/ 0 w 103"/>
                <a:gd name="T11" fmla="*/ 0 h 99"/>
                <a:gd name="T12" fmla="*/ 26 w 103"/>
                <a:gd name="T13" fmla="*/ 0 h 99"/>
                <a:gd name="T14" fmla="*/ 51 w 103"/>
                <a:gd name="T15" fmla="*/ 6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9">
                  <a:moveTo>
                    <a:pt x="51" y="60"/>
                  </a:moveTo>
                  <a:lnTo>
                    <a:pt x="77" y="0"/>
                  </a:lnTo>
                  <a:lnTo>
                    <a:pt x="103" y="0"/>
                  </a:lnTo>
                  <a:lnTo>
                    <a:pt x="60" y="99"/>
                  </a:lnTo>
                  <a:lnTo>
                    <a:pt x="43" y="99"/>
                  </a:lnTo>
                  <a:lnTo>
                    <a:pt x="0" y="0"/>
                  </a:lnTo>
                  <a:lnTo>
                    <a:pt x="26" y="0"/>
                  </a:lnTo>
                  <a:lnTo>
                    <a:pt x="51"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6" name="Oval 9">
              <a:extLst>
                <a:ext uri="{FF2B5EF4-FFF2-40B4-BE49-F238E27FC236}">
                  <a16:creationId xmlns:a16="http://schemas.microsoft.com/office/drawing/2014/main" id="{F124964D-5328-4B8A-9AEC-B0C0499DFE42}"/>
                </a:ext>
              </a:extLst>
            </p:cNvPr>
            <p:cNvSpPr>
              <a:spLocks noChangeArrowheads="1"/>
            </p:cNvSpPr>
            <p:nvPr/>
          </p:nvSpPr>
          <p:spPr bwMode="auto">
            <a:xfrm>
              <a:off x="6066" y="2780"/>
              <a:ext cx="32" cy="3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7" name="Rectangle 10">
              <a:extLst>
                <a:ext uri="{FF2B5EF4-FFF2-40B4-BE49-F238E27FC236}">
                  <a16:creationId xmlns:a16="http://schemas.microsoft.com/office/drawing/2014/main" id="{5E8793B8-5238-41D4-9121-69061CAE48AF}"/>
                </a:ext>
              </a:extLst>
            </p:cNvPr>
            <p:cNvSpPr>
              <a:spLocks noChangeArrowheads="1"/>
            </p:cNvSpPr>
            <p:nvPr/>
          </p:nvSpPr>
          <p:spPr bwMode="auto">
            <a:xfrm>
              <a:off x="6069" y="2826"/>
              <a:ext cx="25" cy="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8" name="Freeform 11">
              <a:extLst>
                <a:ext uri="{FF2B5EF4-FFF2-40B4-BE49-F238E27FC236}">
                  <a16:creationId xmlns:a16="http://schemas.microsoft.com/office/drawing/2014/main" id="{505AC5D6-6744-43E5-BE33-65AA241CC172}"/>
                </a:ext>
              </a:extLst>
            </p:cNvPr>
            <p:cNvSpPr>
              <a:spLocks/>
            </p:cNvSpPr>
            <p:nvPr/>
          </p:nvSpPr>
          <p:spPr bwMode="auto">
            <a:xfrm>
              <a:off x="6105" y="2824"/>
              <a:ext cx="93" cy="103"/>
            </a:xfrm>
            <a:custGeom>
              <a:avLst/>
              <a:gdLst>
                <a:gd name="T0" fmla="*/ 93 w 93"/>
                <a:gd name="T1" fmla="*/ 77 h 98"/>
                <a:gd name="T2" fmla="*/ 50 w 93"/>
                <a:gd name="T3" fmla="*/ 98 h 98"/>
                <a:gd name="T4" fmla="*/ 0 w 93"/>
                <a:gd name="T5" fmla="*/ 49 h 98"/>
                <a:gd name="T6" fmla="*/ 51 w 93"/>
                <a:gd name="T7" fmla="*/ 0 h 98"/>
                <a:gd name="T8" fmla="*/ 90 w 93"/>
                <a:gd name="T9" fmla="*/ 19 h 98"/>
                <a:gd name="T10" fmla="*/ 72 w 93"/>
                <a:gd name="T11" fmla="*/ 35 h 98"/>
                <a:gd name="T12" fmla="*/ 51 w 93"/>
                <a:gd name="T13" fmla="*/ 24 h 98"/>
                <a:gd name="T14" fmla="*/ 25 w 93"/>
                <a:gd name="T15" fmla="*/ 49 h 98"/>
                <a:gd name="T16" fmla="*/ 51 w 93"/>
                <a:gd name="T17" fmla="*/ 75 h 98"/>
                <a:gd name="T18" fmla="*/ 74 w 93"/>
                <a:gd name="T19" fmla="*/ 62 h 98"/>
                <a:gd name="T20" fmla="*/ 93 w 93"/>
                <a:gd name="T21"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98">
                  <a:moveTo>
                    <a:pt x="93" y="77"/>
                  </a:moveTo>
                  <a:cubicBezTo>
                    <a:pt x="82" y="91"/>
                    <a:pt x="68" y="98"/>
                    <a:pt x="50" y="98"/>
                  </a:cubicBezTo>
                  <a:cubicBezTo>
                    <a:pt x="22" y="98"/>
                    <a:pt x="0" y="76"/>
                    <a:pt x="0" y="49"/>
                  </a:cubicBezTo>
                  <a:cubicBezTo>
                    <a:pt x="0" y="22"/>
                    <a:pt x="22" y="0"/>
                    <a:pt x="51" y="0"/>
                  </a:cubicBezTo>
                  <a:cubicBezTo>
                    <a:pt x="67" y="0"/>
                    <a:pt x="81" y="8"/>
                    <a:pt x="90" y="19"/>
                  </a:cubicBezTo>
                  <a:cubicBezTo>
                    <a:pt x="72" y="35"/>
                    <a:pt x="72" y="35"/>
                    <a:pt x="72" y="35"/>
                  </a:cubicBezTo>
                  <a:cubicBezTo>
                    <a:pt x="67" y="28"/>
                    <a:pt x="60" y="24"/>
                    <a:pt x="51" y="24"/>
                  </a:cubicBezTo>
                  <a:cubicBezTo>
                    <a:pt x="36" y="24"/>
                    <a:pt x="25" y="35"/>
                    <a:pt x="25" y="49"/>
                  </a:cubicBezTo>
                  <a:cubicBezTo>
                    <a:pt x="25" y="64"/>
                    <a:pt x="36" y="75"/>
                    <a:pt x="51" y="75"/>
                  </a:cubicBezTo>
                  <a:cubicBezTo>
                    <a:pt x="61" y="75"/>
                    <a:pt x="69" y="68"/>
                    <a:pt x="74" y="62"/>
                  </a:cubicBezTo>
                  <a:lnTo>
                    <a:pt x="93"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9" name="Freeform 12">
              <a:extLst>
                <a:ext uri="{FF2B5EF4-FFF2-40B4-BE49-F238E27FC236}">
                  <a16:creationId xmlns:a16="http://schemas.microsoft.com/office/drawing/2014/main" id="{F49B0515-42DD-45F4-AEEA-9C0595B78F76}"/>
                </a:ext>
              </a:extLst>
            </p:cNvPr>
            <p:cNvSpPr>
              <a:spLocks noEditPoints="1"/>
            </p:cNvSpPr>
            <p:nvPr/>
          </p:nvSpPr>
          <p:spPr bwMode="auto">
            <a:xfrm>
              <a:off x="6201" y="2824"/>
              <a:ext cx="89" cy="10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5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4" y="98"/>
                    <a:pt x="49" y="98"/>
                  </a:cubicBezTo>
                  <a:cubicBezTo>
                    <a:pt x="21" y="98"/>
                    <a:pt x="0" y="79"/>
                    <a:pt x="0" y="49"/>
                  </a:cubicBezTo>
                  <a:cubicBezTo>
                    <a:pt x="0" y="23"/>
                    <a:pt x="18" y="0"/>
                    <a:pt x="46" y="0"/>
                  </a:cubicBezTo>
                  <a:cubicBezTo>
                    <a:pt x="72" y="0"/>
                    <a:pt x="90" y="22"/>
                    <a:pt x="90" y="48"/>
                  </a:cubicBezTo>
                  <a:cubicBezTo>
                    <a:pt x="90" y="51"/>
                    <a:pt x="90" y="53"/>
                    <a:pt x="89" y="55"/>
                  </a:cubicBezTo>
                  <a:cubicBezTo>
                    <a:pt x="25" y="55"/>
                    <a:pt x="25" y="55"/>
                    <a:pt x="25" y="55"/>
                  </a:cubicBezTo>
                  <a:cubicBezTo>
                    <a:pt x="26" y="68"/>
                    <a:pt x="37"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0" name="Freeform 13">
              <a:extLst>
                <a:ext uri="{FF2B5EF4-FFF2-40B4-BE49-F238E27FC236}">
                  <a16:creationId xmlns:a16="http://schemas.microsoft.com/office/drawing/2014/main" id="{BD4B4931-4E48-4575-A2F1-14B09DDDF35C}"/>
                </a:ext>
              </a:extLst>
            </p:cNvPr>
            <p:cNvSpPr>
              <a:spLocks/>
            </p:cNvSpPr>
            <p:nvPr/>
          </p:nvSpPr>
          <p:spPr bwMode="auto">
            <a:xfrm>
              <a:off x="6500" y="2826"/>
              <a:ext cx="152" cy="99"/>
            </a:xfrm>
            <a:custGeom>
              <a:avLst/>
              <a:gdLst>
                <a:gd name="T0" fmla="*/ 56 w 152"/>
                <a:gd name="T1" fmla="*/ 99 h 99"/>
                <a:gd name="T2" fmla="*/ 38 w 152"/>
                <a:gd name="T3" fmla="*/ 99 h 99"/>
                <a:gd name="T4" fmla="*/ 0 w 152"/>
                <a:gd name="T5" fmla="*/ 0 h 99"/>
                <a:gd name="T6" fmla="*/ 25 w 152"/>
                <a:gd name="T7" fmla="*/ 0 h 99"/>
                <a:gd name="T8" fmla="*/ 46 w 152"/>
                <a:gd name="T9" fmla="*/ 57 h 99"/>
                <a:gd name="T10" fmla="*/ 66 w 152"/>
                <a:gd name="T11" fmla="*/ 0 h 99"/>
                <a:gd name="T12" fmla="*/ 87 w 152"/>
                <a:gd name="T13" fmla="*/ 0 h 99"/>
                <a:gd name="T14" fmla="*/ 106 w 152"/>
                <a:gd name="T15" fmla="*/ 57 h 99"/>
                <a:gd name="T16" fmla="*/ 127 w 152"/>
                <a:gd name="T17" fmla="*/ 0 h 99"/>
                <a:gd name="T18" fmla="*/ 152 w 152"/>
                <a:gd name="T19" fmla="*/ 0 h 99"/>
                <a:gd name="T20" fmla="*/ 115 w 152"/>
                <a:gd name="T21" fmla="*/ 99 h 99"/>
                <a:gd name="T22" fmla="*/ 96 w 152"/>
                <a:gd name="T23" fmla="*/ 99 h 99"/>
                <a:gd name="T24" fmla="*/ 76 w 152"/>
                <a:gd name="T25" fmla="*/ 43 h 99"/>
                <a:gd name="T26" fmla="*/ 56 w 152"/>
                <a:gd name="T2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99">
                  <a:moveTo>
                    <a:pt x="56" y="99"/>
                  </a:moveTo>
                  <a:lnTo>
                    <a:pt x="38" y="99"/>
                  </a:lnTo>
                  <a:lnTo>
                    <a:pt x="0" y="0"/>
                  </a:lnTo>
                  <a:lnTo>
                    <a:pt x="25" y="0"/>
                  </a:lnTo>
                  <a:lnTo>
                    <a:pt x="46" y="57"/>
                  </a:lnTo>
                  <a:lnTo>
                    <a:pt x="66" y="0"/>
                  </a:lnTo>
                  <a:lnTo>
                    <a:pt x="87" y="0"/>
                  </a:lnTo>
                  <a:lnTo>
                    <a:pt x="106" y="57"/>
                  </a:lnTo>
                  <a:lnTo>
                    <a:pt x="127" y="0"/>
                  </a:lnTo>
                  <a:lnTo>
                    <a:pt x="152" y="0"/>
                  </a:lnTo>
                  <a:lnTo>
                    <a:pt x="115" y="99"/>
                  </a:lnTo>
                  <a:lnTo>
                    <a:pt x="96" y="99"/>
                  </a:lnTo>
                  <a:lnTo>
                    <a:pt x="76" y="43"/>
                  </a:lnTo>
                  <a:lnTo>
                    <a:pt x="56"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1" name="Freeform 14">
              <a:extLst>
                <a:ext uri="{FF2B5EF4-FFF2-40B4-BE49-F238E27FC236}">
                  <a16:creationId xmlns:a16="http://schemas.microsoft.com/office/drawing/2014/main" id="{D0A18744-02EE-4BF6-99DA-A30533BFB80F}"/>
                </a:ext>
              </a:extLst>
            </p:cNvPr>
            <p:cNvSpPr>
              <a:spLocks/>
            </p:cNvSpPr>
            <p:nvPr/>
          </p:nvSpPr>
          <p:spPr bwMode="auto">
            <a:xfrm>
              <a:off x="6300" y="2824"/>
              <a:ext cx="92" cy="101"/>
            </a:xfrm>
            <a:custGeom>
              <a:avLst/>
              <a:gdLst>
                <a:gd name="T0" fmla="*/ 0 w 92"/>
                <a:gd name="T1" fmla="*/ 96 h 96"/>
                <a:gd name="T2" fmla="*/ 0 w 92"/>
                <a:gd name="T3" fmla="*/ 2 h 96"/>
                <a:gd name="T4" fmla="*/ 24 w 92"/>
                <a:gd name="T5" fmla="*/ 2 h 96"/>
                <a:gd name="T6" fmla="*/ 24 w 92"/>
                <a:gd name="T7" fmla="*/ 10 h 96"/>
                <a:gd name="T8" fmla="*/ 50 w 92"/>
                <a:gd name="T9" fmla="*/ 0 h 96"/>
                <a:gd name="T10" fmla="*/ 82 w 92"/>
                <a:gd name="T11" fmla="*/ 15 h 96"/>
                <a:gd name="T12" fmla="*/ 92 w 92"/>
                <a:gd name="T13" fmla="*/ 48 h 96"/>
                <a:gd name="T14" fmla="*/ 92 w 92"/>
                <a:gd name="T15" fmla="*/ 96 h 96"/>
                <a:gd name="T16" fmla="*/ 67 w 92"/>
                <a:gd name="T17" fmla="*/ 96 h 96"/>
                <a:gd name="T18" fmla="*/ 67 w 92"/>
                <a:gd name="T19" fmla="*/ 46 h 96"/>
                <a:gd name="T20" fmla="*/ 61 w 92"/>
                <a:gd name="T21" fmla="*/ 29 h 96"/>
                <a:gd name="T22" fmla="*/ 47 w 92"/>
                <a:gd name="T23" fmla="*/ 24 h 96"/>
                <a:gd name="T24" fmla="*/ 25 w 92"/>
                <a:gd name="T25" fmla="*/ 35 h 96"/>
                <a:gd name="T26" fmla="*/ 25 w 92"/>
                <a:gd name="T27" fmla="*/ 96 h 96"/>
                <a:gd name="T28" fmla="*/ 0 w 92"/>
                <a:gd name="T2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6">
                  <a:moveTo>
                    <a:pt x="0" y="96"/>
                  </a:moveTo>
                  <a:cubicBezTo>
                    <a:pt x="0" y="2"/>
                    <a:pt x="0" y="2"/>
                    <a:pt x="0" y="2"/>
                  </a:cubicBezTo>
                  <a:cubicBezTo>
                    <a:pt x="24" y="2"/>
                    <a:pt x="24" y="2"/>
                    <a:pt x="24" y="2"/>
                  </a:cubicBezTo>
                  <a:cubicBezTo>
                    <a:pt x="24" y="10"/>
                    <a:pt x="24" y="10"/>
                    <a:pt x="24" y="10"/>
                  </a:cubicBezTo>
                  <a:cubicBezTo>
                    <a:pt x="31" y="4"/>
                    <a:pt x="40" y="0"/>
                    <a:pt x="50" y="0"/>
                  </a:cubicBezTo>
                  <a:cubicBezTo>
                    <a:pt x="63" y="0"/>
                    <a:pt x="75" y="6"/>
                    <a:pt x="82" y="15"/>
                  </a:cubicBezTo>
                  <a:cubicBezTo>
                    <a:pt x="89" y="23"/>
                    <a:pt x="92" y="32"/>
                    <a:pt x="92" y="48"/>
                  </a:cubicBezTo>
                  <a:cubicBezTo>
                    <a:pt x="92" y="96"/>
                    <a:pt x="92" y="96"/>
                    <a:pt x="92" y="96"/>
                  </a:cubicBezTo>
                  <a:cubicBezTo>
                    <a:pt x="67" y="96"/>
                    <a:pt x="67" y="96"/>
                    <a:pt x="67" y="96"/>
                  </a:cubicBezTo>
                  <a:cubicBezTo>
                    <a:pt x="67" y="46"/>
                    <a:pt x="67" y="46"/>
                    <a:pt x="67" y="46"/>
                  </a:cubicBezTo>
                  <a:cubicBezTo>
                    <a:pt x="67" y="37"/>
                    <a:pt x="65" y="32"/>
                    <a:pt x="61" y="29"/>
                  </a:cubicBezTo>
                  <a:cubicBezTo>
                    <a:pt x="58" y="25"/>
                    <a:pt x="53" y="24"/>
                    <a:pt x="47" y="24"/>
                  </a:cubicBezTo>
                  <a:cubicBezTo>
                    <a:pt x="37" y="24"/>
                    <a:pt x="28" y="30"/>
                    <a:pt x="25" y="35"/>
                  </a:cubicBezTo>
                  <a:cubicBezTo>
                    <a:pt x="25" y="96"/>
                    <a:pt x="25" y="96"/>
                    <a:pt x="25" y="96"/>
                  </a:cubicBezTo>
                  <a:lnTo>
                    <a:pt x="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2" name="Freeform 15">
              <a:extLst>
                <a:ext uri="{FF2B5EF4-FFF2-40B4-BE49-F238E27FC236}">
                  <a16:creationId xmlns:a16="http://schemas.microsoft.com/office/drawing/2014/main" id="{833ACE78-A669-4245-8337-A11FE237DD8B}"/>
                </a:ext>
              </a:extLst>
            </p:cNvPr>
            <p:cNvSpPr>
              <a:spLocks noEditPoints="1"/>
            </p:cNvSpPr>
            <p:nvPr/>
          </p:nvSpPr>
          <p:spPr bwMode="auto">
            <a:xfrm>
              <a:off x="6401" y="2826"/>
              <a:ext cx="106" cy="102"/>
            </a:xfrm>
            <a:custGeom>
              <a:avLst/>
              <a:gdLst>
                <a:gd name="T0" fmla="*/ 53 w 106"/>
                <a:gd name="T1" fmla="*/ 0 h 97"/>
                <a:gd name="T2" fmla="*/ 0 w 106"/>
                <a:gd name="T3" fmla="*/ 53 h 97"/>
                <a:gd name="T4" fmla="*/ 17 w 106"/>
                <a:gd name="T5" fmla="*/ 93 h 97"/>
                <a:gd name="T6" fmla="*/ 30 w 106"/>
                <a:gd name="T7" fmla="*/ 94 h 97"/>
                <a:gd name="T8" fmla="*/ 53 w 106"/>
                <a:gd name="T9" fmla="*/ 86 h 97"/>
                <a:gd name="T10" fmla="*/ 76 w 106"/>
                <a:gd name="T11" fmla="*/ 94 h 97"/>
                <a:gd name="T12" fmla="*/ 90 w 106"/>
                <a:gd name="T13" fmla="*/ 93 h 97"/>
                <a:gd name="T14" fmla="*/ 106 w 106"/>
                <a:gd name="T15" fmla="*/ 54 h 97"/>
                <a:gd name="T16" fmla="*/ 53 w 106"/>
                <a:gd name="T17" fmla="*/ 0 h 97"/>
                <a:gd name="T18" fmla="*/ 53 w 106"/>
                <a:gd name="T19" fmla="*/ 81 h 97"/>
                <a:gd name="T20" fmla="*/ 26 w 106"/>
                <a:gd name="T21" fmla="*/ 54 h 97"/>
                <a:gd name="T22" fmla="*/ 53 w 106"/>
                <a:gd name="T23" fmla="*/ 27 h 97"/>
                <a:gd name="T24" fmla="*/ 80 w 106"/>
                <a:gd name="T25" fmla="*/ 54 h 97"/>
                <a:gd name="T26" fmla="*/ 53 w 106"/>
                <a:gd name="T27"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7">
                  <a:moveTo>
                    <a:pt x="53" y="0"/>
                  </a:moveTo>
                  <a:cubicBezTo>
                    <a:pt x="24" y="0"/>
                    <a:pt x="0" y="24"/>
                    <a:pt x="0" y="53"/>
                  </a:cubicBezTo>
                  <a:cubicBezTo>
                    <a:pt x="0" y="69"/>
                    <a:pt x="6" y="83"/>
                    <a:pt x="17" y="93"/>
                  </a:cubicBezTo>
                  <a:cubicBezTo>
                    <a:pt x="20" y="96"/>
                    <a:pt x="26" y="97"/>
                    <a:pt x="30" y="94"/>
                  </a:cubicBezTo>
                  <a:cubicBezTo>
                    <a:pt x="36" y="89"/>
                    <a:pt x="44" y="86"/>
                    <a:pt x="53" y="86"/>
                  </a:cubicBezTo>
                  <a:cubicBezTo>
                    <a:pt x="62" y="86"/>
                    <a:pt x="70" y="89"/>
                    <a:pt x="76" y="94"/>
                  </a:cubicBezTo>
                  <a:cubicBezTo>
                    <a:pt x="80" y="97"/>
                    <a:pt x="86" y="96"/>
                    <a:pt x="90" y="93"/>
                  </a:cubicBezTo>
                  <a:cubicBezTo>
                    <a:pt x="100" y="83"/>
                    <a:pt x="106" y="69"/>
                    <a:pt x="106" y="54"/>
                  </a:cubicBezTo>
                  <a:cubicBezTo>
                    <a:pt x="106" y="24"/>
                    <a:pt x="83" y="0"/>
                    <a:pt x="53" y="0"/>
                  </a:cubicBezTo>
                  <a:moveTo>
                    <a:pt x="53" y="81"/>
                  </a:moveTo>
                  <a:cubicBezTo>
                    <a:pt x="37" y="81"/>
                    <a:pt x="26" y="69"/>
                    <a:pt x="26" y="54"/>
                  </a:cubicBezTo>
                  <a:cubicBezTo>
                    <a:pt x="26" y="39"/>
                    <a:pt x="37" y="27"/>
                    <a:pt x="53" y="27"/>
                  </a:cubicBezTo>
                  <a:cubicBezTo>
                    <a:pt x="69" y="27"/>
                    <a:pt x="80" y="39"/>
                    <a:pt x="80" y="54"/>
                  </a:cubicBezTo>
                  <a:cubicBezTo>
                    <a:pt x="80" y="69"/>
                    <a:pt x="69" y="81"/>
                    <a:pt x="53" y="81"/>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3" name="Freeform 16">
              <a:extLst>
                <a:ext uri="{FF2B5EF4-FFF2-40B4-BE49-F238E27FC236}">
                  <a16:creationId xmlns:a16="http://schemas.microsoft.com/office/drawing/2014/main" id="{05BAFF34-33C2-4FED-892A-8F6A22156123}"/>
                </a:ext>
              </a:extLst>
            </p:cNvPr>
            <p:cNvSpPr>
              <a:spLocks/>
            </p:cNvSpPr>
            <p:nvPr/>
          </p:nvSpPr>
          <p:spPr bwMode="auto">
            <a:xfrm>
              <a:off x="6633" y="2915"/>
              <a:ext cx="6" cy="10"/>
            </a:xfrm>
            <a:custGeom>
              <a:avLst/>
              <a:gdLst>
                <a:gd name="T0" fmla="*/ 6 w 6"/>
                <a:gd name="T1" fmla="*/ 1 h 10"/>
                <a:gd name="T2" fmla="*/ 3 w 6"/>
                <a:gd name="T3" fmla="*/ 1 h 10"/>
                <a:gd name="T4" fmla="*/ 3 w 6"/>
                <a:gd name="T5" fmla="*/ 10 h 10"/>
                <a:gd name="T6" fmla="*/ 2 w 6"/>
                <a:gd name="T7" fmla="*/ 10 h 10"/>
                <a:gd name="T8" fmla="*/ 2 w 6"/>
                <a:gd name="T9" fmla="*/ 1 h 10"/>
                <a:gd name="T10" fmla="*/ 0 w 6"/>
                <a:gd name="T11" fmla="*/ 1 h 10"/>
                <a:gd name="T12" fmla="*/ 0 w 6"/>
                <a:gd name="T13" fmla="*/ 0 h 10"/>
                <a:gd name="T14" fmla="*/ 6 w 6"/>
                <a:gd name="T15" fmla="*/ 0 h 10"/>
                <a:gd name="T16" fmla="*/ 6 w 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0">
                  <a:moveTo>
                    <a:pt x="6" y="1"/>
                  </a:moveTo>
                  <a:lnTo>
                    <a:pt x="3" y="1"/>
                  </a:lnTo>
                  <a:lnTo>
                    <a:pt x="3" y="10"/>
                  </a:lnTo>
                  <a:lnTo>
                    <a:pt x="2" y="10"/>
                  </a:lnTo>
                  <a:lnTo>
                    <a:pt x="2" y="1"/>
                  </a:lnTo>
                  <a:lnTo>
                    <a:pt x="0" y="1"/>
                  </a:lnTo>
                  <a:lnTo>
                    <a:pt x="0" y="0"/>
                  </a:lnTo>
                  <a:lnTo>
                    <a:pt x="6" y="0"/>
                  </a:ln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4" name="Freeform 17">
              <a:extLst>
                <a:ext uri="{FF2B5EF4-FFF2-40B4-BE49-F238E27FC236}">
                  <a16:creationId xmlns:a16="http://schemas.microsoft.com/office/drawing/2014/main" id="{DF0FD444-1661-4913-A4B0-F93BBC370DDB}"/>
                </a:ext>
              </a:extLst>
            </p:cNvPr>
            <p:cNvSpPr>
              <a:spLocks/>
            </p:cNvSpPr>
            <p:nvPr/>
          </p:nvSpPr>
          <p:spPr bwMode="auto">
            <a:xfrm>
              <a:off x="6640" y="2915"/>
              <a:ext cx="8" cy="10"/>
            </a:xfrm>
            <a:custGeom>
              <a:avLst/>
              <a:gdLst>
                <a:gd name="T0" fmla="*/ 8 w 8"/>
                <a:gd name="T1" fmla="*/ 10 h 10"/>
                <a:gd name="T2" fmla="*/ 7 w 8"/>
                <a:gd name="T3" fmla="*/ 10 h 10"/>
                <a:gd name="T4" fmla="*/ 7 w 8"/>
                <a:gd name="T5" fmla="*/ 2 h 10"/>
                <a:gd name="T6" fmla="*/ 4 w 8"/>
                <a:gd name="T7" fmla="*/ 8 h 10"/>
                <a:gd name="T8" fmla="*/ 4 w 8"/>
                <a:gd name="T9" fmla="*/ 8 h 10"/>
                <a:gd name="T10" fmla="*/ 1 w 8"/>
                <a:gd name="T11" fmla="*/ 2 h 10"/>
                <a:gd name="T12" fmla="*/ 1 w 8"/>
                <a:gd name="T13" fmla="*/ 10 h 10"/>
                <a:gd name="T14" fmla="*/ 0 w 8"/>
                <a:gd name="T15" fmla="*/ 10 h 10"/>
                <a:gd name="T16" fmla="*/ 0 w 8"/>
                <a:gd name="T17" fmla="*/ 0 h 10"/>
                <a:gd name="T18" fmla="*/ 1 w 8"/>
                <a:gd name="T19" fmla="*/ 0 h 10"/>
                <a:gd name="T20" fmla="*/ 4 w 8"/>
                <a:gd name="T21" fmla="*/ 6 h 10"/>
                <a:gd name="T22" fmla="*/ 7 w 8"/>
                <a:gd name="T23" fmla="*/ 0 h 10"/>
                <a:gd name="T24" fmla="*/ 8 w 8"/>
                <a:gd name="T25" fmla="*/ 0 h 10"/>
                <a:gd name="T26" fmla="*/ 8 w 8"/>
                <a:gd name="T2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0">
                  <a:moveTo>
                    <a:pt x="8" y="10"/>
                  </a:moveTo>
                  <a:lnTo>
                    <a:pt x="7" y="10"/>
                  </a:lnTo>
                  <a:lnTo>
                    <a:pt x="7" y="2"/>
                  </a:lnTo>
                  <a:lnTo>
                    <a:pt x="4" y="8"/>
                  </a:lnTo>
                  <a:lnTo>
                    <a:pt x="4" y="8"/>
                  </a:lnTo>
                  <a:lnTo>
                    <a:pt x="1" y="2"/>
                  </a:lnTo>
                  <a:lnTo>
                    <a:pt x="1" y="10"/>
                  </a:lnTo>
                  <a:lnTo>
                    <a:pt x="0" y="10"/>
                  </a:lnTo>
                  <a:lnTo>
                    <a:pt x="0" y="0"/>
                  </a:lnTo>
                  <a:lnTo>
                    <a:pt x="1" y="0"/>
                  </a:lnTo>
                  <a:lnTo>
                    <a:pt x="4" y="6"/>
                  </a:lnTo>
                  <a:lnTo>
                    <a:pt x="7" y="0"/>
                  </a:lnTo>
                  <a:lnTo>
                    <a:pt x="8" y="0"/>
                  </a:lnTo>
                  <a:lnTo>
                    <a:pt x="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grpSp>
    </p:spTree>
    <p:extLst>
      <p:ext uri="{BB962C8B-B14F-4D97-AF65-F5344CB8AC3E}">
        <p14:creationId xmlns:p14="http://schemas.microsoft.com/office/powerpoint/2010/main" val="22557597"/>
      </p:ext>
    </p:extLst>
  </p:cSld>
  <p:clrMap bg1="lt1" tx1="dk1" bg2="lt2" tx2="dk2" accent1="accent1" accent2="accent2" accent3="accent3" accent4="accent4" accent5="accent5" accent6="accent6" hlink="hlink" folHlink="folHlink"/>
  <p:hf hdr="0" ftr="0" dt="0"/>
  <p:notesStyle>
    <a:lvl1pPr marL="171450" indent="-171450" algn="l" defTabSz="457040" rtl="0" eaLnBrk="1" latinLnBrk="0" hangingPunct="1">
      <a:lnSpc>
        <a:spcPct val="95000"/>
      </a:lnSpc>
      <a:spcAft>
        <a:spcPts val="600"/>
      </a:spcAft>
      <a:buFont typeface="Arial" panose="020B0604020202020204" pitchFamily="34" charset="0"/>
      <a:buChar char="•"/>
      <a:defRPr sz="1200" kern="1200">
        <a:solidFill>
          <a:schemeClr val="tx1"/>
        </a:solidFill>
        <a:latin typeface="+mj-lt"/>
        <a:ea typeface="+mn-ea"/>
        <a:cs typeface="+mn-cs"/>
      </a:defRPr>
    </a:lvl1pPr>
    <a:lvl2pPr marL="398384" indent="-171450" algn="l" defTabSz="457040" rtl="0" eaLnBrk="1" latinLnBrk="0" hangingPunct="1">
      <a:lnSpc>
        <a:spcPct val="95000"/>
      </a:lnSpc>
      <a:spcAft>
        <a:spcPts val="600"/>
      </a:spcAft>
      <a:buFont typeface="Arial" panose="020B0604020202020204" pitchFamily="34" charset="0"/>
      <a:buChar char="•"/>
      <a:defRPr sz="1100" kern="1200">
        <a:solidFill>
          <a:schemeClr val="tx1"/>
        </a:solidFill>
        <a:latin typeface="+mj-lt"/>
        <a:ea typeface="+mn-ea"/>
        <a:cs typeface="+mn-cs"/>
      </a:defRPr>
    </a:lvl2pPr>
    <a:lvl3pPr marL="914080" algn="l" defTabSz="457040" rtl="0" eaLnBrk="1" latinLnBrk="0" hangingPunct="1">
      <a:defRPr sz="1200" kern="1200">
        <a:solidFill>
          <a:schemeClr val="tx1"/>
        </a:solidFill>
        <a:latin typeface="+mn-lt"/>
        <a:ea typeface="+mn-ea"/>
        <a:cs typeface="+mn-cs"/>
      </a:defRPr>
    </a:lvl3pPr>
    <a:lvl4pPr marL="1371120" algn="l" defTabSz="457040" rtl="0" eaLnBrk="1" latinLnBrk="0" hangingPunct="1">
      <a:defRPr sz="1200" kern="1200">
        <a:solidFill>
          <a:schemeClr val="tx1"/>
        </a:solidFill>
        <a:latin typeface="+mn-lt"/>
        <a:ea typeface="+mn-ea"/>
        <a:cs typeface="+mn-cs"/>
      </a:defRPr>
    </a:lvl4pPr>
    <a:lvl5pPr marL="1828160" algn="l" defTabSz="457040" rtl="0" eaLnBrk="1" latinLnBrk="0" hangingPunct="1">
      <a:defRPr sz="1200" kern="1200">
        <a:solidFill>
          <a:schemeClr val="tx1"/>
        </a:solidFill>
        <a:latin typeface="+mn-lt"/>
        <a:ea typeface="+mn-ea"/>
        <a:cs typeface="+mn-cs"/>
      </a:defRPr>
    </a:lvl5pPr>
    <a:lvl6pPr marL="2285200" algn="l" defTabSz="457040" rtl="0" eaLnBrk="1" latinLnBrk="0" hangingPunct="1">
      <a:defRPr sz="1200" kern="1200">
        <a:solidFill>
          <a:schemeClr val="tx1"/>
        </a:solidFill>
        <a:latin typeface="+mn-lt"/>
        <a:ea typeface="+mn-ea"/>
        <a:cs typeface="+mn-cs"/>
      </a:defRPr>
    </a:lvl6pPr>
    <a:lvl7pPr marL="2742240" algn="l" defTabSz="457040" rtl="0" eaLnBrk="1" latinLnBrk="0" hangingPunct="1">
      <a:defRPr sz="1200" kern="1200">
        <a:solidFill>
          <a:schemeClr val="tx1"/>
        </a:solidFill>
        <a:latin typeface="+mn-lt"/>
        <a:ea typeface="+mn-ea"/>
        <a:cs typeface="+mn-cs"/>
      </a:defRPr>
    </a:lvl7pPr>
    <a:lvl8pPr marL="3199280" algn="l" defTabSz="457040" rtl="0" eaLnBrk="1" latinLnBrk="0" hangingPunct="1">
      <a:defRPr sz="1200" kern="1200">
        <a:solidFill>
          <a:schemeClr val="tx1"/>
        </a:solidFill>
        <a:latin typeface="+mn-lt"/>
        <a:ea typeface="+mn-ea"/>
        <a:cs typeface="+mn-cs"/>
      </a:defRPr>
    </a:lvl8pPr>
    <a:lvl9pPr marL="3656320" algn="l" defTabSz="45704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servicenow.com/content/dam/servicenow-assets/public/en-us/doc-type/resource-center/ebook/servicenow-performance-analytics-excellence-best-practices.pdf"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s://www.servicenow.com/content/dam/servicenow-assets/public/en-us/doc-type/resource-center/infographic/a-case-for-performance-analytics-infographic.pdf" TargetMode="External"/><Relationship Id="rId4" Type="http://schemas.openxmlformats.org/officeDocument/2006/relationships/hyperlink" Target="https://www.servicenow.com/content/dam/servicenow-assets/public/en-us/doc-type/resource-center/white-paper/wp-how-performance-analytics-empowers-your-business.pdf"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1</a:t>
            </a:fld>
            <a:endParaRPr lang="en-US"/>
          </a:p>
        </p:txBody>
      </p:sp>
    </p:spTree>
    <p:extLst>
      <p:ext uri="{BB962C8B-B14F-4D97-AF65-F5344CB8AC3E}">
        <p14:creationId xmlns:p14="http://schemas.microsoft.com/office/powerpoint/2010/main" val="4068308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a:latin typeface="Calibri"/>
              <a:cs typeface="Calibri"/>
            </a:endParaRPr>
          </a:p>
        </p:txBody>
      </p:sp>
      <p:sp>
        <p:nvSpPr>
          <p:cNvPr id="4" name="Slide Number Placeholder 3"/>
          <p:cNvSpPr>
            <a:spLocks noGrp="1"/>
          </p:cNvSpPr>
          <p:nvPr>
            <p:ph type="sldNum" sz="quarter" idx="5"/>
          </p:nvPr>
        </p:nvSpPr>
        <p:spPr/>
        <p:txBody>
          <a:bodyPr/>
          <a:lstStyle/>
          <a:p>
            <a:fld id="{074299CD-3469-7241-AD37-C0E01E3A61D2}" type="slidenum">
              <a:rPr lang="en-US" smtClean="0"/>
              <a:pPr/>
              <a:t>2</a:t>
            </a:fld>
            <a:endParaRPr lang="en-US"/>
          </a:p>
        </p:txBody>
      </p:sp>
    </p:spTree>
    <p:extLst>
      <p:ext uri="{BB962C8B-B14F-4D97-AF65-F5344CB8AC3E}">
        <p14:creationId xmlns:p14="http://schemas.microsoft.com/office/powerpoint/2010/main" val="86448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040" rtl="0" eaLnBrk="1" fontAlgn="auto" latinLnBrk="0" hangingPunct="1">
              <a:lnSpc>
                <a:spcPct val="95000"/>
              </a:lnSpc>
              <a:spcBef>
                <a:spcPts val="0"/>
              </a:spcBef>
              <a:spcAft>
                <a:spcPts val="600"/>
              </a:spcAft>
              <a:buClrTx/>
              <a:buSzTx/>
              <a:buFont typeface="Arial" panose="020B0604020202020204" pitchFamily="34" charset="0"/>
              <a:buNone/>
              <a:tabLst/>
              <a:defRPr/>
            </a:pPr>
            <a:endParaRPr lang="en-US"/>
          </a:p>
        </p:txBody>
      </p:sp>
      <p:sp>
        <p:nvSpPr>
          <p:cNvPr id="4" name="Slide Number Placeholder 3"/>
          <p:cNvSpPr>
            <a:spLocks noGrp="1"/>
          </p:cNvSpPr>
          <p:nvPr>
            <p:ph type="sldNum" sz="quarter" idx="5"/>
          </p:nvPr>
        </p:nvSpPr>
        <p:spPr/>
        <p:txBody>
          <a:bodyPr/>
          <a:lstStyle/>
          <a:p>
            <a:fld id="{074299CD-3469-7241-AD37-C0E01E3A61D2}" type="slidenum">
              <a:rPr lang="en-US" smtClean="0"/>
              <a:pPr/>
              <a:t>3</a:t>
            </a:fld>
            <a:endParaRPr lang="en-US"/>
          </a:p>
        </p:txBody>
      </p:sp>
    </p:spTree>
    <p:extLst>
      <p:ext uri="{BB962C8B-B14F-4D97-AF65-F5344CB8AC3E}">
        <p14:creationId xmlns:p14="http://schemas.microsoft.com/office/powerpoint/2010/main" val="3379032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5</a:t>
            </a:fld>
            <a:endParaRPr lang="en-US"/>
          </a:p>
        </p:txBody>
      </p:sp>
    </p:spTree>
    <p:extLst>
      <p:ext uri="{BB962C8B-B14F-4D97-AF65-F5344CB8AC3E}">
        <p14:creationId xmlns:p14="http://schemas.microsoft.com/office/powerpoint/2010/main" val="1465374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5"/>
          </p:nvPr>
        </p:nvSpPr>
        <p:spPr/>
        <p:txBody>
          <a:bodyPr/>
          <a:lstStyle/>
          <a:p>
            <a:fld id="{074299CD-3469-7241-AD37-C0E01E3A61D2}" type="slidenum">
              <a:rPr lang="en-US" smtClean="0"/>
              <a:pPr/>
              <a:t>6</a:t>
            </a:fld>
            <a:endParaRPr lang="en-US"/>
          </a:p>
        </p:txBody>
      </p:sp>
    </p:spTree>
    <p:extLst>
      <p:ext uri="{BB962C8B-B14F-4D97-AF65-F5344CB8AC3E}">
        <p14:creationId xmlns:p14="http://schemas.microsoft.com/office/powerpoint/2010/main" val="987315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a:t>
            </a:r>
          </a:p>
        </p:txBody>
      </p:sp>
      <p:sp>
        <p:nvSpPr>
          <p:cNvPr id="4" name="Slide Number Placeholder 3"/>
          <p:cNvSpPr>
            <a:spLocks noGrp="1"/>
          </p:cNvSpPr>
          <p:nvPr>
            <p:ph type="sldNum" sz="quarter" idx="10"/>
          </p:nvPr>
        </p:nvSpPr>
        <p:spPr/>
        <p:txBody>
          <a:bodyPr/>
          <a:lstStyle/>
          <a:p>
            <a:fld id="{074299CD-3469-7241-AD37-C0E01E3A61D2}" type="slidenum">
              <a:rPr lang="en-US" smtClean="0"/>
              <a:pPr/>
              <a:t>7</a:t>
            </a:fld>
            <a:endParaRPr lang="en-US"/>
          </a:p>
        </p:txBody>
      </p:sp>
    </p:spTree>
    <p:extLst>
      <p:ext uri="{BB962C8B-B14F-4D97-AF65-F5344CB8AC3E}">
        <p14:creationId xmlns:p14="http://schemas.microsoft.com/office/powerpoint/2010/main" val="3036167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980808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a:p>
            <a:pPr marL="0" indent="0">
              <a:buNone/>
            </a:pPr>
            <a:endParaRPr lang="en-US"/>
          </a:p>
          <a:p>
            <a:pPr marL="0" indent="0">
              <a:buNone/>
            </a:pPr>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9</a:t>
            </a:fld>
            <a:endParaRPr lang="en-US"/>
          </a:p>
        </p:txBody>
      </p:sp>
    </p:spTree>
    <p:extLst>
      <p:ext uri="{BB962C8B-B14F-4D97-AF65-F5344CB8AC3E}">
        <p14:creationId xmlns:p14="http://schemas.microsoft.com/office/powerpoint/2010/main" val="1864358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10</a:t>
            </a:fld>
            <a:endParaRPr lang="en-US"/>
          </a:p>
        </p:txBody>
      </p:sp>
    </p:spTree>
    <p:extLst>
      <p:ext uri="{BB962C8B-B14F-4D97-AF65-F5344CB8AC3E}">
        <p14:creationId xmlns:p14="http://schemas.microsoft.com/office/powerpoint/2010/main" val="3528145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11</a:t>
            </a:fld>
            <a:endParaRPr lang="en-US"/>
          </a:p>
        </p:txBody>
      </p:sp>
    </p:spTree>
    <p:extLst>
      <p:ext uri="{BB962C8B-B14F-4D97-AF65-F5344CB8AC3E}">
        <p14:creationId xmlns:p14="http://schemas.microsoft.com/office/powerpoint/2010/main" val="3924634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12</a:t>
            </a:fld>
            <a:endParaRPr lang="en-US"/>
          </a:p>
        </p:txBody>
      </p:sp>
    </p:spTree>
    <p:extLst>
      <p:ext uri="{BB962C8B-B14F-4D97-AF65-F5344CB8AC3E}">
        <p14:creationId xmlns:p14="http://schemas.microsoft.com/office/powerpoint/2010/main" val="2417745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Start with the OOTB content and build from there.  </a:t>
            </a:r>
          </a:p>
          <a:p>
            <a:endParaRPr lang="en-US"/>
          </a:p>
          <a:p>
            <a:r>
              <a:rPr lang="en-US" sz="1200" b="0" i="0" kern="1200">
                <a:solidFill>
                  <a:schemeClr val="tx1"/>
                </a:solidFill>
                <a:effectLst/>
                <a:latin typeface="+mj-lt"/>
                <a:ea typeface="+mn-ea"/>
                <a:cs typeface="+mn-cs"/>
              </a:rPr>
              <a:t>Best practice KPIs and dashboards</a:t>
            </a:r>
          </a:p>
          <a:p>
            <a:r>
              <a:rPr lang="en-US" sz="1200" b="0" i="0" kern="1200">
                <a:solidFill>
                  <a:schemeClr val="tx1"/>
                </a:solidFill>
                <a:effectLst/>
                <a:latin typeface="+mj-lt"/>
                <a:ea typeface="+mn-ea"/>
                <a:cs typeface="+mn-cs"/>
              </a:rPr>
              <a:t>Unlock value with out‑of‑the‑box content for measuring your ServiceNow® processes and solutions. Start quickly and accelerate performance with purpose‑built metrics and dashboards.</a:t>
            </a:r>
          </a:p>
          <a:p>
            <a:r>
              <a:rPr lang="en-US" sz="1200" b="0" i="0" kern="1200">
                <a:solidFill>
                  <a:schemeClr val="tx1"/>
                </a:solidFill>
                <a:effectLst/>
                <a:latin typeface="+mj-lt"/>
                <a:ea typeface="+mn-ea"/>
                <a:cs typeface="+mn-cs"/>
              </a:rPr>
              <a:t>Involve all the stake holders from front-line worker to executive</a:t>
            </a:r>
          </a:p>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13</a:t>
            </a:fld>
            <a:endParaRPr lang="en-US"/>
          </a:p>
        </p:txBody>
      </p:sp>
    </p:spTree>
    <p:extLst>
      <p:ext uri="{BB962C8B-B14F-4D97-AF65-F5344CB8AC3E}">
        <p14:creationId xmlns:p14="http://schemas.microsoft.com/office/powerpoint/2010/main" val="740087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Start with the OOTB content and build from there.  </a:t>
            </a:r>
          </a:p>
          <a:p>
            <a:endParaRPr lang="en-US"/>
          </a:p>
          <a:p>
            <a:r>
              <a:rPr lang="en-US" sz="1200" b="0" i="0" kern="1200">
                <a:solidFill>
                  <a:schemeClr val="tx1"/>
                </a:solidFill>
                <a:effectLst/>
                <a:latin typeface="+mj-lt"/>
                <a:ea typeface="+mn-ea"/>
                <a:cs typeface="+mn-cs"/>
              </a:rPr>
              <a:t>Best practice KPIs and dashboards</a:t>
            </a:r>
          </a:p>
          <a:p>
            <a:r>
              <a:rPr lang="en-US" sz="1200" b="0" i="0" kern="1200">
                <a:solidFill>
                  <a:schemeClr val="tx1"/>
                </a:solidFill>
                <a:effectLst/>
                <a:latin typeface="+mj-lt"/>
                <a:ea typeface="+mn-ea"/>
                <a:cs typeface="+mn-cs"/>
              </a:rPr>
              <a:t>Unlock value with out‑of‑the‑box content for measuring your ServiceNow® processes and solutions. Start quickly and accelerate performance with purpose‑built metrics and dashboards.</a:t>
            </a:r>
          </a:p>
          <a:p>
            <a:r>
              <a:rPr lang="en-US" sz="1200" b="0" i="0" kern="1200">
                <a:solidFill>
                  <a:schemeClr val="tx1"/>
                </a:solidFill>
                <a:effectLst/>
                <a:latin typeface="+mj-lt"/>
                <a:ea typeface="+mn-ea"/>
                <a:cs typeface="+mn-cs"/>
              </a:rPr>
              <a:t>Involve all the stake holders from front-line worker to executive</a:t>
            </a:r>
          </a:p>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14</a:t>
            </a:fld>
            <a:endParaRPr lang="en-US"/>
          </a:p>
        </p:txBody>
      </p:sp>
    </p:spTree>
    <p:extLst>
      <p:ext uri="{BB962C8B-B14F-4D97-AF65-F5344CB8AC3E}">
        <p14:creationId xmlns:p14="http://schemas.microsoft.com/office/powerpoint/2010/main" val="2525305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Start with the OOTB content and build from there.  </a:t>
            </a:r>
          </a:p>
          <a:p>
            <a:endParaRPr lang="en-US"/>
          </a:p>
          <a:p>
            <a:r>
              <a:rPr lang="en-US" sz="1200" b="0" i="0" kern="1200">
                <a:solidFill>
                  <a:schemeClr val="tx1"/>
                </a:solidFill>
                <a:effectLst/>
                <a:latin typeface="+mj-lt"/>
                <a:ea typeface="+mn-ea"/>
                <a:cs typeface="+mn-cs"/>
              </a:rPr>
              <a:t>Best practice KPIs and dashboards</a:t>
            </a:r>
          </a:p>
          <a:p>
            <a:r>
              <a:rPr lang="en-US" sz="1200" b="0" i="0" kern="1200">
                <a:solidFill>
                  <a:schemeClr val="tx1"/>
                </a:solidFill>
                <a:effectLst/>
                <a:latin typeface="+mj-lt"/>
                <a:ea typeface="+mn-ea"/>
                <a:cs typeface="+mn-cs"/>
              </a:rPr>
              <a:t>Unlock value with out‑of‑the‑box content for measuring your ServiceNow® processes and solutions. Start quickly and accelerate performance with purpose‑built metrics and dashboards.</a:t>
            </a:r>
          </a:p>
          <a:p>
            <a:r>
              <a:rPr lang="en-US" sz="1200" b="0" i="0" kern="1200">
                <a:solidFill>
                  <a:schemeClr val="tx1"/>
                </a:solidFill>
                <a:effectLst/>
                <a:latin typeface="+mj-lt"/>
                <a:ea typeface="+mn-ea"/>
                <a:cs typeface="+mn-cs"/>
              </a:rPr>
              <a:t>Involve all the stake holders from front-line worker to executive</a:t>
            </a:r>
          </a:p>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15</a:t>
            </a:fld>
            <a:endParaRPr lang="en-US"/>
          </a:p>
        </p:txBody>
      </p:sp>
    </p:spTree>
    <p:extLst>
      <p:ext uri="{BB962C8B-B14F-4D97-AF65-F5344CB8AC3E}">
        <p14:creationId xmlns:p14="http://schemas.microsoft.com/office/powerpoint/2010/main" val="22865075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Sam to revisit this copy</a:t>
            </a:r>
          </a:p>
          <a:p>
            <a:endParaRPr lang="en-US"/>
          </a:p>
          <a:p>
            <a:endParaRPr lang="en-US"/>
          </a:p>
          <a:p>
            <a:r>
              <a:rPr lang="en-US"/>
              <a:t>Resources:</a:t>
            </a:r>
          </a:p>
          <a:p>
            <a:pPr marL="171450" marR="0" lvl="0" indent="-171450" algn="l" defTabSz="457040" rtl="0" eaLnBrk="1" fontAlgn="auto" latinLnBrk="0" hangingPunct="1">
              <a:lnSpc>
                <a:spcPct val="95000"/>
              </a:lnSpc>
              <a:spcBef>
                <a:spcPts val="0"/>
              </a:spcBef>
              <a:spcAft>
                <a:spcPts val="600"/>
              </a:spcAft>
              <a:buClrTx/>
              <a:buSzTx/>
              <a:buFont typeface="Arial" panose="020B0604020202020204" pitchFamily="34" charset="0"/>
              <a:buChar char="•"/>
              <a:tabLst/>
              <a:defRPr/>
            </a:pPr>
            <a:r>
              <a:rPr lang="en-US" sz="1200" b="0" i="0" u="none" strike="noStrike" kern="1200">
                <a:solidFill>
                  <a:schemeClr val="tx1"/>
                </a:solidFill>
                <a:effectLst/>
                <a:latin typeface="+mj-lt"/>
                <a:ea typeface="+mn-ea"/>
                <a:cs typeface="+mn-cs"/>
                <a:hlinkClick r:id="rId3"/>
              </a:rPr>
              <a:t>Best Practices for Performance Analytics Excellence</a:t>
            </a:r>
            <a:endParaRPr lang="en-US" sz="1200" b="0" i="0" kern="1200">
              <a:solidFill>
                <a:schemeClr val="tx1"/>
              </a:solidFill>
              <a:effectLst/>
              <a:latin typeface="+mj-lt"/>
              <a:ea typeface="+mn-ea"/>
              <a:cs typeface="+mn-cs"/>
            </a:endParaRPr>
          </a:p>
          <a:p>
            <a:pPr marL="171450" marR="0" lvl="0" indent="-171450" algn="l" defTabSz="457040" rtl="0" eaLnBrk="1" fontAlgn="auto" latinLnBrk="0" hangingPunct="1">
              <a:lnSpc>
                <a:spcPct val="95000"/>
              </a:lnSpc>
              <a:spcBef>
                <a:spcPts val="0"/>
              </a:spcBef>
              <a:spcAft>
                <a:spcPts val="600"/>
              </a:spcAft>
              <a:buClrTx/>
              <a:buSzTx/>
              <a:buFont typeface="Arial" panose="020B0604020202020204" pitchFamily="34" charset="0"/>
              <a:buChar char="•"/>
              <a:tabLst/>
              <a:defRPr/>
            </a:pPr>
            <a:r>
              <a:rPr lang="en-US" sz="1200" b="0" i="0" u="none" strike="noStrike" kern="1200">
                <a:solidFill>
                  <a:schemeClr val="tx1"/>
                </a:solidFill>
                <a:effectLst/>
                <a:latin typeface="+mj-lt"/>
                <a:ea typeface="+mn-ea"/>
                <a:cs typeface="+mn-cs"/>
                <a:hlinkClick r:id="rId4"/>
              </a:rPr>
              <a:t>Play to Win: Performance Analytics Empowers Your Business</a:t>
            </a:r>
            <a:endParaRPr lang="en-US" sz="1200" b="0" i="0" kern="1200">
              <a:solidFill>
                <a:schemeClr val="tx1"/>
              </a:solidFill>
              <a:effectLst/>
              <a:latin typeface="+mj-lt"/>
              <a:ea typeface="+mn-ea"/>
              <a:cs typeface="+mn-cs"/>
            </a:endParaRPr>
          </a:p>
          <a:p>
            <a:pPr marL="171450" marR="0" lvl="0" indent="-171450" algn="l" defTabSz="457040" rtl="0" eaLnBrk="1" fontAlgn="auto" latinLnBrk="0" hangingPunct="1">
              <a:lnSpc>
                <a:spcPct val="95000"/>
              </a:lnSpc>
              <a:spcBef>
                <a:spcPts val="0"/>
              </a:spcBef>
              <a:spcAft>
                <a:spcPts val="600"/>
              </a:spcAft>
              <a:buClrTx/>
              <a:buSzTx/>
              <a:buFont typeface="Arial" panose="020B0604020202020204" pitchFamily="34" charset="0"/>
              <a:buChar char="•"/>
              <a:tabLst/>
              <a:defRPr/>
            </a:pPr>
            <a:r>
              <a:rPr lang="en-US" sz="1200" b="0" i="0" u="none" strike="noStrike" kern="1200">
                <a:solidFill>
                  <a:schemeClr val="tx1"/>
                </a:solidFill>
                <a:effectLst/>
                <a:latin typeface="+mj-lt"/>
                <a:ea typeface="+mn-ea"/>
                <a:cs typeface="+mn-cs"/>
                <a:hlinkClick r:id="rId5"/>
              </a:rPr>
              <a:t>Performance Analytics: The Blueprint for Success</a:t>
            </a:r>
            <a:endParaRPr lang="en-US" sz="1200" b="0" i="0" kern="1200">
              <a:solidFill>
                <a:schemeClr val="tx1"/>
              </a:solidFill>
              <a:effectLst/>
              <a:latin typeface="+mj-lt"/>
              <a:ea typeface="+mn-ea"/>
              <a:cs typeface="+mn-cs"/>
            </a:endParaRPr>
          </a:p>
          <a:p>
            <a:r>
              <a:rPr lang="en-US"/>
              <a:t>Performance Analytics Essentials - https://</a:t>
            </a:r>
            <a:r>
              <a:rPr lang="en-US" err="1"/>
              <a:t>nowlearning.service-now.com</a:t>
            </a:r>
            <a:r>
              <a:rPr lang="en-US"/>
              <a:t>/</a:t>
            </a:r>
            <a:r>
              <a:rPr lang="en-US" err="1"/>
              <a:t>lxp?id</a:t>
            </a:r>
            <a:r>
              <a:rPr lang="en-US"/>
              <a:t>=</a:t>
            </a:r>
            <a:r>
              <a:rPr lang="en-US" err="1"/>
              <a:t>overview&amp;sys_id</a:t>
            </a:r>
            <a:r>
              <a:rPr lang="en-US"/>
              <a:t>=289a949bdb2b009015531cbd139619d1&amp;type=course </a:t>
            </a:r>
          </a:p>
          <a:p>
            <a:r>
              <a:rPr lang="en-US"/>
              <a:t>Performance Analytics Community - https://</a:t>
            </a:r>
            <a:r>
              <a:rPr lang="en-US" err="1"/>
              <a:t>community.servicenow.com</a:t>
            </a:r>
            <a:r>
              <a:rPr lang="en-US"/>
              <a:t>/</a:t>
            </a:r>
            <a:r>
              <a:rPr lang="en-US" err="1"/>
              <a:t>community?id</a:t>
            </a:r>
            <a:r>
              <a:rPr lang="en-US"/>
              <a:t>=</a:t>
            </a:r>
            <a:r>
              <a:rPr lang="en-US" err="1"/>
              <a:t>community_forum&amp;sys_id</a:t>
            </a:r>
            <a:r>
              <a:rPr lang="en-US"/>
              <a:t>=b5291a2ddbd897c068c1fb651f9619e2</a:t>
            </a:r>
          </a:p>
        </p:txBody>
      </p:sp>
      <p:sp>
        <p:nvSpPr>
          <p:cNvPr id="4" name="Slide Number Placeholder 3"/>
          <p:cNvSpPr>
            <a:spLocks noGrp="1"/>
          </p:cNvSpPr>
          <p:nvPr>
            <p:ph type="sldNum" sz="quarter" idx="10"/>
          </p:nvPr>
        </p:nvSpPr>
        <p:spPr/>
        <p:txBody>
          <a:bodyPr/>
          <a:lstStyle/>
          <a:p>
            <a:fld id="{074299CD-3469-7241-AD37-C0E01E3A61D2}" type="slidenum">
              <a:rPr lang="en-US" smtClean="0"/>
              <a:pPr/>
              <a:t>16</a:t>
            </a:fld>
            <a:endParaRPr lang="en-US"/>
          </a:p>
        </p:txBody>
      </p:sp>
    </p:spTree>
    <p:extLst>
      <p:ext uri="{BB962C8B-B14F-4D97-AF65-F5344CB8AC3E}">
        <p14:creationId xmlns:p14="http://schemas.microsoft.com/office/powerpoint/2010/main" val="1086643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18</a:t>
            </a:fld>
            <a:endParaRPr lang="en-US"/>
          </a:p>
        </p:txBody>
      </p:sp>
    </p:spTree>
    <p:extLst>
      <p:ext uri="{BB962C8B-B14F-4D97-AF65-F5344CB8AC3E}">
        <p14:creationId xmlns:p14="http://schemas.microsoft.com/office/powerpoint/2010/main" val="25399915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19</a:t>
            </a:fld>
            <a:endParaRPr lang="en-US"/>
          </a:p>
        </p:txBody>
      </p:sp>
    </p:spTree>
    <p:extLst>
      <p:ext uri="{BB962C8B-B14F-4D97-AF65-F5344CB8AC3E}">
        <p14:creationId xmlns:p14="http://schemas.microsoft.com/office/powerpoint/2010/main" val="4170574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20</a:t>
            </a:fld>
            <a:endParaRPr lang="en-US"/>
          </a:p>
        </p:txBody>
      </p:sp>
    </p:spTree>
    <p:extLst>
      <p:ext uri="{BB962C8B-B14F-4D97-AF65-F5344CB8AC3E}">
        <p14:creationId xmlns:p14="http://schemas.microsoft.com/office/powerpoint/2010/main" val="21826029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21</a:t>
            </a:fld>
            <a:endParaRPr lang="en-US"/>
          </a:p>
        </p:txBody>
      </p:sp>
    </p:spTree>
    <p:extLst>
      <p:ext uri="{BB962C8B-B14F-4D97-AF65-F5344CB8AC3E}">
        <p14:creationId xmlns:p14="http://schemas.microsoft.com/office/powerpoint/2010/main" val="23684310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22</a:t>
            </a:fld>
            <a:endParaRPr lang="en-US"/>
          </a:p>
        </p:txBody>
      </p:sp>
    </p:spTree>
    <p:extLst>
      <p:ext uri="{BB962C8B-B14F-4D97-AF65-F5344CB8AC3E}">
        <p14:creationId xmlns:p14="http://schemas.microsoft.com/office/powerpoint/2010/main" val="31920394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26</a:t>
            </a:fld>
            <a:endParaRPr lang="en-US"/>
          </a:p>
        </p:txBody>
      </p:sp>
    </p:spTree>
    <p:extLst>
      <p:ext uri="{BB962C8B-B14F-4D97-AF65-F5344CB8AC3E}">
        <p14:creationId xmlns:p14="http://schemas.microsoft.com/office/powerpoint/2010/main" val="27939981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27</a:t>
            </a:fld>
            <a:endParaRPr lang="en-US"/>
          </a:p>
        </p:txBody>
      </p:sp>
    </p:spTree>
    <p:extLst>
      <p:ext uri="{BB962C8B-B14F-4D97-AF65-F5344CB8AC3E}">
        <p14:creationId xmlns:p14="http://schemas.microsoft.com/office/powerpoint/2010/main" val="2664968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29</a:t>
            </a:fld>
            <a:endParaRPr lang="en-US"/>
          </a:p>
        </p:txBody>
      </p:sp>
    </p:spTree>
    <p:extLst>
      <p:ext uri="{BB962C8B-B14F-4D97-AF65-F5344CB8AC3E}">
        <p14:creationId xmlns:p14="http://schemas.microsoft.com/office/powerpoint/2010/main" val="7669148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30</a:t>
            </a:fld>
            <a:endParaRPr lang="en-US"/>
          </a:p>
        </p:txBody>
      </p:sp>
    </p:spTree>
    <p:extLst>
      <p:ext uri="{BB962C8B-B14F-4D97-AF65-F5344CB8AC3E}">
        <p14:creationId xmlns:p14="http://schemas.microsoft.com/office/powerpoint/2010/main" val="1426054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31</a:t>
            </a:fld>
            <a:endParaRPr lang="en-US"/>
          </a:p>
        </p:txBody>
      </p:sp>
    </p:spTree>
    <p:extLst>
      <p:ext uri="{BB962C8B-B14F-4D97-AF65-F5344CB8AC3E}">
        <p14:creationId xmlns:p14="http://schemas.microsoft.com/office/powerpoint/2010/main" val="16049363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33</a:t>
            </a:fld>
            <a:endParaRPr lang="en-US"/>
          </a:p>
        </p:txBody>
      </p:sp>
    </p:spTree>
    <p:extLst>
      <p:ext uri="{BB962C8B-B14F-4D97-AF65-F5344CB8AC3E}">
        <p14:creationId xmlns:p14="http://schemas.microsoft.com/office/powerpoint/2010/main" val="29724686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Aft>
                <a:spcPts val="0"/>
              </a:spcAft>
              <a:buNone/>
            </a:pPr>
            <a:endParaRPr lang="en-US"/>
          </a:p>
          <a:p>
            <a:pPr>
              <a:buNone/>
            </a:pPr>
            <a:endParaRPr lang="en-US">
              <a:latin typeface="Calibri"/>
              <a:cs typeface="Calibri"/>
            </a:endParaRPr>
          </a:p>
        </p:txBody>
      </p:sp>
      <p:sp>
        <p:nvSpPr>
          <p:cNvPr id="4" name="Slide Number Placeholder 3"/>
          <p:cNvSpPr>
            <a:spLocks noGrp="1"/>
          </p:cNvSpPr>
          <p:nvPr>
            <p:ph type="sldNum" sz="quarter" idx="5"/>
          </p:nvPr>
        </p:nvSpPr>
        <p:spPr/>
        <p:txBody>
          <a:bodyPr/>
          <a:lstStyle/>
          <a:p>
            <a:fld id="{074299CD-3469-7241-AD37-C0E01E3A61D2}" type="slidenum">
              <a:rPr lang="en-US" smtClean="0"/>
              <a:pPr/>
              <a:t>34</a:t>
            </a:fld>
            <a:endParaRPr lang="en-US"/>
          </a:p>
        </p:txBody>
      </p:sp>
    </p:spTree>
    <p:extLst>
      <p:ext uri="{BB962C8B-B14F-4D97-AF65-F5344CB8AC3E}">
        <p14:creationId xmlns:p14="http://schemas.microsoft.com/office/powerpoint/2010/main" val="22742406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35</a:t>
            </a:fld>
            <a:endParaRPr lang="en-US"/>
          </a:p>
        </p:txBody>
      </p:sp>
    </p:spTree>
    <p:extLst>
      <p:ext uri="{BB962C8B-B14F-4D97-AF65-F5344CB8AC3E}">
        <p14:creationId xmlns:p14="http://schemas.microsoft.com/office/powerpoint/2010/main" val="28284660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36</a:t>
            </a:fld>
            <a:endParaRPr lang="en-US"/>
          </a:p>
        </p:txBody>
      </p:sp>
    </p:spTree>
    <p:extLst>
      <p:ext uri="{BB962C8B-B14F-4D97-AF65-F5344CB8AC3E}">
        <p14:creationId xmlns:p14="http://schemas.microsoft.com/office/powerpoint/2010/main" val="39644832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37</a:t>
            </a:fld>
            <a:endParaRPr lang="en-US"/>
          </a:p>
        </p:txBody>
      </p:sp>
    </p:spTree>
    <p:extLst>
      <p:ext uri="{BB962C8B-B14F-4D97-AF65-F5344CB8AC3E}">
        <p14:creationId xmlns:p14="http://schemas.microsoft.com/office/powerpoint/2010/main" val="20809097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38</a:t>
            </a:fld>
            <a:endParaRPr lang="en-US"/>
          </a:p>
        </p:txBody>
      </p:sp>
    </p:spTree>
    <p:extLst>
      <p:ext uri="{BB962C8B-B14F-4D97-AF65-F5344CB8AC3E}">
        <p14:creationId xmlns:p14="http://schemas.microsoft.com/office/powerpoint/2010/main" val="16014634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4299CD-3469-7241-AD37-C0E01E3A61D2}" type="slidenum">
              <a:rPr lang="en-US" smtClean="0"/>
              <a:pPr/>
              <a:t>39</a:t>
            </a:fld>
            <a:endParaRPr lang="en-US"/>
          </a:p>
        </p:txBody>
      </p:sp>
    </p:spTree>
    <p:extLst>
      <p:ext uri="{BB962C8B-B14F-4D97-AF65-F5344CB8AC3E}">
        <p14:creationId xmlns:p14="http://schemas.microsoft.com/office/powerpoint/2010/main" val="35185488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40</a:t>
            </a:fld>
            <a:endParaRPr lang="en-US"/>
          </a:p>
        </p:txBody>
      </p:sp>
    </p:spTree>
    <p:extLst>
      <p:ext uri="{BB962C8B-B14F-4D97-AF65-F5344CB8AC3E}">
        <p14:creationId xmlns:p14="http://schemas.microsoft.com/office/powerpoint/2010/main" val="4024413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41</a:t>
            </a:fld>
            <a:endParaRPr lang="en-US"/>
          </a:p>
        </p:txBody>
      </p:sp>
    </p:spTree>
    <p:extLst>
      <p:ext uri="{BB962C8B-B14F-4D97-AF65-F5344CB8AC3E}">
        <p14:creationId xmlns:p14="http://schemas.microsoft.com/office/powerpoint/2010/main" val="23129556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4299CD-3469-7241-AD37-C0E01E3A61D2}" type="slidenum">
              <a:rPr lang="en-US" smtClean="0"/>
              <a:pPr/>
              <a:t>42</a:t>
            </a:fld>
            <a:endParaRPr lang="en-US"/>
          </a:p>
        </p:txBody>
      </p:sp>
    </p:spTree>
    <p:extLst>
      <p:ext uri="{BB962C8B-B14F-4D97-AF65-F5344CB8AC3E}">
        <p14:creationId xmlns:p14="http://schemas.microsoft.com/office/powerpoint/2010/main" val="27741777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3150" cy="3462338"/>
          </a:xfrm>
          <a:prstGeom prst="rect">
            <a:avLst/>
          </a:prstGeom>
        </p:spPr>
      </p:sp>
      <p:sp>
        <p:nvSpPr>
          <p:cNvPr id="3" name="Notes Placeholder 2"/>
          <p:cNvSpPr>
            <a:spLocks noGrp="1"/>
          </p:cNvSpPr>
          <p:nvPr>
            <p:ph type="body" idx="1"/>
          </p:nvPr>
        </p:nvSpPr>
        <p:spPr/>
        <p:txBody>
          <a:bodyPr/>
          <a:lstStyle/>
          <a:p>
            <a:pPr marL="0" indent="0">
              <a:buNone/>
            </a:pPr>
            <a:r>
              <a:rPr lang="en-US" sz="1200" kern="1200">
                <a:solidFill>
                  <a:schemeClr val="tx1"/>
                </a:solidFill>
                <a:effectLst/>
                <a:latin typeface="+mj-lt"/>
                <a:ea typeface="+mn-ea"/>
                <a:cs typeface="+mn-cs"/>
              </a:rPr>
              <a:t>ServiceNow customers aspire to exceptional business outcomes. They expect not only great products, but prescriptive guidance and insight to accelerate their journey to </a:t>
            </a:r>
            <a:r>
              <a:rPr lang="en-US" sz="1200" kern="1200" err="1">
                <a:solidFill>
                  <a:schemeClr val="tx1"/>
                </a:solidFill>
                <a:effectLst/>
                <a:latin typeface="+mj-lt"/>
                <a:ea typeface="+mn-ea"/>
                <a:cs typeface="+mn-cs"/>
              </a:rPr>
              <a:t>PAlue</a:t>
            </a:r>
            <a:r>
              <a:rPr lang="en-US" sz="1200" kern="1200">
                <a:solidFill>
                  <a:schemeClr val="tx1"/>
                </a:solidFill>
                <a:effectLst/>
                <a:latin typeface="+mj-lt"/>
                <a:ea typeface="+mn-ea"/>
                <a:cs typeface="+mn-cs"/>
              </a:rPr>
              <a:t>. ServiceNow’s Best Practice Center of Excellence delivers this guidance</a:t>
            </a:r>
            <a:r>
              <a:rPr lang="en-US" sz="1200" strike="noStrike" kern="1200">
                <a:solidFill>
                  <a:schemeClr val="tx1"/>
                </a:solidFill>
                <a:effectLst/>
                <a:latin typeface="+mj-lt"/>
                <a:ea typeface="+mn-ea"/>
                <a:cs typeface="+mn-cs"/>
              </a:rPr>
              <a:t> </a:t>
            </a:r>
            <a:r>
              <a:rPr lang="en-US" sz="1200" kern="1200">
                <a:solidFill>
                  <a:schemeClr val="tx1"/>
                </a:solidFill>
                <a:effectLst/>
                <a:latin typeface="+mj-lt"/>
                <a:ea typeface="+mn-ea"/>
                <a:cs typeface="+mn-cs"/>
              </a:rPr>
              <a:t>through our Customer Success Center, a free resource </a:t>
            </a:r>
            <a:r>
              <a:rPr lang="en-US" sz="1200" kern="1200" err="1">
                <a:solidFill>
                  <a:schemeClr val="tx1"/>
                </a:solidFill>
                <a:effectLst/>
                <a:latin typeface="+mj-lt"/>
                <a:ea typeface="+mn-ea"/>
                <a:cs typeface="+mn-cs"/>
              </a:rPr>
              <a:t>aPAilable</a:t>
            </a:r>
            <a:r>
              <a:rPr lang="en-US" sz="1200" kern="1200">
                <a:solidFill>
                  <a:schemeClr val="tx1"/>
                </a:solidFill>
                <a:effectLst/>
                <a:latin typeface="+mj-lt"/>
                <a:ea typeface="+mn-ea"/>
                <a:cs typeface="+mn-cs"/>
              </a:rPr>
              <a:t> to all our customers and partners.</a:t>
            </a:r>
          </a:p>
          <a:p>
            <a:pPr marL="0" indent="0">
              <a:buNone/>
            </a:pPr>
            <a:r>
              <a:rPr lang="en-US" sz="1200" kern="1200">
                <a:solidFill>
                  <a:schemeClr val="tx1"/>
                </a:solidFill>
                <a:effectLst/>
                <a:latin typeface="+mj-lt"/>
                <a:ea typeface="+mn-ea"/>
                <a:cs typeface="+mn-cs"/>
              </a:rPr>
              <a:t> </a:t>
            </a:r>
          </a:p>
          <a:p>
            <a:pPr lvl="0"/>
            <a:r>
              <a:rPr lang="en-US" sz="1200" kern="1200">
                <a:solidFill>
                  <a:schemeClr val="tx1"/>
                </a:solidFill>
                <a:effectLst/>
                <a:latin typeface="+mj-lt"/>
                <a:ea typeface="+mn-ea"/>
                <a:cs typeface="+mn-cs"/>
              </a:rPr>
              <a:t>On the CSC, you’ll</a:t>
            </a:r>
            <a:r>
              <a:rPr lang="en-US" sz="1200" strike="noStrike" kern="1200">
                <a:solidFill>
                  <a:schemeClr val="tx1"/>
                </a:solidFill>
                <a:effectLst/>
                <a:latin typeface="+mj-lt"/>
                <a:ea typeface="+mn-ea"/>
                <a:cs typeface="+mn-cs"/>
              </a:rPr>
              <a:t> </a:t>
            </a:r>
            <a:r>
              <a:rPr lang="en-US" sz="1200" kern="1200">
                <a:solidFill>
                  <a:schemeClr val="tx1"/>
                </a:solidFill>
                <a:effectLst/>
                <a:latin typeface="+mj-lt"/>
                <a:ea typeface="+mn-ea"/>
                <a:cs typeface="+mn-cs"/>
              </a:rPr>
              <a:t>find best practices answering top customer questions on a range of topics from how to define your strategic roadmap to tactical questions like how to assess CMDB health. We comprehensively answer technical and management questions, whether you want to know how to </a:t>
            </a:r>
            <a:r>
              <a:rPr lang="en-US" sz="1200" b="0" kern="1200">
                <a:solidFill>
                  <a:schemeClr val="tx1"/>
                </a:solidFill>
                <a:effectLst/>
                <a:latin typeface="+mj-lt"/>
                <a:ea typeface="+mn-ea"/>
                <a:cs typeface="+mn-cs"/>
              </a:rPr>
              <a:t>manage customization or how to </a:t>
            </a:r>
            <a:r>
              <a:rPr lang="en-US" sz="1200" b="0" kern="1200">
                <a:solidFill>
                  <a:schemeClr val="tx1"/>
                </a:solidFill>
                <a:effectLst/>
                <a:highlight>
                  <a:srgbClr val="FFFF00"/>
                </a:highlight>
                <a:latin typeface="+mj-lt"/>
                <a:ea typeface="+mn-ea"/>
                <a:cs typeface="+mn-cs"/>
              </a:rPr>
              <a:t>build your ServiceNow team</a:t>
            </a:r>
            <a:r>
              <a:rPr lang="en-US" sz="1200" kern="1200">
                <a:solidFill>
                  <a:schemeClr val="tx1"/>
                </a:solidFill>
                <a:effectLst/>
                <a:latin typeface="+mj-lt"/>
                <a:ea typeface="+mn-ea"/>
                <a:cs typeface="+mn-cs"/>
              </a:rPr>
              <a:t>. No matter what your role is, you’ll find resources that save you time and money. </a:t>
            </a:r>
          </a:p>
          <a:p>
            <a:pPr lvl="0"/>
            <a:endParaRPr lang="en-US" sz="1200" kern="1200">
              <a:solidFill>
                <a:schemeClr val="tx1"/>
              </a:solidFill>
              <a:effectLst/>
              <a:latin typeface="+mj-lt"/>
              <a:ea typeface="+mn-ea"/>
              <a:cs typeface="+mn-cs"/>
            </a:endParaRPr>
          </a:p>
          <a:p>
            <a:pPr lvl="0"/>
            <a:r>
              <a:rPr lang="en-US" sz="1200" kern="1200">
                <a:solidFill>
                  <a:schemeClr val="tx1"/>
                </a:solidFill>
                <a:effectLst/>
                <a:latin typeface="+mj-lt"/>
                <a:ea typeface="+mn-ea"/>
                <a:cs typeface="+mn-cs"/>
              </a:rPr>
              <a:t>We create these insights by working with ServiceNow experts from customers, partners, and our own teams. Think of these resources as the collective advice of the ServiceNow ecosystem, extending the power to your team. Customers like you are using these practical, actionable resources to save time and give them </a:t>
            </a:r>
            <a:r>
              <a:rPr lang="en-US" sz="1200" kern="1200">
                <a:solidFill>
                  <a:schemeClr val="tx1"/>
                </a:solidFill>
                <a:effectLst/>
                <a:latin typeface="+mn-lt"/>
                <a:ea typeface="+mn-ea"/>
                <a:cs typeface="+mn-cs"/>
              </a:rPr>
              <a:t>decision-making </a:t>
            </a:r>
            <a:r>
              <a:rPr lang="en-US" sz="1200" kern="1200">
                <a:solidFill>
                  <a:schemeClr val="tx1"/>
                </a:solidFill>
                <a:effectLst/>
                <a:latin typeface="+mj-lt"/>
                <a:ea typeface="+mn-ea"/>
                <a:cs typeface="+mn-cs"/>
              </a:rPr>
              <a:t>confidence.</a:t>
            </a:r>
          </a:p>
          <a:p>
            <a:pPr marL="0" indent="0">
              <a:buNone/>
            </a:pPr>
            <a:r>
              <a:rPr lang="en-US" sz="1200" strike="noStrike" kern="1200">
                <a:solidFill>
                  <a:schemeClr val="tx1"/>
                </a:solidFill>
                <a:effectLst/>
                <a:latin typeface="+mj-lt"/>
                <a:ea typeface="+mn-ea"/>
                <a:cs typeface="+mn-cs"/>
              </a:rPr>
              <a:t> </a:t>
            </a:r>
          </a:p>
          <a:p>
            <a:pPr marL="0" indent="0">
              <a:buNone/>
            </a:pPr>
            <a:r>
              <a:rPr lang="en-US" sz="1200" kern="1200">
                <a:solidFill>
                  <a:schemeClr val="tx1"/>
                </a:solidFill>
                <a:effectLst/>
                <a:latin typeface="+mj-lt"/>
                <a:ea typeface="+mn-ea"/>
                <a:cs typeface="+mn-cs"/>
              </a:rPr>
              <a:t>I invite you visit the Customer Success Center today. Let’s make a plan on how you and your team can use it on your journey.</a:t>
            </a:r>
          </a:p>
          <a:p>
            <a:pPr marL="0" indent="0">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7548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_1">
    <p:bg bwMode="gray">
      <p:bgPr>
        <a:solidFill>
          <a:schemeClr val="tx1"/>
        </a:solidFill>
        <a:effectLst/>
      </p:bgPr>
    </p:bg>
    <p:spTree>
      <p:nvGrpSpPr>
        <p:cNvPr id="1" name=""/>
        <p:cNvGrpSpPr/>
        <p:nvPr/>
      </p:nvGrpSpPr>
      <p:grpSpPr>
        <a:xfrm>
          <a:off x="0" y="0"/>
          <a:ext cx="0" cy="0"/>
          <a:chOff x="0" y="0"/>
          <a:chExt cx="0" cy="0"/>
        </a:xfrm>
      </p:grpSpPr>
      <p:sp>
        <p:nvSpPr>
          <p:cNvPr id="28" name="Text Placeholder 2"/>
          <p:cNvSpPr>
            <a:spLocks noGrp="1"/>
          </p:cNvSpPr>
          <p:nvPr>
            <p:ph type="body" sz="quarter" idx="12" hasCustomPrompt="1"/>
          </p:nvPr>
        </p:nvSpPr>
        <p:spPr>
          <a:xfrm>
            <a:off x="428223" y="3411257"/>
            <a:ext cx="9392443" cy="789637"/>
          </a:xfrm>
        </p:spPr>
        <p:txBody>
          <a:bodyPr/>
          <a:lstStyle>
            <a:lvl1pPr marL="0" indent="0">
              <a:lnSpc>
                <a:spcPct val="80000"/>
              </a:lnSpc>
              <a:spcBef>
                <a:spcPts val="0"/>
              </a:spcBef>
              <a:buFont typeface="Arial" panose="020B0604020202020204" pitchFamily="34" charset="0"/>
              <a:buNone/>
              <a:defRPr sz="2300" b="0">
                <a:solidFill>
                  <a:schemeClr val="bg1"/>
                </a:solidFill>
              </a:defRPr>
            </a:lvl1pPr>
            <a:lvl2pPr marL="231682" indent="0">
              <a:buNone/>
              <a:defRPr/>
            </a:lvl2pPr>
            <a:lvl3pPr marL="569685" indent="0">
              <a:buNone/>
              <a:defRPr/>
            </a:lvl3pPr>
            <a:lvl4pPr marL="853733" indent="0">
              <a:buNone/>
              <a:defRPr/>
            </a:lvl4pPr>
            <a:lvl5pPr marL="1145717" indent="0">
              <a:buNone/>
              <a:defRPr/>
            </a:lvl5pPr>
          </a:lstStyle>
          <a:p>
            <a:pPr lvl="0"/>
            <a:r>
              <a:rPr lang="en-US"/>
              <a:t>Click to edit Subtitle Master text styles</a:t>
            </a:r>
          </a:p>
        </p:txBody>
      </p:sp>
      <p:sp>
        <p:nvSpPr>
          <p:cNvPr id="30" name="Title 2"/>
          <p:cNvSpPr>
            <a:spLocks noGrp="1"/>
          </p:cNvSpPr>
          <p:nvPr>
            <p:ph type="title"/>
          </p:nvPr>
        </p:nvSpPr>
        <p:spPr>
          <a:xfrm>
            <a:off x="427244" y="774667"/>
            <a:ext cx="9393422" cy="2642187"/>
          </a:xfrm>
        </p:spPr>
        <p:txBody>
          <a:bodyPr/>
          <a:lstStyle>
            <a:lvl1pPr marL="0" algn="l" defTabSz="457017" rtl="0" eaLnBrk="1" latinLnBrk="0" hangingPunct="1">
              <a:lnSpc>
                <a:spcPct val="85000"/>
              </a:lnSpc>
              <a:spcBef>
                <a:spcPts val="0"/>
              </a:spcBef>
              <a:buNone/>
              <a:defRPr lang="en-US" sz="4600" b="1" i="0" kern="1200" normalizeH="0" baseline="0" dirty="0">
                <a:solidFill>
                  <a:schemeClr val="bg1"/>
                </a:solidFill>
                <a:latin typeface="+mj-lt"/>
                <a:ea typeface="Gilroy Bold" panose="00000500000000000000" pitchFamily="50" charset="0"/>
                <a:cs typeface="Gilroy Bold" panose="00000500000000000000" pitchFamily="50" charset="0"/>
              </a:defRPr>
            </a:lvl1pPr>
          </a:lstStyle>
          <a:p>
            <a:r>
              <a:rPr lang="en-US"/>
              <a:t>Click to edit Master title style</a:t>
            </a:r>
          </a:p>
        </p:txBody>
      </p:sp>
      <p:sp>
        <p:nvSpPr>
          <p:cNvPr id="29" name="Text Placeholder 4"/>
          <p:cNvSpPr>
            <a:spLocks noGrp="1"/>
          </p:cNvSpPr>
          <p:nvPr>
            <p:ph type="body" sz="quarter" idx="13" hasCustomPrompt="1"/>
          </p:nvPr>
        </p:nvSpPr>
        <p:spPr>
          <a:xfrm>
            <a:off x="427295" y="5506862"/>
            <a:ext cx="6164720" cy="914400"/>
          </a:xfrm>
        </p:spPr>
        <p:txBody>
          <a:bodyPr/>
          <a:lstStyle>
            <a:lvl1pPr marL="0" indent="0">
              <a:buNone/>
              <a:defRPr sz="1399">
                <a:solidFill>
                  <a:schemeClr val="bg1"/>
                </a:solidFill>
                <a:latin typeface="+mn-lt"/>
                <a:ea typeface="Gilroy Bold" panose="00000500000000000000" pitchFamily="50" charset="0"/>
                <a:cs typeface="Gilroy Bold"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r>
              <a:rPr lang="en-US"/>
              <a:t>Click to edit Master subtitle style</a:t>
            </a:r>
          </a:p>
        </p:txBody>
      </p:sp>
      <p:sp>
        <p:nvSpPr>
          <p:cNvPr id="35" name="Text Placeholder 4"/>
          <p:cNvSpPr>
            <a:spLocks noGrp="1"/>
          </p:cNvSpPr>
          <p:nvPr>
            <p:ph type="body" sz="quarter" idx="14" hasCustomPrompt="1"/>
          </p:nvPr>
        </p:nvSpPr>
        <p:spPr>
          <a:xfrm>
            <a:off x="428543" y="5135720"/>
            <a:ext cx="6164720" cy="390748"/>
          </a:xfrm>
        </p:spPr>
        <p:txBody>
          <a:bodyPr anchor="b"/>
          <a:lstStyle>
            <a:lvl1pPr marL="0" indent="0">
              <a:buNone/>
              <a:defRPr sz="1399" b="1">
                <a:solidFill>
                  <a:schemeClr val="bg1"/>
                </a:solidFill>
                <a:latin typeface="+mn-lt"/>
                <a:ea typeface="Gilroy Bold" panose="00000500000000000000" pitchFamily="50" charset="0"/>
                <a:cs typeface="Gilroy Bold"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r>
              <a:rPr lang="en-US"/>
              <a:t>Click to edit Master subtitle style</a:t>
            </a:r>
          </a:p>
        </p:txBody>
      </p:sp>
      <p:sp>
        <p:nvSpPr>
          <p:cNvPr id="55" name="AutoShape 7">
            <a:extLst>
              <a:ext uri="{FF2B5EF4-FFF2-40B4-BE49-F238E27FC236}">
                <a16:creationId xmlns:a16="http://schemas.microsoft.com/office/drawing/2014/main" id="{1EED5B79-0291-4B4B-96E3-3F93438B4A2A}"/>
              </a:ext>
            </a:extLst>
          </p:cNvPr>
          <p:cNvSpPr>
            <a:spLocks noChangeAspect="1" noChangeArrowheads="1" noTextEdit="1"/>
          </p:cNvSpPr>
          <p:nvPr userDrawn="1"/>
        </p:nvSpPr>
        <p:spPr bwMode="auto">
          <a:xfrm>
            <a:off x="3154363" y="0"/>
            <a:ext cx="5880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3">
            <a:extLst>
              <a:ext uri="{FF2B5EF4-FFF2-40B4-BE49-F238E27FC236}">
                <a16:creationId xmlns:a16="http://schemas.microsoft.com/office/drawing/2014/main" id="{7CD6D792-7C05-764E-B55E-3B71837FFB01}"/>
              </a:ext>
            </a:extLst>
          </p:cNvPr>
          <p:cNvSpPr/>
          <p:nvPr userDrawn="1"/>
        </p:nvSpPr>
        <p:spPr>
          <a:xfrm>
            <a:off x="11479779" y="1299205"/>
            <a:ext cx="706294" cy="2370594"/>
          </a:xfrm>
          <a:custGeom>
            <a:avLst/>
            <a:gdLst>
              <a:gd name="connsiteX0" fmla="*/ 706294 w 706294"/>
              <a:gd name="connsiteY0" fmla="*/ 0 h 2370594"/>
              <a:gd name="connsiteX1" fmla="*/ 706294 w 706294"/>
              <a:gd name="connsiteY1" fmla="*/ 2370594 h 2370594"/>
              <a:gd name="connsiteX2" fmla="*/ 599355 w 706294"/>
              <a:gd name="connsiteY2" fmla="*/ 2312550 h 2370594"/>
              <a:gd name="connsiteX3" fmla="*/ 0 w 706294"/>
              <a:gd name="connsiteY3" fmla="*/ 1185297 h 2370594"/>
              <a:gd name="connsiteX4" fmla="*/ 599355 w 706294"/>
              <a:gd name="connsiteY4" fmla="*/ 58045 h 2370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94" h="2370594">
                <a:moveTo>
                  <a:pt x="706294" y="0"/>
                </a:moveTo>
                <a:lnTo>
                  <a:pt x="706294" y="2370594"/>
                </a:lnTo>
                <a:lnTo>
                  <a:pt x="599355" y="2312550"/>
                </a:lnTo>
                <a:cubicBezTo>
                  <a:pt x="237747" y="2068252"/>
                  <a:pt x="0" y="1654539"/>
                  <a:pt x="0" y="1185297"/>
                </a:cubicBezTo>
                <a:cubicBezTo>
                  <a:pt x="0" y="716055"/>
                  <a:pt x="237747" y="302342"/>
                  <a:pt x="599355" y="58045"/>
                </a:cubicBezTo>
                <a:close/>
              </a:path>
            </a:pathLst>
          </a:cu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244B99B2-6FD7-3F45-9E07-CDAE9C3BDF59}"/>
              </a:ext>
            </a:extLst>
          </p:cNvPr>
          <p:cNvSpPr/>
          <p:nvPr userDrawn="1"/>
        </p:nvSpPr>
        <p:spPr>
          <a:xfrm>
            <a:off x="11475069" y="5363342"/>
            <a:ext cx="711004" cy="1494659"/>
          </a:xfrm>
          <a:custGeom>
            <a:avLst/>
            <a:gdLst>
              <a:gd name="connsiteX0" fmla="*/ 711004 w 711004"/>
              <a:gd name="connsiteY0" fmla="*/ 0 h 1494659"/>
              <a:gd name="connsiteX1" fmla="*/ 711004 w 711004"/>
              <a:gd name="connsiteY1" fmla="*/ 1494659 h 1494659"/>
              <a:gd name="connsiteX2" fmla="*/ 36061 w 711004"/>
              <a:gd name="connsiteY2" fmla="*/ 1494659 h 1494659"/>
              <a:gd name="connsiteX3" fmla="*/ 27619 w 711004"/>
              <a:gd name="connsiteY3" fmla="*/ 1461824 h 1494659"/>
              <a:gd name="connsiteX4" fmla="*/ 0 w 711004"/>
              <a:gd name="connsiteY4" fmla="*/ 1187853 h 1494659"/>
              <a:gd name="connsiteX5" fmla="*/ 599355 w 711004"/>
              <a:gd name="connsiteY5" fmla="*/ 60601 h 1494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004" h="1494659">
                <a:moveTo>
                  <a:pt x="711004" y="0"/>
                </a:moveTo>
                <a:lnTo>
                  <a:pt x="711004" y="1494659"/>
                </a:lnTo>
                <a:lnTo>
                  <a:pt x="36061" y="1494659"/>
                </a:lnTo>
                <a:lnTo>
                  <a:pt x="27619" y="1461824"/>
                </a:lnTo>
                <a:cubicBezTo>
                  <a:pt x="9510" y="1373329"/>
                  <a:pt x="0" y="1281702"/>
                  <a:pt x="0" y="1187853"/>
                </a:cubicBezTo>
                <a:cubicBezTo>
                  <a:pt x="0" y="718611"/>
                  <a:pt x="237747" y="304898"/>
                  <a:pt x="599355" y="60601"/>
                </a:cubicBezTo>
                <a:close/>
              </a:path>
            </a:pathLst>
          </a:cu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AF7C6F1-62D3-B84E-BBFA-C7C3FF024D4B}"/>
              </a:ext>
            </a:extLst>
          </p:cNvPr>
          <p:cNvSpPr/>
          <p:nvPr userDrawn="1"/>
        </p:nvSpPr>
        <p:spPr>
          <a:xfrm>
            <a:off x="10806691" y="1"/>
            <a:ext cx="419100" cy="492124"/>
          </a:xfrm>
          <a:prstGeom prst="rect">
            <a:avLst/>
          </a:prstGeom>
          <a:solidFill>
            <a:srgbClr val="455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1848460-9920-FC4A-8B05-65957E5D2F94}"/>
              </a:ext>
            </a:extLst>
          </p:cNvPr>
          <p:cNvSpPr/>
          <p:nvPr userDrawn="1"/>
        </p:nvSpPr>
        <p:spPr>
          <a:xfrm>
            <a:off x="10806691" y="492125"/>
            <a:ext cx="419100" cy="2247899"/>
          </a:xfrm>
          <a:prstGeom prst="rect">
            <a:avLst/>
          </a:pr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82D4443-8801-6B4E-BAB0-8E1882243438}"/>
              </a:ext>
            </a:extLst>
          </p:cNvPr>
          <p:cNvSpPr/>
          <p:nvPr userDrawn="1"/>
        </p:nvSpPr>
        <p:spPr>
          <a:xfrm>
            <a:off x="10806691" y="2740024"/>
            <a:ext cx="419100" cy="1892807"/>
          </a:xfrm>
          <a:prstGeom prst="rect">
            <a:avLst/>
          </a:prstGeom>
          <a:solidFill>
            <a:srgbClr val="455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86CF341-2AC7-1341-AA47-4857B70E92F0}"/>
              </a:ext>
            </a:extLst>
          </p:cNvPr>
          <p:cNvSpPr/>
          <p:nvPr userDrawn="1"/>
        </p:nvSpPr>
        <p:spPr>
          <a:xfrm>
            <a:off x="10806691" y="4632344"/>
            <a:ext cx="419100" cy="2225656"/>
          </a:xfrm>
          <a:prstGeom prst="rect">
            <a:avLst/>
          </a:pr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aphic 42">
            <a:extLst>
              <a:ext uri="{FF2B5EF4-FFF2-40B4-BE49-F238E27FC236}">
                <a16:creationId xmlns:a16="http://schemas.microsoft.com/office/drawing/2014/main" id="{45BFC98A-5846-434C-A1AC-8A6847896755}"/>
              </a:ext>
            </a:extLst>
          </p:cNvPr>
          <p:cNvGrpSpPr/>
          <p:nvPr userDrawn="1"/>
        </p:nvGrpSpPr>
        <p:grpSpPr>
          <a:xfrm>
            <a:off x="370118" y="895350"/>
            <a:ext cx="1885270" cy="555625"/>
            <a:chOff x="803237" y="2081175"/>
            <a:chExt cx="11182350" cy="3295650"/>
          </a:xfrm>
        </p:grpSpPr>
        <p:sp>
          <p:nvSpPr>
            <p:cNvPr id="40" name="Freeform: Shape 44">
              <a:extLst>
                <a:ext uri="{FF2B5EF4-FFF2-40B4-BE49-F238E27FC236}">
                  <a16:creationId xmlns:a16="http://schemas.microsoft.com/office/drawing/2014/main" id="{D6A0F3EC-46F5-564E-B1E6-B1FE53CB77D0}"/>
                </a:ext>
              </a:extLst>
            </p:cNvPr>
            <p:cNvSpPr/>
            <p:nvPr/>
          </p:nvSpPr>
          <p:spPr>
            <a:xfrm>
              <a:off x="3507766" y="3453249"/>
              <a:ext cx="581025" cy="942975"/>
            </a:xfrm>
            <a:custGeom>
              <a:avLst/>
              <a:gdLst>
                <a:gd name="connsiteX0" fmla="*/ 502348 w 581025"/>
                <a:gd name="connsiteY0" fmla="*/ 7146 h 942975"/>
                <a:gd name="connsiteX1" fmla="*/ 243459 w 581025"/>
                <a:gd name="connsiteY1" fmla="*/ 100110 h 942975"/>
                <a:gd name="connsiteX2" fmla="*/ 243459 w 581025"/>
                <a:gd name="connsiteY2" fmla="*/ 16671 h 942975"/>
                <a:gd name="connsiteX3" fmla="*/ 7144 w 581025"/>
                <a:gd name="connsiteY3" fmla="*/ 16671 h 942975"/>
                <a:gd name="connsiteX4" fmla="*/ 7144 w 581025"/>
                <a:gd name="connsiteY4" fmla="*/ 936786 h 942975"/>
                <a:gd name="connsiteX5" fmla="*/ 252889 w 581025"/>
                <a:gd name="connsiteY5" fmla="*/ 936786 h 942975"/>
                <a:gd name="connsiteX6" fmla="*/ 252889 w 581025"/>
                <a:gd name="connsiteY6" fmla="*/ 348712 h 942975"/>
                <a:gd name="connsiteX7" fmla="*/ 475964 w 581025"/>
                <a:gd name="connsiteY7" fmla="*/ 234888 h 942975"/>
                <a:gd name="connsiteX8" fmla="*/ 574548 w 581025"/>
                <a:gd name="connsiteY8" fmla="*/ 249652 h 942975"/>
                <a:gd name="connsiteX9" fmla="*/ 574548 w 581025"/>
                <a:gd name="connsiteY9" fmla="*/ 13527 h 942975"/>
                <a:gd name="connsiteX10" fmla="*/ 502349 w 581025"/>
                <a:gd name="connsiteY10" fmla="*/ 7146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25" h="942975">
                  <a:moveTo>
                    <a:pt x="502348" y="7146"/>
                  </a:moveTo>
                  <a:cubicBezTo>
                    <a:pt x="407828" y="6860"/>
                    <a:pt x="316206" y="39761"/>
                    <a:pt x="243459" y="100110"/>
                  </a:cubicBezTo>
                  <a:lnTo>
                    <a:pt x="243459" y="16671"/>
                  </a:lnTo>
                  <a:lnTo>
                    <a:pt x="7144" y="16671"/>
                  </a:lnTo>
                  <a:lnTo>
                    <a:pt x="7144" y="936786"/>
                  </a:lnTo>
                  <a:lnTo>
                    <a:pt x="252889" y="936786"/>
                  </a:lnTo>
                  <a:lnTo>
                    <a:pt x="252889" y="348712"/>
                  </a:lnTo>
                  <a:cubicBezTo>
                    <a:pt x="286893" y="301087"/>
                    <a:pt x="371951" y="234888"/>
                    <a:pt x="475964" y="234888"/>
                  </a:cubicBezTo>
                  <a:cubicBezTo>
                    <a:pt x="512921" y="234888"/>
                    <a:pt x="546830" y="237555"/>
                    <a:pt x="574548" y="249652"/>
                  </a:cubicBezTo>
                  <a:lnTo>
                    <a:pt x="574548" y="13527"/>
                  </a:lnTo>
                  <a:cubicBezTo>
                    <a:pt x="550710" y="9326"/>
                    <a:pt x="526554" y="7191"/>
                    <a:pt x="502349" y="7146"/>
                  </a:cubicBezTo>
                </a:path>
              </a:pathLst>
            </a:custGeom>
            <a:solidFill>
              <a:srgbClr val="FFFFFF"/>
            </a:solidFill>
            <a:ln w="9525" cap="flat">
              <a:noFill/>
              <a:prstDash val="solid"/>
              <a:miter/>
            </a:ln>
          </p:spPr>
          <p:txBody>
            <a:bodyPr rtlCol="0" anchor="ctr"/>
            <a:lstStyle/>
            <a:p>
              <a:endParaRPr lang="en-US"/>
            </a:p>
          </p:txBody>
        </p:sp>
        <p:sp>
          <p:nvSpPr>
            <p:cNvPr id="41" name="Freeform: Shape 45">
              <a:extLst>
                <a:ext uri="{FF2B5EF4-FFF2-40B4-BE49-F238E27FC236}">
                  <a16:creationId xmlns:a16="http://schemas.microsoft.com/office/drawing/2014/main" id="{6BD0C83D-D1C2-D844-B84F-ACA2AB39EAE5}"/>
                </a:ext>
              </a:extLst>
            </p:cNvPr>
            <p:cNvSpPr/>
            <p:nvPr/>
          </p:nvSpPr>
          <p:spPr>
            <a:xfrm>
              <a:off x="1741735" y="3443821"/>
              <a:ext cx="742950" cy="971550"/>
            </a:xfrm>
            <a:custGeom>
              <a:avLst/>
              <a:gdLst>
                <a:gd name="connsiteX0" fmla="*/ 126206 w 742950"/>
                <a:gd name="connsiteY0" fmla="*/ 665417 h 971550"/>
                <a:gd name="connsiteX1" fmla="*/ 377571 w 742950"/>
                <a:gd name="connsiteY1" fmla="*/ 756476 h 971550"/>
                <a:gd name="connsiteX2" fmla="*/ 494824 w 742950"/>
                <a:gd name="connsiteY2" fmla="*/ 678752 h 971550"/>
                <a:gd name="connsiteX3" fmla="*/ 50578 w 742950"/>
                <a:gd name="connsiteY3" fmla="*/ 293656 h 971550"/>
                <a:gd name="connsiteX4" fmla="*/ 402146 w 742950"/>
                <a:gd name="connsiteY4" fmla="*/ 7144 h 971550"/>
                <a:gd name="connsiteX5" fmla="*/ 712184 w 742950"/>
                <a:gd name="connsiteY5" fmla="*/ 100108 h 971550"/>
                <a:gd name="connsiteX6" fmla="*/ 596837 w 742950"/>
                <a:gd name="connsiteY6" fmla="*/ 278416 h 971550"/>
                <a:gd name="connsiteX7" fmla="*/ 421100 w 742950"/>
                <a:gd name="connsiteY7" fmla="*/ 215837 h 971550"/>
                <a:gd name="connsiteX8" fmla="*/ 296323 w 742950"/>
                <a:gd name="connsiteY8" fmla="*/ 289846 h 971550"/>
                <a:gd name="connsiteX9" fmla="*/ 740474 w 742950"/>
                <a:gd name="connsiteY9" fmla="*/ 680371 h 971550"/>
                <a:gd name="connsiteX10" fmla="*/ 375761 w 742950"/>
                <a:gd name="connsiteY10" fmla="*/ 964978 h 971550"/>
                <a:gd name="connsiteX11" fmla="*/ 7144 w 742950"/>
                <a:gd name="connsiteY11" fmla="*/ 841153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42950" h="971550">
                  <a:moveTo>
                    <a:pt x="126206" y="665417"/>
                  </a:moveTo>
                  <a:cubicBezTo>
                    <a:pt x="188595" y="722567"/>
                    <a:pt x="284988" y="756476"/>
                    <a:pt x="377571" y="756476"/>
                  </a:cubicBezTo>
                  <a:cubicBezTo>
                    <a:pt x="444246" y="756476"/>
                    <a:pt x="494824" y="724281"/>
                    <a:pt x="494824" y="678752"/>
                  </a:cubicBezTo>
                  <a:cubicBezTo>
                    <a:pt x="494824" y="540258"/>
                    <a:pt x="50578" y="589598"/>
                    <a:pt x="50578" y="293656"/>
                  </a:cubicBezTo>
                  <a:cubicBezTo>
                    <a:pt x="50578" y="117158"/>
                    <a:pt x="220694" y="7144"/>
                    <a:pt x="402146" y="7144"/>
                  </a:cubicBezTo>
                  <a:cubicBezTo>
                    <a:pt x="521208" y="7144"/>
                    <a:pt x="651701" y="52673"/>
                    <a:pt x="712184" y="100108"/>
                  </a:cubicBezTo>
                  <a:lnTo>
                    <a:pt x="596837" y="278416"/>
                  </a:lnTo>
                  <a:cubicBezTo>
                    <a:pt x="549212" y="244316"/>
                    <a:pt x="487204" y="215837"/>
                    <a:pt x="421100" y="215837"/>
                  </a:cubicBezTo>
                  <a:cubicBezTo>
                    <a:pt x="352996" y="215837"/>
                    <a:pt x="296323" y="242411"/>
                    <a:pt x="296323" y="289846"/>
                  </a:cubicBezTo>
                  <a:cubicBezTo>
                    <a:pt x="296323" y="409384"/>
                    <a:pt x="740474" y="361950"/>
                    <a:pt x="740474" y="680371"/>
                  </a:cubicBezTo>
                  <a:cubicBezTo>
                    <a:pt x="740474" y="856774"/>
                    <a:pt x="568452" y="964978"/>
                    <a:pt x="375761" y="964978"/>
                  </a:cubicBezTo>
                  <a:cubicBezTo>
                    <a:pt x="242940" y="963405"/>
                    <a:pt x="113979" y="920085"/>
                    <a:pt x="7144" y="841153"/>
                  </a:cubicBezTo>
                  <a:close/>
                </a:path>
              </a:pathLst>
            </a:custGeom>
            <a:solidFill>
              <a:srgbClr val="FFFFFF"/>
            </a:solidFill>
            <a:ln w="9525" cap="flat">
              <a:noFill/>
              <a:prstDash val="solid"/>
              <a:miter/>
            </a:ln>
          </p:spPr>
          <p:txBody>
            <a:bodyPr rtlCol="0" anchor="ctr"/>
            <a:lstStyle/>
            <a:p>
              <a:endParaRPr lang="en-US"/>
            </a:p>
          </p:txBody>
        </p:sp>
        <p:sp>
          <p:nvSpPr>
            <p:cNvPr id="42" name="Freeform: Shape 46">
              <a:extLst>
                <a:ext uri="{FF2B5EF4-FFF2-40B4-BE49-F238E27FC236}">
                  <a16:creationId xmlns:a16="http://schemas.microsoft.com/office/drawing/2014/main" id="{E86F232C-5457-6549-8893-2E13A7EDAA3A}"/>
                </a:ext>
              </a:extLst>
            </p:cNvPr>
            <p:cNvSpPr/>
            <p:nvPr/>
          </p:nvSpPr>
          <p:spPr>
            <a:xfrm>
              <a:off x="2524024" y="3443821"/>
              <a:ext cx="885825" cy="971550"/>
            </a:xfrm>
            <a:custGeom>
              <a:avLst/>
              <a:gdLst>
                <a:gd name="connsiteX0" fmla="*/ 886015 w 885825"/>
                <a:gd name="connsiteY0" fmla="*/ 477679 h 971550"/>
                <a:gd name="connsiteX1" fmla="*/ 453295 w 885825"/>
                <a:gd name="connsiteY1" fmla="*/ 7144 h 971550"/>
                <a:gd name="connsiteX2" fmla="*/ 7144 w 885825"/>
                <a:gd name="connsiteY2" fmla="*/ 487109 h 971550"/>
                <a:gd name="connsiteX3" fmla="*/ 487299 w 885825"/>
                <a:gd name="connsiteY3" fmla="*/ 965168 h 971550"/>
                <a:gd name="connsiteX4" fmla="*/ 863346 w 885825"/>
                <a:gd name="connsiteY4" fmla="*/ 800195 h 971550"/>
                <a:gd name="connsiteX5" fmla="*/ 723519 w 885825"/>
                <a:gd name="connsiteY5" fmla="*/ 659797 h 971550"/>
                <a:gd name="connsiteX6" fmla="*/ 492919 w 885825"/>
                <a:gd name="connsiteY6" fmla="*/ 766001 h 971550"/>
                <a:gd name="connsiteX7" fmla="*/ 245269 w 885825"/>
                <a:gd name="connsiteY7" fmla="*/ 547878 h 971550"/>
                <a:gd name="connsiteX8" fmla="*/ 880300 w 885825"/>
                <a:gd name="connsiteY8" fmla="*/ 547878 h 971550"/>
                <a:gd name="connsiteX9" fmla="*/ 886015 w 885825"/>
                <a:gd name="connsiteY9" fmla="*/ 477679 h 971550"/>
                <a:gd name="connsiteX10" fmla="*/ 256699 w 885825"/>
                <a:gd name="connsiteY10" fmla="*/ 367570 h 971550"/>
                <a:gd name="connsiteX11" fmla="*/ 453295 w 885825"/>
                <a:gd name="connsiteY11" fmla="*/ 206312 h 971550"/>
                <a:gd name="connsiteX12" fmla="*/ 634270 w 885825"/>
                <a:gd name="connsiteY12" fmla="*/ 36757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5825" h="971550">
                  <a:moveTo>
                    <a:pt x="886015" y="477679"/>
                  </a:moveTo>
                  <a:cubicBezTo>
                    <a:pt x="886015" y="221552"/>
                    <a:pt x="706564" y="7144"/>
                    <a:pt x="453295" y="7144"/>
                  </a:cubicBezTo>
                  <a:cubicBezTo>
                    <a:pt x="181070" y="7144"/>
                    <a:pt x="7144" y="230981"/>
                    <a:pt x="7144" y="487109"/>
                  </a:cubicBezTo>
                  <a:cubicBezTo>
                    <a:pt x="7144" y="775526"/>
                    <a:pt x="213169" y="965168"/>
                    <a:pt x="487299" y="965168"/>
                  </a:cubicBezTo>
                  <a:cubicBezTo>
                    <a:pt x="629031" y="965168"/>
                    <a:pt x="774573" y="906399"/>
                    <a:pt x="863346" y="800195"/>
                  </a:cubicBezTo>
                  <a:lnTo>
                    <a:pt x="723519" y="659797"/>
                  </a:lnTo>
                  <a:cubicBezTo>
                    <a:pt x="680085" y="707422"/>
                    <a:pt x="596932" y="766001"/>
                    <a:pt x="492919" y="766001"/>
                  </a:cubicBezTo>
                  <a:cubicBezTo>
                    <a:pt x="362521" y="766001"/>
                    <a:pt x="258604" y="676847"/>
                    <a:pt x="245269" y="547878"/>
                  </a:cubicBezTo>
                  <a:lnTo>
                    <a:pt x="880300" y="547878"/>
                  </a:lnTo>
                  <a:cubicBezTo>
                    <a:pt x="884241" y="524689"/>
                    <a:pt x="886153" y="501200"/>
                    <a:pt x="886015" y="477679"/>
                  </a:cubicBezTo>
                  <a:close/>
                  <a:moveTo>
                    <a:pt x="256699" y="367570"/>
                  </a:moveTo>
                  <a:cubicBezTo>
                    <a:pt x="268034" y="284131"/>
                    <a:pt x="351187" y="206312"/>
                    <a:pt x="453295" y="206312"/>
                  </a:cubicBezTo>
                  <a:cubicBezTo>
                    <a:pt x="545679" y="206668"/>
                    <a:pt x="623305" y="275837"/>
                    <a:pt x="634270" y="367570"/>
                  </a:cubicBezTo>
                  <a:close/>
                </a:path>
              </a:pathLst>
            </a:custGeom>
            <a:solidFill>
              <a:srgbClr val="FFFFFF"/>
            </a:solidFill>
            <a:ln w="9525" cap="flat">
              <a:noFill/>
              <a:prstDash val="solid"/>
              <a:miter/>
            </a:ln>
          </p:spPr>
          <p:txBody>
            <a:bodyPr rtlCol="0" anchor="ctr"/>
            <a:lstStyle/>
            <a:p>
              <a:endParaRPr lang="en-US"/>
            </a:p>
          </p:txBody>
        </p:sp>
        <p:sp>
          <p:nvSpPr>
            <p:cNvPr id="43" name="Freeform: Shape 47">
              <a:extLst>
                <a:ext uri="{FF2B5EF4-FFF2-40B4-BE49-F238E27FC236}">
                  <a16:creationId xmlns:a16="http://schemas.microsoft.com/office/drawing/2014/main" id="{553D43D3-87C9-0F4C-91A8-292551B5396E}"/>
                </a:ext>
              </a:extLst>
            </p:cNvPr>
            <p:cNvSpPr/>
            <p:nvPr/>
          </p:nvSpPr>
          <p:spPr>
            <a:xfrm>
              <a:off x="4154227" y="3462776"/>
              <a:ext cx="1019175" cy="933450"/>
            </a:xfrm>
            <a:custGeom>
              <a:avLst/>
              <a:gdLst>
                <a:gd name="connsiteX0" fmla="*/ 513683 w 1019175"/>
                <a:gd name="connsiteY0" fmla="*/ 568738 h 933450"/>
                <a:gd name="connsiteX1" fmla="*/ 765048 w 1019175"/>
                <a:gd name="connsiteY1" fmla="*/ 7144 h 933450"/>
                <a:gd name="connsiteX2" fmla="*/ 1020223 w 1019175"/>
                <a:gd name="connsiteY2" fmla="*/ 7144 h 933450"/>
                <a:gd name="connsiteX3" fmla="*/ 598742 w 1019175"/>
                <a:gd name="connsiteY3" fmla="*/ 927259 h 933450"/>
                <a:gd name="connsiteX4" fmla="*/ 428625 w 1019175"/>
                <a:gd name="connsiteY4" fmla="*/ 927259 h 933450"/>
                <a:gd name="connsiteX5" fmla="*/ 7144 w 1019175"/>
                <a:gd name="connsiteY5" fmla="*/ 7144 h 933450"/>
                <a:gd name="connsiteX6" fmla="*/ 262319 w 1019175"/>
                <a:gd name="connsiteY6" fmla="*/ 7144 h 933450"/>
                <a:gd name="connsiteX7" fmla="*/ 513683 w 1019175"/>
                <a:gd name="connsiteY7" fmla="*/ 568738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9175" h="933450">
                  <a:moveTo>
                    <a:pt x="513683" y="568738"/>
                  </a:moveTo>
                  <a:lnTo>
                    <a:pt x="765048" y="7144"/>
                  </a:lnTo>
                  <a:lnTo>
                    <a:pt x="1020223" y="7144"/>
                  </a:lnTo>
                  <a:lnTo>
                    <a:pt x="598742" y="927259"/>
                  </a:lnTo>
                  <a:lnTo>
                    <a:pt x="428625" y="927259"/>
                  </a:lnTo>
                  <a:lnTo>
                    <a:pt x="7144" y="7144"/>
                  </a:lnTo>
                  <a:lnTo>
                    <a:pt x="262319" y="7144"/>
                  </a:lnTo>
                  <a:lnTo>
                    <a:pt x="513683" y="568738"/>
                  </a:lnTo>
                  <a:close/>
                </a:path>
              </a:pathLst>
            </a:custGeom>
            <a:solidFill>
              <a:srgbClr val="FFFFFF"/>
            </a:solidFill>
            <a:ln w="9525" cap="flat">
              <a:noFill/>
              <a:prstDash val="solid"/>
              <a:miter/>
            </a:ln>
          </p:spPr>
          <p:txBody>
            <a:bodyPr rtlCol="0" anchor="ctr"/>
            <a:lstStyle/>
            <a:p>
              <a:endParaRPr lang="en-US"/>
            </a:p>
          </p:txBody>
        </p:sp>
        <p:sp>
          <p:nvSpPr>
            <p:cNvPr id="44" name="Freeform: Shape 48">
              <a:extLst>
                <a:ext uri="{FF2B5EF4-FFF2-40B4-BE49-F238E27FC236}">
                  <a16:creationId xmlns:a16="http://schemas.microsoft.com/office/drawing/2014/main" id="{0E447A73-3C67-A642-81DC-D93505DC9DFC}"/>
                </a:ext>
              </a:extLst>
            </p:cNvPr>
            <p:cNvSpPr/>
            <p:nvPr/>
          </p:nvSpPr>
          <p:spPr>
            <a:xfrm>
              <a:off x="5212931" y="3030722"/>
              <a:ext cx="323850" cy="323850"/>
            </a:xfrm>
            <a:custGeom>
              <a:avLst/>
              <a:gdLst>
                <a:gd name="connsiteX0" fmla="*/ 167831 w 323850"/>
                <a:gd name="connsiteY0" fmla="*/ 7144 h 323850"/>
                <a:gd name="connsiteX1" fmla="*/ 322007 w 323850"/>
                <a:gd name="connsiteY1" fmla="*/ 167798 h 323850"/>
                <a:gd name="connsiteX2" fmla="*/ 161353 w 323850"/>
                <a:gd name="connsiteY2" fmla="*/ 321974 h 323850"/>
                <a:gd name="connsiteX3" fmla="*/ 7144 w 323850"/>
                <a:gd name="connsiteY3" fmla="*/ 164878 h 323850"/>
                <a:gd name="connsiteX4" fmla="*/ 164943 w 323850"/>
                <a:gd name="connsiteY4" fmla="*/ 7400 h 323850"/>
                <a:gd name="connsiteX5" fmla="*/ 167830 w 323850"/>
                <a:gd name="connsiteY5" fmla="*/ 7429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850" h="323850">
                  <a:moveTo>
                    <a:pt x="167831" y="7144"/>
                  </a:moveTo>
                  <a:cubicBezTo>
                    <a:pt x="254769" y="8933"/>
                    <a:pt x="323796" y="80860"/>
                    <a:pt x="322007" y="167798"/>
                  </a:cubicBezTo>
                  <a:cubicBezTo>
                    <a:pt x="320218" y="254735"/>
                    <a:pt x="248291" y="323762"/>
                    <a:pt x="161353" y="321974"/>
                  </a:cubicBezTo>
                  <a:cubicBezTo>
                    <a:pt x="75801" y="320213"/>
                    <a:pt x="7317" y="250448"/>
                    <a:pt x="7144" y="164878"/>
                  </a:cubicBezTo>
                  <a:cubicBezTo>
                    <a:pt x="7233" y="77816"/>
                    <a:pt x="77882" y="7311"/>
                    <a:pt x="164943" y="7400"/>
                  </a:cubicBezTo>
                  <a:cubicBezTo>
                    <a:pt x="165906" y="7401"/>
                    <a:pt x="166868" y="7411"/>
                    <a:pt x="167830" y="7429"/>
                  </a:cubicBezTo>
                </a:path>
              </a:pathLst>
            </a:custGeom>
            <a:solidFill>
              <a:srgbClr val="FFFFFF"/>
            </a:solidFill>
            <a:ln w="9525" cap="flat">
              <a:noFill/>
              <a:prstDash val="solid"/>
              <a:miter/>
            </a:ln>
          </p:spPr>
          <p:txBody>
            <a:bodyPr rtlCol="0" anchor="ctr"/>
            <a:lstStyle/>
            <a:p>
              <a:endParaRPr lang="en-US"/>
            </a:p>
          </p:txBody>
        </p:sp>
        <p:sp>
          <p:nvSpPr>
            <p:cNvPr id="45" name="Freeform: Shape 49">
              <a:extLst>
                <a:ext uri="{FF2B5EF4-FFF2-40B4-BE49-F238E27FC236}">
                  <a16:creationId xmlns:a16="http://schemas.microsoft.com/office/drawing/2014/main" id="{86BF6AD9-562E-4244-8546-5C6D7E7A7BDA}"/>
                </a:ext>
              </a:extLst>
            </p:cNvPr>
            <p:cNvSpPr/>
            <p:nvPr/>
          </p:nvSpPr>
          <p:spPr>
            <a:xfrm>
              <a:off x="5250745" y="3462776"/>
              <a:ext cx="257175" cy="933450"/>
            </a:xfrm>
            <a:custGeom>
              <a:avLst/>
              <a:gdLst>
                <a:gd name="connsiteX0" fmla="*/ 7144 w 257175"/>
                <a:gd name="connsiteY0" fmla="*/ 7144 h 933450"/>
                <a:gd name="connsiteX1" fmla="*/ 252889 w 257175"/>
                <a:gd name="connsiteY1" fmla="*/ 7144 h 933450"/>
                <a:gd name="connsiteX2" fmla="*/ 252889 w 257175"/>
                <a:gd name="connsiteY2" fmla="*/ 927259 h 933450"/>
                <a:gd name="connsiteX3" fmla="*/ 7144 w 257175"/>
                <a:gd name="connsiteY3" fmla="*/ 927259 h 933450"/>
              </a:gdLst>
              <a:ahLst/>
              <a:cxnLst>
                <a:cxn ang="0">
                  <a:pos x="connsiteX0" y="connsiteY0"/>
                </a:cxn>
                <a:cxn ang="0">
                  <a:pos x="connsiteX1" y="connsiteY1"/>
                </a:cxn>
                <a:cxn ang="0">
                  <a:pos x="connsiteX2" y="connsiteY2"/>
                </a:cxn>
                <a:cxn ang="0">
                  <a:pos x="connsiteX3" y="connsiteY3"/>
                </a:cxn>
              </a:cxnLst>
              <a:rect l="l" t="t" r="r" b="b"/>
              <a:pathLst>
                <a:path w="257175" h="933450">
                  <a:moveTo>
                    <a:pt x="7144" y="7144"/>
                  </a:moveTo>
                  <a:lnTo>
                    <a:pt x="252889" y="7144"/>
                  </a:lnTo>
                  <a:lnTo>
                    <a:pt x="252889" y="927259"/>
                  </a:lnTo>
                  <a:lnTo>
                    <a:pt x="7144" y="927259"/>
                  </a:lnTo>
                  <a:close/>
                </a:path>
              </a:pathLst>
            </a:custGeom>
            <a:solidFill>
              <a:srgbClr val="FFFFFF"/>
            </a:solidFill>
            <a:ln w="9525" cap="flat">
              <a:noFill/>
              <a:prstDash val="solid"/>
              <a:miter/>
            </a:ln>
          </p:spPr>
          <p:txBody>
            <a:bodyPr rtlCol="0" anchor="ctr"/>
            <a:lstStyle/>
            <a:p>
              <a:endParaRPr lang="en-US"/>
            </a:p>
          </p:txBody>
        </p:sp>
        <p:sp>
          <p:nvSpPr>
            <p:cNvPr id="46" name="Freeform: Shape 50">
              <a:extLst>
                <a:ext uri="{FF2B5EF4-FFF2-40B4-BE49-F238E27FC236}">
                  <a16:creationId xmlns:a16="http://schemas.microsoft.com/office/drawing/2014/main" id="{9737D712-51A8-094A-84F0-F4D4F304EBC9}"/>
                </a:ext>
              </a:extLst>
            </p:cNvPr>
            <p:cNvSpPr/>
            <p:nvPr/>
          </p:nvSpPr>
          <p:spPr>
            <a:xfrm>
              <a:off x="5605171" y="3443821"/>
              <a:ext cx="914400" cy="971550"/>
            </a:xfrm>
            <a:custGeom>
              <a:avLst/>
              <a:gdLst>
                <a:gd name="connsiteX0" fmla="*/ 914400 w 914400"/>
                <a:gd name="connsiteY0" fmla="*/ 758380 h 971550"/>
                <a:gd name="connsiteX1" fmla="*/ 498538 w 914400"/>
                <a:gd name="connsiteY1" fmla="*/ 965168 h 971550"/>
                <a:gd name="connsiteX2" fmla="*/ 7144 w 914400"/>
                <a:gd name="connsiteY2" fmla="*/ 487109 h 971550"/>
                <a:gd name="connsiteX3" fmla="*/ 500443 w 914400"/>
                <a:gd name="connsiteY3" fmla="*/ 7144 h 971550"/>
                <a:gd name="connsiteX4" fmla="*/ 886015 w 914400"/>
                <a:gd name="connsiteY4" fmla="*/ 191167 h 971550"/>
                <a:gd name="connsiteX5" fmla="*/ 712089 w 914400"/>
                <a:gd name="connsiteY5" fmla="*/ 344805 h 971550"/>
                <a:gd name="connsiteX6" fmla="*/ 500443 w 914400"/>
                <a:gd name="connsiteY6" fmla="*/ 234791 h 971550"/>
                <a:gd name="connsiteX7" fmla="*/ 252793 w 914400"/>
                <a:gd name="connsiteY7" fmla="*/ 487109 h 971550"/>
                <a:gd name="connsiteX8" fmla="*/ 506063 w 914400"/>
                <a:gd name="connsiteY8" fmla="*/ 737521 h 971550"/>
                <a:gd name="connsiteX9" fmla="*/ 725138 w 914400"/>
                <a:gd name="connsiteY9" fmla="*/ 616172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4400" h="971550">
                  <a:moveTo>
                    <a:pt x="914400" y="758380"/>
                  </a:moveTo>
                  <a:cubicBezTo>
                    <a:pt x="806672" y="902589"/>
                    <a:pt x="670560" y="965168"/>
                    <a:pt x="498538" y="965168"/>
                  </a:cubicBezTo>
                  <a:cubicBezTo>
                    <a:pt x="215074" y="965168"/>
                    <a:pt x="7144" y="752761"/>
                    <a:pt x="7144" y="487109"/>
                  </a:cubicBezTo>
                  <a:cubicBezTo>
                    <a:pt x="7144" y="219646"/>
                    <a:pt x="220694" y="7144"/>
                    <a:pt x="500443" y="7144"/>
                  </a:cubicBezTo>
                  <a:cubicBezTo>
                    <a:pt x="659225" y="7144"/>
                    <a:pt x="800957" y="81153"/>
                    <a:pt x="886015" y="191167"/>
                  </a:cubicBezTo>
                  <a:lnTo>
                    <a:pt x="712089" y="344805"/>
                  </a:lnTo>
                  <a:cubicBezTo>
                    <a:pt x="663035" y="280321"/>
                    <a:pt x="589312" y="234791"/>
                    <a:pt x="500443" y="234791"/>
                  </a:cubicBezTo>
                  <a:cubicBezTo>
                    <a:pt x="358711" y="234791"/>
                    <a:pt x="252793" y="346710"/>
                    <a:pt x="252793" y="487109"/>
                  </a:cubicBezTo>
                  <a:cubicBezTo>
                    <a:pt x="252793" y="631317"/>
                    <a:pt x="356806" y="737521"/>
                    <a:pt x="506063" y="737521"/>
                  </a:cubicBezTo>
                  <a:cubicBezTo>
                    <a:pt x="606266" y="737521"/>
                    <a:pt x="685705" y="676847"/>
                    <a:pt x="725138" y="616172"/>
                  </a:cubicBezTo>
                  <a:close/>
                </a:path>
              </a:pathLst>
            </a:custGeom>
            <a:solidFill>
              <a:srgbClr val="FFFFFF"/>
            </a:solidFill>
            <a:ln w="9525" cap="flat">
              <a:noFill/>
              <a:prstDash val="solid"/>
              <a:miter/>
            </a:ln>
          </p:spPr>
          <p:txBody>
            <a:bodyPr rtlCol="0" anchor="ctr"/>
            <a:lstStyle/>
            <a:p>
              <a:endParaRPr lang="en-US"/>
            </a:p>
          </p:txBody>
        </p:sp>
        <p:sp>
          <p:nvSpPr>
            <p:cNvPr id="47" name="Freeform: Shape 51">
              <a:extLst>
                <a:ext uri="{FF2B5EF4-FFF2-40B4-BE49-F238E27FC236}">
                  <a16:creationId xmlns:a16="http://schemas.microsoft.com/office/drawing/2014/main" id="{AA5F4DAC-C35E-A84F-B8C2-7A59A23E4691}"/>
                </a:ext>
              </a:extLst>
            </p:cNvPr>
            <p:cNvSpPr/>
            <p:nvPr/>
          </p:nvSpPr>
          <p:spPr>
            <a:xfrm>
              <a:off x="6548622" y="3443821"/>
              <a:ext cx="885825" cy="971550"/>
            </a:xfrm>
            <a:custGeom>
              <a:avLst/>
              <a:gdLst>
                <a:gd name="connsiteX0" fmla="*/ 863346 w 885825"/>
                <a:gd name="connsiteY0" fmla="*/ 800195 h 971550"/>
                <a:gd name="connsiteX1" fmla="*/ 487204 w 885825"/>
                <a:gd name="connsiteY1" fmla="*/ 965168 h 971550"/>
                <a:gd name="connsiteX2" fmla="*/ 7144 w 885825"/>
                <a:gd name="connsiteY2" fmla="*/ 487109 h 971550"/>
                <a:gd name="connsiteX3" fmla="*/ 453200 w 885825"/>
                <a:gd name="connsiteY3" fmla="*/ 7144 h 971550"/>
                <a:gd name="connsiteX4" fmla="*/ 886016 w 885825"/>
                <a:gd name="connsiteY4" fmla="*/ 477679 h 971550"/>
                <a:gd name="connsiteX5" fmla="*/ 880301 w 885825"/>
                <a:gd name="connsiteY5" fmla="*/ 547878 h 971550"/>
                <a:gd name="connsiteX6" fmla="*/ 245269 w 885825"/>
                <a:gd name="connsiteY6" fmla="*/ 547878 h 971550"/>
                <a:gd name="connsiteX7" fmla="*/ 492919 w 885825"/>
                <a:gd name="connsiteY7" fmla="*/ 766001 h 971550"/>
                <a:gd name="connsiteX8" fmla="*/ 723519 w 885825"/>
                <a:gd name="connsiteY8" fmla="*/ 659797 h 971550"/>
                <a:gd name="connsiteX9" fmla="*/ 634746 w 885825"/>
                <a:gd name="connsiteY9" fmla="*/ 367570 h 971550"/>
                <a:gd name="connsiteX10" fmla="*/ 453295 w 885825"/>
                <a:gd name="connsiteY10" fmla="*/ 206312 h 971550"/>
                <a:gd name="connsiteX11" fmla="*/ 256699 w 885825"/>
                <a:gd name="connsiteY11" fmla="*/ 36757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5825" h="971550">
                  <a:moveTo>
                    <a:pt x="863346" y="800195"/>
                  </a:moveTo>
                  <a:cubicBezTo>
                    <a:pt x="774478" y="906399"/>
                    <a:pt x="628935" y="965168"/>
                    <a:pt x="487204" y="965168"/>
                  </a:cubicBezTo>
                  <a:cubicBezTo>
                    <a:pt x="213170" y="965168"/>
                    <a:pt x="7144" y="775526"/>
                    <a:pt x="7144" y="487109"/>
                  </a:cubicBezTo>
                  <a:cubicBezTo>
                    <a:pt x="7144" y="230981"/>
                    <a:pt x="180975" y="7144"/>
                    <a:pt x="453200" y="7144"/>
                  </a:cubicBezTo>
                  <a:cubicBezTo>
                    <a:pt x="706469" y="7144"/>
                    <a:pt x="886016" y="221552"/>
                    <a:pt x="886016" y="477679"/>
                  </a:cubicBezTo>
                  <a:cubicBezTo>
                    <a:pt x="886156" y="501200"/>
                    <a:pt x="884244" y="524689"/>
                    <a:pt x="880301" y="547878"/>
                  </a:cubicBezTo>
                  <a:lnTo>
                    <a:pt x="245269" y="547878"/>
                  </a:lnTo>
                  <a:cubicBezTo>
                    <a:pt x="258509" y="676847"/>
                    <a:pt x="362426" y="766001"/>
                    <a:pt x="492919" y="766001"/>
                  </a:cubicBezTo>
                  <a:cubicBezTo>
                    <a:pt x="596836" y="766001"/>
                    <a:pt x="679990" y="707231"/>
                    <a:pt x="723519" y="659797"/>
                  </a:cubicBezTo>
                  <a:close/>
                  <a:moveTo>
                    <a:pt x="634746" y="367570"/>
                  </a:moveTo>
                  <a:cubicBezTo>
                    <a:pt x="623679" y="275700"/>
                    <a:pt x="545829" y="206513"/>
                    <a:pt x="453295" y="206312"/>
                  </a:cubicBezTo>
                  <a:cubicBezTo>
                    <a:pt x="351187" y="206312"/>
                    <a:pt x="268034" y="284131"/>
                    <a:pt x="256699" y="367570"/>
                  </a:cubicBezTo>
                  <a:close/>
                </a:path>
              </a:pathLst>
            </a:custGeom>
            <a:solidFill>
              <a:srgbClr val="FFFFFF"/>
            </a:solidFill>
            <a:ln w="9525" cap="flat">
              <a:noFill/>
              <a:prstDash val="solid"/>
              <a:miter/>
            </a:ln>
          </p:spPr>
          <p:txBody>
            <a:bodyPr rtlCol="0" anchor="ctr"/>
            <a:lstStyle/>
            <a:p>
              <a:endParaRPr lang="en-US"/>
            </a:p>
          </p:txBody>
        </p:sp>
        <p:sp>
          <p:nvSpPr>
            <p:cNvPr id="48" name="Freeform: Shape 52">
              <a:extLst>
                <a:ext uri="{FF2B5EF4-FFF2-40B4-BE49-F238E27FC236}">
                  <a16:creationId xmlns:a16="http://schemas.microsoft.com/office/drawing/2014/main" id="{F923774C-6071-DC4B-B646-3609F079716D}"/>
                </a:ext>
              </a:extLst>
            </p:cNvPr>
            <p:cNvSpPr/>
            <p:nvPr/>
          </p:nvSpPr>
          <p:spPr>
            <a:xfrm>
              <a:off x="7525125" y="3443819"/>
              <a:ext cx="914400" cy="952500"/>
            </a:xfrm>
            <a:custGeom>
              <a:avLst/>
              <a:gdLst>
                <a:gd name="connsiteX0" fmla="*/ 7144 w 914400"/>
                <a:gd name="connsiteY0" fmla="*/ 946216 h 952500"/>
                <a:gd name="connsiteX1" fmla="*/ 7144 w 914400"/>
                <a:gd name="connsiteY1" fmla="*/ 26101 h 952500"/>
                <a:gd name="connsiteX2" fmla="*/ 243459 w 914400"/>
                <a:gd name="connsiteY2" fmla="*/ 26101 h 952500"/>
                <a:gd name="connsiteX3" fmla="*/ 243459 w 914400"/>
                <a:gd name="connsiteY3" fmla="*/ 100110 h 952500"/>
                <a:gd name="connsiteX4" fmla="*/ 502348 w 914400"/>
                <a:gd name="connsiteY4" fmla="*/ 7146 h 952500"/>
                <a:gd name="connsiteX5" fmla="*/ 819912 w 914400"/>
                <a:gd name="connsiteY5" fmla="*/ 155069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631 h 952500"/>
                <a:gd name="connsiteX10" fmla="*/ 613886 w 914400"/>
                <a:gd name="connsiteY10" fmla="*/ 286038 h 952500"/>
                <a:gd name="connsiteX11" fmla="*/ 475869 w 914400"/>
                <a:gd name="connsiteY11" fmla="*/ 234794 h 952500"/>
                <a:gd name="connsiteX12" fmla="*/ 252889 w 914400"/>
                <a:gd name="connsiteY12" fmla="*/ 348617 h 952500"/>
                <a:gd name="connsiteX13" fmla="*/ 252889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459" y="26101"/>
                  </a:lnTo>
                  <a:lnTo>
                    <a:pt x="243459" y="100110"/>
                  </a:lnTo>
                  <a:cubicBezTo>
                    <a:pt x="316186" y="39725"/>
                    <a:pt x="407821" y="6820"/>
                    <a:pt x="502348" y="7146"/>
                  </a:cubicBezTo>
                  <a:cubicBezTo>
                    <a:pt x="624925" y="6813"/>
                    <a:pt x="741299" y="61021"/>
                    <a:pt x="819912" y="155069"/>
                  </a:cubicBezTo>
                  <a:cubicBezTo>
                    <a:pt x="880396" y="227174"/>
                    <a:pt x="914400" y="320138"/>
                    <a:pt x="914400" y="477681"/>
                  </a:cubicBezTo>
                  <a:lnTo>
                    <a:pt x="914400" y="946216"/>
                  </a:lnTo>
                  <a:lnTo>
                    <a:pt x="668655" y="946216"/>
                  </a:lnTo>
                  <a:lnTo>
                    <a:pt x="668655" y="458631"/>
                  </a:lnTo>
                  <a:cubicBezTo>
                    <a:pt x="668655" y="367572"/>
                    <a:pt x="647890" y="320138"/>
                    <a:pt x="613886" y="286038"/>
                  </a:cubicBezTo>
                  <a:cubicBezTo>
                    <a:pt x="581692" y="253748"/>
                    <a:pt x="532638" y="234794"/>
                    <a:pt x="475869" y="234794"/>
                  </a:cubicBezTo>
                  <a:cubicBezTo>
                    <a:pt x="371951" y="234794"/>
                    <a:pt x="286893" y="301469"/>
                    <a:pt x="252889" y="348617"/>
                  </a:cubicBezTo>
                  <a:lnTo>
                    <a:pt x="252889" y="946216"/>
                  </a:lnTo>
                  <a:close/>
                </a:path>
              </a:pathLst>
            </a:custGeom>
            <a:solidFill>
              <a:srgbClr val="FFFFFF"/>
            </a:solidFill>
            <a:ln w="9525" cap="flat">
              <a:noFill/>
              <a:prstDash val="solid"/>
              <a:miter/>
            </a:ln>
          </p:spPr>
          <p:txBody>
            <a:bodyPr rtlCol="0" anchor="ctr"/>
            <a:lstStyle/>
            <a:p>
              <a:endParaRPr lang="en-US"/>
            </a:p>
          </p:txBody>
        </p:sp>
        <p:sp>
          <p:nvSpPr>
            <p:cNvPr id="49" name="Freeform: Shape 53">
              <a:extLst>
                <a:ext uri="{FF2B5EF4-FFF2-40B4-BE49-F238E27FC236}">
                  <a16:creationId xmlns:a16="http://schemas.microsoft.com/office/drawing/2014/main" id="{01E92FBE-3190-A84E-9D59-46602F52B388}"/>
                </a:ext>
              </a:extLst>
            </p:cNvPr>
            <p:cNvSpPr/>
            <p:nvPr/>
          </p:nvSpPr>
          <p:spPr>
            <a:xfrm>
              <a:off x="8526174" y="3443812"/>
              <a:ext cx="1076325" cy="971550"/>
            </a:xfrm>
            <a:custGeom>
              <a:avLst/>
              <a:gdLst>
                <a:gd name="connsiteX0" fmla="*/ 546001 w 1076325"/>
                <a:gd name="connsiteY0" fmla="*/ 7153 h 971550"/>
                <a:gd name="connsiteX1" fmla="*/ 7172 w 1076325"/>
                <a:gd name="connsiteY1" fmla="*/ 540553 h 971550"/>
                <a:gd name="connsiteX2" fmla="*/ 175383 w 1076325"/>
                <a:gd name="connsiteY2" fmla="*/ 936412 h 971550"/>
                <a:gd name="connsiteX3" fmla="*/ 313591 w 1076325"/>
                <a:gd name="connsiteY3" fmla="*/ 943746 h 971550"/>
                <a:gd name="connsiteX4" fmla="*/ 772220 w 1076325"/>
                <a:gd name="connsiteY4" fmla="*/ 943746 h 971550"/>
                <a:gd name="connsiteX5" fmla="*/ 911190 w 1076325"/>
                <a:gd name="connsiteY5" fmla="*/ 935650 h 971550"/>
                <a:gd name="connsiteX6" fmla="*/ 930707 w 1076325"/>
                <a:gd name="connsiteY6" fmla="*/ 174823 h 971550"/>
                <a:gd name="connsiteX7" fmla="*/ 546001 w 1076325"/>
                <a:gd name="connsiteY7" fmla="*/ 7343 h 971550"/>
                <a:gd name="connsiteX8" fmla="*/ 542858 w 1076325"/>
                <a:gd name="connsiteY8" fmla="*/ 814016 h 971550"/>
                <a:gd name="connsiteX9" fmla="*/ 275015 w 1076325"/>
                <a:gd name="connsiteY9" fmla="*/ 546173 h 971550"/>
                <a:gd name="connsiteX10" fmla="*/ 542858 w 1076325"/>
                <a:gd name="connsiteY10" fmla="*/ 275663 h 971550"/>
                <a:gd name="connsiteX11" fmla="*/ 810701 w 1076325"/>
                <a:gd name="connsiteY11" fmla="*/ 545601 h 971550"/>
                <a:gd name="connsiteX12" fmla="*/ 542858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1" y="7153"/>
                  </a:moveTo>
                  <a:cubicBezTo>
                    <a:pt x="252441" y="5438"/>
                    <a:pt x="9553" y="245278"/>
                    <a:pt x="7172" y="540553"/>
                  </a:cubicBezTo>
                  <a:cubicBezTo>
                    <a:pt x="5643" y="690178"/>
                    <a:pt x="66611" y="833656"/>
                    <a:pt x="175383" y="936412"/>
                  </a:cubicBezTo>
                  <a:cubicBezTo>
                    <a:pt x="213333" y="972621"/>
                    <a:pt x="272022" y="975735"/>
                    <a:pt x="313591" y="943746"/>
                  </a:cubicBezTo>
                  <a:cubicBezTo>
                    <a:pt x="449675" y="842412"/>
                    <a:pt x="636136" y="842412"/>
                    <a:pt x="772220" y="943746"/>
                  </a:cubicBezTo>
                  <a:cubicBezTo>
                    <a:pt x="814152" y="975848"/>
                    <a:pt x="873269" y="972404"/>
                    <a:pt x="911190" y="935650"/>
                  </a:cubicBezTo>
                  <a:cubicBezTo>
                    <a:pt x="1126676" y="730943"/>
                    <a:pt x="1135414" y="390309"/>
                    <a:pt x="930707" y="174823"/>
                  </a:cubicBezTo>
                  <a:cubicBezTo>
                    <a:pt x="830412" y="69248"/>
                    <a:pt x="691614" y="8822"/>
                    <a:pt x="546001" y="7343"/>
                  </a:cubicBezTo>
                  <a:moveTo>
                    <a:pt x="542858" y="814016"/>
                  </a:moveTo>
                  <a:cubicBezTo>
                    <a:pt x="383885" y="814016"/>
                    <a:pt x="275015" y="694286"/>
                    <a:pt x="275015" y="546173"/>
                  </a:cubicBezTo>
                  <a:cubicBezTo>
                    <a:pt x="275015" y="398059"/>
                    <a:pt x="383885" y="275663"/>
                    <a:pt x="542858" y="275663"/>
                  </a:cubicBezTo>
                  <a:cubicBezTo>
                    <a:pt x="701830" y="275663"/>
                    <a:pt x="810701" y="397392"/>
                    <a:pt x="810701" y="545601"/>
                  </a:cubicBezTo>
                  <a:cubicBezTo>
                    <a:pt x="810701" y="693810"/>
                    <a:pt x="701925" y="813825"/>
                    <a:pt x="542858" y="813825"/>
                  </a:cubicBezTo>
                </a:path>
              </a:pathLst>
            </a:custGeom>
            <a:solidFill>
              <a:srgbClr val="81B5A0"/>
            </a:solidFill>
            <a:ln w="9525" cap="flat">
              <a:noFill/>
              <a:prstDash val="solid"/>
              <a:miter/>
            </a:ln>
          </p:spPr>
          <p:txBody>
            <a:bodyPr rtlCol="0" anchor="ctr"/>
            <a:lstStyle/>
            <a:p>
              <a:endParaRPr lang="en-US"/>
            </a:p>
          </p:txBody>
        </p:sp>
        <p:sp>
          <p:nvSpPr>
            <p:cNvPr id="50" name="Freeform: Shape 54">
              <a:extLst>
                <a:ext uri="{FF2B5EF4-FFF2-40B4-BE49-F238E27FC236}">
                  <a16:creationId xmlns:a16="http://schemas.microsoft.com/office/drawing/2014/main" id="{AD9C1FCD-12E1-0846-8E19-3990627CD386}"/>
                </a:ext>
              </a:extLst>
            </p:cNvPr>
            <p:cNvSpPr/>
            <p:nvPr/>
          </p:nvSpPr>
          <p:spPr>
            <a:xfrm>
              <a:off x="9536043" y="3462776"/>
              <a:ext cx="1495425" cy="933450"/>
            </a:xfrm>
            <a:custGeom>
              <a:avLst/>
              <a:gdLst>
                <a:gd name="connsiteX0" fmla="*/ 555021 w 1495425"/>
                <a:gd name="connsiteY0" fmla="*/ 927259 h 933450"/>
                <a:gd name="connsiteX1" fmla="*/ 372046 w 1495425"/>
                <a:gd name="connsiteY1" fmla="*/ 927259 h 933450"/>
                <a:gd name="connsiteX2" fmla="*/ 7144 w 1495425"/>
                <a:gd name="connsiteY2" fmla="*/ 7144 h 933450"/>
                <a:gd name="connsiteX3" fmla="*/ 252413 w 1495425"/>
                <a:gd name="connsiteY3" fmla="*/ 7144 h 933450"/>
                <a:gd name="connsiteX4" fmla="*/ 452438 w 1495425"/>
                <a:gd name="connsiteY4" fmla="*/ 533019 h 933450"/>
                <a:gd name="connsiteX5" fmla="*/ 648652 w 1495425"/>
                <a:gd name="connsiteY5" fmla="*/ 7144 h 933450"/>
                <a:gd name="connsiteX6" fmla="*/ 853726 w 1495425"/>
                <a:gd name="connsiteY6" fmla="*/ 7144 h 933450"/>
                <a:gd name="connsiteX7" fmla="*/ 1048131 w 1495425"/>
                <a:gd name="connsiteY7" fmla="*/ 533019 h 933450"/>
                <a:gd name="connsiteX8" fmla="*/ 1249966 w 1495425"/>
                <a:gd name="connsiteY8" fmla="*/ 7144 h 933450"/>
                <a:gd name="connsiteX9" fmla="*/ 1495329 w 1495425"/>
                <a:gd name="connsiteY9" fmla="*/ 7144 h 933450"/>
                <a:gd name="connsiteX10" fmla="*/ 1130427 w 1495425"/>
                <a:gd name="connsiteY10" fmla="*/ 927259 h 933450"/>
                <a:gd name="connsiteX11" fmla="*/ 947356 w 1495425"/>
                <a:gd name="connsiteY11" fmla="*/ 927259 h 933450"/>
                <a:gd name="connsiteX12" fmla="*/ 751237 w 1495425"/>
                <a:gd name="connsiteY12" fmla="*/ 403384 h 933450"/>
                <a:gd name="connsiteX13" fmla="*/ 555021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021" y="927259"/>
                  </a:moveTo>
                  <a:lnTo>
                    <a:pt x="372046" y="927259"/>
                  </a:lnTo>
                  <a:lnTo>
                    <a:pt x="7144" y="7144"/>
                  </a:lnTo>
                  <a:lnTo>
                    <a:pt x="252413" y="7144"/>
                  </a:lnTo>
                  <a:lnTo>
                    <a:pt x="452438" y="533019"/>
                  </a:lnTo>
                  <a:lnTo>
                    <a:pt x="648652" y="7144"/>
                  </a:lnTo>
                  <a:lnTo>
                    <a:pt x="853726" y="7144"/>
                  </a:lnTo>
                  <a:lnTo>
                    <a:pt x="1048131" y="533019"/>
                  </a:lnTo>
                  <a:lnTo>
                    <a:pt x="1249966" y="7144"/>
                  </a:lnTo>
                  <a:lnTo>
                    <a:pt x="1495329" y="7144"/>
                  </a:lnTo>
                  <a:lnTo>
                    <a:pt x="1130427" y="927259"/>
                  </a:lnTo>
                  <a:lnTo>
                    <a:pt x="947356" y="927259"/>
                  </a:lnTo>
                  <a:lnTo>
                    <a:pt x="751237" y="403384"/>
                  </a:lnTo>
                  <a:lnTo>
                    <a:pt x="555021" y="927259"/>
                  </a:lnTo>
                  <a:close/>
                </a:path>
              </a:pathLst>
            </a:custGeom>
            <a:solidFill>
              <a:srgbClr val="FFFFFF"/>
            </a:solidFill>
            <a:ln w="9525" cap="flat">
              <a:noFill/>
              <a:prstDash val="solid"/>
              <a:miter/>
            </a:ln>
          </p:spPr>
          <p:txBody>
            <a:bodyPr rtlCol="0" anchor="ctr"/>
            <a:lstStyle/>
            <a:p>
              <a:endParaRPr lang="en-US"/>
            </a:p>
          </p:txBody>
        </p:sp>
        <p:sp>
          <p:nvSpPr>
            <p:cNvPr id="51" name="Freeform: Shape 55">
              <a:extLst>
                <a:ext uri="{FF2B5EF4-FFF2-40B4-BE49-F238E27FC236}">
                  <a16:creationId xmlns:a16="http://schemas.microsoft.com/office/drawing/2014/main" id="{41E8D9A4-80B5-5940-878B-25A575966996}"/>
                </a:ext>
              </a:extLst>
            </p:cNvPr>
            <p:cNvSpPr/>
            <p:nvPr/>
          </p:nvSpPr>
          <p:spPr>
            <a:xfrm>
              <a:off x="10805153" y="4266020"/>
              <a:ext cx="95250" cy="123825"/>
            </a:xfrm>
            <a:custGeom>
              <a:avLst/>
              <a:gdLst>
                <a:gd name="connsiteX0" fmla="*/ 91441 w 95250"/>
                <a:gd name="connsiteY0" fmla="*/ 7144 h 123825"/>
                <a:gd name="connsiteX1" fmla="*/ 91441 w 95250"/>
                <a:gd name="connsiteY1" fmla="*/ 27242 h 123825"/>
                <a:gd name="connsiteX2" fmla="*/ 60580 w 95250"/>
                <a:gd name="connsiteY2" fmla="*/ 27242 h 123825"/>
                <a:gd name="connsiteX3" fmla="*/ 60580 w 95250"/>
                <a:gd name="connsiteY3" fmla="*/ 124015 h 123825"/>
                <a:gd name="connsiteX4" fmla="*/ 38006 w 95250"/>
                <a:gd name="connsiteY4" fmla="*/ 124015 h 123825"/>
                <a:gd name="connsiteX5" fmla="*/ 38006 w 95250"/>
                <a:gd name="connsiteY5" fmla="*/ 27242 h 123825"/>
                <a:gd name="connsiteX6" fmla="*/ 7144 w 95250"/>
                <a:gd name="connsiteY6" fmla="*/ 27242 h 123825"/>
                <a:gd name="connsiteX7" fmla="*/ 7144 w 95250"/>
                <a:gd name="connsiteY7" fmla="*/ 7144 h 123825"/>
                <a:gd name="connsiteX8" fmla="*/ 91441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441" y="7144"/>
                  </a:moveTo>
                  <a:lnTo>
                    <a:pt x="91441" y="27242"/>
                  </a:lnTo>
                  <a:lnTo>
                    <a:pt x="60580" y="27242"/>
                  </a:lnTo>
                  <a:lnTo>
                    <a:pt x="60580" y="124015"/>
                  </a:lnTo>
                  <a:lnTo>
                    <a:pt x="38006" y="124015"/>
                  </a:lnTo>
                  <a:lnTo>
                    <a:pt x="38006" y="27242"/>
                  </a:lnTo>
                  <a:lnTo>
                    <a:pt x="7144" y="27242"/>
                  </a:lnTo>
                  <a:lnTo>
                    <a:pt x="7144" y="7144"/>
                  </a:lnTo>
                  <a:lnTo>
                    <a:pt x="91441" y="7144"/>
                  </a:lnTo>
                  <a:close/>
                </a:path>
              </a:pathLst>
            </a:custGeom>
            <a:solidFill>
              <a:srgbClr val="FFFFFF"/>
            </a:solidFill>
            <a:ln w="9525" cap="flat">
              <a:noFill/>
              <a:prstDash val="solid"/>
              <a:miter/>
            </a:ln>
          </p:spPr>
          <p:txBody>
            <a:bodyPr rtlCol="0" anchor="ctr"/>
            <a:lstStyle/>
            <a:p>
              <a:endParaRPr lang="en-US"/>
            </a:p>
          </p:txBody>
        </p:sp>
        <p:sp>
          <p:nvSpPr>
            <p:cNvPr id="52" name="Freeform: Shape 56">
              <a:extLst>
                <a:ext uri="{FF2B5EF4-FFF2-40B4-BE49-F238E27FC236}">
                  <a16:creationId xmlns:a16="http://schemas.microsoft.com/office/drawing/2014/main" id="{A299258A-C4C5-B447-8876-A8D8B75265FD}"/>
                </a:ext>
              </a:extLst>
            </p:cNvPr>
            <p:cNvSpPr/>
            <p:nvPr/>
          </p:nvSpPr>
          <p:spPr>
            <a:xfrm>
              <a:off x="10907357" y="4266020"/>
              <a:ext cx="123825" cy="123825"/>
            </a:xfrm>
            <a:custGeom>
              <a:avLst/>
              <a:gdLst>
                <a:gd name="connsiteX0" fmla="*/ 65532 w 123825"/>
                <a:gd name="connsiteY0" fmla="*/ 77152 h 123825"/>
                <a:gd name="connsiteX1" fmla="*/ 108109 w 123825"/>
                <a:gd name="connsiteY1" fmla="*/ 7144 h 123825"/>
                <a:gd name="connsiteX2" fmla="*/ 124015 w 123825"/>
                <a:gd name="connsiteY2" fmla="*/ 7144 h 123825"/>
                <a:gd name="connsiteX3" fmla="*/ 124015 w 123825"/>
                <a:gd name="connsiteY3" fmla="*/ 124015 h 123825"/>
                <a:gd name="connsiteX4" fmla="*/ 101440 w 123825"/>
                <a:gd name="connsiteY4" fmla="*/ 124015 h 123825"/>
                <a:gd name="connsiteX5" fmla="*/ 101440 w 123825"/>
                <a:gd name="connsiteY5" fmla="*/ 58960 h 123825"/>
                <a:gd name="connsiteX6" fmla="*/ 73342 w 123825"/>
                <a:gd name="connsiteY6" fmla="*/ 104870 h 123825"/>
                <a:gd name="connsiteX7" fmla="*/ 57721 w 123825"/>
                <a:gd name="connsiteY7" fmla="*/ 104870 h 123825"/>
                <a:gd name="connsiteX8" fmla="*/ 29623 w 123825"/>
                <a:gd name="connsiteY8" fmla="*/ 58960 h 123825"/>
                <a:gd name="connsiteX9" fmla="*/ 29623 w 123825"/>
                <a:gd name="connsiteY9" fmla="*/ 124015 h 123825"/>
                <a:gd name="connsiteX10" fmla="*/ 7144 w 123825"/>
                <a:gd name="connsiteY10" fmla="*/ 124015 h 123825"/>
                <a:gd name="connsiteX11" fmla="*/ 7144 w 123825"/>
                <a:gd name="connsiteY11" fmla="*/ 7144 h 123825"/>
                <a:gd name="connsiteX12" fmla="*/ 22954 w 123825"/>
                <a:gd name="connsiteY12" fmla="*/ 7144 h 123825"/>
                <a:gd name="connsiteX13" fmla="*/ 65532 w 123825"/>
                <a:gd name="connsiteY13" fmla="*/ 77152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532" y="77152"/>
                  </a:moveTo>
                  <a:lnTo>
                    <a:pt x="108109" y="7144"/>
                  </a:lnTo>
                  <a:lnTo>
                    <a:pt x="124015" y="7144"/>
                  </a:lnTo>
                  <a:lnTo>
                    <a:pt x="124015" y="124015"/>
                  </a:lnTo>
                  <a:lnTo>
                    <a:pt x="101440" y="124015"/>
                  </a:lnTo>
                  <a:lnTo>
                    <a:pt x="101440" y="58960"/>
                  </a:lnTo>
                  <a:lnTo>
                    <a:pt x="73342" y="104870"/>
                  </a:lnTo>
                  <a:lnTo>
                    <a:pt x="57721" y="104870"/>
                  </a:lnTo>
                  <a:lnTo>
                    <a:pt x="29623" y="58960"/>
                  </a:lnTo>
                  <a:lnTo>
                    <a:pt x="29623" y="124015"/>
                  </a:lnTo>
                  <a:lnTo>
                    <a:pt x="7144" y="124015"/>
                  </a:lnTo>
                  <a:lnTo>
                    <a:pt x="7144" y="7144"/>
                  </a:lnTo>
                  <a:lnTo>
                    <a:pt x="22954" y="7144"/>
                  </a:lnTo>
                  <a:lnTo>
                    <a:pt x="65532" y="77152"/>
                  </a:lnTo>
                  <a:close/>
                </a:path>
              </a:pathLst>
            </a:custGeom>
            <a:solidFill>
              <a:srgbClr val="FFFFFF"/>
            </a:solidFill>
            <a:ln w="9525" cap="flat">
              <a:noFill/>
              <a:prstDash val="solid"/>
              <a:miter/>
            </a:ln>
          </p:spPr>
          <p:txBody>
            <a:bodyPr rtlCol="0" anchor="ctr"/>
            <a:lstStyle/>
            <a:p>
              <a:endParaRPr lang="en-US"/>
            </a:p>
          </p:txBody>
        </p:sp>
      </p:gr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_Slide_1">
    <p:bg>
      <p:bgPr>
        <a:solidFill>
          <a:schemeClr val="accent1"/>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bwMode="gray">
          <a:xfrm>
            <a:off x="614766" y="2005012"/>
            <a:ext cx="8179914" cy="1336386"/>
          </a:xfrm>
        </p:spPr>
        <p:txBody>
          <a:bodyPr/>
          <a:lstStyle>
            <a:lvl1pPr algn="l" defTabSz="457017" rtl="0" eaLnBrk="1" latinLnBrk="0" hangingPunct="1">
              <a:lnSpc>
                <a:spcPct val="85000"/>
              </a:lnSpc>
              <a:spcBef>
                <a:spcPts val="0"/>
              </a:spcBef>
              <a:buNone/>
              <a:defRPr lang="en-US" sz="3600" b="1" kern="1200" normalizeH="0" baseline="0" dirty="0">
                <a:solidFill>
                  <a:srgbClr val="F7F7F7"/>
                </a:solidFill>
                <a:latin typeface="+mj-lt"/>
                <a:ea typeface="Gilroy Bold" panose="00000500000000000000" pitchFamily="50" charset="0"/>
                <a:cs typeface="Gilroy Bold" panose="00000500000000000000" pitchFamily="50" charset="0"/>
              </a:defRPr>
            </a:lvl1pPr>
          </a:lstStyle>
          <a:p>
            <a:r>
              <a:rPr lang="en-US"/>
              <a:t>Click to edit Slide title style</a:t>
            </a:r>
          </a:p>
        </p:txBody>
      </p:sp>
      <p:sp>
        <p:nvSpPr>
          <p:cNvPr id="8" name="Text Placeholder 2"/>
          <p:cNvSpPr>
            <a:spLocks noGrp="1"/>
          </p:cNvSpPr>
          <p:nvPr>
            <p:ph type="body" sz="quarter" idx="10" hasCustomPrompt="1"/>
          </p:nvPr>
        </p:nvSpPr>
        <p:spPr>
          <a:xfrm>
            <a:off x="629072" y="3360858"/>
            <a:ext cx="6152728" cy="789637"/>
          </a:xfrm>
        </p:spPr>
        <p:txBody>
          <a:bodyPr/>
          <a:lstStyle>
            <a:lvl1pPr marL="0" indent="0">
              <a:lnSpc>
                <a:spcPct val="80000"/>
              </a:lnSpc>
              <a:spcBef>
                <a:spcPts val="0"/>
              </a:spcBef>
              <a:buFont typeface="Arial" panose="020B0604020202020204" pitchFamily="34" charset="0"/>
              <a:buNone/>
              <a:defRPr sz="1900" b="0">
                <a:solidFill>
                  <a:srgbClr val="F7F7F7"/>
                </a:solidFill>
                <a:latin typeface="+mj-lt"/>
                <a:ea typeface="Gilroy Bold" panose="00000500000000000000" pitchFamily="50" charset="0"/>
                <a:cs typeface="Gilroy Bold"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pPr lvl="0"/>
            <a:r>
              <a:rPr lang="en-US"/>
              <a:t>Click to edit Subtitle Master text styles</a:t>
            </a:r>
          </a:p>
        </p:txBody>
      </p:sp>
      <p:grpSp>
        <p:nvGrpSpPr>
          <p:cNvPr id="77" name="Group 76">
            <a:extLst>
              <a:ext uri="{FF2B5EF4-FFF2-40B4-BE49-F238E27FC236}">
                <a16:creationId xmlns:a16="http://schemas.microsoft.com/office/drawing/2014/main" id="{29355969-DB84-4318-9E1A-76AA568398E1}"/>
              </a:ext>
            </a:extLst>
          </p:cNvPr>
          <p:cNvGrpSpPr/>
          <p:nvPr userDrawn="1"/>
        </p:nvGrpSpPr>
        <p:grpSpPr bwMode="gray">
          <a:xfrm>
            <a:off x="540351" y="6347923"/>
            <a:ext cx="559991" cy="161925"/>
            <a:chOff x="4436128" y="1677988"/>
            <a:chExt cx="559991" cy="161925"/>
          </a:xfrm>
        </p:grpSpPr>
        <p:sp>
          <p:nvSpPr>
            <p:cNvPr id="81" name="Freeform 5">
              <a:extLst>
                <a:ext uri="{FF2B5EF4-FFF2-40B4-BE49-F238E27FC236}">
                  <a16:creationId xmlns:a16="http://schemas.microsoft.com/office/drawing/2014/main" id="{4FC9A201-B61A-483F-8C54-FCC6074D0273}"/>
                </a:ext>
              </a:extLst>
            </p:cNvPr>
            <p:cNvSpPr>
              <a:spLocks/>
            </p:cNvSpPr>
            <p:nvPr/>
          </p:nvSpPr>
          <p:spPr bwMode="gray">
            <a:xfrm>
              <a:off x="4748866" y="1681163"/>
              <a:ext cx="238125" cy="153988"/>
            </a:xfrm>
            <a:custGeom>
              <a:avLst/>
              <a:gdLst>
                <a:gd name="T0" fmla="*/ 55 w 150"/>
                <a:gd name="T1" fmla="*/ 97 h 97"/>
                <a:gd name="T2" fmla="*/ 38 w 150"/>
                <a:gd name="T3" fmla="*/ 97 h 97"/>
                <a:gd name="T4" fmla="*/ 0 w 150"/>
                <a:gd name="T5" fmla="*/ 0 h 97"/>
                <a:gd name="T6" fmla="*/ 25 w 150"/>
                <a:gd name="T7" fmla="*/ 0 h 97"/>
                <a:gd name="T8" fmla="*/ 46 w 150"/>
                <a:gd name="T9" fmla="*/ 55 h 97"/>
                <a:gd name="T10" fmla="*/ 65 w 150"/>
                <a:gd name="T11" fmla="*/ 0 h 97"/>
                <a:gd name="T12" fmla="*/ 86 w 150"/>
                <a:gd name="T13" fmla="*/ 0 h 97"/>
                <a:gd name="T14" fmla="*/ 105 w 150"/>
                <a:gd name="T15" fmla="*/ 55 h 97"/>
                <a:gd name="T16" fmla="*/ 125 w 150"/>
                <a:gd name="T17" fmla="*/ 0 h 97"/>
                <a:gd name="T18" fmla="*/ 150 w 150"/>
                <a:gd name="T19" fmla="*/ 0 h 97"/>
                <a:gd name="T20" fmla="*/ 114 w 150"/>
                <a:gd name="T21" fmla="*/ 97 h 97"/>
                <a:gd name="T22" fmla="*/ 95 w 150"/>
                <a:gd name="T23" fmla="*/ 97 h 97"/>
                <a:gd name="T24" fmla="*/ 75 w 150"/>
                <a:gd name="T25" fmla="*/ 42 h 97"/>
                <a:gd name="T26" fmla="*/ 55 w 150"/>
                <a:gd name="T2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7">
                  <a:moveTo>
                    <a:pt x="55" y="97"/>
                  </a:moveTo>
                  <a:lnTo>
                    <a:pt x="38" y="97"/>
                  </a:lnTo>
                  <a:lnTo>
                    <a:pt x="0" y="0"/>
                  </a:lnTo>
                  <a:lnTo>
                    <a:pt x="25" y="0"/>
                  </a:lnTo>
                  <a:lnTo>
                    <a:pt x="46" y="55"/>
                  </a:lnTo>
                  <a:lnTo>
                    <a:pt x="65" y="0"/>
                  </a:lnTo>
                  <a:lnTo>
                    <a:pt x="86" y="0"/>
                  </a:lnTo>
                  <a:lnTo>
                    <a:pt x="105" y="55"/>
                  </a:lnTo>
                  <a:lnTo>
                    <a:pt x="125" y="0"/>
                  </a:lnTo>
                  <a:lnTo>
                    <a:pt x="150" y="0"/>
                  </a:lnTo>
                  <a:lnTo>
                    <a:pt x="114" y="97"/>
                  </a:lnTo>
                  <a:lnTo>
                    <a:pt x="95" y="97"/>
                  </a:lnTo>
                  <a:lnTo>
                    <a:pt x="75" y="42"/>
                  </a:lnTo>
                  <a:lnTo>
                    <a:pt x="55" y="9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6">
              <a:extLst>
                <a:ext uri="{FF2B5EF4-FFF2-40B4-BE49-F238E27FC236}">
                  <a16:creationId xmlns:a16="http://schemas.microsoft.com/office/drawing/2014/main" id="{264E26F4-97A7-4775-8146-2BB1459C399C}"/>
                </a:ext>
              </a:extLst>
            </p:cNvPr>
            <p:cNvSpPr>
              <a:spLocks/>
            </p:cNvSpPr>
            <p:nvPr/>
          </p:nvSpPr>
          <p:spPr bwMode="gray">
            <a:xfrm>
              <a:off x="4436128" y="1677988"/>
              <a:ext cx="144463" cy="157163"/>
            </a:xfrm>
            <a:custGeom>
              <a:avLst/>
              <a:gdLst>
                <a:gd name="T0" fmla="*/ 0 w 92"/>
                <a:gd name="T1" fmla="*/ 95 h 95"/>
                <a:gd name="T2" fmla="*/ 0 w 92"/>
                <a:gd name="T3" fmla="*/ 2 h 95"/>
                <a:gd name="T4" fmla="*/ 24 w 92"/>
                <a:gd name="T5" fmla="*/ 2 h 95"/>
                <a:gd name="T6" fmla="*/ 24 w 92"/>
                <a:gd name="T7" fmla="*/ 9 h 95"/>
                <a:gd name="T8" fmla="*/ 50 w 92"/>
                <a:gd name="T9" fmla="*/ 0 h 95"/>
                <a:gd name="T10" fmla="*/ 82 w 92"/>
                <a:gd name="T11" fmla="*/ 15 h 95"/>
                <a:gd name="T12" fmla="*/ 92 w 92"/>
                <a:gd name="T13" fmla="*/ 48 h 95"/>
                <a:gd name="T14" fmla="*/ 92 w 92"/>
                <a:gd name="T15" fmla="*/ 95 h 95"/>
                <a:gd name="T16" fmla="*/ 67 w 92"/>
                <a:gd name="T17" fmla="*/ 95 h 95"/>
                <a:gd name="T18" fmla="*/ 67 w 92"/>
                <a:gd name="T19" fmla="*/ 46 h 95"/>
                <a:gd name="T20" fmla="*/ 61 w 92"/>
                <a:gd name="T21" fmla="*/ 28 h 95"/>
                <a:gd name="T22" fmla="*/ 47 w 92"/>
                <a:gd name="T23" fmla="*/ 23 h 95"/>
                <a:gd name="T24" fmla="*/ 25 w 92"/>
                <a:gd name="T25" fmla="*/ 35 h 95"/>
                <a:gd name="T26" fmla="*/ 25 w 92"/>
                <a:gd name="T27" fmla="*/ 95 h 95"/>
                <a:gd name="T28" fmla="*/ 0 w 92"/>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5">
                  <a:moveTo>
                    <a:pt x="0" y="95"/>
                  </a:moveTo>
                  <a:cubicBezTo>
                    <a:pt x="0" y="2"/>
                    <a:pt x="0" y="2"/>
                    <a:pt x="0" y="2"/>
                  </a:cubicBezTo>
                  <a:cubicBezTo>
                    <a:pt x="24" y="2"/>
                    <a:pt x="24" y="2"/>
                    <a:pt x="24" y="2"/>
                  </a:cubicBezTo>
                  <a:cubicBezTo>
                    <a:pt x="24" y="9"/>
                    <a:pt x="24" y="9"/>
                    <a:pt x="24" y="9"/>
                  </a:cubicBezTo>
                  <a:cubicBezTo>
                    <a:pt x="31" y="4"/>
                    <a:pt x="40" y="0"/>
                    <a:pt x="50" y="0"/>
                  </a:cubicBezTo>
                  <a:cubicBezTo>
                    <a:pt x="63" y="0"/>
                    <a:pt x="75" y="6"/>
                    <a:pt x="82" y="15"/>
                  </a:cubicBezTo>
                  <a:cubicBezTo>
                    <a:pt x="89" y="22"/>
                    <a:pt x="92" y="32"/>
                    <a:pt x="92" y="48"/>
                  </a:cubicBezTo>
                  <a:cubicBezTo>
                    <a:pt x="92" y="95"/>
                    <a:pt x="92" y="95"/>
                    <a:pt x="92" y="95"/>
                  </a:cubicBezTo>
                  <a:cubicBezTo>
                    <a:pt x="67" y="95"/>
                    <a:pt x="67" y="95"/>
                    <a:pt x="67" y="95"/>
                  </a:cubicBezTo>
                  <a:cubicBezTo>
                    <a:pt x="67" y="46"/>
                    <a:pt x="67" y="46"/>
                    <a:pt x="67" y="46"/>
                  </a:cubicBezTo>
                  <a:cubicBezTo>
                    <a:pt x="67" y="37"/>
                    <a:pt x="65" y="32"/>
                    <a:pt x="61" y="28"/>
                  </a:cubicBezTo>
                  <a:cubicBezTo>
                    <a:pt x="58" y="25"/>
                    <a:pt x="53" y="23"/>
                    <a:pt x="47" y="23"/>
                  </a:cubicBezTo>
                  <a:cubicBezTo>
                    <a:pt x="37" y="23"/>
                    <a:pt x="28" y="30"/>
                    <a:pt x="25" y="35"/>
                  </a:cubicBezTo>
                  <a:cubicBezTo>
                    <a:pt x="25" y="95"/>
                    <a:pt x="25" y="95"/>
                    <a:pt x="25" y="95"/>
                  </a:cubicBezTo>
                  <a:lnTo>
                    <a:pt x="0" y="9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7">
              <a:extLst>
                <a:ext uri="{FF2B5EF4-FFF2-40B4-BE49-F238E27FC236}">
                  <a16:creationId xmlns:a16="http://schemas.microsoft.com/office/drawing/2014/main" id="{B1855EA9-3279-4461-9DE0-200D3311EB43}"/>
                </a:ext>
              </a:extLst>
            </p:cNvPr>
            <p:cNvSpPr>
              <a:spLocks noEditPoints="1"/>
            </p:cNvSpPr>
            <p:nvPr/>
          </p:nvSpPr>
          <p:spPr bwMode="gray">
            <a:xfrm>
              <a:off x="4594878" y="1681163"/>
              <a:ext cx="165100" cy="158750"/>
            </a:xfrm>
            <a:custGeom>
              <a:avLst/>
              <a:gdLst>
                <a:gd name="T0" fmla="*/ 53 w 106"/>
                <a:gd name="T1" fmla="*/ 0 h 96"/>
                <a:gd name="T2" fmla="*/ 0 w 106"/>
                <a:gd name="T3" fmla="*/ 53 h 96"/>
                <a:gd name="T4" fmla="*/ 16 w 106"/>
                <a:gd name="T5" fmla="*/ 92 h 96"/>
                <a:gd name="T6" fmla="*/ 30 w 106"/>
                <a:gd name="T7" fmla="*/ 93 h 96"/>
                <a:gd name="T8" fmla="*/ 53 w 106"/>
                <a:gd name="T9" fmla="*/ 86 h 96"/>
                <a:gd name="T10" fmla="*/ 76 w 106"/>
                <a:gd name="T11" fmla="*/ 93 h 96"/>
                <a:gd name="T12" fmla="*/ 90 w 106"/>
                <a:gd name="T13" fmla="*/ 92 h 96"/>
                <a:gd name="T14" fmla="*/ 106 w 106"/>
                <a:gd name="T15" fmla="*/ 53 h 96"/>
                <a:gd name="T16" fmla="*/ 53 w 106"/>
                <a:gd name="T17" fmla="*/ 0 h 96"/>
                <a:gd name="T18" fmla="*/ 53 w 106"/>
                <a:gd name="T19" fmla="*/ 80 h 96"/>
                <a:gd name="T20" fmla="*/ 26 w 106"/>
                <a:gd name="T21" fmla="*/ 53 h 96"/>
                <a:gd name="T22" fmla="*/ 53 w 106"/>
                <a:gd name="T23" fmla="*/ 27 h 96"/>
                <a:gd name="T24" fmla="*/ 80 w 106"/>
                <a:gd name="T25" fmla="*/ 53 h 96"/>
                <a:gd name="T26" fmla="*/ 53 w 106"/>
                <a:gd name="T27"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6">
                  <a:moveTo>
                    <a:pt x="53" y="0"/>
                  </a:moveTo>
                  <a:cubicBezTo>
                    <a:pt x="24" y="0"/>
                    <a:pt x="0" y="24"/>
                    <a:pt x="0" y="53"/>
                  </a:cubicBezTo>
                  <a:cubicBezTo>
                    <a:pt x="0" y="68"/>
                    <a:pt x="6" y="83"/>
                    <a:pt x="16" y="92"/>
                  </a:cubicBezTo>
                  <a:cubicBezTo>
                    <a:pt x="20" y="96"/>
                    <a:pt x="26" y="96"/>
                    <a:pt x="30" y="93"/>
                  </a:cubicBezTo>
                  <a:cubicBezTo>
                    <a:pt x="36" y="88"/>
                    <a:pt x="44" y="86"/>
                    <a:pt x="53" y="86"/>
                  </a:cubicBezTo>
                  <a:cubicBezTo>
                    <a:pt x="62" y="86"/>
                    <a:pt x="70" y="88"/>
                    <a:pt x="76" y="93"/>
                  </a:cubicBezTo>
                  <a:cubicBezTo>
                    <a:pt x="80" y="96"/>
                    <a:pt x="86" y="96"/>
                    <a:pt x="90" y="92"/>
                  </a:cubicBezTo>
                  <a:cubicBezTo>
                    <a:pt x="100" y="83"/>
                    <a:pt x="106" y="69"/>
                    <a:pt x="106" y="53"/>
                  </a:cubicBezTo>
                  <a:cubicBezTo>
                    <a:pt x="106" y="24"/>
                    <a:pt x="83" y="0"/>
                    <a:pt x="53" y="0"/>
                  </a:cubicBezTo>
                  <a:moveTo>
                    <a:pt x="53" y="80"/>
                  </a:moveTo>
                  <a:cubicBezTo>
                    <a:pt x="37" y="80"/>
                    <a:pt x="26" y="68"/>
                    <a:pt x="26" y="53"/>
                  </a:cubicBezTo>
                  <a:cubicBezTo>
                    <a:pt x="26" y="39"/>
                    <a:pt x="37" y="27"/>
                    <a:pt x="53" y="27"/>
                  </a:cubicBezTo>
                  <a:cubicBezTo>
                    <a:pt x="69" y="27"/>
                    <a:pt x="80" y="39"/>
                    <a:pt x="80" y="53"/>
                  </a:cubicBezTo>
                  <a:cubicBezTo>
                    <a:pt x="80" y="68"/>
                    <a:pt x="69" y="80"/>
                    <a:pt x="53" y="8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84" name="Group 83">
              <a:extLst>
                <a:ext uri="{FF2B5EF4-FFF2-40B4-BE49-F238E27FC236}">
                  <a16:creationId xmlns:a16="http://schemas.microsoft.com/office/drawing/2014/main" id="{DAE58D35-25DA-4B2D-8A6C-07BD5E7A189D}"/>
                </a:ext>
              </a:extLst>
            </p:cNvPr>
            <p:cNvGrpSpPr>
              <a:grpSpLocks noChangeAspect="1"/>
            </p:cNvGrpSpPr>
            <p:nvPr/>
          </p:nvGrpSpPr>
          <p:grpSpPr bwMode="gray">
            <a:xfrm>
              <a:off x="4956831" y="1814196"/>
              <a:ext cx="39288" cy="20954"/>
              <a:chOff x="2687241" y="1822450"/>
              <a:chExt cx="23813" cy="12700"/>
            </a:xfrm>
          </p:grpSpPr>
          <p:sp>
            <p:nvSpPr>
              <p:cNvPr id="85" name="Freeform 8">
                <a:extLst>
                  <a:ext uri="{FF2B5EF4-FFF2-40B4-BE49-F238E27FC236}">
                    <a16:creationId xmlns:a16="http://schemas.microsoft.com/office/drawing/2014/main" id="{3A3E946E-4278-44BC-AE34-30505F75F279}"/>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9">
                <a:extLst>
                  <a:ext uri="{FF2B5EF4-FFF2-40B4-BE49-F238E27FC236}">
                    <a16:creationId xmlns:a16="http://schemas.microsoft.com/office/drawing/2014/main" id="{02CC909D-562A-4F74-B4D8-D625127A83AC}"/>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_Slide_2">
    <p:bg>
      <p:bgPr>
        <a:solidFill>
          <a:schemeClr val="accent3"/>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bwMode="gray">
          <a:xfrm>
            <a:off x="614766" y="2005012"/>
            <a:ext cx="8179914" cy="1336386"/>
          </a:xfrm>
        </p:spPr>
        <p:txBody>
          <a:bodyPr/>
          <a:lstStyle>
            <a:lvl1pPr algn="l" defTabSz="457017" rtl="0" eaLnBrk="1" latinLnBrk="0" hangingPunct="1">
              <a:lnSpc>
                <a:spcPct val="85000"/>
              </a:lnSpc>
              <a:spcBef>
                <a:spcPts val="0"/>
              </a:spcBef>
              <a:buNone/>
              <a:defRPr lang="en-US" sz="3600" b="1" kern="1200" normalizeH="0" baseline="0" dirty="0">
                <a:solidFill>
                  <a:srgbClr val="F7F7F7"/>
                </a:solidFill>
                <a:latin typeface="+mj-lt"/>
                <a:ea typeface="Gilroy Bold" panose="00000500000000000000" pitchFamily="50" charset="0"/>
                <a:cs typeface="Gilroy Bold" panose="00000500000000000000" pitchFamily="50" charset="0"/>
              </a:defRPr>
            </a:lvl1pPr>
          </a:lstStyle>
          <a:p>
            <a:r>
              <a:rPr lang="en-US"/>
              <a:t>Click to edit Slide title style</a:t>
            </a:r>
          </a:p>
        </p:txBody>
      </p:sp>
      <p:sp>
        <p:nvSpPr>
          <p:cNvPr id="8" name="Text Placeholder 2"/>
          <p:cNvSpPr>
            <a:spLocks noGrp="1"/>
          </p:cNvSpPr>
          <p:nvPr>
            <p:ph type="body" sz="quarter" idx="10" hasCustomPrompt="1"/>
          </p:nvPr>
        </p:nvSpPr>
        <p:spPr>
          <a:xfrm>
            <a:off x="629072" y="3360858"/>
            <a:ext cx="6152728" cy="789637"/>
          </a:xfrm>
        </p:spPr>
        <p:txBody>
          <a:bodyPr/>
          <a:lstStyle>
            <a:lvl1pPr marL="0" indent="0">
              <a:lnSpc>
                <a:spcPct val="80000"/>
              </a:lnSpc>
              <a:spcBef>
                <a:spcPts val="0"/>
              </a:spcBef>
              <a:buFont typeface="Arial" panose="020B0604020202020204" pitchFamily="34" charset="0"/>
              <a:buNone/>
              <a:defRPr sz="1900" b="0">
                <a:solidFill>
                  <a:srgbClr val="F7F7F7"/>
                </a:solidFill>
                <a:latin typeface="+mj-lt"/>
                <a:ea typeface="Gilroy Bold" panose="00000500000000000000" pitchFamily="50" charset="0"/>
                <a:cs typeface="Gilroy Bold"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pPr lvl="0"/>
            <a:r>
              <a:rPr lang="en-US"/>
              <a:t>Click to edit Subtitle Master text styles</a:t>
            </a:r>
          </a:p>
        </p:txBody>
      </p:sp>
      <p:grpSp>
        <p:nvGrpSpPr>
          <p:cNvPr id="77" name="Group 76">
            <a:extLst>
              <a:ext uri="{FF2B5EF4-FFF2-40B4-BE49-F238E27FC236}">
                <a16:creationId xmlns:a16="http://schemas.microsoft.com/office/drawing/2014/main" id="{EF88F5FD-78A2-463C-8E5C-6E834B7BF014}"/>
              </a:ext>
            </a:extLst>
          </p:cNvPr>
          <p:cNvGrpSpPr/>
          <p:nvPr userDrawn="1"/>
        </p:nvGrpSpPr>
        <p:grpSpPr bwMode="gray">
          <a:xfrm>
            <a:off x="540351" y="6347923"/>
            <a:ext cx="559991" cy="161925"/>
            <a:chOff x="4436128" y="1677988"/>
            <a:chExt cx="559991" cy="161925"/>
          </a:xfrm>
        </p:grpSpPr>
        <p:sp>
          <p:nvSpPr>
            <p:cNvPr id="81" name="Freeform 5">
              <a:extLst>
                <a:ext uri="{FF2B5EF4-FFF2-40B4-BE49-F238E27FC236}">
                  <a16:creationId xmlns:a16="http://schemas.microsoft.com/office/drawing/2014/main" id="{5D74C6C8-3FAE-4551-973A-ECA3B744BD5B}"/>
                </a:ext>
              </a:extLst>
            </p:cNvPr>
            <p:cNvSpPr>
              <a:spLocks/>
            </p:cNvSpPr>
            <p:nvPr/>
          </p:nvSpPr>
          <p:spPr bwMode="gray">
            <a:xfrm>
              <a:off x="4748866" y="1681163"/>
              <a:ext cx="238125" cy="153988"/>
            </a:xfrm>
            <a:custGeom>
              <a:avLst/>
              <a:gdLst>
                <a:gd name="T0" fmla="*/ 55 w 150"/>
                <a:gd name="T1" fmla="*/ 97 h 97"/>
                <a:gd name="T2" fmla="*/ 38 w 150"/>
                <a:gd name="T3" fmla="*/ 97 h 97"/>
                <a:gd name="T4" fmla="*/ 0 w 150"/>
                <a:gd name="T5" fmla="*/ 0 h 97"/>
                <a:gd name="T6" fmla="*/ 25 w 150"/>
                <a:gd name="T7" fmla="*/ 0 h 97"/>
                <a:gd name="T8" fmla="*/ 46 w 150"/>
                <a:gd name="T9" fmla="*/ 55 h 97"/>
                <a:gd name="T10" fmla="*/ 65 w 150"/>
                <a:gd name="T11" fmla="*/ 0 h 97"/>
                <a:gd name="T12" fmla="*/ 86 w 150"/>
                <a:gd name="T13" fmla="*/ 0 h 97"/>
                <a:gd name="T14" fmla="*/ 105 w 150"/>
                <a:gd name="T15" fmla="*/ 55 h 97"/>
                <a:gd name="T16" fmla="*/ 125 w 150"/>
                <a:gd name="T17" fmla="*/ 0 h 97"/>
                <a:gd name="T18" fmla="*/ 150 w 150"/>
                <a:gd name="T19" fmla="*/ 0 h 97"/>
                <a:gd name="T20" fmla="*/ 114 w 150"/>
                <a:gd name="T21" fmla="*/ 97 h 97"/>
                <a:gd name="T22" fmla="*/ 95 w 150"/>
                <a:gd name="T23" fmla="*/ 97 h 97"/>
                <a:gd name="T24" fmla="*/ 75 w 150"/>
                <a:gd name="T25" fmla="*/ 42 h 97"/>
                <a:gd name="T26" fmla="*/ 55 w 150"/>
                <a:gd name="T2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7">
                  <a:moveTo>
                    <a:pt x="55" y="97"/>
                  </a:moveTo>
                  <a:lnTo>
                    <a:pt x="38" y="97"/>
                  </a:lnTo>
                  <a:lnTo>
                    <a:pt x="0" y="0"/>
                  </a:lnTo>
                  <a:lnTo>
                    <a:pt x="25" y="0"/>
                  </a:lnTo>
                  <a:lnTo>
                    <a:pt x="46" y="55"/>
                  </a:lnTo>
                  <a:lnTo>
                    <a:pt x="65" y="0"/>
                  </a:lnTo>
                  <a:lnTo>
                    <a:pt x="86" y="0"/>
                  </a:lnTo>
                  <a:lnTo>
                    <a:pt x="105" y="55"/>
                  </a:lnTo>
                  <a:lnTo>
                    <a:pt x="125" y="0"/>
                  </a:lnTo>
                  <a:lnTo>
                    <a:pt x="150" y="0"/>
                  </a:lnTo>
                  <a:lnTo>
                    <a:pt x="114" y="97"/>
                  </a:lnTo>
                  <a:lnTo>
                    <a:pt x="95" y="97"/>
                  </a:lnTo>
                  <a:lnTo>
                    <a:pt x="75" y="42"/>
                  </a:lnTo>
                  <a:lnTo>
                    <a:pt x="55" y="9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6">
              <a:extLst>
                <a:ext uri="{FF2B5EF4-FFF2-40B4-BE49-F238E27FC236}">
                  <a16:creationId xmlns:a16="http://schemas.microsoft.com/office/drawing/2014/main" id="{3B39D99C-F1BE-43B8-B4D0-9602743CB429}"/>
                </a:ext>
              </a:extLst>
            </p:cNvPr>
            <p:cNvSpPr>
              <a:spLocks/>
            </p:cNvSpPr>
            <p:nvPr/>
          </p:nvSpPr>
          <p:spPr bwMode="gray">
            <a:xfrm>
              <a:off x="4436128" y="1677988"/>
              <a:ext cx="144463" cy="157163"/>
            </a:xfrm>
            <a:custGeom>
              <a:avLst/>
              <a:gdLst>
                <a:gd name="T0" fmla="*/ 0 w 92"/>
                <a:gd name="T1" fmla="*/ 95 h 95"/>
                <a:gd name="T2" fmla="*/ 0 w 92"/>
                <a:gd name="T3" fmla="*/ 2 h 95"/>
                <a:gd name="T4" fmla="*/ 24 w 92"/>
                <a:gd name="T5" fmla="*/ 2 h 95"/>
                <a:gd name="T6" fmla="*/ 24 w 92"/>
                <a:gd name="T7" fmla="*/ 9 h 95"/>
                <a:gd name="T8" fmla="*/ 50 w 92"/>
                <a:gd name="T9" fmla="*/ 0 h 95"/>
                <a:gd name="T10" fmla="*/ 82 w 92"/>
                <a:gd name="T11" fmla="*/ 15 h 95"/>
                <a:gd name="T12" fmla="*/ 92 w 92"/>
                <a:gd name="T13" fmla="*/ 48 h 95"/>
                <a:gd name="T14" fmla="*/ 92 w 92"/>
                <a:gd name="T15" fmla="*/ 95 h 95"/>
                <a:gd name="T16" fmla="*/ 67 w 92"/>
                <a:gd name="T17" fmla="*/ 95 h 95"/>
                <a:gd name="T18" fmla="*/ 67 w 92"/>
                <a:gd name="T19" fmla="*/ 46 h 95"/>
                <a:gd name="T20" fmla="*/ 61 w 92"/>
                <a:gd name="T21" fmla="*/ 28 h 95"/>
                <a:gd name="T22" fmla="*/ 47 w 92"/>
                <a:gd name="T23" fmla="*/ 23 h 95"/>
                <a:gd name="T24" fmla="*/ 25 w 92"/>
                <a:gd name="T25" fmla="*/ 35 h 95"/>
                <a:gd name="T26" fmla="*/ 25 w 92"/>
                <a:gd name="T27" fmla="*/ 95 h 95"/>
                <a:gd name="T28" fmla="*/ 0 w 92"/>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5">
                  <a:moveTo>
                    <a:pt x="0" y="95"/>
                  </a:moveTo>
                  <a:cubicBezTo>
                    <a:pt x="0" y="2"/>
                    <a:pt x="0" y="2"/>
                    <a:pt x="0" y="2"/>
                  </a:cubicBezTo>
                  <a:cubicBezTo>
                    <a:pt x="24" y="2"/>
                    <a:pt x="24" y="2"/>
                    <a:pt x="24" y="2"/>
                  </a:cubicBezTo>
                  <a:cubicBezTo>
                    <a:pt x="24" y="9"/>
                    <a:pt x="24" y="9"/>
                    <a:pt x="24" y="9"/>
                  </a:cubicBezTo>
                  <a:cubicBezTo>
                    <a:pt x="31" y="4"/>
                    <a:pt x="40" y="0"/>
                    <a:pt x="50" y="0"/>
                  </a:cubicBezTo>
                  <a:cubicBezTo>
                    <a:pt x="63" y="0"/>
                    <a:pt x="75" y="6"/>
                    <a:pt x="82" y="15"/>
                  </a:cubicBezTo>
                  <a:cubicBezTo>
                    <a:pt x="89" y="22"/>
                    <a:pt x="92" y="32"/>
                    <a:pt x="92" y="48"/>
                  </a:cubicBezTo>
                  <a:cubicBezTo>
                    <a:pt x="92" y="95"/>
                    <a:pt x="92" y="95"/>
                    <a:pt x="92" y="95"/>
                  </a:cubicBezTo>
                  <a:cubicBezTo>
                    <a:pt x="67" y="95"/>
                    <a:pt x="67" y="95"/>
                    <a:pt x="67" y="95"/>
                  </a:cubicBezTo>
                  <a:cubicBezTo>
                    <a:pt x="67" y="46"/>
                    <a:pt x="67" y="46"/>
                    <a:pt x="67" y="46"/>
                  </a:cubicBezTo>
                  <a:cubicBezTo>
                    <a:pt x="67" y="37"/>
                    <a:pt x="65" y="32"/>
                    <a:pt x="61" y="28"/>
                  </a:cubicBezTo>
                  <a:cubicBezTo>
                    <a:pt x="58" y="25"/>
                    <a:pt x="53" y="23"/>
                    <a:pt x="47" y="23"/>
                  </a:cubicBezTo>
                  <a:cubicBezTo>
                    <a:pt x="37" y="23"/>
                    <a:pt x="28" y="30"/>
                    <a:pt x="25" y="35"/>
                  </a:cubicBezTo>
                  <a:cubicBezTo>
                    <a:pt x="25" y="95"/>
                    <a:pt x="25" y="95"/>
                    <a:pt x="25" y="95"/>
                  </a:cubicBezTo>
                  <a:lnTo>
                    <a:pt x="0" y="9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7">
              <a:extLst>
                <a:ext uri="{FF2B5EF4-FFF2-40B4-BE49-F238E27FC236}">
                  <a16:creationId xmlns:a16="http://schemas.microsoft.com/office/drawing/2014/main" id="{B76774A0-6FA2-4300-AFDE-BC9A875D1DB2}"/>
                </a:ext>
              </a:extLst>
            </p:cNvPr>
            <p:cNvSpPr>
              <a:spLocks noEditPoints="1"/>
            </p:cNvSpPr>
            <p:nvPr/>
          </p:nvSpPr>
          <p:spPr bwMode="gray">
            <a:xfrm>
              <a:off x="4594878" y="1681163"/>
              <a:ext cx="165100" cy="158750"/>
            </a:xfrm>
            <a:custGeom>
              <a:avLst/>
              <a:gdLst>
                <a:gd name="T0" fmla="*/ 53 w 106"/>
                <a:gd name="T1" fmla="*/ 0 h 96"/>
                <a:gd name="T2" fmla="*/ 0 w 106"/>
                <a:gd name="T3" fmla="*/ 53 h 96"/>
                <a:gd name="T4" fmla="*/ 16 w 106"/>
                <a:gd name="T5" fmla="*/ 92 h 96"/>
                <a:gd name="T6" fmla="*/ 30 w 106"/>
                <a:gd name="T7" fmla="*/ 93 h 96"/>
                <a:gd name="T8" fmla="*/ 53 w 106"/>
                <a:gd name="T9" fmla="*/ 86 h 96"/>
                <a:gd name="T10" fmla="*/ 76 w 106"/>
                <a:gd name="T11" fmla="*/ 93 h 96"/>
                <a:gd name="T12" fmla="*/ 90 w 106"/>
                <a:gd name="T13" fmla="*/ 92 h 96"/>
                <a:gd name="T14" fmla="*/ 106 w 106"/>
                <a:gd name="T15" fmla="*/ 53 h 96"/>
                <a:gd name="T16" fmla="*/ 53 w 106"/>
                <a:gd name="T17" fmla="*/ 0 h 96"/>
                <a:gd name="T18" fmla="*/ 53 w 106"/>
                <a:gd name="T19" fmla="*/ 80 h 96"/>
                <a:gd name="T20" fmla="*/ 26 w 106"/>
                <a:gd name="T21" fmla="*/ 53 h 96"/>
                <a:gd name="T22" fmla="*/ 53 w 106"/>
                <a:gd name="T23" fmla="*/ 27 h 96"/>
                <a:gd name="T24" fmla="*/ 80 w 106"/>
                <a:gd name="T25" fmla="*/ 53 h 96"/>
                <a:gd name="T26" fmla="*/ 53 w 106"/>
                <a:gd name="T27"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6">
                  <a:moveTo>
                    <a:pt x="53" y="0"/>
                  </a:moveTo>
                  <a:cubicBezTo>
                    <a:pt x="24" y="0"/>
                    <a:pt x="0" y="24"/>
                    <a:pt x="0" y="53"/>
                  </a:cubicBezTo>
                  <a:cubicBezTo>
                    <a:pt x="0" y="68"/>
                    <a:pt x="6" y="83"/>
                    <a:pt x="16" y="92"/>
                  </a:cubicBezTo>
                  <a:cubicBezTo>
                    <a:pt x="20" y="96"/>
                    <a:pt x="26" y="96"/>
                    <a:pt x="30" y="93"/>
                  </a:cubicBezTo>
                  <a:cubicBezTo>
                    <a:pt x="36" y="88"/>
                    <a:pt x="44" y="86"/>
                    <a:pt x="53" y="86"/>
                  </a:cubicBezTo>
                  <a:cubicBezTo>
                    <a:pt x="62" y="86"/>
                    <a:pt x="70" y="88"/>
                    <a:pt x="76" y="93"/>
                  </a:cubicBezTo>
                  <a:cubicBezTo>
                    <a:pt x="80" y="96"/>
                    <a:pt x="86" y="96"/>
                    <a:pt x="90" y="92"/>
                  </a:cubicBezTo>
                  <a:cubicBezTo>
                    <a:pt x="100" y="83"/>
                    <a:pt x="106" y="69"/>
                    <a:pt x="106" y="53"/>
                  </a:cubicBezTo>
                  <a:cubicBezTo>
                    <a:pt x="106" y="24"/>
                    <a:pt x="83" y="0"/>
                    <a:pt x="53" y="0"/>
                  </a:cubicBezTo>
                  <a:moveTo>
                    <a:pt x="53" y="80"/>
                  </a:moveTo>
                  <a:cubicBezTo>
                    <a:pt x="37" y="80"/>
                    <a:pt x="26" y="68"/>
                    <a:pt x="26" y="53"/>
                  </a:cubicBezTo>
                  <a:cubicBezTo>
                    <a:pt x="26" y="39"/>
                    <a:pt x="37" y="27"/>
                    <a:pt x="53" y="27"/>
                  </a:cubicBezTo>
                  <a:cubicBezTo>
                    <a:pt x="69" y="27"/>
                    <a:pt x="80" y="39"/>
                    <a:pt x="80" y="53"/>
                  </a:cubicBezTo>
                  <a:cubicBezTo>
                    <a:pt x="80" y="68"/>
                    <a:pt x="69" y="80"/>
                    <a:pt x="53" y="8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84" name="Group 83">
              <a:extLst>
                <a:ext uri="{FF2B5EF4-FFF2-40B4-BE49-F238E27FC236}">
                  <a16:creationId xmlns:a16="http://schemas.microsoft.com/office/drawing/2014/main" id="{2CA88EC8-63F4-4069-B2F5-39D1BF840FED}"/>
                </a:ext>
              </a:extLst>
            </p:cNvPr>
            <p:cNvGrpSpPr>
              <a:grpSpLocks noChangeAspect="1"/>
            </p:cNvGrpSpPr>
            <p:nvPr/>
          </p:nvGrpSpPr>
          <p:grpSpPr bwMode="gray">
            <a:xfrm>
              <a:off x="4956831" y="1814196"/>
              <a:ext cx="39288" cy="20954"/>
              <a:chOff x="2687241" y="1822450"/>
              <a:chExt cx="23813" cy="12700"/>
            </a:xfrm>
          </p:grpSpPr>
          <p:sp>
            <p:nvSpPr>
              <p:cNvPr id="85" name="Freeform 8">
                <a:extLst>
                  <a:ext uri="{FF2B5EF4-FFF2-40B4-BE49-F238E27FC236}">
                    <a16:creationId xmlns:a16="http://schemas.microsoft.com/office/drawing/2014/main" id="{A3EBE9E4-6492-483D-AEFB-6A9F11EB15CC}"/>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9">
                <a:extLst>
                  <a:ext uri="{FF2B5EF4-FFF2-40B4-BE49-F238E27FC236}">
                    <a16:creationId xmlns:a16="http://schemas.microsoft.com/office/drawing/2014/main" id="{38AA0F18-D3CC-411C-BFF1-1EA2E6CD00D1}"/>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73757204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_Slide_3">
    <p:bg>
      <p:bgPr>
        <a:solidFill>
          <a:schemeClr val="accent2"/>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bwMode="gray">
          <a:xfrm>
            <a:off x="614766" y="2005012"/>
            <a:ext cx="8179914" cy="1336386"/>
          </a:xfrm>
        </p:spPr>
        <p:txBody>
          <a:bodyPr/>
          <a:lstStyle>
            <a:lvl1pPr algn="l" defTabSz="457017" rtl="0" eaLnBrk="1" latinLnBrk="0" hangingPunct="1">
              <a:lnSpc>
                <a:spcPct val="85000"/>
              </a:lnSpc>
              <a:spcBef>
                <a:spcPts val="0"/>
              </a:spcBef>
              <a:buNone/>
              <a:defRPr lang="en-US" sz="3600" b="1" kern="1200" normalizeH="0" baseline="0" dirty="0">
                <a:solidFill>
                  <a:srgbClr val="F7F7F7"/>
                </a:solidFill>
                <a:latin typeface="+mj-lt"/>
                <a:ea typeface="Gilroy Bold" panose="00000500000000000000" pitchFamily="50" charset="0"/>
                <a:cs typeface="Gilroy Bold" panose="00000500000000000000" pitchFamily="50" charset="0"/>
              </a:defRPr>
            </a:lvl1pPr>
          </a:lstStyle>
          <a:p>
            <a:r>
              <a:rPr lang="en-US"/>
              <a:t>Click to edit Slide title style</a:t>
            </a:r>
          </a:p>
        </p:txBody>
      </p:sp>
      <p:sp>
        <p:nvSpPr>
          <p:cNvPr id="8" name="Text Placeholder 2"/>
          <p:cNvSpPr>
            <a:spLocks noGrp="1"/>
          </p:cNvSpPr>
          <p:nvPr>
            <p:ph type="body" sz="quarter" idx="10" hasCustomPrompt="1"/>
          </p:nvPr>
        </p:nvSpPr>
        <p:spPr>
          <a:xfrm>
            <a:off x="629072" y="3360858"/>
            <a:ext cx="6152728" cy="789637"/>
          </a:xfrm>
        </p:spPr>
        <p:txBody>
          <a:bodyPr/>
          <a:lstStyle>
            <a:lvl1pPr marL="0" indent="0">
              <a:lnSpc>
                <a:spcPct val="80000"/>
              </a:lnSpc>
              <a:spcBef>
                <a:spcPts val="0"/>
              </a:spcBef>
              <a:buFont typeface="Arial" panose="020B0604020202020204" pitchFamily="34" charset="0"/>
              <a:buNone/>
              <a:defRPr sz="1900" b="0">
                <a:solidFill>
                  <a:srgbClr val="F7F7F7"/>
                </a:solidFill>
                <a:latin typeface="+mj-lt"/>
                <a:ea typeface="Gilroy Bold" panose="00000500000000000000" pitchFamily="50" charset="0"/>
                <a:cs typeface="Gilroy Bold"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pPr lvl="0"/>
            <a:r>
              <a:rPr lang="en-US"/>
              <a:t>Click to edit Subtitle Master text styles</a:t>
            </a:r>
          </a:p>
        </p:txBody>
      </p:sp>
      <p:grpSp>
        <p:nvGrpSpPr>
          <p:cNvPr id="74" name="Group 73">
            <a:extLst>
              <a:ext uri="{FF2B5EF4-FFF2-40B4-BE49-F238E27FC236}">
                <a16:creationId xmlns:a16="http://schemas.microsoft.com/office/drawing/2014/main" id="{8FE83250-2C3E-46C9-A6BB-30BE9F63612B}"/>
              </a:ext>
            </a:extLst>
          </p:cNvPr>
          <p:cNvGrpSpPr/>
          <p:nvPr userDrawn="1"/>
        </p:nvGrpSpPr>
        <p:grpSpPr bwMode="gray">
          <a:xfrm>
            <a:off x="540351" y="6347923"/>
            <a:ext cx="559991" cy="161925"/>
            <a:chOff x="4436128" y="1677988"/>
            <a:chExt cx="559991" cy="161925"/>
          </a:xfrm>
        </p:grpSpPr>
        <p:sp>
          <p:nvSpPr>
            <p:cNvPr id="76" name="Freeform 5">
              <a:extLst>
                <a:ext uri="{FF2B5EF4-FFF2-40B4-BE49-F238E27FC236}">
                  <a16:creationId xmlns:a16="http://schemas.microsoft.com/office/drawing/2014/main" id="{CB7AD1AF-6293-4CA2-9BE8-9A19D9E1CBF2}"/>
                </a:ext>
              </a:extLst>
            </p:cNvPr>
            <p:cNvSpPr>
              <a:spLocks/>
            </p:cNvSpPr>
            <p:nvPr/>
          </p:nvSpPr>
          <p:spPr bwMode="gray">
            <a:xfrm>
              <a:off x="4748866" y="1681163"/>
              <a:ext cx="238125" cy="153988"/>
            </a:xfrm>
            <a:custGeom>
              <a:avLst/>
              <a:gdLst>
                <a:gd name="T0" fmla="*/ 55 w 150"/>
                <a:gd name="T1" fmla="*/ 97 h 97"/>
                <a:gd name="T2" fmla="*/ 38 w 150"/>
                <a:gd name="T3" fmla="*/ 97 h 97"/>
                <a:gd name="T4" fmla="*/ 0 w 150"/>
                <a:gd name="T5" fmla="*/ 0 h 97"/>
                <a:gd name="T6" fmla="*/ 25 w 150"/>
                <a:gd name="T7" fmla="*/ 0 h 97"/>
                <a:gd name="T8" fmla="*/ 46 w 150"/>
                <a:gd name="T9" fmla="*/ 55 h 97"/>
                <a:gd name="T10" fmla="*/ 65 w 150"/>
                <a:gd name="T11" fmla="*/ 0 h 97"/>
                <a:gd name="T12" fmla="*/ 86 w 150"/>
                <a:gd name="T13" fmla="*/ 0 h 97"/>
                <a:gd name="T14" fmla="*/ 105 w 150"/>
                <a:gd name="T15" fmla="*/ 55 h 97"/>
                <a:gd name="T16" fmla="*/ 125 w 150"/>
                <a:gd name="T17" fmla="*/ 0 h 97"/>
                <a:gd name="T18" fmla="*/ 150 w 150"/>
                <a:gd name="T19" fmla="*/ 0 h 97"/>
                <a:gd name="T20" fmla="*/ 114 w 150"/>
                <a:gd name="T21" fmla="*/ 97 h 97"/>
                <a:gd name="T22" fmla="*/ 95 w 150"/>
                <a:gd name="T23" fmla="*/ 97 h 97"/>
                <a:gd name="T24" fmla="*/ 75 w 150"/>
                <a:gd name="T25" fmla="*/ 42 h 97"/>
                <a:gd name="T26" fmla="*/ 55 w 150"/>
                <a:gd name="T2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7">
                  <a:moveTo>
                    <a:pt x="55" y="97"/>
                  </a:moveTo>
                  <a:lnTo>
                    <a:pt x="38" y="97"/>
                  </a:lnTo>
                  <a:lnTo>
                    <a:pt x="0" y="0"/>
                  </a:lnTo>
                  <a:lnTo>
                    <a:pt x="25" y="0"/>
                  </a:lnTo>
                  <a:lnTo>
                    <a:pt x="46" y="55"/>
                  </a:lnTo>
                  <a:lnTo>
                    <a:pt x="65" y="0"/>
                  </a:lnTo>
                  <a:lnTo>
                    <a:pt x="86" y="0"/>
                  </a:lnTo>
                  <a:lnTo>
                    <a:pt x="105" y="55"/>
                  </a:lnTo>
                  <a:lnTo>
                    <a:pt x="125" y="0"/>
                  </a:lnTo>
                  <a:lnTo>
                    <a:pt x="150" y="0"/>
                  </a:lnTo>
                  <a:lnTo>
                    <a:pt x="114" y="97"/>
                  </a:lnTo>
                  <a:lnTo>
                    <a:pt x="95" y="97"/>
                  </a:lnTo>
                  <a:lnTo>
                    <a:pt x="75" y="42"/>
                  </a:lnTo>
                  <a:lnTo>
                    <a:pt x="55" y="9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6">
              <a:extLst>
                <a:ext uri="{FF2B5EF4-FFF2-40B4-BE49-F238E27FC236}">
                  <a16:creationId xmlns:a16="http://schemas.microsoft.com/office/drawing/2014/main" id="{9D068BFD-D10D-4BD2-AF26-04411604A6AC}"/>
                </a:ext>
              </a:extLst>
            </p:cNvPr>
            <p:cNvSpPr>
              <a:spLocks/>
            </p:cNvSpPr>
            <p:nvPr/>
          </p:nvSpPr>
          <p:spPr bwMode="gray">
            <a:xfrm>
              <a:off x="4436128" y="1677988"/>
              <a:ext cx="144463" cy="157163"/>
            </a:xfrm>
            <a:custGeom>
              <a:avLst/>
              <a:gdLst>
                <a:gd name="T0" fmla="*/ 0 w 92"/>
                <a:gd name="T1" fmla="*/ 95 h 95"/>
                <a:gd name="T2" fmla="*/ 0 w 92"/>
                <a:gd name="T3" fmla="*/ 2 h 95"/>
                <a:gd name="T4" fmla="*/ 24 w 92"/>
                <a:gd name="T5" fmla="*/ 2 h 95"/>
                <a:gd name="T6" fmla="*/ 24 w 92"/>
                <a:gd name="T7" fmla="*/ 9 h 95"/>
                <a:gd name="T8" fmla="*/ 50 w 92"/>
                <a:gd name="T9" fmla="*/ 0 h 95"/>
                <a:gd name="T10" fmla="*/ 82 w 92"/>
                <a:gd name="T11" fmla="*/ 15 h 95"/>
                <a:gd name="T12" fmla="*/ 92 w 92"/>
                <a:gd name="T13" fmla="*/ 48 h 95"/>
                <a:gd name="T14" fmla="*/ 92 w 92"/>
                <a:gd name="T15" fmla="*/ 95 h 95"/>
                <a:gd name="T16" fmla="*/ 67 w 92"/>
                <a:gd name="T17" fmla="*/ 95 h 95"/>
                <a:gd name="T18" fmla="*/ 67 w 92"/>
                <a:gd name="T19" fmla="*/ 46 h 95"/>
                <a:gd name="T20" fmla="*/ 61 w 92"/>
                <a:gd name="T21" fmla="*/ 28 h 95"/>
                <a:gd name="T22" fmla="*/ 47 w 92"/>
                <a:gd name="T23" fmla="*/ 23 h 95"/>
                <a:gd name="T24" fmla="*/ 25 w 92"/>
                <a:gd name="T25" fmla="*/ 35 h 95"/>
                <a:gd name="T26" fmla="*/ 25 w 92"/>
                <a:gd name="T27" fmla="*/ 95 h 95"/>
                <a:gd name="T28" fmla="*/ 0 w 92"/>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5">
                  <a:moveTo>
                    <a:pt x="0" y="95"/>
                  </a:moveTo>
                  <a:cubicBezTo>
                    <a:pt x="0" y="2"/>
                    <a:pt x="0" y="2"/>
                    <a:pt x="0" y="2"/>
                  </a:cubicBezTo>
                  <a:cubicBezTo>
                    <a:pt x="24" y="2"/>
                    <a:pt x="24" y="2"/>
                    <a:pt x="24" y="2"/>
                  </a:cubicBezTo>
                  <a:cubicBezTo>
                    <a:pt x="24" y="9"/>
                    <a:pt x="24" y="9"/>
                    <a:pt x="24" y="9"/>
                  </a:cubicBezTo>
                  <a:cubicBezTo>
                    <a:pt x="31" y="4"/>
                    <a:pt x="40" y="0"/>
                    <a:pt x="50" y="0"/>
                  </a:cubicBezTo>
                  <a:cubicBezTo>
                    <a:pt x="63" y="0"/>
                    <a:pt x="75" y="6"/>
                    <a:pt x="82" y="15"/>
                  </a:cubicBezTo>
                  <a:cubicBezTo>
                    <a:pt x="89" y="22"/>
                    <a:pt x="92" y="32"/>
                    <a:pt x="92" y="48"/>
                  </a:cubicBezTo>
                  <a:cubicBezTo>
                    <a:pt x="92" y="95"/>
                    <a:pt x="92" y="95"/>
                    <a:pt x="92" y="95"/>
                  </a:cubicBezTo>
                  <a:cubicBezTo>
                    <a:pt x="67" y="95"/>
                    <a:pt x="67" y="95"/>
                    <a:pt x="67" y="95"/>
                  </a:cubicBezTo>
                  <a:cubicBezTo>
                    <a:pt x="67" y="46"/>
                    <a:pt x="67" y="46"/>
                    <a:pt x="67" y="46"/>
                  </a:cubicBezTo>
                  <a:cubicBezTo>
                    <a:pt x="67" y="37"/>
                    <a:pt x="65" y="32"/>
                    <a:pt x="61" y="28"/>
                  </a:cubicBezTo>
                  <a:cubicBezTo>
                    <a:pt x="58" y="25"/>
                    <a:pt x="53" y="23"/>
                    <a:pt x="47" y="23"/>
                  </a:cubicBezTo>
                  <a:cubicBezTo>
                    <a:pt x="37" y="23"/>
                    <a:pt x="28" y="30"/>
                    <a:pt x="25" y="35"/>
                  </a:cubicBezTo>
                  <a:cubicBezTo>
                    <a:pt x="25" y="95"/>
                    <a:pt x="25" y="95"/>
                    <a:pt x="25" y="95"/>
                  </a:cubicBezTo>
                  <a:lnTo>
                    <a:pt x="0" y="9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7">
              <a:extLst>
                <a:ext uri="{FF2B5EF4-FFF2-40B4-BE49-F238E27FC236}">
                  <a16:creationId xmlns:a16="http://schemas.microsoft.com/office/drawing/2014/main" id="{91AD43DF-EAEC-455C-8658-029E094B9172}"/>
                </a:ext>
              </a:extLst>
            </p:cNvPr>
            <p:cNvSpPr>
              <a:spLocks noEditPoints="1"/>
            </p:cNvSpPr>
            <p:nvPr/>
          </p:nvSpPr>
          <p:spPr bwMode="gray">
            <a:xfrm>
              <a:off x="4594878" y="1681163"/>
              <a:ext cx="165100" cy="158750"/>
            </a:xfrm>
            <a:custGeom>
              <a:avLst/>
              <a:gdLst>
                <a:gd name="T0" fmla="*/ 53 w 106"/>
                <a:gd name="T1" fmla="*/ 0 h 96"/>
                <a:gd name="T2" fmla="*/ 0 w 106"/>
                <a:gd name="T3" fmla="*/ 53 h 96"/>
                <a:gd name="T4" fmla="*/ 16 w 106"/>
                <a:gd name="T5" fmla="*/ 92 h 96"/>
                <a:gd name="T6" fmla="*/ 30 w 106"/>
                <a:gd name="T7" fmla="*/ 93 h 96"/>
                <a:gd name="T8" fmla="*/ 53 w 106"/>
                <a:gd name="T9" fmla="*/ 86 h 96"/>
                <a:gd name="T10" fmla="*/ 76 w 106"/>
                <a:gd name="T11" fmla="*/ 93 h 96"/>
                <a:gd name="T12" fmla="*/ 90 w 106"/>
                <a:gd name="T13" fmla="*/ 92 h 96"/>
                <a:gd name="T14" fmla="*/ 106 w 106"/>
                <a:gd name="T15" fmla="*/ 53 h 96"/>
                <a:gd name="T16" fmla="*/ 53 w 106"/>
                <a:gd name="T17" fmla="*/ 0 h 96"/>
                <a:gd name="T18" fmla="*/ 53 w 106"/>
                <a:gd name="T19" fmla="*/ 80 h 96"/>
                <a:gd name="T20" fmla="*/ 26 w 106"/>
                <a:gd name="T21" fmla="*/ 53 h 96"/>
                <a:gd name="T22" fmla="*/ 53 w 106"/>
                <a:gd name="T23" fmla="*/ 27 h 96"/>
                <a:gd name="T24" fmla="*/ 80 w 106"/>
                <a:gd name="T25" fmla="*/ 53 h 96"/>
                <a:gd name="T26" fmla="*/ 53 w 106"/>
                <a:gd name="T27"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6">
                  <a:moveTo>
                    <a:pt x="53" y="0"/>
                  </a:moveTo>
                  <a:cubicBezTo>
                    <a:pt x="24" y="0"/>
                    <a:pt x="0" y="24"/>
                    <a:pt x="0" y="53"/>
                  </a:cubicBezTo>
                  <a:cubicBezTo>
                    <a:pt x="0" y="68"/>
                    <a:pt x="6" y="83"/>
                    <a:pt x="16" y="92"/>
                  </a:cubicBezTo>
                  <a:cubicBezTo>
                    <a:pt x="20" y="96"/>
                    <a:pt x="26" y="96"/>
                    <a:pt x="30" y="93"/>
                  </a:cubicBezTo>
                  <a:cubicBezTo>
                    <a:pt x="36" y="88"/>
                    <a:pt x="44" y="86"/>
                    <a:pt x="53" y="86"/>
                  </a:cubicBezTo>
                  <a:cubicBezTo>
                    <a:pt x="62" y="86"/>
                    <a:pt x="70" y="88"/>
                    <a:pt x="76" y="93"/>
                  </a:cubicBezTo>
                  <a:cubicBezTo>
                    <a:pt x="80" y="96"/>
                    <a:pt x="86" y="96"/>
                    <a:pt x="90" y="92"/>
                  </a:cubicBezTo>
                  <a:cubicBezTo>
                    <a:pt x="100" y="83"/>
                    <a:pt x="106" y="69"/>
                    <a:pt x="106" y="53"/>
                  </a:cubicBezTo>
                  <a:cubicBezTo>
                    <a:pt x="106" y="24"/>
                    <a:pt x="83" y="0"/>
                    <a:pt x="53" y="0"/>
                  </a:cubicBezTo>
                  <a:moveTo>
                    <a:pt x="53" y="80"/>
                  </a:moveTo>
                  <a:cubicBezTo>
                    <a:pt x="37" y="80"/>
                    <a:pt x="26" y="68"/>
                    <a:pt x="26" y="53"/>
                  </a:cubicBezTo>
                  <a:cubicBezTo>
                    <a:pt x="26" y="39"/>
                    <a:pt x="37" y="27"/>
                    <a:pt x="53" y="27"/>
                  </a:cubicBezTo>
                  <a:cubicBezTo>
                    <a:pt x="69" y="27"/>
                    <a:pt x="80" y="39"/>
                    <a:pt x="80" y="53"/>
                  </a:cubicBezTo>
                  <a:cubicBezTo>
                    <a:pt x="80" y="68"/>
                    <a:pt x="69" y="80"/>
                    <a:pt x="53" y="8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84" name="Group 83">
              <a:extLst>
                <a:ext uri="{FF2B5EF4-FFF2-40B4-BE49-F238E27FC236}">
                  <a16:creationId xmlns:a16="http://schemas.microsoft.com/office/drawing/2014/main" id="{4CFDCFE2-5180-4617-9752-B0D14E0B72CB}"/>
                </a:ext>
              </a:extLst>
            </p:cNvPr>
            <p:cNvGrpSpPr>
              <a:grpSpLocks noChangeAspect="1"/>
            </p:cNvGrpSpPr>
            <p:nvPr/>
          </p:nvGrpSpPr>
          <p:grpSpPr bwMode="gray">
            <a:xfrm>
              <a:off x="4956831" y="1814196"/>
              <a:ext cx="39288" cy="20954"/>
              <a:chOff x="2687241" y="1822450"/>
              <a:chExt cx="23813" cy="12700"/>
            </a:xfrm>
          </p:grpSpPr>
          <p:sp>
            <p:nvSpPr>
              <p:cNvPr id="85" name="Freeform 8">
                <a:extLst>
                  <a:ext uri="{FF2B5EF4-FFF2-40B4-BE49-F238E27FC236}">
                    <a16:creationId xmlns:a16="http://schemas.microsoft.com/office/drawing/2014/main" id="{C5A9C5EB-33BE-45B9-9DCF-3AD47D493547}"/>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9">
                <a:extLst>
                  <a:ext uri="{FF2B5EF4-FFF2-40B4-BE49-F238E27FC236}">
                    <a16:creationId xmlns:a16="http://schemas.microsoft.com/office/drawing/2014/main" id="{44563C9E-E5E7-47E0-95A4-723EB8C22FE9}"/>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36440985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_Slide_Blank">
    <p:bg>
      <p:bgPr>
        <a:solidFill>
          <a:schemeClr val="accent1"/>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bwMode="gray">
          <a:xfrm>
            <a:off x="614766" y="2005012"/>
            <a:ext cx="8179914" cy="1336386"/>
          </a:xfrm>
        </p:spPr>
        <p:txBody>
          <a:bodyPr/>
          <a:lstStyle>
            <a:lvl1pPr algn="l" defTabSz="457017" rtl="0" eaLnBrk="1" latinLnBrk="0" hangingPunct="1">
              <a:lnSpc>
                <a:spcPct val="85000"/>
              </a:lnSpc>
              <a:spcBef>
                <a:spcPts val="0"/>
              </a:spcBef>
              <a:buNone/>
              <a:defRPr lang="en-US" sz="3600" b="1" kern="1200" normalizeH="0" baseline="0" dirty="0">
                <a:solidFill>
                  <a:srgbClr val="F7F7F7"/>
                </a:solidFill>
                <a:latin typeface="+mj-lt"/>
                <a:ea typeface="Gilroy Bold" panose="00000500000000000000" pitchFamily="50" charset="0"/>
                <a:cs typeface="Gilroy Bold" panose="00000500000000000000" pitchFamily="50" charset="0"/>
              </a:defRPr>
            </a:lvl1pPr>
          </a:lstStyle>
          <a:p>
            <a:r>
              <a:rPr lang="en-US"/>
              <a:t>Click to edit Slide title style</a:t>
            </a:r>
          </a:p>
        </p:txBody>
      </p:sp>
      <p:sp>
        <p:nvSpPr>
          <p:cNvPr id="8" name="Text Placeholder 2"/>
          <p:cNvSpPr>
            <a:spLocks noGrp="1"/>
          </p:cNvSpPr>
          <p:nvPr>
            <p:ph type="body" sz="quarter" idx="10" hasCustomPrompt="1"/>
          </p:nvPr>
        </p:nvSpPr>
        <p:spPr>
          <a:xfrm>
            <a:off x="629072" y="3360858"/>
            <a:ext cx="6152728" cy="789637"/>
          </a:xfrm>
        </p:spPr>
        <p:txBody>
          <a:bodyPr/>
          <a:lstStyle>
            <a:lvl1pPr marL="0" indent="0">
              <a:lnSpc>
                <a:spcPct val="80000"/>
              </a:lnSpc>
              <a:spcBef>
                <a:spcPts val="0"/>
              </a:spcBef>
              <a:buFont typeface="Arial" panose="020B0604020202020204" pitchFamily="34" charset="0"/>
              <a:buNone/>
              <a:defRPr sz="1900" b="0">
                <a:solidFill>
                  <a:srgbClr val="F7F7F7"/>
                </a:solidFill>
                <a:latin typeface="+mj-lt"/>
                <a:ea typeface="Gilroy Bold" panose="00000500000000000000" pitchFamily="50" charset="0"/>
                <a:cs typeface="Gilroy Bold"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pPr lvl="0"/>
            <a:r>
              <a:rPr lang="en-US"/>
              <a:t>Click to edit Subtitle Master text styles</a:t>
            </a:r>
          </a:p>
        </p:txBody>
      </p:sp>
      <p:grpSp>
        <p:nvGrpSpPr>
          <p:cNvPr id="77" name="Group 76">
            <a:extLst>
              <a:ext uri="{FF2B5EF4-FFF2-40B4-BE49-F238E27FC236}">
                <a16:creationId xmlns:a16="http://schemas.microsoft.com/office/drawing/2014/main" id="{A10ECD70-3095-41A0-830E-3056AF54A6F8}"/>
              </a:ext>
            </a:extLst>
          </p:cNvPr>
          <p:cNvGrpSpPr/>
          <p:nvPr userDrawn="1"/>
        </p:nvGrpSpPr>
        <p:grpSpPr bwMode="gray">
          <a:xfrm>
            <a:off x="540351" y="6347923"/>
            <a:ext cx="559991" cy="161925"/>
            <a:chOff x="4436128" y="1677988"/>
            <a:chExt cx="559991" cy="161925"/>
          </a:xfrm>
        </p:grpSpPr>
        <p:sp>
          <p:nvSpPr>
            <p:cNvPr id="81" name="Freeform 5">
              <a:extLst>
                <a:ext uri="{FF2B5EF4-FFF2-40B4-BE49-F238E27FC236}">
                  <a16:creationId xmlns:a16="http://schemas.microsoft.com/office/drawing/2014/main" id="{A1B2AC15-B2DA-4547-9B6F-A46615A5B70C}"/>
                </a:ext>
              </a:extLst>
            </p:cNvPr>
            <p:cNvSpPr>
              <a:spLocks/>
            </p:cNvSpPr>
            <p:nvPr/>
          </p:nvSpPr>
          <p:spPr bwMode="gray">
            <a:xfrm>
              <a:off x="4748866" y="1681163"/>
              <a:ext cx="238125" cy="153988"/>
            </a:xfrm>
            <a:custGeom>
              <a:avLst/>
              <a:gdLst>
                <a:gd name="T0" fmla="*/ 55 w 150"/>
                <a:gd name="T1" fmla="*/ 97 h 97"/>
                <a:gd name="T2" fmla="*/ 38 w 150"/>
                <a:gd name="T3" fmla="*/ 97 h 97"/>
                <a:gd name="T4" fmla="*/ 0 w 150"/>
                <a:gd name="T5" fmla="*/ 0 h 97"/>
                <a:gd name="T6" fmla="*/ 25 w 150"/>
                <a:gd name="T7" fmla="*/ 0 h 97"/>
                <a:gd name="T8" fmla="*/ 46 w 150"/>
                <a:gd name="T9" fmla="*/ 55 h 97"/>
                <a:gd name="T10" fmla="*/ 65 w 150"/>
                <a:gd name="T11" fmla="*/ 0 h 97"/>
                <a:gd name="T12" fmla="*/ 86 w 150"/>
                <a:gd name="T13" fmla="*/ 0 h 97"/>
                <a:gd name="T14" fmla="*/ 105 w 150"/>
                <a:gd name="T15" fmla="*/ 55 h 97"/>
                <a:gd name="T16" fmla="*/ 125 w 150"/>
                <a:gd name="T17" fmla="*/ 0 h 97"/>
                <a:gd name="T18" fmla="*/ 150 w 150"/>
                <a:gd name="T19" fmla="*/ 0 h 97"/>
                <a:gd name="T20" fmla="*/ 114 w 150"/>
                <a:gd name="T21" fmla="*/ 97 h 97"/>
                <a:gd name="T22" fmla="*/ 95 w 150"/>
                <a:gd name="T23" fmla="*/ 97 h 97"/>
                <a:gd name="T24" fmla="*/ 75 w 150"/>
                <a:gd name="T25" fmla="*/ 42 h 97"/>
                <a:gd name="T26" fmla="*/ 55 w 150"/>
                <a:gd name="T2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7">
                  <a:moveTo>
                    <a:pt x="55" y="97"/>
                  </a:moveTo>
                  <a:lnTo>
                    <a:pt x="38" y="97"/>
                  </a:lnTo>
                  <a:lnTo>
                    <a:pt x="0" y="0"/>
                  </a:lnTo>
                  <a:lnTo>
                    <a:pt x="25" y="0"/>
                  </a:lnTo>
                  <a:lnTo>
                    <a:pt x="46" y="55"/>
                  </a:lnTo>
                  <a:lnTo>
                    <a:pt x="65" y="0"/>
                  </a:lnTo>
                  <a:lnTo>
                    <a:pt x="86" y="0"/>
                  </a:lnTo>
                  <a:lnTo>
                    <a:pt x="105" y="55"/>
                  </a:lnTo>
                  <a:lnTo>
                    <a:pt x="125" y="0"/>
                  </a:lnTo>
                  <a:lnTo>
                    <a:pt x="150" y="0"/>
                  </a:lnTo>
                  <a:lnTo>
                    <a:pt x="114" y="97"/>
                  </a:lnTo>
                  <a:lnTo>
                    <a:pt x="95" y="97"/>
                  </a:lnTo>
                  <a:lnTo>
                    <a:pt x="75" y="42"/>
                  </a:lnTo>
                  <a:lnTo>
                    <a:pt x="55" y="9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6">
              <a:extLst>
                <a:ext uri="{FF2B5EF4-FFF2-40B4-BE49-F238E27FC236}">
                  <a16:creationId xmlns:a16="http://schemas.microsoft.com/office/drawing/2014/main" id="{21F10718-3D60-404A-91AE-B52BF426D5DE}"/>
                </a:ext>
              </a:extLst>
            </p:cNvPr>
            <p:cNvSpPr>
              <a:spLocks/>
            </p:cNvSpPr>
            <p:nvPr/>
          </p:nvSpPr>
          <p:spPr bwMode="gray">
            <a:xfrm>
              <a:off x="4436128" y="1677988"/>
              <a:ext cx="144463" cy="157163"/>
            </a:xfrm>
            <a:custGeom>
              <a:avLst/>
              <a:gdLst>
                <a:gd name="T0" fmla="*/ 0 w 92"/>
                <a:gd name="T1" fmla="*/ 95 h 95"/>
                <a:gd name="T2" fmla="*/ 0 w 92"/>
                <a:gd name="T3" fmla="*/ 2 h 95"/>
                <a:gd name="T4" fmla="*/ 24 w 92"/>
                <a:gd name="T5" fmla="*/ 2 h 95"/>
                <a:gd name="T6" fmla="*/ 24 w 92"/>
                <a:gd name="T7" fmla="*/ 9 h 95"/>
                <a:gd name="T8" fmla="*/ 50 w 92"/>
                <a:gd name="T9" fmla="*/ 0 h 95"/>
                <a:gd name="T10" fmla="*/ 82 w 92"/>
                <a:gd name="T11" fmla="*/ 15 h 95"/>
                <a:gd name="T12" fmla="*/ 92 w 92"/>
                <a:gd name="T13" fmla="*/ 48 h 95"/>
                <a:gd name="T14" fmla="*/ 92 w 92"/>
                <a:gd name="T15" fmla="*/ 95 h 95"/>
                <a:gd name="T16" fmla="*/ 67 w 92"/>
                <a:gd name="T17" fmla="*/ 95 h 95"/>
                <a:gd name="T18" fmla="*/ 67 w 92"/>
                <a:gd name="T19" fmla="*/ 46 h 95"/>
                <a:gd name="T20" fmla="*/ 61 w 92"/>
                <a:gd name="T21" fmla="*/ 28 h 95"/>
                <a:gd name="T22" fmla="*/ 47 w 92"/>
                <a:gd name="T23" fmla="*/ 23 h 95"/>
                <a:gd name="T24" fmla="*/ 25 w 92"/>
                <a:gd name="T25" fmla="*/ 35 h 95"/>
                <a:gd name="T26" fmla="*/ 25 w 92"/>
                <a:gd name="T27" fmla="*/ 95 h 95"/>
                <a:gd name="T28" fmla="*/ 0 w 92"/>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5">
                  <a:moveTo>
                    <a:pt x="0" y="95"/>
                  </a:moveTo>
                  <a:cubicBezTo>
                    <a:pt x="0" y="2"/>
                    <a:pt x="0" y="2"/>
                    <a:pt x="0" y="2"/>
                  </a:cubicBezTo>
                  <a:cubicBezTo>
                    <a:pt x="24" y="2"/>
                    <a:pt x="24" y="2"/>
                    <a:pt x="24" y="2"/>
                  </a:cubicBezTo>
                  <a:cubicBezTo>
                    <a:pt x="24" y="9"/>
                    <a:pt x="24" y="9"/>
                    <a:pt x="24" y="9"/>
                  </a:cubicBezTo>
                  <a:cubicBezTo>
                    <a:pt x="31" y="4"/>
                    <a:pt x="40" y="0"/>
                    <a:pt x="50" y="0"/>
                  </a:cubicBezTo>
                  <a:cubicBezTo>
                    <a:pt x="63" y="0"/>
                    <a:pt x="75" y="6"/>
                    <a:pt x="82" y="15"/>
                  </a:cubicBezTo>
                  <a:cubicBezTo>
                    <a:pt x="89" y="22"/>
                    <a:pt x="92" y="32"/>
                    <a:pt x="92" y="48"/>
                  </a:cubicBezTo>
                  <a:cubicBezTo>
                    <a:pt x="92" y="95"/>
                    <a:pt x="92" y="95"/>
                    <a:pt x="92" y="95"/>
                  </a:cubicBezTo>
                  <a:cubicBezTo>
                    <a:pt x="67" y="95"/>
                    <a:pt x="67" y="95"/>
                    <a:pt x="67" y="95"/>
                  </a:cubicBezTo>
                  <a:cubicBezTo>
                    <a:pt x="67" y="46"/>
                    <a:pt x="67" y="46"/>
                    <a:pt x="67" y="46"/>
                  </a:cubicBezTo>
                  <a:cubicBezTo>
                    <a:pt x="67" y="37"/>
                    <a:pt x="65" y="32"/>
                    <a:pt x="61" y="28"/>
                  </a:cubicBezTo>
                  <a:cubicBezTo>
                    <a:pt x="58" y="25"/>
                    <a:pt x="53" y="23"/>
                    <a:pt x="47" y="23"/>
                  </a:cubicBezTo>
                  <a:cubicBezTo>
                    <a:pt x="37" y="23"/>
                    <a:pt x="28" y="30"/>
                    <a:pt x="25" y="35"/>
                  </a:cubicBezTo>
                  <a:cubicBezTo>
                    <a:pt x="25" y="95"/>
                    <a:pt x="25" y="95"/>
                    <a:pt x="25" y="95"/>
                  </a:cubicBezTo>
                  <a:lnTo>
                    <a:pt x="0" y="9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7">
              <a:extLst>
                <a:ext uri="{FF2B5EF4-FFF2-40B4-BE49-F238E27FC236}">
                  <a16:creationId xmlns:a16="http://schemas.microsoft.com/office/drawing/2014/main" id="{690156DB-8BFE-4872-8203-EF563049CBA9}"/>
                </a:ext>
              </a:extLst>
            </p:cNvPr>
            <p:cNvSpPr>
              <a:spLocks noEditPoints="1"/>
            </p:cNvSpPr>
            <p:nvPr/>
          </p:nvSpPr>
          <p:spPr bwMode="gray">
            <a:xfrm>
              <a:off x="4594878" y="1681163"/>
              <a:ext cx="165100" cy="158750"/>
            </a:xfrm>
            <a:custGeom>
              <a:avLst/>
              <a:gdLst>
                <a:gd name="T0" fmla="*/ 53 w 106"/>
                <a:gd name="T1" fmla="*/ 0 h 96"/>
                <a:gd name="T2" fmla="*/ 0 w 106"/>
                <a:gd name="T3" fmla="*/ 53 h 96"/>
                <a:gd name="T4" fmla="*/ 16 w 106"/>
                <a:gd name="T5" fmla="*/ 92 h 96"/>
                <a:gd name="T6" fmla="*/ 30 w 106"/>
                <a:gd name="T7" fmla="*/ 93 h 96"/>
                <a:gd name="T8" fmla="*/ 53 w 106"/>
                <a:gd name="T9" fmla="*/ 86 h 96"/>
                <a:gd name="T10" fmla="*/ 76 w 106"/>
                <a:gd name="T11" fmla="*/ 93 h 96"/>
                <a:gd name="T12" fmla="*/ 90 w 106"/>
                <a:gd name="T13" fmla="*/ 92 h 96"/>
                <a:gd name="T14" fmla="*/ 106 w 106"/>
                <a:gd name="T15" fmla="*/ 53 h 96"/>
                <a:gd name="T16" fmla="*/ 53 w 106"/>
                <a:gd name="T17" fmla="*/ 0 h 96"/>
                <a:gd name="T18" fmla="*/ 53 w 106"/>
                <a:gd name="T19" fmla="*/ 80 h 96"/>
                <a:gd name="T20" fmla="*/ 26 w 106"/>
                <a:gd name="T21" fmla="*/ 53 h 96"/>
                <a:gd name="T22" fmla="*/ 53 w 106"/>
                <a:gd name="T23" fmla="*/ 27 h 96"/>
                <a:gd name="T24" fmla="*/ 80 w 106"/>
                <a:gd name="T25" fmla="*/ 53 h 96"/>
                <a:gd name="T26" fmla="*/ 53 w 106"/>
                <a:gd name="T27"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6">
                  <a:moveTo>
                    <a:pt x="53" y="0"/>
                  </a:moveTo>
                  <a:cubicBezTo>
                    <a:pt x="24" y="0"/>
                    <a:pt x="0" y="24"/>
                    <a:pt x="0" y="53"/>
                  </a:cubicBezTo>
                  <a:cubicBezTo>
                    <a:pt x="0" y="68"/>
                    <a:pt x="6" y="83"/>
                    <a:pt x="16" y="92"/>
                  </a:cubicBezTo>
                  <a:cubicBezTo>
                    <a:pt x="20" y="96"/>
                    <a:pt x="26" y="96"/>
                    <a:pt x="30" y="93"/>
                  </a:cubicBezTo>
                  <a:cubicBezTo>
                    <a:pt x="36" y="88"/>
                    <a:pt x="44" y="86"/>
                    <a:pt x="53" y="86"/>
                  </a:cubicBezTo>
                  <a:cubicBezTo>
                    <a:pt x="62" y="86"/>
                    <a:pt x="70" y="88"/>
                    <a:pt x="76" y="93"/>
                  </a:cubicBezTo>
                  <a:cubicBezTo>
                    <a:pt x="80" y="96"/>
                    <a:pt x="86" y="96"/>
                    <a:pt x="90" y="92"/>
                  </a:cubicBezTo>
                  <a:cubicBezTo>
                    <a:pt x="100" y="83"/>
                    <a:pt x="106" y="69"/>
                    <a:pt x="106" y="53"/>
                  </a:cubicBezTo>
                  <a:cubicBezTo>
                    <a:pt x="106" y="24"/>
                    <a:pt x="83" y="0"/>
                    <a:pt x="53" y="0"/>
                  </a:cubicBezTo>
                  <a:moveTo>
                    <a:pt x="53" y="80"/>
                  </a:moveTo>
                  <a:cubicBezTo>
                    <a:pt x="37" y="80"/>
                    <a:pt x="26" y="68"/>
                    <a:pt x="26" y="53"/>
                  </a:cubicBezTo>
                  <a:cubicBezTo>
                    <a:pt x="26" y="39"/>
                    <a:pt x="37" y="27"/>
                    <a:pt x="53" y="27"/>
                  </a:cubicBezTo>
                  <a:cubicBezTo>
                    <a:pt x="69" y="27"/>
                    <a:pt x="80" y="39"/>
                    <a:pt x="80" y="53"/>
                  </a:cubicBezTo>
                  <a:cubicBezTo>
                    <a:pt x="80" y="68"/>
                    <a:pt x="69" y="80"/>
                    <a:pt x="53" y="8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84" name="Group 83">
              <a:extLst>
                <a:ext uri="{FF2B5EF4-FFF2-40B4-BE49-F238E27FC236}">
                  <a16:creationId xmlns:a16="http://schemas.microsoft.com/office/drawing/2014/main" id="{C9F71F0C-E8C0-4F8B-AA27-5A2E234654E3}"/>
                </a:ext>
              </a:extLst>
            </p:cNvPr>
            <p:cNvGrpSpPr>
              <a:grpSpLocks noChangeAspect="1"/>
            </p:cNvGrpSpPr>
            <p:nvPr/>
          </p:nvGrpSpPr>
          <p:grpSpPr bwMode="gray">
            <a:xfrm>
              <a:off x="4956831" y="1814196"/>
              <a:ext cx="39288" cy="20954"/>
              <a:chOff x="2687241" y="1822450"/>
              <a:chExt cx="23813" cy="12700"/>
            </a:xfrm>
          </p:grpSpPr>
          <p:sp>
            <p:nvSpPr>
              <p:cNvPr id="85" name="Freeform 8">
                <a:extLst>
                  <a:ext uri="{FF2B5EF4-FFF2-40B4-BE49-F238E27FC236}">
                    <a16:creationId xmlns:a16="http://schemas.microsoft.com/office/drawing/2014/main" id="{7FBE0CA9-D9A4-45CD-8605-DBC8BB040244}"/>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9">
                <a:extLst>
                  <a:ext uri="{FF2B5EF4-FFF2-40B4-BE49-F238E27FC236}">
                    <a16:creationId xmlns:a16="http://schemas.microsoft.com/office/drawing/2014/main" id="{34D273F1-88A5-47CC-BFC5-330AECFD329B}"/>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42563242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vert="horz" lIns="91440" tIns="0" rIns="91440" bIns="0" rtlCol="0" anchor="b" anchorCtr="0">
            <a:noAutofit/>
          </a:bodyPr>
          <a:lstStyle>
            <a:lvl1pPr>
              <a:defRPr lang="en-US" dirty="0"/>
            </a:lvl1pPr>
          </a:lstStyle>
          <a:p>
            <a:pPr lvl="0"/>
            <a:r>
              <a:rPr lang="en-US"/>
              <a:t>Click to edit Master title style</a:t>
            </a:r>
          </a:p>
        </p:txBody>
      </p:sp>
      <p:sp>
        <p:nvSpPr>
          <p:cNvPr id="3" name="Content Placeholder 2"/>
          <p:cNvSpPr>
            <a:spLocks noGrp="1"/>
          </p:cNvSpPr>
          <p:nvPr>
            <p:ph idx="1"/>
          </p:nvPr>
        </p:nvSpPr>
        <p:spPr bwMode="gray">
          <a:xfrm>
            <a:off x="475487" y="1902265"/>
            <a:ext cx="11172985" cy="4446033"/>
          </a:xfrm>
        </p:spPr>
        <p:txBody>
          <a:bodyPr vert="horz" lIns="91440" tIns="45720" rIns="91440" bIns="45720" rtlCol="0">
            <a:noAutofit/>
          </a:bodyPr>
          <a:lstStyle>
            <a:lvl1pPr>
              <a:defRPr lang="en-US" smtClean="0"/>
            </a:lvl1pPr>
            <a:lvl2pPr>
              <a:defRPr lang="en-US" sz="1600" smtClean="0"/>
            </a:lvl2pPr>
            <a:lvl3pPr>
              <a:defRPr lang="en-US" smtClean="0"/>
            </a:lvl3pPr>
            <a:lvl4pPr>
              <a:defRPr lang="en-US" smtClean="0"/>
            </a:lvl4pPr>
            <a:lvl5pPr>
              <a:defRPr lang="en-US" dirty="0"/>
            </a:lvl5pPr>
          </a:lstStyle>
          <a:p>
            <a:pPr lvl="0"/>
            <a:r>
              <a:rPr lang="en-US"/>
              <a:t>Click to edit Master text styles</a:t>
            </a:r>
          </a:p>
          <a:p>
            <a:pPr lvl="1"/>
            <a:r>
              <a:rPr lang="en-US"/>
              <a:t>Second level</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475488" y="1902265"/>
            <a:ext cx="11172985" cy="4459159"/>
          </a:xfrm>
        </p:spPr>
        <p:txBody>
          <a:bodyPr vert="horz" lIns="91440" tIns="45720" rIns="91440" bIns="45720" rtlCol="0">
            <a:noAutofit/>
          </a:bodyPr>
          <a:lstStyle>
            <a:lvl1pPr>
              <a:defRPr lang="en-US" smtClean="0"/>
            </a:lvl1pPr>
            <a:lvl2pPr>
              <a:defRPr lang="en-US" sz="1600" smtClean="0"/>
            </a:lvl2pPr>
            <a:lvl3pPr>
              <a:defRPr lang="en-US" smtClean="0"/>
            </a:lvl3pPr>
            <a:lvl4pPr>
              <a:defRPr lang="en-US" smtClean="0"/>
            </a:lvl4pPr>
            <a:lvl5pPr>
              <a:defRPr lang="en-US" dirty="0"/>
            </a:lvl5pPr>
          </a:lstStyle>
          <a:p>
            <a:pPr lvl="0"/>
            <a:r>
              <a:rPr lang="en-US"/>
              <a:t>Click to edit Master text styles</a:t>
            </a:r>
          </a:p>
          <a:p>
            <a:pPr lvl="1"/>
            <a:r>
              <a:rPr lang="en-US"/>
              <a:t>Second level</a:t>
            </a:r>
          </a:p>
        </p:txBody>
      </p:sp>
      <p:sp>
        <p:nvSpPr>
          <p:cNvPr id="7" name="Text Placeholder 8"/>
          <p:cNvSpPr>
            <a:spLocks noGrp="1"/>
          </p:cNvSpPr>
          <p:nvPr>
            <p:ph type="body" sz="quarter" idx="13" hasCustomPrompt="1"/>
          </p:nvPr>
        </p:nvSpPr>
        <p:spPr>
          <a:xfrm>
            <a:off x="441231" y="960179"/>
            <a:ext cx="11207241" cy="446087"/>
          </a:xfrm>
        </p:spPr>
        <p:txBody>
          <a:bodyPr>
            <a:noAutofit/>
          </a:bodyPr>
          <a:lstStyle>
            <a:lvl1pPr marL="0" indent="0">
              <a:buNone/>
              <a:defRPr sz="1900" b="0">
                <a:solidFill>
                  <a:schemeClr val="tx1"/>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4" name="Title 3"/>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with Subtitle/Header">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6" name="Content Placeholder 5"/>
          <p:cNvSpPr>
            <a:spLocks noGrp="1"/>
          </p:cNvSpPr>
          <p:nvPr>
            <p:ph sz="quarter" idx="10" hasCustomPrompt="1"/>
          </p:nvPr>
        </p:nvSpPr>
        <p:spPr>
          <a:xfrm>
            <a:off x="475488" y="1901952"/>
            <a:ext cx="11172984" cy="4396987"/>
          </a:xfrm>
        </p:spPr>
        <p:txBody>
          <a:bodyPr/>
          <a:lstStyle>
            <a:lvl1pPr marL="0" indent="0">
              <a:buNone/>
              <a:defRPr b="1">
                <a:latin typeface="+mj-lt"/>
              </a:defRPr>
            </a:lvl1pPr>
            <a:lvl2pPr marL="228600" indent="-228600">
              <a:buFont typeface="Arial" panose="020B0604020202020204" pitchFamily="34" charset="0"/>
              <a:buChar char="•"/>
              <a:defRPr sz="2000">
                <a:latin typeface="+mn-lt"/>
              </a:defRPr>
            </a:lvl2pPr>
            <a:lvl3pPr marL="400050" indent="-171450">
              <a:buClr>
                <a:schemeClr val="tx1"/>
              </a:buClr>
              <a:buFont typeface="Avenir Book" panose="02000503020000020003" pitchFamily="2" charset="0"/>
              <a:buChar char="–"/>
              <a:defRPr sz="1600">
                <a:latin typeface="+mn-lt"/>
              </a:defRPr>
            </a:lvl3pPr>
            <a:lvl4pPr>
              <a:defRPr>
                <a:latin typeface="+mn-lt"/>
              </a:defRPr>
            </a:lvl4pPr>
            <a:lvl5pPr marL="1145716" indent="0">
              <a:buNone/>
              <a:defRPr/>
            </a:lvl5pPr>
          </a:lstStyle>
          <a:p>
            <a:pPr lvl="0"/>
            <a:r>
              <a:rPr lang="en-US"/>
              <a:t>Click to edit Master text styles</a:t>
            </a:r>
          </a:p>
          <a:p>
            <a:pPr lvl="1"/>
            <a:r>
              <a:rPr lang="en-US"/>
              <a:t>First level</a:t>
            </a:r>
          </a:p>
          <a:p>
            <a:pPr lvl="2"/>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p:nvPr>
        </p:nvSpPr>
        <p:spPr>
          <a:xfrm>
            <a:off x="438911" y="960120"/>
            <a:ext cx="11209561" cy="448056"/>
          </a:xfrm>
        </p:spPr>
        <p:txBody>
          <a:bodyPr/>
          <a:lstStyle>
            <a:lvl1pPr marL="0" indent="0">
              <a:buNone/>
              <a:defRPr lang="en-US" sz="1900"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a:t>Edit Master text styles</a:t>
            </a:r>
          </a:p>
        </p:txBody>
      </p:sp>
    </p:spTree>
    <p:extLst>
      <p:ext uri="{BB962C8B-B14F-4D97-AF65-F5344CB8AC3E}">
        <p14:creationId xmlns:p14="http://schemas.microsoft.com/office/powerpoint/2010/main" val="203407997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7" name="Text Placeholder 8"/>
          <p:cNvSpPr>
            <a:spLocks noGrp="1"/>
          </p:cNvSpPr>
          <p:nvPr>
            <p:ph type="body" sz="quarter" idx="13"/>
          </p:nvPr>
        </p:nvSpPr>
        <p:spPr>
          <a:xfrm>
            <a:off x="438911" y="960120"/>
            <a:ext cx="11207242" cy="448056"/>
          </a:xfrm>
        </p:spPr>
        <p:txBody>
          <a:bodyPr>
            <a:noAutofit/>
          </a:bodyPr>
          <a:lstStyle>
            <a:lvl1pPr marL="0" indent="0">
              <a:buNone/>
              <a:defRPr sz="1900" b="0">
                <a:solidFill>
                  <a:schemeClr val="tx1"/>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4" name="Title 3"/>
          <p:cNvSpPr>
            <a:spLocks noGrp="1"/>
          </p:cNvSpPr>
          <p:nvPr>
            <p:ph type="title"/>
          </p:nvPr>
        </p:nvSpPr>
        <p:spPr/>
        <p:txBody>
          <a:bodyPr/>
          <a:lstStyle>
            <a:lvl1pPr>
              <a:defRPr>
                <a:solidFill>
                  <a:schemeClr val="tx1"/>
                </a:solidFill>
              </a:defRPr>
            </a:lvl1pPr>
          </a:lstStyle>
          <a:p>
            <a:r>
              <a:rPr lang="en-US"/>
              <a:t>Click to edit Master title style</a:t>
            </a: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afe Harbor">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p>
            <a:r>
              <a:rPr lang="en-US"/>
              <a:t>Safe Harbor Notice for Forward-Looking Statements</a:t>
            </a:r>
          </a:p>
        </p:txBody>
      </p:sp>
      <p:sp>
        <p:nvSpPr>
          <p:cNvPr id="5" name="TextBox 4"/>
          <p:cNvSpPr txBox="1"/>
          <p:nvPr userDrawn="1"/>
        </p:nvSpPr>
        <p:spPr bwMode="gray">
          <a:xfrm>
            <a:off x="463106" y="1252087"/>
            <a:ext cx="11226454" cy="5311454"/>
          </a:xfrm>
          <a:prstGeom prst="rect">
            <a:avLst/>
          </a:prstGeom>
          <a:noFill/>
        </p:spPr>
        <p:txBody>
          <a:bodyPr wrap="square" rtlCol="0">
            <a:spAutoFit/>
          </a:bodyPr>
          <a:lstStyle/>
          <a:p>
            <a:pPr marL="0" indent="0">
              <a:lnSpc>
                <a:spcPct val="95000"/>
              </a:lnSpc>
              <a:buNone/>
            </a:pPr>
            <a:r>
              <a:rPr lang="en-US" sz="1050">
                <a:solidFill>
                  <a:schemeClr val="tx1"/>
                </a:solidFill>
              </a:rPr>
              <a:t>This presentation contains “forward‐looking” statements that are based on our management’s beliefs and assumptions and on information currently </a:t>
            </a:r>
            <a:r>
              <a:rPr lang="en-US" sz="1050" err="1">
                <a:solidFill>
                  <a:schemeClr val="tx1"/>
                </a:solidFill>
              </a:rPr>
              <a:t>aPAilable</a:t>
            </a:r>
            <a:r>
              <a:rPr lang="en-US" sz="1050">
                <a:solidFill>
                  <a:schemeClr val="tx1"/>
                </a:solidFill>
              </a:rPr>
              <a:t> to management. We intend for such forward‐looking statements to be covered by the safe harbor provisions for forward‐looking statements contained in the U.S. </a:t>
            </a:r>
            <a:r>
              <a:rPr lang="en-US" sz="1050" err="1">
                <a:solidFill>
                  <a:schemeClr val="tx1"/>
                </a:solidFill>
              </a:rPr>
              <a:t>PriPAte</a:t>
            </a:r>
            <a:r>
              <a:rPr lang="en-US" sz="1050">
                <a:solidFill>
                  <a:schemeClr val="tx1"/>
                </a:solidFill>
              </a:rPr>
              <a:t> Securities Litigation Reform Act of 1995. Forward‐looking statements include information concerning our possible or assumed strategy, future operations, financing plans, operating model, financial position, future revenues, projected costs, competitive position, industry environment, potential growth opportunities, potential market opportunities, plans and objectives of management and the effects of competition.</a:t>
            </a:r>
          </a:p>
          <a:p>
            <a:pPr marL="0" indent="0">
              <a:lnSpc>
                <a:spcPct val="95000"/>
              </a:lnSpc>
              <a:buNone/>
            </a:pPr>
            <a:endParaRPr lang="en-US" sz="1050">
              <a:solidFill>
                <a:schemeClr val="tx1"/>
              </a:solidFill>
            </a:endParaRPr>
          </a:p>
          <a:p>
            <a:pPr marL="0" indent="0">
              <a:lnSpc>
                <a:spcPct val="95000"/>
              </a:lnSpc>
              <a:buNone/>
            </a:pPr>
            <a:r>
              <a:rPr lang="en-US" sz="1050">
                <a:solidFill>
                  <a:schemeClr val="tx1"/>
                </a:solidFill>
              </a:rPr>
              <a:t>Forward‐looking statements include all statements that are not historical facts and can be identified by terms such as “anticipates,” “believes,” “could,” “seeks,” “estimates,” “expects,” “intends,” “may,” “plans,” “potential,” “predicts,” “prospects”, “projects,” “should,” “will,” “would” or similar expressions and the negatives of those terms, although not all forward‐looking statements contain these identifying words. Forward‐looking statements involve known and unknown risks, uncertainties and other factors that may cause our actual results, performance or achievements to be materially different from any future results, performance or achievements expressed or implied by the forward‐looking statements. We cannot guarantee that we actually will achieve the plans, intentions, or expectations disclosed in our forward‐looking statements and you should not place undue reliance on our forward‐looking statements. </a:t>
            </a:r>
          </a:p>
          <a:p>
            <a:pPr marL="0" indent="0">
              <a:lnSpc>
                <a:spcPct val="95000"/>
              </a:lnSpc>
              <a:buNone/>
            </a:pPr>
            <a:endParaRPr lang="en-US" sz="1050">
              <a:solidFill>
                <a:schemeClr val="tx1"/>
              </a:solidFill>
            </a:endParaRPr>
          </a:p>
          <a:p>
            <a:pPr marL="0" indent="0">
              <a:lnSpc>
                <a:spcPct val="95000"/>
              </a:lnSpc>
              <a:buNone/>
            </a:pPr>
            <a:r>
              <a:rPr lang="en-US" sz="1050">
                <a:solidFill>
                  <a:schemeClr val="tx1"/>
                </a:solidFill>
              </a:rPr>
              <a:t>Forward-looking statements represent our management’s beliefs and assumptions only as of the date of this presentation. We undertake no obligation, and do not intend to update these forward‐looking statements, to review or confirm analysts’ expectations, or to provide interim reports or updates on the progress of the current financial quarter. Further information on these and other factors that could affect our financial results are included in our filings we make with the Securities and Exchange Commission, including those discussed in our most recent Annual Report on form 10-K.</a:t>
            </a:r>
          </a:p>
          <a:p>
            <a:pPr marL="0" indent="0">
              <a:lnSpc>
                <a:spcPct val="95000"/>
              </a:lnSpc>
              <a:buNone/>
            </a:pPr>
            <a:endParaRPr lang="en-US" sz="1050">
              <a:solidFill>
                <a:schemeClr val="tx1"/>
              </a:solidFill>
            </a:endParaRPr>
          </a:p>
          <a:p>
            <a:pPr marL="0" indent="0">
              <a:lnSpc>
                <a:spcPct val="95000"/>
              </a:lnSpc>
              <a:buNone/>
            </a:pPr>
            <a:r>
              <a:rPr lang="en-US" sz="1050">
                <a:solidFill>
                  <a:schemeClr val="tx1"/>
                </a:solidFill>
              </a:rPr>
              <a:t>This presentation includes certain non‐GAAP financial measures as defined by SEC rules. We have provided a reconciliation of those measures to the most directly comparable GAAP measures in the Appendix. Terms such as “Annual Contract </a:t>
            </a:r>
            <a:r>
              <a:rPr lang="en-US" sz="1050" err="1">
                <a:solidFill>
                  <a:schemeClr val="tx1"/>
                </a:solidFill>
              </a:rPr>
              <a:t>PAlue</a:t>
            </a:r>
            <a:r>
              <a:rPr lang="en-US" sz="1050">
                <a:solidFill>
                  <a:schemeClr val="tx1"/>
                </a:solidFill>
              </a:rPr>
              <a:t>” and “G2K Customer” shall have the meanings set forth in our filings with the SEC. </a:t>
            </a:r>
            <a:br>
              <a:rPr lang="en-US" sz="1050">
                <a:solidFill>
                  <a:schemeClr val="tx1"/>
                </a:solidFill>
              </a:rPr>
            </a:br>
            <a:r>
              <a:rPr lang="en-US" sz="1050">
                <a:solidFill>
                  <a:schemeClr val="tx1"/>
                </a:solidFill>
              </a:rPr>
              <a:t>This presentation includes estimates of the size of the target addressable market for our products and services. We obtain industry and market data from our own internal estimates, from industry and general publications, and from research, surveys and studies conducted by third parties. The data on which we rely, and our assumptions, involve approximations, judgments about how to define and group product segments and markets, estimates, and risks and uncertainties, including those discussed in our most recent annual report on Form 10-K and other risks which we do not foresee that may materially, and negatively impact or fundamentally change the markets in which we compete. Therefore, our estimates of the size of the target addressable markets for our products and services could be overstated. Further, in a number of product segments and markets our product offerings have only recently been introduced, and we do not have an operating history establishing that our products will successfully compete in these product and market segments or successfully address the breadth and size of the market opportunity stated of implied by the industry and market data in this presentation. The information in this presentation on new products, features, or functionalities is intended to outline ServiceNow’s general product direction and should not be included in making a purchasing decision. The information on new products, features, functionalities is for informational purposes only and may not be incorporated into any contract. The information on new products is not a commitment, promise, or legal obligation to deliver any material, code or functionality. The development, release, and timing of any features or functionality described for our products remains at ServiceNow’s sole discretion.</a:t>
            </a:r>
          </a:p>
          <a:p>
            <a:pPr>
              <a:lnSpc>
                <a:spcPct val="95000"/>
              </a:lnSpc>
            </a:pPr>
            <a:endParaRPr lang="en-US" sz="1050">
              <a:solidFill>
                <a:schemeClr val="tx1"/>
              </a:solidFill>
            </a:endParaRPr>
          </a:p>
          <a:p>
            <a:pPr>
              <a:lnSpc>
                <a:spcPct val="95000"/>
              </a:lnSpc>
            </a:pPr>
            <a:endParaRPr lang="en-US" sz="1050">
              <a:solidFill>
                <a:schemeClr val="tx1"/>
              </a:solidFill>
            </a:endParaRP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6" name="Content Placeholder 5"/>
          <p:cNvSpPr>
            <a:spLocks noGrp="1"/>
          </p:cNvSpPr>
          <p:nvPr>
            <p:ph sz="quarter" idx="10"/>
          </p:nvPr>
        </p:nvSpPr>
        <p:spPr>
          <a:xfrm>
            <a:off x="475488" y="1901952"/>
            <a:ext cx="5422392" cy="4389120"/>
          </a:xfrm>
        </p:spPr>
        <p:txBody>
          <a:bodyPr/>
          <a:lstStyle>
            <a:lvl2pPr>
              <a:defRPr sz="1600"/>
            </a:lvl2pPr>
          </a:lstStyle>
          <a:p>
            <a:pPr lvl="0"/>
            <a:r>
              <a:rPr lang="en-US"/>
              <a:t>Click to edit Master text styles</a:t>
            </a:r>
          </a:p>
          <a:p>
            <a:pPr lvl="1"/>
            <a:r>
              <a:rPr lang="en-US"/>
              <a:t>Second level</a:t>
            </a:r>
          </a:p>
        </p:txBody>
      </p:sp>
      <p:sp>
        <p:nvSpPr>
          <p:cNvPr id="7" name="Content Placeholder 5"/>
          <p:cNvSpPr>
            <a:spLocks noGrp="1"/>
          </p:cNvSpPr>
          <p:nvPr>
            <p:ph sz="quarter" idx="11"/>
          </p:nvPr>
        </p:nvSpPr>
        <p:spPr>
          <a:xfrm>
            <a:off x="6227299" y="1901952"/>
            <a:ext cx="5421174" cy="4396986"/>
          </a:xfrm>
        </p:spPr>
        <p:txBody>
          <a:bodyPr/>
          <a:lstStyle>
            <a:lvl2pPr>
              <a:defRPr sz="1600"/>
            </a:lvl2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p:nvPr>
        </p:nvSpPr>
        <p:spPr>
          <a:xfrm>
            <a:off x="438912" y="960120"/>
            <a:ext cx="11183112" cy="448056"/>
          </a:xfrm>
        </p:spPr>
        <p:txBody>
          <a:bodyPr/>
          <a:lstStyle>
            <a:lvl1pPr marL="0" indent="0">
              <a:buNone/>
              <a:defRPr lang="en-US" sz="1900"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a:t>Edit Master text styles</a:t>
            </a: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w headings">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6" name="Content Placeholder 5"/>
          <p:cNvSpPr>
            <a:spLocks noGrp="1"/>
          </p:cNvSpPr>
          <p:nvPr>
            <p:ph sz="quarter" idx="10" hasCustomPrompt="1"/>
          </p:nvPr>
        </p:nvSpPr>
        <p:spPr>
          <a:xfrm>
            <a:off x="475487" y="1901952"/>
            <a:ext cx="5422392" cy="4396987"/>
          </a:xfrm>
        </p:spPr>
        <p:txBody>
          <a:bodyPr/>
          <a:lstStyle>
            <a:lvl1pPr marL="0" indent="0">
              <a:buNone/>
              <a:defRPr b="1">
                <a:latin typeface="+mj-lt"/>
              </a:defRPr>
            </a:lvl1pPr>
            <a:lvl2pPr marL="228600" indent="-228600">
              <a:buFont typeface="Arial" panose="020B0604020202020204" pitchFamily="34" charset="0"/>
              <a:buChar char="•"/>
              <a:defRPr sz="2000">
                <a:latin typeface="+mn-lt"/>
              </a:defRPr>
            </a:lvl2pPr>
            <a:lvl3pPr marL="400050" indent="-171450">
              <a:buClr>
                <a:schemeClr val="tx1"/>
              </a:buClr>
              <a:buFont typeface="Avenir Book" panose="02000503020000020003" pitchFamily="2" charset="0"/>
              <a:buChar char="–"/>
              <a:defRPr sz="1600">
                <a:latin typeface="+mn-lt"/>
              </a:defRPr>
            </a:lvl3pPr>
            <a:lvl4pPr>
              <a:defRPr>
                <a:latin typeface="+mn-lt"/>
              </a:defRPr>
            </a:lvl4pPr>
            <a:lvl5pPr marL="1145716" indent="0">
              <a:buNone/>
              <a:defRPr/>
            </a:lvl5pPr>
          </a:lstStyle>
          <a:p>
            <a:pPr lvl="0"/>
            <a:r>
              <a:rPr lang="en-US"/>
              <a:t>Click to edit Master text styles</a:t>
            </a:r>
          </a:p>
          <a:p>
            <a:pPr lvl="1"/>
            <a:r>
              <a:rPr lang="en-US"/>
              <a:t>First level</a:t>
            </a:r>
          </a:p>
          <a:p>
            <a:pPr lvl="2"/>
            <a:r>
              <a:rPr lang="en-US"/>
              <a:t>Second level</a:t>
            </a:r>
          </a:p>
        </p:txBody>
      </p:sp>
      <p:sp>
        <p:nvSpPr>
          <p:cNvPr id="7" name="Content Placeholder 5"/>
          <p:cNvSpPr>
            <a:spLocks noGrp="1"/>
          </p:cNvSpPr>
          <p:nvPr>
            <p:ph sz="quarter" idx="11" hasCustomPrompt="1"/>
          </p:nvPr>
        </p:nvSpPr>
        <p:spPr>
          <a:xfrm>
            <a:off x="6227299" y="1901952"/>
            <a:ext cx="5421174" cy="4396986"/>
          </a:xfrm>
        </p:spPr>
        <p:txBody>
          <a:bodyPr/>
          <a:lstStyle>
            <a:lvl1pPr marL="0" indent="0">
              <a:buNone/>
              <a:defRPr b="1">
                <a:latin typeface="+mj-lt"/>
              </a:defRPr>
            </a:lvl1pPr>
            <a:lvl2pPr marL="228600" indent="-228600">
              <a:buFont typeface="Arial" panose="020B0604020202020204" pitchFamily="34" charset="0"/>
              <a:buChar char="•"/>
              <a:defRPr sz="2000"/>
            </a:lvl2pPr>
            <a:lvl3pPr marL="400050" indent="-171450">
              <a:buClr>
                <a:schemeClr val="tx1"/>
              </a:buClr>
              <a:buFont typeface="Avenir Book" panose="02000503020000020003" pitchFamily="2" charset="0"/>
              <a:buChar char="–"/>
              <a:defRPr sz="1600"/>
            </a:lvl3pPr>
          </a:lstStyle>
          <a:p>
            <a:pPr lvl="0"/>
            <a:r>
              <a:rPr lang="en-US"/>
              <a:t>Click to edit Master text styles</a:t>
            </a:r>
          </a:p>
          <a:p>
            <a:pPr lvl="1"/>
            <a:r>
              <a:rPr lang="en-US"/>
              <a:t>First level</a:t>
            </a:r>
          </a:p>
          <a:p>
            <a:pPr lvl="2"/>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p:nvPr>
        </p:nvSpPr>
        <p:spPr>
          <a:xfrm>
            <a:off x="438912" y="960120"/>
            <a:ext cx="11183112" cy="448056"/>
          </a:xfrm>
        </p:spPr>
        <p:txBody>
          <a:bodyPr/>
          <a:lstStyle>
            <a:lvl1pPr marL="0" indent="0">
              <a:buNone/>
              <a:defRPr lang="en-US" sz="1900"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a:t>Edit Master text styles</a:t>
            </a:r>
          </a:p>
        </p:txBody>
      </p:sp>
    </p:spTree>
    <p:extLst>
      <p:ext uri="{BB962C8B-B14F-4D97-AF65-F5344CB8AC3E}">
        <p14:creationId xmlns:p14="http://schemas.microsoft.com/office/powerpoint/2010/main" val="158394999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Lef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7" name="Content Placeholder 5"/>
          <p:cNvSpPr>
            <a:spLocks noGrp="1"/>
          </p:cNvSpPr>
          <p:nvPr>
            <p:ph sz="quarter" idx="11"/>
          </p:nvPr>
        </p:nvSpPr>
        <p:spPr>
          <a:xfrm>
            <a:off x="6227299" y="1901952"/>
            <a:ext cx="5421174" cy="4396986"/>
          </a:xfrm>
        </p:spPr>
        <p:txBody>
          <a:bodyPr/>
          <a:lstStyle>
            <a:lvl2pPr>
              <a:defRPr sz="1600"/>
            </a:lvl2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p:nvPr>
        </p:nvSpPr>
        <p:spPr>
          <a:xfrm>
            <a:off x="438912" y="960120"/>
            <a:ext cx="11183112" cy="448056"/>
          </a:xfrm>
        </p:spPr>
        <p:txBody>
          <a:bodyPr/>
          <a:lstStyle>
            <a:lvl1pPr marL="0" indent="0">
              <a:buNone/>
              <a:defRPr lang="en-US" sz="1900"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a:t>Edit Master text styles</a:t>
            </a:r>
          </a:p>
        </p:txBody>
      </p:sp>
    </p:spTree>
    <p:extLst>
      <p:ext uri="{BB962C8B-B14F-4D97-AF65-F5344CB8AC3E}">
        <p14:creationId xmlns:p14="http://schemas.microsoft.com/office/powerpoint/2010/main" val="378354599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6" name="Content Placeholder 5"/>
          <p:cNvSpPr>
            <a:spLocks noGrp="1"/>
          </p:cNvSpPr>
          <p:nvPr>
            <p:ph sz="quarter" idx="10"/>
          </p:nvPr>
        </p:nvSpPr>
        <p:spPr>
          <a:xfrm>
            <a:off x="439612" y="1901952"/>
            <a:ext cx="3291840" cy="4396987"/>
          </a:xfrm>
        </p:spPr>
        <p:txBody>
          <a:bodyPr/>
          <a:lstStyle>
            <a:lvl2pPr>
              <a:defRPr sz="1600"/>
            </a:lvl2pPr>
          </a:lstStyle>
          <a:p>
            <a:pPr lvl="0"/>
            <a:r>
              <a:rPr lang="en-US"/>
              <a:t>Click to edit Master text styles</a:t>
            </a:r>
          </a:p>
          <a:p>
            <a:pPr lvl="1"/>
            <a:r>
              <a:rPr lang="en-US"/>
              <a:t>Second level</a:t>
            </a:r>
          </a:p>
        </p:txBody>
      </p:sp>
      <p:sp>
        <p:nvSpPr>
          <p:cNvPr id="7" name="Content Placeholder 5"/>
          <p:cNvSpPr>
            <a:spLocks noGrp="1"/>
          </p:cNvSpPr>
          <p:nvPr>
            <p:ph sz="quarter" idx="11"/>
          </p:nvPr>
        </p:nvSpPr>
        <p:spPr>
          <a:xfrm>
            <a:off x="4398932" y="1901952"/>
            <a:ext cx="3291840" cy="4396986"/>
          </a:xfrm>
        </p:spPr>
        <p:txBody>
          <a:bodyPr/>
          <a:lstStyle>
            <a:lvl2pPr>
              <a:defRPr sz="1600"/>
            </a:lvl2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p:nvPr>
        </p:nvSpPr>
        <p:spPr>
          <a:xfrm>
            <a:off x="438912" y="960120"/>
            <a:ext cx="11183112" cy="448056"/>
          </a:xfrm>
        </p:spPr>
        <p:txBody>
          <a:bodyPr/>
          <a:lstStyle>
            <a:lvl1pPr marL="0" indent="0">
              <a:buNone/>
              <a:defRPr lang="en-US" sz="1900"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a:t>Edit Master text styles</a:t>
            </a:r>
          </a:p>
        </p:txBody>
      </p:sp>
      <p:sp>
        <p:nvSpPr>
          <p:cNvPr id="9" name="Content Placeholder 8">
            <a:extLst>
              <a:ext uri="{FF2B5EF4-FFF2-40B4-BE49-F238E27FC236}">
                <a16:creationId xmlns:a16="http://schemas.microsoft.com/office/drawing/2014/main" id="{4BC0AA83-3E7C-45A7-A78B-876FEFF1FDA8}"/>
              </a:ext>
            </a:extLst>
          </p:cNvPr>
          <p:cNvSpPr>
            <a:spLocks noGrp="1"/>
          </p:cNvSpPr>
          <p:nvPr>
            <p:ph sz="quarter" idx="13" hasCustomPrompt="1"/>
          </p:nvPr>
        </p:nvSpPr>
        <p:spPr>
          <a:xfrm>
            <a:off x="8356633" y="1901951"/>
            <a:ext cx="3291840" cy="4396987"/>
          </a:xfrm>
        </p:spPr>
        <p:txBody>
          <a:bodyPr/>
          <a:lstStyle>
            <a:lvl1pPr>
              <a:defRPr/>
            </a:lvl1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07304028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ntent with Header">
    <p:spTree>
      <p:nvGrpSpPr>
        <p:cNvPr id="1" name=""/>
        <p:cNvGrpSpPr/>
        <p:nvPr/>
      </p:nvGrpSpPr>
      <p:grpSpPr>
        <a:xfrm>
          <a:off x="0" y="0"/>
          <a:ext cx="0" cy="0"/>
          <a:chOff x="0" y="0"/>
          <a:chExt cx="0" cy="0"/>
        </a:xfrm>
      </p:grpSpPr>
      <p:sp>
        <p:nvSpPr>
          <p:cNvPr id="11" name="Content Placeholder 5">
            <a:extLst>
              <a:ext uri="{FF2B5EF4-FFF2-40B4-BE49-F238E27FC236}">
                <a16:creationId xmlns:a16="http://schemas.microsoft.com/office/drawing/2014/main" id="{2B9B6F4E-73B9-3645-850E-B8AF5E70C964}"/>
              </a:ext>
            </a:extLst>
          </p:cNvPr>
          <p:cNvSpPr>
            <a:spLocks noGrp="1"/>
          </p:cNvSpPr>
          <p:nvPr>
            <p:ph sz="quarter" idx="10" hasCustomPrompt="1"/>
          </p:nvPr>
        </p:nvSpPr>
        <p:spPr>
          <a:xfrm>
            <a:off x="475486" y="1901952"/>
            <a:ext cx="3498805" cy="4396987"/>
          </a:xfrm>
        </p:spPr>
        <p:txBody>
          <a:bodyPr/>
          <a:lstStyle>
            <a:lvl1pPr marL="0" indent="0">
              <a:buNone/>
              <a:defRPr b="1">
                <a:latin typeface="+mj-lt"/>
              </a:defRPr>
            </a:lvl1pPr>
            <a:lvl2pPr marL="228600" indent="-228600">
              <a:buFont typeface="Arial" panose="020B0604020202020204" pitchFamily="34" charset="0"/>
              <a:buChar char="•"/>
              <a:defRPr sz="2000">
                <a:latin typeface="+mn-lt"/>
              </a:defRPr>
            </a:lvl2pPr>
            <a:lvl3pPr marL="400050" indent="-171450">
              <a:buClr>
                <a:schemeClr val="tx1"/>
              </a:buClr>
              <a:buFont typeface="Avenir Book" panose="02000503020000020003" pitchFamily="2" charset="0"/>
              <a:buChar char="–"/>
              <a:defRPr sz="1600">
                <a:latin typeface="+mn-lt"/>
              </a:defRPr>
            </a:lvl3pPr>
            <a:lvl4pPr>
              <a:defRPr>
                <a:latin typeface="+mn-lt"/>
              </a:defRPr>
            </a:lvl4pPr>
            <a:lvl5pPr marL="1145716" indent="0">
              <a:buNone/>
              <a:defRPr/>
            </a:lvl5pPr>
          </a:lstStyle>
          <a:p>
            <a:pPr lvl="0"/>
            <a:r>
              <a:rPr lang="en-US"/>
              <a:t>Click to edit Master text styles</a:t>
            </a:r>
          </a:p>
          <a:p>
            <a:pPr lvl="1"/>
            <a:r>
              <a:rPr lang="en-US"/>
              <a:t>First level</a:t>
            </a:r>
          </a:p>
          <a:p>
            <a:pPr lvl="2"/>
            <a:r>
              <a:rPr lang="en-US"/>
              <a:t>Second level</a:t>
            </a:r>
          </a:p>
        </p:txBody>
      </p:sp>
      <p:sp>
        <p:nvSpPr>
          <p:cNvPr id="13" name="Content Placeholder 5">
            <a:extLst>
              <a:ext uri="{FF2B5EF4-FFF2-40B4-BE49-F238E27FC236}">
                <a16:creationId xmlns:a16="http://schemas.microsoft.com/office/drawing/2014/main" id="{F9258026-21D9-9948-BD91-74F7C537A5B0}"/>
              </a:ext>
            </a:extLst>
          </p:cNvPr>
          <p:cNvSpPr>
            <a:spLocks noGrp="1"/>
          </p:cNvSpPr>
          <p:nvPr>
            <p:ph sz="quarter" idx="11" hasCustomPrompt="1"/>
          </p:nvPr>
        </p:nvSpPr>
        <p:spPr>
          <a:xfrm>
            <a:off x="8086643" y="1901952"/>
            <a:ext cx="3561829" cy="4396986"/>
          </a:xfrm>
        </p:spPr>
        <p:txBody>
          <a:bodyPr/>
          <a:lstStyle>
            <a:lvl1pPr marL="0" indent="0">
              <a:buNone/>
              <a:defRPr b="1">
                <a:latin typeface="+mj-lt"/>
              </a:defRPr>
            </a:lvl1pPr>
            <a:lvl2pPr marL="228600" indent="-228600">
              <a:buFont typeface="Arial" panose="020B0604020202020204" pitchFamily="34" charset="0"/>
              <a:buChar char="•"/>
              <a:defRPr sz="2000"/>
            </a:lvl2pPr>
            <a:lvl3pPr marL="400050" indent="-171450">
              <a:buClr>
                <a:schemeClr val="tx1"/>
              </a:buClr>
              <a:buFont typeface="Avenir Book" panose="02000503020000020003" pitchFamily="2" charset="0"/>
              <a:buChar char="–"/>
              <a:defRPr sz="1600"/>
            </a:lvl3pPr>
          </a:lstStyle>
          <a:p>
            <a:pPr lvl="0"/>
            <a:r>
              <a:rPr lang="en-US"/>
              <a:t>Click to edit Master text styles</a:t>
            </a:r>
          </a:p>
          <a:p>
            <a:pPr lvl="1"/>
            <a:r>
              <a:rPr lang="en-US"/>
              <a:t>First level</a:t>
            </a:r>
          </a:p>
          <a:p>
            <a:pPr lvl="2"/>
            <a:r>
              <a:rPr lang="en-US"/>
              <a:t>Second level</a:t>
            </a:r>
          </a:p>
        </p:txBody>
      </p:sp>
      <p:sp>
        <p:nvSpPr>
          <p:cNvPr id="19" name="Content Placeholder 5">
            <a:extLst>
              <a:ext uri="{FF2B5EF4-FFF2-40B4-BE49-F238E27FC236}">
                <a16:creationId xmlns:a16="http://schemas.microsoft.com/office/drawing/2014/main" id="{CC728572-097D-EC4B-BB44-34609460AE37}"/>
              </a:ext>
            </a:extLst>
          </p:cNvPr>
          <p:cNvSpPr>
            <a:spLocks noGrp="1"/>
          </p:cNvSpPr>
          <p:nvPr>
            <p:ph sz="quarter" idx="13" hasCustomPrompt="1"/>
          </p:nvPr>
        </p:nvSpPr>
        <p:spPr>
          <a:xfrm>
            <a:off x="4249553" y="1901952"/>
            <a:ext cx="3548604" cy="4396986"/>
          </a:xfrm>
        </p:spPr>
        <p:txBody>
          <a:bodyPr/>
          <a:lstStyle>
            <a:lvl1pPr marL="0" indent="0">
              <a:buNone/>
              <a:defRPr b="1">
                <a:latin typeface="+mj-lt"/>
              </a:defRPr>
            </a:lvl1pPr>
            <a:lvl2pPr marL="228600" indent="-228600">
              <a:buFont typeface="Arial" panose="020B0604020202020204" pitchFamily="34" charset="0"/>
              <a:buChar char="•"/>
              <a:defRPr sz="2000"/>
            </a:lvl2pPr>
            <a:lvl3pPr marL="400050" indent="-171450">
              <a:buClr>
                <a:schemeClr val="tx1"/>
              </a:buClr>
              <a:buFont typeface="Avenir Book" panose="02000503020000020003" pitchFamily="2" charset="0"/>
              <a:buChar char="–"/>
              <a:defRPr sz="1600"/>
            </a:lvl3pPr>
          </a:lstStyle>
          <a:p>
            <a:pPr lvl="0"/>
            <a:r>
              <a:rPr lang="en-US"/>
              <a:t>Click to edit Master text styles</a:t>
            </a:r>
          </a:p>
          <a:p>
            <a:pPr lvl="1"/>
            <a:r>
              <a:rPr lang="en-US"/>
              <a:t>First level</a:t>
            </a:r>
          </a:p>
          <a:p>
            <a:pPr lvl="2"/>
            <a:r>
              <a:rPr lang="en-US"/>
              <a:t>Second level</a:t>
            </a:r>
          </a:p>
        </p:txBody>
      </p:sp>
      <p:sp>
        <p:nvSpPr>
          <p:cNvPr id="2" name="Title 1"/>
          <p:cNvSpPr>
            <a:spLocks noGrp="1"/>
          </p:cNvSpPr>
          <p:nvPr>
            <p:ph type="title"/>
          </p:nvPr>
        </p:nvSpPr>
        <p:spPr bwMode="gray"/>
        <p:txBody>
          <a:bodyPr/>
          <a:lstStyle/>
          <a:p>
            <a:r>
              <a:rPr lang="en-US"/>
              <a:t>Click to edit Master title style</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p:nvPr>
        </p:nvSpPr>
        <p:spPr>
          <a:xfrm>
            <a:off x="438912" y="960120"/>
            <a:ext cx="11183112" cy="448056"/>
          </a:xfrm>
        </p:spPr>
        <p:txBody>
          <a:bodyPr/>
          <a:lstStyle>
            <a:lvl1pPr marL="0" indent="0">
              <a:buNone/>
              <a:defRPr lang="en-US" sz="1900"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a:t>Edit Master text styles</a:t>
            </a:r>
          </a:p>
        </p:txBody>
      </p:sp>
    </p:spTree>
    <p:extLst>
      <p:ext uri="{BB962C8B-B14F-4D97-AF65-F5344CB8AC3E}">
        <p14:creationId xmlns:p14="http://schemas.microsoft.com/office/powerpoint/2010/main" val="3082245218"/>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41231" y="341807"/>
            <a:ext cx="5376473" cy="668692"/>
          </a:xfrm>
        </p:spPr>
        <p:txBody>
          <a:bodyPr/>
          <a:lstStyle/>
          <a:p>
            <a:r>
              <a:rPr lang="en-US"/>
              <a:t>Click to edit Master title style</a:t>
            </a:r>
          </a:p>
        </p:txBody>
      </p:sp>
      <p:sp>
        <p:nvSpPr>
          <p:cNvPr id="6" name="Content Placeholder 5"/>
          <p:cNvSpPr>
            <a:spLocks noGrp="1"/>
          </p:cNvSpPr>
          <p:nvPr>
            <p:ph sz="quarter" idx="10"/>
          </p:nvPr>
        </p:nvSpPr>
        <p:spPr>
          <a:xfrm>
            <a:off x="437780" y="1901952"/>
            <a:ext cx="5312787" cy="4396987"/>
          </a:xfrm>
        </p:spPr>
        <p:txBody>
          <a:bodyPr/>
          <a:lstStyle>
            <a:lvl2pPr>
              <a:defRPr sz="1600"/>
            </a:lvl2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p:nvPr>
        </p:nvSpPr>
        <p:spPr>
          <a:xfrm>
            <a:off x="438912" y="960120"/>
            <a:ext cx="5378792" cy="448056"/>
          </a:xfrm>
        </p:spPr>
        <p:txBody>
          <a:bodyPr/>
          <a:lstStyle>
            <a:lvl1pPr marL="0" indent="0">
              <a:buNone/>
              <a:defRPr lang="en-US" sz="1900"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a:t>Edit Master text styles</a:t>
            </a:r>
          </a:p>
        </p:txBody>
      </p:sp>
      <p:sp>
        <p:nvSpPr>
          <p:cNvPr id="9" name="Picture Placeholder 8">
            <a:extLst>
              <a:ext uri="{FF2B5EF4-FFF2-40B4-BE49-F238E27FC236}">
                <a16:creationId xmlns:a16="http://schemas.microsoft.com/office/drawing/2014/main" id="{068AC82B-C3C3-469A-884C-F151849E7E5B}"/>
              </a:ext>
            </a:extLst>
          </p:cNvPr>
          <p:cNvSpPr>
            <a:spLocks noGrp="1"/>
          </p:cNvSpPr>
          <p:nvPr>
            <p:ph type="pic" sz="quarter" idx="13" hasCustomPrompt="1"/>
          </p:nvPr>
        </p:nvSpPr>
        <p:spPr>
          <a:xfrm>
            <a:off x="6094413" y="0"/>
            <a:ext cx="6094412" cy="6856413"/>
          </a:xfrm>
          <a:solidFill>
            <a:srgbClr val="F7F7F7"/>
          </a:solidFill>
        </p:spPr>
        <p:txBody>
          <a:bodyPr anchor="ctr" anchorCtr="1"/>
          <a:lstStyle>
            <a:lvl1pPr algn="ctr">
              <a:defRPr sz="1400">
                <a:solidFill>
                  <a:schemeClr val="tx1"/>
                </a:solidFill>
              </a:defRPr>
            </a:lvl1pPr>
          </a:lstStyle>
          <a:p>
            <a:r>
              <a:rPr lang="en-US"/>
              <a:t>Picture here</a:t>
            </a:r>
          </a:p>
        </p:txBody>
      </p:sp>
      <p:grpSp>
        <p:nvGrpSpPr>
          <p:cNvPr id="13" name="Group 12">
            <a:extLst>
              <a:ext uri="{FF2B5EF4-FFF2-40B4-BE49-F238E27FC236}">
                <a16:creationId xmlns:a16="http://schemas.microsoft.com/office/drawing/2014/main" id="{5B2D3ECD-87FC-41E1-A3AD-39EC6F8C655F}"/>
              </a:ext>
            </a:extLst>
          </p:cNvPr>
          <p:cNvGrpSpPr/>
          <p:nvPr userDrawn="1"/>
        </p:nvGrpSpPr>
        <p:grpSpPr bwMode="gray">
          <a:xfrm>
            <a:off x="540351" y="6347923"/>
            <a:ext cx="559991" cy="161925"/>
            <a:chOff x="4436128" y="1677988"/>
            <a:chExt cx="559991" cy="161925"/>
          </a:xfrm>
        </p:grpSpPr>
        <p:sp>
          <p:nvSpPr>
            <p:cNvPr id="14" name="Freeform 5">
              <a:extLst>
                <a:ext uri="{FF2B5EF4-FFF2-40B4-BE49-F238E27FC236}">
                  <a16:creationId xmlns:a16="http://schemas.microsoft.com/office/drawing/2014/main" id="{C82356C0-E1A7-416E-BD67-0668491D1BBA}"/>
                </a:ext>
              </a:extLst>
            </p:cNvPr>
            <p:cNvSpPr>
              <a:spLocks/>
            </p:cNvSpPr>
            <p:nvPr/>
          </p:nvSpPr>
          <p:spPr bwMode="gray">
            <a:xfrm>
              <a:off x="4748866" y="1681163"/>
              <a:ext cx="238125" cy="153988"/>
            </a:xfrm>
            <a:custGeom>
              <a:avLst/>
              <a:gdLst>
                <a:gd name="T0" fmla="*/ 55 w 150"/>
                <a:gd name="T1" fmla="*/ 97 h 97"/>
                <a:gd name="T2" fmla="*/ 38 w 150"/>
                <a:gd name="T3" fmla="*/ 97 h 97"/>
                <a:gd name="T4" fmla="*/ 0 w 150"/>
                <a:gd name="T5" fmla="*/ 0 h 97"/>
                <a:gd name="T6" fmla="*/ 25 w 150"/>
                <a:gd name="T7" fmla="*/ 0 h 97"/>
                <a:gd name="T8" fmla="*/ 46 w 150"/>
                <a:gd name="T9" fmla="*/ 55 h 97"/>
                <a:gd name="T10" fmla="*/ 65 w 150"/>
                <a:gd name="T11" fmla="*/ 0 h 97"/>
                <a:gd name="T12" fmla="*/ 86 w 150"/>
                <a:gd name="T13" fmla="*/ 0 h 97"/>
                <a:gd name="T14" fmla="*/ 105 w 150"/>
                <a:gd name="T15" fmla="*/ 55 h 97"/>
                <a:gd name="T16" fmla="*/ 125 w 150"/>
                <a:gd name="T17" fmla="*/ 0 h 97"/>
                <a:gd name="T18" fmla="*/ 150 w 150"/>
                <a:gd name="T19" fmla="*/ 0 h 97"/>
                <a:gd name="T20" fmla="*/ 114 w 150"/>
                <a:gd name="T21" fmla="*/ 97 h 97"/>
                <a:gd name="T22" fmla="*/ 95 w 150"/>
                <a:gd name="T23" fmla="*/ 97 h 97"/>
                <a:gd name="T24" fmla="*/ 75 w 150"/>
                <a:gd name="T25" fmla="*/ 42 h 97"/>
                <a:gd name="T26" fmla="*/ 55 w 150"/>
                <a:gd name="T2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7">
                  <a:moveTo>
                    <a:pt x="55" y="97"/>
                  </a:moveTo>
                  <a:lnTo>
                    <a:pt x="38" y="97"/>
                  </a:lnTo>
                  <a:lnTo>
                    <a:pt x="0" y="0"/>
                  </a:lnTo>
                  <a:lnTo>
                    <a:pt x="25" y="0"/>
                  </a:lnTo>
                  <a:lnTo>
                    <a:pt x="46" y="55"/>
                  </a:lnTo>
                  <a:lnTo>
                    <a:pt x="65" y="0"/>
                  </a:lnTo>
                  <a:lnTo>
                    <a:pt x="86" y="0"/>
                  </a:lnTo>
                  <a:lnTo>
                    <a:pt x="105" y="55"/>
                  </a:lnTo>
                  <a:lnTo>
                    <a:pt x="125" y="0"/>
                  </a:lnTo>
                  <a:lnTo>
                    <a:pt x="150" y="0"/>
                  </a:lnTo>
                  <a:lnTo>
                    <a:pt x="114" y="97"/>
                  </a:lnTo>
                  <a:lnTo>
                    <a:pt x="95" y="97"/>
                  </a:lnTo>
                  <a:lnTo>
                    <a:pt x="75" y="42"/>
                  </a:lnTo>
                  <a:lnTo>
                    <a:pt x="55" y="9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113D68CF-3636-4E89-9C74-3B5A7EA6D946}"/>
                </a:ext>
              </a:extLst>
            </p:cNvPr>
            <p:cNvSpPr>
              <a:spLocks/>
            </p:cNvSpPr>
            <p:nvPr/>
          </p:nvSpPr>
          <p:spPr bwMode="gray">
            <a:xfrm>
              <a:off x="4436128" y="1677988"/>
              <a:ext cx="144463" cy="157163"/>
            </a:xfrm>
            <a:custGeom>
              <a:avLst/>
              <a:gdLst>
                <a:gd name="T0" fmla="*/ 0 w 92"/>
                <a:gd name="T1" fmla="*/ 95 h 95"/>
                <a:gd name="T2" fmla="*/ 0 w 92"/>
                <a:gd name="T3" fmla="*/ 2 h 95"/>
                <a:gd name="T4" fmla="*/ 24 w 92"/>
                <a:gd name="T5" fmla="*/ 2 h 95"/>
                <a:gd name="T6" fmla="*/ 24 w 92"/>
                <a:gd name="T7" fmla="*/ 9 h 95"/>
                <a:gd name="T8" fmla="*/ 50 w 92"/>
                <a:gd name="T9" fmla="*/ 0 h 95"/>
                <a:gd name="T10" fmla="*/ 82 w 92"/>
                <a:gd name="T11" fmla="*/ 15 h 95"/>
                <a:gd name="T12" fmla="*/ 92 w 92"/>
                <a:gd name="T13" fmla="*/ 48 h 95"/>
                <a:gd name="T14" fmla="*/ 92 w 92"/>
                <a:gd name="T15" fmla="*/ 95 h 95"/>
                <a:gd name="T16" fmla="*/ 67 w 92"/>
                <a:gd name="T17" fmla="*/ 95 h 95"/>
                <a:gd name="T18" fmla="*/ 67 w 92"/>
                <a:gd name="T19" fmla="*/ 46 h 95"/>
                <a:gd name="T20" fmla="*/ 61 w 92"/>
                <a:gd name="T21" fmla="*/ 28 h 95"/>
                <a:gd name="T22" fmla="*/ 47 w 92"/>
                <a:gd name="T23" fmla="*/ 23 h 95"/>
                <a:gd name="T24" fmla="*/ 25 w 92"/>
                <a:gd name="T25" fmla="*/ 35 h 95"/>
                <a:gd name="T26" fmla="*/ 25 w 92"/>
                <a:gd name="T27" fmla="*/ 95 h 95"/>
                <a:gd name="T28" fmla="*/ 0 w 92"/>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5">
                  <a:moveTo>
                    <a:pt x="0" y="95"/>
                  </a:moveTo>
                  <a:cubicBezTo>
                    <a:pt x="0" y="2"/>
                    <a:pt x="0" y="2"/>
                    <a:pt x="0" y="2"/>
                  </a:cubicBezTo>
                  <a:cubicBezTo>
                    <a:pt x="24" y="2"/>
                    <a:pt x="24" y="2"/>
                    <a:pt x="24" y="2"/>
                  </a:cubicBezTo>
                  <a:cubicBezTo>
                    <a:pt x="24" y="9"/>
                    <a:pt x="24" y="9"/>
                    <a:pt x="24" y="9"/>
                  </a:cubicBezTo>
                  <a:cubicBezTo>
                    <a:pt x="31" y="4"/>
                    <a:pt x="40" y="0"/>
                    <a:pt x="50" y="0"/>
                  </a:cubicBezTo>
                  <a:cubicBezTo>
                    <a:pt x="63" y="0"/>
                    <a:pt x="75" y="6"/>
                    <a:pt x="82" y="15"/>
                  </a:cubicBezTo>
                  <a:cubicBezTo>
                    <a:pt x="89" y="22"/>
                    <a:pt x="92" y="32"/>
                    <a:pt x="92" y="48"/>
                  </a:cubicBezTo>
                  <a:cubicBezTo>
                    <a:pt x="92" y="95"/>
                    <a:pt x="92" y="95"/>
                    <a:pt x="92" y="95"/>
                  </a:cubicBezTo>
                  <a:cubicBezTo>
                    <a:pt x="67" y="95"/>
                    <a:pt x="67" y="95"/>
                    <a:pt x="67" y="95"/>
                  </a:cubicBezTo>
                  <a:cubicBezTo>
                    <a:pt x="67" y="46"/>
                    <a:pt x="67" y="46"/>
                    <a:pt x="67" y="46"/>
                  </a:cubicBezTo>
                  <a:cubicBezTo>
                    <a:pt x="67" y="37"/>
                    <a:pt x="65" y="32"/>
                    <a:pt x="61" y="28"/>
                  </a:cubicBezTo>
                  <a:cubicBezTo>
                    <a:pt x="58" y="25"/>
                    <a:pt x="53" y="23"/>
                    <a:pt x="47" y="23"/>
                  </a:cubicBezTo>
                  <a:cubicBezTo>
                    <a:pt x="37" y="23"/>
                    <a:pt x="28" y="30"/>
                    <a:pt x="25" y="35"/>
                  </a:cubicBezTo>
                  <a:cubicBezTo>
                    <a:pt x="25" y="95"/>
                    <a:pt x="25" y="95"/>
                    <a:pt x="25" y="95"/>
                  </a:cubicBezTo>
                  <a:lnTo>
                    <a:pt x="0" y="9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79DAB2EB-5107-4BE0-AA23-BF952F298F65}"/>
                </a:ext>
              </a:extLst>
            </p:cNvPr>
            <p:cNvSpPr>
              <a:spLocks noEditPoints="1"/>
            </p:cNvSpPr>
            <p:nvPr/>
          </p:nvSpPr>
          <p:spPr bwMode="gray">
            <a:xfrm>
              <a:off x="4594878" y="1681163"/>
              <a:ext cx="165100" cy="158750"/>
            </a:xfrm>
            <a:custGeom>
              <a:avLst/>
              <a:gdLst>
                <a:gd name="T0" fmla="*/ 53 w 106"/>
                <a:gd name="T1" fmla="*/ 0 h 96"/>
                <a:gd name="T2" fmla="*/ 0 w 106"/>
                <a:gd name="T3" fmla="*/ 53 h 96"/>
                <a:gd name="T4" fmla="*/ 16 w 106"/>
                <a:gd name="T5" fmla="*/ 92 h 96"/>
                <a:gd name="T6" fmla="*/ 30 w 106"/>
                <a:gd name="T7" fmla="*/ 93 h 96"/>
                <a:gd name="T8" fmla="*/ 53 w 106"/>
                <a:gd name="T9" fmla="*/ 86 h 96"/>
                <a:gd name="T10" fmla="*/ 76 w 106"/>
                <a:gd name="T11" fmla="*/ 93 h 96"/>
                <a:gd name="T12" fmla="*/ 90 w 106"/>
                <a:gd name="T13" fmla="*/ 92 h 96"/>
                <a:gd name="T14" fmla="*/ 106 w 106"/>
                <a:gd name="T15" fmla="*/ 53 h 96"/>
                <a:gd name="T16" fmla="*/ 53 w 106"/>
                <a:gd name="T17" fmla="*/ 0 h 96"/>
                <a:gd name="T18" fmla="*/ 53 w 106"/>
                <a:gd name="T19" fmla="*/ 80 h 96"/>
                <a:gd name="T20" fmla="*/ 26 w 106"/>
                <a:gd name="T21" fmla="*/ 53 h 96"/>
                <a:gd name="T22" fmla="*/ 53 w 106"/>
                <a:gd name="T23" fmla="*/ 27 h 96"/>
                <a:gd name="T24" fmla="*/ 80 w 106"/>
                <a:gd name="T25" fmla="*/ 53 h 96"/>
                <a:gd name="T26" fmla="*/ 53 w 106"/>
                <a:gd name="T27"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6">
                  <a:moveTo>
                    <a:pt x="53" y="0"/>
                  </a:moveTo>
                  <a:cubicBezTo>
                    <a:pt x="24" y="0"/>
                    <a:pt x="0" y="24"/>
                    <a:pt x="0" y="53"/>
                  </a:cubicBezTo>
                  <a:cubicBezTo>
                    <a:pt x="0" y="68"/>
                    <a:pt x="6" y="83"/>
                    <a:pt x="16" y="92"/>
                  </a:cubicBezTo>
                  <a:cubicBezTo>
                    <a:pt x="20" y="96"/>
                    <a:pt x="26" y="96"/>
                    <a:pt x="30" y="93"/>
                  </a:cubicBezTo>
                  <a:cubicBezTo>
                    <a:pt x="36" y="88"/>
                    <a:pt x="44" y="86"/>
                    <a:pt x="53" y="86"/>
                  </a:cubicBezTo>
                  <a:cubicBezTo>
                    <a:pt x="62" y="86"/>
                    <a:pt x="70" y="88"/>
                    <a:pt x="76" y="93"/>
                  </a:cubicBezTo>
                  <a:cubicBezTo>
                    <a:pt x="80" y="96"/>
                    <a:pt x="86" y="96"/>
                    <a:pt x="90" y="92"/>
                  </a:cubicBezTo>
                  <a:cubicBezTo>
                    <a:pt x="100" y="83"/>
                    <a:pt x="106" y="69"/>
                    <a:pt x="106" y="53"/>
                  </a:cubicBezTo>
                  <a:cubicBezTo>
                    <a:pt x="106" y="24"/>
                    <a:pt x="83" y="0"/>
                    <a:pt x="53" y="0"/>
                  </a:cubicBezTo>
                  <a:moveTo>
                    <a:pt x="53" y="80"/>
                  </a:moveTo>
                  <a:cubicBezTo>
                    <a:pt x="37" y="80"/>
                    <a:pt x="26" y="68"/>
                    <a:pt x="26" y="53"/>
                  </a:cubicBezTo>
                  <a:cubicBezTo>
                    <a:pt x="26" y="39"/>
                    <a:pt x="37" y="27"/>
                    <a:pt x="53" y="27"/>
                  </a:cubicBezTo>
                  <a:cubicBezTo>
                    <a:pt x="69" y="27"/>
                    <a:pt x="80" y="39"/>
                    <a:pt x="80" y="53"/>
                  </a:cubicBezTo>
                  <a:cubicBezTo>
                    <a:pt x="80" y="68"/>
                    <a:pt x="69" y="80"/>
                    <a:pt x="53" y="80"/>
                  </a:cubicBezTo>
                </a:path>
              </a:pathLst>
            </a:custGeom>
            <a:solidFill>
              <a:srgbClr val="81B5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4" name="Group 23">
              <a:extLst>
                <a:ext uri="{FF2B5EF4-FFF2-40B4-BE49-F238E27FC236}">
                  <a16:creationId xmlns:a16="http://schemas.microsoft.com/office/drawing/2014/main" id="{C07C1736-DA3F-4400-A2B1-ED871DC8C903}"/>
                </a:ext>
              </a:extLst>
            </p:cNvPr>
            <p:cNvGrpSpPr>
              <a:grpSpLocks noChangeAspect="1"/>
            </p:cNvGrpSpPr>
            <p:nvPr/>
          </p:nvGrpSpPr>
          <p:grpSpPr bwMode="gray">
            <a:xfrm>
              <a:off x="4956831" y="1814196"/>
              <a:ext cx="39288" cy="20954"/>
              <a:chOff x="2687241" y="1822450"/>
              <a:chExt cx="23813" cy="12700"/>
            </a:xfrm>
          </p:grpSpPr>
          <p:sp>
            <p:nvSpPr>
              <p:cNvPr id="25" name="Freeform 8">
                <a:extLst>
                  <a:ext uri="{FF2B5EF4-FFF2-40B4-BE49-F238E27FC236}">
                    <a16:creationId xmlns:a16="http://schemas.microsoft.com/office/drawing/2014/main" id="{FD7C390D-DE49-4217-9822-A5EE8F9E42B3}"/>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9">
                <a:extLst>
                  <a:ext uri="{FF2B5EF4-FFF2-40B4-BE49-F238E27FC236}">
                    <a16:creationId xmlns:a16="http://schemas.microsoft.com/office/drawing/2014/main" id="{0BE75A22-A12D-481C-A40F-C55E4CF6713E}"/>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3496497070"/>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on left  with Caption">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41230" y="341807"/>
            <a:ext cx="11172591" cy="668692"/>
          </a:xfrm>
        </p:spPr>
        <p:txBody>
          <a:bodyPr/>
          <a:lstStyle/>
          <a:p>
            <a:r>
              <a:rPr lang="en-US"/>
              <a:t>Click to edit Master title style</a:t>
            </a:r>
          </a:p>
        </p:txBody>
      </p:sp>
      <p:sp>
        <p:nvSpPr>
          <p:cNvPr id="6" name="Content Placeholder 5"/>
          <p:cNvSpPr>
            <a:spLocks noGrp="1"/>
          </p:cNvSpPr>
          <p:nvPr>
            <p:ph sz="quarter" idx="10"/>
          </p:nvPr>
        </p:nvSpPr>
        <p:spPr>
          <a:xfrm>
            <a:off x="6308140" y="1901953"/>
            <a:ext cx="5349240" cy="4244324"/>
          </a:xfrm>
        </p:spPr>
        <p:txBody>
          <a:bodyPr/>
          <a:lstStyle>
            <a:lvl2pPr>
              <a:defRPr sz="1600"/>
            </a:lvl2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p:nvPr>
        </p:nvSpPr>
        <p:spPr>
          <a:xfrm>
            <a:off x="438912" y="960120"/>
            <a:ext cx="11172588" cy="448056"/>
          </a:xfrm>
        </p:spPr>
        <p:txBody>
          <a:bodyPr/>
          <a:lstStyle>
            <a:lvl1pPr marL="0" indent="0">
              <a:buNone/>
              <a:defRPr lang="en-US" sz="1900"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a:t>Edit Master text styles</a:t>
            </a:r>
          </a:p>
        </p:txBody>
      </p:sp>
      <p:sp>
        <p:nvSpPr>
          <p:cNvPr id="7" name="Picture Placeholder 6">
            <a:extLst>
              <a:ext uri="{FF2B5EF4-FFF2-40B4-BE49-F238E27FC236}">
                <a16:creationId xmlns:a16="http://schemas.microsoft.com/office/drawing/2014/main" id="{AD4523B1-40E9-4B78-8229-4133B225CD99}"/>
              </a:ext>
            </a:extLst>
          </p:cNvPr>
          <p:cNvSpPr>
            <a:spLocks noGrp="1"/>
          </p:cNvSpPr>
          <p:nvPr>
            <p:ph type="pic" sz="quarter" idx="13"/>
          </p:nvPr>
        </p:nvSpPr>
        <p:spPr>
          <a:xfrm>
            <a:off x="531911" y="1901825"/>
            <a:ext cx="5394960" cy="4244975"/>
          </a:xfrm>
          <a:solidFill>
            <a:srgbClr val="F7F7F7"/>
          </a:solidFill>
        </p:spPr>
        <p:txBody>
          <a:bodyPr anchor="ctr" anchorCtr="0"/>
          <a:lstStyle>
            <a:lvl1pPr algn="ctr">
              <a:defRPr/>
            </a:lvl1pPr>
          </a:lstStyle>
          <a:p>
            <a:endParaRPr lang="en-US"/>
          </a:p>
        </p:txBody>
      </p:sp>
    </p:spTree>
    <p:extLst>
      <p:ext uri="{BB962C8B-B14F-4D97-AF65-F5344CB8AC3E}">
        <p14:creationId xmlns:p14="http://schemas.microsoft.com/office/powerpoint/2010/main" val="32425247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ual photo">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38912" y="338328"/>
            <a:ext cx="11183112" cy="668692"/>
          </a:xfrm>
        </p:spPr>
        <p:txBody>
          <a:bodyPr/>
          <a:lstStyle/>
          <a:p>
            <a:r>
              <a:rPr lang="en-US"/>
              <a:t>Click to edit Master title style</a:t>
            </a:r>
          </a:p>
        </p:txBody>
      </p:sp>
      <p:sp>
        <p:nvSpPr>
          <p:cNvPr id="5" name="Picture Placeholder 4"/>
          <p:cNvSpPr>
            <a:spLocks noGrp="1"/>
          </p:cNvSpPr>
          <p:nvPr>
            <p:ph type="pic" sz="quarter" idx="10"/>
          </p:nvPr>
        </p:nvSpPr>
        <p:spPr bwMode="gray">
          <a:xfrm>
            <a:off x="536400" y="1548907"/>
            <a:ext cx="5396754" cy="3758200"/>
          </a:xfrm>
          <a:prstGeom prst="roundRect">
            <a:avLst>
              <a:gd name="adj" fmla="val 0"/>
            </a:avLst>
          </a:prstGeom>
          <a:solidFill>
            <a:srgbClr val="F7F7F7"/>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p>
        </p:txBody>
      </p:sp>
      <p:sp>
        <p:nvSpPr>
          <p:cNvPr id="7" name="Picture Placeholder 4"/>
          <p:cNvSpPr>
            <a:spLocks noGrp="1"/>
          </p:cNvSpPr>
          <p:nvPr>
            <p:ph type="pic" sz="quarter" idx="11"/>
          </p:nvPr>
        </p:nvSpPr>
        <p:spPr bwMode="gray">
          <a:xfrm>
            <a:off x="6261931" y="1548907"/>
            <a:ext cx="5396754" cy="3758200"/>
          </a:xfrm>
          <a:prstGeom prst="roundRect">
            <a:avLst>
              <a:gd name="adj" fmla="val 0"/>
            </a:avLst>
          </a:prstGeom>
          <a:solidFill>
            <a:srgbClr val="F7F7F7"/>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p>
        </p:txBody>
      </p:sp>
      <p:sp>
        <p:nvSpPr>
          <p:cNvPr id="4" name="Text Placeholder 3"/>
          <p:cNvSpPr>
            <a:spLocks noGrp="1"/>
          </p:cNvSpPr>
          <p:nvPr>
            <p:ph type="body" sz="quarter" idx="12"/>
          </p:nvPr>
        </p:nvSpPr>
        <p:spPr>
          <a:xfrm>
            <a:off x="531934" y="5414963"/>
            <a:ext cx="5389562" cy="735012"/>
          </a:xfrm>
        </p:spPr>
        <p:txBody>
          <a:bodyPr/>
          <a:lstStyle>
            <a:lvl1pPr marL="0" indent="0">
              <a:buNone/>
              <a:defRPr sz="1800">
                <a:solidFill>
                  <a:schemeClr val="tx1"/>
                </a:solidFill>
              </a:defRPr>
            </a:lvl1pPr>
            <a:lvl2pPr marL="231682" indent="0">
              <a:buNone/>
              <a:defRPr sz="1600"/>
            </a:lvl2pPr>
            <a:lvl3pPr marL="569685" indent="0">
              <a:buNone/>
              <a:defRPr sz="1600"/>
            </a:lvl3pPr>
            <a:lvl4pPr marL="853733" indent="0">
              <a:buNone/>
              <a:defRPr sz="1600"/>
            </a:lvl4pPr>
            <a:lvl5pPr marL="1145716" indent="0">
              <a:buNone/>
              <a:defRPr sz="1600"/>
            </a:lvl5pPr>
          </a:lstStyle>
          <a:p>
            <a:pPr lvl="0"/>
            <a:r>
              <a:rPr lang="en-US"/>
              <a:t>Click to edit Master text styles</a:t>
            </a:r>
          </a:p>
        </p:txBody>
      </p:sp>
      <p:sp>
        <p:nvSpPr>
          <p:cNvPr id="8" name="Text Placeholder 3"/>
          <p:cNvSpPr>
            <a:spLocks noGrp="1"/>
          </p:cNvSpPr>
          <p:nvPr>
            <p:ph type="body" sz="quarter" idx="13"/>
          </p:nvPr>
        </p:nvSpPr>
        <p:spPr>
          <a:xfrm>
            <a:off x="6269123" y="5414963"/>
            <a:ext cx="5389562" cy="735012"/>
          </a:xfrm>
        </p:spPr>
        <p:txBody>
          <a:bodyPr/>
          <a:lstStyle>
            <a:lvl1pPr marL="0" indent="0">
              <a:buNone/>
              <a:defRPr sz="1800">
                <a:solidFill>
                  <a:schemeClr val="tx1"/>
                </a:solidFill>
              </a:defRPr>
            </a:lvl1pPr>
            <a:lvl2pPr marL="231682" indent="0">
              <a:buNone/>
              <a:defRPr sz="1600"/>
            </a:lvl2pPr>
            <a:lvl3pPr marL="569685" indent="0">
              <a:buNone/>
              <a:defRPr sz="1600"/>
            </a:lvl3pPr>
            <a:lvl4pPr marL="853733" indent="0">
              <a:buNone/>
              <a:defRPr sz="1600"/>
            </a:lvl4pPr>
            <a:lvl5pPr marL="1145716" indent="0">
              <a:buNone/>
              <a:defRPr sz="1600"/>
            </a:lvl5pPr>
          </a:lstStyle>
          <a:p>
            <a:pPr lvl="0"/>
            <a:r>
              <a:rPr lang="en-US"/>
              <a:t>Click to edit Master text styles</a:t>
            </a:r>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iple photo">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38912" y="338328"/>
            <a:ext cx="11183112" cy="668692"/>
          </a:xfrm>
        </p:spPr>
        <p:txBody>
          <a:bodyPr/>
          <a:lstStyle/>
          <a:p>
            <a:r>
              <a:rPr lang="en-US"/>
              <a:t>Click to edit Master title style</a:t>
            </a:r>
          </a:p>
        </p:txBody>
      </p:sp>
      <p:sp>
        <p:nvSpPr>
          <p:cNvPr id="5" name="Picture Placeholder 4"/>
          <p:cNvSpPr>
            <a:spLocks noGrp="1"/>
          </p:cNvSpPr>
          <p:nvPr>
            <p:ph type="pic" sz="quarter" idx="10"/>
          </p:nvPr>
        </p:nvSpPr>
        <p:spPr bwMode="gray">
          <a:xfrm>
            <a:off x="528166" y="1548907"/>
            <a:ext cx="3520440" cy="3758200"/>
          </a:xfrm>
          <a:prstGeom prst="roundRect">
            <a:avLst>
              <a:gd name="adj" fmla="val 0"/>
            </a:avLst>
          </a:prstGeom>
          <a:solidFill>
            <a:srgbClr val="F7F7F7"/>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p>
        </p:txBody>
      </p:sp>
      <p:sp>
        <p:nvSpPr>
          <p:cNvPr id="7" name="Picture Placeholder 4"/>
          <p:cNvSpPr>
            <a:spLocks noGrp="1"/>
          </p:cNvSpPr>
          <p:nvPr>
            <p:ph type="pic" sz="quarter" idx="11"/>
          </p:nvPr>
        </p:nvSpPr>
        <p:spPr bwMode="gray">
          <a:xfrm>
            <a:off x="4331846" y="1548907"/>
            <a:ext cx="3515750" cy="3758200"/>
          </a:xfrm>
          <a:prstGeom prst="roundRect">
            <a:avLst>
              <a:gd name="adj" fmla="val 0"/>
            </a:avLst>
          </a:prstGeom>
          <a:solidFill>
            <a:srgbClr val="F7F7F7"/>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p>
        </p:txBody>
      </p:sp>
      <p:sp>
        <p:nvSpPr>
          <p:cNvPr id="8" name="Picture Placeholder 4"/>
          <p:cNvSpPr>
            <a:spLocks noGrp="1"/>
          </p:cNvSpPr>
          <p:nvPr>
            <p:ph type="pic" sz="quarter" idx="12"/>
          </p:nvPr>
        </p:nvSpPr>
        <p:spPr bwMode="gray">
          <a:xfrm>
            <a:off x="8140219" y="1548907"/>
            <a:ext cx="3515750" cy="3758200"/>
          </a:xfrm>
          <a:prstGeom prst="roundRect">
            <a:avLst>
              <a:gd name="adj" fmla="val 0"/>
            </a:avLst>
          </a:prstGeom>
          <a:solidFill>
            <a:srgbClr val="F7F7F7"/>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p>
        </p:txBody>
      </p:sp>
      <p:sp>
        <p:nvSpPr>
          <p:cNvPr id="10" name="Text Placeholder 3"/>
          <p:cNvSpPr>
            <a:spLocks noGrp="1"/>
          </p:cNvSpPr>
          <p:nvPr>
            <p:ph type="body" sz="quarter" idx="13"/>
          </p:nvPr>
        </p:nvSpPr>
        <p:spPr>
          <a:xfrm>
            <a:off x="528165" y="5414963"/>
            <a:ext cx="3515750" cy="735012"/>
          </a:xfrm>
        </p:spPr>
        <p:txBody>
          <a:bodyPr/>
          <a:lstStyle>
            <a:lvl1pPr marL="0" indent="0">
              <a:buNone/>
              <a:defRPr sz="1800"/>
            </a:lvl1pPr>
            <a:lvl2pPr marL="231682" indent="0">
              <a:buNone/>
              <a:defRPr sz="1600"/>
            </a:lvl2pPr>
            <a:lvl3pPr marL="569685" indent="0">
              <a:buNone/>
              <a:defRPr sz="1600"/>
            </a:lvl3pPr>
            <a:lvl4pPr marL="853733" indent="0">
              <a:buNone/>
              <a:defRPr sz="1600"/>
            </a:lvl4pPr>
            <a:lvl5pPr marL="1145716" indent="0">
              <a:buNone/>
              <a:defRPr sz="1600"/>
            </a:lvl5pPr>
          </a:lstStyle>
          <a:p>
            <a:pPr lvl="0"/>
            <a:r>
              <a:rPr lang="en-US"/>
              <a:t>Click to edit Master text styles</a:t>
            </a:r>
          </a:p>
        </p:txBody>
      </p:sp>
      <p:sp>
        <p:nvSpPr>
          <p:cNvPr id="11" name="Text Placeholder 3"/>
          <p:cNvSpPr>
            <a:spLocks noGrp="1"/>
          </p:cNvSpPr>
          <p:nvPr>
            <p:ph type="body" sz="quarter" idx="14"/>
          </p:nvPr>
        </p:nvSpPr>
        <p:spPr>
          <a:xfrm>
            <a:off x="4331846" y="5414963"/>
            <a:ext cx="3515750" cy="735012"/>
          </a:xfrm>
        </p:spPr>
        <p:txBody>
          <a:bodyPr/>
          <a:lstStyle>
            <a:lvl1pPr marL="0" indent="0">
              <a:buNone/>
              <a:defRPr sz="1800"/>
            </a:lvl1pPr>
            <a:lvl2pPr marL="231682" indent="0">
              <a:buNone/>
              <a:defRPr sz="1600"/>
            </a:lvl2pPr>
            <a:lvl3pPr marL="569685" indent="0">
              <a:buNone/>
              <a:defRPr sz="1600"/>
            </a:lvl3pPr>
            <a:lvl4pPr marL="853733" indent="0">
              <a:buNone/>
              <a:defRPr sz="1600"/>
            </a:lvl4pPr>
            <a:lvl5pPr marL="1145716" indent="0">
              <a:buNone/>
              <a:defRPr sz="1600"/>
            </a:lvl5pPr>
          </a:lstStyle>
          <a:p>
            <a:pPr lvl="0"/>
            <a:r>
              <a:rPr lang="en-US"/>
              <a:t>Click to edit Master text styles</a:t>
            </a:r>
          </a:p>
        </p:txBody>
      </p:sp>
      <p:sp>
        <p:nvSpPr>
          <p:cNvPr id="12" name="Text Placeholder 3"/>
          <p:cNvSpPr>
            <a:spLocks noGrp="1"/>
          </p:cNvSpPr>
          <p:nvPr>
            <p:ph type="body" sz="quarter" idx="15"/>
          </p:nvPr>
        </p:nvSpPr>
        <p:spPr>
          <a:xfrm>
            <a:off x="8122288" y="5414963"/>
            <a:ext cx="3515750" cy="735012"/>
          </a:xfrm>
        </p:spPr>
        <p:txBody>
          <a:bodyPr/>
          <a:lstStyle>
            <a:lvl1pPr marL="0" indent="0">
              <a:buNone/>
              <a:defRPr sz="1800"/>
            </a:lvl1pPr>
            <a:lvl2pPr marL="231682" indent="0">
              <a:buNone/>
              <a:defRPr sz="1600"/>
            </a:lvl2pPr>
            <a:lvl3pPr marL="569685" indent="0">
              <a:buNone/>
              <a:defRPr sz="1600"/>
            </a:lvl3pPr>
            <a:lvl4pPr marL="853733" indent="0">
              <a:buNone/>
              <a:defRPr sz="1600"/>
            </a:lvl4pPr>
            <a:lvl5pPr marL="1145716" indent="0">
              <a:buNone/>
              <a:defRPr sz="1600"/>
            </a:lvl5pPr>
          </a:lstStyle>
          <a:p>
            <a:pPr lvl="0"/>
            <a:r>
              <a:rPr lang="en-US"/>
              <a:t>Click to edit Master text styles</a:t>
            </a:r>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4" name="Chart Placeholder 3"/>
          <p:cNvSpPr>
            <a:spLocks noGrp="1"/>
          </p:cNvSpPr>
          <p:nvPr>
            <p:ph type="chart" sz="quarter" idx="10" hasCustomPrompt="1"/>
          </p:nvPr>
        </p:nvSpPr>
        <p:spPr bwMode="gray">
          <a:xfrm>
            <a:off x="527900" y="1704848"/>
            <a:ext cx="11120572" cy="4270746"/>
          </a:xfrm>
        </p:spPr>
        <p:txBody>
          <a:bodyPr anchor="ctr" anchorCtr="0"/>
          <a:lstStyle>
            <a:lvl1pPr marL="0" indent="0" algn="ctr">
              <a:buNone/>
              <a:defRPr sz="2399" baseline="0">
                <a:solidFill>
                  <a:schemeClr val="tx1"/>
                </a:solidFill>
                <a:latin typeface="+mn-lt"/>
                <a:ea typeface="Gilroy Bold" panose="00000500000000000000" pitchFamily="50" charset="0"/>
                <a:cs typeface="Gilroy Bold" panose="00000500000000000000" pitchFamily="50" charset="0"/>
              </a:defRPr>
            </a:lvl1pPr>
          </a:lstStyle>
          <a:p>
            <a:r>
              <a:rPr lang="en-US"/>
              <a:t>Place chart here</a:t>
            </a:r>
          </a:p>
        </p:txBody>
      </p:sp>
      <p:sp>
        <p:nvSpPr>
          <p:cNvPr id="7" name="Text Placeholder 6"/>
          <p:cNvSpPr>
            <a:spLocks noGrp="1"/>
          </p:cNvSpPr>
          <p:nvPr>
            <p:ph type="body" sz="quarter" idx="17" hasCustomPrompt="1"/>
          </p:nvPr>
        </p:nvSpPr>
        <p:spPr bwMode="gray">
          <a:xfrm>
            <a:off x="457540" y="5951592"/>
            <a:ext cx="11106558" cy="260484"/>
          </a:xfrm>
        </p:spPr>
        <p:txBody>
          <a:bodyPr bIns="0" anchor="b" anchorCtr="0"/>
          <a:lstStyle>
            <a:lvl1pPr marL="0" indent="0">
              <a:buNone/>
              <a:defRPr lang="en-US" sz="800" kern="1200" baseline="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chemeClr val="tx2"/>
              </a:buClr>
              <a:buFont typeface="Arial"/>
              <a:buNone/>
            </a:pPr>
            <a:r>
              <a:rPr lang="en-US"/>
              <a:t>Source: Goes Here</a:t>
            </a:r>
          </a:p>
        </p:txBody>
      </p:sp>
      <p:sp>
        <p:nvSpPr>
          <p:cNvPr id="8" name="Text Placeholder 8"/>
          <p:cNvSpPr>
            <a:spLocks noGrp="1"/>
          </p:cNvSpPr>
          <p:nvPr>
            <p:ph type="body" sz="quarter" idx="13"/>
          </p:nvPr>
        </p:nvSpPr>
        <p:spPr bwMode="gray">
          <a:xfrm>
            <a:off x="527901" y="1198320"/>
            <a:ext cx="11120572" cy="446087"/>
          </a:xfrm>
        </p:spPr>
        <p:txBody>
          <a:bodyPr lIns="0" anchor="b">
            <a:noAutofit/>
          </a:bodyPr>
          <a:lstStyle>
            <a:lvl1pPr algn="ctr">
              <a:lnSpc>
                <a:spcPct val="85000"/>
              </a:lnSpc>
              <a:spcBef>
                <a:spcPts val="600"/>
              </a:spcBef>
              <a:buNone/>
              <a:defRPr sz="1800" b="1">
                <a:solidFill>
                  <a:schemeClr val="tx1"/>
                </a:solidFill>
                <a:latin typeface="+mj-lt"/>
                <a:ea typeface="Gilroy Bold" panose="00000500000000000000" pitchFamily="50" charset="0"/>
                <a:cs typeface="Gilroy Bold" panose="00000500000000000000" pitchFamily="50" charset="0"/>
              </a:defRPr>
            </a:lvl1pPr>
            <a:lvl2pPr>
              <a:buNone/>
              <a:defRPr/>
            </a:lvl2pPr>
            <a:lvl3pPr>
              <a:buNone/>
              <a:defRPr/>
            </a:lvl3pPr>
            <a:lvl4pPr>
              <a:buNone/>
              <a:defRPr/>
            </a:lvl4pPr>
            <a:lvl5pPr>
              <a:buNone/>
              <a:defRPr/>
            </a:lvl5pPr>
          </a:lstStyle>
          <a:p>
            <a:pPr lvl="0"/>
            <a:r>
              <a:rPr lang="en-US"/>
              <a:t>Click to edit Master text styles</a:t>
            </a:r>
          </a:p>
        </p:txBody>
      </p:sp>
      <p:sp>
        <p:nvSpPr>
          <p:cNvPr id="3" name="Title 2"/>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hart">
    <p:spTree>
      <p:nvGrpSpPr>
        <p:cNvPr id="1" name=""/>
        <p:cNvGrpSpPr/>
        <p:nvPr/>
      </p:nvGrpSpPr>
      <p:grpSpPr>
        <a:xfrm>
          <a:off x="0" y="0"/>
          <a:ext cx="0" cy="0"/>
          <a:chOff x="0" y="0"/>
          <a:chExt cx="0" cy="0"/>
        </a:xfrm>
      </p:grpSpPr>
      <p:sp>
        <p:nvSpPr>
          <p:cNvPr id="4" name="Chart Placeholder 3"/>
          <p:cNvSpPr>
            <a:spLocks noGrp="1"/>
          </p:cNvSpPr>
          <p:nvPr>
            <p:ph type="chart" sz="quarter" idx="10" hasCustomPrompt="1"/>
          </p:nvPr>
        </p:nvSpPr>
        <p:spPr bwMode="gray">
          <a:xfrm>
            <a:off x="534232" y="1150070"/>
            <a:ext cx="5436821" cy="4698524"/>
          </a:xfrm>
        </p:spPr>
        <p:txBody>
          <a:bodyPr anchor="ctr" anchorCtr="0"/>
          <a:lstStyle>
            <a:lvl1pPr marL="0" indent="0" algn="ctr">
              <a:buNone/>
              <a:defRPr sz="2399" baseline="0">
                <a:solidFill>
                  <a:schemeClr val="tx1"/>
                </a:solidFill>
                <a:latin typeface="+mn-lt"/>
                <a:ea typeface="Gilroy Bold" panose="00000500000000000000" pitchFamily="50" charset="0"/>
                <a:cs typeface="Gilroy Bold" panose="00000500000000000000" pitchFamily="50" charset="0"/>
              </a:defRPr>
            </a:lvl1pPr>
          </a:lstStyle>
          <a:p>
            <a:r>
              <a:rPr lang="en-US"/>
              <a:t>Place chart here</a:t>
            </a:r>
          </a:p>
        </p:txBody>
      </p:sp>
      <p:sp>
        <p:nvSpPr>
          <p:cNvPr id="12" name="Chart Placeholder 3"/>
          <p:cNvSpPr>
            <a:spLocks noGrp="1"/>
          </p:cNvSpPr>
          <p:nvPr>
            <p:ph type="chart" sz="quarter" idx="18" hasCustomPrompt="1"/>
          </p:nvPr>
        </p:nvSpPr>
        <p:spPr bwMode="gray">
          <a:xfrm>
            <a:off x="6217773" y="1150070"/>
            <a:ext cx="5440680" cy="4698524"/>
          </a:xfrm>
        </p:spPr>
        <p:txBody>
          <a:bodyPr anchor="ctr" anchorCtr="0"/>
          <a:lstStyle>
            <a:lvl1pPr marL="0" indent="0" algn="ctr">
              <a:buNone/>
              <a:defRPr sz="2399" baseline="0">
                <a:solidFill>
                  <a:schemeClr val="tx1"/>
                </a:solidFill>
                <a:latin typeface="+mn-lt"/>
                <a:ea typeface="Gilroy Bold" panose="00000500000000000000" pitchFamily="50" charset="0"/>
                <a:cs typeface="Gilroy Bold" panose="00000500000000000000" pitchFamily="50" charset="0"/>
              </a:defRPr>
            </a:lvl1pPr>
          </a:lstStyle>
          <a:p>
            <a:r>
              <a:rPr lang="en-US"/>
              <a:t>Place chart here</a:t>
            </a:r>
          </a:p>
        </p:txBody>
      </p:sp>
      <p:sp>
        <p:nvSpPr>
          <p:cNvPr id="7" name="Text Placeholder 6"/>
          <p:cNvSpPr>
            <a:spLocks noGrp="1"/>
          </p:cNvSpPr>
          <p:nvPr>
            <p:ph type="body" sz="quarter" idx="17" hasCustomPrompt="1"/>
          </p:nvPr>
        </p:nvSpPr>
        <p:spPr bwMode="gray">
          <a:xfrm>
            <a:off x="457200" y="5951594"/>
            <a:ext cx="11106558" cy="260484"/>
          </a:xfrm>
        </p:spPr>
        <p:txBody>
          <a:bodyPr bIns="0" anchor="b" anchorCtr="0"/>
          <a:lstStyle>
            <a:lvl1pPr marL="0" indent="0">
              <a:buNone/>
              <a:defRPr lang="en-US" sz="800" kern="1200" baseline="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chemeClr val="tx2"/>
              </a:buClr>
              <a:buFont typeface="Arial"/>
              <a:buNone/>
            </a:pPr>
            <a:r>
              <a:rPr lang="en-US"/>
              <a:t>Source: Goes Here</a:t>
            </a:r>
          </a:p>
        </p:txBody>
      </p:sp>
      <p:sp>
        <p:nvSpPr>
          <p:cNvPr id="3" name="Title 2"/>
          <p:cNvSpPr>
            <a:spLocks noGrp="1"/>
          </p:cNvSpPr>
          <p:nvPr>
            <p:ph type="title"/>
          </p:nvPr>
        </p:nvSpPr>
        <p:spPr/>
        <p:txBody>
          <a:bodyPr/>
          <a:lstStyle/>
          <a:p>
            <a:r>
              <a:rPr lang="en-US"/>
              <a:t>Click to edit Master title style</a:t>
            </a:r>
          </a:p>
        </p:txBody>
      </p:sp>
    </p:spTree>
  </p:cSld>
  <p:clrMapOvr>
    <a:masterClrMapping/>
  </p:clrMapOvr>
  <p:transition>
    <p:fade/>
  </p:transition>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ulti Chart">
    <p:spTree>
      <p:nvGrpSpPr>
        <p:cNvPr id="1" name=""/>
        <p:cNvGrpSpPr/>
        <p:nvPr/>
      </p:nvGrpSpPr>
      <p:grpSpPr>
        <a:xfrm>
          <a:off x="0" y="0"/>
          <a:ext cx="0" cy="0"/>
          <a:chOff x="0" y="0"/>
          <a:chExt cx="0" cy="0"/>
        </a:xfrm>
      </p:grpSpPr>
      <p:sp>
        <p:nvSpPr>
          <p:cNvPr id="4" name="Chart Placeholder 3"/>
          <p:cNvSpPr>
            <a:spLocks noGrp="1"/>
          </p:cNvSpPr>
          <p:nvPr>
            <p:ph type="chart" sz="quarter" idx="10" hasCustomPrompt="1"/>
          </p:nvPr>
        </p:nvSpPr>
        <p:spPr bwMode="gray">
          <a:xfrm>
            <a:off x="528956" y="1141890"/>
            <a:ext cx="5558104" cy="2216700"/>
          </a:xfrm>
        </p:spPr>
        <p:txBody>
          <a:bodyPr anchor="ctr" anchorCtr="0"/>
          <a:lstStyle>
            <a:lvl1pPr marL="0" indent="0" algn="ctr">
              <a:buNone/>
              <a:defRPr sz="2399" baseline="0">
                <a:solidFill>
                  <a:schemeClr val="tx1"/>
                </a:solidFill>
              </a:defRPr>
            </a:lvl1pPr>
          </a:lstStyle>
          <a:p>
            <a:r>
              <a:rPr lang="en-US"/>
              <a:t>Place chart here</a:t>
            </a:r>
          </a:p>
        </p:txBody>
      </p:sp>
      <p:sp>
        <p:nvSpPr>
          <p:cNvPr id="12" name="Chart Placeholder 3"/>
          <p:cNvSpPr>
            <a:spLocks noGrp="1"/>
          </p:cNvSpPr>
          <p:nvPr>
            <p:ph type="chart" sz="quarter" idx="18" hasCustomPrompt="1"/>
          </p:nvPr>
        </p:nvSpPr>
        <p:spPr bwMode="gray">
          <a:xfrm>
            <a:off x="6096487" y="1141890"/>
            <a:ext cx="5558104" cy="2216700"/>
          </a:xfrm>
        </p:spPr>
        <p:txBody>
          <a:bodyPr anchor="ctr" anchorCtr="0"/>
          <a:lstStyle>
            <a:lvl1pPr marL="0" indent="0" algn="ctr">
              <a:buNone/>
              <a:defRPr sz="2399" baseline="0">
                <a:solidFill>
                  <a:schemeClr val="tx1"/>
                </a:solidFill>
              </a:defRPr>
            </a:lvl1pPr>
          </a:lstStyle>
          <a:p>
            <a:r>
              <a:rPr lang="en-US"/>
              <a:t>Place chart here</a:t>
            </a:r>
          </a:p>
        </p:txBody>
      </p:sp>
      <p:sp>
        <p:nvSpPr>
          <p:cNvPr id="7" name="Text Placeholder 6"/>
          <p:cNvSpPr>
            <a:spLocks noGrp="1"/>
          </p:cNvSpPr>
          <p:nvPr>
            <p:ph type="body" sz="quarter" idx="17" hasCustomPrompt="1"/>
          </p:nvPr>
        </p:nvSpPr>
        <p:spPr bwMode="gray">
          <a:xfrm>
            <a:off x="457200" y="5950986"/>
            <a:ext cx="11106558" cy="260484"/>
          </a:xfrm>
        </p:spPr>
        <p:txBody>
          <a:bodyPr bIns="0" anchor="b" anchorCtr="0"/>
          <a:lstStyle>
            <a:lvl1pPr marL="0" indent="0">
              <a:buNone/>
              <a:defRPr lang="en-US" sz="800" kern="1200" baseline="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chemeClr val="tx2"/>
              </a:buClr>
              <a:buFont typeface="Arial"/>
              <a:buNone/>
            </a:pPr>
            <a:r>
              <a:rPr lang="en-US"/>
              <a:t>Source: Goes Here</a:t>
            </a:r>
          </a:p>
        </p:txBody>
      </p:sp>
      <p:sp>
        <p:nvSpPr>
          <p:cNvPr id="15" name="Chart Placeholder 3"/>
          <p:cNvSpPr>
            <a:spLocks noGrp="1"/>
          </p:cNvSpPr>
          <p:nvPr>
            <p:ph type="chart" sz="quarter" idx="19" hasCustomPrompt="1"/>
          </p:nvPr>
        </p:nvSpPr>
        <p:spPr bwMode="gray">
          <a:xfrm>
            <a:off x="528956" y="3358590"/>
            <a:ext cx="5558104" cy="2216700"/>
          </a:xfrm>
        </p:spPr>
        <p:txBody>
          <a:bodyPr anchor="ctr" anchorCtr="0"/>
          <a:lstStyle>
            <a:lvl1pPr marL="0" indent="0" algn="ctr">
              <a:buNone/>
              <a:defRPr sz="2399" baseline="0">
                <a:solidFill>
                  <a:schemeClr val="tx1"/>
                </a:solidFill>
              </a:defRPr>
            </a:lvl1pPr>
          </a:lstStyle>
          <a:p>
            <a:r>
              <a:rPr lang="en-US"/>
              <a:t>Place chart here</a:t>
            </a:r>
          </a:p>
        </p:txBody>
      </p:sp>
      <p:sp>
        <p:nvSpPr>
          <p:cNvPr id="16" name="Chart Placeholder 3"/>
          <p:cNvSpPr>
            <a:spLocks noGrp="1"/>
          </p:cNvSpPr>
          <p:nvPr>
            <p:ph type="chart" sz="quarter" idx="20" hasCustomPrompt="1"/>
          </p:nvPr>
        </p:nvSpPr>
        <p:spPr bwMode="gray">
          <a:xfrm>
            <a:off x="6096487" y="3358590"/>
            <a:ext cx="5558104" cy="2216700"/>
          </a:xfrm>
        </p:spPr>
        <p:txBody>
          <a:bodyPr anchor="ctr" anchorCtr="0"/>
          <a:lstStyle>
            <a:lvl1pPr marL="0" indent="0" algn="ctr">
              <a:buNone/>
              <a:defRPr sz="2399" baseline="0">
                <a:solidFill>
                  <a:schemeClr val="tx1"/>
                </a:solidFill>
              </a:defRPr>
            </a:lvl1pPr>
          </a:lstStyle>
          <a:p>
            <a:r>
              <a:rPr lang="en-US"/>
              <a:t>Place chart here</a:t>
            </a:r>
          </a:p>
        </p:txBody>
      </p:sp>
      <p:sp>
        <p:nvSpPr>
          <p:cNvPr id="3" name="Title 2"/>
          <p:cNvSpPr>
            <a:spLocks noGrp="1"/>
          </p:cNvSpPr>
          <p:nvPr>
            <p:ph type="title"/>
          </p:nvPr>
        </p:nvSpPr>
        <p:spPr/>
        <p:txBody>
          <a:bodyPr/>
          <a:lstStyle/>
          <a:p>
            <a:r>
              <a:rPr lang="en-US"/>
              <a:t>Click to edit Master title style</a:t>
            </a:r>
          </a:p>
        </p:txBody>
      </p:sp>
    </p:spTree>
  </p:cSld>
  <p:clrMapOvr>
    <a:masterClrMapping/>
  </p:clrMapOvr>
  <p:transition>
    <p:fade/>
  </p:transition>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7" name="Text Placeholder 6"/>
          <p:cNvSpPr>
            <a:spLocks noGrp="1"/>
          </p:cNvSpPr>
          <p:nvPr>
            <p:ph type="body" sz="quarter" idx="17" hasCustomPrompt="1"/>
          </p:nvPr>
        </p:nvSpPr>
        <p:spPr bwMode="gray">
          <a:xfrm>
            <a:off x="457200" y="5951218"/>
            <a:ext cx="11109960" cy="260484"/>
          </a:xfrm>
        </p:spPr>
        <p:txBody>
          <a:bodyPr bIns="0" anchor="b" anchorCtr="0"/>
          <a:lstStyle>
            <a:lvl1pPr marL="0" indent="0">
              <a:buNone/>
              <a:defRPr sz="800" baseline="0">
                <a:solidFill>
                  <a:schemeClr val="tx1"/>
                </a:solidFill>
              </a:defRPr>
            </a:lvl1pPr>
          </a:lstStyle>
          <a:p>
            <a:pPr lvl="0"/>
            <a:r>
              <a:rPr lang="en-US"/>
              <a:t>Source: Goes Here</a:t>
            </a:r>
          </a:p>
        </p:txBody>
      </p:sp>
      <p:sp>
        <p:nvSpPr>
          <p:cNvPr id="4" name="Table Placeholder 3"/>
          <p:cNvSpPr>
            <a:spLocks noGrp="1"/>
          </p:cNvSpPr>
          <p:nvPr>
            <p:ph type="tbl" sz="quarter" idx="18"/>
          </p:nvPr>
        </p:nvSpPr>
        <p:spPr bwMode="gray">
          <a:xfrm>
            <a:off x="538512" y="1230697"/>
            <a:ext cx="11109960" cy="4481512"/>
          </a:xfrm>
        </p:spPr>
        <p:txBody>
          <a:bodyPr anchor="ctr"/>
          <a:lstStyle>
            <a:lvl1pPr marL="0" indent="0" algn="ctr">
              <a:buNone/>
              <a:defRPr>
                <a:solidFill>
                  <a:schemeClr val="tx1"/>
                </a:solidFill>
              </a:defRPr>
            </a:lvl1pPr>
          </a:lstStyle>
          <a:p>
            <a:r>
              <a:rPr lang="en-US"/>
              <a:t>Click icon to add table</a:t>
            </a:r>
          </a:p>
        </p:txBody>
      </p:sp>
      <p:sp>
        <p:nvSpPr>
          <p:cNvPr id="3" name="Title 2"/>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Quote ">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F74C911-67DD-4DDC-A8AC-E7A528D4C20C}"/>
              </a:ext>
            </a:extLst>
          </p:cNvPr>
          <p:cNvGrpSpPr/>
          <p:nvPr userDrawn="1"/>
        </p:nvGrpSpPr>
        <p:grpSpPr>
          <a:xfrm>
            <a:off x="-7938" y="-14753"/>
            <a:ext cx="12215381" cy="6898154"/>
            <a:chOff x="-7938" y="-14753"/>
            <a:chExt cx="12215381" cy="6898154"/>
          </a:xfrm>
        </p:grpSpPr>
        <p:sp>
          <p:nvSpPr>
            <p:cNvPr id="6" name="Rectangle: Rounded Corners 5">
              <a:extLst>
                <a:ext uri="{FF2B5EF4-FFF2-40B4-BE49-F238E27FC236}">
                  <a16:creationId xmlns:a16="http://schemas.microsoft.com/office/drawing/2014/main" id="{404BEA74-4490-4A28-ACF2-254EB7DE8361}"/>
                </a:ext>
              </a:extLst>
            </p:cNvPr>
            <p:cNvSpPr/>
            <p:nvPr/>
          </p:nvSpPr>
          <p:spPr>
            <a:xfrm>
              <a:off x="0" y="0"/>
              <a:ext cx="12188824" cy="6858000"/>
            </a:xfrm>
            <a:prstGeom prst="roundRect">
              <a:avLst>
                <a:gd name="adj" fmla="val 0"/>
              </a:avLst>
            </a:prstGeom>
            <a:solidFill>
              <a:srgbClr val="293E40"/>
            </a:solidFill>
            <a:ln w="19050">
              <a:solidFill>
                <a:srgbClr val="293E4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7" name="AutoShape 3">
              <a:extLst>
                <a:ext uri="{FF2B5EF4-FFF2-40B4-BE49-F238E27FC236}">
                  <a16:creationId xmlns:a16="http://schemas.microsoft.com/office/drawing/2014/main" id="{6DE6B404-3451-40AE-9B1F-A2B1554E30A4}"/>
                </a:ext>
              </a:extLst>
            </p:cNvPr>
            <p:cNvSpPr>
              <a:spLocks noChangeAspect="1" noChangeArrowheads="1" noTextEdit="1"/>
            </p:cNvSpPr>
            <p:nvPr/>
          </p:nvSpPr>
          <p:spPr bwMode="auto">
            <a:xfrm>
              <a:off x="12700" y="0"/>
              <a:ext cx="12163426"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6">
              <a:extLst>
                <a:ext uri="{FF2B5EF4-FFF2-40B4-BE49-F238E27FC236}">
                  <a16:creationId xmlns:a16="http://schemas.microsoft.com/office/drawing/2014/main" id="{97BCFEE5-4642-4E8C-8FCD-64FB4E52813A}"/>
                </a:ext>
              </a:extLst>
            </p:cNvPr>
            <p:cNvSpPr>
              <a:spLocks/>
            </p:cNvSpPr>
            <p:nvPr/>
          </p:nvSpPr>
          <p:spPr bwMode="auto">
            <a:xfrm>
              <a:off x="10375900" y="203200"/>
              <a:ext cx="1830388" cy="4138613"/>
            </a:xfrm>
            <a:custGeom>
              <a:avLst/>
              <a:gdLst>
                <a:gd name="T0" fmla="*/ 1175 w 1467"/>
                <a:gd name="T1" fmla="*/ 1296 h 3208"/>
                <a:gd name="T2" fmla="*/ 1055 w 1467"/>
                <a:gd name="T3" fmla="*/ 1604 h 3208"/>
                <a:gd name="T4" fmla="*/ 1175 w 1467"/>
                <a:gd name="T5" fmla="*/ 1912 h 3208"/>
                <a:gd name="T6" fmla="*/ 1467 w 1467"/>
                <a:gd name="T7" fmla="*/ 2056 h 3208"/>
                <a:gd name="T8" fmla="*/ 1467 w 1467"/>
                <a:gd name="T9" fmla="*/ 3208 h 3208"/>
                <a:gd name="T10" fmla="*/ 1446 w 1467"/>
                <a:gd name="T11" fmla="*/ 3206 h 3208"/>
                <a:gd name="T12" fmla="*/ 418 w 1467"/>
                <a:gd name="T13" fmla="*/ 2687 h 3208"/>
                <a:gd name="T14" fmla="*/ 0 w 1467"/>
                <a:gd name="T15" fmla="*/ 1604 h 3208"/>
                <a:gd name="T16" fmla="*/ 418 w 1467"/>
                <a:gd name="T17" fmla="*/ 521 h 3208"/>
                <a:gd name="T18" fmla="*/ 1446 w 1467"/>
                <a:gd name="T19" fmla="*/ 2 h 3208"/>
                <a:gd name="T20" fmla="*/ 1467 w 1467"/>
                <a:gd name="T21" fmla="*/ 0 h 3208"/>
                <a:gd name="T22" fmla="*/ 1467 w 1467"/>
                <a:gd name="T23" fmla="*/ 1152 h 3208"/>
                <a:gd name="T24" fmla="*/ 1175 w 1467"/>
                <a:gd name="T25" fmla="*/ 1296 h 3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7" h="3208">
                  <a:moveTo>
                    <a:pt x="1175" y="1296"/>
                  </a:moveTo>
                  <a:cubicBezTo>
                    <a:pt x="1098" y="1380"/>
                    <a:pt x="1055" y="1489"/>
                    <a:pt x="1055" y="1604"/>
                  </a:cubicBezTo>
                  <a:cubicBezTo>
                    <a:pt x="1055" y="1719"/>
                    <a:pt x="1098" y="1828"/>
                    <a:pt x="1175" y="1912"/>
                  </a:cubicBezTo>
                  <a:cubicBezTo>
                    <a:pt x="1252" y="1995"/>
                    <a:pt x="1355" y="2046"/>
                    <a:pt x="1467" y="2056"/>
                  </a:cubicBezTo>
                  <a:cubicBezTo>
                    <a:pt x="1467" y="3208"/>
                    <a:pt x="1467" y="3208"/>
                    <a:pt x="1467" y="3208"/>
                  </a:cubicBezTo>
                  <a:cubicBezTo>
                    <a:pt x="1446" y="3206"/>
                    <a:pt x="1446" y="3206"/>
                    <a:pt x="1446" y="3206"/>
                  </a:cubicBezTo>
                  <a:cubicBezTo>
                    <a:pt x="1051" y="3166"/>
                    <a:pt x="686" y="2982"/>
                    <a:pt x="418" y="2687"/>
                  </a:cubicBezTo>
                  <a:cubicBezTo>
                    <a:pt x="148" y="2390"/>
                    <a:pt x="0" y="2005"/>
                    <a:pt x="0" y="1604"/>
                  </a:cubicBezTo>
                  <a:cubicBezTo>
                    <a:pt x="0" y="1202"/>
                    <a:pt x="148" y="818"/>
                    <a:pt x="418" y="521"/>
                  </a:cubicBezTo>
                  <a:cubicBezTo>
                    <a:pt x="686" y="226"/>
                    <a:pt x="1051" y="42"/>
                    <a:pt x="1446" y="2"/>
                  </a:cubicBezTo>
                  <a:cubicBezTo>
                    <a:pt x="1467" y="0"/>
                    <a:pt x="1467" y="0"/>
                    <a:pt x="1467" y="0"/>
                  </a:cubicBezTo>
                  <a:cubicBezTo>
                    <a:pt x="1467" y="1152"/>
                    <a:pt x="1467" y="1152"/>
                    <a:pt x="1467" y="1152"/>
                  </a:cubicBezTo>
                  <a:cubicBezTo>
                    <a:pt x="1355" y="1162"/>
                    <a:pt x="1252" y="1213"/>
                    <a:pt x="1175" y="1296"/>
                  </a:cubicBezTo>
                  <a:close/>
                </a:path>
              </a:pathLst>
            </a:custGeom>
            <a:solidFill>
              <a:srgbClr val="68A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7">
              <a:extLst>
                <a:ext uri="{FF2B5EF4-FFF2-40B4-BE49-F238E27FC236}">
                  <a16:creationId xmlns:a16="http://schemas.microsoft.com/office/drawing/2014/main" id="{42061B82-EE2E-4E1A-86CC-18AE878CFC33}"/>
                </a:ext>
              </a:extLst>
            </p:cNvPr>
            <p:cNvSpPr>
              <a:spLocks/>
            </p:cNvSpPr>
            <p:nvPr/>
          </p:nvSpPr>
          <p:spPr bwMode="auto">
            <a:xfrm>
              <a:off x="7380288" y="1588"/>
              <a:ext cx="1663700" cy="1816100"/>
            </a:xfrm>
            <a:custGeom>
              <a:avLst/>
              <a:gdLst>
                <a:gd name="T0" fmla="*/ 1333 w 1333"/>
                <a:gd name="T1" fmla="*/ 0 h 1408"/>
                <a:gd name="T2" fmla="*/ 435 w 1333"/>
                <a:gd name="T3" fmla="*/ 410 h 1408"/>
                <a:gd name="T4" fmla="*/ 22 w 1333"/>
                <a:gd name="T5" fmla="*/ 1408 h 1408"/>
                <a:gd name="T6" fmla="*/ 0 w 1333"/>
                <a:gd name="T7" fmla="*/ 1408 h 1408"/>
                <a:gd name="T8" fmla="*/ 420 w 1333"/>
                <a:gd name="T9" fmla="*/ 395 h 1408"/>
                <a:gd name="T10" fmla="*/ 1165 w 1333"/>
                <a:gd name="T11" fmla="*/ 0 h 1408"/>
                <a:gd name="T12" fmla="*/ 1333 w 1333"/>
                <a:gd name="T13" fmla="*/ 0 h 1408"/>
              </a:gdLst>
              <a:ahLst/>
              <a:cxnLst>
                <a:cxn ang="0">
                  <a:pos x="T0" y="T1"/>
                </a:cxn>
                <a:cxn ang="0">
                  <a:pos x="T2" y="T3"/>
                </a:cxn>
                <a:cxn ang="0">
                  <a:pos x="T4" y="T5"/>
                </a:cxn>
                <a:cxn ang="0">
                  <a:pos x="T6" y="T7"/>
                </a:cxn>
                <a:cxn ang="0">
                  <a:pos x="T8" y="T9"/>
                </a:cxn>
                <a:cxn ang="0">
                  <a:pos x="T10" y="T11"/>
                </a:cxn>
                <a:cxn ang="0">
                  <a:pos x="T12" y="T13"/>
                </a:cxn>
              </a:cxnLst>
              <a:rect l="0" t="0" r="r" b="b"/>
              <a:pathLst>
                <a:path w="1333" h="1408">
                  <a:moveTo>
                    <a:pt x="1333" y="0"/>
                  </a:moveTo>
                  <a:cubicBezTo>
                    <a:pt x="993" y="24"/>
                    <a:pt x="678" y="167"/>
                    <a:pt x="435" y="410"/>
                  </a:cubicBezTo>
                  <a:cubicBezTo>
                    <a:pt x="168" y="677"/>
                    <a:pt x="22" y="1031"/>
                    <a:pt x="22" y="1408"/>
                  </a:cubicBezTo>
                  <a:cubicBezTo>
                    <a:pt x="0" y="1408"/>
                    <a:pt x="0" y="1408"/>
                    <a:pt x="0" y="1408"/>
                  </a:cubicBezTo>
                  <a:cubicBezTo>
                    <a:pt x="0" y="1025"/>
                    <a:pt x="149" y="665"/>
                    <a:pt x="420" y="395"/>
                  </a:cubicBezTo>
                  <a:cubicBezTo>
                    <a:pt x="626" y="188"/>
                    <a:pt x="884" y="53"/>
                    <a:pt x="1165" y="0"/>
                  </a:cubicBezTo>
                  <a:lnTo>
                    <a:pt x="1333"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8">
              <a:extLst>
                <a:ext uri="{FF2B5EF4-FFF2-40B4-BE49-F238E27FC236}">
                  <a16:creationId xmlns:a16="http://schemas.microsoft.com/office/drawing/2014/main" id="{0E2E3AF5-5555-461D-906F-879A531FB893}"/>
                </a:ext>
              </a:extLst>
            </p:cNvPr>
            <p:cNvSpPr>
              <a:spLocks/>
            </p:cNvSpPr>
            <p:nvPr/>
          </p:nvSpPr>
          <p:spPr bwMode="auto">
            <a:xfrm>
              <a:off x="9293225" y="1588"/>
              <a:ext cx="1662113" cy="1816100"/>
            </a:xfrm>
            <a:custGeom>
              <a:avLst/>
              <a:gdLst>
                <a:gd name="T0" fmla="*/ 1332 w 1332"/>
                <a:gd name="T1" fmla="*/ 1408 h 1408"/>
                <a:gd name="T2" fmla="*/ 1311 w 1332"/>
                <a:gd name="T3" fmla="*/ 1408 h 1408"/>
                <a:gd name="T4" fmla="*/ 897 w 1332"/>
                <a:gd name="T5" fmla="*/ 410 h 1408"/>
                <a:gd name="T6" fmla="*/ 0 w 1332"/>
                <a:gd name="T7" fmla="*/ 0 h 1408"/>
                <a:gd name="T8" fmla="*/ 167 w 1332"/>
                <a:gd name="T9" fmla="*/ 0 h 1408"/>
                <a:gd name="T10" fmla="*/ 912 w 1332"/>
                <a:gd name="T11" fmla="*/ 395 h 1408"/>
                <a:gd name="T12" fmla="*/ 1332 w 1332"/>
                <a:gd name="T13" fmla="*/ 1408 h 1408"/>
              </a:gdLst>
              <a:ahLst/>
              <a:cxnLst>
                <a:cxn ang="0">
                  <a:pos x="T0" y="T1"/>
                </a:cxn>
                <a:cxn ang="0">
                  <a:pos x="T2" y="T3"/>
                </a:cxn>
                <a:cxn ang="0">
                  <a:pos x="T4" y="T5"/>
                </a:cxn>
                <a:cxn ang="0">
                  <a:pos x="T6" y="T7"/>
                </a:cxn>
                <a:cxn ang="0">
                  <a:pos x="T8" y="T9"/>
                </a:cxn>
                <a:cxn ang="0">
                  <a:pos x="T10" y="T11"/>
                </a:cxn>
                <a:cxn ang="0">
                  <a:pos x="T12" y="T13"/>
                </a:cxn>
              </a:cxnLst>
              <a:rect l="0" t="0" r="r" b="b"/>
              <a:pathLst>
                <a:path w="1332" h="1408">
                  <a:moveTo>
                    <a:pt x="1332" y="1408"/>
                  </a:moveTo>
                  <a:cubicBezTo>
                    <a:pt x="1311" y="1408"/>
                    <a:pt x="1311" y="1408"/>
                    <a:pt x="1311" y="1408"/>
                  </a:cubicBezTo>
                  <a:cubicBezTo>
                    <a:pt x="1311" y="1031"/>
                    <a:pt x="1164" y="677"/>
                    <a:pt x="897" y="410"/>
                  </a:cubicBezTo>
                  <a:cubicBezTo>
                    <a:pt x="654" y="167"/>
                    <a:pt x="339" y="24"/>
                    <a:pt x="0" y="0"/>
                  </a:cubicBezTo>
                  <a:cubicBezTo>
                    <a:pt x="167" y="0"/>
                    <a:pt x="167" y="0"/>
                    <a:pt x="167" y="0"/>
                  </a:cubicBezTo>
                  <a:cubicBezTo>
                    <a:pt x="448" y="53"/>
                    <a:pt x="706" y="188"/>
                    <a:pt x="912" y="395"/>
                  </a:cubicBezTo>
                  <a:cubicBezTo>
                    <a:pt x="1183" y="665"/>
                    <a:pt x="1332" y="1025"/>
                    <a:pt x="1332" y="1408"/>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9">
              <a:extLst>
                <a:ext uri="{FF2B5EF4-FFF2-40B4-BE49-F238E27FC236}">
                  <a16:creationId xmlns:a16="http://schemas.microsoft.com/office/drawing/2014/main" id="{C32BEA32-0236-44C1-B761-A57C4037E958}"/>
                </a:ext>
              </a:extLst>
            </p:cNvPr>
            <p:cNvSpPr>
              <a:spLocks/>
            </p:cNvSpPr>
            <p:nvPr/>
          </p:nvSpPr>
          <p:spPr bwMode="auto">
            <a:xfrm>
              <a:off x="7493000" y="85725"/>
              <a:ext cx="3349625" cy="1731963"/>
            </a:xfrm>
            <a:custGeom>
              <a:avLst/>
              <a:gdLst>
                <a:gd name="T0" fmla="*/ 1343 w 2686"/>
                <a:gd name="T1" fmla="*/ 0 h 1343"/>
                <a:gd name="T2" fmla="*/ 2293 w 2686"/>
                <a:gd name="T3" fmla="*/ 393 h 1343"/>
                <a:gd name="T4" fmla="*/ 2686 w 2686"/>
                <a:gd name="T5" fmla="*/ 1343 h 1343"/>
                <a:gd name="T6" fmla="*/ 2664 w 2686"/>
                <a:gd name="T7" fmla="*/ 1343 h 1343"/>
                <a:gd name="T8" fmla="*/ 2277 w 2686"/>
                <a:gd name="T9" fmla="*/ 409 h 1343"/>
                <a:gd name="T10" fmla="*/ 1343 w 2686"/>
                <a:gd name="T11" fmla="*/ 22 h 1343"/>
                <a:gd name="T12" fmla="*/ 409 w 2686"/>
                <a:gd name="T13" fmla="*/ 409 h 1343"/>
                <a:gd name="T14" fmla="*/ 22 w 2686"/>
                <a:gd name="T15" fmla="*/ 1343 h 1343"/>
                <a:gd name="T16" fmla="*/ 0 w 2686"/>
                <a:gd name="T17" fmla="*/ 1343 h 1343"/>
                <a:gd name="T18" fmla="*/ 394 w 2686"/>
                <a:gd name="T19" fmla="*/ 393 h 1343"/>
                <a:gd name="T20" fmla="*/ 1343 w 2686"/>
                <a:gd name="T21" fmla="*/ 0 h 1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86" h="1343">
                  <a:moveTo>
                    <a:pt x="1343" y="0"/>
                  </a:moveTo>
                  <a:cubicBezTo>
                    <a:pt x="1702" y="0"/>
                    <a:pt x="2039" y="140"/>
                    <a:pt x="2293" y="393"/>
                  </a:cubicBezTo>
                  <a:cubicBezTo>
                    <a:pt x="2546" y="647"/>
                    <a:pt x="2686" y="984"/>
                    <a:pt x="2686" y="1343"/>
                  </a:cubicBezTo>
                  <a:cubicBezTo>
                    <a:pt x="2664" y="1343"/>
                    <a:pt x="2664" y="1343"/>
                    <a:pt x="2664" y="1343"/>
                  </a:cubicBezTo>
                  <a:cubicBezTo>
                    <a:pt x="2664" y="990"/>
                    <a:pt x="2527" y="658"/>
                    <a:pt x="2277" y="409"/>
                  </a:cubicBezTo>
                  <a:cubicBezTo>
                    <a:pt x="2028" y="159"/>
                    <a:pt x="1696" y="22"/>
                    <a:pt x="1343" y="22"/>
                  </a:cubicBezTo>
                  <a:cubicBezTo>
                    <a:pt x="990" y="22"/>
                    <a:pt x="658" y="159"/>
                    <a:pt x="409" y="409"/>
                  </a:cubicBezTo>
                  <a:cubicBezTo>
                    <a:pt x="159" y="658"/>
                    <a:pt x="22" y="990"/>
                    <a:pt x="22" y="1343"/>
                  </a:cubicBezTo>
                  <a:cubicBezTo>
                    <a:pt x="0" y="1343"/>
                    <a:pt x="0" y="1343"/>
                    <a:pt x="0" y="1343"/>
                  </a:cubicBezTo>
                  <a:cubicBezTo>
                    <a:pt x="0" y="984"/>
                    <a:pt x="140" y="647"/>
                    <a:pt x="394" y="393"/>
                  </a:cubicBezTo>
                  <a:cubicBezTo>
                    <a:pt x="647" y="140"/>
                    <a:pt x="984" y="0"/>
                    <a:pt x="1343"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0">
              <a:extLst>
                <a:ext uri="{FF2B5EF4-FFF2-40B4-BE49-F238E27FC236}">
                  <a16:creationId xmlns:a16="http://schemas.microsoft.com/office/drawing/2014/main" id="{FAA2EFAE-CB40-4890-8625-E49A91D78213}"/>
                </a:ext>
              </a:extLst>
            </p:cNvPr>
            <p:cNvSpPr>
              <a:spLocks/>
            </p:cNvSpPr>
            <p:nvPr/>
          </p:nvSpPr>
          <p:spPr bwMode="auto">
            <a:xfrm>
              <a:off x="7605713" y="201613"/>
              <a:ext cx="3125788" cy="1616075"/>
            </a:xfrm>
            <a:custGeom>
              <a:avLst/>
              <a:gdLst>
                <a:gd name="T0" fmla="*/ 1253 w 2506"/>
                <a:gd name="T1" fmla="*/ 0 h 1253"/>
                <a:gd name="T2" fmla="*/ 2139 w 2506"/>
                <a:gd name="T3" fmla="*/ 367 h 1253"/>
                <a:gd name="T4" fmla="*/ 2506 w 2506"/>
                <a:gd name="T5" fmla="*/ 1253 h 1253"/>
                <a:gd name="T6" fmla="*/ 2484 w 2506"/>
                <a:gd name="T7" fmla="*/ 1253 h 1253"/>
                <a:gd name="T8" fmla="*/ 2124 w 2506"/>
                <a:gd name="T9" fmla="*/ 382 h 1253"/>
                <a:gd name="T10" fmla="*/ 1253 w 2506"/>
                <a:gd name="T11" fmla="*/ 22 h 1253"/>
                <a:gd name="T12" fmla="*/ 382 w 2506"/>
                <a:gd name="T13" fmla="*/ 382 h 1253"/>
                <a:gd name="T14" fmla="*/ 22 w 2506"/>
                <a:gd name="T15" fmla="*/ 1253 h 1253"/>
                <a:gd name="T16" fmla="*/ 0 w 2506"/>
                <a:gd name="T17" fmla="*/ 1253 h 1253"/>
                <a:gd name="T18" fmla="*/ 367 w 2506"/>
                <a:gd name="T19" fmla="*/ 367 h 1253"/>
                <a:gd name="T20" fmla="*/ 1253 w 2506"/>
                <a:gd name="T21" fmla="*/ 0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6" h="1253">
                  <a:moveTo>
                    <a:pt x="1253" y="0"/>
                  </a:moveTo>
                  <a:cubicBezTo>
                    <a:pt x="1588" y="0"/>
                    <a:pt x="1902" y="131"/>
                    <a:pt x="2139" y="367"/>
                  </a:cubicBezTo>
                  <a:cubicBezTo>
                    <a:pt x="2376" y="604"/>
                    <a:pt x="2506" y="918"/>
                    <a:pt x="2506" y="1253"/>
                  </a:cubicBezTo>
                  <a:cubicBezTo>
                    <a:pt x="2484" y="1253"/>
                    <a:pt x="2484" y="1253"/>
                    <a:pt x="2484" y="1253"/>
                  </a:cubicBezTo>
                  <a:cubicBezTo>
                    <a:pt x="2484" y="924"/>
                    <a:pt x="2356" y="615"/>
                    <a:pt x="2124" y="382"/>
                  </a:cubicBezTo>
                  <a:cubicBezTo>
                    <a:pt x="1891" y="150"/>
                    <a:pt x="1582" y="22"/>
                    <a:pt x="1253" y="22"/>
                  </a:cubicBezTo>
                  <a:cubicBezTo>
                    <a:pt x="924" y="22"/>
                    <a:pt x="615" y="150"/>
                    <a:pt x="382" y="382"/>
                  </a:cubicBezTo>
                  <a:cubicBezTo>
                    <a:pt x="150" y="615"/>
                    <a:pt x="22" y="924"/>
                    <a:pt x="22" y="1253"/>
                  </a:cubicBezTo>
                  <a:cubicBezTo>
                    <a:pt x="0" y="1253"/>
                    <a:pt x="0" y="1253"/>
                    <a:pt x="0" y="1253"/>
                  </a:cubicBezTo>
                  <a:cubicBezTo>
                    <a:pt x="0" y="918"/>
                    <a:pt x="131" y="604"/>
                    <a:pt x="367" y="367"/>
                  </a:cubicBezTo>
                  <a:cubicBezTo>
                    <a:pt x="604" y="131"/>
                    <a:pt x="918" y="0"/>
                    <a:pt x="1253"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1">
              <a:extLst>
                <a:ext uri="{FF2B5EF4-FFF2-40B4-BE49-F238E27FC236}">
                  <a16:creationId xmlns:a16="http://schemas.microsoft.com/office/drawing/2014/main" id="{52D8CAB8-ED4D-41A5-BF4B-D6BE53278C41}"/>
                </a:ext>
              </a:extLst>
            </p:cNvPr>
            <p:cNvSpPr>
              <a:spLocks/>
            </p:cNvSpPr>
            <p:nvPr/>
          </p:nvSpPr>
          <p:spPr bwMode="auto">
            <a:xfrm>
              <a:off x="7716838" y="317500"/>
              <a:ext cx="2901950" cy="1500188"/>
            </a:xfrm>
            <a:custGeom>
              <a:avLst/>
              <a:gdLst>
                <a:gd name="T0" fmla="*/ 1163 w 2326"/>
                <a:gd name="T1" fmla="*/ 0 h 1163"/>
                <a:gd name="T2" fmla="*/ 1985 w 2326"/>
                <a:gd name="T3" fmla="*/ 341 h 1163"/>
                <a:gd name="T4" fmla="*/ 2326 w 2326"/>
                <a:gd name="T5" fmla="*/ 1163 h 1163"/>
                <a:gd name="T6" fmla="*/ 2304 w 2326"/>
                <a:gd name="T7" fmla="*/ 1163 h 1163"/>
                <a:gd name="T8" fmla="*/ 1970 w 2326"/>
                <a:gd name="T9" fmla="*/ 356 h 1163"/>
                <a:gd name="T10" fmla="*/ 1163 w 2326"/>
                <a:gd name="T11" fmla="*/ 22 h 1163"/>
                <a:gd name="T12" fmla="*/ 356 w 2326"/>
                <a:gd name="T13" fmla="*/ 356 h 1163"/>
                <a:gd name="T14" fmla="*/ 22 w 2326"/>
                <a:gd name="T15" fmla="*/ 1163 h 1163"/>
                <a:gd name="T16" fmla="*/ 0 w 2326"/>
                <a:gd name="T17" fmla="*/ 1163 h 1163"/>
                <a:gd name="T18" fmla="*/ 341 w 2326"/>
                <a:gd name="T19" fmla="*/ 341 h 1163"/>
                <a:gd name="T20" fmla="*/ 1163 w 2326"/>
                <a:gd name="T21" fmla="*/ 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6" h="1163">
                  <a:moveTo>
                    <a:pt x="1163" y="0"/>
                  </a:moveTo>
                  <a:cubicBezTo>
                    <a:pt x="1474" y="0"/>
                    <a:pt x="1766" y="121"/>
                    <a:pt x="1985" y="341"/>
                  </a:cubicBezTo>
                  <a:cubicBezTo>
                    <a:pt x="2205" y="560"/>
                    <a:pt x="2326" y="852"/>
                    <a:pt x="2326" y="1163"/>
                  </a:cubicBezTo>
                  <a:cubicBezTo>
                    <a:pt x="2304" y="1163"/>
                    <a:pt x="2304" y="1163"/>
                    <a:pt x="2304" y="1163"/>
                  </a:cubicBezTo>
                  <a:cubicBezTo>
                    <a:pt x="2304" y="858"/>
                    <a:pt x="2186" y="572"/>
                    <a:pt x="1970" y="356"/>
                  </a:cubicBezTo>
                  <a:cubicBezTo>
                    <a:pt x="1755" y="140"/>
                    <a:pt x="1468" y="22"/>
                    <a:pt x="1163" y="22"/>
                  </a:cubicBezTo>
                  <a:cubicBezTo>
                    <a:pt x="858" y="22"/>
                    <a:pt x="572" y="140"/>
                    <a:pt x="356" y="356"/>
                  </a:cubicBezTo>
                  <a:cubicBezTo>
                    <a:pt x="141" y="572"/>
                    <a:pt x="22" y="858"/>
                    <a:pt x="22" y="1163"/>
                  </a:cubicBezTo>
                  <a:cubicBezTo>
                    <a:pt x="0" y="1163"/>
                    <a:pt x="0" y="1163"/>
                    <a:pt x="0" y="1163"/>
                  </a:cubicBezTo>
                  <a:cubicBezTo>
                    <a:pt x="0" y="852"/>
                    <a:pt x="121" y="560"/>
                    <a:pt x="341" y="341"/>
                  </a:cubicBezTo>
                  <a:cubicBezTo>
                    <a:pt x="561" y="121"/>
                    <a:pt x="853" y="0"/>
                    <a:pt x="1163"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2">
              <a:extLst>
                <a:ext uri="{FF2B5EF4-FFF2-40B4-BE49-F238E27FC236}">
                  <a16:creationId xmlns:a16="http://schemas.microsoft.com/office/drawing/2014/main" id="{3A89A786-6EF0-4B5E-9484-721BC69BFCAE}"/>
                </a:ext>
              </a:extLst>
            </p:cNvPr>
            <p:cNvSpPr>
              <a:spLocks/>
            </p:cNvSpPr>
            <p:nvPr/>
          </p:nvSpPr>
          <p:spPr bwMode="auto">
            <a:xfrm>
              <a:off x="7831138" y="433388"/>
              <a:ext cx="2674938" cy="1384300"/>
            </a:xfrm>
            <a:custGeom>
              <a:avLst/>
              <a:gdLst>
                <a:gd name="T0" fmla="*/ 1072 w 2145"/>
                <a:gd name="T1" fmla="*/ 0 h 1073"/>
                <a:gd name="T2" fmla="*/ 1830 w 2145"/>
                <a:gd name="T3" fmla="*/ 315 h 1073"/>
                <a:gd name="T4" fmla="*/ 2145 w 2145"/>
                <a:gd name="T5" fmla="*/ 1073 h 1073"/>
                <a:gd name="T6" fmla="*/ 2123 w 2145"/>
                <a:gd name="T7" fmla="*/ 1073 h 1073"/>
                <a:gd name="T8" fmla="*/ 1815 w 2145"/>
                <a:gd name="T9" fmla="*/ 330 h 1073"/>
                <a:gd name="T10" fmla="*/ 1072 w 2145"/>
                <a:gd name="T11" fmla="*/ 22 h 1073"/>
                <a:gd name="T12" fmla="*/ 329 w 2145"/>
                <a:gd name="T13" fmla="*/ 330 h 1073"/>
                <a:gd name="T14" fmla="*/ 21 w 2145"/>
                <a:gd name="T15" fmla="*/ 1073 h 1073"/>
                <a:gd name="T16" fmla="*/ 0 w 2145"/>
                <a:gd name="T17" fmla="*/ 1073 h 1073"/>
                <a:gd name="T18" fmla="*/ 314 w 2145"/>
                <a:gd name="T19" fmla="*/ 315 h 1073"/>
                <a:gd name="T20" fmla="*/ 1072 w 2145"/>
                <a:gd name="T21" fmla="*/ 0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5" h="1073">
                  <a:moveTo>
                    <a:pt x="1072" y="0"/>
                  </a:moveTo>
                  <a:cubicBezTo>
                    <a:pt x="1359" y="0"/>
                    <a:pt x="1628" y="112"/>
                    <a:pt x="1830" y="315"/>
                  </a:cubicBezTo>
                  <a:cubicBezTo>
                    <a:pt x="2033" y="517"/>
                    <a:pt x="2145" y="787"/>
                    <a:pt x="2145" y="1073"/>
                  </a:cubicBezTo>
                  <a:cubicBezTo>
                    <a:pt x="2123" y="1073"/>
                    <a:pt x="2123" y="1073"/>
                    <a:pt x="2123" y="1073"/>
                  </a:cubicBezTo>
                  <a:cubicBezTo>
                    <a:pt x="2123" y="792"/>
                    <a:pt x="2014" y="528"/>
                    <a:pt x="1815" y="330"/>
                  </a:cubicBezTo>
                  <a:cubicBezTo>
                    <a:pt x="1617" y="131"/>
                    <a:pt x="1353" y="22"/>
                    <a:pt x="1072" y="22"/>
                  </a:cubicBezTo>
                  <a:cubicBezTo>
                    <a:pt x="791" y="22"/>
                    <a:pt x="527" y="131"/>
                    <a:pt x="329" y="330"/>
                  </a:cubicBezTo>
                  <a:cubicBezTo>
                    <a:pt x="130" y="528"/>
                    <a:pt x="21" y="792"/>
                    <a:pt x="21" y="1073"/>
                  </a:cubicBezTo>
                  <a:cubicBezTo>
                    <a:pt x="0" y="1073"/>
                    <a:pt x="0" y="1073"/>
                    <a:pt x="0" y="1073"/>
                  </a:cubicBezTo>
                  <a:cubicBezTo>
                    <a:pt x="0" y="787"/>
                    <a:pt x="111" y="517"/>
                    <a:pt x="314" y="315"/>
                  </a:cubicBezTo>
                  <a:cubicBezTo>
                    <a:pt x="516" y="112"/>
                    <a:pt x="786" y="0"/>
                    <a:pt x="1072"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3">
              <a:extLst>
                <a:ext uri="{FF2B5EF4-FFF2-40B4-BE49-F238E27FC236}">
                  <a16:creationId xmlns:a16="http://schemas.microsoft.com/office/drawing/2014/main" id="{BA42FF38-9338-40F2-B405-283A169D703A}"/>
                </a:ext>
              </a:extLst>
            </p:cNvPr>
            <p:cNvSpPr>
              <a:spLocks/>
            </p:cNvSpPr>
            <p:nvPr/>
          </p:nvSpPr>
          <p:spPr bwMode="auto">
            <a:xfrm>
              <a:off x="7943850" y="550863"/>
              <a:ext cx="2449513" cy="1266825"/>
            </a:xfrm>
            <a:custGeom>
              <a:avLst/>
              <a:gdLst>
                <a:gd name="T0" fmla="*/ 982 w 1965"/>
                <a:gd name="T1" fmla="*/ 0 h 982"/>
                <a:gd name="T2" fmla="*/ 1677 w 1965"/>
                <a:gd name="T3" fmla="*/ 287 h 982"/>
                <a:gd name="T4" fmla="*/ 1965 w 1965"/>
                <a:gd name="T5" fmla="*/ 982 h 982"/>
                <a:gd name="T6" fmla="*/ 1943 w 1965"/>
                <a:gd name="T7" fmla="*/ 982 h 982"/>
                <a:gd name="T8" fmla="*/ 1662 w 1965"/>
                <a:gd name="T9" fmla="*/ 302 h 982"/>
                <a:gd name="T10" fmla="*/ 982 w 1965"/>
                <a:gd name="T11" fmla="*/ 21 h 982"/>
                <a:gd name="T12" fmla="*/ 303 w 1965"/>
                <a:gd name="T13" fmla="*/ 302 h 982"/>
                <a:gd name="T14" fmla="*/ 21 w 1965"/>
                <a:gd name="T15" fmla="*/ 982 h 982"/>
                <a:gd name="T16" fmla="*/ 0 w 1965"/>
                <a:gd name="T17" fmla="*/ 982 h 982"/>
                <a:gd name="T18" fmla="*/ 287 w 1965"/>
                <a:gd name="T19" fmla="*/ 287 h 982"/>
                <a:gd name="T20" fmla="*/ 982 w 1965"/>
                <a:gd name="T21" fmla="*/ 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65" h="982">
                  <a:moveTo>
                    <a:pt x="982" y="0"/>
                  </a:moveTo>
                  <a:cubicBezTo>
                    <a:pt x="1244" y="0"/>
                    <a:pt x="1491" y="102"/>
                    <a:pt x="1677" y="287"/>
                  </a:cubicBezTo>
                  <a:cubicBezTo>
                    <a:pt x="1862" y="473"/>
                    <a:pt x="1965" y="720"/>
                    <a:pt x="1965" y="982"/>
                  </a:cubicBezTo>
                  <a:cubicBezTo>
                    <a:pt x="1943" y="982"/>
                    <a:pt x="1943" y="982"/>
                    <a:pt x="1943" y="982"/>
                  </a:cubicBezTo>
                  <a:cubicBezTo>
                    <a:pt x="1943" y="725"/>
                    <a:pt x="1843" y="484"/>
                    <a:pt x="1662" y="302"/>
                  </a:cubicBezTo>
                  <a:cubicBezTo>
                    <a:pt x="1480" y="121"/>
                    <a:pt x="1239" y="21"/>
                    <a:pt x="982" y="21"/>
                  </a:cubicBezTo>
                  <a:cubicBezTo>
                    <a:pt x="725" y="21"/>
                    <a:pt x="484" y="121"/>
                    <a:pt x="303" y="302"/>
                  </a:cubicBezTo>
                  <a:cubicBezTo>
                    <a:pt x="121" y="484"/>
                    <a:pt x="21" y="725"/>
                    <a:pt x="21" y="982"/>
                  </a:cubicBezTo>
                  <a:cubicBezTo>
                    <a:pt x="0" y="982"/>
                    <a:pt x="0" y="982"/>
                    <a:pt x="0" y="982"/>
                  </a:cubicBezTo>
                  <a:cubicBezTo>
                    <a:pt x="0" y="720"/>
                    <a:pt x="102" y="473"/>
                    <a:pt x="287" y="287"/>
                  </a:cubicBezTo>
                  <a:cubicBezTo>
                    <a:pt x="473" y="102"/>
                    <a:pt x="720" y="0"/>
                    <a:pt x="982"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Rectangle 14">
              <a:extLst>
                <a:ext uri="{FF2B5EF4-FFF2-40B4-BE49-F238E27FC236}">
                  <a16:creationId xmlns:a16="http://schemas.microsoft.com/office/drawing/2014/main" id="{EABC0D97-D694-4501-80AA-330A203C9911}"/>
                </a:ext>
              </a:extLst>
            </p:cNvPr>
            <p:cNvSpPr>
              <a:spLocks noChangeArrowheads="1"/>
            </p:cNvSpPr>
            <p:nvPr/>
          </p:nvSpPr>
          <p:spPr bwMode="auto">
            <a:xfrm>
              <a:off x="2633662" y="6772276"/>
              <a:ext cx="222250" cy="1428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Rectangle 15">
              <a:extLst>
                <a:ext uri="{FF2B5EF4-FFF2-40B4-BE49-F238E27FC236}">
                  <a16:creationId xmlns:a16="http://schemas.microsoft.com/office/drawing/2014/main" id="{6A891196-5145-4930-90C6-082C46F1DD1A}"/>
                </a:ext>
              </a:extLst>
            </p:cNvPr>
            <p:cNvSpPr>
              <a:spLocks noChangeArrowheads="1"/>
            </p:cNvSpPr>
            <p:nvPr/>
          </p:nvSpPr>
          <p:spPr bwMode="auto">
            <a:xfrm>
              <a:off x="3079750" y="6324601"/>
              <a:ext cx="222250" cy="1428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Oval 16">
              <a:extLst>
                <a:ext uri="{FF2B5EF4-FFF2-40B4-BE49-F238E27FC236}">
                  <a16:creationId xmlns:a16="http://schemas.microsoft.com/office/drawing/2014/main" id="{3C9E9BAB-8995-43EA-844F-601E9F20B91D}"/>
                </a:ext>
              </a:extLst>
            </p:cNvPr>
            <p:cNvSpPr>
              <a:spLocks noChangeArrowheads="1"/>
            </p:cNvSpPr>
            <p:nvPr/>
          </p:nvSpPr>
          <p:spPr bwMode="auto">
            <a:xfrm>
              <a:off x="2778125" y="6697663"/>
              <a:ext cx="155575" cy="161925"/>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17">
              <a:extLst>
                <a:ext uri="{FF2B5EF4-FFF2-40B4-BE49-F238E27FC236}">
                  <a16:creationId xmlns:a16="http://schemas.microsoft.com/office/drawing/2014/main" id="{1BF92852-C722-4C40-9C37-A6AB8342087B}"/>
                </a:ext>
              </a:extLst>
            </p:cNvPr>
            <p:cNvSpPr>
              <a:spLocks noChangeArrowheads="1"/>
            </p:cNvSpPr>
            <p:nvPr/>
          </p:nvSpPr>
          <p:spPr bwMode="auto">
            <a:xfrm>
              <a:off x="2778125" y="647541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18">
              <a:extLst>
                <a:ext uri="{FF2B5EF4-FFF2-40B4-BE49-F238E27FC236}">
                  <a16:creationId xmlns:a16="http://schemas.microsoft.com/office/drawing/2014/main" id="{2341BF4D-5ECD-4F36-98C9-DCF0777960A2}"/>
                </a:ext>
              </a:extLst>
            </p:cNvPr>
            <p:cNvSpPr>
              <a:spLocks noChangeArrowheads="1"/>
            </p:cNvSpPr>
            <p:nvPr/>
          </p:nvSpPr>
          <p:spPr bwMode="auto">
            <a:xfrm>
              <a:off x="2778125" y="625316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19">
              <a:extLst>
                <a:ext uri="{FF2B5EF4-FFF2-40B4-BE49-F238E27FC236}">
                  <a16:creationId xmlns:a16="http://schemas.microsoft.com/office/drawing/2014/main" id="{FF925A76-8A93-4507-8C3A-077EB0ACF3E8}"/>
                </a:ext>
              </a:extLst>
            </p:cNvPr>
            <p:cNvSpPr>
              <a:spLocks noChangeArrowheads="1"/>
            </p:cNvSpPr>
            <p:nvPr/>
          </p:nvSpPr>
          <p:spPr bwMode="auto">
            <a:xfrm>
              <a:off x="3000375" y="6475413"/>
              <a:ext cx="157163"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20">
              <a:extLst>
                <a:ext uri="{FF2B5EF4-FFF2-40B4-BE49-F238E27FC236}">
                  <a16:creationId xmlns:a16="http://schemas.microsoft.com/office/drawing/2014/main" id="{41BB0318-B901-4E1D-8777-217A7FC30A5C}"/>
                </a:ext>
              </a:extLst>
            </p:cNvPr>
            <p:cNvSpPr>
              <a:spLocks noChangeArrowheads="1"/>
            </p:cNvSpPr>
            <p:nvPr/>
          </p:nvSpPr>
          <p:spPr bwMode="auto">
            <a:xfrm>
              <a:off x="3000375" y="6253163"/>
              <a:ext cx="157163"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21">
              <a:extLst>
                <a:ext uri="{FF2B5EF4-FFF2-40B4-BE49-F238E27FC236}">
                  <a16:creationId xmlns:a16="http://schemas.microsoft.com/office/drawing/2014/main" id="{94489618-1B96-469F-81D2-13F36628B0CE}"/>
                </a:ext>
              </a:extLst>
            </p:cNvPr>
            <p:cNvSpPr>
              <a:spLocks noChangeArrowheads="1"/>
            </p:cNvSpPr>
            <p:nvPr/>
          </p:nvSpPr>
          <p:spPr bwMode="auto">
            <a:xfrm>
              <a:off x="3232150" y="6253163"/>
              <a:ext cx="153988"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Oval 22">
              <a:extLst>
                <a:ext uri="{FF2B5EF4-FFF2-40B4-BE49-F238E27FC236}">
                  <a16:creationId xmlns:a16="http://schemas.microsoft.com/office/drawing/2014/main" id="{DD19A392-C0F1-4597-8002-B78E9A1998D0}"/>
                </a:ext>
              </a:extLst>
            </p:cNvPr>
            <p:cNvSpPr>
              <a:spLocks noChangeArrowheads="1"/>
            </p:cNvSpPr>
            <p:nvPr/>
          </p:nvSpPr>
          <p:spPr bwMode="auto">
            <a:xfrm>
              <a:off x="2554287" y="6697663"/>
              <a:ext cx="155575" cy="161925"/>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Rectangle 23">
              <a:extLst>
                <a:ext uri="{FF2B5EF4-FFF2-40B4-BE49-F238E27FC236}">
                  <a16:creationId xmlns:a16="http://schemas.microsoft.com/office/drawing/2014/main" id="{33D93F9F-7DFE-4FFB-B7B2-3F4CCDE57C68}"/>
                </a:ext>
              </a:extLst>
            </p:cNvPr>
            <p:cNvSpPr>
              <a:spLocks noChangeArrowheads="1"/>
            </p:cNvSpPr>
            <p:nvPr/>
          </p:nvSpPr>
          <p:spPr bwMode="auto">
            <a:xfrm>
              <a:off x="3321050" y="6772276"/>
              <a:ext cx="223838" cy="1428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Rectangle 24">
              <a:extLst>
                <a:ext uri="{FF2B5EF4-FFF2-40B4-BE49-F238E27FC236}">
                  <a16:creationId xmlns:a16="http://schemas.microsoft.com/office/drawing/2014/main" id="{7E108BF1-8E95-4C13-8615-0687366BA8B8}"/>
                </a:ext>
              </a:extLst>
            </p:cNvPr>
            <p:cNvSpPr>
              <a:spLocks noChangeArrowheads="1"/>
            </p:cNvSpPr>
            <p:nvPr/>
          </p:nvSpPr>
          <p:spPr bwMode="auto">
            <a:xfrm>
              <a:off x="3767137" y="6324601"/>
              <a:ext cx="223838" cy="1428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Oval 25">
              <a:extLst>
                <a:ext uri="{FF2B5EF4-FFF2-40B4-BE49-F238E27FC236}">
                  <a16:creationId xmlns:a16="http://schemas.microsoft.com/office/drawing/2014/main" id="{005BA49C-1933-48E2-A670-DFFF9E30257F}"/>
                </a:ext>
              </a:extLst>
            </p:cNvPr>
            <p:cNvSpPr>
              <a:spLocks noChangeArrowheads="1"/>
            </p:cNvSpPr>
            <p:nvPr/>
          </p:nvSpPr>
          <p:spPr bwMode="auto">
            <a:xfrm>
              <a:off x="3465512" y="6697663"/>
              <a:ext cx="157163" cy="161925"/>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Oval 26">
              <a:extLst>
                <a:ext uri="{FF2B5EF4-FFF2-40B4-BE49-F238E27FC236}">
                  <a16:creationId xmlns:a16="http://schemas.microsoft.com/office/drawing/2014/main" id="{72213996-CC46-409F-9599-2D5DF336AD90}"/>
                </a:ext>
              </a:extLst>
            </p:cNvPr>
            <p:cNvSpPr>
              <a:spLocks noChangeArrowheads="1"/>
            </p:cNvSpPr>
            <p:nvPr/>
          </p:nvSpPr>
          <p:spPr bwMode="auto">
            <a:xfrm>
              <a:off x="3465512" y="6475413"/>
              <a:ext cx="157163"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27">
              <a:extLst>
                <a:ext uri="{FF2B5EF4-FFF2-40B4-BE49-F238E27FC236}">
                  <a16:creationId xmlns:a16="http://schemas.microsoft.com/office/drawing/2014/main" id="{86EF3470-FE9F-4451-AB40-9C873CA02A5E}"/>
                </a:ext>
              </a:extLst>
            </p:cNvPr>
            <p:cNvSpPr>
              <a:spLocks noChangeArrowheads="1"/>
            </p:cNvSpPr>
            <p:nvPr/>
          </p:nvSpPr>
          <p:spPr bwMode="auto">
            <a:xfrm>
              <a:off x="3465512" y="6253163"/>
              <a:ext cx="157163"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28">
              <a:extLst>
                <a:ext uri="{FF2B5EF4-FFF2-40B4-BE49-F238E27FC236}">
                  <a16:creationId xmlns:a16="http://schemas.microsoft.com/office/drawing/2014/main" id="{D55872E0-B894-4469-8ADB-AA81913C34CE}"/>
                </a:ext>
              </a:extLst>
            </p:cNvPr>
            <p:cNvSpPr>
              <a:spLocks noChangeArrowheads="1"/>
            </p:cNvSpPr>
            <p:nvPr/>
          </p:nvSpPr>
          <p:spPr bwMode="auto">
            <a:xfrm>
              <a:off x="3689350" y="647541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29">
              <a:extLst>
                <a:ext uri="{FF2B5EF4-FFF2-40B4-BE49-F238E27FC236}">
                  <a16:creationId xmlns:a16="http://schemas.microsoft.com/office/drawing/2014/main" id="{7266F5E3-31A8-44BE-9E49-7183649E39F9}"/>
                </a:ext>
              </a:extLst>
            </p:cNvPr>
            <p:cNvSpPr>
              <a:spLocks noChangeArrowheads="1"/>
            </p:cNvSpPr>
            <p:nvPr/>
          </p:nvSpPr>
          <p:spPr bwMode="auto">
            <a:xfrm>
              <a:off x="3689350" y="625316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Oval 30">
              <a:extLst>
                <a:ext uri="{FF2B5EF4-FFF2-40B4-BE49-F238E27FC236}">
                  <a16:creationId xmlns:a16="http://schemas.microsoft.com/office/drawing/2014/main" id="{0E68D307-27C1-42A5-A64A-8D79560EFA0B}"/>
                </a:ext>
              </a:extLst>
            </p:cNvPr>
            <p:cNvSpPr>
              <a:spLocks noChangeArrowheads="1"/>
            </p:cNvSpPr>
            <p:nvPr/>
          </p:nvSpPr>
          <p:spPr bwMode="auto">
            <a:xfrm>
              <a:off x="3919537" y="625316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Oval 31">
              <a:extLst>
                <a:ext uri="{FF2B5EF4-FFF2-40B4-BE49-F238E27FC236}">
                  <a16:creationId xmlns:a16="http://schemas.microsoft.com/office/drawing/2014/main" id="{09D544FF-B528-4BCA-9DB1-23CB97BE4CC5}"/>
                </a:ext>
              </a:extLst>
            </p:cNvPr>
            <p:cNvSpPr>
              <a:spLocks noChangeArrowheads="1"/>
            </p:cNvSpPr>
            <p:nvPr/>
          </p:nvSpPr>
          <p:spPr bwMode="auto">
            <a:xfrm>
              <a:off x="3243262" y="6697663"/>
              <a:ext cx="153988" cy="161925"/>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Rectangle 32">
              <a:extLst>
                <a:ext uri="{FF2B5EF4-FFF2-40B4-BE49-F238E27FC236}">
                  <a16:creationId xmlns:a16="http://schemas.microsoft.com/office/drawing/2014/main" id="{3C4D40E0-937B-44FF-B389-689E7841543A}"/>
                </a:ext>
              </a:extLst>
            </p:cNvPr>
            <p:cNvSpPr>
              <a:spLocks noChangeArrowheads="1"/>
            </p:cNvSpPr>
            <p:nvPr/>
          </p:nvSpPr>
          <p:spPr bwMode="auto">
            <a:xfrm>
              <a:off x="5056187" y="6750325"/>
              <a:ext cx="3679825" cy="31750"/>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33">
              <a:extLst>
                <a:ext uri="{FF2B5EF4-FFF2-40B4-BE49-F238E27FC236}">
                  <a16:creationId xmlns:a16="http://schemas.microsoft.com/office/drawing/2014/main" id="{3131A70B-12D7-4EF9-8845-251AA150C90D}"/>
                </a:ext>
              </a:extLst>
            </p:cNvPr>
            <p:cNvSpPr>
              <a:spLocks noChangeArrowheads="1"/>
            </p:cNvSpPr>
            <p:nvPr/>
          </p:nvSpPr>
          <p:spPr bwMode="auto">
            <a:xfrm>
              <a:off x="5056187" y="6589988"/>
              <a:ext cx="3679825" cy="31750"/>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34">
              <a:extLst>
                <a:ext uri="{FF2B5EF4-FFF2-40B4-BE49-F238E27FC236}">
                  <a16:creationId xmlns:a16="http://schemas.microsoft.com/office/drawing/2014/main" id="{4746C1B6-AC6C-4CA0-ADD3-ED00C3315AE9}"/>
                </a:ext>
              </a:extLst>
            </p:cNvPr>
            <p:cNvSpPr>
              <a:spLocks noChangeArrowheads="1"/>
            </p:cNvSpPr>
            <p:nvPr/>
          </p:nvSpPr>
          <p:spPr bwMode="auto">
            <a:xfrm>
              <a:off x="5056187" y="6429650"/>
              <a:ext cx="3679825" cy="31750"/>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35">
              <a:extLst>
                <a:ext uri="{FF2B5EF4-FFF2-40B4-BE49-F238E27FC236}">
                  <a16:creationId xmlns:a16="http://schemas.microsoft.com/office/drawing/2014/main" id="{7C4EE773-B4FB-4E54-A06B-74550B3019AD}"/>
                </a:ext>
              </a:extLst>
            </p:cNvPr>
            <p:cNvSpPr>
              <a:spLocks noChangeArrowheads="1"/>
            </p:cNvSpPr>
            <p:nvPr/>
          </p:nvSpPr>
          <p:spPr bwMode="auto">
            <a:xfrm>
              <a:off x="5056187" y="6197601"/>
              <a:ext cx="3679825" cy="30163"/>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36">
              <a:extLst>
                <a:ext uri="{FF2B5EF4-FFF2-40B4-BE49-F238E27FC236}">
                  <a16:creationId xmlns:a16="http://schemas.microsoft.com/office/drawing/2014/main" id="{75DD0CCD-575D-4AA0-8241-E1DD0608C4E9}"/>
                </a:ext>
              </a:extLst>
            </p:cNvPr>
            <p:cNvSpPr>
              <a:spLocks noChangeArrowheads="1"/>
            </p:cNvSpPr>
            <p:nvPr/>
          </p:nvSpPr>
          <p:spPr bwMode="auto">
            <a:xfrm>
              <a:off x="5056187" y="6037263"/>
              <a:ext cx="3679825" cy="31750"/>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37">
              <a:extLst>
                <a:ext uri="{FF2B5EF4-FFF2-40B4-BE49-F238E27FC236}">
                  <a16:creationId xmlns:a16="http://schemas.microsoft.com/office/drawing/2014/main" id="{9C7ACAAE-CB3D-4F7F-BBD2-C9ADAC09ADE2}"/>
                </a:ext>
              </a:extLst>
            </p:cNvPr>
            <p:cNvSpPr>
              <a:spLocks/>
            </p:cNvSpPr>
            <p:nvPr/>
          </p:nvSpPr>
          <p:spPr bwMode="auto">
            <a:xfrm>
              <a:off x="7407222" y="5212977"/>
              <a:ext cx="2468563" cy="1570038"/>
            </a:xfrm>
            <a:custGeom>
              <a:avLst/>
              <a:gdLst>
                <a:gd name="T0" fmla="*/ 1979 w 1979"/>
                <a:gd name="T1" fmla="*/ 0 h 1217"/>
                <a:gd name="T2" fmla="*/ 1979 w 1979"/>
                <a:gd name="T3" fmla="*/ 1217 h 1217"/>
                <a:gd name="T4" fmla="*/ 0 w 1979"/>
                <a:gd name="T5" fmla="*/ 1217 h 1217"/>
                <a:gd name="T6" fmla="*/ 23 w 1979"/>
                <a:gd name="T7" fmla="*/ 1191 h 1217"/>
                <a:gd name="T8" fmla="*/ 46 w 1979"/>
                <a:gd name="T9" fmla="*/ 1166 h 1217"/>
                <a:gd name="T10" fmla="*/ 135 w 1979"/>
                <a:gd name="T11" fmla="*/ 1067 h 1217"/>
                <a:gd name="T12" fmla="*/ 158 w 1979"/>
                <a:gd name="T13" fmla="*/ 1042 h 1217"/>
                <a:gd name="T14" fmla="*/ 247 w 1979"/>
                <a:gd name="T15" fmla="*/ 942 h 1217"/>
                <a:gd name="T16" fmla="*/ 269 w 1979"/>
                <a:gd name="T17" fmla="*/ 918 h 1217"/>
                <a:gd name="T18" fmla="*/ 359 w 1979"/>
                <a:gd name="T19" fmla="*/ 818 h 1217"/>
                <a:gd name="T20" fmla="*/ 381 w 1979"/>
                <a:gd name="T21" fmla="*/ 793 h 1217"/>
                <a:gd name="T22" fmla="*/ 471 w 1979"/>
                <a:gd name="T23" fmla="*/ 694 h 1217"/>
                <a:gd name="T24" fmla="*/ 493 w 1979"/>
                <a:gd name="T25" fmla="*/ 669 h 1217"/>
                <a:gd name="T26" fmla="*/ 578 w 1979"/>
                <a:gd name="T27" fmla="*/ 575 h 1217"/>
                <a:gd name="T28" fmla="*/ 729 w 1979"/>
                <a:gd name="T29" fmla="*/ 431 h 1217"/>
                <a:gd name="T30" fmla="*/ 1979 w 1979"/>
                <a:gd name="T31" fmla="*/ 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79" h="1217">
                  <a:moveTo>
                    <a:pt x="1979" y="0"/>
                  </a:moveTo>
                  <a:cubicBezTo>
                    <a:pt x="1979" y="1217"/>
                    <a:pt x="1979" y="1217"/>
                    <a:pt x="1979" y="1217"/>
                  </a:cubicBezTo>
                  <a:cubicBezTo>
                    <a:pt x="0" y="1217"/>
                    <a:pt x="0" y="1217"/>
                    <a:pt x="0" y="1217"/>
                  </a:cubicBezTo>
                  <a:cubicBezTo>
                    <a:pt x="23" y="1191"/>
                    <a:pt x="23" y="1191"/>
                    <a:pt x="23" y="1191"/>
                  </a:cubicBezTo>
                  <a:cubicBezTo>
                    <a:pt x="46" y="1166"/>
                    <a:pt x="46" y="1166"/>
                    <a:pt x="46" y="1166"/>
                  </a:cubicBezTo>
                  <a:cubicBezTo>
                    <a:pt x="135" y="1067"/>
                    <a:pt x="135" y="1067"/>
                    <a:pt x="135" y="1067"/>
                  </a:cubicBezTo>
                  <a:cubicBezTo>
                    <a:pt x="158" y="1042"/>
                    <a:pt x="158" y="1042"/>
                    <a:pt x="158" y="1042"/>
                  </a:cubicBezTo>
                  <a:cubicBezTo>
                    <a:pt x="247" y="942"/>
                    <a:pt x="247" y="942"/>
                    <a:pt x="247" y="942"/>
                  </a:cubicBezTo>
                  <a:cubicBezTo>
                    <a:pt x="269" y="918"/>
                    <a:pt x="269" y="918"/>
                    <a:pt x="269" y="918"/>
                  </a:cubicBezTo>
                  <a:cubicBezTo>
                    <a:pt x="359" y="818"/>
                    <a:pt x="359" y="818"/>
                    <a:pt x="359" y="818"/>
                  </a:cubicBezTo>
                  <a:cubicBezTo>
                    <a:pt x="381" y="793"/>
                    <a:pt x="381" y="793"/>
                    <a:pt x="381" y="793"/>
                  </a:cubicBezTo>
                  <a:cubicBezTo>
                    <a:pt x="471" y="694"/>
                    <a:pt x="471" y="694"/>
                    <a:pt x="471" y="694"/>
                  </a:cubicBezTo>
                  <a:cubicBezTo>
                    <a:pt x="493" y="669"/>
                    <a:pt x="493" y="669"/>
                    <a:pt x="493" y="669"/>
                  </a:cubicBezTo>
                  <a:cubicBezTo>
                    <a:pt x="578" y="575"/>
                    <a:pt x="578" y="575"/>
                    <a:pt x="578" y="575"/>
                  </a:cubicBezTo>
                  <a:cubicBezTo>
                    <a:pt x="578" y="575"/>
                    <a:pt x="714" y="469"/>
                    <a:pt x="729" y="431"/>
                  </a:cubicBezTo>
                  <a:cubicBezTo>
                    <a:pt x="745" y="393"/>
                    <a:pt x="1979" y="0"/>
                    <a:pt x="1979" y="0"/>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38">
              <a:extLst>
                <a:ext uri="{FF2B5EF4-FFF2-40B4-BE49-F238E27FC236}">
                  <a16:creationId xmlns:a16="http://schemas.microsoft.com/office/drawing/2014/main" id="{06B06749-8728-4A80-888F-6679113A02B1}"/>
                </a:ext>
              </a:extLst>
            </p:cNvPr>
            <p:cNvSpPr>
              <a:spLocks/>
            </p:cNvSpPr>
            <p:nvPr/>
          </p:nvSpPr>
          <p:spPr bwMode="auto">
            <a:xfrm>
              <a:off x="3938587" y="-8777"/>
              <a:ext cx="808038" cy="701675"/>
            </a:xfrm>
            <a:custGeom>
              <a:avLst/>
              <a:gdLst>
                <a:gd name="T0" fmla="*/ 0 w 509"/>
                <a:gd name="T1" fmla="*/ 0 h 442"/>
                <a:gd name="T2" fmla="*/ 33 w 509"/>
                <a:gd name="T3" fmla="*/ 0 h 442"/>
                <a:gd name="T4" fmla="*/ 509 w 509"/>
                <a:gd name="T5" fmla="*/ 425 h 442"/>
                <a:gd name="T6" fmla="*/ 495 w 509"/>
                <a:gd name="T7" fmla="*/ 442 h 442"/>
                <a:gd name="T8" fmla="*/ 0 w 509"/>
                <a:gd name="T9" fmla="*/ 0 h 442"/>
              </a:gdLst>
              <a:ahLst/>
              <a:cxnLst>
                <a:cxn ang="0">
                  <a:pos x="T0" y="T1"/>
                </a:cxn>
                <a:cxn ang="0">
                  <a:pos x="T2" y="T3"/>
                </a:cxn>
                <a:cxn ang="0">
                  <a:pos x="T4" y="T5"/>
                </a:cxn>
                <a:cxn ang="0">
                  <a:pos x="T6" y="T7"/>
                </a:cxn>
                <a:cxn ang="0">
                  <a:pos x="T8" y="T9"/>
                </a:cxn>
              </a:cxnLst>
              <a:rect l="0" t="0" r="r" b="b"/>
              <a:pathLst>
                <a:path w="509" h="442">
                  <a:moveTo>
                    <a:pt x="0" y="0"/>
                  </a:moveTo>
                  <a:lnTo>
                    <a:pt x="33" y="0"/>
                  </a:lnTo>
                  <a:lnTo>
                    <a:pt x="509" y="425"/>
                  </a:lnTo>
                  <a:lnTo>
                    <a:pt x="495" y="442"/>
                  </a:lnTo>
                  <a:lnTo>
                    <a:pt x="0"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9">
              <a:extLst>
                <a:ext uri="{FF2B5EF4-FFF2-40B4-BE49-F238E27FC236}">
                  <a16:creationId xmlns:a16="http://schemas.microsoft.com/office/drawing/2014/main" id="{30E66F7E-2283-40D5-A01E-FC3F2F14EDA0}"/>
                </a:ext>
              </a:extLst>
            </p:cNvPr>
            <p:cNvSpPr>
              <a:spLocks/>
            </p:cNvSpPr>
            <p:nvPr/>
          </p:nvSpPr>
          <p:spPr bwMode="auto">
            <a:xfrm>
              <a:off x="3689350" y="-8777"/>
              <a:ext cx="1058863" cy="930275"/>
            </a:xfrm>
            <a:custGeom>
              <a:avLst/>
              <a:gdLst>
                <a:gd name="T0" fmla="*/ 0 w 667"/>
                <a:gd name="T1" fmla="*/ 0 h 586"/>
                <a:gd name="T2" fmla="*/ 33 w 667"/>
                <a:gd name="T3" fmla="*/ 0 h 586"/>
                <a:gd name="T4" fmla="*/ 667 w 667"/>
                <a:gd name="T5" fmla="*/ 569 h 586"/>
                <a:gd name="T6" fmla="*/ 653 w 667"/>
                <a:gd name="T7" fmla="*/ 586 h 586"/>
                <a:gd name="T8" fmla="*/ 0 w 667"/>
                <a:gd name="T9" fmla="*/ 0 h 586"/>
              </a:gdLst>
              <a:ahLst/>
              <a:cxnLst>
                <a:cxn ang="0">
                  <a:pos x="T0" y="T1"/>
                </a:cxn>
                <a:cxn ang="0">
                  <a:pos x="T2" y="T3"/>
                </a:cxn>
                <a:cxn ang="0">
                  <a:pos x="T4" y="T5"/>
                </a:cxn>
                <a:cxn ang="0">
                  <a:pos x="T6" y="T7"/>
                </a:cxn>
                <a:cxn ang="0">
                  <a:pos x="T8" y="T9"/>
                </a:cxn>
              </a:cxnLst>
              <a:rect l="0" t="0" r="r" b="b"/>
              <a:pathLst>
                <a:path w="667" h="586">
                  <a:moveTo>
                    <a:pt x="0" y="0"/>
                  </a:moveTo>
                  <a:lnTo>
                    <a:pt x="33" y="0"/>
                  </a:lnTo>
                  <a:lnTo>
                    <a:pt x="667" y="569"/>
                  </a:lnTo>
                  <a:lnTo>
                    <a:pt x="653" y="586"/>
                  </a:lnTo>
                  <a:lnTo>
                    <a:pt x="0"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0">
              <a:extLst>
                <a:ext uri="{FF2B5EF4-FFF2-40B4-BE49-F238E27FC236}">
                  <a16:creationId xmlns:a16="http://schemas.microsoft.com/office/drawing/2014/main" id="{37AB891A-FBD1-4F78-8B95-9CA55CA4A72A}"/>
                </a:ext>
              </a:extLst>
            </p:cNvPr>
            <p:cNvSpPr>
              <a:spLocks/>
            </p:cNvSpPr>
            <p:nvPr/>
          </p:nvSpPr>
          <p:spPr bwMode="auto">
            <a:xfrm>
              <a:off x="3441700" y="-8777"/>
              <a:ext cx="1308100" cy="1158875"/>
            </a:xfrm>
            <a:custGeom>
              <a:avLst/>
              <a:gdLst>
                <a:gd name="T0" fmla="*/ 0 w 824"/>
                <a:gd name="T1" fmla="*/ 0 h 730"/>
                <a:gd name="T2" fmla="*/ 33 w 824"/>
                <a:gd name="T3" fmla="*/ 0 h 730"/>
                <a:gd name="T4" fmla="*/ 824 w 824"/>
                <a:gd name="T5" fmla="*/ 713 h 730"/>
                <a:gd name="T6" fmla="*/ 810 w 824"/>
                <a:gd name="T7" fmla="*/ 730 h 730"/>
                <a:gd name="T8" fmla="*/ 0 w 824"/>
                <a:gd name="T9" fmla="*/ 0 h 730"/>
              </a:gdLst>
              <a:ahLst/>
              <a:cxnLst>
                <a:cxn ang="0">
                  <a:pos x="T0" y="T1"/>
                </a:cxn>
                <a:cxn ang="0">
                  <a:pos x="T2" y="T3"/>
                </a:cxn>
                <a:cxn ang="0">
                  <a:pos x="T4" y="T5"/>
                </a:cxn>
                <a:cxn ang="0">
                  <a:pos x="T6" y="T7"/>
                </a:cxn>
                <a:cxn ang="0">
                  <a:pos x="T8" y="T9"/>
                </a:cxn>
              </a:cxnLst>
              <a:rect l="0" t="0" r="r" b="b"/>
              <a:pathLst>
                <a:path w="824" h="730">
                  <a:moveTo>
                    <a:pt x="0" y="0"/>
                  </a:moveTo>
                  <a:lnTo>
                    <a:pt x="33" y="0"/>
                  </a:lnTo>
                  <a:lnTo>
                    <a:pt x="824" y="713"/>
                  </a:lnTo>
                  <a:lnTo>
                    <a:pt x="810" y="730"/>
                  </a:lnTo>
                  <a:lnTo>
                    <a:pt x="0"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1">
              <a:extLst>
                <a:ext uri="{FF2B5EF4-FFF2-40B4-BE49-F238E27FC236}">
                  <a16:creationId xmlns:a16="http://schemas.microsoft.com/office/drawing/2014/main" id="{1A27AC83-8817-4925-B1C3-909BDF921323}"/>
                </a:ext>
              </a:extLst>
            </p:cNvPr>
            <p:cNvSpPr>
              <a:spLocks/>
            </p:cNvSpPr>
            <p:nvPr/>
          </p:nvSpPr>
          <p:spPr bwMode="auto">
            <a:xfrm>
              <a:off x="3197225" y="-8777"/>
              <a:ext cx="1554163" cy="1387475"/>
            </a:xfrm>
            <a:custGeom>
              <a:avLst/>
              <a:gdLst>
                <a:gd name="T0" fmla="*/ 0 w 979"/>
                <a:gd name="T1" fmla="*/ 0 h 874"/>
                <a:gd name="T2" fmla="*/ 32 w 979"/>
                <a:gd name="T3" fmla="*/ 0 h 874"/>
                <a:gd name="T4" fmla="*/ 979 w 979"/>
                <a:gd name="T5" fmla="*/ 857 h 874"/>
                <a:gd name="T6" fmla="*/ 964 w 979"/>
                <a:gd name="T7" fmla="*/ 874 h 874"/>
                <a:gd name="T8" fmla="*/ 0 w 979"/>
                <a:gd name="T9" fmla="*/ 0 h 874"/>
              </a:gdLst>
              <a:ahLst/>
              <a:cxnLst>
                <a:cxn ang="0">
                  <a:pos x="T0" y="T1"/>
                </a:cxn>
                <a:cxn ang="0">
                  <a:pos x="T2" y="T3"/>
                </a:cxn>
                <a:cxn ang="0">
                  <a:pos x="T4" y="T5"/>
                </a:cxn>
                <a:cxn ang="0">
                  <a:pos x="T6" y="T7"/>
                </a:cxn>
                <a:cxn ang="0">
                  <a:pos x="T8" y="T9"/>
                </a:cxn>
              </a:cxnLst>
              <a:rect l="0" t="0" r="r" b="b"/>
              <a:pathLst>
                <a:path w="979" h="874">
                  <a:moveTo>
                    <a:pt x="0" y="0"/>
                  </a:moveTo>
                  <a:lnTo>
                    <a:pt x="32" y="0"/>
                  </a:lnTo>
                  <a:lnTo>
                    <a:pt x="979" y="857"/>
                  </a:lnTo>
                  <a:lnTo>
                    <a:pt x="964" y="874"/>
                  </a:lnTo>
                  <a:lnTo>
                    <a:pt x="0"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2">
              <a:extLst>
                <a:ext uri="{FF2B5EF4-FFF2-40B4-BE49-F238E27FC236}">
                  <a16:creationId xmlns:a16="http://schemas.microsoft.com/office/drawing/2014/main" id="{C18D9E0D-0150-4D97-A2D4-AF1E717D5B5C}"/>
                </a:ext>
              </a:extLst>
            </p:cNvPr>
            <p:cNvSpPr>
              <a:spLocks/>
            </p:cNvSpPr>
            <p:nvPr/>
          </p:nvSpPr>
          <p:spPr bwMode="auto">
            <a:xfrm>
              <a:off x="2947987" y="-8777"/>
              <a:ext cx="1803400" cy="1616075"/>
            </a:xfrm>
            <a:custGeom>
              <a:avLst/>
              <a:gdLst>
                <a:gd name="T0" fmla="*/ 0 w 1447"/>
                <a:gd name="T1" fmla="*/ 0 h 1252"/>
                <a:gd name="T2" fmla="*/ 43 w 1447"/>
                <a:gd name="T3" fmla="*/ 0 h 1252"/>
                <a:gd name="T4" fmla="*/ 118 w 1447"/>
                <a:gd name="T5" fmla="*/ 64 h 1252"/>
                <a:gd name="T6" fmla="*/ 1447 w 1447"/>
                <a:gd name="T7" fmla="*/ 1231 h 1252"/>
                <a:gd name="T8" fmla="*/ 1428 w 1447"/>
                <a:gd name="T9" fmla="*/ 1252 h 1252"/>
                <a:gd name="T10" fmla="*/ 99 w 1447"/>
                <a:gd name="T11" fmla="*/ 84 h 1252"/>
                <a:gd name="T12" fmla="*/ 0 w 1447"/>
                <a:gd name="T13" fmla="*/ 0 h 1252"/>
              </a:gdLst>
              <a:ahLst/>
              <a:cxnLst>
                <a:cxn ang="0">
                  <a:pos x="T0" y="T1"/>
                </a:cxn>
                <a:cxn ang="0">
                  <a:pos x="T2" y="T3"/>
                </a:cxn>
                <a:cxn ang="0">
                  <a:pos x="T4" y="T5"/>
                </a:cxn>
                <a:cxn ang="0">
                  <a:pos x="T6" y="T7"/>
                </a:cxn>
                <a:cxn ang="0">
                  <a:pos x="T8" y="T9"/>
                </a:cxn>
                <a:cxn ang="0">
                  <a:pos x="T10" y="T11"/>
                </a:cxn>
                <a:cxn ang="0">
                  <a:pos x="T12" y="T13"/>
                </a:cxn>
              </a:cxnLst>
              <a:rect l="0" t="0" r="r" b="b"/>
              <a:pathLst>
                <a:path w="1447" h="1252">
                  <a:moveTo>
                    <a:pt x="0" y="0"/>
                  </a:moveTo>
                  <a:cubicBezTo>
                    <a:pt x="43" y="0"/>
                    <a:pt x="43" y="0"/>
                    <a:pt x="43" y="0"/>
                  </a:cubicBezTo>
                  <a:cubicBezTo>
                    <a:pt x="68" y="20"/>
                    <a:pt x="92" y="41"/>
                    <a:pt x="118" y="64"/>
                  </a:cubicBezTo>
                  <a:cubicBezTo>
                    <a:pt x="1447" y="1231"/>
                    <a:pt x="1447" y="1231"/>
                    <a:pt x="1447" y="1231"/>
                  </a:cubicBezTo>
                  <a:cubicBezTo>
                    <a:pt x="1428" y="1252"/>
                    <a:pt x="1428" y="1252"/>
                    <a:pt x="1428" y="1252"/>
                  </a:cubicBezTo>
                  <a:cubicBezTo>
                    <a:pt x="99" y="84"/>
                    <a:pt x="99" y="84"/>
                    <a:pt x="99" y="84"/>
                  </a:cubicBezTo>
                  <a:cubicBezTo>
                    <a:pt x="65" y="54"/>
                    <a:pt x="32" y="26"/>
                    <a:pt x="0"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43">
              <a:extLst>
                <a:ext uri="{FF2B5EF4-FFF2-40B4-BE49-F238E27FC236}">
                  <a16:creationId xmlns:a16="http://schemas.microsoft.com/office/drawing/2014/main" id="{5C1E3401-8111-48CE-A179-44A64B4178E9}"/>
                </a:ext>
              </a:extLst>
            </p:cNvPr>
            <p:cNvSpPr>
              <a:spLocks/>
            </p:cNvSpPr>
            <p:nvPr/>
          </p:nvSpPr>
          <p:spPr bwMode="auto">
            <a:xfrm>
              <a:off x="2670175" y="-14753"/>
              <a:ext cx="2082800" cy="1844675"/>
            </a:xfrm>
            <a:custGeom>
              <a:avLst/>
              <a:gdLst>
                <a:gd name="T0" fmla="*/ 0 w 1670"/>
                <a:gd name="T1" fmla="*/ 0 h 1429"/>
                <a:gd name="T2" fmla="*/ 50 w 1670"/>
                <a:gd name="T3" fmla="*/ 0 h 1429"/>
                <a:gd name="T4" fmla="*/ 274 w 1670"/>
                <a:gd name="T5" fmla="*/ 178 h 1429"/>
                <a:gd name="T6" fmla="*/ 1670 w 1670"/>
                <a:gd name="T7" fmla="*/ 1409 h 1429"/>
                <a:gd name="T8" fmla="*/ 1651 w 1670"/>
                <a:gd name="T9" fmla="*/ 1429 h 1429"/>
                <a:gd name="T10" fmla="*/ 255 w 1670"/>
                <a:gd name="T11" fmla="*/ 198 h 1429"/>
                <a:gd name="T12" fmla="*/ 0 w 1670"/>
                <a:gd name="T13" fmla="*/ 0 h 1429"/>
              </a:gdLst>
              <a:ahLst/>
              <a:cxnLst>
                <a:cxn ang="0">
                  <a:pos x="T0" y="T1"/>
                </a:cxn>
                <a:cxn ang="0">
                  <a:pos x="T2" y="T3"/>
                </a:cxn>
                <a:cxn ang="0">
                  <a:pos x="T4" y="T5"/>
                </a:cxn>
                <a:cxn ang="0">
                  <a:pos x="T6" y="T7"/>
                </a:cxn>
                <a:cxn ang="0">
                  <a:pos x="T8" y="T9"/>
                </a:cxn>
                <a:cxn ang="0">
                  <a:pos x="T10" y="T11"/>
                </a:cxn>
                <a:cxn ang="0">
                  <a:pos x="T12" y="T13"/>
                </a:cxn>
              </a:cxnLst>
              <a:rect l="0" t="0" r="r" b="b"/>
              <a:pathLst>
                <a:path w="1670" h="1429">
                  <a:moveTo>
                    <a:pt x="0" y="0"/>
                  </a:moveTo>
                  <a:cubicBezTo>
                    <a:pt x="50" y="0"/>
                    <a:pt x="50" y="0"/>
                    <a:pt x="50" y="0"/>
                  </a:cubicBezTo>
                  <a:cubicBezTo>
                    <a:pt x="120" y="48"/>
                    <a:pt x="194" y="107"/>
                    <a:pt x="274" y="178"/>
                  </a:cubicBezTo>
                  <a:cubicBezTo>
                    <a:pt x="1670" y="1409"/>
                    <a:pt x="1670" y="1409"/>
                    <a:pt x="1670" y="1409"/>
                  </a:cubicBezTo>
                  <a:cubicBezTo>
                    <a:pt x="1651" y="1429"/>
                    <a:pt x="1651" y="1429"/>
                    <a:pt x="1651" y="1429"/>
                  </a:cubicBezTo>
                  <a:cubicBezTo>
                    <a:pt x="255" y="198"/>
                    <a:pt x="255" y="198"/>
                    <a:pt x="255" y="198"/>
                  </a:cubicBezTo>
                  <a:cubicBezTo>
                    <a:pt x="163" y="117"/>
                    <a:pt x="79" y="51"/>
                    <a:pt x="0"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Rectangle 44">
              <a:extLst>
                <a:ext uri="{FF2B5EF4-FFF2-40B4-BE49-F238E27FC236}">
                  <a16:creationId xmlns:a16="http://schemas.microsoft.com/office/drawing/2014/main" id="{5F14428A-3437-495F-98B1-4CFAA2DF76FE}"/>
                </a:ext>
              </a:extLst>
            </p:cNvPr>
            <p:cNvSpPr>
              <a:spLocks noChangeArrowheads="1"/>
            </p:cNvSpPr>
            <p:nvPr/>
          </p:nvSpPr>
          <p:spPr bwMode="auto">
            <a:xfrm>
              <a:off x="11604193" y="5594351"/>
              <a:ext cx="19050" cy="311150"/>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Rectangle 45">
              <a:extLst>
                <a:ext uri="{FF2B5EF4-FFF2-40B4-BE49-F238E27FC236}">
                  <a16:creationId xmlns:a16="http://schemas.microsoft.com/office/drawing/2014/main" id="{A1F76DA3-6A84-4405-8E02-10AE64827A97}"/>
                </a:ext>
              </a:extLst>
            </p:cNvPr>
            <p:cNvSpPr>
              <a:spLocks noChangeArrowheads="1"/>
            </p:cNvSpPr>
            <p:nvPr/>
          </p:nvSpPr>
          <p:spPr bwMode="auto">
            <a:xfrm>
              <a:off x="11896293" y="5594351"/>
              <a:ext cx="19050" cy="311150"/>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Rectangle 46">
              <a:extLst>
                <a:ext uri="{FF2B5EF4-FFF2-40B4-BE49-F238E27FC236}">
                  <a16:creationId xmlns:a16="http://schemas.microsoft.com/office/drawing/2014/main" id="{E45130C6-5116-45C6-9A8B-E40623DA152B}"/>
                </a:ext>
              </a:extLst>
            </p:cNvPr>
            <p:cNvSpPr>
              <a:spLocks noChangeArrowheads="1"/>
            </p:cNvSpPr>
            <p:nvPr/>
          </p:nvSpPr>
          <p:spPr bwMode="auto">
            <a:xfrm>
              <a:off x="12188393" y="5283201"/>
              <a:ext cx="19050" cy="311150"/>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47">
              <a:extLst>
                <a:ext uri="{FF2B5EF4-FFF2-40B4-BE49-F238E27FC236}">
                  <a16:creationId xmlns:a16="http://schemas.microsoft.com/office/drawing/2014/main" id="{D23EF63F-7A04-4A3F-B477-BCD5E9769BC5}"/>
                </a:ext>
              </a:extLst>
            </p:cNvPr>
            <p:cNvSpPr>
              <a:spLocks noChangeArrowheads="1"/>
            </p:cNvSpPr>
            <p:nvPr/>
          </p:nvSpPr>
          <p:spPr bwMode="auto">
            <a:xfrm>
              <a:off x="12188393" y="6218238"/>
              <a:ext cx="19050" cy="31273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Rectangle 48">
              <a:extLst>
                <a:ext uri="{FF2B5EF4-FFF2-40B4-BE49-F238E27FC236}">
                  <a16:creationId xmlns:a16="http://schemas.microsoft.com/office/drawing/2014/main" id="{69EEB48B-BC6E-4945-A5EC-A354E8FF5039}"/>
                </a:ext>
              </a:extLst>
            </p:cNvPr>
            <p:cNvSpPr>
              <a:spLocks noChangeArrowheads="1"/>
            </p:cNvSpPr>
            <p:nvPr/>
          </p:nvSpPr>
          <p:spPr bwMode="auto">
            <a:xfrm>
              <a:off x="11596255" y="4956176"/>
              <a:ext cx="300038" cy="19050"/>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Oval 49">
              <a:extLst>
                <a:ext uri="{FF2B5EF4-FFF2-40B4-BE49-F238E27FC236}">
                  <a16:creationId xmlns:a16="http://schemas.microsoft.com/office/drawing/2014/main" id="{DCF8834B-57A9-4297-B8B9-296315B8871C}"/>
                </a:ext>
              </a:extLst>
            </p:cNvPr>
            <p:cNvSpPr>
              <a:spLocks noChangeArrowheads="1"/>
            </p:cNvSpPr>
            <p:nvPr/>
          </p:nvSpPr>
          <p:spPr bwMode="auto">
            <a:xfrm>
              <a:off x="11510530" y="4862513"/>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Oval 50">
              <a:extLst>
                <a:ext uri="{FF2B5EF4-FFF2-40B4-BE49-F238E27FC236}">
                  <a16:creationId xmlns:a16="http://schemas.microsoft.com/office/drawing/2014/main" id="{B3E55DE1-550D-42BB-BB21-1D6407AE4E21}"/>
                </a:ext>
              </a:extLst>
            </p:cNvPr>
            <p:cNvSpPr>
              <a:spLocks noChangeArrowheads="1"/>
            </p:cNvSpPr>
            <p:nvPr/>
          </p:nvSpPr>
          <p:spPr bwMode="auto">
            <a:xfrm>
              <a:off x="11801043" y="4862513"/>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1">
              <a:extLst>
                <a:ext uri="{FF2B5EF4-FFF2-40B4-BE49-F238E27FC236}">
                  <a16:creationId xmlns:a16="http://schemas.microsoft.com/office/drawing/2014/main" id="{FFDDD0C8-DDCA-40B1-B4FA-1A93420BC53E}"/>
                </a:ext>
              </a:extLst>
            </p:cNvPr>
            <p:cNvSpPr>
              <a:spLocks/>
            </p:cNvSpPr>
            <p:nvPr/>
          </p:nvSpPr>
          <p:spPr bwMode="auto">
            <a:xfrm>
              <a:off x="12093143" y="4862513"/>
              <a:ext cx="104775" cy="215900"/>
            </a:xfrm>
            <a:custGeom>
              <a:avLst/>
              <a:gdLst>
                <a:gd name="T0" fmla="*/ 84 w 84"/>
                <a:gd name="T1" fmla="*/ 0 h 168"/>
                <a:gd name="T2" fmla="*/ 84 w 84"/>
                <a:gd name="T3" fmla="*/ 0 h 168"/>
                <a:gd name="T4" fmla="*/ 84 w 84"/>
                <a:gd name="T5" fmla="*/ 168 h 168"/>
                <a:gd name="T6" fmla="*/ 84 w 84"/>
                <a:gd name="T7" fmla="*/ 168 h 168"/>
                <a:gd name="T8" fmla="*/ 0 w 84"/>
                <a:gd name="T9" fmla="*/ 84 h 168"/>
                <a:gd name="T10" fmla="*/ 84 w 84"/>
                <a:gd name="T11" fmla="*/ 0 h 168"/>
              </a:gdLst>
              <a:ahLst/>
              <a:cxnLst>
                <a:cxn ang="0">
                  <a:pos x="T0" y="T1"/>
                </a:cxn>
                <a:cxn ang="0">
                  <a:pos x="T2" y="T3"/>
                </a:cxn>
                <a:cxn ang="0">
                  <a:pos x="T4" y="T5"/>
                </a:cxn>
                <a:cxn ang="0">
                  <a:pos x="T6" y="T7"/>
                </a:cxn>
                <a:cxn ang="0">
                  <a:pos x="T8" y="T9"/>
                </a:cxn>
                <a:cxn ang="0">
                  <a:pos x="T10" y="T11"/>
                </a:cxn>
              </a:cxnLst>
              <a:rect l="0" t="0" r="r" b="b"/>
              <a:pathLst>
                <a:path w="84" h="168">
                  <a:moveTo>
                    <a:pt x="84" y="0"/>
                  </a:moveTo>
                  <a:cubicBezTo>
                    <a:pt x="84" y="0"/>
                    <a:pt x="84" y="0"/>
                    <a:pt x="84" y="0"/>
                  </a:cubicBezTo>
                  <a:cubicBezTo>
                    <a:pt x="84" y="168"/>
                    <a:pt x="84" y="168"/>
                    <a:pt x="84" y="168"/>
                  </a:cubicBezTo>
                  <a:cubicBezTo>
                    <a:pt x="84" y="168"/>
                    <a:pt x="84" y="168"/>
                    <a:pt x="84" y="168"/>
                  </a:cubicBezTo>
                  <a:cubicBezTo>
                    <a:pt x="37" y="168"/>
                    <a:pt x="0" y="130"/>
                    <a:pt x="0" y="84"/>
                  </a:cubicBezTo>
                  <a:cubicBezTo>
                    <a:pt x="0" y="37"/>
                    <a:pt x="37"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Oval 52">
              <a:extLst>
                <a:ext uri="{FF2B5EF4-FFF2-40B4-BE49-F238E27FC236}">
                  <a16:creationId xmlns:a16="http://schemas.microsoft.com/office/drawing/2014/main" id="{8EBF059F-1931-4918-B62E-8AAAB05E761B}"/>
                </a:ext>
              </a:extLst>
            </p:cNvPr>
            <p:cNvSpPr>
              <a:spLocks noChangeArrowheads="1"/>
            </p:cNvSpPr>
            <p:nvPr/>
          </p:nvSpPr>
          <p:spPr bwMode="auto">
            <a:xfrm>
              <a:off x="11510530" y="5173663"/>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Oval 53">
              <a:extLst>
                <a:ext uri="{FF2B5EF4-FFF2-40B4-BE49-F238E27FC236}">
                  <a16:creationId xmlns:a16="http://schemas.microsoft.com/office/drawing/2014/main" id="{BBE37596-B2DC-40F4-9136-031B681D6141}"/>
                </a:ext>
              </a:extLst>
            </p:cNvPr>
            <p:cNvSpPr>
              <a:spLocks noChangeArrowheads="1"/>
            </p:cNvSpPr>
            <p:nvPr/>
          </p:nvSpPr>
          <p:spPr bwMode="auto">
            <a:xfrm>
              <a:off x="11801043" y="5173663"/>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54">
              <a:extLst>
                <a:ext uri="{FF2B5EF4-FFF2-40B4-BE49-F238E27FC236}">
                  <a16:creationId xmlns:a16="http://schemas.microsoft.com/office/drawing/2014/main" id="{5903F037-754E-405A-8834-4B86BFF8AC59}"/>
                </a:ext>
              </a:extLst>
            </p:cNvPr>
            <p:cNvSpPr>
              <a:spLocks/>
            </p:cNvSpPr>
            <p:nvPr/>
          </p:nvSpPr>
          <p:spPr bwMode="auto">
            <a:xfrm>
              <a:off x="12093143" y="5173663"/>
              <a:ext cx="114300" cy="215900"/>
            </a:xfrm>
            <a:custGeom>
              <a:avLst/>
              <a:gdLst>
                <a:gd name="T0" fmla="*/ 84 w 92"/>
                <a:gd name="T1" fmla="*/ 0 h 168"/>
                <a:gd name="T2" fmla="*/ 84 w 92"/>
                <a:gd name="T3" fmla="*/ 0 h 168"/>
                <a:gd name="T4" fmla="*/ 88 w 92"/>
                <a:gd name="T5" fmla="*/ 85 h 168"/>
                <a:gd name="T6" fmla="*/ 92 w 92"/>
                <a:gd name="T7" fmla="*/ 168 h 168"/>
                <a:gd name="T8" fmla="*/ 84 w 92"/>
                <a:gd name="T9" fmla="*/ 168 h 168"/>
                <a:gd name="T10" fmla="*/ 84 w 92"/>
                <a:gd name="T11" fmla="*/ 168 h 168"/>
                <a:gd name="T12" fmla="*/ 77 w 92"/>
                <a:gd name="T13" fmla="*/ 168 h 168"/>
                <a:gd name="T14" fmla="*/ 0 w 92"/>
                <a:gd name="T15" fmla="*/ 84 h 168"/>
                <a:gd name="T16" fmla="*/ 84 w 92"/>
                <a:gd name="T1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68">
                  <a:moveTo>
                    <a:pt x="84" y="0"/>
                  </a:moveTo>
                  <a:cubicBezTo>
                    <a:pt x="84" y="0"/>
                    <a:pt x="84" y="0"/>
                    <a:pt x="84" y="0"/>
                  </a:cubicBezTo>
                  <a:cubicBezTo>
                    <a:pt x="88" y="85"/>
                    <a:pt x="88" y="85"/>
                    <a:pt x="88" y="85"/>
                  </a:cubicBezTo>
                  <a:cubicBezTo>
                    <a:pt x="92" y="168"/>
                    <a:pt x="92" y="168"/>
                    <a:pt x="92" y="168"/>
                  </a:cubicBezTo>
                  <a:cubicBezTo>
                    <a:pt x="90" y="168"/>
                    <a:pt x="87" y="168"/>
                    <a:pt x="84" y="168"/>
                  </a:cubicBezTo>
                  <a:cubicBezTo>
                    <a:pt x="84" y="168"/>
                    <a:pt x="84" y="168"/>
                    <a:pt x="84" y="168"/>
                  </a:cubicBezTo>
                  <a:cubicBezTo>
                    <a:pt x="82" y="168"/>
                    <a:pt x="79" y="168"/>
                    <a:pt x="77" y="168"/>
                  </a:cubicBezTo>
                  <a:cubicBezTo>
                    <a:pt x="34" y="165"/>
                    <a:pt x="0" y="129"/>
                    <a:pt x="0" y="84"/>
                  </a:cubicBezTo>
                  <a:cubicBezTo>
                    <a:pt x="0" y="38"/>
                    <a:pt x="37"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Oval 55">
              <a:extLst>
                <a:ext uri="{FF2B5EF4-FFF2-40B4-BE49-F238E27FC236}">
                  <a16:creationId xmlns:a16="http://schemas.microsoft.com/office/drawing/2014/main" id="{D71C60C1-5A3A-46CC-86A6-EFC464CF06A4}"/>
                </a:ext>
              </a:extLst>
            </p:cNvPr>
            <p:cNvSpPr>
              <a:spLocks noChangeArrowheads="1"/>
            </p:cNvSpPr>
            <p:nvPr/>
          </p:nvSpPr>
          <p:spPr bwMode="auto">
            <a:xfrm>
              <a:off x="11510530" y="5484813"/>
              <a:ext cx="209550" cy="21748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Oval 56">
              <a:extLst>
                <a:ext uri="{FF2B5EF4-FFF2-40B4-BE49-F238E27FC236}">
                  <a16:creationId xmlns:a16="http://schemas.microsoft.com/office/drawing/2014/main" id="{15B11D13-2124-4AE1-9109-37C35900690F}"/>
                </a:ext>
              </a:extLst>
            </p:cNvPr>
            <p:cNvSpPr>
              <a:spLocks noChangeArrowheads="1"/>
            </p:cNvSpPr>
            <p:nvPr/>
          </p:nvSpPr>
          <p:spPr bwMode="auto">
            <a:xfrm>
              <a:off x="11801043" y="5484813"/>
              <a:ext cx="209550" cy="21748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57">
              <a:extLst>
                <a:ext uri="{FF2B5EF4-FFF2-40B4-BE49-F238E27FC236}">
                  <a16:creationId xmlns:a16="http://schemas.microsoft.com/office/drawing/2014/main" id="{39A353DA-331C-469D-9888-6E24A6A0D369}"/>
                </a:ext>
              </a:extLst>
            </p:cNvPr>
            <p:cNvSpPr>
              <a:spLocks/>
            </p:cNvSpPr>
            <p:nvPr/>
          </p:nvSpPr>
          <p:spPr bwMode="auto">
            <a:xfrm>
              <a:off x="12093143" y="5484813"/>
              <a:ext cx="114300" cy="217488"/>
            </a:xfrm>
            <a:custGeom>
              <a:avLst/>
              <a:gdLst>
                <a:gd name="T0" fmla="*/ 84 w 92"/>
                <a:gd name="T1" fmla="*/ 0 h 168"/>
                <a:gd name="T2" fmla="*/ 84 w 92"/>
                <a:gd name="T3" fmla="*/ 0 h 168"/>
                <a:gd name="T4" fmla="*/ 92 w 92"/>
                <a:gd name="T5" fmla="*/ 0 h 168"/>
                <a:gd name="T6" fmla="*/ 88 w 92"/>
                <a:gd name="T7" fmla="*/ 85 h 168"/>
                <a:gd name="T8" fmla="*/ 84 w 92"/>
                <a:gd name="T9" fmla="*/ 168 h 168"/>
                <a:gd name="T10" fmla="*/ 84 w 92"/>
                <a:gd name="T11" fmla="*/ 168 h 168"/>
                <a:gd name="T12" fmla="*/ 0 w 92"/>
                <a:gd name="T13" fmla="*/ 84 h 168"/>
                <a:gd name="T14" fmla="*/ 77 w 92"/>
                <a:gd name="T15" fmla="*/ 0 h 168"/>
                <a:gd name="T16" fmla="*/ 84 w 92"/>
                <a:gd name="T1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68">
                  <a:moveTo>
                    <a:pt x="84" y="0"/>
                  </a:moveTo>
                  <a:cubicBezTo>
                    <a:pt x="84" y="0"/>
                    <a:pt x="84" y="0"/>
                    <a:pt x="84" y="0"/>
                  </a:cubicBezTo>
                  <a:cubicBezTo>
                    <a:pt x="87" y="0"/>
                    <a:pt x="90" y="0"/>
                    <a:pt x="92" y="0"/>
                  </a:cubicBezTo>
                  <a:cubicBezTo>
                    <a:pt x="88" y="85"/>
                    <a:pt x="88" y="85"/>
                    <a:pt x="88" y="85"/>
                  </a:cubicBezTo>
                  <a:cubicBezTo>
                    <a:pt x="84" y="168"/>
                    <a:pt x="84" y="168"/>
                    <a:pt x="84" y="168"/>
                  </a:cubicBezTo>
                  <a:cubicBezTo>
                    <a:pt x="84" y="168"/>
                    <a:pt x="84" y="168"/>
                    <a:pt x="84" y="168"/>
                  </a:cubicBezTo>
                  <a:cubicBezTo>
                    <a:pt x="37" y="168"/>
                    <a:pt x="0" y="130"/>
                    <a:pt x="0" y="84"/>
                  </a:cubicBezTo>
                  <a:cubicBezTo>
                    <a:pt x="0" y="39"/>
                    <a:pt x="34" y="3"/>
                    <a:pt x="77" y="0"/>
                  </a:cubicBezTo>
                  <a:cubicBezTo>
                    <a:pt x="79" y="0"/>
                    <a:pt x="82"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Oval 58">
              <a:extLst>
                <a:ext uri="{FF2B5EF4-FFF2-40B4-BE49-F238E27FC236}">
                  <a16:creationId xmlns:a16="http://schemas.microsoft.com/office/drawing/2014/main" id="{7F1BD4FC-6A72-44F7-9B1D-40DDC59F6F3B}"/>
                </a:ext>
              </a:extLst>
            </p:cNvPr>
            <p:cNvSpPr>
              <a:spLocks noChangeArrowheads="1"/>
            </p:cNvSpPr>
            <p:nvPr/>
          </p:nvSpPr>
          <p:spPr bwMode="auto">
            <a:xfrm>
              <a:off x="11510530" y="5795963"/>
              <a:ext cx="209550" cy="21748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59">
              <a:extLst>
                <a:ext uri="{FF2B5EF4-FFF2-40B4-BE49-F238E27FC236}">
                  <a16:creationId xmlns:a16="http://schemas.microsoft.com/office/drawing/2014/main" id="{0BC4B30C-30D3-40DE-A973-093233379FF9}"/>
                </a:ext>
              </a:extLst>
            </p:cNvPr>
            <p:cNvSpPr>
              <a:spLocks noChangeArrowheads="1"/>
            </p:cNvSpPr>
            <p:nvPr/>
          </p:nvSpPr>
          <p:spPr bwMode="auto">
            <a:xfrm>
              <a:off x="11801043" y="5795963"/>
              <a:ext cx="209550" cy="21748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0">
              <a:extLst>
                <a:ext uri="{FF2B5EF4-FFF2-40B4-BE49-F238E27FC236}">
                  <a16:creationId xmlns:a16="http://schemas.microsoft.com/office/drawing/2014/main" id="{5359E00B-05DF-42E2-9376-173ED05F7A9F}"/>
                </a:ext>
              </a:extLst>
            </p:cNvPr>
            <p:cNvSpPr>
              <a:spLocks/>
            </p:cNvSpPr>
            <p:nvPr/>
          </p:nvSpPr>
          <p:spPr bwMode="auto">
            <a:xfrm>
              <a:off x="12093143" y="5795963"/>
              <a:ext cx="104775" cy="217488"/>
            </a:xfrm>
            <a:custGeom>
              <a:avLst/>
              <a:gdLst>
                <a:gd name="T0" fmla="*/ 84 w 84"/>
                <a:gd name="T1" fmla="*/ 0 h 168"/>
                <a:gd name="T2" fmla="*/ 84 w 84"/>
                <a:gd name="T3" fmla="*/ 0 h 168"/>
                <a:gd name="T4" fmla="*/ 84 w 84"/>
                <a:gd name="T5" fmla="*/ 168 h 168"/>
                <a:gd name="T6" fmla="*/ 84 w 84"/>
                <a:gd name="T7" fmla="*/ 168 h 168"/>
                <a:gd name="T8" fmla="*/ 0 w 84"/>
                <a:gd name="T9" fmla="*/ 84 h 168"/>
                <a:gd name="T10" fmla="*/ 84 w 84"/>
                <a:gd name="T11" fmla="*/ 0 h 168"/>
              </a:gdLst>
              <a:ahLst/>
              <a:cxnLst>
                <a:cxn ang="0">
                  <a:pos x="T0" y="T1"/>
                </a:cxn>
                <a:cxn ang="0">
                  <a:pos x="T2" y="T3"/>
                </a:cxn>
                <a:cxn ang="0">
                  <a:pos x="T4" y="T5"/>
                </a:cxn>
                <a:cxn ang="0">
                  <a:pos x="T6" y="T7"/>
                </a:cxn>
                <a:cxn ang="0">
                  <a:pos x="T8" y="T9"/>
                </a:cxn>
                <a:cxn ang="0">
                  <a:pos x="T10" y="T11"/>
                </a:cxn>
              </a:cxnLst>
              <a:rect l="0" t="0" r="r" b="b"/>
              <a:pathLst>
                <a:path w="84" h="168">
                  <a:moveTo>
                    <a:pt x="84" y="0"/>
                  </a:moveTo>
                  <a:cubicBezTo>
                    <a:pt x="84" y="0"/>
                    <a:pt x="84" y="0"/>
                    <a:pt x="84" y="0"/>
                  </a:cubicBezTo>
                  <a:cubicBezTo>
                    <a:pt x="84" y="168"/>
                    <a:pt x="84" y="168"/>
                    <a:pt x="84" y="168"/>
                  </a:cubicBezTo>
                  <a:cubicBezTo>
                    <a:pt x="84" y="168"/>
                    <a:pt x="84" y="168"/>
                    <a:pt x="84" y="168"/>
                  </a:cubicBezTo>
                  <a:cubicBezTo>
                    <a:pt x="37" y="168"/>
                    <a:pt x="0" y="131"/>
                    <a:pt x="0" y="84"/>
                  </a:cubicBezTo>
                  <a:cubicBezTo>
                    <a:pt x="0" y="38"/>
                    <a:pt x="37"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61">
              <a:extLst>
                <a:ext uri="{FF2B5EF4-FFF2-40B4-BE49-F238E27FC236}">
                  <a16:creationId xmlns:a16="http://schemas.microsoft.com/office/drawing/2014/main" id="{9894B2CF-3278-4093-9C41-D33D8F4DDBB5}"/>
                </a:ext>
              </a:extLst>
            </p:cNvPr>
            <p:cNvSpPr>
              <a:spLocks noChangeArrowheads="1"/>
            </p:cNvSpPr>
            <p:nvPr/>
          </p:nvSpPr>
          <p:spPr bwMode="auto">
            <a:xfrm>
              <a:off x="11801043" y="6108701"/>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2">
              <a:extLst>
                <a:ext uri="{FF2B5EF4-FFF2-40B4-BE49-F238E27FC236}">
                  <a16:creationId xmlns:a16="http://schemas.microsoft.com/office/drawing/2014/main" id="{2DAE2B9B-2B55-45EC-BB6D-8AA7E45673C3}"/>
                </a:ext>
              </a:extLst>
            </p:cNvPr>
            <p:cNvSpPr>
              <a:spLocks/>
            </p:cNvSpPr>
            <p:nvPr/>
          </p:nvSpPr>
          <p:spPr bwMode="auto">
            <a:xfrm>
              <a:off x="12093143" y="6108701"/>
              <a:ext cx="114300" cy="215900"/>
            </a:xfrm>
            <a:custGeom>
              <a:avLst/>
              <a:gdLst>
                <a:gd name="T0" fmla="*/ 84 w 92"/>
                <a:gd name="T1" fmla="*/ 0 h 168"/>
                <a:gd name="T2" fmla="*/ 84 w 92"/>
                <a:gd name="T3" fmla="*/ 0 h 168"/>
                <a:gd name="T4" fmla="*/ 84 w 92"/>
                <a:gd name="T5" fmla="*/ 85 h 168"/>
                <a:gd name="T6" fmla="*/ 92 w 92"/>
                <a:gd name="T7" fmla="*/ 85 h 168"/>
                <a:gd name="T8" fmla="*/ 92 w 92"/>
                <a:gd name="T9" fmla="*/ 168 h 168"/>
                <a:gd name="T10" fmla="*/ 84 w 92"/>
                <a:gd name="T11" fmla="*/ 168 h 168"/>
                <a:gd name="T12" fmla="*/ 84 w 92"/>
                <a:gd name="T13" fmla="*/ 168 h 168"/>
                <a:gd name="T14" fmla="*/ 77 w 92"/>
                <a:gd name="T15" fmla="*/ 168 h 168"/>
                <a:gd name="T16" fmla="*/ 0 w 92"/>
                <a:gd name="T17" fmla="*/ 84 h 168"/>
                <a:gd name="T18" fmla="*/ 84 w 92"/>
                <a:gd name="T19"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68">
                  <a:moveTo>
                    <a:pt x="84" y="0"/>
                  </a:moveTo>
                  <a:cubicBezTo>
                    <a:pt x="84" y="0"/>
                    <a:pt x="84" y="0"/>
                    <a:pt x="84" y="0"/>
                  </a:cubicBezTo>
                  <a:cubicBezTo>
                    <a:pt x="84" y="85"/>
                    <a:pt x="84" y="85"/>
                    <a:pt x="84" y="85"/>
                  </a:cubicBezTo>
                  <a:cubicBezTo>
                    <a:pt x="92" y="85"/>
                    <a:pt x="92" y="85"/>
                    <a:pt x="92" y="85"/>
                  </a:cubicBezTo>
                  <a:cubicBezTo>
                    <a:pt x="92" y="168"/>
                    <a:pt x="92" y="168"/>
                    <a:pt x="92" y="168"/>
                  </a:cubicBezTo>
                  <a:cubicBezTo>
                    <a:pt x="90" y="168"/>
                    <a:pt x="87" y="168"/>
                    <a:pt x="84" y="168"/>
                  </a:cubicBezTo>
                  <a:cubicBezTo>
                    <a:pt x="84" y="168"/>
                    <a:pt x="84" y="168"/>
                    <a:pt x="84" y="168"/>
                  </a:cubicBezTo>
                  <a:cubicBezTo>
                    <a:pt x="82" y="168"/>
                    <a:pt x="79" y="168"/>
                    <a:pt x="77" y="168"/>
                  </a:cubicBezTo>
                  <a:cubicBezTo>
                    <a:pt x="34" y="165"/>
                    <a:pt x="0" y="128"/>
                    <a:pt x="0" y="84"/>
                  </a:cubicBezTo>
                  <a:cubicBezTo>
                    <a:pt x="0" y="37"/>
                    <a:pt x="37"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63">
              <a:extLst>
                <a:ext uri="{FF2B5EF4-FFF2-40B4-BE49-F238E27FC236}">
                  <a16:creationId xmlns:a16="http://schemas.microsoft.com/office/drawing/2014/main" id="{7BFD6CED-33D4-471F-AE2A-0A7E88254880}"/>
                </a:ext>
              </a:extLst>
            </p:cNvPr>
            <p:cNvSpPr>
              <a:spLocks/>
            </p:cNvSpPr>
            <p:nvPr/>
          </p:nvSpPr>
          <p:spPr bwMode="auto">
            <a:xfrm>
              <a:off x="12093143" y="6429376"/>
              <a:ext cx="114300" cy="217488"/>
            </a:xfrm>
            <a:custGeom>
              <a:avLst/>
              <a:gdLst>
                <a:gd name="T0" fmla="*/ 84 w 92"/>
                <a:gd name="T1" fmla="*/ 0 h 168"/>
                <a:gd name="T2" fmla="*/ 84 w 92"/>
                <a:gd name="T3" fmla="*/ 0 h 168"/>
                <a:gd name="T4" fmla="*/ 92 w 92"/>
                <a:gd name="T5" fmla="*/ 0 h 168"/>
                <a:gd name="T6" fmla="*/ 92 w 92"/>
                <a:gd name="T7" fmla="*/ 78 h 168"/>
                <a:gd name="T8" fmla="*/ 84 w 92"/>
                <a:gd name="T9" fmla="*/ 78 h 168"/>
                <a:gd name="T10" fmla="*/ 84 w 92"/>
                <a:gd name="T11" fmla="*/ 168 h 168"/>
                <a:gd name="T12" fmla="*/ 84 w 92"/>
                <a:gd name="T13" fmla="*/ 168 h 168"/>
                <a:gd name="T14" fmla="*/ 0 w 92"/>
                <a:gd name="T15" fmla="*/ 84 h 168"/>
                <a:gd name="T16" fmla="*/ 77 w 92"/>
                <a:gd name="T17" fmla="*/ 0 h 168"/>
                <a:gd name="T18" fmla="*/ 84 w 92"/>
                <a:gd name="T19"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68">
                  <a:moveTo>
                    <a:pt x="84" y="0"/>
                  </a:moveTo>
                  <a:cubicBezTo>
                    <a:pt x="84" y="0"/>
                    <a:pt x="84" y="0"/>
                    <a:pt x="84" y="0"/>
                  </a:cubicBezTo>
                  <a:cubicBezTo>
                    <a:pt x="87" y="0"/>
                    <a:pt x="90" y="0"/>
                    <a:pt x="92" y="0"/>
                  </a:cubicBezTo>
                  <a:cubicBezTo>
                    <a:pt x="92" y="78"/>
                    <a:pt x="92" y="78"/>
                    <a:pt x="92" y="78"/>
                  </a:cubicBezTo>
                  <a:cubicBezTo>
                    <a:pt x="84" y="78"/>
                    <a:pt x="84" y="78"/>
                    <a:pt x="84" y="78"/>
                  </a:cubicBezTo>
                  <a:cubicBezTo>
                    <a:pt x="84" y="168"/>
                    <a:pt x="84" y="168"/>
                    <a:pt x="84" y="168"/>
                  </a:cubicBezTo>
                  <a:cubicBezTo>
                    <a:pt x="84" y="168"/>
                    <a:pt x="84" y="168"/>
                    <a:pt x="84" y="168"/>
                  </a:cubicBezTo>
                  <a:cubicBezTo>
                    <a:pt x="37" y="168"/>
                    <a:pt x="0" y="131"/>
                    <a:pt x="0" y="84"/>
                  </a:cubicBezTo>
                  <a:cubicBezTo>
                    <a:pt x="0" y="40"/>
                    <a:pt x="34" y="3"/>
                    <a:pt x="77" y="0"/>
                  </a:cubicBezTo>
                  <a:cubicBezTo>
                    <a:pt x="79" y="0"/>
                    <a:pt x="82"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64">
              <a:extLst>
                <a:ext uri="{FF2B5EF4-FFF2-40B4-BE49-F238E27FC236}">
                  <a16:creationId xmlns:a16="http://schemas.microsoft.com/office/drawing/2014/main" id="{F29628CC-909C-4F6E-B776-3F7D23F38A5C}"/>
                </a:ext>
              </a:extLst>
            </p:cNvPr>
            <p:cNvSpPr>
              <a:spLocks/>
            </p:cNvSpPr>
            <p:nvPr/>
          </p:nvSpPr>
          <p:spPr bwMode="auto">
            <a:xfrm>
              <a:off x="8682038" y="5702301"/>
              <a:ext cx="1612900" cy="1171575"/>
            </a:xfrm>
            <a:custGeom>
              <a:avLst/>
              <a:gdLst>
                <a:gd name="T0" fmla="*/ 647 w 1294"/>
                <a:gd name="T1" fmla="*/ 0 h 908"/>
                <a:gd name="T2" fmla="*/ 1294 w 1294"/>
                <a:gd name="T3" fmla="*/ 647 h 908"/>
                <a:gd name="T4" fmla="*/ 1239 w 1294"/>
                <a:gd name="T5" fmla="*/ 908 h 908"/>
                <a:gd name="T6" fmla="*/ 55 w 1294"/>
                <a:gd name="T7" fmla="*/ 908 h 908"/>
                <a:gd name="T8" fmla="*/ 0 w 1294"/>
                <a:gd name="T9" fmla="*/ 647 h 908"/>
                <a:gd name="T10" fmla="*/ 647 w 1294"/>
                <a:gd name="T11" fmla="*/ 0 h 908"/>
              </a:gdLst>
              <a:ahLst/>
              <a:cxnLst>
                <a:cxn ang="0">
                  <a:pos x="T0" y="T1"/>
                </a:cxn>
                <a:cxn ang="0">
                  <a:pos x="T2" y="T3"/>
                </a:cxn>
                <a:cxn ang="0">
                  <a:pos x="T4" y="T5"/>
                </a:cxn>
                <a:cxn ang="0">
                  <a:pos x="T6" y="T7"/>
                </a:cxn>
                <a:cxn ang="0">
                  <a:pos x="T8" y="T9"/>
                </a:cxn>
                <a:cxn ang="0">
                  <a:pos x="T10" y="T11"/>
                </a:cxn>
              </a:cxnLst>
              <a:rect l="0" t="0" r="r" b="b"/>
              <a:pathLst>
                <a:path w="1294" h="908">
                  <a:moveTo>
                    <a:pt x="647" y="0"/>
                  </a:moveTo>
                  <a:cubicBezTo>
                    <a:pt x="1003" y="0"/>
                    <a:pt x="1294" y="290"/>
                    <a:pt x="1294" y="647"/>
                  </a:cubicBezTo>
                  <a:cubicBezTo>
                    <a:pt x="1294" y="740"/>
                    <a:pt x="1274" y="828"/>
                    <a:pt x="1239" y="908"/>
                  </a:cubicBezTo>
                  <a:cubicBezTo>
                    <a:pt x="55" y="908"/>
                    <a:pt x="55" y="908"/>
                    <a:pt x="55" y="908"/>
                  </a:cubicBezTo>
                  <a:cubicBezTo>
                    <a:pt x="19" y="828"/>
                    <a:pt x="0" y="740"/>
                    <a:pt x="0" y="647"/>
                  </a:cubicBezTo>
                  <a:cubicBezTo>
                    <a:pt x="0" y="290"/>
                    <a:pt x="290" y="0"/>
                    <a:pt x="647" y="0"/>
                  </a:cubicBezTo>
                  <a:close/>
                </a:path>
              </a:pathLst>
            </a:custGeom>
            <a:solidFill>
              <a:srgbClr val="68A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65">
              <a:extLst>
                <a:ext uri="{FF2B5EF4-FFF2-40B4-BE49-F238E27FC236}">
                  <a16:creationId xmlns:a16="http://schemas.microsoft.com/office/drawing/2014/main" id="{83A05219-2DE5-4123-B185-08FCF26584EA}"/>
                </a:ext>
              </a:extLst>
            </p:cNvPr>
            <p:cNvSpPr>
              <a:spLocks/>
            </p:cNvSpPr>
            <p:nvPr/>
          </p:nvSpPr>
          <p:spPr bwMode="auto">
            <a:xfrm>
              <a:off x="-7938" y="5510213"/>
              <a:ext cx="1325563" cy="1373188"/>
            </a:xfrm>
            <a:custGeom>
              <a:avLst/>
              <a:gdLst>
                <a:gd name="T0" fmla="*/ 0 w 1063"/>
                <a:gd name="T1" fmla="*/ 1064 h 1064"/>
                <a:gd name="T2" fmla="*/ 0 w 1063"/>
                <a:gd name="T3" fmla="*/ 0 h 1064"/>
                <a:gd name="T4" fmla="*/ 99 w 1063"/>
                <a:gd name="T5" fmla="*/ 0 h 1064"/>
                <a:gd name="T6" fmla="*/ 1063 w 1063"/>
                <a:gd name="T7" fmla="*/ 964 h 1064"/>
                <a:gd name="T8" fmla="*/ 1063 w 1063"/>
                <a:gd name="T9" fmla="*/ 1064 h 1064"/>
                <a:gd name="T10" fmla="*/ 0 w 1063"/>
                <a:gd name="T11" fmla="*/ 1064 h 1064"/>
              </a:gdLst>
              <a:ahLst/>
              <a:cxnLst>
                <a:cxn ang="0">
                  <a:pos x="T0" y="T1"/>
                </a:cxn>
                <a:cxn ang="0">
                  <a:pos x="T2" y="T3"/>
                </a:cxn>
                <a:cxn ang="0">
                  <a:pos x="T4" y="T5"/>
                </a:cxn>
                <a:cxn ang="0">
                  <a:pos x="T6" y="T7"/>
                </a:cxn>
                <a:cxn ang="0">
                  <a:pos x="T8" y="T9"/>
                </a:cxn>
                <a:cxn ang="0">
                  <a:pos x="T10" y="T11"/>
                </a:cxn>
              </a:cxnLst>
              <a:rect l="0" t="0" r="r" b="b"/>
              <a:pathLst>
                <a:path w="1063" h="1064">
                  <a:moveTo>
                    <a:pt x="0" y="1064"/>
                  </a:moveTo>
                  <a:cubicBezTo>
                    <a:pt x="0" y="0"/>
                    <a:pt x="0" y="0"/>
                    <a:pt x="0" y="0"/>
                  </a:cubicBezTo>
                  <a:cubicBezTo>
                    <a:pt x="99" y="0"/>
                    <a:pt x="99" y="0"/>
                    <a:pt x="99" y="0"/>
                  </a:cubicBezTo>
                  <a:cubicBezTo>
                    <a:pt x="631" y="0"/>
                    <a:pt x="1063" y="433"/>
                    <a:pt x="1063" y="964"/>
                  </a:cubicBezTo>
                  <a:cubicBezTo>
                    <a:pt x="1063" y="1064"/>
                    <a:pt x="1063" y="1064"/>
                    <a:pt x="1063" y="1064"/>
                  </a:cubicBezTo>
                  <a:lnTo>
                    <a:pt x="0" y="1064"/>
                  </a:ln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66">
              <a:extLst>
                <a:ext uri="{FF2B5EF4-FFF2-40B4-BE49-F238E27FC236}">
                  <a16:creationId xmlns:a16="http://schemas.microsoft.com/office/drawing/2014/main" id="{6B3143D0-5CB9-4C46-B421-AD62125ECDEC}"/>
                </a:ext>
              </a:extLst>
            </p:cNvPr>
            <p:cNvSpPr>
              <a:spLocks/>
            </p:cNvSpPr>
            <p:nvPr/>
          </p:nvSpPr>
          <p:spPr bwMode="auto">
            <a:xfrm>
              <a:off x="-7938" y="-8777"/>
              <a:ext cx="1784350" cy="2216150"/>
            </a:xfrm>
            <a:custGeom>
              <a:avLst/>
              <a:gdLst>
                <a:gd name="T0" fmla="*/ 0 w 1431"/>
                <a:gd name="T1" fmla="*/ 0 h 1717"/>
                <a:gd name="T2" fmla="*/ 1233 w 1431"/>
                <a:gd name="T3" fmla="*/ 0 h 1717"/>
                <a:gd name="T4" fmla="*/ 1430 w 1431"/>
                <a:gd name="T5" fmla="*/ 631 h 1717"/>
                <a:gd name="T6" fmla="*/ 333 w 1431"/>
                <a:gd name="T7" fmla="*/ 1713 h 1717"/>
                <a:gd name="T8" fmla="*/ 0 w 1431"/>
                <a:gd name="T9" fmla="*/ 1659 h 1717"/>
                <a:gd name="T10" fmla="*/ 0 w 1431"/>
                <a:gd name="T11" fmla="*/ 0 h 1717"/>
              </a:gdLst>
              <a:ahLst/>
              <a:cxnLst>
                <a:cxn ang="0">
                  <a:pos x="T0" y="T1"/>
                </a:cxn>
                <a:cxn ang="0">
                  <a:pos x="T2" y="T3"/>
                </a:cxn>
                <a:cxn ang="0">
                  <a:pos x="T4" y="T5"/>
                </a:cxn>
                <a:cxn ang="0">
                  <a:pos x="T6" y="T7"/>
                </a:cxn>
                <a:cxn ang="0">
                  <a:pos x="T8" y="T9"/>
                </a:cxn>
                <a:cxn ang="0">
                  <a:pos x="T10" y="T11"/>
                </a:cxn>
              </a:cxnLst>
              <a:rect l="0" t="0" r="r" b="b"/>
              <a:pathLst>
                <a:path w="1431" h="1717">
                  <a:moveTo>
                    <a:pt x="0" y="0"/>
                  </a:moveTo>
                  <a:cubicBezTo>
                    <a:pt x="1233" y="0"/>
                    <a:pt x="1233" y="0"/>
                    <a:pt x="1233" y="0"/>
                  </a:cubicBezTo>
                  <a:cubicBezTo>
                    <a:pt x="1358" y="179"/>
                    <a:pt x="1431" y="397"/>
                    <a:pt x="1430" y="631"/>
                  </a:cubicBezTo>
                  <a:cubicBezTo>
                    <a:pt x="1426" y="1233"/>
                    <a:pt x="935" y="1717"/>
                    <a:pt x="333" y="1713"/>
                  </a:cubicBezTo>
                  <a:cubicBezTo>
                    <a:pt x="217" y="1712"/>
                    <a:pt x="105" y="1693"/>
                    <a:pt x="0" y="1659"/>
                  </a:cubicBezTo>
                  <a:lnTo>
                    <a:pt x="0" y="0"/>
                  </a:ln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67">
              <a:extLst>
                <a:ext uri="{FF2B5EF4-FFF2-40B4-BE49-F238E27FC236}">
                  <a16:creationId xmlns:a16="http://schemas.microsoft.com/office/drawing/2014/main" id="{7AED7B13-EE91-4B2D-BBC3-159309BEC86B}"/>
                </a:ext>
              </a:extLst>
            </p:cNvPr>
            <p:cNvSpPr>
              <a:spLocks/>
            </p:cNvSpPr>
            <p:nvPr/>
          </p:nvSpPr>
          <p:spPr bwMode="auto">
            <a:xfrm>
              <a:off x="4943475" y="-2801"/>
              <a:ext cx="2306638" cy="1200150"/>
            </a:xfrm>
            <a:custGeom>
              <a:avLst/>
              <a:gdLst>
                <a:gd name="T0" fmla="*/ 0 w 1453"/>
                <a:gd name="T1" fmla="*/ 0 h 756"/>
                <a:gd name="T2" fmla="*/ 1453 w 1453"/>
                <a:gd name="T3" fmla="*/ 0 h 756"/>
                <a:gd name="T4" fmla="*/ 717 w 1453"/>
                <a:gd name="T5" fmla="*/ 756 h 756"/>
                <a:gd name="T6" fmla="*/ 0 w 1453"/>
                <a:gd name="T7" fmla="*/ 0 h 756"/>
              </a:gdLst>
              <a:ahLst/>
              <a:cxnLst>
                <a:cxn ang="0">
                  <a:pos x="T0" y="T1"/>
                </a:cxn>
                <a:cxn ang="0">
                  <a:pos x="T2" y="T3"/>
                </a:cxn>
                <a:cxn ang="0">
                  <a:pos x="T4" y="T5"/>
                </a:cxn>
                <a:cxn ang="0">
                  <a:pos x="T6" y="T7"/>
                </a:cxn>
              </a:cxnLst>
              <a:rect l="0" t="0" r="r" b="b"/>
              <a:pathLst>
                <a:path w="1453" h="756">
                  <a:moveTo>
                    <a:pt x="0" y="0"/>
                  </a:moveTo>
                  <a:lnTo>
                    <a:pt x="1453" y="0"/>
                  </a:lnTo>
                  <a:lnTo>
                    <a:pt x="717" y="756"/>
                  </a:lnTo>
                  <a:lnTo>
                    <a:pt x="0" y="0"/>
                  </a:ln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68">
              <a:extLst>
                <a:ext uri="{FF2B5EF4-FFF2-40B4-BE49-F238E27FC236}">
                  <a16:creationId xmlns:a16="http://schemas.microsoft.com/office/drawing/2014/main" id="{2CCF4555-730B-4D2B-BE20-A77987E1F514}"/>
                </a:ext>
              </a:extLst>
            </p:cNvPr>
            <p:cNvSpPr>
              <a:spLocks/>
            </p:cNvSpPr>
            <p:nvPr/>
          </p:nvSpPr>
          <p:spPr bwMode="auto">
            <a:xfrm>
              <a:off x="4765675" y="-2801"/>
              <a:ext cx="2665413" cy="1385888"/>
            </a:xfrm>
            <a:custGeom>
              <a:avLst/>
              <a:gdLst>
                <a:gd name="T0" fmla="*/ 46 w 1679"/>
                <a:gd name="T1" fmla="*/ 49 h 873"/>
                <a:gd name="T2" fmla="*/ 715 w 1679"/>
                <a:gd name="T3" fmla="*/ 755 h 873"/>
                <a:gd name="T4" fmla="*/ 828 w 1679"/>
                <a:gd name="T5" fmla="*/ 873 h 873"/>
                <a:gd name="T6" fmla="*/ 942 w 1679"/>
                <a:gd name="T7" fmla="*/ 756 h 873"/>
                <a:gd name="T8" fmla="*/ 1620 w 1679"/>
                <a:gd name="T9" fmla="*/ 61 h 873"/>
                <a:gd name="T10" fmla="*/ 1679 w 1679"/>
                <a:gd name="T11" fmla="*/ 0 h 873"/>
                <a:gd name="T12" fmla="*/ 1452 w 1679"/>
                <a:gd name="T13" fmla="*/ 0 h 873"/>
                <a:gd name="T14" fmla="*/ 830 w 1679"/>
                <a:gd name="T15" fmla="*/ 638 h 873"/>
                <a:gd name="T16" fmla="*/ 224 w 1679"/>
                <a:gd name="T17" fmla="*/ 0 h 873"/>
                <a:gd name="T18" fmla="*/ 0 w 1679"/>
                <a:gd name="T19" fmla="*/ 0 h 873"/>
                <a:gd name="T20" fmla="*/ 46 w 1679"/>
                <a:gd name="T21" fmla="*/ 49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9" h="873">
                  <a:moveTo>
                    <a:pt x="46" y="49"/>
                  </a:moveTo>
                  <a:lnTo>
                    <a:pt x="715" y="755"/>
                  </a:lnTo>
                  <a:lnTo>
                    <a:pt x="828" y="873"/>
                  </a:lnTo>
                  <a:lnTo>
                    <a:pt x="942" y="756"/>
                  </a:lnTo>
                  <a:lnTo>
                    <a:pt x="1620" y="61"/>
                  </a:lnTo>
                  <a:lnTo>
                    <a:pt x="1679" y="0"/>
                  </a:lnTo>
                  <a:lnTo>
                    <a:pt x="1452" y="0"/>
                  </a:lnTo>
                  <a:lnTo>
                    <a:pt x="830" y="638"/>
                  </a:lnTo>
                  <a:lnTo>
                    <a:pt x="224" y="0"/>
                  </a:lnTo>
                  <a:lnTo>
                    <a:pt x="0" y="0"/>
                  </a:lnTo>
                  <a:lnTo>
                    <a:pt x="46" y="49"/>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69">
              <a:extLst>
                <a:ext uri="{FF2B5EF4-FFF2-40B4-BE49-F238E27FC236}">
                  <a16:creationId xmlns:a16="http://schemas.microsoft.com/office/drawing/2014/main" id="{7EF8FF1C-3A69-4293-92CD-F35D43C4C1FF}"/>
                </a:ext>
              </a:extLst>
            </p:cNvPr>
            <p:cNvSpPr>
              <a:spLocks/>
            </p:cNvSpPr>
            <p:nvPr/>
          </p:nvSpPr>
          <p:spPr bwMode="auto">
            <a:xfrm>
              <a:off x="-7938" y="2914650"/>
              <a:ext cx="800100" cy="1646238"/>
            </a:xfrm>
            <a:custGeom>
              <a:avLst/>
              <a:gdLst>
                <a:gd name="T0" fmla="*/ 0 w 504"/>
                <a:gd name="T1" fmla="*/ 1037 h 1037"/>
                <a:gd name="T2" fmla="*/ 0 w 504"/>
                <a:gd name="T3" fmla="*/ 0 h 1037"/>
                <a:gd name="T4" fmla="*/ 504 w 504"/>
                <a:gd name="T5" fmla="*/ 526 h 1037"/>
                <a:gd name="T6" fmla="*/ 0 w 504"/>
                <a:gd name="T7" fmla="*/ 1037 h 1037"/>
              </a:gdLst>
              <a:ahLst/>
              <a:cxnLst>
                <a:cxn ang="0">
                  <a:pos x="T0" y="T1"/>
                </a:cxn>
                <a:cxn ang="0">
                  <a:pos x="T2" y="T3"/>
                </a:cxn>
                <a:cxn ang="0">
                  <a:pos x="T4" y="T5"/>
                </a:cxn>
                <a:cxn ang="0">
                  <a:pos x="T6" y="T7"/>
                </a:cxn>
              </a:cxnLst>
              <a:rect l="0" t="0" r="r" b="b"/>
              <a:pathLst>
                <a:path w="504" h="1037">
                  <a:moveTo>
                    <a:pt x="0" y="1037"/>
                  </a:moveTo>
                  <a:lnTo>
                    <a:pt x="0" y="0"/>
                  </a:lnTo>
                  <a:lnTo>
                    <a:pt x="504" y="526"/>
                  </a:lnTo>
                  <a:lnTo>
                    <a:pt x="0" y="1037"/>
                  </a:lnTo>
                  <a:close/>
                </a:path>
              </a:pathLst>
            </a:custGeom>
            <a:solidFill>
              <a:srgbClr val="68A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0">
              <a:extLst>
                <a:ext uri="{FF2B5EF4-FFF2-40B4-BE49-F238E27FC236}">
                  <a16:creationId xmlns:a16="http://schemas.microsoft.com/office/drawing/2014/main" id="{00C9AA1D-0E77-44BB-B0FA-E6D6DB0B349B}"/>
                </a:ext>
              </a:extLst>
            </p:cNvPr>
            <p:cNvSpPr>
              <a:spLocks/>
            </p:cNvSpPr>
            <p:nvPr/>
          </p:nvSpPr>
          <p:spPr bwMode="auto">
            <a:xfrm>
              <a:off x="748" y="2784475"/>
              <a:ext cx="925513" cy="1905000"/>
            </a:xfrm>
            <a:custGeom>
              <a:avLst/>
              <a:gdLst>
                <a:gd name="T0" fmla="*/ 33 w 583"/>
                <a:gd name="T1" fmla="*/ 1167 h 1200"/>
                <a:gd name="T2" fmla="*/ 504 w 583"/>
                <a:gd name="T3" fmla="*/ 689 h 1200"/>
                <a:gd name="T4" fmla="*/ 583 w 583"/>
                <a:gd name="T5" fmla="*/ 608 h 1200"/>
                <a:gd name="T6" fmla="*/ 504 w 583"/>
                <a:gd name="T7" fmla="*/ 526 h 1200"/>
                <a:gd name="T8" fmla="*/ 40 w 583"/>
                <a:gd name="T9" fmla="*/ 43 h 1200"/>
                <a:gd name="T10" fmla="*/ 0 w 583"/>
                <a:gd name="T11" fmla="*/ 0 h 1200"/>
                <a:gd name="T12" fmla="*/ 0 w 583"/>
                <a:gd name="T13" fmla="*/ 163 h 1200"/>
                <a:gd name="T14" fmla="*/ 427 w 583"/>
                <a:gd name="T15" fmla="*/ 608 h 1200"/>
                <a:gd name="T16" fmla="*/ 0 w 583"/>
                <a:gd name="T17" fmla="*/ 1040 h 1200"/>
                <a:gd name="T18" fmla="*/ 0 w 583"/>
                <a:gd name="T19" fmla="*/ 1200 h 1200"/>
                <a:gd name="T20" fmla="*/ 33 w 583"/>
                <a:gd name="T21" fmla="*/ 1167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3" h="1200">
                  <a:moveTo>
                    <a:pt x="33" y="1167"/>
                  </a:moveTo>
                  <a:lnTo>
                    <a:pt x="504" y="689"/>
                  </a:lnTo>
                  <a:lnTo>
                    <a:pt x="583" y="608"/>
                  </a:lnTo>
                  <a:lnTo>
                    <a:pt x="504" y="526"/>
                  </a:lnTo>
                  <a:lnTo>
                    <a:pt x="40" y="43"/>
                  </a:lnTo>
                  <a:lnTo>
                    <a:pt x="0" y="0"/>
                  </a:lnTo>
                  <a:lnTo>
                    <a:pt x="0" y="163"/>
                  </a:lnTo>
                  <a:lnTo>
                    <a:pt x="427" y="608"/>
                  </a:lnTo>
                  <a:lnTo>
                    <a:pt x="0" y="1040"/>
                  </a:lnTo>
                  <a:lnTo>
                    <a:pt x="0" y="1200"/>
                  </a:lnTo>
                  <a:lnTo>
                    <a:pt x="33" y="1167"/>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1">
              <a:extLst>
                <a:ext uri="{FF2B5EF4-FFF2-40B4-BE49-F238E27FC236}">
                  <a16:creationId xmlns:a16="http://schemas.microsoft.com/office/drawing/2014/main" id="{FA53D8AE-FAEE-473C-9681-8A0464479404}"/>
                </a:ext>
              </a:extLst>
            </p:cNvPr>
            <p:cNvSpPr>
              <a:spLocks/>
            </p:cNvSpPr>
            <p:nvPr/>
          </p:nvSpPr>
          <p:spPr bwMode="auto">
            <a:xfrm>
              <a:off x="5859462" y="1414463"/>
              <a:ext cx="923925" cy="955675"/>
            </a:xfrm>
            <a:custGeom>
              <a:avLst/>
              <a:gdLst>
                <a:gd name="T0" fmla="*/ 2 w 741"/>
                <a:gd name="T1" fmla="*/ 368 h 741"/>
                <a:gd name="T2" fmla="*/ 373 w 741"/>
                <a:gd name="T3" fmla="*/ 2 h 741"/>
                <a:gd name="T4" fmla="*/ 740 w 741"/>
                <a:gd name="T5" fmla="*/ 373 h 741"/>
                <a:gd name="T6" fmla="*/ 368 w 741"/>
                <a:gd name="T7" fmla="*/ 740 h 741"/>
                <a:gd name="T8" fmla="*/ 2 w 741"/>
                <a:gd name="T9" fmla="*/ 368 h 741"/>
              </a:gdLst>
              <a:ahLst/>
              <a:cxnLst>
                <a:cxn ang="0">
                  <a:pos x="T0" y="T1"/>
                </a:cxn>
                <a:cxn ang="0">
                  <a:pos x="T2" y="T3"/>
                </a:cxn>
                <a:cxn ang="0">
                  <a:pos x="T4" y="T5"/>
                </a:cxn>
                <a:cxn ang="0">
                  <a:pos x="T6" y="T7"/>
                </a:cxn>
                <a:cxn ang="0">
                  <a:pos x="T8" y="T9"/>
                </a:cxn>
              </a:cxnLst>
              <a:rect l="0" t="0" r="r" b="b"/>
              <a:pathLst>
                <a:path w="741" h="741">
                  <a:moveTo>
                    <a:pt x="2" y="368"/>
                  </a:moveTo>
                  <a:cubicBezTo>
                    <a:pt x="3" y="165"/>
                    <a:pt x="169" y="0"/>
                    <a:pt x="373" y="2"/>
                  </a:cubicBezTo>
                  <a:cubicBezTo>
                    <a:pt x="577" y="3"/>
                    <a:pt x="741" y="170"/>
                    <a:pt x="740" y="373"/>
                  </a:cubicBezTo>
                  <a:cubicBezTo>
                    <a:pt x="739" y="577"/>
                    <a:pt x="572" y="741"/>
                    <a:pt x="368" y="740"/>
                  </a:cubicBezTo>
                  <a:cubicBezTo>
                    <a:pt x="164" y="739"/>
                    <a:pt x="0" y="572"/>
                    <a:pt x="2" y="368"/>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2">
              <a:extLst>
                <a:ext uri="{FF2B5EF4-FFF2-40B4-BE49-F238E27FC236}">
                  <a16:creationId xmlns:a16="http://schemas.microsoft.com/office/drawing/2014/main" id="{F63B0554-D967-406E-AB1B-A0CA44C64409}"/>
                </a:ext>
              </a:extLst>
            </p:cNvPr>
            <p:cNvSpPr>
              <a:spLocks/>
            </p:cNvSpPr>
            <p:nvPr/>
          </p:nvSpPr>
          <p:spPr bwMode="auto">
            <a:xfrm>
              <a:off x="12180455" y="5207001"/>
              <a:ext cx="0" cy="517525"/>
            </a:xfrm>
            <a:custGeom>
              <a:avLst/>
              <a:gdLst>
                <a:gd name="T0" fmla="*/ 326 h 326"/>
                <a:gd name="T1" fmla="*/ 0 h 326"/>
                <a:gd name="T2" fmla="*/ 326 h 326"/>
              </a:gdLst>
              <a:ahLst/>
              <a:cxnLst>
                <a:cxn ang="0">
                  <a:pos x="0" y="T0"/>
                </a:cxn>
                <a:cxn ang="0">
                  <a:pos x="0" y="T1"/>
                </a:cxn>
                <a:cxn ang="0">
                  <a:pos x="0" y="T2"/>
                </a:cxn>
              </a:cxnLst>
              <a:rect l="0" t="0" r="r" b="b"/>
              <a:pathLst>
                <a:path h="326">
                  <a:moveTo>
                    <a:pt x="0" y="326"/>
                  </a:moveTo>
                  <a:lnTo>
                    <a:pt x="0" y="0"/>
                  </a:lnTo>
                  <a:lnTo>
                    <a:pt x="0" y="326"/>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Line 73">
              <a:extLst>
                <a:ext uri="{FF2B5EF4-FFF2-40B4-BE49-F238E27FC236}">
                  <a16:creationId xmlns:a16="http://schemas.microsoft.com/office/drawing/2014/main" id="{BCFDA7CA-1B69-4C79-A411-72119600C967}"/>
                </a:ext>
              </a:extLst>
            </p:cNvPr>
            <p:cNvSpPr>
              <a:spLocks noChangeShapeType="1"/>
            </p:cNvSpPr>
            <p:nvPr/>
          </p:nvSpPr>
          <p:spPr bwMode="auto">
            <a:xfrm flipV="1">
              <a:off x="12180455" y="5207001"/>
              <a:ext cx="0" cy="5175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9" name="Rectangle 78">
            <a:extLst>
              <a:ext uri="{FF2B5EF4-FFF2-40B4-BE49-F238E27FC236}">
                <a16:creationId xmlns:a16="http://schemas.microsoft.com/office/drawing/2014/main" id="{A67DEF45-294D-4F32-B7B0-CA17C52BFCAB}"/>
              </a:ext>
            </a:extLst>
          </p:cNvPr>
          <p:cNvSpPr/>
          <p:nvPr userDrawn="1"/>
        </p:nvSpPr>
        <p:spPr>
          <a:xfrm>
            <a:off x="330632" y="344489"/>
            <a:ext cx="11527993" cy="6170467"/>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 name="Content Placeholder 26"/>
          <p:cNvSpPr>
            <a:spLocks noGrp="1"/>
          </p:cNvSpPr>
          <p:nvPr>
            <p:ph sz="quarter" idx="16" hasCustomPrompt="1"/>
          </p:nvPr>
        </p:nvSpPr>
        <p:spPr bwMode="gray">
          <a:xfrm>
            <a:off x="911408" y="4365205"/>
            <a:ext cx="9253163" cy="645886"/>
          </a:xfrm>
        </p:spPr>
        <p:txBody>
          <a:bodyPr vert="horz" lIns="91440" tIns="45720" rIns="91440" bIns="45720" rtlCol="0" anchor="t" anchorCtr="0">
            <a:noAutofit/>
          </a:bodyPr>
          <a:lstStyle>
            <a:lvl1pPr>
              <a:buFontTx/>
              <a:buNone/>
              <a:defRPr lang="en-US" sz="1999" baseline="0" dirty="0">
                <a:solidFill>
                  <a:schemeClr val="tx1"/>
                </a:solidFill>
                <a:latin typeface="+mn-lt"/>
                <a:ea typeface="Gilroy Bold" panose="00000500000000000000" pitchFamily="50" charset="0"/>
                <a:cs typeface="Gilroy Bold" panose="00000500000000000000" pitchFamily="50" charset="0"/>
              </a:defRPr>
            </a:lvl1pPr>
          </a:lstStyle>
          <a:p>
            <a:pPr marL="0" lvl="0" indent="0">
              <a:buNone/>
            </a:pPr>
            <a:r>
              <a:rPr lang="en-US"/>
              <a:t>Source information here</a:t>
            </a:r>
          </a:p>
        </p:txBody>
      </p:sp>
      <p:sp>
        <p:nvSpPr>
          <p:cNvPr id="5" name="Content Placeholder 4"/>
          <p:cNvSpPr>
            <a:spLocks noGrp="1"/>
          </p:cNvSpPr>
          <p:nvPr>
            <p:ph sz="quarter" idx="17" hasCustomPrompt="1"/>
          </p:nvPr>
        </p:nvSpPr>
        <p:spPr>
          <a:xfrm>
            <a:off x="911407" y="2383688"/>
            <a:ext cx="10525031" cy="1711386"/>
          </a:xfrm>
        </p:spPr>
        <p:txBody>
          <a:bodyPr anchor="b" anchorCtr="0"/>
          <a:lstStyle>
            <a:lvl1pPr marL="0" indent="0">
              <a:buClr>
                <a:schemeClr val="bg1"/>
              </a:buClr>
              <a:buFont typeface=".AppleSystemUIFont" charset="-120"/>
              <a:buNone/>
              <a:defRPr sz="4800" b="1">
                <a:solidFill>
                  <a:schemeClr val="tx1"/>
                </a:solidFill>
                <a:latin typeface="+mj-lt"/>
              </a:defRPr>
            </a:lvl1pPr>
            <a:lvl2pPr marL="231682" indent="0">
              <a:buFontTx/>
              <a:buNone/>
              <a:defRPr sz="3998"/>
            </a:lvl2pPr>
            <a:lvl3pPr marL="569685" indent="0">
              <a:buFontTx/>
              <a:buNone/>
              <a:defRPr sz="3998"/>
            </a:lvl3pPr>
            <a:lvl4pPr marL="853733" indent="0">
              <a:buFontTx/>
              <a:buNone/>
              <a:defRPr sz="3998"/>
            </a:lvl4pPr>
            <a:lvl5pPr marL="1145717" indent="0">
              <a:buFontTx/>
              <a:buNone/>
              <a:defRPr sz="3998"/>
            </a:lvl5pPr>
          </a:lstStyle>
          <a:p>
            <a:pPr lvl="0"/>
            <a:r>
              <a:rPr lang="en-US"/>
              <a:t>Click to edit Master text styles</a:t>
            </a:r>
          </a:p>
        </p:txBody>
      </p:sp>
      <p:pic>
        <p:nvPicPr>
          <p:cNvPr id="82" name="Picture 81">
            <a:extLst>
              <a:ext uri="{FF2B5EF4-FFF2-40B4-BE49-F238E27FC236}">
                <a16:creationId xmlns:a16="http://schemas.microsoft.com/office/drawing/2014/main" id="{589C6FEA-5377-453E-A3BB-9B9A2E6982F7}"/>
              </a:ext>
            </a:extLst>
          </p:cNvPr>
          <p:cNvPicPr>
            <a:picLocks noChangeAspect="1"/>
          </p:cNvPicPr>
          <p:nvPr userDrawn="1"/>
        </p:nvPicPr>
        <p:blipFill>
          <a:blip r:embed="rId2"/>
          <a:stretch>
            <a:fillRect/>
          </a:stretch>
        </p:blipFill>
        <p:spPr>
          <a:xfrm>
            <a:off x="967797" y="972731"/>
            <a:ext cx="539526" cy="557895"/>
          </a:xfrm>
          <a:prstGeom prst="rect">
            <a:avLst/>
          </a:prstGeom>
        </p:spPr>
      </p:pic>
      <p:pic>
        <p:nvPicPr>
          <p:cNvPr id="83" name="Picture 82">
            <a:extLst>
              <a:ext uri="{FF2B5EF4-FFF2-40B4-BE49-F238E27FC236}">
                <a16:creationId xmlns:a16="http://schemas.microsoft.com/office/drawing/2014/main" id="{3100730A-F96E-4CC7-ADF0-72A3649AB777}"/>
              </a:ext>
            </a:extLst>
          </p:cNvPr>
          <p:cNvPicPr>
            <a:picLocks noChangeAspect="1"/>
          </p:cNvPicPr>
          <p:nvPr userDrawn="1"/>
        </p:nvPicPr>
        <p:blipFill>
          <a:blip r:embed="rId2"/>
          <a:stretch>
            <a:fillRect/>
          </a:stretch>
        </p:blipFill>
        <p:spPr>
          <a:xfrm flipH="1" flipV="1">
            <a:off x="10678008" y="5345260"/>
            <a:ext cx="539526" cy="557895"/>
          </a:xfrm>
          <a:prstGeom prst="rect">
            <a:avLst/>
          </a:prstGeom>
        </p:spPr>
      </p:pic>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Quote ">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F74C911-67DD-4DDC-A8AC-E7A528D4C20C}"/>
              </a:ext>
            </a:extLst>
          </p:cNvPr>
          <p:cNvGrpSpPr/>
          <p:nvPr userDrawn="1"/>
        </p:nvGrpSpPr>
        <p:grpSpPr>
          <a:xfrm>
            <a:off x="-7938" y="-14753"/>
            <a:ext cx="12215381" cy="6898154"/>
            <a:chOff x="-7938" y="-14753"/>
            <a:chExt cx="12215381" cy="6898154"/>
          </a:xfrm>
        </p:grpSpPr>
        <p:sp>
          <p:nvSpPr>
            <p:cNvPr id="6" name="Rectangle: Rounded Corners 5">
              <a:extLst>
                <a:ext uri="{FF2B5EF4-FFF2-40B4-BE49-F238E27FC236}">
                  <a16:creationId xmlns:a16="http://schemas.microsoft.com/office/drawing/2014/main" id="{404BEA74-4490-4A28-ACF2-254EB7DE8361}"/>
                </a:ext>
              </a:extLst>
            </p:cNvPr>
            <p:cNvSpPr/>
            <p:nvPr/>
          </p:nvSpPr>
          <p:spPr>
            <a:xfrm>
              <a:off x="0" y="0"/>
              <a:ext cx="12188824" cy="6858000"/>
            </a:xfrm>
            <a:prstGeom prst="roundRect">
              <a:avLst>
                <a:gd name="adj" fmla="val 0"/>
              </a:avLst>
            </a:prstGeom>
            <a:solidFill>
              <a:srgbClr val="293E40"/>
            </a:solidFill>
            <a:ln w="19050">
              <a:solidFill>
                <a:srgbClr val="293E4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7" name="AutoShape 3">
              <a:extLst>
                <a:ext uri="{FF2B5EF4-FFF2-40B4-BE49-F238E27FC236}">
                  <a16:creationId xmlns:a16="http://schemas.microsoft.com/office/drawing/2014/main" id="{6DE6B404-3451-40AE-9B1F-A2B1554E30A4}"/>
                </a:ext>
              </a:extLst>
            </p:cNvPr>
            <p:cNvSpPr>
              <a:spLocks noChangeAspect="1" noChangeArrowheads="1" noTextEdit="1"/>
            </p:cNvSpPr>
            <p:nvPr/>
          </p:nvSpPr>
          <p:spPr bwMode="auto">
            <a:xfrm>
              <a:off x="12700" y="0"/>
              <a:ext cx="12163426"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6">
              <a:extLst>
                <a:ext uri="{FF2B5EF4-FFF2-40B4-BE49-F238E27FC236}">
                  <a16:creationId xmlns:a16="http://schemas.microsoft.com/office/drawing/2014/main" id="{97BCFEE5-4642-4E8C-8FCD-64FB4E52813A}"/>
                </a:ext>
              </a:extLst>
            </p:cNvPr>
            <p:cNvSpPr>
              <a:spLocks/>
            </p:cNvSpPr>
            <p:nvPr/>
          </p:nvSpPr>
          <p:spPr bwMode="auto">
            <a:xfrm>
              <a:off x="10375900" y="203200"/>
              <a:ext cx="1830388" cy="4138613"/>
            </a:xfrm>
            <a:custGeom>
              <a:avLst/>
              <a:gdLst>
                <a:gd name="T0" fmla="*/ 1175 w 1467"/>
                <a:gd name="T1" fmla="*/ 1296 h 3208"/>
                <a:gd name="T2" fmla="*/ 1055 w 1467"/>
                <a:gd name="T3" fmla="*/ 1604 h 3208"/>
                <a:gd name="T4" fmla="*/ 1175 w 1467"/>
                <a:gd name="T5" fmla="*/ 1912 h 3208"/>
                <a:gd name="T6" fmla="*/ 1467 w 1467"/>
                <a:gd name="T7" fmla="*/ 2056 h 3208"/>
                <a:gd name="T8" fmla="*/ 1467 w 1467"/>
                <a:gd name="T9" fmla="*/ 3208 h 3208"/>
                <a:gd name="T10" fmla="*/ 1446 w 1467"/>
                <a:gd name="T11" fmla="*/ 3206 h 3208"/>
                <a:gd name="T12" fmla="*/ 418 w 1467"/>
                <a:gd name="T13" fmla="*/ 2687 h 3208"/>
                <a:gd name="T14" fmla="*/ 0 w 1467"/>
                <a:gd name="T15" fmla="*/ 1604 h 3208"/>
                <a:gd name="T16" fmla="*/ 418 w 1467"/>
                <a:gd name="T17" fmla="*/ 521 h 3208"/>
                <a:gd name="T18" fmla="*/ 1446 w 1467"/>
                <a:gd name="T19" fmla="*/ 2 h 3208"/>
                <a:gd name="T20" fmla="*/ 1467 w 1467"/>
                <a:gd name="T21" fmla="*/ 0 h 3208"/>
                <a:gd name="T22" fmla="*/ 1467 w 1467"/>
                <a:gd name="T23" fmla="*/ 1152 h 3208"/>
                <a:gd name="T24" fmla="*/ 1175 w 1467"/>
                <a:gd name="T25" fmla="*/ 1296 h 3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7" h="3208">
                  <a:moveTo>
                    <a:pt x="1175" y="1296"/>
                  </a:moveTo>
                  <a:cubicBezTo>
                    <a:pt x="1098" y="1380"/>
                    <a:pt x="1055" y="1489"/>
                    <a:pt x="1055" y="1604"/>
                  </a:cubicBezTo>
                  <a:cubicBezTo>
                    <a:pt x="1055" y="1719"/>
                    <a:pt x="1098" y="1828"/>
                    <a:pt x="1175" y="1912"/>
                  </a:cubicBezTo>
                  <a:cubicBezTo>
                    <a:pt x="1252" y="1995"/>
                    <a:pt x="1355" y="2046"/>
                    <a:pt x="1467" y="2056"/>
                  </a:cubicBezTo>
                  <a:cubicBezTo>
                    <a:pt x="1467" y="3208"/>
                    <a:pt x="1467" y="3208"/>
                    <a:pt x="1467" y="3208"/>
                  </a:cubicBezTo>
                  <a:cubicBezTo>
                    <a:pt x="1446" y="3206"/>
                    <a:pt x="1446" y="3206"/>
                    <a:pt x="1446" y="3206"/>
                  </a:cubicBezTo>
                  <a:cubicBezTo>
                    <a:pt x="1051" y="3166"/>
                    <a:pt x="686" y="2982"/>
                    <a:pt x="418" y="2687"/>
                  </a:cubicBezTo>
                  <a:cubicBezTo>
                    <a:pt x="148" y="2390"/>
                    <a:pt x="0" y="2005"/>
                    <a:pt x="0" y="1604"/>
                  </a:cubicBezTo>
                  <a:cubicBezTo>
                    <a:pt x="0" y="1202"/>
                    <a:pt x="148" y="818"/>
                    <a:pt x="418" y="521"/>
                  </a:cubicBezTo>
                  <a:cubicBezTo>
                    <a:pt x="686" y="226"/>
                    <a:pt x="1051" y="42"/>
                    <a:pt x="1446" y="2"/>
                  </a:cubicBezTo>
                  <a:cubicBezTo>
                    <a:pt x="1467" y="0"/>
                    <a:pt x="1467" y="0"/>
                    <a:pt x="1467" y="0"/>
                  </a:cubicBezTo>
                  <a:cubicBezTo>
                    <a:pt x="1467" y="1152"/>
                    <a:pt x="1467" y="1152"/>
                    <a:pt x="1467" y="1152"/>
                  </a:cubicBezTo>
                  <a:cubicBezTo>
                    <a:pt x="1355" y="1162"/>
                    <a:pt x="1252" y="1213"/>
                    <a:pt x="1175" y="1296"/>
                  </a:cubicBezTo>
                  <a:close/>
                </a:path>
              </a:pathLst>
            </a:custGeom>
            <a:solidFill>
              <a:srgbClr val="68A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7">
              <a:extLst>
                <a:ext uri="{FF2B5EF4-FFF2-40B4-BE49-F238E27FC236}">
                  <a16:creationId xmlns:a16="http://schemas.microsoft.com/office/drawing/2014/main" id="{42061B82-EE2E-4E1A-86CC-18AE878CFC33}"/>
                </a:ext>
              </a:extLst>
            </p:cNvPr>
            <p:cNvSpPr>
              <a:spLocks/>
            </p:cNvSpPr>
            <p:nvPr/>
          </p:nvSpPr>
          <p:spPr bwMode="auto">
            <a:xfrm>
              <a:off x="7380288" y="1588"/>
              <a:ext cx="1663700" cy="1816100"/>
            </a:xfrm>
            <a:custGeom>
              <a:avLst/>
              <a:gdLst>
                <a:gd name="T0" fmla="*/ 1333 w 1333"/>
                <a:gd name="T1" fmla="*/ 0 h 1408"/>
                <a:gd name="T2" fmla="*/ 435 w 1333"/>
                <a:gd name="T3" fmla="*/ 410 h 1408"/>
                <a:gd name="T4" fmla="*/ 22 w 1333"/>
                <a:gd name="T5" fmla="*/ 1408 h 1408"/>
                <a:gd name="T6" fmla="*/ 0 w 1333"/>
                <a:gd name="T7" fmla="*/ 1408 h 1408"/>
                <a:gd name="T8" fmla="*/ 420 w 1333"/>
                <a:gd name="T9" fmla="*/ 395 h 1408"/>
                <a:gd name="T10" fmla="*/ 1165 w 1333"/>
                <a:gd name="T11" fmla="*/ 0 h 1408"/>
                <a:gd name="T12" fmla="*/ 1333 w 1333"/>
                <a:gd name="T13" fmla="*/ 0 h 1408"/>
              </a:gdLst>
              <a:ahLst/>
              <a:cxnLst>
                <a:cxn ang="0">
                  <a:pos x="T0" y="T1"/>
                </a:cxn>
                <a:cxn ang="0">
                  <a:pos x="T2" y="T3"/>
                </a:cxn>
                <a:cxn ang="0">
                  <a:pos x="T4" y="T5"/>
                </a:cxn>
                <a:cxn ang="0">
                  <a:pos x="T6" y="T7"/>
                </a:cxn>
                <a:cxn ang="0">
                  <a:pos x="T8" y="T9"/>
                </a:cxn>
                <a:cxn ang="0">
                  <a:pos x="T10" y="T11"/>
                </a:cxn>
                <a:cxn ang="0">
                  <a:pos x="T12" y="T13"/>
                </a:cxn>
              </a:cxnLst>
              <a:rect l="0" t="0" r="r" b="b"/>
              <a:pathLst>
                <a:path w="1333" h="1408">
                  <a:moveTo>
                    <a:pt x="1333" y="0"/>
                  </a:moveTo>
                  <a:cubicBezTo>
                    <a:pt x="993" y="24"/>
                    <a:pt x="678" y="167"/>
                    <a:pt x="435" y="410"/>
                  </a:cubicBezTo>
                  <a:cubicBezTo>
                    <a:pt x="168" y="677"/>
                    <a:pt x="22" y="1031"/>
                    <a:pt x="22" y="1408"/>
                  </a:cubicBezTo>
                  <a:cubicBezTo>
                    <a:pt x="0" y="1408"/>
                    <a:pt x="0" y="1408"/>
                    <a:pt x="0" y="1408"/>
                  </a:cubicBezTo>
                  <a:cubicBezTo>
                    <a:pt x="0" y="1025"/>
                    <a:pt x="149" y="665"/>
                    <a:pt x="420" y="395"/>
                  </a:cubicBezTo>
                  <a:cubicBezTo>
                    <a:pt x="626" y="188"/>
                    <a:pt x="884" y="53"/>
                    <a:pt x="1165" y="0"/>
                  </a:cubicBezTo>
                  <a:lnTo>
                    <a:pt x="1333"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8">
              <a:extLst>
                <a:ext uri="{FF2B5EF4-FFF2-40B4-BE49-F238E27FC236}">
                  <a16:creationId xmlns:a16="http://schemas.microsoft.com/office/drawing/2014/main" id="{0E2E3AF5-5555-461D-906F-879A531FB893}"/>
                </a:ext>
              </a:extLst>
            </p:cNvPr>
            <p:cNvSpPr>
              <a:spLocks/>
            </p:cNvSpPr>
            <p:nvPr/>
          </p:nvSpPr>
          <p:spPr bwMode="auto">
            <a:xfrm>
              <a:off x="9293225" y="1588"/>
              <a:ext cx="1662113" cy="1816100"/>
            </a:xfrm>
            <a:custGeom>
              <a:avLst/>
              <a:gdLst>
                <a:gd name="T0" fmla="*/ 1332 w 1332"/>
                <a:gd name="T1" fmla="*/ 1408 h 1408"/>
                <a:gd name="T2" fmla="*/ 1311 w 1332"/>
                <a:gd name="T3" fmla="*/ 1408 h 1408"/>
                <a:gd name="T4" fmla="*/ 897 w 1332"/>
                <a:gd name="T5" fmla="*/ 410 h 1408"/>
                <a:gd name="T6" fmla="*/ 0 w 1332"/>
                <a:gd name="T7" fmla="*/ 0 h 1408"/>
                <a:gd name="T8" fmla="*/ 167 w 1332"/>
                <a:gd name="T9" fmla="*/ 0 h 1408"/>
                <a:gd name="T10" fmla="*/ 912 w 1332"/>
                <a:gd name="T11" fmla="*/ 395 h 1408"/>
                <a:gd name="T12" fmla="*/ 1332 w 1332"/>
                <a:gd name="T13" fmla="*/ 1408 h 1408"/>
              </a:gdLst>
              <a:ahLst/>
              <a:cxnLst>
                <a:cxn ang="0">
                  <a:pos x="T0" y="T1"/>
                </a:cxn>
                <a:cxn ang="0">
                  <a:pos x="T2" y="T3"/>
                </a:cxn>
                <a:cxn ang="0">
                  <a:pos x="T4" y="T5"/>
                </a:cxn>
                <a:cxn ang="0">
                  <a:pos x="T6" y="T7"/>
                </a:cxn>
                <a:cxn ang="0">
                  <a:pos x="T8" y="T9"/>
                </a:cxn>
                <a:cxn ang="0">
                  <a:pos x="T10" y="T11"/>
                </a:cxn>
                <a:cxn ang="0">
                  <a:pos x="T12" y="T13"/>
                </a:cxn>
              </a:cxnLst>
              <a:rect l="0" t="0" r="r" b="b"/>
              <a:pathLst>
                <a:path w="1332" h="1408">
                  <a:moveTo>
                    <a:pt x="1332" y="1408"/>
                  </a:moveTo>
                  <a:cubicBezTo>
                    <a:pt x="1311" y="1408"/>
                    <a:pt x="1311" y="1408"/>
                    <a:pt x="1311" y="1408"/>
                  </a:cubicBezTo>
                  <a:cubicBezTo>
                    <a:pt x="1311" y="1031"/>
                    <a:pt x="1164" y="677"/>
                    <a:pt x="897" y="410"/>
                  </a:cubicBezTo>
                  <a:cubicBezTo>
                    <a:pt x="654" y="167"/>
                    <a:pt x="339" y="24"/>
                    <a:pt x="0" y="0"/>
                  </a:cubicBezTo>
                  <a:cubicBezTo>
                    <a:pt x="167" y="0"/>
                    <a:pt x="167" y="0"/>
                    <a:pt x="167" y="0"/>
                  </a:cubicBezTo>
                  <a:cubicBezTo>
                    <a:pt x="448" y="53"/>
                    <a:pt x="706" y="188"/>
                    <a:pt x="912" y="395"/>
                  </a:cubicBezTo>
                  <a:cubicBezTo>
                    <a:pt x="1183" y="665"/>
                    <a:pt x="1332" y="1025"/>
                    <a:pt x="1332" y="1408"/>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9">
              <a:extLst>
                <a:ext uri="{FF2B5EF4-FFF2-40B4-BE49-F238E27FC236}">
                  <a16:creationId xmlns:a16="http://schemas.microsoft.com/office/drawing/2014/main" id="{C32BEA32-0236-44C1-B761-A57C4037E958}"/>
                </a:ext>
              </a:extLst>
            </p:cNvPr>
            <p:cNvSpPr>
              <a:spLocks/>
            </p:cNvSpPr>
            <p:nvPr/>
          </p:nvSpPr>
          <p:spPr bwMode="auto">
            <a:xfrm>
              <a:off x="7493000" y="85725"/>
              <a:ext cx="3349625" cy="1731963"/>
            </a:xfrm>
            <a:custGeom>
              <a:avLst/>
              <a:gdLst>
                <a:gd name="T0" fmla="*/ 1343 w 2686"/>
                <a:gd name="T1" fmla="*/ 0 h 1343"/>
                <a:gd name="T2" fmla="*/ 2293 w 2686"/>
                <a:gd name="T3" fmla="*/ 393 h 1343"/>
                <a:gd name="T4" fmla="*/ 2686 w 2686"/>
                <a:gd name="T5" fmla="*/ 1343 h 1343"/>
                <a:gd name="T6" fmla="*/ 2664 w 2686"/>
                <a:gd name="T7" fmla="*/ 1343 h 1343"/>
                <a:gd name="T8" fmla="*/ 2277 w 2686"/>
                <a:gd name="T9" fmla="*/ 409 h 1343"/>
                <a:gd name="T10" fmla="*/ 1343 w 2686"/>
                <a:gd name="T11" fmla="*/ 22 h 1343"/>
                <a:gd name="T12" fmla="*/ 409 w 2686"/>
                <a:gd name="T13" fmla="*/ 409 h 1343"/>
                <a:gd name="T14" fmla="*/ 22 w 2686"/>
                <a:gd name="T15" fmla="*/ 1343 h 1343"/>
                <a:gd name="T16" fmla="*/ 0 w 2686"/>
                <a:gd name="T17" fmla="*/ 1343 h 1343"/>
                <a:gd name="T18" fmla="*/ 394 w 2686"/>
                <a:gd name="T19" fmla="*/ 393 h 1343"/>
                <a:gd name="T20" fmla="*/ 1343 w 2686"/>
                <a:gd name="T21" fmla="*/ 0 h 1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86" h="1343">
                  <a:moveTo>
                    <a:pt x="1343" y="0"/>
                  </a:moveTo>
                  <a:cubicBezTo>
                    <a:pt x="1702" y="0"/>
                    <a:pt x="2039" y="140"/>
                    <a:pt x="2293" y="393"/>
                  </a:cubicBezTo>
                  <a:cubicBezTo>
                    <a:pt x="2546" y="647"/>
                    <a:pt x="2686" y="984"/>
                    <a:pt x="2686" y="1343"/>
                  </a:cubicBezTo>
                  <a:cubicBezTo>
                    <a:pt x="2664" y="1343"/>
                    <a:pt x="2664" y="1343"/>
                    <a:pt x="2664" y="1343"/>
                  </a:cubicBezTo>
                  <a:cubicBezTo>
                    <a:pt x="2664" y="990"/>
                    <a:pt x="2527" y="658"/>
                    <a:pt x="2277" y="409"/>
                  </a:cubicBezTo>
                  <a:cubicBezTo>
                    <a:pt x="2028" y="159"/>
                    <a:pt x="1696" y="22"/>
                    <a:pt x="1343" y="22"/>
                  </a:cubicBezTo>
                  <a:cubicBezTo>
                    <a:pt x="990" y="22"/>
                    <a:pt x="658" y="159"/>
                    <a:pt x="409" y="409"/>
                  </a:cubicBezTo>
                  <a:cubicBezTo>
                    <a:pt x="159" y="658"/>
                    <a:pt x="22" y="990"/>
                    <a:pt x="22" y="1343"/>
                  </a:cubicBezTo>
                  <a:cubicBezTo>
                    <a:pt x="0" y="1343"/>
                    <a:pt x="0" y="1343"/>
                    <a:pt x="0" y="1343"/>
                  </a:cubicBezTo>
                  <a:cubicBezTo>
                    <a:pt x="0" y="984"/>
                    <a:pt x="140" y="647"/>
                    <a:pt x="394" y="393"/>
                  </a:cubicBezTo>
                  <a:cubicBezTo>
                    <a:pt x="647" y="140"/>
                    <a:pt x="984" y="0"/>
                    <a:pt x="1343"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0">
              <a:extLst>
                <a:ext uri="{FF2B5EF4-FFF2-40B4-BE49-F238E27FC236}">
                  <a16:creationId xmlns:a16="http://schemas.microsoft.com/office/drawing/2014/main" id="{FAA2EFAE-CB40-4890-8625-E49A91D78213}"/>
                </a:ext>
              </a:extLst>
            </p:cNvPr>
            <p:cNvSpPr>
              <a:spLocks/>
            </p:cNvSpPr>
            <p:nvPr/>
          </p:nvSpPr>
          <p:spPr bwMode="auto">
            <a:xfrm>
              <a:off x="7605713" y="201613"/>
              <a:ext cx="3125788" cy="1616075"/>
            </a:xfrm>
            <a:custGeom>
              <a:avLst/>
              <a:gdLst>
                <a:gd name="T0" fmla="*/ 1253 w 2506"/>
                <a:gd name="T1" fmla="*/ 0 h 1253"/>
                <a:gd name="T2" fmla="*/ 2139 w 2506"/>
                <a:gd name="T3" fmla="*/ 367 h 1253"/>
                <a:gd name="T4" fmla="*/ 2506 w 2506"/>
                <a:gd name="T5" fmla="*/ 1253 h 1253"/>
                <a:gd name="T6" fmla="*/ 2484 w 2506"/>
                <a:gd name="T7" fmla="*/ 1253 h 1253"/>
                <a:gd name="T8" fmla="*/ 2124 w 2506"/>
                <a:gd name="T9" fmla="*/ 382 h 1253"/>
                <a:gd name="T10" fmla="*/ 1253 w 2506"/>
                <a:gd name="T11" fmla="*/ 22 h 1253"/>
                <a:gd name="T12" fmla="*/ 382 w 2506"/>
                <a:gd name="T13" fmla="*/ 382 h 1253"/>
                <a:gd name="T14" fmla="*/ 22 w 2506"/>
                <a:gd name="T15" fmla="*/ 1253 h 1253"/>
                <a:gd name="T16" fmla="*/ 0 w 2506"/>
                <a:gd name="T17" fmla="*/ 1253 h 1253"/>
                <a:gd name="T18" fmla="*/ 367 w 2506"/>
                <a:gd name="T19" fmla="*/ 367 h 1253"/>
                <a:gd name="T20" fmla="*/ 1253 w 2506"/>
                <a:gd name="T21" fmla="*/ 0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6" h="1253">
                  <a:moveTo>
                    <a:pt x="1253" y="0"/>
                  </a:moveTo>
                  <a:cubicBezTo>
                    <a:pt x="1588" y="0"/>
                    <a:pt x="1902" y="131"/>
                    <a:pt x="2139" y="367"/>
                  </a:cubicBezTo>
                  <a:cubicBezTo>
                    <a:pt x="2376" y="604"/>
                    <a:pt x="2506" y="918"/>
                    <a:pt x="2506" y="1253"/>
                  </a:cubicBezTo>
                  <a:cubicBezTo>
                    <a:pt x="2484" y="1253"/>
                    <a:pt x="2484" y="1253"/>
                    <a:pt x="2484" y="1253"/>
                  </a:cubicBezTo>
                  <a:cubicBezTo>
                    <a:pt x="2484" y="924"/>
                    <a:pt x="2356" y="615"/>
                    <a:pt x="2124" y="382"/>
                  </a:cubicBezTo>
                  <a:cubicBezTo>
                    <a:pt x="1891" y="150"/>
                    <a:pt x="1582" y="22"/>
                    <a:pt x="1253" y="22"/>
                  </a:cubicBezTo>
                  <a:cubicBezTo>
                    <a:pt x="924" y="22"/>
                    <a:pt x="615" y="150"/>
                    <a:pt x="382" y="382"/>
                  </a:cubicBezTo>
                  <a:cubicBezTo>
                    <a:pt x="150" y="615"/>
                    <a:pt x="22" y="924"/>
                    <a:pt x="22" y="1253"/>
                  </a:cubicBezTo>
                  <a:cubicBezTo>
                    <a:pt x="0" y="1253"/>
                    <a:pt x="0" y="1253"/>
                    <a:pt x="0" y="1253"/>
                  </a:cubicBezTo>
                  <a:cubicBezTo>
                    <a:pt x="0" y="918"/>
                    <a:pt x="131" y="604"/>
                    <a:pt x="367" y="367"/>
                  </a:cubicBezTo>
                  <a:cubicBezTo>
                    <a:pt x="604" y="131"/>
                    <a:pt x="918" y="0"/>
                    <a:pt x="1253"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1">
              <a:extLst>
                <a:ext uri="{FF2B5EF4-FFF2-40B4-BE49-F238E27FC236}">
                  <a16:creationId xmlns:a16="http://schemas.microsoft.com/office/drawing/2014/main" id="{52D8CAB8-ED4D-41A5-BF4B-D6BE53278C41}"/>
                </a:ext>
              </a:extLst>
            </p:cNvPr>
            <p:cNvSpPr>
              <a:spLocks/>
            </p:cNvSpPr>
            <p:nvPr/>
          </p:nvSpPr>
          <p:spPr bwMode="auto">
            <a:xfrm>
              <a:off x="7716838" y="317500"/>
              <a:ext cx="2901950" cy="1500188"/>
            </a:xfrm>
            <a:custGeom>
              <a:avLst/>
              <a:gdLst>
                <a:gd name="T0" fmla="*/ 1163 w 2326"/>
                <a:gd name="T1" fmla="*/ 0 h 1163"/>
                <a:gd name="T2" fmla="*/ 1985 w 2326"/>
                <a:gd name="T3" fmla="*/ 341 h 1163"/>
                <a:gd name="T4" fmla="*/ 2326 w 2326"/>
                <a:gd name="T5" fmla="*/ 1163 h 1163"/>
                <a:gd name="T6" fmla="*/ 2304 w 2326"/>
                <a:gd name="T7" fmla="*/ 1163 h 1163"/>
                <a:gd name="T8" fmla="*/ 1970 w 2326"/>
                <a:gd name="T9" fmla="*/ 356 h 1163"/>
                <a:gd name="T10" fmla="*/ 1163 w 2326"/>
                <a:gd name="T11" fmla="*/ 22 h 1163"/>
                <a:gd name="T12" fmla="*/ 356 w 2326"/>
                <a:gd name="T13" fmla="*/ 356 h 1163"/>
                <a:gd name="T14" fmla="*/ 22 w 2326"/>
                <a:gd name="T15" fmla="*/ 1163 h 1163"/>
                <a:gd name="T16" fmla="*/ 0 w 2326"/>
                <a:gd name="T17" fmla="*/ 1163 h 1163"/>
                <a:gd name="T18" fmla="*/ 341 w 2326"/>
                <a:gd name="T19" fmla="*/ 341 h 1163"/>
                <a:gd name="T20" fmla="*/ 1163 w 2326"/>
                <a:gd name="T21" fmla="*/ 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6" h="1163">
                  <a:moveTo>
                    <a:pt x="1163" y="0"/>
                  </a:moveTo>
                  <a:cubicBezTo>
                    <a:pt x="1474" y="0"/>
                    <a:pt x="1766" y="121"/>
                    <a:pt x="1985" y="341"/>
                  </a:cubicBezTo>
                  <a:cubicBezTo>
                    <a:pt x="2205" y="560"/>
                    <a:pt x="2326" y="852"/>
                    <a:pt x="2326" y="1163"/>
                  </a:cubicBezTo>
                  <a:cubicBezTo>
                    <a:pt x="2304" y="1163"/>
                    <a:pt x="2304" y="1163"/>
                    <a:pt x="2304" y="1163"/>
                  </a:cubicBezTo>
                  <a:cubicBezTo>
                    <a:pt x="2304" y="858"/>
                    <a:pt x="2186" y="572"/>
                    <a:pt x="1970" y="356"/>
                  </a:cubicBezTo>
                  <a:cubicBezTo>
                    <a:pt x="1755" y="140"/>
                    <a:pt x="1468" y="22"/>
                    <a:pt x="1163" y="22"/>
                  </a:cubicBezTo>
                  <a:cubicBezTo>
                    <a:pt x="858" y="22"/>
                    <a:pt x="572" y="140"/>
                    <a:pt x="356" y="356"/>
                  </a:cubicBezTo>
                  <a:cubicBezTo>
                    <a:pt x="141" y="572"/>
                    <a:pt x="22" y="858"/>
                    <a:pt x="22" y="1163"/>
                  </a:cubicBezTo>
                  <a:cubicBezTo>
                    <a:pt x="0" y="1163"/>
                    <a:pt x="0" y="1163"/>
                    <a:pt x="0" y="1163"/>
                  </a:cubicBezTo>
                  <a:cubicBezTo>
                    <a:pt x="0" y="852"/>
                    <a:pt x="121" y="560"/>
                    <a:pt x="341" y="341"/>
                  </a:cubicBezTo>
                  <a:cubicBezTo>
                    <a:pt x="561" y="121"/>
                    <a:pt x="853" y="0"/>
                    <a:pt x="1163"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2">
              <a:extLst>
                <a:ext uri="{FF2B5EF4-FFF2-40B4-BE49-F238E27FC236}">
                  <a16:creationId xmlns:a16="http://schemas.microsoft.com/office/drawing/2014/main" id="{3A89A786-6EF0-4B5E-9484-721BC69BFCAE}"/>
                </a:ext>
              </a:extLst>
            </p:cNvPr>
            <p:cNvSpPr>
              <a:spLocks/>
            </p:cNvSpPr>
            <p:nvPr/>
          </p:nvSpPr>
          <p:spPr bwMode="auto">
            <a:xfrm>
              <a:off x="7831138" y="433388"/>
              <a:ext cx="2674938" cy="1384300"/>
            </a:xfrm>
            <a:custGeom>
              <a:avLst/>
              <a:gdLst>
                <a:gd name="T0" fmla="*/ 1072 w 2145"/>
                <a:gd name="T1" fmla="*/ 0 h 1073"/>
                <a:gd name="T2" fmla="*/ 1830 w 2145"/>
                <a:gd name="T3" fmla="*/ 315 h 1073"/>
                <a:gd name="T4" fmla="*/ 2145 w 2145"/>
                <a:gd name="T5" fmla="*/ 1073 h 1073"/>
                <a:gd name="T6" fmla="*/ 2123 w 2145"/>
                <a:gd name="T7" fmla="*/ 1073 h 1073"/>
                <a:gd name="T8" fmla="*/ 1815 w 2145"/>
                <a:gd name="T9" fmla="*/ 330 h 1073"/>
                <a:gd name="T10" fmla="*/ 1072 w 2145"/>
                <a:gd name="T11" fmla="*/ 22 h 1073"/>
                <a:gd name="T12" fmla="*/ 329 w 2145"/>
                <a:gd name="T13" fmla="*/ 330 h 1073"/>
                <a:gd name="T14" fmla="*/ 21 w 2145"/>
                <a:gd name="T15" fmla="*/ 1073 h 1073"/>
                <a:gd name="T16" fmla="*/ 0 w 2145"/>
                <a:gd name="T17" fmla="*/ 1073 h 1073"/>
                <a:gd name="T18" fmla="*/ 314 w 2145"/>
                <a:gd name="T19" fmla="*/ 315 h 1073"/>
                <a:gd name="T20" fmla="*/ 1072 w 2145"/>
                <a:gd name="T21" fmla="*/ 0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5" h="1073">
                  <a:moveTo>
                    <a:pt x="1072" y="0"/>
                  </a:moveTo>
                  <a:cubicBezTo>
                    <a:pt x="1359" y="0"/>
                    <a:pt x="1628" y="112"/>
                    <a:pt x="1830" y="315"/>
                  </a:cubicBezTo>
                  <a:cubicBezTo>
                    <a:pt x="2033" y="517"/>
                    <a:pt x="2145" y="787"/>
                    <a:pt x="2145" y="1073"/>
                  </a:cubicBezTo>
                  <a:cubicBezTo>
                    <a:pt x="2123" y="1073"/>
                    <a:pt x="2123" y="1073"/>
                    <a:pt x="2123" y="1073"/>
                  </a:cubicBezTo>
                  <a:cubicBezTo>
                    <a:pt x="2123" y="792"/>
                    <a:pt x="2014" y="528"/>
                    <a:pt x="1815" y="330"/>
                  </a:cubicBezTo>
                  <a:cubicBezTo>
                    <a:pt x="1617" y="131"/>
                    <a:pt x="1353" y="22"/>
                    <a:pt x="1072" y="22"/>
                  </a:cubicBezTo>
                  <a:cubicBezTo>
                    <a:pt x="791" y="22"/>
                    <a:pt x="527" y="131"/>
                    <a:pt x="329" y="330"/>
                  </a:cubicBezTo>
                  <a:cubicBezTo>
                    <a:pt x="130" y="528"/>
                    <a:pt x="21" y="792"/>
                    <a:pt x="21" y="1073"/>
                  </a:cubicBezTo>
                  <a:cubicBezTo>
                    <a:pt x="0" y="1073"/>
                    <a:pt x="0" y="1073"/>
                    <a:pt x="0" y="1073"/>
                  </a:cubicBezTo>
                  <a:cubicBezTo>
                    <a:pt x="0" y="787"/>
                    <a:pt x="111" y="517"/>
                    <a:pt x="314" y="315"/>
                  </a:cubicBezTo>
                  <a:cubicBezTo>
                    <a:pt x="516" y="112"/>
                    <a:pt x="786" y="0"/>
                    <a:pt x="1072"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3">
              <a:extLst>
                <a:ext uri="{FF2B5EF4-FFF2-40B4-BE49-F238E27FC236}">
                  <a16:creationId xmlns:a16="http://schemas.microsoft.com/office/drawing/2014/main" id="{BA42FF38-9338-40F2-B405-283A169D703A}"/>
                </a:ext>
              </a:extLst>
            </p:cNvPr>
            <p:cNvSpPr>
              <a:spLocks/>
            </p:cNvSpPr>
            <p:nvPr/>
          </p:nvSpPr>
          <p:spPr bwMode="auto">
            <a:xfrm>
              <a:off x="7943850" y="550863"/>
              <a:ext cx="2449513" cy="1266825"/>
            </a:xfrm>
            <a:custGeom>
              <a:avLst/>
              <a:gdLst>
                <a:gd name="T0" fmla="*/ 982 w 1965"/>
                <a:gd name="T1" fmla="*/ 0 h 982"/>
                <a:gd name="T2" fmla="*/ 1677 w 1965"/>
                <a:gd name="T3" fmla="*/ 287 h 982"/>
                <a:gd name="T4" fmla="*/ 1965 w 1965"/>
                <a:gd name="T5" fmla="*/ 982 h 982"/>
                <a:gd name="T6" fmla="*/ 1943 w 1965"/>
                <a:gd name="T7" fmla="*/ 982 h 982"/>
                <a:gd name="T8" fmla="*/ 1662 w 1965"/>
                <a:gd name="T9" fmla="*/ 302 h 982"/>
                <a:gd name="T10" fmla="*/ 982 w 1965"/>
                <a:gd name="T11" fmla="*/ 21 h 982"/>
                <a:gd name="T12" fmla="*/ 303 w 1965"/>
                <a:gd name="T13" fmla="*/ 302 h 982"/>
                <a:gd name="T14" fmla="*/ 21 w 1965"/>
                <a:gd name="T15" fmla="*/ 982 h 982"/>
                <a:gd name="T16" fmla="*/ 0 w 1965"/>
                <a:gd name="T17" fmla="*/ 982 h 982"/>
                <a:gd name="T18" fmla="*/ 287 w 1965"/>
                <a:gd name="T19" fmla="*/ 287 h 982"/>
                <a:gd name="T20" fmla="*/ 982 w 1965"/>
                <a:gd name="T21" fmla="*/ 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65" h="982">
                  <a:moveTo>
                    <a:pt x="982" y="0"/>
                  </a:moveTo>
                  <a:cubicBezTo>
                    <a:pt x="1244" y="0"/>
                    <a:pt x="1491" y="102"/>
                    <a:pt x="1677" y="287"/>
                  </a:cubicBezTo>
                  <a:cubicBezTo>
                    <a:pt x="1862" y="473"/>
                    <a:pt x="1965" y="720"/>
                    <a:pt x="1965" y="982"/>
                  </a:cubicBezTo>
                  <a:cubicBezTo>
                    <a:pt x="1943" y="982"/>
                    <a:pt x="1943" y="982"/>
                    <a:pt x="1943" y="982"/>
                  </a:cubicBezTo>
                  <a:cubicBezTo>
                    <a:pt x="1943" y="725"/>
                    <a:pt x="1843" y="484"/>
                    <a:pt x="1662" y="302"/>
                  </a:cubicBezTo>
                  <a:cubicBezTo>
                    <a:pt x="1480" y="121"/>
                    <a:pt x="1239" y="21"/>
                    <a:pt x="982" y="21"/>
                  </a:cubicBezTo>
                  <a:cubicBezTo>
                    <a:pt x="725" y="21"/>
                    <a:pt x="484" y="121"/>
                    <a:pt x="303" y="302"/>
                  </a:cubicBezTo>
                  <a:cubicBezTo>
                    <a:pt x="121" y="484"/>
                    <a:pt x="21" y="725"/>
                    <a:pt x="21" y="982"/>
                  </a:cubicBezTo>
                  <a:cubicBezTo>
                    <a:pt x="0" y="982"/>
                    <a:pt x="0" y="982"/>
                    <a:pt x="0" y="982"/>
                  </a:cubicBezTo>
                  <a:cubicBezTo>
                    <a:pt x="0" y="720"/>
                    <a:pt x="102" y="473"/>
                    <a:pt x="287" y="287"/>
                  </a:cubicBezTo>
                  <a:cubicBezTo>
                    <a:pt x="473" y="102"/>
                    <a:pt x="720" y="0"/>
                    <a:pt x="982"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Rectangle 14">
              <a:extLst>
                <a:ext uri="{FF2B5EF4-FFF2-40B4-BE49-F238E27FC236}">
                  <a16:creationId xmlns:a16="http://schemas.microsoft.com/office/drawing/2014/main" id="{EABC0D97-D694-4501-80AA-330A203C9911}"/>
                </a:ext>
              </a:extLst>
            </p:cNvPr>
            <p:cNvSpPr>
              <a:spLocks noChangeArrowheads="1"/>
            </p:cNvSpPr>
            <p:nvPr/>
          </p:nvSpPr>
          <p:spPr bwMode="auto">
            <a:xfrm>
              <a:off x="2633662" y="6772276"/>
              <a:ext cx="222250" cy="1428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Rectangle 15">
              <a:extLst>
                <a:ext uri="{FF2B5EF4-FFF2-40B4-BE49-F238E27FC236}">
                  <a16:creationId xmlns:a16="http://schemas.microsoft.com/office/drawing/2014/main" id="{6A891196-5145-4930-90C6-082C46F1DD1A}"/>
                </a:ext>
              </a:extLst>
            </p:cNvPr>
            <p:cNvSpPr>
              <a:spLocks noChangeArrowheads="1"/>
            </p:cNvSpPr>
            <p:nvPr/>
          </p:nvSpPr>
          <p:spPr bwMode="auto">
            <a:xfrm>
              <a:off x="3079750" y="6324601"/>
              <a:ext cx="222250" cy="1428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Oval 16">
              <a:extLst>
                <a:ext uri="{FF2B5EF4-FFF2-40B4-BE49-F238E27FC236}">
                  <a16:creationId xmlns:a16="http://schemas.microsoft.com/office/drawing/2014/main" id="{3C9E9BAB-8995-43EA-844F-601E9F20B91D}"/>
                </a:ext>
              </a:extLst>
            </p:cNvPr>
            <p:cNvSpPr>
              <a:spLocks noChangeArrowheads="1"/>
            </p:cNvSpPr>
            <p:nvPr/>
          </p:nvSpPr>
          <p:spPr bwMode="auto">
            <a:xfrm>
              <a:off x="2778125" y="6697663"/>
              <a:ext cx="155575" cy="161925"/>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17">
              <a:extLst>
                <a:ext uri="{FF2B5EF4-FFF2-40B4-BE49-F238E27FC236}">
                  <a16:creationId xmlns:a16="http://schemas.microsoft.com/office/drawing/2014/main" id="{1BF92852-C722-4C40-9C37-A6AB8342087B}"/>
                </a:ext>
              </a:extLst>
            </p:cNvPr>
            <p:cNvSpPr>
              <a:spLocks noChangeArrowheads="1"/>
            </p:cNvSpPr>
            <p:nvPr/>
          </p:nvSpPr>
          <p:spPr bwMode="auto">
            <a:xfrm>
              <a:off x="2778125" y="647541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18">
              <a:extLst>
                <a:ext uri="{FF2B5EF4-FFF2-40B4-BE49-F238E27FC236}">
                  <a16:creationId xmlns:a16="http://schemas.microsoft.com/office/drawing/2014/main" id="{2341BF4D-5ECD-4F36-98C9-DCF0777960A2}"/>
                </a:ext>
              </a:extLst>
            </p:cNvPr>
            <p:cNvSpPr>
              <a:spLocks noChangeArrowheads="1"/>
            </p:cNvSpPr>
            <p:nvPr/>
          </p:nvSpPr>
          <p:spPr bwMode="auto">
            <a:xfrm>
              <a:off x="2778125" y="625316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19">
              <a:extLst>
                <a:ext uri="{FF2B5EF4-FFF2-40B4-BE49-F238E27FC236}">
                  <a16:creationId xmlns:a16="http://schemas.microsoft.com/office/drawing/2014/main" id="{FF925A76-8A93-4507-8C3A-077EB0ACF3E8}"/>
                </a:ext>
              </a:extLst>
            </p:cNvPr>
            <p:cNvSpPr>
              <a:spLocks noChangeArrowheads="1"/>
            </p:cNvSpPr>
            <p:nvPr/>
          </p:nvSpPr>
          <p:spPr bwMode="auto">
            <a:xfrm>
              <a:off x="3000375" y="6475413"/>
              <a:ext cx="157163"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20">
              <a:extLst>
                <a:ext uri="{FF2B5EF4-FFF2-40B4-BE49-F238E27FC236}">
                  <a16:creationId xmlns:a16="http://schemas.microsoft.com/office/drawing/2014/main" id="{41BB0318-B901-4E1D-8777-217A7FC30A5C}"/>
                </a:ext>
              </a:extLst>
            </p:cNvPr>
            <p:cNvSpPr>
              <a:spLocks noChangeArrowheads="1"/>
            </p:cNvSpPr>
            <p:nvPr/>
          </p:nvSpPr>
          <p:spPr bwMode="auto">
            <a:xfrm>
              <a:off x="3000375" y="6253163"/>
              <a:ext cx="157163"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21">
              <a:extLst>
                <a:ext uri="{FF2B5EF4-FFF2-40B4-BE49-F238E27FC236}">
                  <a16:creationId xmlns:a16="http://schemas.microsoft.com/office/drawing/2014/main" id="{94489618-1B96-469F-81D2-13F36628B0CE}"/>
                </a:ext>
              </a:extLst>
            </p:cNvPr>
            <p:cNvSpPr>
              <a:spLocks noChangeArrowheads="1"/>
            </p:cNvSpPr>
            <p:nvPr/>
          </p:nvSpPr>
          <p:spPr bwMode="auto">
            <a:xfrm>
              <a:off x="3232150" y="6253163"/>
              <a:ext cx="153988"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Oval 22">
              <a:extLst>
                <a:ext uri="{FF2B5EF4-FFF2-40B4-BE49-F238E27FC236}">
                  <a16:creationId xmlns:a16="http://schemas.microsoft.com/office/drawing/2014/main" id="{DD19A392-C0F1-4597-8002-B78E9A1998D0}"/>
                </a:ext>
              </a:extLst>
            </p:cNvPr>
            <p:cNvSpPr>
              <a:spLocks noChangeArrowheads="1"/>
            </p:cNvSpPr>
            <p:nvPr/>
          </p:nvSpPr>
          <p:spPr bwMode="auto">
            <a:xfrm>
              <a:off x="2554287" y="6697663"/>
              <a:ext cx="155575" cy="161925"/>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Rectangle 23">
              <a:extLst>
                <a:ext uri="{FF2B5EF4-FFF2-40B4-BE49-F238E27FC236}">
                  <a16:creationId xmlns:a16="http://schemas.microsoft.com/office/drawing/2014/main" id="{33D93F9F-7DFE-4FFB-B7B2-3F4CCDE57C68}"/>
                </a:ext>
              </a:extLst>
            </p:cNvPr>
            <p:cNvSpPr>
              <a:spLocks noChangeArrowheads="1"/>
            </p:cNvSpPr>
            <p:nvPr/>
          </p:nvSpPr>
          <p:spPr bwMode="auto">
            <a:xfrm>
              <a:off x="3321050" y="6772276"/>
              <a:ext cx="223838" cy="1428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Rectangle 24">
              <a:extLst>
                <a:ext uri="{FF2B5EF4-FFF2-40B4-BE49-F238E27FC236}">
                  <a16:creationId xmlns:a16="http://schemas.microsoft.com/office/drawing/2014/main" id="{7E108BF1-8E95-4C13-8615-0687366BA8B8}"/>
                </a:ext>
              </a:extLst>
            </p:cNvPr>
            <p:cNvSpPr>
              <a:spLocks noChangeArrowheads="1"/>
            </p:cNvSpPr>
            <p:nvPr/>
          </p:nvSpPr>
          <p:spPr bwMode="auto">
            <a:xfrm>
              <a:off x="3767137" y="6324601"/>
              <a:ext cx="223838" cy="1428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Oval 25">
              <a:extLst>
                <a:ext uri="{FF2B5EF4-FFF2-40B4-BE49-F238E27FC236}">
                  <a16:creationId xmlns:a16="http://schemas.microsoft.com/office/drawing/2014/main" id="{005BA49C-1933-48E2-A670-DFFF9E30257F}"/>
                </a:ext>
              </a:extLst>
            </p:cNvPr>
            <p:cNvSpPr>
              <a:spLocks noChangeArrowheads="1"/>
            </p:cNvSpPr>
            <p:nvPr/>
          </p:nvSpPr>
          <p:spPr bwMode="auto">
            <a:xfrm>
              <a:off x="3465512" y="6697663"/>
              <a:ext cx="157163" cy="161925"/>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Oval 26">
              <a:extLst>
                <a:ext uri="{FF2B5EF4-FFF2-40B4-BE49-F238E27FC236}">
                  <a16:creationId xmlns:a16="http://schemas.microsoft.com/office/drawing/2014/main" id="{72213996-CC46-409F-9599-2D5DF336AD90}"/>
                </a:ext>
              </a:extLst>
            </p:cNvPr>
            <p:cNvSpPr>
              <a:spLocks noChangeArrowheads="1"/>
            </p:cNvSpPr>
            <p:nvPr/>
          </p:nvSpPr>
          <p:spPr bwMode="auto">
            <a:xfrm>
              <a:off x="3465512" y="6475413"/>
              <a:ext cx="157163"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27">
              <a:extLst>
                <a:ext uri="{FF2B5EF4-FFF2-40B4-BE49-F238E27FC236}">
                  <a16:creationId xmlns:a16="http://schemas.microsoft.com/office/drawing/2014/main" id="{86EF3470-FE9F-4451-AB40-9C873CA02A5E}"/>
                </a:ext>
              </a:extLst>
            </p:cNvPr>
            <p:cNvSpPr>
              <a:spLocks noChangeArrowheads="1"/>
            </p:cNvSpPr>
            <p:nvPr/>
          </p:nvSpPr>
          <p:spPr bwMode="auto">
            <a:xfrm>
              <a:off x="3465512" y="6253163"/>
              <a:ext cx="157163"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28">
              <a:extLst>
                <a:ext uri="{FF2B5EF4-FFF2-40B4-BE49-F238E27FC236}">
                  <a16:creationId xmlns:a16="http://schemas.microsoft.com/office/drawing/2014/main" id="{D55872E0-B894-4469-8ADB-AA81913C34CE}"/>
                </a:ext>
              </a:extLst>
            </p:cNvPr>
            <p:cNvSpPr>
              <a:spLocks noChangeArrowheads="1"/>
            </p:cNvSpPr>
            <p:nvPr/>
          </p:nvSpPr>
          <p:spPr bwMode="auto">
            <a:xfrm>
              <a:off x="3689350" y="647541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29">
              <a:extLst>
                <a:ext uri="{FF2B5EF4-FFF2-40B4-BE49-F238E27FC236}">
                  <a16:creationId xmlns:a16="http://schemas.microsoft.com/office/drawing/2014/main" id="{7266F5E3-31A8-44BE-9E49-7183649E39F9}"/>
                </a:ext>
              </a:extLst>
            </p:cNvPr>
            <p:cNvSpPr>
              <a:spLocks noChangeArrowheads="1"/>
            </p:cNvSpPr>
            <p:nvPr/>
          </p:nvSpPr>
          <p:spPr bwMode="auto">
            <a:xfrm>
              <a:off x="3689350" y="625316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Oval 30">
              <a:extLst>
                <a:ext uri="{FF2B5EF4-FFF2-40B4-BE49-F238E27FC236}">
                  <a16:creationId xmlns:a16="http://schemas.microsoft.com/office/drawing/2014/main" id="{0E68D307-27C1-42A5-A64A-8D79560EFA0B}"/>
                </a:ext>
              </a:extLst>
            </p:cNvPr>
            <p:cNvSpPr>
              <a:spLocks noChangeArrowheads="1"/>
            </p:cNvSpPr>
            <p:nvPr/>
          </p:nvSpPr>
          <p:spPr bwMode="auto">
            <a:xfrm>
              <a:off x="3919537" y="625316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Oval 31">
              <a:extLst>
                <a:ext uri="{FF2B5EF4-FFF2-40B4-BE49-F238E27FC236}">
                  <a16:creationId xmlns:a16="http://schemas.microsoft.com/office/drawing/2014/main" id="{09D544FF-B528-4BCA-9DB1-23CB97BE4CC5}"/>
                </a:ext>
              </a:extLst>
            </p:cNvPr>
            <p:cNvSpPr>
              <a:spLocks noChangeArrowheads="1"/>
            </p:cNvSpPr>
            <p:nvPr/>
          </p:nvSpPr>
          <p:spPr bwMode="auto">
            <a:xfrm>
              <a:off x="3243262" y="6697663"/>
              <a:ext cx="153988" cy="161925"/>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Rectangle 32">
              <a:extLst>
                <a:ext uri="{FF2B5EF4-FFF2-40B4-BE49-F238E27FC236}">
                  <a16:creationId xmlns:a16="http://schemas.microsoft.com/office/drawing/2014/main" id="{3C4D40E0-937B-44FF-B389-689E7841543A}"/>
                </a:ext>
              </a:extLst>
            </p:cNvPr>
            <p:cNvSpPr>
              <a:spLocks noChangeArrowheads="1"/>
            </p:cNvSpPr>
            <p:nvPr/>
          </p:nvSpPr>
          <p:spPr bwMode="auto">
            <a:xfrm>
              <a:off x="5056187" y="6750325"/>
              <a:ext cx="3679825" cy="31750"/>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33">
              <a:extLst>
                <a:ext uri="{FF2B5EF4-FFF2-40B4-BE49-F238E27FC236}">
                  <a16:creationId xmlns:a16="http://schemas.microsoft.com/office/drawing/2014/main" id="{3131A70B-12D7-4EF9-8845-251AA150C90D}"/>
                </a:ext>
              </a:extLst>
            </p:cNvPr>
            <p:cNvSpPr>
              <a:spLocks noChangeArrowheads="1"/>
            </p:cNvSpPr>
            <p:nvPr/>
          </p:nvSpPr>
          <p:spPr bwMode="auto">
            <a:xfrm>
              <a:off x="5056187" y="6589988"/>
              <a:ext cx="3679825" cy="31750"/>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34">
              <a:extLst>
                <a:ext uri="{FF2B5EF4-FFF2-40B4-BE49-F238E27FC236}">
                  <a16:creationId xmlns:a16="http://schemas.microsoft.com/office/drawing/2014/main" id="{4746C1B6-AC6C-4CA0-ADD3-ED00C3315AE9}"/>
                </a:ext>
              </a:extLst>
            </p:cNvPr>
            <p:cNvSpPr>
              <a:spLocks noChangeArrowheads="1"/>
            </p:cNvSpPr>
            <p:nvPr/>
          </p:nvSpPr>
          <p:spPr bwMode="auto">
            <a:xfrm>
              <a:off x="5056187" y="6429650"/>
              <a:ext cx="3679825" cy="31750"/>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35">
              <a:extLst>
                <a:ext uri="{FF2B5EF4-FFF2-40B4-BE49-F238E27FC236}">
                  <a16:creationId xmlns:a16="http://schemas.microsoft.com/office/drawing/2014/main" id="{7C4EE773-B4FB-4E54-A06B-74550B3019AD}"/>
                </a:ext>
              </a:extLst>
            </p:cNvPr>
            <p:cNvSpPr>
              <a:spLocks noChangeArrowheads="1"/>
            </p:cNvSpPr>
            <p:nvPr/>
          </p:nvSpPr>
          <p:spPr bwMode="auto">
            <a:xfrm>
              <a:off x="5056187" y="6197601"/>
              <a:ext cx="3679825" cy="30163"/>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36">
              <a:extLst>
                <a:ext uri="{FF2B5EF4-FFF2-40B4-BE49-F238E27FC236}">
                  <a16:creationId xmlns:a16="http://schemas.microsoft.com/office/drawing/2014/main" id="{75DD0CCD-575D-4AA0-8241-E1DD0608C4E9}"/>
                </a:ext>
              </a:extLst>
            </p:cNvPr>
            <p:cNvSpPr>
              <a:spLocks noChangeArrowheads="1"/>
            </p:cNvSpPr>
            <p:nvPr/>
          </p:nvSpPr>
          <p:spPr bwMode="auto">
            <a:xfrm>
              <a:off x="5056187" y="6037263"/>
              <a:ext cx="3679825" cy="31750"/>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37">
              <a:extLst>
                <a:ext uri="{FF2B5EF4-FFF2-40B4-BE49-F238E27FC236}">
                  <a16:creationId xmlns:a16="http://schemas.microsoft.com/office/drawing/2014/main" id="{9C7ACAAE-CB3D-4F7F-BBD2-C9ADAC09ADE2}"/>
                </a:ext>
              </a:extLst>
            </p:cNvPr>
            <p:cNvSpPr>
              <a:spLocks/>
            </p:cNvSpPr>
            <p:nvPr/>
          </p:nvSpPr>
          <p:spPr bwMode="auto">
            <a:xfrm>
              <a:off x="7407222" y="5212977"/>
              <a:ext cx="2468563" cy="1570038"/>
            </a:xfrm>
            <a:custGeom>
              <a:avLst/>
              <a:gdLst>
                <a:gd name="T0" fmla="*/ 1979 w 1979"/>
                <a:gd name="T1" fmla="*/ 0 h 1217"/>
                <a:gd name="T2" fmla="*/ 1979 w 1979"/>
                <a:gd name="T3" fmla="*/ 1217 h 1217"/>
                <a:gd name="T4" fmla="*/ 0 w 1979"/>
                <a:gd name="T5" fmla="*/ 1217 h 1217"/>
                <a:gd name="T6" fmla="*/ 23 w 1979"/>
                <a:gd name="T7" fmla="*/ 1191 h 1217"/>
                <a:gd name="T8" fmla="*/ 46 w 1979"/>
                <a:gd name="T9" fmla="*/ 1166 h 1217"/>
                <a:gd name="T10" fmla="*/ 135 w 1979"/>
                <a:gd name="T11" fmla="*/ 1067 h 1217"/>
                <a:gd name="T12" fmla="*/ 158 w 1979"/>
                <a:gd name="T13" fmla="*/ 1042 h 1217"/>
                <a:gd name="T14" fmla="*/ 247 w 1979"/>
                <a:gd name="T15" fmla="*/ 942 h 1217"/>
                <a:gd name="T16" fmla="*/ 269 w 1979"/>
                <a:gd name="T17" fmla="*/ 918 h 1217"/>
                <a:gd name="T18" fmla="*/ 359 w 1979"/>
                <a:gd name="T19" fmla="*/ 818 h 1217"/>
                <a:gd name="T20" fmla="*/ 381 w 1979"/>
                <a:gd name="T21" fmla="*/ 793 h 1217"/>
                <a:gd name="T22" fmla="*/ 471 w 1979"/>
                <a:gd name="T23" fmla="*/ 694 h 1217"/>
                <a:gd name="T24" fmla="*/ 493 w 1979"/>
                <a:gd name="T25" fmla="*/ 669 h 1217"/>
                <a:gd name="T26" fmla="*/ 578 w 1979"/>
                <a:gd name="T27" fmla="*/ 575 h 1217"/>
                <a:gd name="T28" fmla="*/ 729 w 1979"/>
                <a:gd name="T29" fmla="*/ 431 h 1217"/>
                <a:gd name="T30" fmla="*/ 1979 w 1979"/>
                <a:gd name="T31" fmla="*/ 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79" h="1217">
                  <a:moveTo>
                    <a:pt x="1979" y="0"/>
                  </a:moveTo>
                  <a:cubicBezTo>
                    <a:pt x="1979" y="1217"/>
                    <a:pt x="1979" y="1217"/>
                    <a:pt x="1979" y="1217"/>
                  </a:cubicBezTo>
                  <a:cubicBezTo>
                    <a:pt x="0" y="1217"/>
                    <a:pt x="0" y="1217"/>
                    <a:pt x="0" y="1217"/>
                  </a:cubicBezTo>
                  <a:cubicBezTo>
                    <a:pt x="23" y="1191"/>
                    <a:pt x="23" y="1191"/>
                    <a:pt x="23" y="1191"/>
                  </a:cubicBezTo>
                  <a:cubicBezTo>
                    <a:pt x="46" y="1166"/>
                    <a:pt x="46" y="1166"/>
                    <a:pt x="46" y="1166"/>
                  </a:cubicBezTo>
                  <a:cubicBezTo>
                    <a:pt x="135" y="1067"/>
                    <a:pt x="135" y="1067"/>
                    <a:pt x="135" y="1067"/>
                  </a:cubicBezTo>
                  <a:cubicBezTo>
                    <a:pt x="158" y="1042"/>
                    <a:pt x="158" y="1042"/>
                    <a:pt x="158" y="1042"/>
                  </a:cubicBezTo>
                  <a:cubicBezTo>
                    <a:pt x="247" y="942"/>
                    <a:pt x="247" y="942"/>
                    <a:pt x="247" y="942"/>
                  </a:cubicBezTo>
                  <a:cubicBezTo>
                    <a:pt x="269" y="918"/>
                    <a:pt x="269" y="918"/>
                    <a:pt x="269" y="918"/>
                  </a:cubicBezTo>
                  <a:cubicBezTo>
                    <a:pt x="359" y="818"/>
                    <a:pt x="359" y="818"/>
                    <a:pt x="359" y="818"/>
                  </a:cubicBezTo>
                  <a:cubicBezTo>
                    <a:pt x="381" y="793"/>
                    <a:pt x="381" y="793"/>
                    <a:pt x="381" y="793"/>
                  </a:cubicBezTo>
                  <a:cubicBezTo>
                    <a:pt x="471" y="694"/>
                    <a:pt x="471" y="694"/>
                    <a:pt x="471" y="694"/>
                  </a:cubicBezTo>
                  <a:cubicBezTo>
                    <a:pt x="493" y="669"/>
                    <a:pt x="493" y="669"/>
                    <a:pt x="493" y="669"/>
                  </a:cubicBezTo>
                  <a:cubicBezTo>
                    <a:pt x="578" y="575"/>
                    <a:pt x="578" y="575"/>
                    <a:pt x="578" y="575"/>
                  </a:cubicBezTo>
                  <a:cubicBezTo>
                    <a:pt x="578" y="575"/>
                    <a:pt x="714" y="469"/>
                    <a:pt x="729" y="431"/>
                  </a:cubicBezTo>
                  <a:cubicBezTo>
                    <a:pt x="745" y="393"/>
                    <a:pt x="1979" y="0"/>
                    <a:pt x="1979" y="0"/>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38">
              <a:extLst>
                <a:ext uri="{FF2B5EF4-FFF2-40B4-BE49-F238E27FC236}">
                  <a16:creationId xmlns:a16="http://schemas.microsoft.com/office/drawing/2014/main" id="{06B06749-8728-4A80-888F-6679113A02B1}"/>
                </a:ext>
              </a:extLst>
            </p:cNvPr>
            <p:cNvSpPr>
              <a:spLocks/>
            </p:cNvSpPr>
            <p:nvPr/>
          </p:nvSpPr>
          <p:spPr bwMode="auto">
            <a:xfrm>
              <a:off x="3938587" y="-8777"/>
              <a:ext cx="808038" cy="701675"/>
            </a:xfrm>
            <a:custGeom>
              <a:avLst/>
              <a:gdLst>
                <a:gd name="T0" fmla="*/ 0 w 509"/>
                <a:gd name="T1" fmla="*/ 0 h 442"/>
                <a:gd name="T2" fmla="*/ 33 w 509"/>
                <a:gd name="T3" fmla="*/ 0 h 442"/>
                <a:gd name="T4" fmla="*/ 509 w 509"/>
                <a:gd name="T5" fmla="*/ 425 h 442"/>
                <a:gd name="T6" fmla="*/ 495 w 509"/>
                <a:gd name="T7" fmla="*/ 442 h 442"/>
                <a:gd name="T8" fmla="*/ 0 w 509"/>
                <a:gd name="T9" fmla="*/ 0 h 442"/>
              </a:gdLst>
              <a:ahLst/>
              <a:cxnLst>
                <a:cxn ang="0">
                  <a:pos x="T0" y="T1"/>
                </a:cxn>
                <a:cxn ang="0">
                  <a:pos x="T2" y="T3"/>
                </a:cxn>
                <a:cxn ang="0">
                  <a:pos x="T4" y="T5"/>
                </a:cxn>
                <a:cxn ang="0">
                  <a:pos x="T6" y="T7"/>
                </a:cxn>
                <a:cxn ang="0">
                  <a:pos x="T8" y="T9"/>
                </a:cxn>
              </a:cxnLst>
              <a:rect l="0" t="0" r="r" b="b"/>
              <a:pathLst>
                <a:path w="509" h="442">
                  <a:moveTo>
                    <a:pt x="0" y="0"/>
                  </a:moveTo>
                  <a:lnTo>
                    <a:pt x="33" y="0"/>
                  </a:lnTo>
                  <a:lnTo>
                    <a:pt x="509" y="425"/>
                  </a:lnTo>
                  <a:lnTo>
                    <a:pt x="495" y="442"/>
                  </a:lnTo>
                  <a:lnTo>
                    <a:pt x="0"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9">
              <a:extLst>
                <a:ext uri="{FF2B5EF4-FFF2-40B4-BE49-F238E27FC236}">
                  <a16:creationId xmlns:a16="http://schemas.microsoft.com/office/drawing/2014/main" id="{30E66F7E-2283-40D5-A01E-FC3F2F14EDA0}"/>
                </a:ext>
              </a:extLst>
            </p:cNvPr>
            <p:cNvSpPr>
              <a:spLocks/>
            </p:cNvSpPr>
            <p:nvPr/>
          </p:nvSpPr>
          <p:spPr bwMode="auto">
            <a:xfrm>
              <a:off x="3689350" y="-8777"/>
              <a:ext cx="1058863" cy="930275"/>
            </a:xfrm>
            <a:custGeom>
              <a:avLst/>
              <a:gdLst>
                <a:gd name="T0" fmla="*/ 0 w 667"/>
                <a:gd name="T1" fmla="*/ 0 h 586"/>
                <a:gd name="T2" fmla="*/ 33 w 667"/>
                <a:gd name="T3" fmla="*/ 0 h 586"/>
                <a:gd name="T4" fmla="*/ 667 w 667"/>
                <a:gd name="T5" fmla="*/ 569 h 586"/>
                <a:gd name="T6" fmla="*/ 653 w 667"/>
                <a:gd name="T7" fmla="*/ 586 h 586"/>
                <a:gd name="T8" fmla="*/ 0 w 667"/>
                <a:gd name="T9" fmla="*/ 0 h 586"/>
              </a:gdLst>
              <a:ahLst/>
              <a:cxnLst>
                <a:cxn ang="0">
                  <a:pos x="T0" y="T1"/>
                </a:cxn>
                <a:cxn ang="0">
                  <a:pos x="T2" y="T3"/>
                </a:cxn>
                <a:cxn ang="0">
                  <a:pos x="T4" y="T5"/>
                </a:cxn>
                <a:cxn ang="0">
                  <a:pos x="T6" y="T7"/>
                </a:cxn>
                <a:cxn ang="0">
                  <a:pos x="T8" y="T9"/>
                </a:cxn>
              </a:cxnLst>
              <a:rect l="0" t="0" r="r" b="b"/>
              <a:pathLst>
                <a:path w="667" h="586">
                  <a:moveTo>
                    <a:pt x="0" y="0"/>
                  </a:moveTo>
                  <a:lnTo>
                    <a:pt x="33" y="0"/>
                  </a:lnTo>
                  <a:lnTo>
                    <a:pt x="667" y="569"/>
                  </a:lnTo>
                  <a:lnTo>
                    <a:pt x="653" y="586"/>
                  </a:lnTo>
                  <a:lnTo>
                    <a:pt x="0"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0">
              <a:extLst>
                <a:ext uri="{FF2B5EF4-FFF2-40B4-BE49-F238E27FC236}">
                  <a16:creationId xmlns:a16="http://schemas.microsoft.com/office/drawing/2014/main" id="{37AB891A-FBD1-4F78-8B95-9CA55CA4A72A}"/>
                </a:ext>
              </a:extLst>
            </p:cNvPr>
            <p:cNvSpPr>
              <a:spLocks/>
            </p:cNvSpPr>
            <p:nvPr/>
          </p:nvSpPr>
          <p:spPr bwMode="auto">
            <a:xfrm>
              <a:off x="3441700" y="-8777"/>
              <a:ext cx="1308100" cy="1158875"/>
            </a:xfrm>
            <a:custGeom>
              <a:avLst/>
              <a:gdLst>
                <a:gd name="T0" fmla="*/ 0 w 824"/>
                <a:gd name="T1" fmla="*/ 0 h 730"/>
                <a:gd name="T2" fmla="*/ 33 w 824"/>
                <a:gd name="T3" fmla="*/ 0 h 730"/>
                <a:gd name="T4" fmla="*/ 824 w 824"/>
                <a:gd name="T5" fmla="*/ 713 h 730"/>
                <a:gd name="T6" fmla="*/ 810 w 824"/>
                <a:gd name="T7" fmla="*/ 730 h 730"/>
                <a:gd name="T8" fmla="*/ 0 w 824"/>
                <a:gd name="T9" fmla="*/ 0 h 730"/>
              </a:gdLst>
              <a:ahLst/>
              <a:cxnLst>
                <a:cxn ang="0">
                  <a:pos x="T0" y="T1"/>
                </a:cxn>
                <a:cxn ang="0">
                  <a:pos x="T2" y="T3"/>
                </a:cxn>
                <a:cxn ang="0">
                  <a:pos x="T4" y="T5"/>
                </a:cxn>
                <a:cxn ang="0">
                  <a:pos x="T6" y="T7"/>
                </a:cxn>
                <a:cxn ang="0">
                  <a:pos x="T8" y="T9"/>
                </a:cxn>
              </a:cxnLst>
              <a:rect l="0" t="0" r="r" b="b"/>
              <a:pathLst>
                <a:path w="824" h="730">
                  <a:moveTo>
                    <a:pt x="0" y="0"/>
                  </a:moveTo>
                  <a:lnTo>
                    <a:pt x="33" y="0"/>
                  </a:lnTo>
                  <a:lnTo>
                    <a:pt x="824" y="713"/>
                  </a:lnTo>
                  <a:lnTo>
                    <a:pt x="810" y="730"/>
                  </a:lnTo>
                  <a:lnTo>
                    <a:pt x="0"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1">
              <a:extLst>
                <a:ext uri="{FF2B5EF4-FFF2-40B4-BE49-F238E27FC236}">
                  <a16:creationId xmlns:a16="http://schemas.microsoft.com/office/drawing/2014/main" id="{1A27AC83-8817-4925-B1C3-909BDF921323}"/>
                </a:ext>
              </a:extLst>
            </p:cNvPr>
            <p:cNvSpPr>
              <a:spLocks/>
            </p:cNvSpPr>
            <p:nvPr/>
          </p:nvSpPr>
          <p:spPr bwMode="auto">
            <a:xfrm>
              <a:off x="3197225" y="-8777"/>
              <a:ext cx="1554163" cy="1387475"/>
            </a:xfrm>
            <a:custGeom>
              <a:avLst/>
              <a:gdLst>
                <a:gd name="T0" fmla="*/ 0 w 979"/>
                <a:gd name="T1" fmla="*/ 0 h 874"/>
                <a:gd name="T2" fmla="*/ 32 w 979"/>
                <a:gd name="T3" fmla="*/ 0 h 874"/>
                <a:gd name="T4" fmla="*/ 979 w 979"/>
                <a:gd name="T5" fmla="*/ 857 h 874"/>
                <a:gd name="T6" fmla="*/ 964 w 979"/>
                <a:gd name="T7" fmla="*/ 874 h 874"/>
                <a:gd name="T8" fmla="*/ 0 w 979"/>
                <a:gd name="T9" fmla="*/ 0 h 874"/>
              </a:gdLst>
              <a:ahLst/>
              <a:cxnLst>
                <a:cxn ang="0">
                  <a:pos x="T0" y="T1"/>
                </a:cxn>
                <a:cxn ang="0">
                  <a:pos x="T2" y="T3"/>
                </a:cxn>
                <a:cxn ang="0">
                  <a:pos x="T4" y="T5"/>
                </a:cxn>
                <a:cxn ang="0">
                  <a:pos x="T6" y="T7"/>
                </a:cxn>
                <a:cxn ang="0">
                  <a:pos x="T8" y="T9"/>
                </a:cxn>
              </a:cxnLst>
              <a:rect l="0" t="0" r="r" b="b"/>
              <a:pathLst>
                <a:path w="979" h="874">
                  <a:moveTo>
                    <a:pt x="0" y="0"/>
                  </a:moveTo>
                  <a:lnTo>
                    <a:pt x="32" y="0"/>
                  </a:lnTo>
                  <a:lnTo>
                    <a:pt x="979" y="857"/>
                  </a:lnTo>
                  <a:lnTo>
                    <a:pt x="964" y="874"/>
                  </a:lnTo>
                  <a:lnTo>
                    <a:pt x="0"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2">
              <a:extLst>
                <a:ext uri="{FF2B5EF4-FFF2-40B4-BE49-F238E27FC236}">
                  <a16:creationId xmlns:a16="http://schemas.microsoft.com/office/drawing/2014/main" id="{C18D9E0D-0150-4D97-A2D4-AF1E717D5B5C}"/>
                </a:ext>
              </a:extLst>
            </p:cNvPr>
            <p:cNvSpPr>
              <a:spLocks/>
            </p:cNvSpPr>
            <p:nvPr/>
          </p:nvSpPr>
          <p:spPr bwMode="auto">
            <a:xfrm>
              <a:off x="2947987" y="-8777"/>
              <a:ext cx="1803400" cy="1616075"/>
            </a:xfrm>
            <a:custGeom>
              <a:avLst/>
              <a:gdLst>
                <a:gd name="T0" fmla="*/ 0 w 1447"/>
                <a:gd name="T1" fmla="*/ 0 h 1252"/>
                <a:gd name="T2" fmla="*/ 43 w 1447"/>
                <a:gd name="T3" fmla="*/ 0 h 1252"/>
                <a:gd name="T4" fmla="*/ 118 w 1447"/>
                <a:gd name="T5" fmla="*/ 64 h 1252"/>
                <a:gd name="T6" fmla="*/ 1447 w 1447"/>
                <a:gd name="T7" fmla="*/ 1231 h 1252"/>
                <a:gd name="T8" fmla="*/ 1428 w 1447"/>
                <a:gd name="T9" fmla="*/ 1252 h 1252"/>
                <a:gd name="T10" fmla="*/ 99 w 1447"/>
                <a:gd name="T11" fmla="*/ 84 h 1252"/>
                <a:gd name="T12" fmla="*/ 0 w 1447"/>
                <a:gd name="T13" fmla="*/ 0 h 1252"/>
              </a:gdLst>
              <a:ahLst/>
              <a:cxnLst>
                <a:cxn ang="0">
                  <a:pos x="T0" y="T1"/>
                </a:cxn>
                <a:cxn ang="0">
                  <a:pos x="T2" y="T3"/>
                </a:cxn>
                <a:cxn ang="0">
                  <a:pos x="T4" y="T5"/>
                </a:cxn>
                <a:cxn ang="0">
                  <a:pos x="T6" y="T7"/>
                </a:cxn>
                <a:cxn ang="0">
                  <a:pos x="T8" y="T9"/>
                </a:cxn>
                <a:cxn ang="0">
                  <a:pos x="T10" y="T11"/>
                </a:cxn>
                <a:cxn ang="0">
                  <a:pos x="T12" y="T13"/>
                </a:cxn>
              </a:cxnLst>
              <a:rect l="0" t="0" r="r" b="b"/>
              <a:pathLst>
                <a:path w="1447" h="1252">
                  <a:moveTo>
                    <a:pt x="0" y="0"/>
                  </a:moveTo>
                  <a:cubicBezTo>
                    <a:pt x="43" y="0"/>
                    <a:pt x="43" y="0"/>
                    <a:pt x="43" y="0"/>
                  </a:cubicBezTo>
                  <a:cubicBezTo>
                    <a:pt x="68" y="20"/>
                    <a:pt x="92" y="41"/>
                    <a:pt x="118" y="64"/>
                  </a:cubicBezTo>
                  <a:cubicBezTo>
                    <a:pt x="1447" y="1231"/>
                    <a:pt x="1447" y="1231"/>
                    <a:pt x="1447" y="1231"/>
                  </a:cubicBezTo>
                  <a:cubicBezTo>
                    <a:pt x="1428" y="1252"/>
                    <a:pt x="1428" y="1252"/>
                    <a:pt x="1428" y="1252"/>
                  </a:cubicBezTo>
                  <a:cubicBezTo>
                    <a:pt x="99" y="84"/>
                    <a:pt x="99" y="84"/>
                    <a:pt x="99" y="84"/>
                  </a:cubicBezTo>
                  <a:cubicBezTo>
                    <a:pt x="65" y="54"/>
                    <a:pt x="32" y="26"/>
                    <a:pt x="0"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43">
              <a:extLst>
                <a:ext uri="{FF2B5EF4-FFF2-40B4-BE49-F238E27FC236}">
                  <a16:creationId xmlns:a16="http://schemas.microsoft.com/office/drawing/2014/main" id="{5C1E3401-8111-48CE-A179-44A64B4178E9}"/>
                </a:ext>
              </a:extLst>
            </p:cNvPr>
            <p:cNvSpPr>
              <a:spLocks/>
            </p:cNvSpPr>
            <p:nvPr/>
          </p:nvSpPr>
          <p:spPr bwMode="auto">
            <a:xfrm>
              <a:off x="2670175" y="-14753"/>
              <a:ext cx="2082800" cy="1844675"/>
            </a:xfrm>
            <a:custGeom>
              <a:avLst/>
              <a:gdLst>
                <a:gd name="T0" fmla="*/ 0 w 1670"/>
                <a:gd name="T1" fmla="*/ 0 h 1429"/>
                <a:gd name="T2" fmla="*/ 50 w 1670"/>
                <a:gd name="T3" fmla="*/ 0 h 1429"/>
                <a:gd name="T4" fmla="*/ 274 w 1670"/>
                <a:gd name="T5" fmla="*/ 178 h 1429"/>
                <a:gd name="T6" fmla="*/ 1670 w 1670"/>
                <a:gd name="T7" fmla="*/ 1409 h 1429"/>
                <a:gd name="T8" fmla="*/ 1651 w 1670"/>
                <a:gd name="T9" fmla="*/ 1429 h 1429"/>
                <a:gd name="T10" fmla="*/ 255 w 1670"/>
                <a:gd name="T11" fmla="*/ 198 h 1429"/>
                <a:gd name="T12" fmla="*/ 0 w 1670"/>
                <a:gd name="T13" fmla="*/ 0 h 1429"/>
              </a:gdLst>
              <a:ahLst/>
              <a:cxnLst>
                <a:cxn ang="0">
                  <a:pos x="T0" y="T1"/>
                </a:cxn>
                <a:cxn ang="0">
                  <a:pos x="T2" y="T3"/>
                </a:cxn>
                <a:cxn ang="0">
                  <a:pos x="T4" y="T5"/>
                </a:cxn>
                <a:cxn ang="0">
                  <a:pos x="T6" y="T7"/>
                </a:cxn>
                <a:cxn ang="0">
                  <a:pos x="T8" y="T9"/>
                </a:cxn>
                <a:cxn ang="0">
                  <a:pos x="T10" y="T11"/>
                </a:cxn>
                <a:cxn ang="0">
                  <a:pos x="T12" y="T13"/>
                </a:cxn>
              </a:cxnLst>
              <a:rect l="0" t="0" r="r" b="b"/>
              <a:pathLst>
                <a:path w="1670" h="1429">
                  <a:moveTo>
                    <a:pt x="0" y="0"/>
                  </a:moveTo>
                  <a:cubicBezTo>
                    <a:pt x="50" y="0"/>
                    <a:pt x="50" y="0"/>
                    <a:pt x="50" y="0"/>
                  </a:cubicBezTo>
                  <a:cubicBezTo>
                    <a:pt x="120" y="48"/>
                    <a:pt x="194" y="107"/>
                    <a:pt x="274" y="178"/>
                  </a:cubicBezTo>
                  <a:cubicBezTo>
                    <a:pt x="1670" y="1409"/>
                    <a:pt x="1670" y="1409"/>
                    <a:pt x="1670" y="1409"/>
                  </a:cubicBezTo>
                  <a:cubicBezTo>
                    <a:pt x="1651" y="1429"/>
                    <a:pt x="1651" y="1429"/>
                    <a:pt x="1651" y="1429"/>
                  </a:cubicBezTo>
                  <a:cubicBezTo>
                    <a:pt x="255" y="198"/>
                    <a:pt x="255" y="198"/>
                    <a:pt x="255" y="198"/>
                  </a:cubicBezTo>
                  <a:cubicBezTo>
                    <a:pt x="163" y="117"/>
                    <a:pt x="79" y="51"/>
                    <a:pt x="0"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Rectangle 44">
              <a:extLst>
                <a:ext uri="{FF2B5EF4-FFF2-40B4-BE49-F238E27FC236}">
                  <a16:creationId xmlns:a16="http://schemas.microsoft.com/office/drawing/2014/main" id="{5F14428A-3437-495F-98B1-4CFAA2DF76FE}"/>
                </a:ext>
              </a:extLst>
            </p:cNvPr>
            <p:cNvSpPr>
              <a:spLocks noChangeArrowheads="1"/>
            </p:cNvSpPr>
            <p:nvPr/>
          </p:nvSpPr>
          <p:spPr bwMode="auto">
            <a:xfrm>
              <a:off x="11604193" y="5594351"/>
              <a:ext cx="19050" cy="311150"/>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Rectangle 45">
              <a:extLst>
                <a:ext uri="{FF2B5EF4-FFF2-40B4-BE49-F238E27FC236}">
                  <a16:creationId xmlns:a16="http://schemas.microsoft.com/office/drawing/2014/main" id="{A1F76DA3-6A84-4405-8E02-10AE64827A97}"/>
                </a:ext>
              </a:extLst>
            </p:cNvPr>
            <p:cNvSpPr>
              <a:spLocks noChangeArrowheads="1"/>
            </p:cNvSpPr>
            <p:nvPr/>
          </p:nvSpPr>
          <p:spPr bwMode="auto">
            <a:xfrm>
              <a:off x="11896293" y="5594351"/>
              <a:ext cx="19050" cy="311150"/>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Rectangle 46">
              <a:extLst>
                <a:ext uri="{FF2B5EF4-FFF2-40B4-BE49-F238E27FC236}">
                  <a16:creationId xmlns:a16="http://schemas.microsoft.com/office/drawing/2014/main" id="{E45130C6-5116-45C6-9A8B-E40623DA152B}"/>
                </a:ext>
              </a:extLst>
            </p:cNvPr>
            <p:cNvSpPr>
              <a:spLocks noChangeArrowheads="1"/>
            </p:cNvSpPr>
            <p:nvPr/>
          </p:nvSpPr>
          <p:spPr bwMode="auto">
            <a:xfrm>
              <a:off x="12188393" y="5283201"/>
              <a:ext cx="19050" cy="311150"/>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47">
              <a:extLst>
                <a:ext uri="{FF2B5EF4-FFF2-40B4-BE49-F238E27FC236}">
                  <a16:creationId xmlns:a16="http://schemas.microsoft.com/office/drawing/2014/main" id="{D23EF63F-7A04-4A3F-B477-BCD5E9769BC5}"/>
                </a:ext>
              </a:extLst>
            </p:cNvPr>
            <p:cNvSpPr>
              <a:spLocks noChangeArrowheads="1"/>
            </p:cNvSpPr>
            <p:nvPr/>
          </p:nvSpPr>
          <p:spPr bwMode="auto">
            <a:xfrm>
              <a:off x="12188393" y="6218238"/>
              <a:ext cx="19050" cy="31273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Rectangle 48">
              <a:extLst>
                <a:ext uri="{FF2B5EF4-FFF2-40B4-BE49-F238E27FC236}">
                  <a16:creationId xmlns:a16="http://schemas.microsoft.com/office/drawing/2014/main" id="{69EEB48B-BC6E-4945-A5EC-A354E8FF5039}"/>
                </a:ext>
              </a:extLst>
            </p:cNvPr>
            <p:cNvSpPr>
              <a:spLocks noChangeArrowheads="1"/>
            </p:cNvSpPr>
            <p:nvPr/>
          </p:nvSpPr>
          <p:spPr bwMode="auto">
            <a:xfrm>
              <a:off x="11596255" y="4956176"/>
              <a:ext cx="300038" cy="19050"/>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Oval 49">
              <a:extLst>
                <a:ext uri="{FF2B5EF4-FFF2-40B4-BE49-F238E27FC236}">
                  <a16:creationId xmlns:a16="http://schemas.microsoft.com/office/drawing/2014/main" id="{DCF8834B-57A9-4297-B8B9-296315B8871C}"/>
                </a:ext>
              </a:extLst>
            </p:cNvPr>
            <p:cNvSpPr>
              <a:spLocks noChangeArrowheads="1"/>
            </p:cNvSpPr>
            <p:nvPr/>
          </p:nvSpPr>
          <p:spPr bwMode="auto">
            <a:xfrm>
              <a:off x="11510530" y="4862513"/>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Oval 50">
              <a:extLst>
                <a:ext uri="{FF2B5EF4-FFF2-40B4-BE49-F238E27FC236}">
                  <a16:creationId xmlns:a16="http://schemas.microsoft.com/office/drawing/2014/main" id="{B3E55DE1-550D-42BB-BB21-1D6407AE4E21}"/>
                </a:ext>
              </a:extLst>
            </p:cNvPr>
            <p:cNvSpPr>
              <a:spLocks noChangeArrowheads="1"/>
            </p:cNvSpPr>
            <p:nvPr/>
          </p:nvSpPr>
          <p:spPr bwMode="auto">
            <a:xfrm>
              <a:off x="11801043" y="4862513"/>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1">
              <a:extLst>
                <a:ext uri="{FF2B5EF4-FFF2-40B4-BE49-F238E27FC236}">
                  <a16:creationId xmlns:a16="http://schemas.microsoft.com/office/drawing/2014/main" id="{FFDDD0C8-DDCA-40B1-B4FA-1A93420BC53E}"/>
                </a:ext>
              </a:extLst>
            </p:cNvPr>
            <p:cNvSpPr>
              <a:spLocks/>
            </p:cNvSpPr>
            <p:nvPr/>
          </p:nvSpPr>
          <p:spPr bwMode="auto">
            <a:xfrm>
              <a:off x="12093143" y="4862513"/>
              <a:ext cx="104775" cy="215900"/>
            </a:xfrm>
            <a:custGeom>
              <a:avLst/>
              <a:gdLst>
                <a:gd name="T0" fmla="*/ 84 w 84"/>
                <a:gd name="T1" fmla="*/ 0 h 168"/>
                <a:gd name="T2" fmla="*/ 84 w 84"/>
                <a:gd name="T3" fmla="*/ 0 h 168"/>
                <a:gd name="T4" fmla="*/ 84 w 84"/>
                <a:gd name="T5" fmla="*/ 168 h 168"/>
                <a:gd name="T6" fmla="*/ 84 w 84"/>
                <a:gd name="T7" fmla="*/ 168 h 168"/>
                <a:gd name="T8" fmla="*/ 0 w 84"/>
                <a:gd name="T9" fmla="*/ 84 h 168"/>
                <a:gd name="T10" fmla="*/ 84 w 84"/>
                <a:gd name="T11" fmla="*/ 0 h 168"/>
              </a:gdLst>
              <a:ahLst/>
              <a:cxnLst>
                <a:cxn ang="0">
                  <a:pos x="T0" y="T1"/>
                </a:cxn>
                <a:cxn ang="0">
                  <a:pos x="T2" y="T3"/>
                </a:cxn>
                <a:cxn ang="0">
                  <a:pos x="T4" y="T5"/>
                </a:cxn>
                <a:cxn ang="0">
                  <a:pos x="T6" y="T7"/>
                </a:cxn>
                <a:cxn ang="0">
                  <a:pos x="T8" y="T9"/>
                </a:cxn>
                <a:cxn ang="0">
                  <a:pos x="T10" y="T11"/>
                </a:cxn>
              </a:cxnLst>
              <a:rect l="0" t="0" r="r" b="b"/>
              <a:pathLst>
                <a:path w="84" h="168">
                  <a:moveTo>
                    <a:pt x="84" y="0"/>
                  </a:moveTo>
                  <a:cubicBezTo>
                    <a:pt x="84" y="0"/>
                    <a:pt x="84" y="0"/>
                    <a:pt x="84" y="0"/>
                  </a:cubicBezTo>
                  <a:cubicBezTo>
                    <a:pt x="84" y="168"/>
                    <a:pt x="84" y="168"/>
                    <a:pt x="84" y="168"/>
                  </a:cubicBezTo>
                  <a:cubicBezTo>
                    <a:pt x="84" y="168"/>
                    <a:pt x="84" y="168"/>
                    <a:pt x="84" y="168"/>
                  </a:cubicBezTo>
                  <a:cubicBezTo>
                    <a:pt x="37" y="168"/>
                    <a:pt x="0" y="130"/>
                    <a:pt x="0" y="84"/>
                  </a:cubicBezTo>
                  <a:cubicBezTo>
                    <a:pt x="0" y="37"/>
                    <a:pt x="37"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Oval 52">
              <a:extLst>
                <a:ext uri="{FF2B5EF4-FFF2-40B4-BE49-F238E27FC236}">
                  <a16:creationId xmlns:a16="http://schemas.microsoft.com/office/drawing/2014/main" id="{8EBF059F-1931-4918-B62E-8AAAB05E761B}"/>
                </a:ext>
              </a:extLst>
            </p:cNvPr>
            <p:cNvSpPr>
              <a:spLocks noChangeArrowheads="1"/>
            </p:cNvSpPr>
            <p:nvPr/>
          </p:nvSpPr>
          <p:spPr bwMode="auto">
            <a:xfrm>
              <a:off x="11510530" y="5173663"/>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Oval 53">
              <a:extLst>
                <a:ext uri="{FF2B5EF4-FFF2-40B4-BE49-F238E27FC236}">
                  <a16:creationId xmlns:a16="http://schemas.microsoft.com/office/drawing/2014/main" id="{BBE37596-B2DC-40F4-9136-031B681D6141}"/>
                </a:ext>
              </a:extLst>
            </p:cNvPr>
            <p:cNvSpPr>
              <a:spLocks noChangeArrowheads="1"/>
            </p:cNvSpPr>
            <p:nvPr/>
          </p:nvSpPr>
          <p:spPr bwMode="auto">
            <a:xfrm>
              <a:off x="11801043" y="5173663"/>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54">
              <a:extLst>
                <a:ext uri="{FF2B5EF4-FFF2-40B4-BE49-F238E27FC236}">
                  <a16:creationId xmlns:a16="http://schemas.microsoft.com/office/drawing/2014/main" id="{5903F037-754E-405A-8834-4B86BFF8AC59}"/>
                </a:ext>
              </a:extLst>
            </p:cNvPr>
            <p:cNvSpPr>
              <a:spLocks/>
            </p:cNvSpPr>
            <p:nvPr/>
          </p:nvSpPr>
          <p:spPr bwMode="auto">
            <a:xfrm>
              <a:off x="12093143" y="5173663"/>
              <a:ext cx="114300" cy="215900"/>
            </a:xfrm>
            <a:custGeom>
              <a:avLst/>
              <a:gdLst>
                <a:gd name="T0" fmla="*/ 84 w 92"/>
                <a:gd name="T1" fmla="*/ 0 h 168"/>
                <a:gd name="T2" fmla="*/ 84 w 92"/>
                <a:gd name="T3" fmla="*/ 0 h 168"/>
                <a:gd name="T4" fmla="*/ 88 w 92"/>
                <a:gd name="T5" fmla="*/ 85 h 168"/>
                <a:gd name="T6" fmla="*/ 92 w 92"/>
                <a:gd name="T7" fmla="*/ 168 h 168"/>
                <a:gd name="T8" fmla="*/ 84 w 92"/>
                <a:gd name="T9" fmla="*/ 168 h 168"/>
                <a:gd name="T10" fmla="*/ 84 w 92"/>
                <a:gd name="T11" fmla="*/ 168 h 168"/>
                <a:gd name="T12" fmla="*/ 77 w 92"/>
                <a:gd name="T13" fmla="*/ 168 h 168"/>
                <a:gd name="T14" fmla="*/ 0 w 92"/>
                <a:gd name="T15" fmla="*/ 84 h 168"/>
                <a:gd name="T16" fmla="*/ 84 w 92"/>
                <a:gd name="T1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68">
                  <a:moveTo>
                    <a:pt x="84" y="0"/>
                  </a:moveTo>
                  <a:cubicBezTo>
                    <a:pt x="84" y="0"/>
                    <a:pt x="84" y="0"/>
                    <a:pt x="84" y="0"/>
                  </a:cubicBezTo>
                  <a:cubicBezTo>
                    <a:pt x="88" y="85"/>
                    <a:pt x="88" y="85"/>
                    <a:pt x="88" y="85"/>
                  </a:cubicBezTo>
                  <a:cubicBezTo>
                    <a:pt x="92" y="168"/>
                    <a:pt x="92" y="168"/>
                    <a:pt x="92" y="168"/>
                  </a:cubicBezTo>
                  <a:cubicBezTo>
                    <a:pt x="90" y="168"/>
                    <a:pt x="87" y="168"/>
                    <a:pt x="84" y="168"/>
                  </a:cubicBezTo>
                  <a:cubicBezTo>
                    <a:pt x="84" y="168"/>
                    <a:pt x="84" y="168"/>
                    <a:pt x="84" y="168"/>
                  </a:cubicBezTo>
                  <a:cubicBezTo>
                    <a:pt x="82" y="168"/>
                    <a:pt x="79" y="168"/>
                    <a:pt x="77" y="168"/>
                  </a:cubicBezTo>
                  <a:cubicBezTo>
                    <a:pt x="34" y="165"/>
                    <a:pt x="0" y="129"/>
                    <a:pt x="0" y="84"/>
                  </a:cubicBezTo>
                  <a:cubicBezTo>
                    <a:pt x="0" y="38"/>
                    <a:pt x="37"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Oval 55">
              <a:extLst>
                <a:ext uri="{FF2B5EF4-FFF2-40B4-BE49-F238E27FC236}">
                  <a16:creationId xmlns:a16="http://schemas.microsoft.com/office/drawing/2014/main" id="{D71C60C1-5A3A-46CC-86A6-EFC464CF06A4}"/>
                </a:ext>
              </a:extLst>
            </p:cNvPr>
            <p:cNvSpPr>
              <a:spLocks noChangeArrowheads="1"/>
            </p:cNvSpPr>
            <p:nvPr/>
          </p:nvSpPr>
          <p:spPr bwMode="auto">
            <a:xfrm>
              <a:off x="11510530" y="5484813"/>
              <a:ext cx="209550" cy="21748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Oval 56">
              <a:extLst>
                <a:ext uri="{FF2B5EF4-FFF2-40B4-BE49-F238E27FC236}">
                  <a16:creationId xmlns:a16="http://schemas.microsoft.com/office/drawing/2014/main" id="{15B11D13-2124-4AE1-9109-37C35900690F}"/>
                </a:ext>
              </a:extLst>
            </p:cNvPr>
            <p:cNvSpPr>
              <a:spLocks noChangeArrowheads="1"/>
            </p:cNvSpPr>
            <p:nvPr/>
          </p:nvSpPr>
          <p:spPr bwMode="auto">
            <a:xfrm>
              <a:off x="11801043" y="5484813"/>
              <a:ext cx="209550" cy="21748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57">
              <a:extLst>
                <a:ext uri="{FF2B5EF4-FFF2-40B4-BE49-F238E27FC236}">
                  <a16:creationId xmlns:a16="http://schemas.microsoft.com/office/drawing/2014/main" id="{39A353DA-331C-469D-9888-6E24A6A0D369}"/>
                </a:ext>
              </a:extLst>
            </p:cNvPr>
            <p:cNvSpPr>
              <a:spLocks/>
            </p:cNvSpPr>
            <p:nvPr/>
          </p:nvSpPr>
          <p:spPr bwMode="auto">
            <a:xfrm>
              <a:off x="12093143" y="5484813"/>
              <a:ext cx="114300" cy="217488"/>
            </a:xfrm>
            <a:custGeom>
              <a:avLst/>
              <a:gdLst>
                <a:gd name="T0" fmla="*/ 84 w 92"/>
                <a:gd name="T1" fmla="*/ 0 h 168"/>
                <a:gd name="T2" fmla="*/ 84 w 92"/>
                <a:gd name="T3" fmla="*/ 0 h 168"/>
                <a:gd name="T4" fmla="*/ 92 w 92"/>
                <a:gd name="T5" fmla="*/ 0 h 168"/>
                <a:gd name="T6" fmla="*/ 88 w 92"/>
                <a:gd name="T7" fmla="*/ 85 h 168"/>
                <a:gd name="T8" fmla="*/ 84 w 92"/>
                <a:gd name="T9" fmla="*/ 168 h 168"/>
                <a:gd name="T10" fmla="*/ 84 w 92"/>
                <a:gd name="T11" fmla="*/ 168 h 168"/>
                <a:gd name="T12" fmla="*/ 0 w 92"/>
                <a:gd name="T13" fmla="*/ 84 h 168"/>
                <a:gd name="T14" fmla="*/ 77 w 92"/>
                <a:gd name="T15" fmla="*/ 0 h 168"/>
                <a:gd name="T16" fmla="*/ 84 w 92"/>
                <a:gd name="T1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68">
                  <a:moveTo>
                    <a:pt x="84" y="0"/>
                  </a:moveTo>
                  <a:cubicBezTo>
                    <a:pt x="84" y="0"/>
                    <a:pt x="84" y="0"/>
                    <a:pt x="84" y="0"/>
                  </a:cubicBezTo>
                  <a:cubicBezTo>
                    <a:pt x="87" y="0"/>
                    <a:pt x="90" y="0"/>
                    <a:pt x="92" y="0"/>
                  </a:cubicBezTo>
                  <a:cubicBezTo>
                    <a:pt x="88" y="85"/>
                    <a:pt x="88" y="85"/>
                    <a:pt x="88" y="85"/>
                  </a:cubicBezTo>
                  <a:cubicBezTo>
                    <a:pt x="84" y="168"/>
                    <a:pt x="84" y="168"/>
                    <a:pt x="84" y="168"/>
                  </a:cubicBezTo>
                  <a:cubicBezTo>
                    <a:pt x="84" y="168"/>
                    <a:pt x="84" y="168"/>
                    <a:pt x="84" y="168"/>
                  </a:cubicBezTo>
                  <a:cubicBezTo>
                    <a:pt x="37" y="168"/>
                    <a:pt x="0" y="130"/>
                    <a:pt x="0" y="84"/>
                  </a:cubicBezTo>
                  <a:cubicBezTo>
                    <a:pt x="0" y="39"/>
                    <a:pt x="34" y="3"/>
                    <a:pt x="77" y="0"/>
                  </a:cubicBezTo>
                  <a:cubicBezTo>
                    <a:pt x="79" y="0"/>
                    <a:pt x="82"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Oval 58">
              <a:extLst>
                <a:ext uri="{FF2B5EF4-FFF2-40B4-BE49-F238E27FC236}">
                  <a16:creationId xmlns:a16="http://schemas.microsoft.com/office/drawing/2014/main" id="{7F1BD4FC-6A72-44F7-9B1D-40DDC59F6F3B}"/>
                </a:ext>
              </a:extLst>
            </p:cNvPr>
            <p:cNvSpPr>
              <a:spLocks noChangeArrowheads="1"/>
            </p:cNvSpPr>
            <p:nvPr/>
          </p:nvSpPr>
          <p:spPr bwMode="auto">
            <a:xfrm>
              <a:off x="11510530" y="5795963"/>
              <a:ext cx="209550" cy="21748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59">
              <a:extLst>
                <a:ext uri="{FF2B5EF4-FFF2-40B4-BE49-F238E27FC236}">
                  <a16:creationId xmlns:a16="http://schemas.microsoft.com/office/drawing/2014/main" id="{0BC4B30C-30D3-40DE-A973-093233379FF9}"/>
                </a:ext>
              </a:extLst>
            </p:cNvPr>
            <p:cNvSpPr>
              <a:spLocks noChangeArrowheads="1"/>
            </p:cNvSpPr>
            <p:nvPr/>
          </p:nvSpPr>
          <p:spPr bwMode="auto">
            <a:xfrm>
              <a:off x="11801043" y="5795963"/>
              <a:ext cx="209550" cy="21748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0">
              <a:extLst>
                <a:ext uri="{FF2B5EF4-FFF2-40B4-BE49-F238E27FC236}">
                  <a16:creationId xmlns:a16="http://schemas.microsoft.com/office/drawing/2014/main" id="{5359E00B-05DF-42E2-9376-173ED05F7A9F}"/>
                </a:ext>
              </a:extLst>
            </p:cNvPr>
            <p:cNvSpPr>
              <a:spLocks/>
            </p:cNvSpPr>
            <p:nvPr/>
          </p:nvSpPr>
          <p:spPr bwMode="auto">
            <a:xfrm>
              <a:off x="12093143" y="5795963"/>
              <a:ext cx="104775" cy="217488"/>
            </a:xfrm>
            <a:custGeom>
              <a:avLst/>
              <a:gdLst>
                <a:gd name="T0" fmla="*/ 84 w 84"/>
                <a:gd name="T1" fmla="*/ 0 h 168"/>
                <a:gd name="T2" fmla="*/ 84 w 84"/>
                <a:gd name="T3" fmla="*/ 0 h 168"/>
                <a:gd name="T4" fmla="*/ 84 w 84"/>
                <a:gd name="T5" fmla="*/ 168 h 168"/>
                <a:gd name="T6" fmla="*/ 84 w 84"/>
                <a:gd name="T7" fmla="*/ 168 h 168"/>
                <a:gd name="T8" fmla="*/ 0 w 84"/>
                <a:gd name="T9" fmla="*/ 84 h 168"/>
                <a:gd name="T10" fmla="*/ 84 w 84"/>
                <a:gd name="T11" fmla="*/ 0 h 168"/>
              </a:gdLst>
              <a:ahLst/>
              <a:cxnLst>
                <a:cxn ang="0">
                  <a:pos x="T0" y="T1"/>
                </a:cxn>
                <a:cxn ang="0">
                  <a:pos x="T2" y="T3"/>
                </a:cxn>
                <a:cxn ang="0">
                  <a:pos x="T4" y="T5"/>
                </a:cxn>
                <a:cxn ang="0">
                  <a:pos x="T6" y="T7"/>
                </a:cxn>
                <a:cxn ang="0">
                  <a:pos x="T8" y="T9"/>
                </a:cxn>
                <a:cxn ang="0">
                  <a:pos x="T10" y="T11"/>
                </a:cxn>
              </a:cxnLst>
              <a:rect l="0" t="0" r="r" b="b"/>
              <a:pathLst>
                <a:path w="84" h="168">
                  <a:moveTo>
                    <a:pt x="84" y="0"/>
                  </a:moveTo>
                  <a:cubicBezTo>
                    <a:pt x="84" y="0"/>
                    <a:pt x="84" y="0"/>
                    <a:pt x="84" y="0"/>
                  </a:cubicBezTo>
                  <a:cubicBezTo>
                    <a:pt x="84" y="168"/>
                    <a:pt x="84" y="168"/>
                    <a:pt x="84" y="168"/>
                  </a:cubicBezTo>
                  <a:cubicBezTo>
                    <a:pt x="84" y="168"/>
                    <a:pt x="84" y="168"/>
                    <a:pt x="84" y="168"/>
                  </a:cubicBezTo>
                  <a:cubicBezTo>
                    <a:pt x="37" y="168"/>
                    <a:pt x="0" y="131"/>
                    <a:pt x="0" y="84"/>
                  </a:cubicBezTo>
                  <a:cubicBezTo>
                    <a:pt x="0" y="38"/>
                    <a:pt x="37"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61">
              <a:extLst>
                <a:ext uri="{FF2B5EF4-FFF2-40B4-BE49-F238E27FC236}">
                  <a16:creationId xmlns:a16="http://schemas.microsoft.com/office/drawing/2014/main" id="{9894B2CF-3278-4093-9C41-D33D8F4DDBB5}"/>
                </a:ext>
              </a:extLst>
            </p:cNvPr>
            <p:cNvSpPr>
              <a:spLocks noChangeArrowheads="1"/>
            </p:cNvSpPr>
            <p:nvPr/>
          </p:nvSpPr>
          <p:spPr bwMode="auto">
            <a:xfrm>
              <a:off x="11801043" y="6108701"/>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2">
              <a:extLst>
                <a:ext uri="{FF2B5EF4-FFF2-40B4-BE49-F238E27FC236}">
                  <a16:creationId xmlns:a16="http://schemas.microsoft.com/office/drawing/2014/main" id="{2DAE2B9B-2B55-45EC-BB6D-8AA7E45673C3}"/>
                </a:ext>
              </a:extLst>
            </p:cNvPr>
            <p:cNvSpPr>
              <a:spLocks/>
            </p:cNvSpPr>
            <p:nvPr/>
          </p:nvSpPr>
          <p:spPr bwMode="auto">
            <a:xfrm>
              <a:off x="12093143" y="6108701"/>
              <a:ext cx="114300" cy="215900"/>
            </a:xfrm>
            <a:custGeom>
              <a:avLst/>
              <a:gdLst>
                <a:gd name="T0" fmla="*/ 84 w 92"/>
                <a:gd name="T1" fmla="*/ 0 h 168"/>
                <a:gd name="T2" fmla="*/ 84 w 92"/>
                <a:gd name="T3" fmla="*/ 0 h 168"/>
                <a:gd name="T4" fmla="*/ 84 w 92"/>
                <a:gd name="T5" fmla="*/ 85 h 168"/>
                <a:gd name="T6" fmla="*/ 92 w 92"/>
                <a:gd name="T7" fmla="*/ 85 h 168"/>
                <a:gd name="T8" fmla="*/ 92 w 92"/>
                <a:gd name="T9" fmla="*/ 168 h 168"/>
                <a:gd name="T10" fmla="*/ 84 w 92"/>
                <a:gd name="T11" fmla="*/ 168 h 168"/>
                <a:gd name="T12" fmla="*/ 84 w 92"/>
                <a:gd name="T13" fmla="*/ 168 h 168"/>
                <a:gd name="T14" fmla="*/ 77 w 92"/>
                <a:gd name="T15" fmla="*/ 168 h 168"/>
                <a:gd name="T16" fmla="*/ 0 w 92"/>
                <a:gd name="T17" fmla="*/ 84 h 168"/>
                <a:gd name="T18" fmla="*/ 84 w 92"/>
                <a:gd name="T19"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68">
                  <a:moveTo>
                    <a:pt x="84" y="0"/>
                  </a:moveTo>
                  <a:cubicBezTo>
                    <a:pt x="84" y="0"/>
                    <a:pt x="84" y="0"/>
                    <a:pt x="84" y="0"/>
                  </a:cubicBezTo>
                  <a:cubicBezTo>
                    <a:pt x="84" y="85"/>
                    <a:pt x="84" y="85"/>
                    <a:pt x="84" y="85"/>
                  </a:cubicBezTo>
                  <a:cubicBezTo>
                    <a:pt x="92" y="85"/>
                    <a:pt x="92" y="85"/>
                    <a:pt x="92" y="85"/>
                  </a:cubicBezTo>
                  <a:cubicBezTo>
                    <a:pt x="92" y="168"/>
                    <a:pt x="92" y="168"/>
                    <a:pt x="92" y="168"/>
                  </a:cubicBezTo>
                  <a:cubicBezTo>
                    <a:pt x="90" y="168"/>
                    <a:pt x="87" y="168"/>
                    <a:pt x="84" y="168"/>
                  </a:cubicBezTo>
                  <a:cubicBezTo>
                    <a:pt x="84" y="168"/>
                    <a:pt x="84" y="168"/>
                    <a:pt x="84" y="168"/>
                  </a:cubicBezTo>
                  <a:cubicBezTo>
                    <a:pt x="82" y="168"/>
                    <a:pt x="79" y="168"/>
                    <a:pt x="77" y="168"/>
                  </a:cubicBezTo>
                  <a:cubicBezTo>
                    <a:pt x="34" y="165"/>
                    <a:pt x="0" y="128"/>
                    <a:pt x="0" y="84"/>
                  </a:cubicBezTo>
                  <a:cubicBezTo>
                    <a:pt x="0" y="37"/>
                    <a:pt x="37"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63">
              <a:extLst>
                <a:ext uri="{FF2B5EF4-FFF2-40B4-BE49-F238E27FC236}">
                  <a16:creationId xmlns:a16="http://schemas.microsoft.com/office/drawing/2014/main" id="{7BFD6CED-33D4-471F-AE2A-0A7E88254880}"/>
                </a:ext>
              </a:extLst>
            </p:cNvPr>
            <p:cNvSpPr>
              <a:spLocks/>
            </p:cNvSpPr>
            <p:nvPr/>
          </p:nvSpPr>
          <p:spPr bwMode="auto">
            <a:xfrm>
              <a:off x="12093143" y="6429376"/>
              <a:ext cx="114300" cy="217488"/>
            </a:xfrm>
            <a:custGeom>
              <a:avLst/>
              <a:gdLst>
                <a:gd name="T0" fmla="*/ 84 w 92"/>
                <a:gd name="T1" fmla="*/ 0 h 168"/>
                <a:gd name="T2" fmla="*/ 84 w 92"/>
                <a:gd name="T3" fmla="*/ 0 h 168"/>
                <a:gd name="T4" fmla="*/ 92 w 92"/>
                <a:gd name="T5" fmla="*/ 0 h 168"/>
                <a:gd name="T6" fmla="*/ 92 w 92"/>
                <a:gd name="T7" fmla="*/ 78 h 168"/>
                <a:gd name="T8" fmla="*/ 84 w 92"/>
                <a:gd name="T9" fmla="*/ 78 h 168"/>
                <a:gd name="T10" fmla="*/ 84 w 92"/>
                <a:gd name="T11" fmla="*/ 168 h 168"/>
                <a:gd name="T12" fmla="*/ 84 w 92"/>
                <a:gd name="T13" fmla="*/ 168 h 168"/>
                <a:gd name="T14" fmla="*/ 0 w 92"/>
                <a:gd name="T15" fmla="*/ 84 h 168"/>
                <a:gd name="T16" fmla="*/ 77 w 92"/>
                <a:gd name="T17" fmla="*/ 0 h 168"/>
                <a:gd name="T18" fmla="*/ 84 w 92"/>
                <a:gd name="T19"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68">
                  <a:moveTo>
                    <a:pt x="84" y="0"/>
                  </a:moveTo>
                  <a:cubicBezTo>
                    <a:pt x="84" y="0"/>
                    <a:pt x="84" y="0"/>
                    <a:pt x="84" y="0"/>
                  </a:cubicBezTo>
                  <a:cubicBezTo>
                    <a:pt x="87" y="0"/>
                    <a:pt x="90" y="0"/>
                    <a:pt x="92" y="0"/>
                  </a:cubicBezTo>
                  <a:cubicBezTo>
                    <a:pt x="92" y="78"/>
                    <a:pt x="92" y="78"/>
                    <a:pt x="92" y="78"/>
                  </a:cubicBezTo>
                  <a:cubicBezTo>
                    <a:pt x="84" y="78"/>
                    <a:pt x="84" y="78"/>
                    <a:pt x="84" y="78"/>
                  </a:cubicBezTo>
                  <a:cubicBezTo>
                    <a:pt x="84" y="168"/>
                    <a:pt x="84" y="168"/>
                    <a:pt x="84" y="168"/>
                  </a:cubicBezTo>
                  <a:cubicBezTo>
                    <a:pt x="84" y="168"/>
                    <a:pt x="84" y="168"/>
                    <a:pt x="84" y="168"/>
                  </a:cubicBezTo>
                  <a:cubicBezTo>
                    <a:pt x="37" y="168"/>
                    <a:pt x="0" y="131"/>
                    <a:pt x="0" y="84"/>
                  </a:cubicBezTo>
                  <a:cubicBezTo>
                    <a:pt x="0" y="40"/>
                    <a:pt x="34" y="3"/>
                    <a:pt x="77" y="0"/>
                  </a:cubicBezTo>
                  <a:cubicBezTo>
                    <a:pt x="79" y="0"/>
                    <a:pt x="82"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64">
              <a:extLst>
                <a:ext uri="{FF2B5EF4-FFF2-40B4-BE49-F238E27FC236}">
                  <a16:creationId xmlns:a16="http://schemas.microsoft.com/office/drawing/2014/main" id="{F29628CC-909C-4F6E-B776-3F7D23F38A5C}"/>
                </a:ext>
              </a:extLst>
            </p:cNvPr>
            <p:cNvSpPr>
              <a:spLocks/>
            </p:cNvSpPr>
            <p:nvPr/>
          </p:nvSpPr>
          <p:spPr bwMode="auto">
            <a:xfrm>
              <a:off x="8682038" y="5702301"/>
              <a:ext cx="1612900" cy="1171575"/>
            </a:xfrm>
            <a:custGeom>
              <a:avLst/>
              <a:gdLst>
                <a:gd name="T0" fmla="*/ 647 w 1294"/>
                <a:gd name="T1" fmla="*/ 0 h 908"/>
                <a:gd name="T2" fmla="*/ 1294 w 1294"/>
                <a:gd name="T3" fmla="*/ 647 h 908"/>
                <a:gd name="T4" fmla="*/ 1239 w 1294"/>
                <a:gd name="T5" fmla="*/ 908 h 908"/>
                <a:gd name="T6" fmla="*/ 55 w 1294"/>
                <a:gd name="T7" fmla="*/ 908 h 908"/>
                <a:gd name="T8" fmla="*/ 0 w 1294"/>
                <a:gd name="T9" fmla="*/ 647 h 908"/>
                <a:gd name="T10" fmla="*/ 647 w 1294"/>
                <a:gd name="T11" fmla="*/ 0 h 908"/>
              </a:gdLst>
              <a:ahLst/>
              <a:cxnLst>
                <a:cxn ang="0">
                  <a:pos x="T0" y="T1"/>
                </a:cxn>
                <a:cxn ang="0">
                  <a:pos x="T2" y="T3"/>
                </a:cxn>
                <a:cxn ang="0">
                  <a:pos x="T4" y="T5"/>
                </a:cxn>
                <a:cxn ang="0">
                  <a:pos x="T6" y="T7"/>
                </a:cxn>
                <a:cxn ang="0">
                  <a:pos x="T8" y="T9"/>
                </a:cxn>
                <a:cxn ang="0">
                  <a:pos x="T10" y="T11"/>
                </a:cxn>
              </a:cxnLst>
              <a:rect l="0" t="0" r="r" b="b"/>
              <a:pathLst>
                <a:path w="1294" h="908">
                  <a:moveTo>
                    <a:pt x="647" y="0"/>
                  </a:moveTo>
                  <a:cubicBezTo>
                    <a:pt x="1003" y="0"/>
                    <a:pt x="1294" y="290"/>
                    <a:pt x="1294" y="647"/>
                  </a:cubicBezTo>
                  <a:cubicBezTo>
                    <a:pt x="1294" y="740"/>
                    <a:pt x="1274" y="828"/>
                    <a:pt x="1239" y="908"/>
                  </a:cubicBezTo>
                  <a:cubicBezTo>
                    <a:pt x="55" y="908"/>
                    <a:pt x="55" y="908"/>
                    <a:pt x="55" y="908"/>
                  </a:cubicBezTo>
                  <a:cubicBezTo>
                    <a:pt x="19" y="828"/>
                    <a:pt x="0" y="740"/>
                    <a:pt x="0" y="647"/>
                  </a:cubicBezTo>
                  <a:cubicBezTo>
                    <a:pt x="0" y="290"/>
                    <a:pt x="290" y="0"/>
                    <a:pt x="647" y="0"/>
                  </a:cubicBezTo>
                  <a:close/>
                </a:path>
              </a:pathLst>
            </a:custGeom>
            <a:solidFill>
              <a:srgbClr val="68A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65">
              <a:extLst>
                <a:ext uri="{FF2B5EF4-FFF2-40B4-BE49-F238E27FC236}">
                  <a16:creationId xmlns:a16="http://schemas.microsoft.com/office/drawing/2014/main" id="{83A05219-2DE5-4123-B185-08FCF26584EA}"/>
                </a:ext>
              </a:extLst>
            </p:cNvPr>
            <p:cNvSpPr>
              <a:spLocks/>
            </p:cNvSpPr>
            <p:nvPr/>
          </p:nvSpPr>
          <p:spPr bwMode="auto">
            <a:xfrm>
              <a:off x="-7938" y="5510213"/>
              <a:ext cx="1325563" cy="1373188"/>
            </a:xfrm>
            <a:custGeom>
              <a:avLst/>
              <a:gdLst>
                <a:gd name="T0" fmla="*/ 0 w 1063"/>
                <a:gd name="T1" fmla="*/ 1064 h 1064"/>
                <a:gd name="T2" fmla="*/ 0 w 1063"/>
                <a:gd name="T3" fmla="*/ 0 h 1064"/>
                <a:gd name="T4" fmla="*/ 99 w 1063"/>
                <a:gd name="T5" fmla="*/ 0 h 1064"/>
                <a:gd name="T6" fmla="*/ 1063 w 1063"/>
                <a:gd name="T7" fmla="*/ 964 h 1064"/>
                <a:gd name="T8" fmla="*/ 1063 w 1063"/>
                <a:gd name="T9" fmla="*/ 1064 h 1064"/>
                <a:gd name="T10" fmla="*/ 0 w 1063"/>
                <a:gd name="T11" fmla="*/ 1064 h 1064"/>
              </a:gdLst>
              <a:ahLst/>
              <a:cxnLst>
                <a:cxn ang="0">
                  <a:pos x="T0" y="T1"/>
                </a:cxn>
                <a:cxn ang="0">
                  <a:pos x="T2" y="T3"/>
                </a:cxn>
                <a:cxn ang="0">
                  <a:pos x="T4" y="T5"/>
                </a:cxn>
                <a:cxn ang="0">
                  <a:pos x="T6" y="T7"/>
                </a:cxn>
                <a:cxn ang="0">
                  <a:pos x="T8" y="T9"/>
                </a:cxn>
                <a:cxn ang="0">
                  <a:pos x="T10" y="T11"/>
                </a:cxn>
              </a:cxnLst>
              <a:rect l="0" t="0" r="r" b="b"/>
              <a:pathLst>
                <a:path w="1063" h="1064">
                  <a:moveTo>
                    <a:pt x="0" y="1064"/>
                  </a:moveTo>
                  <a:cubicBezTo>
                    <a:pt x="0" y="0"/>
                    <a:pt x="0" y="0"/>
                    <a:pt x="0" y="0"/>
                  </a:cubicBezTo>
                  <a:cubicBezTo>
                    <a:pt x="99" y="0"/>
                    <a:pt x="99" y="0"/>
                    <a:pt x="99" y="0"/>
                  </a:cubicBezTo>
                  <a:cubicBezTo>
                    <a:pt x="631" y="0"/>
                    <a:pt x="1063" y="433"/>
                    <a:pt x="1063" y="964"/>
                  </a:cubicBezTo>
                  <a:cubicBezTo>
                    <a:pt x="1063" y="1064"/>
                    <a:pt x="1063" y="1064"/>
                    <a:pt x="1063" y="1064"/>
                  </a:cubicBezTo>
                  <a:lnTo>
                    <a:pt x="0" y="1064"/>
                  </a:ln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66">
              <a:extLst>
                <a:ext uri="{FF2B5EF4-FFF2-40B4-BE49-F238E27FC236}">
                  <a16:creationId xmlns:a16="http://schemas.microsoft.com/office/drawing/2014/main" id="{6B3143D0-5CB9-4C46-B421-AD62125ECDEC}"/>
                </a:ext>
              </a:extLst>
            </p:cNvPr>
            <p:cNvSpPr>
              <a:spLocks/>
            </p:cNvSpPr>
            <p:nvPr/>
          </p:nvSpPr>
          <p:spPr bwMode="auto">
            <a:xfrm>
              <a:off x="-7938" y="-8777"/>
              <a:ext cx="1784350" cy="2216150"/>
            </a:xfrm>
            <a:custGeom>
              <a:avLst/>
              <a:gdLst>
                <a:gd name="T0" fmla="*/ 0 w 1431"/>
                <a:gd name="T1" fmla="*/ 0 h 1717"/>
                <a:gd name="T2" fmla="*/ 1233 w 1431"/>
                <a:gd name="T3" fmla="*/ 0 h 1717"/>
                <a:gd name="T4" fmla="*/ 1430 w 1431"/>
                <a:gd name="T5" fmla="*/ 631 h 1717"/>
                <a:gd name="T6" fmla="*/ 333 w 1431"/>
                <a:gd name="T7" fmla="*/ 1713 h 1717"/>
                <a:gd name="T8" fmla="*/ 0 w 1431"/>
                <a:gd name="T9" fmla="*/ 1659 h 1717"/>
                <a:gd name="T10" fmla="*/ 0 w 1431"/>
                <a:gd name="T11" fmla="*/ 0 h 1717"/>
              </a:gdLst>
              <a:ahLst/>
              <a:cxnLst>
                <a:cxn ang="0">
                  <a:pos x="T0" y="T1"/>
                </a:cxn>
                <a:cxn ang="0">
                  <a:pos x="T2" y="T3"/>
                </a:cxn>
                <a:cxn ang="0">
                  <a:pos x="T4" y="T5"/>
                </a:cxn>
                <a:cxn ang="0">
                  <a:pos x="T6" y="T7"/>
                </a:cxn>
                <a:cxn ang="0">
                  <a:pos x="T8" y="T9"/>
                </a:cxn>
                <a:cxn ang="0">
                  <a:pos x="T10" y="T11"/>
                </a:cxn>
              </a:cxnLst>
              <a:rect l="0" t="0" r="r" b="b"/>
              <a:pathLst>
                <a:path w="1431" h="1717">
                  <a:moveTo>
                    <a:pt x="0" y="0"/>
                  </a:moveTo>
                  <a:cubicBezTo>
                    <a:pt x="1233" y="0"/>
                    <a:pt x="1233" y="0"/>
                    <a:pt x="1233" y="0"/>
                  </a:cubicBezTo>
                  <a:cubicBezTo>
                    <a:pt x="1358" y="179"/>
                    <a:pt x="1431" y="397"/>
                    <a:pt x="1430" y="631"/>
                  </a:cubicBezTo>
                  <a:cubicBezTo>
                    <a:pt x="1426" y="1233"/>
                    <a:pt x="935" y="1717"/>
                    <a:pt x="333" y="1713"/>
                  </a:cubicBezTo>
                  <a:cubicBezTo>
                    <a:pt x="217" y="1712"/>
                    <a:pt x="105" y="1693"/>
                    <a:pt x="0" y="1659"/>
                  </a:cubicBezTo>
                  <a:lnTo>
                    <a:pt x="0" y="0"/>
                  </a:ln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67">
              <a:extLst>
                <a:ext uri="{FF2B5EF4-FFF2-40B4-BE49-F238E27FC236}">
                  <a16:creationId xmlns:a16="http://schemas.microsoft.com/office/drawing/2014/main" id="{7AED7B13-EE91-4B2D-BBC3-159309BEC86B}"/>
                </a:ext>
              </a:extLst>
            </p:cNvPr>
            <p:cNvSpPr>
              <a:spLocks/>
            </p:cNvSpPr>
            <p:nvPr/>
          </p:nvSpPr>
          <p:spPr bwMode="auto">
            <a:xfrm>
              <a:off x="4943475" y="-2801"/>
              <a:ext cx="2306638" cy="1200150"/>
            </a:xfrm>
            <a:custGeom>
              <a:avLst/>
              <a:gdLst>
                <a:gd name="T0" fmla="*/ 0 w 1453"/>
                <a:gd name="T1" fmla="*/ 0 h 756"/>
                <a:gd name="T2" fmla="*/ 1453 w 1453"/>
                <a:gd name="T3" fmla="*/ 0 h 756"/>
                <a:gd name="T4" fmla="*/ 717 w 1453"/>
                <a:gd name="T5" fmla="*/ 756 h 756"/>
                <a:gd name="T6" fmla="*/ 0 w 1453"/>
                <a:gd name="T7" fmla="*/ 0 h 756"/>
              </a:gdLst>
              <a:ahLst/>
              <a:cxnLst>
                <a:cxn ang="0">
                  <a:pos x="T0" y="T1"/>
                </a:cxn>
                <a:cxn ang="0">
                  <a:pos x="T2" y="T3"/>
                </a:cxn>
                <a:cxn ang="0">
                  <a:pos x="T4" y="T5"/>
                </a:cxn>
                <a:cxn ang="0">
                  <a:pos x="T6" y="T7"/>
                </a:cxn>
              </a:cxnLst>
              <a:rect l="0" t="0" r="r" b="b"/>
              <a:pathLst>
                <a:path w="1453" h="756">
                  <a:moveTo>
                    <a:pt x="0" y="0"/>
                  </a:moveTo>
                  <a:lnTo>
                    <a:pt x="1453" y="0"/>
                  </a:lnTo>
                  <a:lnTo>
                    <a:pt x="717" y="756"/>
                  </a:lnTo>
                  <a:lnTo>
                    <a:pt x="0" y="0"/>
                  </a:ln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68">
              <a:extLst>
                <a:ext uri="{FF2B5EF4-FFF2-40B4-BE49-F238E27FC236}">
                  <a16:creationId xmlns:a16="http://schemas.microsoft.com/office/drawing/2014/main" id="{2CCF4555-730B-4D2B-BE20-A77987E1F514}"/>
                </a:ext>
              </a:extLst>
            </p:cNvPr>
            <p:cNvSpPr>
              <a:spLocks/>
            </p:cNvSpPr>
            <p:nvPr/>
          </p:nvSpPr>
          <p:spPr bwMode="auto">
            <a:xfrm>
              <a:off x="4765675" y="-2801"/>
              <a:ext cx="2665413" cy="1385888"/>
            </a:xfrm>
            <a:custGeom>
              <a:avLst/>
              <a:gdLst>
                <a:gd name="T0" fmla="*/ 46 w 1679"/>
                <a:gd name="T1" fmla="*/ 49 h 873"/>
                <a:gd name="T2" fmla="*/ 715 w 1679"/>
                <a:gd name="T3" fmla="*/ 755 h 873"/>
                <a:gd name="T4" fmla="*/ 828 w 1679"/>
                <a:gd name="T5" fmla="*/ 873 h 873"/>
                <a:gd name="T6" fmla="*/ 942 w 1679"/>
                <a:gd name="T7" fmla="*/ 756 h 873"/>
                <a:gd name="T8" fmla="*/ 1620 w 1679"/>
                <a:gd name="T9" fmla="*/ 61 h 873"/>
                <a:gd name="T10" fmla="*/ 1679 w 1679"/>
                <a:gd name="T11" fmla="*/ 0 h 873"/>
                <a:gd name="T12" fmla="*/ 1452 w 1679"/>
                <a:gd name="T13" fmla="*/ 0 h 873"/>
                <a:gd name="T14" fmla="*/ 830 w 1679"/>
                <a:gd name="T15" fmla="*/ 638 h 873"/>
                <a:gd name="T16" fmla="*/ 224 w 1679"/>
                <a:gd name="T17" fmla="*/ 0 h 873"/>
                <a:gd name="T18" fmla="*/ 0 w 1679"/>
                <a:gd name="T19" fmla="*/ 0 h 873"/>
                <a:gd name="T20" fmla="*/ 46 w 1679"/>
                <a:gd name="T21" fmla="*/ 49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9" h="873">
                  <a:moveTo>
                    <a:pt x="46" y="49"/>
                  </a:moveTo>
                  <a:lnTo>
                    <a:pt x="715" y="755"/>
                  </a:lnTo>
                  <a:lnTo>
                    <a:pt x="828" y="873"/>
                  </a:lnTo>
                  <a:lnTo>
                    <a:pt x="942" y="756"/>
                  </a:lnTo>
                  <a:lnTo>
                    <a:pt x="1620" y="61"/>
                  </a:lnTo>
                  <a:lnTo>
                    <a:pt x="1679" y="0"/>
                  </a:lnTo>
                  <a:lnTo>
                    <a:pt x="1452" y="0"/>
                  </a:lnTo>
                  <a:lnTo>
                    <a:pt x="830" y="638"/>
                  </a:lnTo>
                  <a:lnTo>
                    <a:pt x="224" y="0"/>
                  </a:lnTo>
                  <a:lnTo>
                    <a:pt x="0" y="0"/>
                  </a:lnTo>
                  <a:lnTo>
                    <a:pt x="46" y="49"/>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69">
              <a:extLst>
                <a:ext uri="{FF2B5EF4-FFF2-40B4-BE49-F238E27FC236}">
                  <a16:creationId xmlns:a16="http://schemas.microsoft.com/office/drawing/2014/main" id="{7EF8FF1C-3A69-4293-92CD-F35D43C4C1FF}"/>
                </a:ext>
              </a:extLst>
            </p:cNvPr>
            <p:cNvSpPr>
              <a:spLocks/>
            </p:cNvSpPr>
            <p:nvPr/>
          </p:nvSpPr>
          <p:spPr bwMode="auto">
            <a:xfrm>
              <a:off x="-7938" y="2914650"/>
              <a:ext cx="800100" cy="1646238"/>
            </a:xfrm>
            <a:custGeom>
              <a:avLst/>
              <a:gdLst>
                <a:gd name="T0" fmla="*/ 0 w 504"/>
                <a:gd name="T1" fmla="*/ 1037 h 1037"/>
                <a:gd name="T2" fmla="*/ 0 w 504"/>
                <a:gd name="T3" fmla="*/ 0 h 1037"/>
                <a:gd name="T4" fmla="*/ 504 w 504"/>
                <a:gd name="T5" fmla="*/ 526 h 1037"/>
                <a:gd name="T6" fmla="*/ 0 w 504"/>
                <a:gd name="T7" fmla="*/ 1037 h 1037"/>
              </a:gdLst>
              <a:ahLst/>
              <a:cxnLst>
                <a:cxn ang="0">
                  <a:pos x="T0" y="T1"/>
                </a:cxn>
                <a:cxn ang="0">
                  <a:pos x="T2" y="T3"/>
                </a:cxn>
                <a:cxn ang="0">
                  <a:pos x="T4" y="T5"/>
                </a:cxn>
                <a:cxn ang="0">
                  <a:pos x="T6" y="T7"/>
                </a:cxn>
              </a:cxnLst>
              <a:rect l="0" t="0" r="r" b="b"/>
              <a:pathLst>
                <a:path w="504" h="1037">
                  <a:moveTo>
                    <a:pt x="0" y="1037"/>
                  </a:moveTo>
                  <a:lnTo>
                    <a:pt x="0" y="0"/>
                  </a:lnTo>
                  <a:lnTo>
                    <a:pt x="504" y="526"/>
                  </a:lnTo>
                  <a:lnTo>
                    <a:pt x="0" y="1037"/>
                  </a:lnTo>
                  <a:close/>
                </a:path>
              </a:pathLst>
            </a:custGeom>
            <a:solidFill>
              <a:srgbClr val="68A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0">
              <a:extLst>
                <a:ext uri="{FF2B5EF4-FFF2-40B4-BE49-F238E27FC236}">
                  <a16:creationId xmlns:a16="http://schemas.microsoft.com/office/drawing/2014/main" id="{00C9AA1D-0E77-44BB-B0FA-E6D6DB0B349B}"/>
                </a:ext>
              </a:extLst>
            </p:cNvPr>
            <p:cNvSpPr>
              <a:spLocks/>
            </p:cNvSpPr>
            <p:nvPr/>
          </p:nvSpPr>
          <p:spPr bwMode="auto">
            <a:xfrm>
              <a:off x="748" y="2784475"/>
              <a:ext cx="925513" cy="1905000"/>
            </a:xfrm>
            <a:custGeom>
              <a:avLst/>
              <a:gdLst>
                <a:gd name="T0" fmla="*/ 33 w 583"/>
                <a:gd name="T1" fmla="*/ 1167 h 1200"/>
                <a:gd name="T2" fmla="*/ 504 w 583"/>
                <a:gd name="T3" fmla="*/ 689 h 1200"/>
                <a:gd name="T4" fmla="*/ 583 w 583"/>
                <a:gd name="T5" fmla="*/ 608 h 1200"/>
                <a:gd name="T6" fmla="*/ 504 w 583"/>
                <a:gd name="T7" fmla="*/ 526 h 1200"/>
                <a:gd name="T8" fmla="*/ 40 w 583"/>
                <a:gd name="T9" fmla="*/ 43 h 1200"/>
                <a:gd name="T10" fmla="*/ 0 w 583"/>
                <a:gd name="T11" fmla="*/ 0 h 1200"/>
                <a:gd name="T12" fmla="*/ 0 w 583"/>
                <a:gd name="T13" fmla="*/ 163 h 1200"/>
                <a:gd name="T14" fmla="*/ 427 w 583"/>
                <a:gd name="T15" fmla="*/ 608 h 1200"/>
                <a:gd name="T16" fmla="*/ 0 w 583"/>
                <a:gd name="T17" fmla="*/ 1040 h 1200"/>
                <a:gd name="T18" fmla="*/ 0 w 583"/>
                <a:gd name="T19" fmla="*/ 1200 h 1200"/>
                <a:gd name="T20" fmla="*/ 33 w 583"/>
                <a:gd name="T21" fmla="*/ 1167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3" h="1200">
                  <a:moveTo>
                    <a:pt x="33" y="1167"/>
                  </a:moveTo>
                  <a:lnTo>
                    <a:pt x="504" y="689"/>
                  </a:lnTo>
                  <a:lnTo>
                    <a:pt x="583" y="608"/>
                  </a:lnTo>
                  <a:lnTo>
                    <a:pt x="504" y="526"/>
                  </a:lnTo>
                  <a:lnTo>
                    <a:pt x="40" y="43"/>
                  </a:lnTo>
                  <a:lnTo>
                    <a:pt x="0" y="0"/>
                  </a:lnTo>
                  <a:lnTo>
                    <a:pt x="0" y="163"/>
                  </a:lnTo>
                  <a:lnTo>
                    <a:pt x="427" y="608"/>
                  </a:lnTo>
                  <a:lnTo>
                    <a:pt x="0" y="1040"/>
                  </a:lnTo>
                  <a:lnTo>
                    <a:pt x="0" y="1200"/>
                  </a:lnTo>
                  <a:lnTo>
                    <a:pt x="33" y="1167"/>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1">
              <a:extLst>
                <a:ext uri="{FF2B5EF4-FFF2-40B4-BE49-F238E27FC236}">
                  <a16:creationId xmlns:a16="http://schemas.microsoft.com/office/drawing/2014/main" id="{FA53D8AE-FAEE-473C-9681-8A0464479404}"/>
                </a:ext>
              </a:extLst>
            </p:cNvPr>
            <p:cNvSpPr>
              <a:spLocks/>
            </p:cNvSpPr>
            <p:nvPr/>
          </p:nvSpPr>
          <p:spPr bwMode="auto">
            <a:xfrm>
              <a:off x="5859462" y="1414463"/>
              <a:ext cx="923925" cy="955675"/>
            </a:xfrm>
            <a:custGeom>
              <a:avLst/>
              <a:gdLst>
                <a:gd name="T0" fmla="*/ 2 w 741"/>
                <a:gd name="T1" fmla="*/ 368 h 741"/>
                <a:gd name="T2" fmla="*/ 373 w 741"/>
                <a:gd name="T3" fmla="*/ 2 h 741"/>
                <a:gd name="T4" fmla="*/ 740 w 741"/>
                <a:gd name="T5" fmla="*/ 373 h 741"/>
                <a:gd name="T6" fmla="*/ 368 w 741"/>
                <a:gd name="T7" fmla="*/ 740 h 741"/>
                <a:gd name="T8" fmla="*/ 2 w 741"/>
                <a:gd name="T9" fmla="*/ 368 h 741"/>
              </a:gdLst>
              <a:ahLst/>
              <a:cxnLst>
                <a:cxn ang="0">
                  <a:pos x="T0" y="T1"/>
                </a:cxn>
                <a:cxn ang="0">
                  <a:pos x="T2" y="T3"/>
                </a:cxn>
                <a:cxn ang="0">
                  <a:pos x="T4" y="T5"/>
                </a:cxn>
                <a:cxn ang="0">
                  <a:pos x="T6" y="T7"/>
                </a:cxn>
                <a:cxn ang="0">
                  <a:pos x="T8" y="T9"/>
                </a:cxn>
              </a:cxnLst>
              <a:rect l="0" t="0" r="r" b="b"/>
              <a:pathLst>
                <a:path w="741" h="741">
                  <a:moveTo>
                    <a:pt x="2" y="368"/>
                  </a:moveTo>
                  <a:cubicBezTo>
                    <a:pt x="3" y="165"/>
                    <a:pt x="169" y="0"/>
                    <a:pt x="373" y="2"/>
                  </a:cubicBezTo>
                  <a:cubicBezTo>
                    <a:pt x="577" y="3"/>
                    <a:pt x="741" y="170"/>
                    <a:pt x="740" y="373"/>
                  </a:cubicBezTo>
                  <a:cubicBezTo>
                    <a:pt x="739" y="577"/>
                    <a:pt x="572" y="741"/>
                    <a:pt x="368" y="740"/>
                  </a:cubicBezTo>
                  <a:cubicBezTo>
                    <a:pt x="164" y="739"/>
                    <a:pt x="0" y="572"/>
                    <a:pt x="2" y="368"/>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2">
              <a:extLst>
                <a:ext uri="{FF2B5EF4-FFF2-40B4-BE49-F238E27FC236}">
                  <a16:creationId xmlns:a16="http://schemas.microsoft.com/office/drawing/2014/main" id="{F63B0554-D967-406E-AB1B-A0CA44C64409}"/>
                </a:ext>
              </a:extLst>
            </p:cNvPr>
            <p:cNvSpPr>
              <a:spLocks/>
            </p:cNvSpPr>
            <p:nvPr/>
          </p:nvSpPr>
          <p:spPr bwMode="auto">
            <a:xfrm>
              <a:off x="12180455" y="5207001"/>
              <a:ext cx="0" cy="517525"/>
            </a:xfrm>
            <a:custGeom>
              <a:avLst/>
              <a:gdLst>
                <a:gd name="T0" fmla="*/ 326 h 326"/>
                <a:gd name="T1" fmla="*/ 0 h 326"/>
                <a:gd name="T2" fmla="*/ 326 h 326"/>
              </a:gdLst>
              <a:ahLst/>
              <a:cxnLst>
                <a:cxn ang="0">
                  <a:pos x="0" y="T0"/>
                </a:cxn>
                <a:cxn ang="0">
                  <a:pos x="0" y="T1"/>
                </a:cxn>
                <a:cxn ang="0">
                  <a:pos x="0" y="T2"/>
                </a:cxn>
              </a:cxnLst>
              <a:rect l="0" t="0" r="r" b="b"/>
              <a:pathLst>
                <a:path h="326">
                  <a:moveTo>
                    <a:pt x="0" y="326"/>
                  </a:moveTo>
                  <a:lnTo>
                    <a:pt x="0" y="0"/>
                  </a:lnTo>
                  <a:lnTo>
                    <a:pt x="0" y="326"/>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Line 73">
              <a:extLst>
                <a:ext uri="{FF2B5EF4-FFF2-40B4-BE49-F238E27FC236}">
                  <a16:creationId xmlns:a16="http://schemas.microsoft.com/office/drawing/2014/main" id="{BCFDA7CA-1B69-4C79-A411-72119600C967}"/>
                </a:ext>
              </a:extLst>
            </p:cNvPr>
            <p:cNvSpPr>
              <a:spLocks noChangeShapeType="1"/>
            </p:cNvSpPr>
            <p:nvPr/>
          </p:nvSpPr>
          <p:spPr bwMode="auto">
            <a:xfrm flipV="1">
              <a:off x="12180455" y="5207001"/>
              <a:ext cx="0" cy="5175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9" name="Rectangle 78">
            <a:extLst>
              <a:ext uri="{FF2B5EF4-FFF2-40B4-BE49-F238E27FC236}">
                <a16:creationId xmlns:a16="http://schemas.microsoft.com/office/drawing/2014/main" id="{A67DEF45-294D-4F32-B7B0-CA17C52BFCAB}"/>
              </a:ext>
            </a:extLst>
          </p:cNvPr>
          <p:cNvSpPr/>
          <p:nvPr userDrawn="1"/>
        </p:nvSpPr>
        <p:spPr>
          <a:xfrm>
            <a:off x="330632" y="344489"/>
            <a:ext cx="11527993" cy="6170467"/>
          </a:xfrm>
          <a:prstGeom prst="rect">
            <a:avLst/>
          </a:prstGeom>
          <a:solidFill>
            <a:schemeClr val="tx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 name="Content Placeholder 26"/>
          <p:cNvSpPr>
            <a:spLocks noGrp="1"/>
          </p:cNvSpPr>
          <p:nvPr>
            <p:ph sz="quarter" idx="16" hasCustomPrompt="1"/>
          </p:nvPr>
        </p:nvSpPr>
        <p:spPr bwMode="gray">
          <a:xfrm>
            <a:off x="911408" y="4365205"/>
            <a:ext cx="9253163" cy="645886"/>
          </a:xfrm>
        </p:spPr>
        <p:txBody>
          <a:bodyPr vert="horz" lIns="91440" tIns="45720" rIns="91440" bIns="45720" rtlCol="0" anchor="t" anchorCtr="0">
            <a:noAutofit/>
          </a:bodyPr>
          <a:lstStyle>
            <a:lvl1pPr>
              <a:buFontTx/>
              <a:buNone/>
              <a:defRPr lang="en-US" sz="1999" baseline="0" dirty="0">
                <a:solidFill>
                  <a:srgbClr val="F7F7F7"/>
                </a:solidFill>
                <a:latin typeface="+mn-lt"/>
                <a:ea typeface="Gilroy Bold" panose="00000500000000000000" pitchFamily="50" charset="0"/>
                <a:cs typeface="Gilroy Bold" panose="00000500000000000000" pitchFamily="50" charset="0"/>
              </a:defRPr>
            </a:lvl1pPr>
          </a:lstStyle>
          <a:p>
            <a:pPr marL="0" lvl="0" indent="0">
              <a:buNone/>
            </a:pPr>
            <a:r>
              <a:rPr lang="en-US"/>
              <a:t>Source information here</a:t>
            </a:r>
          </a:p>
        </p:txBody>
      </p:sp>
      <p:sp>
        <p:nvSpPr>
          <p:cNvPr id="5" name="Content Placeholder 4"/>
          <p:cNvSpPr>
            <a:spLocks noGrp="1"/>
          </p:cNvSpPr>
          <p:nvPr>
            <p:ph sz="quarter" idx="17" hasCustomPrompt="1"/>
          </p:nvPr>
        </p:nvSpPr>
        <p:spPr>
          <a:xfrm>
            <a:off x="911408" y="2383688"/>
            <a:ext cx="10473516" cy="1711386"/>
          </a:xfrm>
        </p:spPr>
        <p:txBody>
          <a:bodyPr anchor="b" anchorCtr="0"/>
          <a:lstStyle>
            <a:lvl1pPr marL="0" indent="0">
              <a:buClr>
                <a:schemeClr val="bg1"/>
              </a:buClr>
              <a:buFont typeface=".AppleSystemUIFont" charset="-120"/>
              <a:buNone/>
              <a:defRPr sz="4800" b="1">
                <a:solidFill>
                  <a:srgbClr val="F7F7F7"/>
                </a:solidFill>
                <a:latin typeface="+mj-lt"/>
              </a:defRPr>
            </a:lvl1pPr>
            <a:lvl2pPr marL="231682" indent="0">
              <a:buFontTx/>
              <a:buNone/>
              <a:defRPr sz="3998"/>
            </a:lvl2pPr>
            <a:lvl3pPr marL="569685" indent="0">
              <a:buFontTx/>
              <a:buNone/>
              <a:defRPr sz="3998"/>
            </a:lvl3pPr>
            <a:lvl4pPr marL="853733" indent="0">
              <a:buFontTx/>
              <a:buNone/>
              <a:defRPr sz="3998"/>
            </a:lvl4pPr>
            <a:lvl5pPr marL="1145717" indent="0">
              <a:buFontTx/>
              <a:buNone/>
              <a:defRPr sz="3998"/>
            </a:lvl5pPr>
          </a:lstStyle>
          <a:p>
            <a:pPr lvl="0"/>
            <a:r>
              <a:rPr lang="en-US"/>
              <a:t>Click to edit Master text styles</a:t>
            </a:r>
          </a:p>
        </p:txBody>
      </p:sp>
      <p:sp>
        <p:nvSpPr>
          <p:cNvPr id="77" name="Freeform 5">
            <a:extLst>
              <a:ext uri="{FF2B5EF4-FFF2-40B4-BE49-F238E27FC236}">
                <a16:creationId xmlns:a16="http://schemas.microsoft.com/office/drawing/2014/main" id="{C81BA6C9-E98F-4470-A4E1-E6EBE4BCC909}"/>
              </a:ext>
            </a:extLst>
          </p:cNvPr>
          <p:cNvSpPr>
            <a:spLocks/>
          </p:cNvSpPr>
          <p:nvPr userDrawn="1"/>
        </p:nvSpPr>
        <p:spPr bwMode="auto">
          <a:xfrm flipH="1" flipV="1">
            <a:off x="10677525" y="5346701"/>
            <a:ext cx="538163" cy="555625"/>
          </a:xfrm>
          <a:custGeom>
            <a:avLst/>
            <a:gdLst>
              <a:gd name="T0" fmla="*/ 0 w 338"/>
              <a:gd name="T1" fmla="*/ 0 h 337"/>
              <a:gd name="T2" fmla="*/ 338 w 338"/>
              <a:gd name="T3" fmla="*/ 0 h 337"/>
              <a:gd name="T4" fmla="*/ 338 w 338"/>
              <a:gd name="T5" fmla="*/ 31 h 337"/>
              <a:gd name="T6" fmla="*/ 32 w 338"/>
              <a:gd name="T7" fmla="*/ 337 h 337"/>
              <a:gd name="T8" fmla="*/ 0 w 338"/>
              <a:gd name="T9" fmla="*/ 337 h 337"/>
              <a:gd name="T10" fmla="*/ 0 w 338"/>
              <a:gd name="T11" fmla="*/ 0 h 337"/>
            </a:gdLst>
            <a:ahLst/>
            <a:cxnLst>
              <a:cxn ang="0">
                <a:pos x="T0" y="T1"/>
              </a:cxn>
              <a:cxn ang="0">
                <a:pos x="T2" y="T3"/>
              </a:cxn>
              <a:cxn ang="0">
                <a:pos x="T4" y="T5"/>
              </a:cxn>
              <a:cxn ang="0">
                <a:pos x="T6" y="T7"/>
              </a:cxn>
              <a:cxn ang="0">
                <a:pos x="T8" y="T9"/>
              </a:cxn>
              <a:cxn ang="0">
                <a:pos x="T10" y="T11"/>
              </a:cxn>
            </a:cxnLst>
            <a:rect l="0" t="0" r="r" b="b"/>
            <a:pathLst>
              <a:path w="338" h="337">
                <a:moveTo>
                  <a:pt x="0" y="0"/>
                </a:moveTo>
                <a:cubicBezTo>
                  <a:pt x="338" y="0"/>
                  <a:pt x="338" y="0"/>
                  <a:pt x="338" y="0"/>
                </a:cubicBezTo>
                <a:cubicBezTo>
                  <a:pt x="338" y="31"/>
                  <a:pt x="338" y="31"/>
                  <a:pt x="338" y="31"/>
                </a:cubicBezTo>
                <a:cubicBezTo>
                  <a:pt x="338" y="200"/>
                  <a:pt x="201" y="337"/>
                  <a:pt x="32" y="337"/>
                </a:cubicBezTo>
                <a:cubicBezTo>
                  <a:pt x="0" y="337"/>
                  <a:pt x="0" y="337"/>
                  <a:pt x="0" y="337"/>
                </a:cubicBezTo>
                <a:lnTo>
                  <a:pt x="0" y="0"/>
                </a:lnTo>
                <a:close/>
              </a:path>
            </a:pathLst>
          </a:custGeom>
          <a:solidFill>
            <a:srgbClr val="F7F7F7"/>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9">
            <a:extLst>
              <a:ext uri="{FF2B5EF4-FFF2-40B4-BE49-F238E27FC236}">
                <a16:creationId xmlns:a16="http://schemas.microsoft.com/office/drawing/2014/main" id="{22687944-A2E2-4389-87E4-B80F70CF6AB0}"/>
              </a:ext>
            </a:extLst>
          </p:cNvPr>
          <p:cNvSpPr>
            <a:spLocks/>
          </p:cNvSpPr>
          <p:nvPr userDrawn="1"/>
        </p:nvSpPr>
        <p:spPr bwMode="auto">
          <a:xfrm>
            <a:off x="968375" y="974725"/>
            <a:ext cx="536575" cy="554037"/>
          </a:xfrm>
          <a:custGeom>
            <a:avLst/>
            <a:gdLst>
              <a:gd name="T0" fmla="*/ 0 w 338"/>
              <a:gd name="T1" fmla="*/ 0 h 337"/>
              <a:gd name="T2" fmla="*/ 338 w 338"/>
              <a:gd name="T3" fmla="*/ 0 h 337"/>
              <a:gd name="T4" fmla="*/ 338 w 338"/>
              <a:gd name="T5" fmla="*/ 31 h 337"/>
              <a:gd name="T6" fmla="*/ 32 w 338"/>
              <a:gd name="T7" fmla="*/ 337 h 337"/>
              <a:gd name="T8" fmla="*/ 0 w 338"/>
              <a:gd name="T9" fmla="*/ 337 h 337"/>
              <a:gd name="T10" fmla="*/ 0 w 338"/>
              <a:gd name="T11" fmla="*/ 0 h 337"/>
            </a:gdLst>
            <a:ahLst/>
            <a:cxnLst>
              <a:cxn ang="0">
                <a:pos x="T0" y="T1"/>
              </a:cxn>
              <a:cxn ang="0">
                <a:pos x="T2" y="T3"/>
              </a:cxn>
              <a:cxn ang="0">
                <a:pos x="T4" y="T5"/>
              </a:cxn>
              <a:cxn ang="0">
                <a:pos x="T6" y="T7"/>
              </a:cxn>
              <a:cxn ang="0">
                <a:pos x="T8" y="T9"/>
              </a:cxn>
              <a:cxn ang="0">
                <a:pos x="T10" y="T11"/>
              </a:cxn>
            </a:cxnLst>
            <a:rect l="0" t="0" r="r" b="b"/>
            <a:pathLst>
              <a:path w="338" h="337">
                <a:moveTo>
                  <a:pt x="0" y="0"/>
                </a:moveTo>
                <a:cubicBezTo>
                  <a:pt x="338" y="0"/>
                  <a:pt x="338" y="0"/>
                  <a:pt x="338" y="0"/>
                </a:cubicBezTo>
                <a:cubicBezTo>
                  <a:pt x="338" y="31"/>
                  <a:pt x="338" y="31"/>
                  <a:pt x="338" y="31"/>
                </a:cubicBezTo>
                <a:cubicBezTo>
                  <a:pt x="338" y="200"/>
                  <a:pt x="201" y="337"/>
                  <a:pt x="32" y="337"/>
                </a:cubicBezTo>
                <a:cubicBezTo>
                  <a:pt x="0" y="337"/>
                  <a:pt x="0" y="337"/>
                  <a:pt x="0" y="337"/>
                </a:cubicBezTo>
                <a:lnTo>
                  <a:pt x="0" y="0"/>
                </a:lnTo>
                <a:close/>
              </a:path>
            </a:pathLst>
          </a:custGeom>
          <a:solidFill>
            <a:srgbClr val="F7F7F7"/>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12050623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Closing">
    <p:bg bwMode="gray">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70628" y="3599343"/>
            <a:ext cx="10441443" cy="1374775"/>
          </a:xfrm>
        </p:spPr>
        <p:txBody>
          <a:bodyPr/>
          <a:lstStyle>
            <a:lvl1pPr marL="0" indent="0">
              <a:buFont typeface="Calibri" panose="020F0502020204030204" pitchFamily="34" charset="0"/>
              <a:buChar char=" "/>
              <a:defRPr sz="1900" b="0">
                <a:solidFill>
                  <a:schemeClr val="bg2"/>
                </a:solidFill>
                <a:latin typeface="+mn-lt"/>
                <a:ea typeface="Gilroy Bold" panose="00000500000000000000" pitchFamily="50" charset="0"/>
                <a:cs typeface="Gilroy Bold" panose="00000500000000000000" pitchFamily="50" charset="0"/>
              </a:defRPr>
            </a:lvl1pPr>
            <a:lvl2pPr marL="0" indent="0">
              <a:spcBef>
                <a:spcPts val="100"/>
              </a:spcBef>
              <a:buFont typeface="Calibri" panose="020F0502020204030204" pitchFamily="34" charset="0"/>
              <a:buChar char=" "/>
              <a:defRPr sz="1700">
                <a:solidFill>
                  <a:schemeClr val="bg2"/>
                </a:solidFill>
                <a:latin typeface="+mn-lt"/>
                <a:ea typeface="Gilroy Bold" panose="00000500000000000000" pitchFamily="50" charset="0"/>
                <a:cs typeface="Gilroy Bold" panose="00000500000000000000" pitchFamily="50" charset="0"/>
              </a:defRPr>
            </a:lvl2pPr>
          </a:lstStyle>
          <a:p>
            <a:pPr lvl="0"/>
            <a:r>
              <a:rPr lang="en-US"/>
              <a:t>Click to edit Master text styles</a:t>
            </a:r>
          </a:p>
          <a:p>
            <a:pPr lvl="1"/>
            <a:r>
              <a:rPr lang="en-US"/>
              <a:t>Second level</a:t>
            </a:r>
          </a:p>
        </p:txBody>
      </p:sp>
      <p:sp>
        <p:nvSpPr>
          <p:cNvPr id="3" name="Title 2"/>
          <p:cNvSpPr>
            <a:spLocks noGrp="1"/>
          </p:cNvSpPr>
          <p:nvPr>
            <p:ph type="title"/>
          </p:nvPr>
        </p:nvSpPr>
        <p:spPr>
          <a:xfrm>
            <a:off x="431102" y="2731259"/>
            <a:ext cx="11185080" cy="668692"/>
          </a:xfrm>
        </p:spPr>
        <p:txBody>
          <a:bodyPr/>
          <a:lstStyle>
            <a:lvl1pPr>
              <a:defRPr sz="4400">
                <a:solidFill>
                  <a:schemeClr val="bg2"/>
                </a:solidFill>
              </a:defRPr>
            </a:lvl1pPr>
          </a:lstStyle>
          <a:p>
            <a:r>
              <a:rPr lang="en-US"/>
              <a:t>Click to edit Master title style</a:t>
            </a:r>
          </a:p>
        </p:txBody>
      </p:sp>
      <p:grpSp>
        <p:nvGrpSpPr>
          <p:cNvPr id="43" name="Group 42">
            <a:extLst>
              <a:ext uri="{FF2B5EF4-FFF2-40B4-BE49-F238E27FC236}">
                <a16:creationId xmlns:a16="http://schemas.microsoft.com/office/drawing/2014/main" id="{1D8231D8-E67A-4F3D-AA21-6327BFA85941}"/>
              </a:ext>
            </a:extLst>
          </p:cNvPr>
          <p:cNvGrpSpPr/>
          <p:nvPr userDrawn="1"/>
        </p:nvGrpSpPr>
        <p:grpSpPr bwMode="gray">
          <a:xfrm>
            <a:off x="539750" y="1054100"/>
            <a:ext cx="1498357" cy="234950"/>
            <a:chOff x="539750" y="1054100"/>
            <a:chExt cx="1498357" cy="234950"/>
          </a:xfrm>
        </p:grpSpPr>
        <p:sp>
          <p:nvSpPr>
            <p:cNvPr id="44" name="AutoShape 3">
              <a:extLst>
                <a:ext uri="{FF2B5EF4-FFF2-40B4-BE49-F238E27FC236}">
                  <a16:creationId xmlns:a16="http://schemas.microsoft.com/office/drawing/2014/main" id="{BFEE35D3-B609-43C2-81D9-EB9569BE434E}"/>
                </a:ext>
              </a:extLst>
            </p:cNvPr>
            <p:cNvSpPr>
              <a:spLocks noChangeAspect="1" noChangeArrowheads="1" noTextEdit="1"/>
            </p:cNvSpPr>
            <p:nvPr userDrawn="1"/>
          </p:nvSpPr>
          <p:spPr bwMode="gray">
            <a:xfrm>
              <a:off x="539750" y="1054100"/>
              <a:ext cx="149066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5">
              <a:extLst>
                <a:ext uri="{FF2B5EF4-FFF2-40B4-BE49-F238E27FC236}">
                  <a16:creationId xmlns:a16="http://schemas.microsoft.com/office/drawing/2014/main" id="{006A6B39-AE2F-4AFF-96AB-80E7DE2BF645}"/>
                </a:ext>
              </a:extLst>
            </p:cNvPr>
            <p:cNvSpPr>
              <a:spLocks/>
            </p:cNvSpPr>
            <p:nvPr userDrawn="1"/>
          </p:nvSpPr>
          <p:spPr bwMode="gray">
            <a:xfrm>
              <a:off x="823913" y="1125538"/>
              <a:ext cx="92075" cy="158750"/>
            </a:xfrm>
            <a:custGeom>
              <a:avLst/>
              <a:gdLst>
                <a:gd name="T0" fmla="*/ 51 w 58"/>
                <a:gd name="T1" fmla="*/ 0 h 95"/>
                <a:gd name="T2" fmla="*/ 24 w 58"/>
                <a:gd name="T3" fmla="*/ 10 h 95"/>
                <a:gd name="T4" fmla="*/ 24 w 58"/>
                <a:gd name="T5" fmla="*/ 1 h 95"/>
                <a:gd name="T6" fmla="*/ 0 w 58"/>
                <a:gd name="T7" fmla="*/ 1 h 95"/>
                <a:gd name="T8" fmla="*/ 0 w 58"/>
                <a:gd name="T9" fmla="*/ 95 h 95"/>
                <a:gd name="T10" fmla="*/ 25 w 58"/>
                <a:gd name="T11" fmla="*/ 95 h 95"/>
                <a:gd name="T12" fmla="*/ 25 w 58"/>
                <a:gd name="T13" fmla="*/ 35 h 95"/>
                <a:gd name="T14" fmla="*/ 48 w 58"/>
                <a:gd name="T15" fmla="*/ 24 h 95"/>
                <a:gd name="T16" fmla="*/ 58 w 58"/>
                <a:gd name="T17" fmla="*/ 25 h 95"/>
                <a:gd name="T18" fmla="*/ 58 w 58"/>
                <a:gd name="T19" fmla="*/ 1 h 95"/>
                <a:gd name="T20" fmla="*/ 51 w 58"/>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95">
                  <a:moveTo>
                    <a:pt x="51" y="0"/>
                  </a:moveTo>
                  <a:cubicBezTo>
                    <a:pt x="40" y="0"/>
                    <a:pt x="31" y="4"/>
                    <a:pt x="24" y="10"/>
                  </a:cubicBezTo>
                  <a:cubicBezTo>
                    <a:pt x="24" y="1"/>
                    <a:pt x="24" y="1"/>
                    <a:pt x="24" y="1"/>
                  </a:cubicBezTo>
                  <a:cubicBezTo>
                    <a:pt x="0" y="1"/>
                    <a:pt x="0" y="1"/>
                    <a:pt x="0" y="1"/>
                  </a:cubicBezTo>
                  <a:cubicBezTo>
                    <a:pt x="0" y="95"/>
                    <a:pt x="0" y="95"/>
                    <a:pt x="0" y="95"/>
                  </a:cubicBezTo>
                  <a:cubicBezTo>
                    <a:pt x="25" y="95"/>
                    <a:pt x="25" y="95"/>
                    <a:pt x="25" y="95"/>
                  </a:cubicBezTo>
                  <a:cubicBezTo>
                    <a:pt x="25" y="35"/>
                    <a:pt x="25" y="35"/>
                    <a:pt x="25" y="35"/>
                  </a:cubicBezTo>
                  <a:cubicBezTo>
                    <a:pt x="29" y="30"/>
                    <a:pt x="37" y="24"/>
                    <a:pt x="48" y="24"/>
                  </a:cubicBezTo>
                  <a:cubicBezTo>
                    <a:pt x="52" y="24"/>
                    <a:pt x="55" y="24"/>
                    <a:pt x="58" y="25"/>
                  </a:cubicBezTo>
                  <a:cubicBezTo>
                    <a:pt x="58" y="1"/>
                    <a:pt x="58" y="1"/>
                    <a:pt x="58" y="1"/>
                  </a:cubicBezTo>
                  <a:cubicBezTo>
                    <a:pt x="56" y="1"/>
                    <a:pt x="53" y="0"/>
                    <a:pt x="5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6">
              <a:extLst>
                <a:ext uri="{FF2B5EF4-FFF2-40B4-BE49-F238E27FC236}">
                  <a16:creationId xmlns:a16="http://schemas.microsoft.com/office/drawing/2014/main" id="{C425EBB1-CA2B-47D6-BAF0-345A1C19BF92}"/>
                </a:ext>
              </a:extLst>
            </p:cNvPr>
            <p:cNvSpPr>
              <a:spLocks/>
            </p:cNvSpPr>
            <p:nvPr userDrawn="1"/>
          </p:nvSpPr>
          <p:spPr bwMode="gray">
            <a:xfrm>
              <a:off x="539750" y="1123950"/>
              <a:ext cx="117475" cy="163513"/>
            </a:xfrm>
            <a:custGeom>
              <a:avLst/>
              <a:gdLst>
                <a:gd name="T0" fmla="*/ 12 w 74"/>
                <a:gd name="T1" fmla="*/ 67 h 98"/>
                <a:gd name="T2" fmla="*/ 37 w 74"/>
                <a:gd name="T3" fmla="*/ 77 h 98"/>
                <a:gd name="T4" fmla="*/ 49 w 74"/>
                <a:gd name="T5" fmla="*/ 69 h 98"/>
                <a:gd name="T6" fmla="*/ 4 w 74"/>
                <a:gd name="T7" fmla="*/ 30 h 98"/>
                <a:gd name="T8" fmla="*/ 40 w 74"/>
                <a:gd name="T9" fmla="*/ 0 h 98"/>
                <a:gd name="T10" fmla="*/ 71 w 74"/>
                <a:gd name="T11" fmla="*/ 10 h 98"/>
                <a:gd name="T12" fmla="*/ 60 w 74"/>
                <a:gd name="T13" fmla="*/ 28 h 98"/>
                <a:gd name="T14" fmla="*/ 42 w 74"/>
                <a:gd name="T15" fmla="*/ 22 h 98"/>
                <a:gd name="T16" fmla="*/ 29 w 74"/>
                <a:gd name="T17" fmla="*/ 29 h 98"/>
                <a:gd name="T18" fmla="*/ 74 w 74"/>
                <a:gd name="T19" fmla="*/ 69 h 98"/>
                <a:gd name="T20" fmla="*/ 37 w 74"/>
                <a:gd name="T21" fmla="*/ 98 h 98"/>
                <a:gd name="T22" fmla="*/ 0 w 74"/>
                <a:gd name="T23" fmla="*/ 85 h 98"/>
                <a:gd name="T24" fmla="*/ 12 w 74"/>
                <a:gd name="T25" fmla="*/ 6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98">
                  <a:moveTo>
                    <a:pt x="12" y="67"/>
                  </a:moveTo>
                  <a:cubicBezTo>
                    <a:pt x="18" y="73"/>
                    <a:pt x="28" y="77"/>
                    <a:pt x="37" y="77"/>
                  </a:cubicBezTo>
                  <a:cubicBezTo>
                    <a:pt x="44" y="77"/>
                    <a:pt x="49" y="73"/>
                    <a:pt x="49" y="69"/>
                  </a:cubicBezTo>
                  <a:cubicBezTo>
                    <a:pt x="49" y="55"/>
                    <a:pt x="4" y="60"/>
                    <a:pt x="4" y="30"/>
                  </a:cubicBezTo>
                  <a:cubicBezTo>
                    <a:pt x="4" y="12"/>
                    <a:pt x="21" y="0"/>
                    <a:pt x="40" y="0"/>
                  </a:cubicBezTo>
                  <a:cubicBezTo>
                    <a:pt x="52" y="0"/>
                    <a:pt x="65" y="5"/>
                    <a:pt x="71" y="10"/>
                  </a:cubicBezTo>
                  <a:cubicBezTo>
                    <a:pt x="60" y="28"/>
                    <a:pt x="60" y="28"/>
                    <a:pt x="60" y="28"/>
                  </a:cubicBezTo>
                  <a:cubicBezTo>
                    <a:pt x="55" y="25"/>
                    <a:pt x="48" y="22"/>
                    <a:pt x="42" y="22"/>
                  </a:cubicBezTo>
                  <a:cubicBezTo>
                    <a:pt x="35" y="22"/>
                    <a:pt x="29" y="24"/>
                    <a:pt x="29" y="29"/>
                  </a:cubicBezTo>
                  <a:cubicBezTo>
                    <a:pt x="29" y="41"/>
                    <a:pt x="74" y="36"/>
                    <a:pt x="74" y="69"/>
                  </a:cubicBezTo>
                  <a:cubicBezTo>
                    <a:pt x="74" y="87"/>
                    <a:pt x="57" y="98"/>
                    <a:pt x="37" y="98"/>
                  </a:cubicBezTo>
                  <a:cubicBezTo>
                    <a:pt x="24" y="98"/>
                    <a:pt x="11" y="93"/>
                    <a:pt x="0" y="85"/>
                  </a:cubicBezTo>
                  <a:lnTo>
                    <a:pt x="12"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7">
              <a:extLst>
                <a:ext uri="{FF2B5EF4-FFF2-40B4-BE49-F238E27FC236}">
                  <a16:creationId xmlns:a16="http://schemas.microsoft.com/office/drawing/2014/main" id="{DD637075-3FCE-496B-A005-DBC8945CFFBD}"/>
                </a:ext>
              </a:extLst>
            </p:cNvPr>
            <p:cNvSpPr>
              <a:spLocks noEditPoints="1"/>
            </p:cNvSpPr>
            <p:nvPr userDrawn="1"/>
          </p:nvSpPr>
          <p:spPr bwMode="gray">
            <a:xfrm>
              <a:off x="665163" y="1123950"/>
              <a:ext cx="142875" cy="16351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4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3" y="98"/>
                    <a:pt x="49" y="98"/>
                  </a:cubicBezTo>
                  <a:cubicBezTo>
                    <a:pt x="21" y="98"/>
                    <a:pt x="0" y="79"/>
                    <a:pt x="0" y="49"/>
                  </a:cubicBezTo>
                  <a:cubicBezTo>
                    <a:pt x="0" y="23"/>
                    <a:pt x="18" y="0"/>
                    <a:pt x="46" y="0"/>
                  </a:cubicBezTo>
                  <a:cubicBezTo>
                    <a:pt x="71" y="0"/>
                    <a:pt x="90" y="22"/>
                    <a:pt x="90" y="48"/>
                  </a:cubicBezTo>
                  <a:cubicBezTo>
                    <a:pt x="90" y="51"/>
                    <a:pt x="89" y="53"/>
                    <a:pt x="89" y="55"/>
                  </a:cubicBezTo>
                  <a:cubicBezTo>
                    <a:pt x="24" y="55"/>
                    <a:pt x="24" y="55"/>
                    <a:pt x="24" y="55"/>
                  </a:cubicBezTo>
                  <a:cubicBezTo>
                    <a:pt x="26" y="68"/>
                    <a:pt x="36"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8">
              <a:extLst>
                <a:ext uri="{FF2B5EF4-FFF2-40B4-BE49-F238E27FC236}">
                  <a16:creationId xmlns:a16="http://schemas.microsoft.com/office/drawing/2014/main" id="{A6E63787-277C-48CE-A1A6-A74BE91B9094}"/>
                </a:ext>
              </a:extLst>
            </p:cNvPr>
            <p:cNvSpPr>
              <a:spLocks/>
            </p:cNvSpPr>
            <p:nvPr userDrawn="1"/>
          </p:nvSpPr>
          <p:spPr bwMode="gray">
            <a:xfrm>
              <a:off x="928688" y="1127125"/>
              <a:ext cx="163513" cy="157163"/>
            </a:xfrm>
            <a:custGeom>
              <a:avLst/>
              <a:gdLst>
                <a:gd name="T0" fmla="*/ 51 w 103"/>
                <a:gd name="T1" fmla="*/ 60 h 99"/>
                <a:gd name="T2" fmla="*/ 77 w 103"/>
                <a:gd name="T3" fmla="*/ 0 h 99"/>
                <a:gd name="T4" fmla="*/ 103 w 103"/>
                <a:gd name="T5" fmla="*/ 0 h 99"/>
                <a:gd name="T6" fmla="*/ 60 w 103"/>
                <a:gd name="T7" fmla="*/ 99 h 99"/>
                <a:gd name="T8" fmla="*/ 43 w 103"/>
                <a:gd name="T9" fmla="*/ 99 h 99"/>
                <a:gd name="T10" fmla="*/ 0 w 103"/>
                <a:gd name="T11" fmla="*/ 0 h 99"/>
                <a:gd name="T12" fmla="*/ 26 w 103"/>
                <a:gd name="T13" fmla="*/ 0 h 99"/>
                <a:gd name="T14" fmla="*/ 51 w 103"/>
                <a:gd name="T15" fmla="*/ 6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9">
                  <a:moveTo>
                    <a:pt x="51" y="60"/>
                  </a:moveTo>
                  <a:lnTo>
                    <a:pt x="77" y="0"/>
                  </a:lnTo>
                  <a:lnTo>
                    <a:pt x="103" y="0"/>
                  </a:lnTo>
                  <a:lnTo>
                    <a:pt x="60" y="99"/>
                  </a:lnTo>
                  <a:lnTo>
                    <a:pt x="43" y="99"/>
                  </a:lnTo>
                  <a:lnTo>
                    <a:pt x="0" y="0"/>
                  </a:lnTo>
                  <a:lnTo>
                    <a:pt x="26" y="0"/>
                  </a:lnTo>
                  <a:lnTo>
                    <a:pt x="51"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Oval 9">
              <a:extLst>
                <a:ext uri="{FF2B5EF4-FFF2-40B4-BE49-F238E27FC236}">
                  <a16:creationId xmlns:a16="http://schemas.microsoft.com/office/drawing/2014/main" id="{806FC878-AD0D-4131-A042-B1E45F153E8C}"/>
                </a:ext>
              </a:extLst>
            </p:cNvPr>
            <p:cNvSpPr>
              <a:spLocks noChangeArrowheads="1"/>
            </p:cNvSpPr>
            <p:nvPr userDrawn="1"/>
          </p:nvSpPr>
          <p:spPr bwMode="gray">
            <a:xfrm>
              <a:off x="1100138" y="1054100"/>
              <a:ext cx="50800" cy="5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10">
              <a:extLst>
                <a:ext uri="{FF2B5EF4-FFF2-40B4-BE49-F238E27FC236}">
                  <a16:creationId xmlns:a16="http://schemas.microsoft.com/office/drawing/2014/main" id="{7E873F7C-104A-4021-BB0D-AB05063CB2AC}"/>
                </a:ext>
              </a:extLst>
            </p:cNvPr>
            <p:cNvSpPr>
              <a:spLocks noChangeArrowheads="1"/>
            </p:cNvSpPr>
            <p:nvPr userDrawn="1"/>
          </p:nvSpPr>
          <p:spPr bwMode="gray">
            <a:xfrm>
              <a:off x="1104900" y="1127125"/>
              <a:ext cx="39688" cy="157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1">
              <a:extLst>
                <a:ext uri="{FF2B5EF4-FFF2-40B4-BE49-F238E27FC236}">
                  <a16:creationId xmlns:a16="http://schemas.microsoft.com/office/drawing/2014/main" id="{2E8A1865-AF39-4CAB-8C05-F6266740A6F1}"/>
                </a:ext>
              </a:extLst>
            </p:cNvPr>
            <p:cNvSpPr>
              <a:spLocks/>
            </p:cNvSpPr>
            <p:nvPr userDrawn="1"/>
          </p:nvSpPr>
          <p:spPr bwMode="gray">
            <a:xfrm>
              <a:off x="1162050" y="1123950"/>
              <a:ext cx="147638" cy="163513"/>
            </a:xfrm>
            <a:custGeom>
              <a:avLst/>
              <a:gdLst>
                <a:gd name="T0" fmla="*/ 93 w 93"/>
                <a:gd name="T1" fmla="*/ 77 h 98"/>
                <a:gd name="T2" fmla="*/ 50 w 93"/>
                <a:gd name="T3" fmla="*/ 98 h 98"/>
                <a:gd name="T4" fmla="*/ 0 w 93"/>
                <a:gd name="T5" fmla="*/ 49 h 98"/>
                <a:gd name="T6" fmla="*/ 51 w 93"/>
                <a:gd name="T7" fmla="*/ 0 h 98"/>
                <a:gd name="T8" fmla="*/ 90 w 93"/>
                <a:gd name="T9" fmla="*/ 19 h 98"/>
                <a:gd name="T10" fmla="*/ 72 w 93"/>
                <a:gd name="T11" fmla="*/ 35 h 98"/>
                <a:gd name="T12" fmla="*/ 51 w 93"/>
                <a:gd name="T13" fmla="*/ 24 h 98"/>
                <a:gd name="T14" fmla="*/ 25 w 93"/>
                <a:gd name="T15" fmla="*/ 49 h 98"/>
                <a:gd name="T16" fmla="*/ 51 w 93"/>
                <a:gd name="T17" fmla="*/ 75 h 98"/>
                <a:gd name="T18" fmla="*/ 74 w 93"/>
                <a:gd name="T19" fmla="*/ 62 h 98"/>
                <a:gd name="T20" fmla="*/ 93 w 93"/>
                <a:gd name="T21"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98">
                  <a:moveTo>
                    <a:pt x="93" y="77"/>
                  </a:moveTo>
                  <a:cubicBezTo>
                    <a:pt x="82" y="91"/>
                    <a:pt x="68" y="98"/>
                    <a:pt x="50" y="98"/>
                  </a:cubicBezTo>
                  <a:cubicBezTo>
                    <a:pt x="22" y="98"/>
                    <a:pt x="0" y="76"/>
                    <a:pt x="0" y="49"/>
                  </a:cubicBezTo>
                  <a:cubicBezTo>
                    <a:pt x="0" y="22"/>
                    <a:pt x="22" y="0"/>
                    <a:pt x="51" y="0"/>
                  </a:cubicBezTo>
                  <a:cubicBezTo>
                    <a:pt x="67" y="0"/>
                    <a:pt x="81" y="8"/>
                    <a:pt x="90" y="19"/>
                  </a:cubicBezTo>
                  <a:cubicBezTo>
                    <a:pt x="72" y="35"/>
                    <a:pt x="72" y="35"/>
                    <a:pt x="72" y="35"/>
                  </a:cubicBezTo>
                  <a:cubicBezTo>
                    <a:pt x="67" y="28"/>
                    <a:pt x="60" y="24"/>
                    <a:pt x="51" y="24"/>
                  </a:cubicBezTo>
                  <a:cubicBezTo>
                    <a:pt x="36" y="24"/>
                    <a:pt x="25" y="35"/>
                    <a:pt x="25" y="49"/>
                  </a:cubicBezTo>
                  <a:cubicBezTo>
                    <a:pt x="25" y="64"/>
                    <a:pt x="36" y="75"/>
                    <a:pt x="51" y="75"/>
                  </a:cubicBezTo>
                  <a:cubicBezTo>
                    <a:pt x="61" y="75"/>
                    <a:pt x="69" y="68"/>
                    <a:pt x="74" y="62"/>
                  </a:cubicBezTo>
                  <a:lnTo>
                    <a:pt x="93" y="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2">
              <a:extLst>
                <a:ext uri="{FF2B5EF4-FFF2-40B4-BE49-F238E27FC236}">
                  <a16:creationId xmlns:a16="http://schemas.microsoft.com/office/drawing/2014/main" id="{98C7B756-135B-4C9C-A0D7-6BF91AFB931D}"/>
                </a:ext>
              </a:extLst>
            </p:cNvPr>
            <p:cNvSpPr>
              <a:spLocks noEditPoints="1"/>
            </p:cNvSpPr>
            <p:nvPr userDrawn="1"/>
          </p:nvSpPr>
          <p:spPr bwMode="gray">
            <a:xfrm>
              <a:off x="1314450" y="1123950"/>
              <a:ext cx="142875" cy="16351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5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4" y="98"/>
                    <a:pt x="49" y="98"/>
                  </a:cubicBezTo>
                  <a:cubicBezTo>
                    <a:pt x="21" y="98"/>
                    <a:pt x="0" y="79"/>
                    <a:pt x="0" y="49"/>
                  </a:cubicBezTo>
                  <a:cubicBezTo>
                    <a:pt x="0" y="23"/>
                    <a:pt x="18" y="0"/>
                    <a:pt x="46" y="0"/>
                  </a:cubicBezTo>
                  <a:cubicBezTo>
                    <a:pt x="72" y="0"/>
                    <a:pt x="90" y="22"/>
                    <a:pt x="90" y="48"/>
                  </a:cubicBezTo>
                  <a:cubicBezTo>
                    <a:pt x="90" y="51"/>
                    <a:pt x="90" y="53"/>
                    <a:pt x="89" y="55"/>
                  </a:cubicBezTo>
                  <a:cubicBezTo>
                    <a:pt x="25" y="55"/>
                    <a:pt x="25" y="55"/>
                    <a:pt x="25" y="55"/>
                  </a:cubicBezTo>
                  <a:cubicBezTo>
                    <a:pt x="26" y="68"/>
                    <a:pt x="37"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3">
              <a:extLst>
                <a:ext uri="{FF2B5EF4-FFF2-40B4-BE49-F238E27FC236}">
                  <a16:creationId xmlns:a16="http://schemas.microsoft.com/office/drawing/2014/main" id="{0DAEAED4-DF27-48F1-840C-0D5AA6589448}"/>
                </a:ext>
              </a:extLst>
            </p:cNvPr>
            <p:cNvSpPr>
              <a:spLocks/>
            </p:cNvSpPr>
            <p:nvPr userDrawn="1"/>
          </p:nvSpPr>
          <p:spPr bwMode="gray">
            <a:xfrm>
              <a:off x="1790700" y="1127125"/>
              <a:ext cx="241300" cy="157163"/>
            </a:xfrm>
            <a:custGeom>
              <a:avLst/>
              <a:gdLst>
                <a:gd name="T0" fmla="*/ 56 w 152"/>
                <a:gd name="T1" fmla="*/ 99 h 99"/>
                <a:gd name="T2" fmla="*/ 38 w 152"/>
                <a:gd name="T3" fmla="*/ 99 h 99"/>
                <a:gd name="T4" fmla="*/ 0 w 152"/>
                <a:gd name="T5" fmla="*/ 0 h 99"/>
                <a:gd name="T6" fmla="*/ 25 w 152"/>
                <a:gd name="T7" fmla="*/ 0 h 99"/>
                <a:gd name="T8" fmla="*/ 46 w 152"/>
                <a:gd name="T9" fmla="*/ 57 h 99"/>
                <a:gd name="T10" fmla="*/ 66 w 152"/>
                <a:gd name="T11" fmla="*/ 0 h 99"/>
                <a:gd name="T12" fmla="*/ 87 w 152"/>
                <a:gd name="T13" fmla="*/ 0 h 99"/>
                <a:gd name="T14" fmla="*/ 106 w 152"/>
                <a:gd name="T15" fmla="*/ 57 h 99"/>
                <a:gd name="T16" fmla="*/ 127 w 152"/>
                <a:gd name="T17" fmla="*/ 0 h 99"/>
                <a:gd name="T18" fmla="*/ 152 w 152"/>
                <a:gd name="T19" fmla="*/ 0 h 99"/>
                <a:gd name="T20" fmla="*/ 115 w 152"/>
                <a:gd name="T21" fmla="*/ 99 h 99"/>
                <a:gd name="T22" fmla="*/ 96 w 152"/>
                <a:gd name="T23" fmla="*/ 99 h 99"/>
                <a:gd name="T24" fmla="*/ 76 w 152"/>
                <a:gd name="T25" fmla="*/ 43 h 99"/>
                <a:gd name="T26" fmla="*/ 56 w 152"/>
                <a:gd name="T2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99">
                  <a:moveTo>
                    <a:pt x="56" y="99"/>
                  </a:moveTo>
                  <a:lnTo>
                    <a:pt x="38" y="99"/>
                  </a:lnTo>
                  <a:lnTo>
                    <a:pt x="0" y="0"/>
                  </a:lnTo>
                  <a:lnTo>
                    <a:pt x="25" y="0"/>
                  </a:lnTo>
                  <a:lnTo>
                    <a:pt x="46" y="57"/>
                  </a:lnTo>
                  <a:lnTo>
                    <a:pt x="66" y="0"/>
                  </a:lnTo>
                  <a:lnTo>
                    <a:pt x="87" y="0"/>
                  </a:lnTo>
                  <a:lnTo>
                    <a:pt x="106" y="57"/>
                  </a:lnTo>
                  <a:lnTo>
                    <a:pt x="127" y="0"/>
                  </a:lnTo>
                  <a:lnTo>
                    <a:pt x="152" y="0"/>
                  </a:lnTo>
                  <a:lnTo>
                    <a:pt x="115" y="99"/>
                  </a:lnTo>
                  <a:lnTo>
                    <a:pt x="96" y="99"/>
                  </a:lnTo>
                  <a:lnTo>
                    <a:pt x="76" y="43"/>
                  </a:lnTo>
                  <a:lnTo>
                    <a:pt x="56"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4">
              <a:extLst>
                <a:ext uri="{FF2B5EF4-FFF2-40B4-BE49-F238E27FC236}">
                  <a16:creationId xmlns:a16="http://schemas.microsoft.com/office/drawing/2014/main" id="{7202CD2A-7DBB-4AD3-98CC-79A285C1A997}"/>
                </a:ext>
              </a:extLst>
            </p:cNvPr>
            <p:cNvSpPr>
              <a:spLocks/>
            </p:cNvSpPr>
            <p:nvPr userDrawn="1"/>
          </p:nvSpPr>
          <p:spPr bwMode="gray">
            <a:xfrm>
              <a:off x="1473200" y="1123950"/>
              <a:ext cx="146050" cy="160338"/>
            </a:xfrm>
            <a:custGeom>
              <a:avLst/>
              <a:gdLst>
                <a:gd name="T0" fmla="*/ 0 w 92"/>
                <a:gd name="T1" fmla="*/ 96 h 96"/>
                <a:gd name="T2" fmla="*/ 0 w 92"/>
                <a:gd name="T3" fmla="*/ 2 h 96"/>
                <a:gd name="T4" fmla="*/ 24 w 92"/>
                <a:gd name="T5" fmla="*/ 2 h 96"/>
                <a:gd name="T6" fmla="*/ 24 w 92"/>
                <a:gd name="T7" fmla="*/ 10 h 96"/>
                <a:gd name="T8" fmla="*/ 50 w 92"/>
                <a:gd name="T9" fmla="*/ 0 h 96"/>
                <a:gd name="T10" fmla="*/ 82 w 92"/>
                <a:gd name="T11" fmla="*/ 15 h 96"/>
                <a:gd name="T12" fmla="*/ 92 w 92"/>
                <a:gd name="T13" fmla="*/ 48 h 96"/>
                <a:gd name="T14" fmla="*/ 92 w 92"/>
                <a:gd name="T15" fmla="*/ 96 h 96"/>
                <a:gd name="T16" fmla="*/ 67 w 92"/>
                <a:gd name="T17" fmla="*/ 96 h 96"/>
                <a:gd name="T18" fmla="*/ 67 w 92"/>
                <a:gd name="T19" fmla="*/ 46 h 96"/>
                <a:gd name="T20" fmla="*/ 61 w 92"/>
                <a:gd name="T21" fmla="*/ 29 h 96"/>
                <a:gd name="T22" fmla="*/ 47 w 92"/>
                <a:gd name="T23" fmla="*/ 24 h 96"/>
                <a:gd name="T24" fmla="*/ 25 w 92"/>
                <a:gd name="T25" fmla="*/ 35 h 96"/>
                <a:gd name="T26" fmla="*/ 25 w 92"/>
                <a:gd name="T27" fmla="*/ 96 h 96"/>
                <a:gd name="T28" fmla="*/ 0 w 92"/>
                <a:gd name="T2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6">
                  <a:moveTo>
                    <a:pt x="0" y="96"/>
                  </a:moveTo>
                  <a:cubicBezTo>
                    <a:pt x="0" y="2"/>
                    <a:pt x="0" y="2"/>
                    <a:pt x="0" y="2"/>
                  </a:cubicBezTo>
                  <a:cubicBezTo>
                    <a:pt x="24" y="2"/>
                    <a:pt x="24" y="2"/>
                    <a:pt x="24" y="2"/>
                  </a:cubicBezTo>
                  <a:cubicBezTo>
                    <a:pt x="24" y="10"/>
                    <a:pt x="24" y="10"/>
                    <a:pt x="24" y="10"/>
                  </a:cubicBezTo>
                  <a:cubicBezTo>
                    <a:pt x="31" y="4"/>
                    <a:pt x="40" y="0"/>
                    <a:pt x="50" y="0"/>
                  </a:cubicBezTo>
                  <a:cubicBezTo>
                    <a:pt x="63" y="0"/>
                    <a:pt x="75" y="6"/>
                    <a:pt x="82" y="15"/>
                  </a:cubicBezTo>
                  <a:cubicBezTo>
                    <a:pt x="89" y="23"/>
                    <a:pt x="92" y="32"/>
                    <a:pt x="92" y="48"/>
                  </a:cubicBezTo>
                  <a:cubicBezTo>
                    <a:pt x="92" y="96"/>
                    <a:pt x="92" y="96"/>
                    <a:pt x="92" y="96"/>
                  </a:cubicBezTo>
                  <a:cubicBezTo>
                    <a:pt x="67" y="96"/>
                    <a:pt x="67" y="96"/>
                    <a:pt x="67" y="96"/>
                  </a:cubicBezTo>
                  <a:cubicBezTo>
                    <a:pt x="67" y="46"/>
                    <a:pt x="67" y="46"/>
                    <a:pt x="67" y="46"/>
                  </a:cubicBezTo>
                  <a:cubicBezTo>
                    <a:pt x="67" y="37"/>
                    <a:pt x="65" y="32"/>
                    <a:pt x="61" y="29"/>
                  </a:cubicBezTo>
                  <a:cubicBezTo>
                    <a:pt x="58" y="25"/>
                    <a:pt x="53" y="24"/>
                    <a:pt x="47" y="24"/>
                  </a:cubicBezTo>
                  <a:cubicBezTo>
                    <a:pt x="37" y="24"/>
                    <a:pt x="28" y="30"/>
                    <a:pt x="25" y="35"/>
                  </a:cubicBezTo>
                  <a:cubicBezTo>
                    <a:pt x="25" y="96"/>
                    <a:pt x="25" y="96"/>
                    <a:pt x="25" y="96"/>
                  </a:cubicBezTo>
                  <a:lnTo>
                    <a:pt x="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15">
              <a:extLst>
                <a:ext uri="{FF2B5EF4-FFF2-40B4-BE49-F238E27FC236}">
                  <a16:creationId xmlns:a16="http://schemas.microsoft.com/office/drawing/2014/main" id="{96C4E1B9-C482-4910-8247-6715FF6802E3}"/>
                </a:ext>
              </a:extLst>
            </p:cNvPr>
            <p:cNvSpPr>
              <a:spLocks noEditPoints="1"/>
            </p:cNvSpPr>
            <p:nvPr userDrawn="1"/>
          </p:nvSpPr>
          <p:spPr bwMode="gray">
            <a:xfrm>
              <a:off x="1633538" y="1127125"/>
              <a:ext cx="168275" cy="161925"/>
            </a:xfrm>
            <a:custGeom>
              <a:avLst/>
              <a:gdLst>
                <a:gd name="T0" fmla="*/ 53 w 106"/>
                <a:gd name="T1" fmla="*/ 0 h 97"/>
                <a:gd name="T2" fmla="*/ 0 w 106"/>
                <a:gd name="T3" fmla="*/ 53 h 97"/>
                <a:gd name="T4" fmla="*/ 17 w 106"/>
                <a:gd name="T5" fmla="*/ 93 h 97"/>
                <a:gd name="T6" fmla="*/ 30 w 106"/>
                <a:gd name="T7" fmla="*/ 94 h 97"/>
                <a:gd name="T8" fmla="*/ 53 w 106"/>
                <a:gd name="T9" fmla="*/ 86 h 97"/>
                <a:gd name="T10" fmla="*/ 76 w 106"/>
                <a:gd name="T11" fmla="*/ 94 h 97"/>
                <a:gd name="T12" fmla="*/ 90 w 106"/>
                <a:gd name="T13" fmla="*/ 93 h 97"/>
                <a:gd name="T14" fmla="*/ 106 w 106"/>
                <a:gd name="T15" fmla="*/ 54 h 97"/>
                <a:gd name="T16" fmla="*/ 53 w 106"/>
                <a:gd name="T17" fmla="*/ 0 h 97"/>
                <a:gd name="T18" fmla="*/ 53 w 106"/>
                <a:gd name="T19" fmla="*/ 81 h 97"/>
                <a:gd name="T20" fmla="*/ 26 w 106"/>
                <a:gd name="T21" fmla="*/ 54 h 97"/>
                <a:gd name="T22" fmla="*/ 53 w 106"/>
                <a:gd name="T23" fmla="*/ 27 h 97"/>
                <a:gd name="T24" fmla="*/ 80 w 106"/>
                <a:gd name="T25" fmla="*/ 54 h 97"/>
                <a:gd name="T26" fmla="*/ 53 w 106"/>
                <a:gd name="T27"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7">
                  <a:moveTo>
                    <a:pt x="53" y="0"/>
                  </a:moveTo>
                  <a:cubicBezTo>
                    <a:pt x="24" y="0"/>
                    <a:pt x="0" y="24"/>
                    <a:pt x="0" y="53"/>
                  </a:cubicBezTo>
                  <a:cubicBezTo>
                    <a:pt x="0" y="69"/>
                    <a:pt x="6" y="83"/>
                    <a:pt x="17" y="93"/>
                  </a:cubicBezTo>
                  <a:cubicBezTo>
                    <a:pt x="20" y="96"/>
                    <a:pt x="26" y="97"/>
                    <a:pt x="30" y="94"/>
                  </a:cubicBezTo>
                  <a:cubicBezTo>
                    <a:pt x="36" y="89"/>
                    <a:pt x="44" y="86"/>
                    <a:pt x="53" y="86"/>
                  </a:cubicBezTo>
                  <a:cubicBezTo>
                    <a:pt x="62" y="86"/>
                    <a:pt x="70" y="89"/>
                    <a:pt x="76" y="94"/>
                  </a:cubicBezTo>
                  <a:cubicBezTo>
                    <a:pt x="80" y="97"/>
                    <a:pt x="86" y="96"/>
                    <a:pt x="90" y="93"/>
                  </a:cubicBezTo>
                  <a:cubicBezTo>
                    <a:pt x="100" y="83"/>
                    <a:pt x="106" y="69"/>
                    <a:pt x="106" y="54"/>
                  </a:cubicBezTo>
                  <a:cubicBezTo>
                    <a:pt x="106" y="24"/>
                    <a:pt x="83" y="0"/>
                    <a:pt x="53" y="0"/>
                  </a:cubicBezTo>
                  <a:moveTo>
                    <a:pt x="53" y="81"/>
                  </a:moveTo>
                  <a:cubicBezTo>
                    <a:pt x="37" y="81"/>
                    <a:pt x="26" y="69"/>
                    <a:pt x="26" y="54"/>
                  </a:cubicBezTo>
                  <a:cubicBezTo>
                    <a:pt x="26" y="39"/>
                    <a:pt x="37" y="27"/>
                    <a:pt x="53" y="27"/>
                  </a:cubicBezTo>
                  <a:cubicBezTo>
                    <a:pt x="69" y="27"/>
                    <a:pt x="80" y="39"/>
                    <a:pt x="80" y="54"/>
                  </a:cubicBezTo>
                  <a:cubicBezTo>
                    <a:pt x="80" y="69"/>
                    <a:pt x="69" y="81"/>
                    <a:pt x="53" y="81"/>
                  </a:cubicBezTo>
                </a:path>
              </a:pathLst>
            </a:custGeom>
            <a:solidFill>
              <a:srgbClr val="81B5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6" name="Group 55">
              <a:extLst>
                <a:ext uri="{FF2B5EF4-FFF2-40B4-BE49-F238E27FC236}">
                  <a16:creationId xmlns:a16="http://schemas.microsoft.com/office/drawing/2014/main" id="{8DB6AC56-32CF-4092-84B9-DFE59ADD8943}"/>
                </a:ext>
              </a:extLst>
            </p:cNvPr>
            <p:cNvGrpSpPr>
              <a:grpSpLocks noChangeAspect="1"/>
            </p:cNvGrpSpPr>
            <p:nvPr/>
          </p:nvGrpSpPr>
          <p:grpSpPr bwMode="gray">
            <a:xfrm>
              <a:off x="1998819" y="1263267"/>
              <a:ext cx="39288" cy="20954"/>
              <a:chOff x="2687241" y="1822450"/>
              <a:chExt cx="23813" cy="12700"/>
            </a:xfrm>
          </p:grpSpPr>
          <p:sp>
            <p:nvSpPr>
              <p:cNvPr id="57" name="Freeform 8">
                <a:extLst>
                  <a:ext uri="{FF2B5EF4-FFF2-40B4-BE49-F238E27FC236}">
                    <a16:creationId xmlns:a16="http://schemas.microsoft.com/office/drawing/2014/main" id="{E068B85F-6362-4C10-A5E8-A55F2E552202}"/>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rgbClr val="FFFFFF"/>
              </a:solidFill>
              <a:ln w="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9">
                <a:extLst>
                  <a:ext uri="{FF2B5EF4-FFF2-40B4-BE49-F238E27FC236}">
                    <a16:creationId xmlns:a16="http://schemas.microsoft.com/office/drawing/2014/main" id="{5895B6DD-D19F-42FF-951D-1442EFC52BEB}"/>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rgbClr val="FFFFFF"/>
              </a:solidFill>
              <a:ln w="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Opening">
    <p:bg bwMode="gray">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5311853"/>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Question Slide">
    <p:bg bwMode="gray">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70628" y="3599343"/>
            <a:ext cx="10441443" cy="1374775"/>
          </a:xfrm>
        </p:spPr>
        <p:txBody>
          <a:bodyPr/>
          <a:lstStyle>
            <a:lvl1pPr marL="0" indent="0">
              <a:buFont typeface="Calibri" panose="020F0502020204030204" pitchFamily="34" charset="0"/>
              <a:buChar char=" "/>
              <a:defRPr sz="1900" b="0">
                <a:solidFill>
                  <a:schemeClr val="bg2"/>
                </a:solidFill>
                <a:latin typeface="+mn-lt"/>
                <a:ea typeface="Gilroy Bold" panose="00000500000000000000" pitchFamily="50" charset="0"/>
                <a:cs typeface="Gilroy Bold" panose="00000500000000000000" pitchFamily="50" charset="0"/>
              </a:defRPr>
            </a:lvl1pPr>
            <a:lvl2pPr marL="0" indent="0">
              <a:spcBef>
                <a:spcPts val="100"/>
              </a:spcBef>
              <a:buFont typeface="Calibri" panose="020F0502020204030204" pitchFamily="34" charset="0"/>
              <a:buChar char=" "/>
              <a:defRPr sz="1700">
                <a:solidFill>
                  <a:schemeClr val="bg2"/>
                </a:solidFill>
                <a:latin typeface="+mn-lt"/>
                <a:ea typeface="Gilroy Bold" panose="00000500000000000000" pitchFamily="50" charset="0"/>
                <a:cs typeface="Gilroy Bold" panose="00000500000000000000" pitchFamily="50" charset="0"/>
              </a:defRPr>
            </a:lvl2pPr>
          </a:lstStyle>
          <a:p>
            <a:pPr lvl="0"/>
            <a:r>
              <a:rPr lang="en-US"/>
              <a:t>Click to edit Master text styles</a:t>
            </a:r>
          </a:p>
          <a:p>
            <a:pPr lvl="1"/>
            <a:r>
              <a:rPr lang="en-US"/>
              <a:t>Second level</a:t>
            </a:r>
          </a:p>
        </p:txBody>
      </p:sp>
      <p:sp>
        <p:nvSpPr>
          <p:cNvPr id="3" name="Title 2"/>
          <p:cNvSpPr>
            <a:spLocks noGrp="1"/>
          </p:cNvSpPr>
          <p:nvPr>
            <p:ph type="title"/>
          </p:nvPr>
        </p:nvSpPr>
        <p:spPr>
          <a:xfrm>
            <a:off x="431102" y="2731259"/>
            <a:ext cx="11185080" cy="668692"/>
          </a:xfrm>
        </p:spPr>
        <p:txBody>
          <a:bodyPr/>
          <a:lstStyle>
            <a:lvl1pPr>
              <a:defRPr sz="4400" b="1">
                <a:solidFill>
                  <a:schemeClr val="bg2"/>
                </a:solidFill>
              </a:defRPr>
            </a:lvl1pPr>
          </a:lstStyle>
          <a:p>
            <a:r>
              <a:rPr lang="en-US"/>
              <a:t>Click to edit Master title style</a:t>
            </a:r>
          </a:p>
        </p:txBody>
      </p:sp>
      <p:grpSp>
        <p:nvGrpSpPr>
          <p:cNvPr id="43" name="Group 42">
            <a:extLst>
              <a:ext uri="{FF2B5EF4-FFF2-40B4-BE49-F238E27FC236}">
                <a16:creationId xmlns:a16="http://schemas.microsoft.com/office/drawing/2014/main" id="{E24F6211-F7A9-4145-BE9E-9CC8F5037BA8}"/>
              </a:ext>
            </a:extLst>
          </p:cNvPr>
          <p:cNvGrpSpPr/>
          <p:nvPr userDrawn="1"/>
        </p:nvGrpSpPr>
        <p:grpSpPr bwMode="gray">
          <a:xfrm>
            <a:off x="539750" y="1054100"/>
            <a:ext cx="1498357" cy="234950"/>
            <a:chOff x="539750" y="1054100"/>
            <a:chExt cx="1498357" cy="234950"/>
          </a:xfrm>
        </p:grpSpPr>
        <p:sp>
          <p:nvSpPr>
            <p:cNvPr id="44" name="AutoShape 3">
              <a:extLst>
                <a:ext uri="{FF2B5EF4-FFF2-40B4-BE49-F238E27FC236}">
                  <a16:creationId xmlns:a16="http://schemas.microsoft.com/office/drawing/2014/main" id="{BDDAAA93-2B96-43AA-8E9F-D15CB11BC811}"/>
                </a:ext>
              </a:extLst>
            </p:cNvPr>
            <p:cNvSpPr>
              <a:spLocks noChangeAspect="1" noChangeArrowheads="1" noTextEdit="1"/>
            </p:cNvSpPr>
            <p:nvPr userDrawn="1"/>
          </p:nvSpPr>
          <p:spPr bwMode="gray">
            <a:xfrm>
              <a:off x="539750" y="1054100"/>
              <a:ext cx="149066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5">
              <a:extLst>
                <a:ext uri="{FF2B5EF4-FFF2-40B4-BE49-F238E27FC236}">
                  <a16:creationId xmlns:a16="http://schemas.microsoft.com/office/drawing/2014/main" id="{AC91E5DE-69E1-431F-AF4A-B7FAF3076796}"/>
                </a:ext>
              </a:extLst>
            </p:cNvPr>
            <p:cNvSpPr>
              <a:spLocks/>
            </p:cNvSpPr>
            <p:nvPr userDrawn="1"/>
          </p:nvSpPr>
          <p:spPr bwMode="gray">
            <a:xfrm>
              <a:off x="823913" y="1125538"/>
              <a:ext cx="92075" cy="158750"/>
            </a:xfrm>
            <a:custGeom>
              <a:avLst/>
              <a:gdLst>
                <a:gd name="T0" fmla="*/ 51 w 58"/>
                <a:gd name="T1" fmla="*/ 0 h 95"/>
                <a:gd name="T2" fmla="*/ 24 w 58"/>
                <a:gd name="T3" fmla="*/ 10 h 95"/>
                <a:gd name="T4" fmla="*/ 24 w 58"/>
                <a:gd name="T5" fmla="*/ 1 h 95"/>
                <a:gd name="T6" fmla="*/ 0 w 58"/>
                <a:gd name="T7" fmla="*/ 1 h 95"/>
                <a:gd name="T8" fmla="*/ 0 w 58"/>
                <a:gd name="T9" fmla="*/ 95 h 95"/>
                <a:gd name="T10" fmla="*/ 25 w 58"/>
                <a:gd name="T11" fmla="*/ 95 h 95"/>
                <a:gd name="T12" fmla="*/ 25 w 58"/>
                <a:gd name="T13" fmla="*/ 35 h 95"/>
                <a:gd name="T14" fmla="*/ 48 w 58"/>
                <a:gd name="T15" fmla="*/ 24 h 95"/>
                <a:gd name="T16" fmla="*/ 58 w 58"/>
                <a:gd name="T17" fmla="*/ 25 h 95"/>
                <a:gd name="T18" fmla="*/ 58 w 58"/>
                <a:gd name="T19" fmla="*/ 1 h 95"/>
                <a:gd name="T20" fmla="*/ 51 w 58"/>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95">
                  <a:moveTo>
                    <a:pt x="51" y="0"/>
                  </a:moveTo>
                  <a:cubicBezTo>
                    <a:pt x="40" y="0"/>
                    <a:pt x="31" y="4"/>
                    <a:pt x="24" y="10"/>
                  </a:cubicBezTo>
                  <a:cubicBezTo>
                    <a:pt x="24" y="1"/>
                    <a:pt x="24" y="1"/>
                    <a:pt x="24" y="1"/>
                  </a:cubicBezTo>
                  <a:cubicBezTo>
                    <a:pt x="0" y="1"/>
                    <a:pt x="0" y="1"/>
                    <a:pt x="0" y="1"/>
                  </a:cubicBezTo>
                  <a:cubicBezTo>
                    <a:pt x="0" y="95"/>
                    <a:pt x="0" y="95"/>
                    <a:pt x="0" y="95"/>
                  </a:cubicBezTo>
                  <a:cubicBezTo>
                    <a:pt x="25" y="95"/>
                    <a:pt x="25" y="95"/>
                    <a:pt x="25" y="95"/>
                  </a:cubicBezTo>
                  <a:cubicBezTo>
                    <a:pt x="25" y="35"/>
                    <a:pt x="25" y="35"/>
                    <a:pt x="25" y="35"/>
                  </a:cubicBezTo>
                  <a:cubicBezTo>
                    <a:pt x="29" y="30"/>
                    <a:pt x="37" y="24"/>
                    <a:pt x="48" y="24"/>
                  </a:cubicBezTo>
                  <a:cubicBezTo>
                    <a:pt x="52" y="24"/>
                    <a:pt x="55" y="24"/>
                    <a:pt x="58" y="25"/>
                  </a:cubicBezTo>
                  <a:cubicBezTo>
                    <a:pt x="58" y="1"/>
                    <a:pt x="58" y="1"/>
                    <a:pt x="58" y="1"/>
                  </a:cubicBezTo>
                  <a:cubicBezTo>
                    <a:pt x="56" y="1"/>
                    <a:pt x="53" y="0"/>
                    <a:pt x="5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6">
              <a:extLst>
                <a:ext uri="{FF2B5EF4-FFF2-40B4-BE49-F238E27FC236}">
                  <a16:creationId xmlns:a16="http://schemas.microsoft.com/office/drawing/2014/main" id="{01F85A7D-1F5F-4FE1-B8B7-532F23CFA369}"/>
                </a:ext>
              </a:extLst>
            </p:cNvPr>
            <p:cNvSpPr>
              <a:spLocks/>
            </p:cNvSpPr>
            <p:nvPr userDrawn="1"/>
          </p:nvSpPr>
          <p:spPr bwMode="gray">
            <a:xfrm>
              <a:off x="539750" y="1123950"/>
              <a:ext cx="117475" cy="163513"/>
            </a:xfrm>
            <a:custGeom>
              <a:avLst/>
              <a:gdLst>
                <a:gd name="T0" fmla="*/ 12 w 74"/>
                <a:gd name="T1" fmla="*/ 67 h 98"/>
                <a:gd name="T2" fmla="*/ 37 w 74"/>
                <a:gd name="T3" fmla="*/ 77 h 98"/>
                <a:gd name="T4" fmla="*/ 49 w 74"/>
                <a:gd name="T5" fmla="*/ 69 h 98"/>
                <a:gd name="T6" fmla="*/ 4 w 74"/>
                <a:gd name="T7" fmla="*/ 30 h 98"/>
                <a:gd name="T8" fmla="*/ 40 w 74"/>
                <a:gd name="T9" fmla="*/ 0 h 98"/>
                <a:gd name="T10" fmla="*/ 71 w 74"/>
                <a:gd name="T11" fmla="*/ 10 h 98"/>
                <a:gd name="T12" fmla="*/ 60 w 74"/>
                <a:gd name="T13" fmla="*/ 28 h 98"/>
                <a:gd name="T14" fmla="*/ 42 w 74"/>
                <a:gd name="T15" fmla="*/ 22 h 98"/>
                <a:gd name="T16" fmla="*/ 29 w 74"/>
                <a:gd name="T17" fmla="*/ 29 h 98"/>
                <a:gd name="T18" fmla="*/ 74 w 74"/>
                <a:gd name="T19" fmla="*/ 69 h 98"/>
                <a:gd name="T20" fmla="*/ 37 w 74"/>
                <a:gd name="T21" fmla="*/ 98 h 98"/>
                <a:gd name="T22" fmla="*/ 0 w 74"/>
                <a:gd name="T23" fmla="*/ 85 h 98"/>
                <a:gd name="T24" fmla="*/ 12 w 74"/>
                <a:gd name="T25" fmla="*/ 6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98">
                  <a:moveTo>
                    <a:pt x="12" y="67"/>
                  </a:moveTo>
                  <a:cubicBezTo>
                    <a:pt x="18" y="73"/>
                    <a:pt x="28" y="77"/>
                    <a:pt x="37" y="77"/>
                  </a:cubicBezTo>
                  <a:cubicBezTo>
                    <a:pt x="44" y="77"/>
                    <a:pt x="49" y="73"/>
                    <a:pt x="49" y="69"/>
                  </a:cubicBezTo>
                  <a:cubicBezTo>
                    <a:pt x="49" y="55"/>
                    <a:pt x="4" y="60"/>
                    <a:pt x="4" y="30"/>
                  </a:cubicBezTo>
                  <a:cubicBezTo>
                    <a:pt x="4" y="12"/>
                    <a:pt x="21" y="0"/>
                    <a:pt x="40" y="0"/>
                  </a:cubicBezTo>
                  <a:cubicBezTo>
                    <a:pt x="52" y="0"/>
                    <a:pt x="65" y="5"/>
                    <a:pt x="71" y="10"/>
                  </a:cubicBezTo>
                  <a:cubicBezTo>
                    <a:pt x="60" y="28"/>
                    <a:pt x="60" y="28"/>
                    <a:pt x="60" y="28"/>
                  </a:cubicBezTo>
                  <a:cubicBezTo>
                    <a:pt x="55" y="25"/>
                    <a:pt x="48" y="22"/>
                    <a:pt x="42" y="22"/>
                  </a:cubicBezTo>
                  <a:cubicBezTo>
                    <a:pt x="35" y="22"/>
                    <a:pt x="29" y="24"/>
                    <a:pt x="29" y="29"/>
                  </a:cubicBezTo>
                  <a:cubicBezTo>
                    <a:pt x="29" y="41"/>
                    <a:pt x="74" y="36"/>
                    <a:pt x="74" y="69"/>
                  </a:cubicBezTo>
                  <a:cubicBezTo>
                    <a:pt x="74" y="87"/>
                    <a:pt x="57" y="98"/>
                    <a:pt x="37" y="98"/>
                  </a:cubicBezTo>
                  <a:cubicBezTo>
                    <a:pt x="24" y="98"/>
                    <a:pt x="11" y="93"/>
                    <a:pt x="0" y="85"/>
                  </a:cubicBezTo>
                  <a:lnTo>
                    <a:pt x="12"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7">
              <a:extLst>
                <a:ext uri="{FF2B5EF4-FFF2-40B4-BE49-F238E27FC236}">
                  <a16:creationId xmlns:a16="http://schemas.microsoft.com/office/drawing/2014/main" id="{CF836577-0306-4EA3-9218-544E72222796}"/>
                </a:ext>
              </a:extLst>
            </p:cNvPr>
            <p:cNvSpPr>
              <a:spLocks noEditPoints="1"/>
            </p:cNvSpPr>
            <p:nvPr userDrawn="1"/>
          </p:nvSpPr>
          <p:spPr bwMode="gray">
            <a:xfrm>
              <a:off x="665163" y="1123950"/>
              <a:ext cx="142875" cy="16351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4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3" y="98"/>
                    <a:pt x="49" y="98"/>
                  </a:cubicBezTo>
                  <a:cubicBezTo>
                    <a:pt x="21" y="98"/>
                    <a:pt x="0" y="79"/>
                    <a:pt x="0" y="49"/>
                  </a:cubicBezTo>
                  <a:cubicBezTo>
                    <a:pt x="0" y="23"/>
                    <a:pt x="18" y="0"/>
                    <a:pt x="46" y="0"/>
                  </a:cubicBezTo>
                  <a:cubicBezTo>
                    <a:pt x="71" y="0"/>
                    <a:pt x="90" y="22"/>
                    <a:pt x="90" y="48"/>
                  </a:cubicBezTo>
                  <a:cubicBezTo>
                    <a:pt x="90" y="51"/>
                    <a:pt x="89" y="53"/>
                    <a:pt x="89" y="55"/>
                  </a:cubicBezTo>
                  <a:cubicBezTo>
                    <a:pt x="24" y="55"/>
                    <a:pt x="24" y="55"/>
                    <a:pt x="24" y="55"/>
                  </a:cubicBezTo>
                  <a:cubicBezTo>
                    <a:pt x="26" y="68"/>
                    <a:pt x="36"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8">
              <a:extLst>
                <a:ext uri="{FF2B5EF4-FFF2-40B4-BE49-F238E27FC236}">
                  <a16:creationId xmlns:a16="http://schemas.microsoft.com/office/drawing/2014/main" id="{E1045394-0B1B-4391-98FC-468ADCBCD995}"/>
                </a:ext>
              </a:extLst>
            </p:cNvPr>
            <p:cNvSpPr>
              <a:spLocks/>
            </p:cNvSpPr>
            <p:nvPr userDrawn="1"/>
          </p:nvSpPr>
          <p:spPr bwMode="gray">
            <a:xfrm>
              <a:off x="928688" y="1127125"/>
              <a:ext cx="163513" cy="157163"/>
            </a:xfrm>
            <a:custGeom>
              <a:avLst/>
              <a:gdLst>
                <a:gd name="T0" fmla="*/ 51 w 103"/>
                <a:gd name="T1" fmla="*/ 60 h 99"/>
                <a:gd name="T2" fmla="*/ 77 w 103"/>
                <a:gd name="T3" fmla="*/ 0 h 99"/>
                <a:gd name="T4" fmla="*/ 103 w 103"/>
                <a:gd name="T5" fmla="*/ 0 h 99"/>
                <a:gd name="T6" fmla="*/ 60 w 103"/>
                <a:gd name="T7" fmla="*/ 99 h 99"/>
                <a:gd name="T8" fmla="*/ 43 w 103"/>
                <a:gd name="T9" fmla="*/ 99 h 99"/>
                <a:gd name="T10" fmla="*/ 0 w 103"/>
                <a:gd name="T11" fmla="*/ 0 h 99"/>
                <a:gd name="T12" fmla="*/ 26 w 103"/>
                <a:gd name="T13" fmla="*/ 0 h 99"/>
                <a:gd name="T14" fmla="*/ 51 w 103"/>
                <a:gd name="T15" fmla="*/ 6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9">
                  <a:moveTo>
                    <a:pt x="51" y="60"/>
                  </a:moveTo>
                  <a:lnTo>
                    <a:pt x="77" y="0"/>
                  </a:lnTo>
                  <a:lnTo>
                    <a:pt x="103" y="0"/>
                  </a:lnTo>
                  <a:lnTo>
                    <a:pt x="60" y="99"/>
                  </a:lnTo>
                  <a:lnTo>
                    <a:pt x="43" y="99"/>
                  </a:lnTo>
                  <a:lnTo>
                    <a:pt x="0" y="0"/>
                  </a:lnTo>
                  <a:lnTo>
                    <a:pt x="26" y="0"/>
                  </a:lnTo>
                  <a:lnTo>
                    <a:pt x="51"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Oval 9">
              <a:extLst>
                <a:ext uri="{FF2B5EF4-FFF2-40B4-BE49-F238E27FC236}">
                  <a16:creationId xmlns:a16="http://schemas.microsoft.com/office/drawing/2014/main" id="{80E4B78B-D1A0-42CD-8563-EAA14D40213B}"/>
                </a:ext>
              </a:extLst>
            </p:cNvPr>
            <p:cNvSpPr>
              <a:spLocks noChangeArrowheads="1"/>
            </p:cNvSpPr>
            <p:nvPr userDrawn="1"/>
          </p:nvSpPr>
          <p:spPr bwMode="gray">
            <a:xfrm>
              <a:off x="1100138" y="1054100"/>
              <a:ext cx="50800" cy="5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10">
              <a:extLst>
                <a:ext uri="{FF2B5EF4-FFF2-40B4-BE49-F238E27FC236}">
                  <a16:creationId xmlns:a16="http://schemas.microsoft.com/office/drawing/2014/main" id="{EBE8B1B6-EE79-4E61-A6FE-03CA1C81B3F5}"/>
                </a:ext>
              </a:extLst>
            </p:cNvPr>
            <p:cNvSpPr>
              <a:spLocks noChangeArrowheads="1"/>
            </p:cNvSpPr>
            <p:nvPr userDrawn="1"/>
          </p:nvSpPr>
          <p:spPr bwMode="gray">
            <a:xfrm>
              <a:off x="1104900" y="1127125"/>
              <a:ext cx="39688" cy="157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1">
              <a:extLst>
                <a:ext uri="{FF2B5EF4-FFF2-40B4-BE49-F238E27FC236}">
                  <a16:creationId xmlns:a16="http://schemas.microsoft.com/office/drawing/2014/main" id="{A480B79C-700D-4BBB-826F-6C808BFC26D3}"/>
                </a:ext>
              </a:extLst>
            </p:cNvPr>
            <p:cNvSpPr>
              <a:spLocks/>
            </p:cNvSpPr>
            <p:nvPr userDrawn="1"/>
          </p:nvSpPr>
          <p:spPr bwMode="gray">
            <a:xfrm>
              <a:off x="1162050" y="1123950"/>
              <a:ext cx="147638" cy="163513"/>
            </a:xfrm>
            <a:custGeom>
              <a:avLst/>
              <a:gdLst>
                <a:gd name="T0" fmla="*/ 93 w 93"/>
                <a:gd name="T1" fmla="*/ 77 h 98"/>
                <a:gd name="T2" fmla="*/ 50 w 93"/>
                <a:gd name="T3" fmla="*/ 98 h 98"/>
                <a:gd name="T4" fmla="*/ 0 w 93"/>
                <a:gd name="T5" fmla="*/ 49 h 98"/>
                <a:gd name="T6" fmla="*/ 51 w 93"/>
                <a:gd name="T7" fmla="*/ 0 h 98"/>
                <a:gd name="T8" fmla="*/ 90 w 93"/>
                <a:gd name="T9" fmla="*/ 19 h 98"/>
                <a:gd name="T10" fmla="*/ 72 w 93"/>
                <a:gd name="T11" fmla="*/ 35 h 98"/>
                <a:gd name="T12" fmla="*/ 51 w 93"/>
                <a:gd name="T13" fmla="*/ 24 h 98"/>
                <a:gd name="T14" fmla="*/ 25 w 93"/>
                <a:gd name="T15" fmla="*/ 49 h 98"/>
                <a:gd name="T16" fmla="*/ 51 w 93"/>
                <a:gd name="T17" fmla="*/ 75 h 98"/>
                <a:gd name="T18" fmla="*/ 74 w 93"/>
                <a:gd name="T19" fmla="*/ 62 h 98"/>
                <a:gd name="T20" fmla="*/ 93 w 93"/>
                <a:gd name="T21"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98">
                  <a:moveTo>
                    <a:pt x="93" y="77"/>
                  </a:moveTo>
                  <a:cubicBezTo>
                    <a:pt x="82" y="91"/>
                    <a:pt x="68" y="98"/>
                    <a:pt x="50" y="98"/>
                  </a:cubicBezTo>
                  <a:cubicBezTo>
                    <a:pt x="22" y="98"/>
                    <a:pt x="0" y="76"/>
                    <a:pt x="0" y="49"/>
                  </a:cubicBezTo>
                  <a:cubicBezTo>
                    <a:pt x="0" y="22"/>
                    <a:pt x="22" y="0"/>
                    <a:pt x="51" y="0"/>
                  </a:cubicBezTo>
                  <a:cubicBezTo>
                    <a:pt x="67" y="0"/>
                    <a:pt x="81" y="8"/>
                    <a:pt x="90" y="19"/>
                  </a:cubicBezTo>
                  <a:cubicBezTo>
                    <a:pt x="72" y="35"/>
                    <a:pt x="72" y="35"/>
                    <a:pt x="72" y="35"/>
                  </a:cubicBezTo>
                  <a:cubicBezTo>
                    <a:pt x="67" y="28"/>
                    <a:pt x="60" y="24"/>
                    <a:pt x="51" y="24"/>
                  </a:cubicBezTo>
                  <a:cubicBezTo>
                    <a:pt x="36" y="24"/>
                    <a:pt x="25" y="35"/>
                    <a:pt x="25" y="49"/>
                  </a:cubicBezTo>
                  <a:cubicBezTo>
                    <a:pt x="25" y="64"/>
                    <a:pt x="36" y="75"/>
                    <a:pt x="51" y="75"/>
                  </a:cubicBezTo>
                  <a:cubicBezTo>
                    <a:pt x="61" y="75"/>
                    <a:pt x="69" y="68"/>
                    <a:pt x="74" y="62"/>
                  </a:cubicBezTo>
                  <a:lnTo>
                    <a:pt x="93" y="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2">
              <a:extLst>
                <a:ext uri="{FF2B5EF4-FFF2-40B4-BE49-F238E27FC236}">
                  <a16:creationId xmlns:a16="http://schemas.microsoft.com/office/drawing/2014/main" id="{363F41F8-1EC2-4EF4-AD6B-B6A826C3A332}"/>
                </a:ext>
              </a:extLst>
            </p:cNvPr>
            <p:cNvSpPr>
              <a:spLocks noEditPoints="1"/>
            </p:cNvSpPr>
            <p:nvPr userDrawn="1"/>
          </p:nvSpPr>
          <p:spPr bwMode="gray">
            <a:xfrm>
              <a:off x="1314450" y="1123950"/>
              <a:ext cx="142875" cy="16351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5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4" y="98"/>
                    <a:pt x="49" y="98"/>
                  </a:cubicBezTo>
                  <a:cubicBezTo>
                    <a:pt x="21" y="98"/>
                    <a:pt x="0" y="79"/>
                    <a:pt x="0" y="49"/>
                  </a:cubicBezTo>
                  <a:cubicBezTo>
                    <a:pt x="0" y="23"/>
                    <a:pt x="18" y="0"/>
                    <a:pt x="46" y="0"/>
                  </a:cubicBezTo>
                  <a:cubicBezTo>
                    <a:pt x="72" y="0"/>
                    <a:pt x="90" y="22"/>
                    <a:pt x="90" y="48"/>
                  </a:cubicBezTo>
                  <a:cubicBezTo>
                    <a:pt x="90" y="51"/>
                    <a:pt x="90" y="53"/>
                    <a:pt x="89" y="55"/>
                  </a:cubicBezTo>
                  <a:cubicBezTo>
                    <a:pt x="25" y="55"/>
                    <a:pt x="25" y="55"/>
                    <a:pt x="25" y="55"/>
                  </a:cubicBezTo>
                  <a:cubicBezTo>
                    <a:pt x="26" y="68"/>
                    <a:pt x="37"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3">
              <a:extLst>
                <a:ext uri="{FF2B5EF4-FFF2-40B4-BE49-F238E27FC236}">
                  <a16:creationId xmlns:a16="http://schemas.microsoft.com/office/drawing/2014/main" id="{A440DBD9-AD4A-4B69-A053-4297220B5A77}"/>
                </a:ext>
              </a:extLst>
            </p:cNvPr>
            <p:cNvSpPr>
              <a:spLocks/>
            </p:cNvSpPr>
            <p:nvPr userDrawn="1"/>
          </p:nvSpPr>
          <p:spPr bwMode="gray">
            <a:xfrm>
              <a:off x="1790700" y="1127125"/>
              <a:ext cx="241300" cy="157163"/>
            </a:xfrm>
            <a:custGeom>
              <a:avLst/>
              <a:gdLst>
                <a:gd name="T0" fmla="*/ 56 w 152"/>
                <a:gd name="T1" fmla="*/ 99 h 99"/>
                <a:gd name="T2" fmla="*/ 38 w 152"/>
                <a:gd name="T3" fmla="*/ 99 h 99"/>
                <a:gd name="T4" fmla="*/ 0 w 152"/>
                <a:gd name="T5" fmla="*/ 0 h 99"/>
                <a:gd name="T6" fmla="*/ 25 w 152"/>
                <a:gd name="T7" fmla="*/ 0 h 99"/>
                <a:gd name="T8" fmla="*/ 46 w 152"/>
                <a:gd name="T9" fmla="*/ 57 h 99"/>
                <a:gd name="T10" fmla="*/ 66 w 152"/>
                <a:gd name="T11" fmla="*/ 0 h 99"/>
                <a:gd name="T12" fmla="*/ 87 w 152"/>
                <a:gd name="T13" fmla="*/ 0 h 99"/>
                <a:gd name="T14" fmla="*/ 106 w 152"/>
                <a:gd name="T15" fmla="*/ 57 h 99"/>
                <a:gd name="T16" fmla="*/ 127 w 152"/>
                <a:gd name="T17" fmla="*/ 0 h 99"/>
                <a:gd name="T18" fmla="*/ 152 w 152"/>
                <a:gd name="T19" fmla="*/ 0 h 99"/>
                <a:gd name="T20" fmla="*/ 115 w 152"/>
                <a:gd name="T21" fmla="*/ 99 h 99"/>
                <a:gd name="T22" fmla="*/ 96 w 152"/>
                <a:gd name="T23" fmla="*/ 99 h 99"/>
                <a:gd name="T24" fmla="*/ 76 w 152"/>
                <a:gd name="T25" fmla="*/ 43 h 99"/>
                <a:gd name="T26" fmla="*/ 56 w 152"/>
                <a:gd name="T2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99">
                  <a:moveTo>
                    <a:pt x="56" y="99"/>
                  </a:moveTo>
                  <a:lnTo>
                    <a:pt x="38" y="99"/>
                  </a:lnTo>
                  <a:lnTo>
                    <a:pt x="0" y="0"/>
                  </a:lnTo>
                  <a:lnTo>
                    <a:pt x="25" y="0"/>
                  </a:lnTo>
                  <a:lnTo>
                    <a:pt x="46" y="57"/>
                  </a:lnTo>
                  <a:lnTo>
                    <a:pt x="66" y="0"/>
                  </a:lnTo>
                  <a:lnTo>
                    <a:pt x="87" y="0"/>
                  </a:lnTo>
                  <a:lnTo>
                    <a:pt x="106" y="57"/>
                  </a:lnTo>
                  <a:lnTo>
                    <a:pt x="127" y="0"/>
                  </a:lnTo>
                  <a:lnTo>
                    <a:pt x="152" y="0"/>
                  </a:lnTo>
                  <a:lnTo>
                    <a:pt x="115" y="99"/>
                  </a:lnTo>
                  <a:lnTo>
                    <a:pt x="96" y="99"/>
                  </a:lnTo>
                  <a:lnTo>
                    <a:pt x="76" y="43"/>
                  </a:lnTo>
                  <a:lnTo>
                    <a:pt x="56"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4">
              <a:extLst>
                <a:ext uri="{FF2B5EF4-FFF2-40B4-BE49-F238E27FC236}">
                  <a16:creationId xmlns:a16="http://schemas.microsoft.com/office/drawing/2014/main" id="{5DD7F9F6-C40A-44C3-BFC1-12FCC89D1F4C}"/>
                </a:ext>
              </a:extLst>
            </p:cNvPr>
            <p:cNvSpPr>
              <a:spLocks/>
            </p:cNvSpPr>
            <p:nvPr userDrawn="1"/>
          </p:nvSpPr>
          <p:spPr bwMode="gray">
            <a:xfrm>
              <a:off x="1473200" y="1123950"/>
              <a:ext cx="146050" cy="160338"/>
            </a:xfrm>
            <a:custGeom>
              <a:avLst/>
              <a:gdLst>
                <a:gd name="T0" fmla="*/ 0 w 92"/>
                <a:gd name="T1" fmla="*/ 96 h 96"/>
                <a:gd name="T2" fmla="*/ 0 w 92"/>
                <a:gd name="T3" fmla="*/ 2 h 96"/>
                <a:gd name="T4" fmla="*/ 24 w 92"/>
                <a:gd name="T5" fmla="*/ 2 h 96"/>
                <a:gd name="T6" fmla="*/ 24 w 92"/>
                <a:gd name="T7" fmla="*/ 10 h 96"/>
                <a:gd name="T8" fmla="*/ 50 w 92"/>
                <a:gd name="T9" fmla="*/ 0 h 96"/>
                <a:gd name="T10" fmla="*/ 82 w 92"/>
                <a:gd name="T11" fmla="*/ 15 h 96"/>
                <a:gd name="T12" fmla="*/ 92 w 92"/>
                <a:gd name="T13" fmla="*/ 48 h 96"/>
                <a:gd name="T14" fmla="*/ 92 w 92"/>
                <a:gd name="T15" fmla="*/ 96 h 96"/>
                <a:gd name="T16" fmla="*/ 67 w 92"/>
                <a:gd name="T17" fmla="*/ 96 h 96"/>
                <a:gd name="T18" fmla="*/ 67 w 92"/>
                <a:gd name="T19" fmla="*/ 46 h 96"/>
                <a:gd name="T20" fmla="*/ 61 w 92"/>
                <a:gd name="T21" fmla="*/ 29 h 96"/>
                <a:gd name="T22" fmla="*/ 47 w 92"/>
                <a:gd name="T23" fmla="*/ 24 h 96"/>
                <a:gd name="T24" fmla="*/ 25 w 92"/>
                <a:gd name="T25" fmla="*/ 35 h 96"/>
                <a:gd name="T26" fmla="*/ 25 w 92"/>
                <a:gd name="T27" fmla="*/ 96 h 96"/>
                <a:gd name="T28" fmla="*/ 0 w 92"/>
                <a:gd name="T2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6">
                  <a:moveTo>
                    <a:pt x="0" y="96"/>
                  </a:moveTo>
                  <a:cubicBezTo>
                    <a:pt x="0" y="2"/>
                    <a:pt x="0" y="2"/>
                    <a:pt x="0" y="2"/>
                  </a:cubicBezTo>
                  <a:cubicBezTo>
                    <a:pt x="24" y="2"/>
                    <a:pt x="24" y="2"/>
                    <a:pt x="24" y="2"/>
                  </a:cubicBezTo>
                  <a:cubicBezTo>
                    <a:pt x="24" y="10"/>
                    <a:pt x="24" y="10"/>
                    <a:pt x="24" y="10"/>
                  </a:cubicBezTo>
                  <a:cubicBezTo>
                    <a:pt x="31" y="4"/>
                    <a:pt x="40" y="0"/>
                    <a:pt x="50" y="0"/>
                  </a:cubicBezTo>
                  <a:cubicBezTo>
                    <a:pt x="63" y="0"/>
                    <a:pt x="75" y="6"/>
                    <a:pt x="82" y="15"/>
                  </a:cubicBezTo>
                  <a:cubicBezTo>
                    <a:pt x="89" y="23"/>
                    <a:pt x="92" y="32"/>
                    <a:pt x="92" y="48"/>
                  </a:cubicBezTo>
                  <a:cubicBezTo>
                    <a:pt x="92" y="96"/>
                    <a:pt x="92" y="96"/>
                    <a:pt x="92" y="96"/>
                  </a:cubicBezTo>
                  <a:cubicBezTo>
                    <a:pt x="67" y="96"/>
                    <a:pt x="67" y="96"/>
                    <a:pt x="67" y="96"/>
                  </a:cubicBezTo>
                  <a:cubicBezTo>
                    <a:pt x="67" y="46"/>
                    <a:pt x="67" y="46"/>
                    <a:pt x="67" y="46"/>
                  </a:cubicBezTo>
                  <a:cubicBezTo>
                    <a:pt x="67" y="37"/>
                    <a:pt x="65" y="32"/>
                    <a:pt x="61" y="29"/>
                  </a:cubicBezTo>
                  <a:cubicBezTo>
                    <a:pt x="58" y="25"/>
                    <a:pt x="53" y="24"/>
                    <a:pt x="47" y="24"/>
                  </a:cubicBezTo>
                  <a:cubicBezTo>
                    <a:pt x="37" y="24"/>
                    <a:pt x="28" y="30"/>
                    <a:pt x="25" y="35"/>
                  </a:cubicBezTo>
                  <a:cubicBezTo>
                    <a:pt x="25" y="96"/>
                    <a:pt x="25" y="96"/>
                    <a:pt x="25" y="96"/>
                  </a:cubicBezTo>
                  <a:lnTo>
                    <a:pt x="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15">
              <a:extLst>
                <a:ext uri="{FF2B5EF4-FFF2-40B4-BE49-F238E27FC236}">
                  <a16:creationId xmlns:a16="http://schemas.microsoft.com/office/drawing/2014/main" id="{1C5059AD-11C1-4D77-B86E-11F85A988E90}"/>
                </a:ext>
              </a:extLst>
            </p:cNvPr>
            <p:cNvSpPr>
              <a:spLocks noEditPoints="1"/>
            </p:cNvSpPr>
            <p:nvPr userDrawn="1"/>
          </p:nvSpPr>
          <p:spPr bwMode="gray">
            <a:xfrm>
              <a:off x="1633538" y="1127125"/>
              <a:ext cx="168275" cy="161925"/>
            </a:xfrm>
            <a:custGeom>
              <a:avLst/>
              <a:gdLst>
                <a:gd name="T0" fmla="*/ 53 w 106"/>
                <a:gd name="T1" fmla="*/ 0 h 97"/>
                <a:gd name="T2" fmla="*/ 0 w 106"/>
                <a:gd name="T3" fmla="*/ 53 h 97"/>
                <a:gd name="T4" fmla="*/ 17 w 106"/>
                <a:gd name="T5" fmla="*/ 93 h 97"/>
                <a:gd name="T6" fmla="*/ 30 w 106"/>
                <a:gd name="T7" fmla="*/ 94 h 97"/>
                <a:gd name="T8" fmla="*/ 53 w 106"/>
                <a:gd name="T9" fmla="*/ 86 h 97"/>
                <a:gd name="T10" fmla="*/ 76 w 106"/>
                <a:gd name="T11" fmla="*/ 94 h 97"/>
                <a:gd name="T12" fmla="*/ 90 w 106"/>
                <a:gd name="T13" fmla="*/ 93 h 97"/>
                <a:gd name="T14" fmla="*/ 106 w 106"/>
                <a:gd name="T15" fmla="*/ 54 h 97"/>
                <a:gd name="T16" fmla="*/ 53 w 106"/>
                <a:gd name="T17" fmla="*/ 0 h 97"/>
                <a:gd name="T18" fmla="*/ 53 w 106"/>
                <a:gd name="T19" fmla="*/ 81 h 97"/>
                <a:gd name="T20" fmla="*/ 26 w 106"/>
                <a:gd name="T21" fmla="*/ 54 h 97"/>
                <a:gd name="T22" fmla="*/ 53 w 106"/>
                <a:gd name="T23" fmla="*/ 27 h 97"/>
                <a:gd name="T24" fmla="*/ 80 w 106"/>
                <a:gd name="T25" fmla="*/ 54 h 97"/>
                <a:gd name="T26" fmla="*/ 53 w 106"/>
                <a:gd name="T27"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7">
                  <a:moveTo>
                    <a:pt x="53" y="0"/>
                  </a:moveTo>
                  <a:cubicBezTo>
                    <a:pt x="24" y="0"/>
                    <a:pt x="0" y="24"/>
                    <a:pt x="0" y="53"/>
                  </a:cubicBezTo>
                  <a:cubicBezTo>
                    <a:pt x="0" y="69"/>
                    <a:pt x="6" y="83"/>
                    <a:pt x="17" y="93"/>
                  </a:cubicBezTo>
                  <a:cubicBezTo>
                    <a:pt x="20" y="96"/>
                    <a:pt x="26" y="97"/>
                    <a:pt x="30" y="94"/>
                  </a:cubicBezTo>
                  <a:cubicBezTo>
                    <a:pt x="36" y="89"/>
                    <a:pt x="44" y="86"/>
                    <a:pt x="53" y="86"/>
                  </a:cubicBezTo>
                  <a:cubicBezTo>
                    <a:pt x="62" y="86"/>
                    <a:pt x="70" y="89"/>
                    <a:pt x="76" y="94"/>
                  </a:cubicBezTo>
                  <a:cubicBezTo>
                    <a:pt x="80" y="97"/>
                    <a:pt x="86" y="96"/>
                    <a:pt x="90" y="93"/>
                  </a:cubicBezTo>
                  <a:cubicBezTo>
                    <a:pt x="100" y="83"/>
                    <a:pt x="106" y="69"/>
                    <a:pt x="106" y="54"/>
                  </a:cubicBezTo>
                  <a:cubicBezTo>
                    <a:pt x="106" y="24"/>
                    <a:pt x="83" y="0"/>
                    <a:pt x="53" y="0"/>
                  </a:cubicBezTo>
                  <a:moveTo>
                    <a:pt x="53" y="81"/>
                  </a:moveTo>
                  <a:cubicBezTo>
                    <a:pt x="37" y="81"/>
                    <a:pt x="26" y="69"/>
                    <a:pt x="26" y="54"/>
                  </a:cubicBezTo>
                  <a:cubicBezTo>
                    <a:pt x="26" y="39"/>
                    <a:pt x="37" y="27"/>
                    <a:pt x="53" y="27"/>
                  </a:cubicBezTo>
                  <a:cubicBezTo>
                    <a:pt x="69" y="27"/>
                    <a:pt x="80" y="39"/>
                    <a:pt x="80" y="54"/>
                  </a:cubicBezTo>
                  <a:cubicBezTo>
                    <a:pt x="80" y="69"/>
                    <a:pt x="69" y="81"/>
                    <a:pt x="53" y="81"/>
                  </a:cubicBezTo>
                </a:path>
              </a:pathLst>
            </a:custGeom>
            <a:solidFill>
              <a:srgbClr val="81B5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6" name="Group 55">
              <a:extLst>
                <a:ext uri="{FF2B5EF4-FFF2-40B4-BE49-F238E27FC236}">
                  <a16:creationId xmlns:a16="http://schemas.microsoft.com/office/drawing/2014/main" id="{E54F817F-FBB6-4AFA-ABC0-24EF64E42571}"/>
                </a:ext>
              </a:extLst>
            </p:cNvPr>
            <p:cNvGrpSpPr>
              <a:grpSpLocks noChangeAspect="1"/>
            </p:cNvGrpSpPr>
            <p:nvPr/>
          </p:nvGrpSpPr>
          <p:grpSpPr bwMode="gray">
            <a:xfrm>
              <a:off x="1998819" y="1263267"/>
              <a:ext cx="39288" cy="20954"/>
              <a:chOff x="2687241" y="1822450"/>
              <a:chExt cx="23813" cy="12700"/>
            </a:xfrm>
          </p:grpSpPr>
          <p:sp>
            <p:nvSpPr>
              <p:cNvPr id="57" name="Freeform 8">
                <a:extLst>
                  <a:ext uri="{FF2B5EF4-FFF2-40B4-BE49-F238E27FC236}">
                    <a16:creationId xmlns:a16="http://schemas.microsoft.com/office/drawing/2014/main" id="{5A908FF5-7479-4DB2-BA6C-0AC7718482FD}"/>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rgbClr val="FFFFFF"/>
              </a:solidFill>
              <a:ln w="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9">
                <a:extLst>
                  <a:ext uri="{FF2B5EF4-FFF2-40B4-BE49-F238E27FC236}">
                    <a16:creationId xmlns:a16="http://schemas.microsoft.com/office/drawing/2014/main" id="{BE60C21A-C6DF-46AA-94D9-99E0E44D33D9}"/>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rgbClr val="FFFFFF"/>
              </a:solidFill>
              <a:ln w="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3219229707"/>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hank You_1_Name">
    <p:bg bwMode="gray">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70628" y="3599343"/>
            <a:ext cx="10441443" cy="1374775"/>
          </a:xfrm>
        </p:spPr>
        <p:txBody>
          <a:bodyPr/>
          <a:lstStyle>
            <a:lvl1pPr marL="0" indent="0">
              <a:buFont typeface="Calibri" panose="020F0502020204030204" pitchFamily="34" charset="0"/>
              <a:buChar char=" "/>
              <a:defRPr sz="1900" b="0">
                <a:solidFill>
                  <a:schemeClr val="bg2"/>
                </a:solidFill>
                <a:latin typeface="+mn-lt"/>
                <a:ea typeface="Gilroy Bold" panose="00000500000000000000" pitchFamily="50" charset="0"/>
                <a:cs typeface="Gilroy Bold" panose="00000500000000000000" pitchFamily="50" charset="0"/>
              </a:defRPr>
            </a:lvl1pPr>
            <a:lvl2pPr marL="0" indent="0">
              <a:spcBef>
                <a:spcPts val="100"/>
              </a:spcBef>
              <a:buFont typeface="Calibri" panose="020F0502020204030204" pitchFamily="34" charset="0"/>
              <a:buChar char=" "/>
              <a:defRPr sz="1700">
                <a:solidFill>
                  <a:schemeClr val="bg2"/>
                </a:solidFill>
                <a:latin typeface="+mn-lt"/>
                <a:ea typeface="Gilroy Bold" panose="00000500000000000000" pitchFamily="50" charset="0"/>
                <a:cs typeface="Gilroy Bold" panose="00000500000000000000" pitchFamily="50" charset="0"/>
              </a:defRPr>
            </a:lvl2pPr>
          </a:lstStyle>
          <a:p>
            <a:pPr lvl="0"/>
            <a:r>
              <a:rPr lang="en-US"/>
              <a:t>Click to edit Master text styles</a:t>
            </a:r>
          </a:p>
          <a:p>
            <a:pPr lvl="1"/>
            <a:r>
              <a:rPr lang="en-US"/>
              <a:t>Second level</a:t>
            </a:r>
          </a:p>
        </p:txBody>
      </p:sp>
      <p:sp>
        <p:nvSpPr>
          <p:cNvPr id="3" name="Title 2"/>
          <p:cNvSpPr>
            <a:spLocks noGrp="1"/>
          </p:cNvSpPr>
          <p:nvPr>
            <p:ph type="title"/>
          </p:nvPr>
        </p:nvSpPr>
        <p:spPr>
          <a:xfrm>
            <a:off x="431102" y="2731259"/>
            <a:ext cx="11185080" cy="668692"/>
          </a:xfrm>
        </p:spPr>
        <p:txBody>
          <a:bodyPr/>
          <a:lstStyle>
            <a:lvl1pPr>
              <a:defRPr sz="4400" b="1">
                <a:solidFill>
                  <a:schemeClr val="bg2"/>
                </a:solidFill>
              </a:defRPr>
            </a:lvl1pPr>
          </a:lstStyle>
          <a:p>
            <a:r>
              <a:rPr lang="en-US"/>
              <a:t>Click to edit Master title style</a:t>
            </a:r>
          </a:p>
        </p:txBody>
      </p:sp>
      <p:grpSp>
        <p:nvGrpSpPr>
          <p:cNvPr id="43" name="Group 42">
            <a:extLst>
              <a:ext uri="{FF2B5EF4-FFF2-40B4-BE49-F238E27FC236}">
                <a16:creationId xmlns:a16="http://schemas.microsoft.com/office/drawing/2014/main" id="{59E002F9-4864-4463-A5EE-F975F25FF9A4}"/>
              </a:ext>
            </a:extLst>
          </p:cNvPr>
          <p:cNvGrpSpPr/>
          <p:nvPr userDrawn="1"/>
        </p:nvGrpSpPr>
        <p:grpSpPr bwMode="gray">
          <a:xfrm>
            <a:off x="539750" y="1054100"/>
            <a:ext cx="1498357" cy="234950"/>
            <a:chOff x="539750" y="1054100"/>
            <a:chExt cx="1498357" cy="234950"/>
          </a:xfrm>
        </p:grpSpPr>
        <p:sp>
          <p:nvSpPr>
            <p:cNvPr id="44" name="AutoShape 3">
              <a:extLst>
                <a:ext uri="{FF2B5EF4-FFF2-40B4-BE49-F238E27FC236}">
                  <a16:creationId xmlns:a16="http://schemas.microsoft.com/office/drawing/2014/main" id="{CD60E101-BD25-4987-A29F-8651D8D59945}"/>
                </a:ext>
              </a:extLst>
            </p:cNvPr>
            <p:cNvSpPr>
              <a:spLocks noChangeAspect="1" noChangeArrowheads="1" noTextEdit="1"/>
            </p:cNvSpPr>
            <p:nvPr userDrawn="1"/>
          </p:nvSpPr>
          <p:spPr bwMode="gray">
            <a:xfrm>
              <a:off x="539750" y="1054100"/>
              <a:ext cx="149066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5">
              <a:extLst>
                <a:ext uri="{FF2B5EF4-FFF2-40B4-BE49-F238E27FC236}">
                  <a16:creationId xmlns:a16="http://schemas.microsoft.com/office/drawing/2014/main" id="{BECB4618-5B7D-46B1-8301-FD495CC275D1}"/>
                </a:ext>
              </a:extLst>
            </p:cNvPr>
            <p:cNvSpPr>
              <a:spLocks/>
            </p:cNvSpPr>
            <p:nvPr userDrawn="1"/>
          </p:nvSpPr>
          <p:spPr bwMode="gray">
            <a:xfrm>
              <a:off x="823913" y="1125538"/>
              <a:ext cx="92075" cy="158750"/>
            </a:xfrm>
            <a:custGeom>
              <a:avLst/>
              <a:gdLst>
                <a:gd name="T0" fmla="*/ 51 w 58"/>
                <a:gd name="T1" fmla="*/ 0 h 95"/>
                <a:gd name="T2" fmla="*/ 24 w 58"/>
                <a:gd name="T3" fmla="*/ 10 h 95"/>
                <a:gd name="T4" fmla="*/ 24 w 58"/>
                <a:gd name="T5" fmla="*/ 1 h 95"/>
                <a:gd name="T6" fmla="*/ 0 w 58"/>
                <a:gd name="T7" fmla="*/ 1 h 95"/>
                <a:gd name="T8" fmla="*/ 0 w 58"/>
                <a:gd name="T9" fmla="*/ 95 h 95"/>
                <a:gd name="T10" fmla="*/ 25 w 58"/>
                <a:gd name="T11" fmla="*/ 95 h 95"/>
                <a:gd name="T12" fmla="*/ 25 w 58"/>
                <a:gd name="T13" fmla="*/ 35 h 95"/>
                <a:gd name="T14" fmla="*/ 48 w 58"/>
                <a:gd name="T15" fmla="*/ 24 h 95"/>
                <a:gd name="T16" fmla="*/ 58 w 58"/>
                <a:gd name="T17" fmla="*/ 25 h 95"/>
                <a:gd name="T18" fmla="*/ 58 w 58"/>
                <a:gd name="T19" fmla="*/ 1 h 95"/>
                <a:gd name="T20" fmla="*/ 51 w 58"/>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95">
                  <a:moveTo>
                    <a:pt x="51" y="0"/>
                  </a:moveTo>
                  <a:cubicBezTo>
                    <a:pt x="40" y="0"/>
                    <a:pt x="31" y="4"/>
                    <a:pt x="24" y="10"/>
                  </a:cubicBezTo>
                  <a:cubicBezTo>
                    <a:pt x="24" y="1"/>
                    <a:pt x="24" y="1"/>
                    <a:pt x="24" y="1"/>
                  </a:cubicBezTo>
                  <a:cubicBezTo>
                    <a:pt x="0" y="1"/>
                    <a:pt x="0" y="1"/>
                    <a:pt x="0" y="1"/>
                  </a:cubicBezTo>
                  <a:cubicBezTo>
                    <a:pt x="0" y="95"/>
                    <a:pt x="0" y="95"/>
                    <a:pt x="0" y="95"/>
                  </a:cubicBezTo>
                  <a:cubicBezTo>
                    <a:pt x="25" y="95"/>
                    <a:pt x="25" y="95"/>
                    <a:pt x="25" y="95"/>
                  </a:cubicBezTo>
                  <a:cubicBezTo>
                    <a:pt x="25" y="35"/>
                    <a:pt x="25" y="35"/>
                    <a:pt x="25" y="35"/>
                  </a:cubicBezTo>
                  <a:cubicBezTo>
                    <a:pt x="29" y="30"/>
                    <a:pt x="37" y="24"/>
                    <a:pt x="48" y="24"/>
                  </a:cubicBezTo>
                  <a:cubicBezTo>
                    <a:pt x="52" y="24"/>
                    <a:pt x="55" y="24"/>
                    <a:pt x="58" y="25"/>
                  </a:cubicBezTo>
                  <a:cubicBezTo>
                    <a:pt x="58" y="1"/>
                    <a:pt x="58" y="1"/>
                    <a:pt x="58" y="1"/>
                  </a:cubicBezTo>
                  <a:cubicBezTo>
                    <a:pt x="56" y="1"/>
                    <a:pt x="53" y="0"/>
                    <a:pt x="5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6">
              <a:extLst>
                <a:ext uri="{FF2B5EF4-FFF2-40B4-BE49-F238E27FC236}">
                  <a16:creationId xmlns:a16="http://schemas.microsoft.com/office/drawing/2014/main" id="{60B0B988-6E1C-49FE-8059-ED4E945634EF}"/>
                </a:ext>
              </a:extLst>
            </p:cNvPr>
            <p:cNvSpPr>
              <a:spLocks/>
            </p:cNvSpPr>
            <p:nvPr userDrawn="1"/>
          </p:nvSpPr>
          <p:spPr bwMode="gray">
            <a:xfrm>
              <a:off x="539750" y="1123950"/>
              <a:ext cx="117475" cy="163513"/>
            </a:xfrm>
            <a:custGeom>
              <a:avLst/>
              <a:gdLst>
                <a:gd name="T0" fmla="*/ 12 w 74"/>
                <a:gd name="T1" fmla="*/ 67 h 98"/>
                <a:gd name="T2" fmla="*/ 37 w 74"/>
                <a:gd name="T3" fmla="*/ 77 h 98"/>
                <a:gd name="T4" fmla="*/ 49 w 74"/>
                <a:gd name="T5" fmla="*/ 69 h 98"/>
                <a:gd name="T6" fmla="*/ 4 w 74"/>
                <a:gd name="T7" fmla="*/ 30 h 98"/>
                <a:gd name="T8" fmla="*/ 40 w 74"/>
                <a:gd name="T9" fmla="*/ 0 h 98"/>
                <a:gd name="T10" fmla="*/ 71 w 74"/>
                <a:gd name="T11" fmla="*/ 10 h 98"/>
                <a:gd name="T12" fmla="*/ 60 w 74"/>
                <a:gd name="T13" fmla="*/ 28 h 98"/>
                <a:gd name="T14" fmla="*/ 42 w 74"/>
                <a:gd name="T15" fmla="*/ 22 h 98"/>
                <a:gd name="T16" fmla="*/ 29 w 74"/>
                <a:gd name="T17" fmla="*/ 29 h 98"/>
                <a:gd name="T18" fmla="*/ 74 w 74"/>
                <a:gd name="T19" fmla="*/ 69 h 98"/>
                <a:gd name="T20" fmla="*/ 37 w 74"/>
                <a:gd name="T21" fmla="*/ 98 h 98"/>
                <a:gd name="T22" fmla="*/ 0 w 74"/>
                <a:gd name="T23" fmla="*/ 85 h 98"/>
                <a:gd name="T24" fmla="*/ 12 w 74"/>
                <a:gd name="T25" fmla="*/ 6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98">
                  <a:moveTo>
                    <a:pt x="12" y="67"/>
                  </a:moveTo>
                  <a:cubicBezTo>
                    <a:pt x="18" y="73"/>
                    <a:pt x="28" y="77"/>
                    <a:pt x="37" y="77"/>
                  </a:cubicBezTo>
                  <a:cubicBezTo>
                    <a:pt x="44" y="77"/>
                    <a:pt x="49" y="73"/>
                    <a:pt x="49" y="69"/>
                  </a:cubicBezTo>
                  <a:cubicBezTo>
                    <a:pt x="49" y="55"/>
                    <a:pt x="4" y="60"/>
                    <a:pt x="4" y="30"/>
                  </a:cubicBezTo>
                  <a:cubicBezTo>
                    <a:pt x="4" y="12"/>
                    <a:pt x="21" y="0"/>
                    <a:pt x="40" y="0"/>
                  </a:cubicBezTo>
                  <a:cubicBezTo>
                    <a:pt x="52" y="0"/>
                    <a:pt x="65" y="5"/>
                    <a:pt x="71" y="10"/>
                  </a:cubicBezTo>
                  <a:cubicBezTo>
                    <a:pt x="60" y="28"/>
                    <a:pt x="60" y="28"/>
                    <a:pt x="60" y="28"/>
                  </a:cubicBezTo>
                  <a:cubicBezTo>
                    <a:pt x="55" y="25"/>
                    <a:pt x="48" y="22"/>
                    <a:pt x="42" y="22"/>
                  </a:cubicBezTo>
                  <a:cubicBezTo>
                    <a:pt x="35" y="22"/>
                    <a:pt x="29" y="24"/>
                    <a:pt x="29" y="29"/>
                  </a:cubicBezTo>
                  <a:cubicBezTo>
                    <a:pt x="29" y="41"/>
                    <a:pt x="74" y="36"/>
                    <a:pt x="74" y="69"/>
                  </a:cubicBezTo>
                  <a:cubicBezTo>
                    <a:pt x="74" y="87"/>
                    <a:pt x="57" y="98"/>
                    <a:pt x="37" y="98"/>
                  </a:cubicBezTo>
                  <a:cubicBezTo>
                    <a:pt x="24" y="98"/>
                    <a:pt x="11" y="93"/>
                    <a:pt x="0" y="85"/>
                  </a:cubicBezTo>
                  <a:lnTo>
                    <a:pt x="12"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7">
              <a:extLst>
                <a:ext uri="{FF2B5EF4-FFF2-40B4-BE49-F238E27FC236}">
                  <a16:creationId xmlns:a16="http://schemas.microsoft.com/office/drawing/2014/main" id="{BE762C3F-CECB-4F2D-A8C5-9A4431E32353}"/>
                </a:ext>
              </a:extLst>
            </p:cNvPr>
            <p:cNvSpPr>
              <a:spLocks noEditPoints="1"/>
            </p:cNvSpPr>
            <p:nvPr userDrawn="1"/>
          </p:nvSpPr>
          <p:spPr bwMode="gray">
            <a:xfrm>
              <a:off x="665163" y="1123950"/>
              <a:ext cx="142875" cy="16351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4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3" y="98"/>
                    <a:pt x="49" y="98"/>
                  </a:cubicBezTo>
                  <a:cubicBezTo>
                    <a:pt x="21" y="98"/>
                    <a:pt x="0" y="79"/>
                    <a:pt x="0" y="49"/>
                  </a:cubicBezTo>
                  <a:cubicBezTo>
                    <a:pt x="0" y="23"/>
                    <a:pt x="18" y="0"/>
                    <a:pt x="46" y="0"/>
                  </a:cubicBezTo>
                  <a:cubicBezTo>
                    <a:pt x="71" y="0"/>
                    <a:pt x="90" y="22"/>
                    <a:pt x="90" y="48"/>
                  </a:cubicBezTo>
                  <a:cubicBezTo>
                    <a:pt x="90" y="51"/>
                    <a:pt x="89" y="53"/>
                    <a:pt x="89" y="55"/>
                  </a:cubicBezTo>
                  <a:cubicBezTo>
                    <a:pt x="24" y="55"/>
                    <a:pt x="24" y="55"/>
                    <a:pt x="24" y="55"/>
                  </a:cubicBezTo>
                  <a:cubicBezTo>
                    <a:pt x="26" y="68"/>
                    <a:pt x="36"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8">
              <a:extLst>
                <a:ext uri="{FF2B5EF4-FFF2-40B4-BE49-F238E27FC236}">
                  <a16:creationId xmlns:a16="http://schemas.microsoft.com/office/drawing/2014/main" id="{196A9012-81D7-4A39-85FA-BB1F5CE3E42C}"/>
                </a:ext>
              </a:extLst>
            </p:cNvPr>
            <p:cNvSpPr>
              <a:spLocks/>
            </p:cNvSpPr>
            <p:nvPr userDrawn="1"/>
          </p:nvSpPr>
          <p:spPr bwMode="gray">
            <a:xfrm>
              <a:off x="928688" y="1127125"/>
              <a:ext cx="163513" cy="157163"/>
            </a:xfrm>
            <a:custGeom>
              <a:avLst/>
              <a:gdLst>
                <a:gd name="T0" fmla="*/ 51 w 103"/>
                <a:gd name="T1" fmla="*/ 60 h 99"/>
                <a:gd name="T2" fmla="*/ 77 w 103"/>
                <a:gd name="T3" fmla="*/ 0 h 99"/>
                <a:gd name="T4" fmla="*/ 103 w 103"/>
                <a:gd name="T5" fmla="*/ 0 h 99"/>
                <a:gd name="T6" fmla="*/ 60 w 103"/>
                <a:gd name="T7" fmla="*/ 99 h 99"/>
                <a:gd name="T8" fmla="*/ 43 w 103"/>
                <a:gd name="T9" fmla="*/ 99 h 99"/>
                <a:gd name="T10" fmla="*/ 0 w 103"/>
                <a:gd name="T11" fmla="*/ 0 h 99"/>
                <a:gd name="T12" fmla="*/ 26 w 103"/>
                <a:gd name="T13" fmla="*/ 0 h 99"/>
                <a:gd name="T14" fmla="*/ 51 w 103"/>
                <a:gd name="T15" fmla="*/ 6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9">
                  <a:moveTo>
                    <a:pt x="51" y="60"/>
                  </a:moveTo>
                  <a:lnTo>
                    <a:pt x="77" y="0"/>
                  </a:lnTo>
                  <a:lnTo>
                    <a:pt x="103" y="0"/>
                  </a:lnTo>
                  <a:lnTo>
                    <a:pt x="60" y="99"/>
                  </a:lnTo>
                  <a:lnTo>
                    <a:pt x="43" y="99"/>
                  </a:lnTo>
                  <a:lnTo>
                    <a:pt x="0" y="0"/>
                  </a:lnTo>
                  <a:lnTo>
                    <a:pt x="26" y="0"/>
                  </a:lnTo>
                  <a:lnTo>
                    <a:pt x="51"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Oval 9">
              <a:extLst>
                <a:ext uri="{FF2B5EF4-FFF2-40B4-BE49-F238E27FC236}">
                  <a16:creationId xmlns:a16="http://schemas.microsoft.com/office/drawing/2014/main" id="{6C512A8A-0BC5-4747-B47E-33BA3049D4B5}"/>
                </a:ext>
              </a:extLst>
            </p:cNvPr>
            <p:cNvSpPr>
              <a:spLocks noChangeArrowheads="1"/>
            </p:cNvSpPr>
            <p:nvPr userDrawn="1"/>
          </p:nvSpPr>
          <p:spPr bwMode="gray">
            <a:xfrm>
              <a:off x="1100138" y="1054100"/>
              <a:ext cx="50800" cy="5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10">
              <a:extLst>
                <a:ext uri="{FF2B5EF4-FFF2-40B4-BE49-F238E27FC236}">
                  <a16:creationId xmlns:a16="http://schemas.microsoft.com/office/drawing/2014/main" id="{D7EFE9DD-59DF-4798-93A9-5AF12FB0BBEF}"/>
                </a:ext>
              </a:extLst>
            </p:cNvPr>
            <p:cNvSpPr>
              <a:spLocks noChangeArrowheads="1"/>
            </p:cNvSpPr>
            <p:nvPr userDrawn="1"/>
          </p:nvSpPr>
          <p:spPr bwMode="gray">
            <a:xfrm>
              <a:off x="1104900" y="1127125"/>
              <a:ext cx="39688" cy="157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1">
              <a:extLst>
                <a:ext uri="{FF2B5EF4-FFF2-40B4-BE49-F238E27FC236}">
                  <a16:creationId xmlns:a16="http://schemas.microsoft.com/office/drawing/2014/main" id="{A526D7AA-8512-4D15-ACB8-70621D871E5E}"/>
                </a:ext>
              </a:extLst>
            </p:cNvPr>
            <p:cNvSpPr>
              <a:spLocks/>
            </p:cNvSpPr>
            <p:nvPr userDrawn="1"/>
          </p:nvSpPr>
          <p:spPr bwMode="gray">
            <a:xfrm>
              <a:off x="1162050" y="1123950"/>
              <a:ext cx="147638" cy="163513"/>
            </a:xfrm>
            <a:custGeom>
              <a:avLst/>
              <a:gdLst>
                <a:gd name="T0" fmla="*/ 93 w 93"/>
                <a:gd name="T1" fmla="*/ 77 h 98"/>
                <a:gd name="T2" fmla="*/ 50 w 93"/>
                <a:gd name="T3" fmla="*/ 98 h 98"/>
                <a:gd name="T4" fmla="*/ 0 w 93"/>
                <a:gd name="T5" fmla="*/ 49 h 98"/>
                <a:gd name="T6" fmla="*/ 51 w 93"/>
                <a:gd name="T7" fmla="*/ 0 h 98"/>
                <a:gd name="T8" fmla="*/ 90 w 93"/>
                <a:gd name="T9" fmla="*/ 19 h 98"/>
                <a:gd name="T10" fmla="*/ 72 w 93"/>
                <a:gd name="T11" fmla="*/ 35 h 98"/>
                <a:gd name="T12" fmla="*/ 51 w 93"/>
                <a:gd name="T13" fmla="*/ 24 h 98"/>
                <a:gd name="T14" fmla="*/ 25 w 93"/>
                <a:gd name="T15" fmla="*/ 49 h 98"/>
                <a:gd name="T16" fmla="*/ 51 w 93"/>
                <a:gd name="T17" fmla="*/ 75 h 98"/>
                <a:gd name="T18" fmla="*/ 74 w 93"/>
                <a:gd name="T19" fmla="*/ 62 h 98"/>
                <a:gd name="T20" fmla="*/ 93 w 93"/>
                <a:gd name="T21"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98">
                  <a:moveTo>
                    <a:pt x="93" y="77"/>
                  </a:moveTo>
                  <a:cubicBezTo>
                    <a:pt x="82" y="91"/>
                    <a:pt x="68" y="98"/>
                    <a:pt x="50" y="98"/>
                  </a:cubicBezTo>
                  <a:cubicBezTo>
                    <a:pt x="22" y="98"/>
                    <a:pt x="0" y="76"/>
                    <a:pt x="0" y="49"/>
                  </a:cubicBezTo>
                  <a:cubicBezTo>
                    <a:pt x="0" y="22"/>
                    <a:pt x="22" y="0"/>
                    <a:pt x="51" y="0"/>
                  </a:cubicBezTo>
                  <a:cubicBezTo>
                    <a:pt x="67" y="0"/>
                    <a:pt x="81" y="8"/>
                    <a:pt x="90" y="19"/>
                  </a:cubicBezTo>
                  <a:cubicBezTo>
                    <a:pt x="72" y="35"/>
                    <a:pt x="72" y="35"/>
                    <a:pt x="72" y="35"/>
                  </a:cubicBezTo>
                  <a:cubicBezTo>
                    <a:pt x="67" y="28"/>
                    <a:pt x="60" y="24"/>
                    <a:pt x="51" y="24"/>
                  </a:cubicBezTo>
                  <a:cubicBezTo>
                    <a:pt x="36" y="24"/>
                    <a:pt x="25" y="35"/>
                    <a:pt x="25" y="49"/>
                  </a:cubicBezTo>
                  <a:cubicBezTo>
                    <a:pt x="25" y="64"/>
                    <a:pt x="36" y="75"/>
                    <a:pt x="51" y="75"/>
                  </a:cubicBezTo>
                  <a:cubicBezTo>
                    <a:pt x="61" y="75"/>
                    <a:pt x="69" y="68"/>
                    <a:pt x="74" y="62"/>
                  </a:cubicBezTo>
                  <a:lnTo>
                    <a:pt x="93" y="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2">
              <a:extLst>
                <a:ext uri="{FF2B5EF4-FFF2-40B4-BE49-F238E27FC236}">
                  <a16:creationId xmlns:a16="http://schemas.microsoft.com/office/drawing/2014/main" id="{E2F58E73-CE6C-43CF-AF5F-D96D81AA4A21}"/>
                </a:ext>
              </a:extLst>
            </p:cNvPr>
            <p:cNvSpPr>
              <a:spLocks noEditPoints="1"/>
            </p:cNvSpPr>
            <p:nvPr userDrawn="1"/>
          </p:nvSpPr>
          <p:spPr bwMode="gray">
            <a:xfrm>
              <a:off x="1314450" y="1123950"/>
              <a:ext cx="142875" cy="16351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5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4" y="98"/>
                    <a:pt x="49" y="98"/>
                  </a:cubicBezTo>
                  <a:cubicBezTo>
                    <a:pt x="21" y="98"/>
                    <a:pt x="0" y="79"/>
                    <a:pt x="0" y="49"/>
                  </a:cubicBezTo>
                  <a:cubicBezTo>
                    <a:pt x="0" y="23"/>
                    <a:pt x="18" y="0"/>
                    <a:pt x="46" y="0"/>
                  </a:cubicBezTo>
                  <a:cubicBezTo>
                    <a:pt x="72" y="0"/>
                    <a:pt x="90" y="22"/>
                    <a:pt x="90" y="48"/>
                  </a:cubicBezTo>
                  <a:cubicBezTo>
                    <a:pt x="90" y="51"/>
                    <a:pt x="90" y="53"/>
                    <a:pt x="89" y="55"/>
                  </a:cubicBezTo>
                  <a:cubicBezTo>
                    <a:pt x="25" y="55"/>
                    <a:pt x="25" y="55"/>
                    <a:pt x="25" y="55"/>
                  </a:cubicBezTo>
                  <a:cubicBezTo>
                    <a:pt x="26" y="68"/>
                    <a:pt x="37"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3">
              <a:extLst>
                <a:ext uri="{FF2B5EF4-FFF2-40B4-BE49-F238E27FC236}">
                  <a16:creationId xmlns:a16="http://schemas.microsoft.com/office/drawing/2014/main" id="{1BE90B64-1CDA-4A4D-8B91-21AFA5C2E771}"/>
                </a:ext>
              </a:extLst>
            </p:cNvPr>
            <p:cNvSpPr>
              <a:spLocks/>
            </p:cNvSpPr>
            <p:nvPr userDrawn="1"/>
          </p:nvSpPr>
          <p:spPr bwMode="gray">
            <a:xfrm>
              <a:off x="1790700" y="1127125"/>
              <a:ext cx="241300" cy="157163"/>
            </a:xfrm>
            <a:custGeom>
              <a:avLst/>
              <a:gdLst>
                <a:gd name="T0" fmla="*/ 56 w 152"/>
                <a:gd name="T1" fmla="*/ 99 h 99"/>
                <a:gd name="T2" fmla="*/ 38 w 152"/>
                <a:gd name="T3" fmla="*/ 99 h 99"/>
                <a:gd name="T4" fmla="*/ 0 w 152"/>
                <a:gd name="T5" fmla="*/ 0 h 99"/>
                <a:gd name="T6" fmla="*/ 25 w 152"/>
                <a:gd name="T7" fmla="*/ 0 h 99"/>
                <a:gd name="T8" fmla="*/ 46 w 152"/>
                <a:gd name="T9" fmla="*/ 57 h 99"/>
                <a:gd name="T10" fmla="*/ 66 w 152"/>
                <a:gd name="T11" fmla="*/ 0 h 99"/>
                <a:gd name="T12" fmla="*/ 87 w 152"/>
                <a:gd name="T13" fmla="*/ 0 h 99"/>
                <a:gd name="T14" fmla="*/ 106 w 152"/>
                <a:gd name="T15" fmla="*/ 57 h 99"/>
                <a:gd name="T16" fmla="*/ 127 w 152"/>
                <a:gd name="T17" fmla="*/ 0 h 99"/>
                <a:gd name="T18" fmla="*/ 152 w 152"/>
                <a:gd name="T19" fmla="*/ 0 h 99"/>
                <a:gd name="T20" fmla="*/ 115 w 152"/>
                <a:gd name="T21" fmla="*/ 99 h 99"/>
                <a:gd name="T22" fmla="*/ 96 w 152"/>
                <a:gd name="T23" fmla="*/ 99 h 99"/>
                <a:gd name="T24" fmla="*/ 76 w 152"/>
                <a:gd name="T25" fmla="*/ 43 h 99"/>
                <a:gd name="T26" fmla="*/ 56 w 152"/>
                <a:gd name="T2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99">
                  <a:moveTo>
                    <a:pt x="56" y="99"/>
                  </a:moveTo>
                  <a:lnTo>
                    <a:pt x="38" y="99"/>
                  </a:lnTo>
                  <a:lnTo>
                    <a:pt x="0" y="0"/>
                  </a:lnTo>
                  <a:lnTo>
                    <a:pt x="25" y="0"/>
                  </a:lnTo>
                  <a:lnTo>
                    <a:pt x="46" y="57"/>
                  </a:lnTo>
                  <a:lnTo>
                    <a:pt x="66" y="0"/>
                  </a:lnTo>
                  <a:lnTo>
                    <a:pt x="87" y="0"/>
                  </a:lnTo>
                  <a:lnTo>
                    <a:pt x="106" y="57"/>
                  </a:lnTo>
                  <a:lnTo>
                    <a:pt x="127" y="0"/>
                  </a:lnTo>
                  <a:lnTo>
                    <a:pt x="152" y="0"/>
                  </a:lnTo>
                  <a:lnTo>
                    <a:pt x="115" y="99"/>
                  </a:lnTo>
                  <a:lnTo>
                    <a:pt x="96" y="99"/>
                  </a:lnTo>
                  <a:lnTo>
                    <a:pt x="76" y="43"/>
                  </a:lnTo>
                  <a:lnTo>
                    <a:pt x="56"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4">
              <a:extLst>
                <a:ext uri="{FF2B5EF4-FFF2-40B4-BE49-F238E27FC236}">
                  <a16:creationId xmlns:a16="http://schemas.microsoft.com/office/drawing/2014/main" id="{F784ED14-C99B-4268-B978-773DBAC390A3}"/>
                </a:ext>
              </a:extLst>
            </p:cNvPr>
            <p:cNvSpPr>
              <a:spLocks/>
            </p:cNvSpPr>
            <p:nvPr userDrawn="1"/>
          </p:nvSpPr>
          <p:spPr bwMode="gray">
            <a:xfrm>
              <a:off x="1473200" y="1123950"/>
              <a:ext cx="146050" cy="160338"/>
            </a:xfrm>
            <a:custGeom>
              <a:avLst/>
              <a:gdLst>
                <a:gd name="T0" fmla="*/ 0 w 92"/>
                <a:gd name="T1" fmla="*/ 96 h 96"/>
                <a:gd name="T2" fmla="*/ 0 w 92"/>
                <a:gd name="T3" fmla="*/ 2 h 96"/>
                <a:gd name="T4" fmla="*/ 24 w 92"/>
                <a:gd name="T5" fmla="*/ 2 h 96"/>
                <a:gd name="T6" fmla="*/ 24 w 92"/>
                <a:gd name="T7" fmla="*/ 10 h 96"/>
                <a:gd name="T8" fmla="*/ 50 w 92"/>
                <a:gd name="T9" fmla="*/ 0 h 96"/>
                <a:gd name="T10" fmla="*/ 82 w 92"/>
                <a:gd name="T11" fmla="*/ 15 h 96"/>
                <a:gd name="T12" fmla="*/ 92 w 92"/>
                <a:gd name="T13" fmla="*/ 48 h 96"/>
                <a:gd name="T14" fmla="*/ 92 w 92"/>
                <a:gd name="T15" fmla="*/ 96 h 96"/>
                <a:gd name="T16" fmla="*/ 67 w 92"/>
                <a:gd name="T17" fmla="*/ 96 h 96"/>
                <a:gd name="T18" fmla="*/ 67 w 92"/>
                <a:gd name="T19" fmla="*/ 46 h 96"/>
                <a:gd name="T20" fmla="*/ 61 w 92"/>
                <a:gd name="T21" fmla="*/ 29 h 96"/>
                <a:gd name="T22" fmla="*/ 47 w 92"/>
                <a:gd name="T23" fmla="*/ 24 h 96"/>
                <a:gd name="T24" fmla="*/ 25 w 92"/>
                <a:gd name="T25" fmla="*/ 35 h 96"/>
                <a:gd name="T26" fmla="*/ 25 w 92"/>
                <a:gd name="T27" fmla="*/ 96 h 96"/>
                <a:gd name="T28" fmla="*/ 0 w 92"/>
                <a:gd name="T2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6">
                  <a:moveTo>
                    <a:pt x="0" y="96"/>
                  </a:moveTo>
                  <a:cubicBezTo>
                    <a:pt x="0" y="2"/>
                    <a:pt x="0" y="2"/>
                    <a:pt x="0" y="2"/>
                  </a:cubicBezTo>
                  <a:cubicBezTo>
                    <a:pt x="24" y="2"/>
                    <a:pt x="24" y="2"/>
                    <a:pt x="24" y="2"/>
                  </a:cubicBezTo>
                  <a:cubicBezTo>
                    <a:pt x="24" y="10"/>
                    <a:pt x="24" y="10"/>
                    <a:pt x="24" y="10"/>
                  </a:cubicBezTo>
                  <a:cubicBezTo>
                    <a:pt x="31" y="4"/>
                    <a:pt x="40" y="0"/>
                    <a:pt x="50" y="0"/>
                  </a:cubicBezTo>
                  <a:cubicBezTo>
                    <a:pt x="63" y="0"/>
                    <a:pt x="75" y="6"/>
                    <a:pt x="82" y="15"/>
                  </a:cubicBezTo>
                  <a:cubicBezTo>
                    <a:pt x="89" y="23"/>
                    <a:pt x="92" y="32"/>
                    <a:pt x="92" y="48"/>
                  </a:cubicBezTo>
                  <a:cubicBezTo>
                    <a:pt x="92" y="96"/>
                    <a:pt x="92" y="96"/>
                    <a:pt x="92" y="96"/>
                  </a:cubicBezTo>
                  <a:cubicBezTo>
                    <a:pt x="67" y="96"/>
                    <a:pt x="67" y="96"/>
                    <a:pt x="67" y="96"/>
                  </a:cubicBezTo>
                  <a:cubicBezTo>
                    <a:pt x="67" y="46"/>
                    <a:pt x="67" y="46"/>
                    <a:pt x="67" y="46"/>
                  </a:cubicBezTo>
                  <a:cubicBezTo>
                    <a:pt x="67" y="37"/>
                    <a:pt x="65" y="32"/>
                    <a:pt x="61" y="29"/>
                  </a:cubicBezTo>
                  <a:cubicBezTo>
                    <a:pt x="58" y="25"/>
                    <a:pt x="53" y="24"/>
                    <a:pt x="47" y="24"/>
                  </a:cubicBezTo>
                  <a:cubicBezTo>
                    <a:pt x="37" y="24"/>
                    <a:pt x="28" y="30"/>
                    <a:pt x="25" y="35"/>
                  </a:cubicBezTo>
                  <a:cubicBezTo>
                    <a:pt x="25" y="96"/>
                    <a:pt x="25" y="96"/>
                    <a:pt x="25" y="96"/>
                  </a:cubicBezTo>
                  <a:lnTo>
                    <a:pt x="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15">
              <a:extLst>
                <a:ext uri="{FF2B5EF4-FFF2-40B4-BE49-F238E27FC236}">
                  <a16:creationId xmlns:a16="http://schemas.microsoft.com/office/drawing/2014/main" id="{8CAFE57C-BD90-4ED5-B49E-B064E16575D0}"/>
                </a:ext>
              </a:extLst>
            </p:cNvPr>
            <p:cNvSpPr>
              <a:spLocks noEditPoints="1"/>
            </p:cNvSpPr>
            <p:nvPr userDrawn="1"/>
          </p:nvSpPr>
          <p:spPr bwMode="gray">
            <a:xfrm>
              <a:off x="1633538" y="1127125"/>
              <a:ext cx="168275" cy="161925"/>
            </a:xfrm>
            <a:custGeom>
              <a:avLst/>
              <a:gdLst>
                <a:gd name="T0" fmla="*/ 53 w 106"/>
                <a:gd name="T1" fmla="*/ 0 h 97"/>
                <a:gd name="T2" fmla="*/ 0 w 106"/>
                <a:gd name="T3" fmla="*/ 53 h 97"/>
                <a:gd name="T4" fmla="*/ 17 w 106"/>
                <a:gd name="T5" fmla="*/ 93 h 97"/>
                <a:gd name="T6" fmla="*/ 30 w 106"/>
                <a:gd name="T7" fmla="*/ 94 h 97"/>
                <a:gd name="T8" fmla="*/ 53 w 106"/>
                <a:gd name="T9" fmla="*/ 86 h 97"/>
                <a:gd name="T10" fmla="*/ 76 w 106"/>
                <a:gd name="T11" fmla="*/ 94 h 97"/>
                <a:gd name="T12" fmla="*/ 90 w 106"/>
                <a:gd name="T13" fmla="*/ 93 h 97"/>
                <a:gd name="T14" fmla="*/ 106 w 106"/>
                <a:gd name="T15" fmla="*/ 54 h 97"/>
                <a:gd name="T16" fmla="*/ 53 w 106"/>
                <a:gd name="T17" fmla="*/ 0 h 97"/>
                <a:gd name="T18" fmla="*/ 53 w 106"/>
                <a:gd name="T19" fmla="*/ 81 h 97"/>
                <a:gd name="T20" fmla="*/ 26 w 106"/>
                <a:gd name="T21" fmla="*/ 54 h 97"/>
                <a:gd name="T22" fmla="*/ 53 w 106"/>
                <a:gd name="T23" fmla="*/ 27 h 97"/>
                <a:gd name="T24" fmla="*/ 80 w 106"/>
                <a:gd name="T25" fmla="*/ 54 h 97"/>
                <a:gd name="T26" fmla="*/ 53 w 106"/>
                <a:gd name="T27"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7">
                  <a:moveTo>
                    <a:pt x="53" y="0"/>
                  </a:moveTo>
                  <a:cubicBezTo>
                    <a:pt x="24" y="0"/>
                    <a:pt x="0" y="24"/>
                    <a:pt x="0" y="53"/>
                  </a:cubicBezTo>
                  <a:cubicBezTo>
                    <a:pt x="0" y="69"/>
                    <a:pt x="6" y="83"/>
                    <a:pt x="17" y="93"/>
                  </a:cubicBezTo>
                  <a:cubicBezTo>
                    <a:pt x="20" y="96"/>
                    <a:pt x="26" y="97"/>
                    <a:pt x="30" y="94"/>
                  </a:cubicBezTo>
                  <a:cubicBezTo>
                    <a:pt x="36" y="89"/>
                    <a:pt x="44" y="86"/>
                    <a:pt x="53" y="86"/>
                  </a:cubicBezTo>
                  <a:cubicBezTo>
                    <a:pt x="62" y="86"/>
                    <a:pt x="70" y="89"/>
                    <a:pt x="76" y="94"/>
                  </a:cubicBezTo>
                  <a:cubicBezTo>
                    <a:pt x="80" y="97"/>
                    <a:pt x="86" y="96"/>
                    <a:pt x="90" y="93"/>
                  </a:cubicBezTo>
                  <a:cubicBezTo>
                    <a:pt x="100" y="83"/>
                    <a:pt x="106" y="69"/>
                    <a:pt x="106" y="54"/>
                  </a:cubicBezTo>
                  <a:cubicBezTo>
                    <a:pt x="106" y="24"/>
                    <a:pt x="83" y="0"/>
                    <a:pt x="53" y="0"/>
                  </a:cubicBezTo>
                  <a:moveTo>
                    <a:pt x="53" y="81"/>
                  </a:moveTo>
                  <a:cubicBezTo>
                    <a:pt x="37" y="81"/>
                    <a:pt x="26" y="69"/>
                    <a:pt x="26" y="54"/>
                  </a:cubicBezTo>
                  <a:cubicBezTo>
                    <a:pt x="26" y="39"/>
                    <a:pt x="37" y="27"/>
                    <a:pt x="53" y="27"/>
                  </a:cubicBezTo>
                  <a:cubicBezTo>
                    <a:pt x="69" y="27"/>
                    <a:pt x="80" y="39"/>
                    <a:pt x="80" y="54"/>
                  </a:cubicBezTo>
                  <a:cubicBezTo>
                    <a:pt x="80" y="69"/>
                    <a:pt x="69" y="81"/>
                    <a:pt x="53" y="81"/>
                  </a:cubicBezTo>
                </a:path>
              </a:pathLst>
            </a:custGeom>
            <a:solidFill>
              <a:srgbClr val="81B5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6" name="Group 55">
              <a:extLst>
                <a:ext uri="{FF2B5EF4-FFF2-40B4-BE49-F238E27FC236}">
                  <a16:creationId xmlns:a16="http://schemas.microsoft.com/office/drawing/2014/main" id="{A8C105BC-FE57-4C7F-BCA5-90A435709553}"/>
                </a:ext>
              </a:extLst>
            </p:cNvPr>
            <p:cNvGrpSpPr>
              <a:grpSpLocks noChangeAspect="1"/>
            </p:cNvGrpSpPr>
            <p:nvPr/>
          </p:nvGrpSpPr>
          <p:grpSpPr bwMode="gray">
            <a:xfrm>
              <a:off x="1998819" y="1263267"/>
              <a:ext cx="39288" cy="20954"/>
              <a:chOff x="2687241" y="1822450"/>
              <a:chExt cx="23813" cy="12700"/>
            </a:xfrm>
          </p:grpSpPr>
          <p:sp>
            <p:nvSpPr>
              <p:cNvPr id="57" name="Freeform 8">
                <a:extLst>
                  <a:ext uri="{FF2B5EF4-FFF2-40B4-BE49-F238E27FC236}">
                    <a16:creationId xmlns:a16="http://schemas.microsoft.com/office/drawing/2014/main" id="{5BA614DB-820D-42C5-BC01-2A0C0B1F2156}"/>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rgbClr val="FFFFFF"/>
              </a:solidFill>
              <a:ln w="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9">
                <a:extLst>
                  <a:ext uri="{FF2B5EF4-FFF2-40B4-BE49-F238E27FC236}">
                    <a16:creationId xmlns:a16="http://schemas.microsoft.com/office/drawing/2014/main" id="{74D90B02-6A2E-419E-A48C-6F4A9696A3B7}"/>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rgbClr val="FFFFFF"/>
              </a:solidFill>
              <a:ln w="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3312547272"/>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Thank You_Blank_Name">
    <p:bg bwMode="gray">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70628" y="3599343"/>
            <a:ext cx="10441443" cy="1374775"/>
          </a:xfrm>
        </p:spPr>
        <p:txBody>
          <a:bodyPr/>
          <a:lstStyle>
            <a:lvl1pPr marL="0" indent="0">
              <a:buFont typeface="Calibri" panose="020F0502020204030204" pitchFamily="34" charset="0"/>
              <a:buChar char=" "/>
              <a:defRPr sz="1900" b="0">
                <a:solidFill>
                  <a:schemeClr val="bg2"/>
                </a:solidFill>
                <a:latin typeface="+mn-lt"/>
                <a:ea typeface="Gilroy Bold" panose="00000500000000000000" pitchFamily="50" charset="0"/>
                <a:cs typeface="Gilroy Bold" panose="00000500000000000000" pitchFamily="50" charset="0"/>
              </a:defRPr>
            </a:lvl1pPr>
            <a:lvl2pPr marL="0" indent="0">
              <a:spcBef>
                <a:spcPts val="100"/>
              </a:spcBef>
              <a:buFont typeface="Calibri" panose="020F0502020204030204" pitchFamily="34" charset="0"/>
              <a:buChar char=" "/>
              <a:defRPr sz="1700">
                <a:solidFill>
                  <a:schemeClr val="bg2"/>
                </a:solidFill>
                <a:latin typeface="+mn-lt"/>
                <a:ea typeface="Gilroy Bold" panose="00000500000000000000" pitchFamily="50" charset="0"/>
                <a:cs typeface="Gilroy Bold" panose="00000500000000000000" pitchFamily="50" charset="0"/>
              </a:defRPr>
            </a:lvl2pPr>
          </a:lstStyle>
          <a:p>
            <a:pPr lvl="0"/>
            <a:r>
              <a:rPr lang="en-US"/>
              <a:t>Click to edit Master text styles</a:t>
            </a:r>
          </a:p>
          <a:p>
            <a:pPr lvl="1"/>
            <a:r>
              <a:rPr lang="en-US"/>
              <a:t>Second level</a:t>
            </a:r>
          </a:p>
        </p:txBody>
      </p:sp>
      <p:sp>
        <p:nvSpPr>
          <p:cNvPr id="3" name="Title 2"/>
          <p:cNvSpPr>
            <a:spLocks noGrp="1"/>
          </p:cNvSpPr>
          <p:nvPr>
            <p:ph type="title"/>
          </p:nvPr>
        </p:nvSpPr>
        <p:spPr>
          <a:xfrm>
            <a:off x="431102" y="2731259"/>
            <a:ext cx="11185080" cy="668692"/>
          </a:xfrm>
        </p:spPr>
        <p:txBody>
          <a:bodyPr/>
          <a:lstStyle>
            <a:lvl1pPr>
              <a:defRPr sz="4400" b="1">
                <a:solidFill>
                  <a:schemeClr val="bg2"/>
                </a:solidFill>
              </a:defRPr>
            </a:lvl1pPr>
          </a:lstStyle>
          <a:p>
            <a:r>
              <a:rPr lang="en-US"/>
              <a:t>Click to edit Master title style</a:t>
            </a:r>
          </a:p>
        </p:txBody>
      </p:sp>
    </p:spTree>
    <p:extLst>
      <p:ext uri="{BB962C8B-B14F-4D97-AF65-F5344CB8AC3E}">
        <p14:creationId xmlns:p14="http://schemas.microsoft.com/office/powerpoint/2010/main" val="2151889565"/>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Do not use">
    <p:spTree>
      <p:nvGrpSpPr>
        <p:cNvPr id="1" name=""/>
        <p:cNvGrpSpPr/>
        <p:nvPr/>
      </p:nvGrpSpPr>
      <p:grpSpPr>
        <a:xfrm>
          <a:off x="0" y="0"/>
          <a:ext cx="0" cy="0"/>
          <a:chOff x="0" y="0"/>
          <a:chExt cx="0" cy="0"/>
        </a:xfrm>
      </p:grpSpPr>
      <p:sp>
        <p:nvSpPr>
          <p:cNvPr id="3" name="Rectangle 2"/>
          <p:cNvSpPr/>
          <p:nvPr/>
        </p:nvSpPr>
        <p:spPr bwMode="gray">
          <a:xfrm>
            <a:off x="0" y="0"/>
            <a:ext cx="12188825" cy="6858000"/>
          </a:xfrm>
          <a:prstGeom prst="rect">
            <a:avLst/>
          </a:prstGeom>
          <a:solidFill>
            <a:srgbClr val="D1232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04" tIns="45702" rIns="91404" bIns="45702" numCol="1" spcCol="0" rtlCol="0" fromWordArt="0" anchor="ctr" anchorCtr="0" forceAA="0" compatLnSpc="1">
            <a:prstTxWarp prst="textNoShape">
              <a:avLst/>
            </a:prstTxWarp>
            <a:noAutofit/>
          </a:bodyPr>
          <a:lstStyle/>
          <a:p>
            <a:pPr lvl="0" algn="ctr"/>
            <a:endParaRPr lang="en-US" sz="3599"/>
          </a:p>
        </p:txBody>
      </p:sp>
      <p:sp>
        <p:nvSpPr>
          <p:cNvPr id="4" name="TextBox 3"/>
          <p:cNvSpPr txBox="1"/>
          <p:nvPr/>
        </p:nvSpPr>
        <p:spPr bwMode="gray">
          <a:xfrm>
            <a:off x="1453956" y="3244335"/>
            <a:ext cx="9280920" cy="1200072"/>
          </a:xfrm>
          <a:prstGeom prst="rect">
            <a:avLst/>
          </a:prstGeom>
          <a:noFill/>
        </p:spPr>
        <p:txBody>
          <a:bodyPr wrap="square" rtlCol="0">
            <a:spAutoFit/>
          </a:bodyPr>
          <a:lstStyle/>
          <a:p>
            <a:pPr algn="ctr"/>
            <a:r>
              <a:rPr lang="en-US" sz="3599">
                <a:solidFill>
                  <a:srgbClr val="FFFFFF"/>
                </a:solidFill>
              </a:rPr>
              <a:t>Do</a:t>
            </a:r>
            <a:r>
              <a:rPr lang="en-US" sz="3599" baseline="0">
                <a:solidFill>
                  <a:srgbClr val="FFFFFF"/>
                </a:solidFill>
              </a:rPr>
              <a:t> not use this layout. For visual reference in layout masters only.</a:t>
            </a:r>
            <a:endParaRPr lang="en-US" sz="3599">
              <a:solidFill>
                <a:srgbClr val="FFFFFF"/>
              </a:solidFill>
            </a:endParaRPr>
          </a:p>
        </p:txBody>
      </p:sp>
      <p:sp>
        <p:nvSpPr>
          <p:cNvPr id="5" name="Rectangle 4"/>
          <p:cNvSpPr/>
          <p:nvPr/>
        </p:nvSpPr>
        <p:spPr bwMode="gray">
          <a:xfrm>
            <a:off x="0" y="0"/>
            <a:ext cx="12188825" cy="6858000"/>
          </a:xfrm>
          <a:prstGeom prst="rect">
            <a:avLst/>
          </a:prstGeom>
          <a:solidFill>
            <a:srgbClr val="D1232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04" tIns="45702" rIns="91404" bIns="45702" numCol="1" spcCol="0" rtlCol="0" fromWordArt="0" anchor="ctr" anchorCtr="0" forceAA="0" compatLnSpc="1">
            <a:prstTxWarp prst="textNoShape">
              <a:avLst/>
            </a:prstTxWarp>
            <a:noAutofit/>
          </a:bodyPr>
          <a:lstStyle/>
          <a:p>
            <a:pPr lvl="0" algn="ctr"/>
            <a:endParaRPr lang="en-US" sz="3599"/>
          </a:p>
        </p:txBody>
      </p:sp>
      <p:sp>
        <p:nvSpPr>
          <p:cNvPr id="6" name="TextBox 5"/>
          <p:cNvSpPr txBox="1"/>
          <p:nvPr/>
        </p:nvSpPr>
        <p:spPr bwMode="gray">
          <a:xfrm>
            <a:off x="1453956" y="3244335"/>
            <a:ext cx="9280920" cy="1200072"/>
          </a:xfrm>
          <a:prstGeom prst="rect">
            <a:avLst/>
          </a:prstGeom>
          <a:noFill/>
        </p:spPr>
        <p:txBody>
          <a:bodyPr wrap="square" rtlCol="0">
            <a:spAutoFit/>
          </a:bodyPr>
          <a:lstStyle/>
          <a:p>
            <a:pPr algn="ctr"/>
            <a:r>
              <a:rPr lang="en-US" sz="3599">
                <a:solidFill>
                  <a:srgbClr val="FFFFFF"/>
                </a:solidFill>
              </a:rPr>
              <a:t>Do</a:t>
            </a:r>
            <a:r>
              <a:rPr lang="en-US" sz="3599" baseline="0">
                <a:solidFill>
                  <a:srgbClr val="FFFFFF"/>
                </a:solidFill>
              </a:rPr>
              <a:t> not use this layout. For visual reference in layout masters only.</a:t>
            </a:r>
            <a:endParaRPr lang="en-US" sz="3599">
              <a:solidFill>
                <a:srgbClr val="FFFFFF"/>
              </a:solidFill>
            </a:endParaRPr>
          </a:p>
        </p:txBody>
      </p:sp>
      <p:sp>
        <p:nvSpPr>
          <p:cNvPr id="7" name="Rectangle 6"/>
          <p:cNvSpPr/>
          <p:nvPr/>
        </p:nvSpPr>
        <p:spPr bwMode="gray">
          <a:xfrm>
            <a:off x="0" y="0"/>
            <a:ext cx="12188825" cy="6858000"/>
          </a:xfrm>
          <a:prstGeom prst="rect">
            <a:avLst/>
          </a:prstGeom>
          <a:solidFill>
            <a:srgbClr val="D1232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04" tIns="45702" rIns="91404" bIns="45702" numCol="1" spcCol="0" rtlCol="0" fromWordArt="0" anchor="ctr" anchorCtr="0" forceAA="0" compatLnSpc="1">
            <a:prstTxWarp prst="textNoShape">
              <a:avLst/>
            </a:prstTxWarp>
            <a:noAutofit/>
          </a:bodyPr>
          <a:lstStyle/>
          <a:p>
            <a:pPr lvl="0" algn="ctr"/>
            <a:endParaRPr lang="en-US" sz="3599"/>
          </a:p>
        </p:txBody>
      </p:sp>
      <p:sp>
        <p:nvSpPr>
          <p:cNvPr id="8" name="TextBox 7"/>
          <p:cNvSpPr txBox="1"/>
          <p:nvPr/>
        </p:nvSpPr>
        <p:spPr bwMode="gray">
          <a:xfrm>
            <a:off x="1453956" y="3244335"/>
            <a:ext cx="9280920" cy="1200072"/>
          </a:xfrm>
          <a:prstGeom prst="rect">
            <a:avLst/>
          </a:prstGeom>
          <a:noFill/>
        </p:spPr>
        <p:txBody>
          <a:bodyPr wrap="square" rtlCol="0">
            <a:spAutoFit/>
          </a:bodyPr>
          <a:lstStyle/>
          <a:p>
            <a:pPr algn="ctr"/>
            <a:r>
              <a:rPr lang="en-US" sz="3599">
                <a:solidFill>
                  <a:srgbClr val="FFFFFF"/>
                </a:solidFill>
              </a:rPr>
              <a:t>Do</a:t>
            </a:r>
            <a:r>
              <a:rPr lang="en-US" sz="3599" baseline="0">
                <a:solidFill>
                  <a:srgbClr val="FFFFFF"/>
                </a:solidFill>
              </a:rPr>
              <a:t> not use this layout. For visual reference in layout masters only.</a:t>
            </a:r>
            <a:endParaRPr lang="en-US" sz="3599">
              <a:solidFill>
                <a:srgbClr val="FFFFFF"/>
              </a:solidFill>
            </a:endParaRPr>
          </a:p>
        </p:txBody>
      </p:sp>
    </p:spTree>
  </p:cSld>
  <p:clrMapOvr>
    <a:masterClrMapping/>
  </p:clrMapOvr>
  <p:transition>
    <p:fade/>
  </p:transition>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99AA2-7AFB-1542-9735-D5FF42FC0769}"/>
              </a:ext>
            </a:extLst>
          </p:cNvPr>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endParaRPr lang="en-GB"/>
          </a:p>
        </p:txBody>
      </p:sp>
      <p:sp>
        <p:nvSpPr>
          <p:cNvPr id="3" name="Subtitle 2">
            <a:extLst>
              <a:ext uri="{FF2B5EF4-FFF2-40B4-BE49-F238E27FC236}">
                <a16:creationId xmlns:a16="http://schemas.microsoft.com/office/drawing/2014/main" id="{DE33DB33-D93E-9C45-88C2-CAF884013D28}"/>
              </a:ext>
            </a:extLst>
          </p:cNvPr>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33AC76A-5D84-1843-84F3-70BE9D600B32}"/>
              </a:ext>
            </a:extLst>
          </p:cNvPr>
          <p:cNvSpPr>
            <a:spLocks noGrp="1"/>
          </p:cNvSpPr>
          <p:nvPr>
            <p:ph type="dt" sz="half" idx="10"/>
          </p:nvPr>
        </p:nvSpPr>
        <p:spPr/>
        <p:txBody>
          <a:bodyPr/>
          <a:lstStyle/>
          <a:p>
            <a:fld id="{2B8BF0B3-F564-F542-A81A-848A5554E064}" type="datetimeFigureOut">
              <a:rPr lang="en-GB" smtClean="0"/>
              <a:t>31/03/2021</a:t>
            </a:fld>
            <a:endParaRPr lang="en-GB"/>
          </a:p>
        </p:txBody>
      </p:sp>
      <p:sp>
        <p:nvSpPr>
          <p:cNvPr id="5" name="Footer Placeholder 4">
            <a:extLst>
              <a:ext uri="{FF2B5EF4-FFF2-40B4-BE49-F238E27FC236}">
                <a16:creationId xmlns:a16="http://schemas.microsoft.com/office/drawing/2014/main" id="{468C78F8-A8D4-5647-A80B-76C67AEF69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9EB822C-B464-8E4A-8CB7-C8EE9CDE788A}"/>
              </a:ext>
            </a:extLst>
          </p:cNvPr>
          <p:cNvSpPr>
            <a:spLocks noGrp="1"/>
          </p:cNvSpPr>
          <p:nvPr>
            <p:ph type="sldNum" sz="quarter" idx="12"/>
          </p:nvPr>
        </p:nvSpPr>
        <p:spPr/>
        <p:txBody>
          <a:bodyPr/>
          <a:lstStyle/>
          <a:p>
            <a:fld id="{344FD5EB-A042-864F-B900-CFCC01C5268E}" type="slidenum">
              <a:rPr lang="en-GB" smtClean="0"/>
              <a:t>‹#›</a:t>
            </a:fld>
            <a:endParaRPr lang="en-GB"/>
          </a:p>
        </p:txBody>
      </p:sp>
    </p:spTree>
    <p:extLst>
      <p:ext uri="{BB962C8B-B14F-4D97-AF65-F5344CB8AC3E}">
        <p14:creationId xmlns:p14="http://schemas.microsoft.com/office/powerpoint/2010/main" val="21180930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White -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13597516"/>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ver_1">
    <p:bg bwMode="gray">
      <p:bgPr>
        <a:solidFill>
          <a:schemeClr val="tx1"/>
        </a:solidFill>
        <a:effectLst/>
      </p:bgPr>
    </p:bg>
    <p:spTree>
      <p:nvGrpSpPr>
        <p:cNvPr id="1" name=""/>
        <p:cNvGrpSpPr/>
        <p:nvPr/>
      </p:nvGrpSpPr>
      <p:grpSpPr>
        <a:xfrm>
          <a:off x="0" y="0"/>
          <a:ext cx="0" cy="0"/>
          <a:chOff x="0" y="0"/>
          <a:chExt cx="0" cy="0"/>
        </a:xfrm>
      </p:grpSpPr>
      <p:sp>
        <p:nvSpPr>
          <p:cNvPr id="28" name="Text Placeholder 2"/>
          <p:cNvSpPr>
            <a:spLocks noGrp="1"/>
          </p:cNvSpPr>
          <p:nvPr>
            <p:ph type="body" sz="quarter" idx="12" hasCustomPrompt="1"/>
          </p:nvPr>
        </p:nvSpPr>
        <p:spPr>
          <a:xfrm>
            <a:off x="428223" y="3411257"/>
            <a:ext cx="9392443" cy="789637"/>
          </a:xfrm>
        </p:spPr>
        <p:txBody>
          <a:bodyPr/>
          <a:lstStyle>
            <a:lvl1pPr marL="0" indent="0">
              <a:lnSpc>
                <a:spcPct val="80000"/>
              </a:lnSpc>
              <a:spcBef>
                <a:spcPts val="0"/>
              </a:spcBef>
              <a:buFont typeface="Arial" panose="020B0604020202020204" pitchFamily="34" charset="0"/>
              <a:buNone/>
              <a:defRPr sz="2300" b="0">
                <a:solidFill>
                  <a:schemeClr val="bg1"/>
                </a:solidFill>
              </a:defRPr>
            </a:lvl1pPr>
            <a:lvl2pPr marL="231682" indent="0">
              <a:buNone/>
              <a:defRPr/>
            </a:lvl2pPr>
            <a:lvl3pPr marL="569685" indent="0">
              <a:buNone/>
              <a:defRPr/>
            </a:lvl3pPr>
            <a:lvl4pPr marL="853733" indent="0">
              <a:buNone/>
              <a:defRPr/>
            </a:lvl4pPr>
            <a:lvl5pPr marL="1145717" indent="0">
              <a:buNone/>
              <a:defRPr/>
            </a:lvl5pPr>
          </a:lstStyle>
          <a:p>
            <a:pPr lvl="0"/>
            <a:r>
              <a:rPr lang="en-US"/>
              <a:t>Click to edit Subtitle Master text styles</a:t>
            </a:r>
          </a:p>
        </p:txBody>
      </p:sp>
      <p:sp>
        <p:nvSpPr>
          <p:cNvPr id="30" name="Title 2"/>
          <p:cNvSpPr>
            <a:spLocks noGrp="1"/>
          </p:cNvSpPr>
          <p:nvPr>
            <p:ph type="title"/>
          </p:nvPr>
        </p:nvSpPr>
        <p:spPr>
          <a:xfrm>
            <a:off x="427244" y="774667"/>
            <a:ext cx="9393422" cy="2642187"/>
          </a:xfrm>
        </p:spPr>
        <p:txBody>
          <a:bodyPr/>
          <a:lstStyle>
            <a:lvl1pPr marL="0" algn="l" defTabSz="457017" rtl="0" eaLnBrk="1" latinLnBrk="0" hangingPunct="1">
              <a:lnSpc>
                <a:spcPct val="85000"/>
              </a:lnSpc>
              <a:spcBef>
                <a:spcPts val="0"/>
              </a:spcBef>
              <a:buNone/>
              <a:defRPr lang="en-US" sz="4600" b="1" i="0" kern="1200" normalizeH="0" baseline="0" dirty="0">
                <a:solidFill>
                  <a:schemeClr val="bg1"/>
                </a:solidFill>
                <a:latin typeface="+mj-lt"/>
                <a:ea typeface="Gilroy Bold" panose="00000500000000000000" pitchFamily="50" charset="0"/>
                <a:cs typeface="Gilroy Bold" panose="00000500000000000000" pitchFamily="50" charset="0"/>
              </a:defRPr>
            </a:lvl1pPr>
          </a:lstStyle>
          <a:p>
            <a:r>
              <a:rPr lang="en-US"/>
              <a:t>Click to edit Master title style</a:t>
            </a:r>
          </a:p>
        </p:txBody>
      </p:sp>
      <p:sp>
        <p:nvSpPr>
          <p:cNvPr id="29" name="Text Placeholder 4"/>
          <p:cNvSpPr>
            <a:spLocks noGrp="1"/>
          </p:cNvSpPr>
          <p:nvPr>
            <p:ph type="body" sz="quarter" idx="13" hasCustomPrompt="1"/>
          </p:nvPr>
        </p:nvSpPr>
        <p:spPr>
          <a:xfrm>
            <a:off x="427295" y="5506862"/>
            <a:ext cx="6164720" cy="914400"/>
          </a:xfrm>
        </p:spPr>
        <p:txBody>
          <a:bodyPr/>
          <a:lstStyle>
            <a:lvl1pPr marL="0" indent="0">
              <a:buNone/>
              <a:defRPr sz="1399">
                <a:solidFill>
                  <a:schemeClr val="bg1"/>
                </a:solidFill>
                <a:latin typeface="+mn-lt"/>
                <a:ea typeface="Gilroy Bold" panose="00000500000000000000" pitchFamily="50" charset="0"/>
                <a:cs typeface="Gilroy Bold"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r>
              <a:rPr lang="en-US"/>
              <a:t>Click to edit Master subtitle style</a:t>
            </a:r>
          </a:p>
        </p:txBody>
      </p:sp>
      <p:sp>
        <p:nvSpPr>
          <p:cNvPr id="35" name="Text Placeholder 4"/>
          <p:cNvSpPr>
            <a:spLocks noGrp="1"/>
          </p:cNvSpPr>
          <p:nvPr>
            <p:ph type="body" sz="quarter" idx="14" hasCustomPrompt="1"/>
          </p:nvPr>
        </p:nvSpPr>
        <p:spPr>
          <a:xfrm>
            <a:off x="428543" y="5135720"/>
            <a:ext cx="6164720" cy="390748"/>
          </a:xfrm>
        </p:spPr>
        <p:txBody>
          <a:bodyPr anchor="b"/>
          <a:lstStyle>
            <a:lvl1pPr marL="0" indent="0">
              <a:buNone/>
              <a:defRPr sz="1399" b="1">
                <a:solidFill>
                  <a:schemeClr val="bg1"/>
                </a:solidFill>
                <a:latin typeface="+mn-lt"/>
                <a:ea typeface="Gilroy Bold" panose="00000500000000000000" pitchFamily="50" charset="0"/>
                <a:cs typeface="Gilroy Bold"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r>
              <a:rPr lang="en-US"/>
              <a:t>Click to edit Master subtitle style</a:t>
            </a:r>
          </a:p>
        </p:txBody>
      </p:sp>
      <p:grpSp>
        <p:nvGrpSpPr>
          <p:cNvPr id="36" name="Group 35">
            <a:extLst>
              <a:ext uri="{FF2B5EF4-FFF2-40B4-BE49-F238E27FC236}">
                <a16:creationId xmlns:a16="http://schemas.microsoft.com/office/drawing/2014/main" id="{263776A5-4AD5-4B46-9367-7EFDFFA31569}"/>
              </a:ext>
            </a:extLst>
          </p:cNvPr>
          <p:cNvGrpSpPr/>
          <p:nvPr userDrawn="1"/>
        </p:nvGrpSpPr>
        <p:grpSpPr bwMode="gray">
          <a:xfrm>
            <a:off x="539750" y="1054100"/>
            <a:ext cx="1498357" cy="234950"/>
            <a:chOff x="539750" y="1054100"/>
            <a:chExt cx="1498357" cy="234950"/>
          </a:xfrm>
        </p:grpSpPr>
        <p:sp>
          <p:nvSpPr>
            <p:cNvPr id="3" name="AutoShape 3">
              <a:extLst>
                <a:ext uri="{FF2B5EF4-FFF2-40B4-BE49-F238E27FC236}">
                  <a16:creationId xmlns:a16="http://schemas.microsoft.com/office/drawing/2014/main" id="{F44A7F4F-3695-4630-9B30-7479D6FAFDF8}"/>
                </a:ext>
              </a:extLst>
            </p:cNvPr>
            <p:cNvSpPr>
              <a:spLocks noChangeAspect="1" noChangeArrowheads="1" noTextEdit="1"/>
            </p:cNvSpPr>
            <p:nvPr userDrawn="1"/>
          </p:nvSpPr>
          <p:spPr bwMode="gray">
            <a:xfrm>
              <a:off x="539750" y="1054100"/>
              <a:ext cx="149066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 name="Freeform 5">
              <a:extLst>
                <a:ext uri="{FF2B5EF4-FFF2-40B4-BE49-F238E27FC236}">
                  <a16:creationId xmlns:a16="http://schemas.microsoft.com/office/drawing/2014/main" id="{F7A8AA34-C7CD-4589-B11D-4A9848602D00}"/>
                </a:ext>
              </a:extLst>
            </p:cNvPr>
            <p:cNvSpPr>
              <a:spLocks/>
            </p:cNvSpPr>
            <p:nvPr userDrawn="1"/>
          </p:nvSpPr>
          <p:spPr bwMode="gray">
            <a:xfrm>
              <a:off x="823913" y="1125538"/>
              <a:ext cx="92075" cy="158750"/>
            </a:xfrm>
            <a:custGeom>
              <a:avLst/>
              <a:gdLst>
                <a:gd name="T0" fmla="*/ 51 w 58"/>
                <a:gd name="T1" fmla="*/ 0 h 95"/>
                <a:gd name="T2" fmla="*/ 24 w 58"/>
                <a:gd name="T3" fmla="*/ 10 h 95"/>
                <a:gd name="T4" fmla="*/ 24 w 58"/>
                <a:gd name="T5" fmla="*/ 1 h 95"/>
                <a:gd name="T6" fmla="*/ 0 w 58"/>
                <a:gd name="T7" fmla="*/ 1 h 95"/>
                <a:gd name="T8" fmla="*/ 0 w 58"/>
                <a:gd name="T9" fmla="*/ 95 h 95"/>
                <a:gd name="T10" fmla="*/ 25 w 58"/>
                <a:gd name="T11" fmla="*/ 95 h 95"/>
                <a:gd name="T12" fmla="*/ 25 w 58"/>
                <a:gd name="T13" fmla="*/ 35 h 95"/>
                <a:gd name="T14" fmla="*/ 48 w 58"/>
                <a:gd name="T15" fmla="*/ 24 h 95"/>
                <a:gd name="T16" fmla="*/ 58 w 58"/>
                <a:gd name="T17" fmla="*/ 25 h 95"/>
                <a:gd name="T18" fmla="*/ 58 w 58"/>
                <a:gd name="T19" fmla="*/ 1 h 95"/>
                <a:gd name="T20" fmla="*/ 51 w 58"/>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95">
                  <a:moveTo>
                    <a:pt x="51" y="0"/>
                  </a:moveTo>
                  <a:cubicBezTo>
                    <a:pt x="40" y="0"/>
                    <a:pt x="31" y="4"/>
                    <a:pt x="24" y="10"/>
                  </a:cubicBezTo>
                  <a:cubicBezTo>
                    <a:pt x="24" y="1"/>
                    <a:pt x="24" y="1"/>
                    <a:pt x="24" y="1"/>
                  </a:cubicBezTo>
                  <a:cubicBezTo>
                    <a:pt x="0" y="1"/>
                    <a:pt x="0" y="1"/>
                    <a:pt x="0" y="1"/>
                  </a:cubicBezTo>
                  <a:cubicBezTo>
                    <a:pt x="0" y="95"/>
                    <a:pt x="0" y="95"/>
                    <a:pt x="0" y="95"/>
                  </a:cubicBezTo>
                  <a:cubicBezTo>
                    <a:pt x="25" y="95"/>
                    <a:pt x="25" y="95"/>
                    <a:pt x="25" y="95"/>
                  </a:cubicBezTo>
                  <a:cubicBezTo>
                    <a:pt x="25" y="35"/>
                    <a:pt x="25" y="35"/>
                    <a:pt x="25" y="35"/>
                  </a:cubicBezTo>
                  <a:cubicBezTo>
                    <a:pt x="29" y="30"/>
                    <a:pt x="37" y="24"/>
                    <a:pt x="48" y="24"/>
                  </a:cubicBezTo>
                  <a:cubicBezTo>
                    <a:pt x="52" y="24"/>
                    <a:pt x="55" y="24"/>
                    <a:pt x="58" y="25"/>
                  </a:cubicBezTo>
                  <a:cubicBezTo>
                    <a:pt x="58" y="1"/>
                    <a:pt x="58" y="1"/>
                    <a:pt x="58" y="1"/>
                  </a:cubicBezTo>
                  <a:cubicBezTo>
                    <a:pt x="56" y="1"/>
                    <a:pt x="53" y="0"/>
                    <a:pt x="5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Freeform 6">
              <a:extLst>
                <a:ext uri="{FF2B5EF4-FFF2-40B4-BE49-F238E27FC236}">
                  <a16:creationId xmlns:a16="http://schemas.microsoft.com/office/drawing/2014/main" id="{90062EE8-46D4-48D9-9B3C-75326CF7F9E8}"/>
                </a:ext>
              </a:extLst>
            </p:cNvPr>
            <p:cNvSpPr>
              <a:spLocks/>
            </p:cNvSpPr>
            <p:nvPr userDrawn="1"/>
          </p:nvSpPr>
          <p:spPr bwMode="gray">
            <a:xfrm>
              <a:off x="539750" y="1123950"/>
              <a:ext cx="117475" cy="163513"/>
            </a:xfrm>
            <a:custGeom>
              <a:avLst/>
              <a:gdLst>
                <a:gd name="T0" fmla="*/ 12 w 74"/>
                <a:gd name="T1" fmla="*/ 67 h 98"/>
                <a:gd name="T2" fmla="*/ 37 w 74"/>
                <a:gd name="T3" fmla="*/ 77 h 98"/>
                <a:gd name="T4" fmla="*/ 49 w 74"/>
                <a:gd name="T5" fmla="*/ 69 h 98"/>
                <a:gd name="T6" fmla="*/ 4 w 74"/>
                <a:gd name="T7" fmla="*/ 30 h 98"/>
                <a:gd name="T8" fmla="*/ 40 w 74"/>
                <a:gd name="T9" fmla="*/ 0 h 98"/>
                <a:gd name="T10" fmla="*/ 71 w 74"/>
                <a:gd name="T11" fmla="*/ 10 h 98"/>
                <a:gd name="T12" fmla="*/ 60 w 74"/>
                <a:gd name="T13" fmla="*/ 28 h 98"/>
                <a:gd name="T14" fmla="*/ 42 w 74"/>
                <a:gd name="T15" fmla="*/ 22 h 98"/>
                <a:gd name="T16" fmla="*/ 29 w 74"/>
                <a:gd name="T17" fmla="*/ 29 h 98"/>
                <a:gd name="T18" fmla="*/ 74 w 74"/>
                <a:gd name="T19" fmla="*/ 69 h 98"/>
                <a:gd name="T20" fmla="*/ 37 w 74"/>
                <a:gd name="T21" fmla="*/ 98 h 98"/>
                <a:gd name="T22" fmla="*/ 0 w 74"/>
                <a:gd name="T23" fmla="*/ 85 h 98"/>
                <a:gd name="T24" fmla="*/ 12 w 74"/>
                <a:gd name="T25" fmla="*/ 6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98">
                  <a:moveTo>
                    <a:pt x="12" y="67"/>
                  </a:moveTo>
                  <a:cubicBezTo>
                    <a:pt x="18" y="73"/>
                    <a:pt x="28" y="77"/>
                    <a:pt x="37" y="77"/>
                  </a:cubicBezTo>
                  <a:cubicBezTo>
                    <a:pt x="44" y="77"/>
                    <a:pt x="49" y="73"/>
                    <a:pt x="49" y="69"/>
                  </a:cubicBezTo>
                  <a:cubicBezTo>
                    <a:pt x="49" y="55"/>
                    <a:pt x="4" y="60"/>
                    <a:pt x="4" y="30"/>
                  </a:cubicBezTo>
                  <a:cubicBezTo>
                    <a:pt x="4" y="12"/>
                    <a:pt x="21" y="0"/>
                    <a:pt x="40" y="0"/>
                  </a:cubicBezTo>
                  <a:cubicBezTo>
                    <a:pt x="52" y="0"/>
                    <a:pt x="65" y="5"/>
                    <a:pt x="71" y="10"/>
                  </a:cubicBezTo>
                  <a:cubicBezTo>
                    <a:pt x="60" y="28"/>
                    <a:pt x="60" y="28"/>
                    <a:pt x="60" y="28"/>
                  </a:cubicBezTo>
                  <a:cubicBezTo>
                    <a:pt x="55" y="25"/>
                    <a:pt x="48" y="22"/>
                    <a:pt x="42" y="22"/>
                  </a:cubicBezTo>
                  <a:cubicBezTo>
                    <a:pt x="35" y="22"/>
                    <a:pt x="29" y="24"/>
                    <a:pt x="29" y="29"/>
                  </a:cubicBezTo>
                  <a:cubicBezTo>
                    <a:pt x="29" y="41"/>
                    <a:pt x="74" y="36"/>
                    <a:pt x="74" y="69"/>
                  </a:cubicBezTo>
                  <a:cubicBezTo>
                    <a:pt x="74" y="87"/>
                    <a:pt x="57" y="98"/>
                    <a:pt x="37" y="98"/>
                  </a:cubicBezTo>
                  <a:cubicBezTo>
                    <a:pt x="24" y="98"/>
                    <a:pt x="11" y="93"/>
                    <a:pt x="0" y="85"/>
                  </a:cubicBezTo>
                  <a:lnTo>
                    <a:pt x="12"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7">
              <a:extLst>
                <a:ext uri="{FF2B5EF4-FFF2-40B4-BE49-F238E27FC236}">
                  <a16:creationId xmlns:a16="http://schemas.microsoft.com/office/drawing/2014/main" id="{9DEBBD20-E2EB-4610-9A51-669AC0D2F6A6}"/>
                </a:ext>
              </a:extLst>
            </p:cNvPr>
            <p:cNvSpPr>
              <a:spLocks noEditPoints="1"/>
            </p:cNvSpPr>
            <p:nvPr userDrawn="1"/>
          </p:nvSpPr>
          <p:spPr bwMode="gray">
            <a:xfrm>
              <a:off x="665163" y="1123950"/>
              <a:ext cx="142875" cy="16351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4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3" y="98"/>
                    <a:pt x="49" y="98"/>
                  </a:cubicBezTo>
                  <a:cubicBezTo>
                    <a:pt x="21" y="98"/>
                    <a:pt x="0" y="79"/>
                    <a:pt x="0" y="49"/>
                  </a:cubicBezTo>
                  <a:cubicBezTo>
                    <a:pt x="0" y="23"/>
                    <a:pt x="18" y="0"/>
                    <a:pt x="46" y="0"/>
                  </a:cubicBezTo>
                  <a:cubicBezTo>
                    <a:pt x="71" y="0"/>
                    <a:pt x="90" y="22"/>
                    <a:pt x="90" y="48"/>
                  </a:cubicBezTo>
                  <a:cubicBezTo>
                    <a:pt x="90" y="51"/>
                    <a:pt x="89" y="53"/>
                    <a:pt x="89" y="55"/>
                  </a:cubicBezTo>
                  <a:cubicBezTo>
                    <a:pt x="24" y="55"/>
                    <a:pt x="24" y="55"/>
                    <a:pt x="24" y="55"/>
                  </a:cubicBezTo>
                  <a:cubicBezTo>
                    <a:pt x="26" y="68"/>
                    <a:pt x="36"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8">
              <a:extLst>
                <a:ext uri="{FF2B5EF4-FFF2-40B4-BE49-F238E27FC236}">
                  <a16:creationId xmlns:a16="http://schemas.microsoft.com/office/drawing/2014/main" id="{EEAA3DE7-23CD-4558-8709-1B1030645528}"/>
                </a:ext>
              </a:extLst>
            </p:cNvPr>
            <p:cNvSpPr>
              <a:spLocks/>
            </p:cNvSpPr>
            <p:nvPr userDrawn="1"/>
          </p:nvSpPr>
          <p:spPr bwMode="gray">
            <a:xfrm>
              <a:off x="928688" y="1127125"/>
              <a:ext cx="163513" cy="157163"/>
            </a:xfrm>
            <a:custGeom>
              <a:avLst/>
              <a:gdLst>
                <a:gd name="T0" fmla="*/ 51 w 103"/>
                <a:gd name="T1" fmla="*/ 60 h 99"/>
                <a:gd name="T2" fmla="*/ 77 w 103"/>
                <a:gd name="T3" fmla="*/ 0 h 99"/>
                <a:gd name="T4" fmla="*/ 103 w 103"/>
                <a:gd name="T5" fmla="*/ 0 h 99"/>
                <a:gd name="T6" fmla="*/ 60 w 103"/>
                <a:gd name="T7" fmla="*/ 99 h 99"/>
                <a:gd name="T8" fmla="*/ 43 w 103"/>
                <a:gd name="T9" fmla="*/ 99 h 99"/>
                <a:gd name="T10" fmla="*/ 0 w 103"/>
                <a:gd name="T11" fmla="*/ 0 h 99"/>
                <a:gd name="T12" fmla="*/ 26 w 103"/>
                <a:gd name="T13" fmla="*/ 0 h 99"/>
                <a:gd name="T14" fmla="*/ 51 w 103"/>
                <a:gd name="T15" fmla="*/ 6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9">
                  <a:moveTo>
                    <a:pt x="51" y="60"/>
                  </a:moveTo>
                  <a:lnTo>
                    <a:pt x="77" y="0"/>
                  </a:lnTo>
                  <a:lnTo>
                    <a:pt x="103" y="0"/>
                  </a:lnTo>
                  <a:lnTo>
                    <a:pt x="60" y="99"/>
                  </a:lnTo>
                  <a:lnTo>
                    <a:pt x="43" y="99"/>
                  </a:lnTo>
                  <a:lnTo>
                    <a:pt x="0" y="0"/>
                  </a:lnTo>
                  <a:lnTo>
                    <a:pt x="26" y="0"/>
                  </a:lnTo>
                  <a:lnTo>
                    <a:pt x="51"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9">
              <a:extLst>
                <a:ext uri="{FF2B5EF4-FFF2-40B4-BE49-F238E27FC236}">
                  <a16:creationId xmlns:a16="http://schemas.microsoft.com/office/drawing/2014/main" id="{60E1A601-537D-4FD7-9DCA-4471CC0D2AC8}"/>
                </a:ext>
              </a:extLst>
            </p:cNvPr>
            <p:cNvSpPr>
              <a:spLocks noChangeArrowheads="1"/>
            </p:cNvSpPr>
            <p:nvPr userDrawn="1"/>
          </p:nvSpPr>
          <p:spPr bwMode="gray">
            <a:xfrm>
              <a:off x="1100138" y="1054100"/>
              <a:ext cx="50800" cy="5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Rectangle 10">
              <a:extLst>
                <a:ext uri="{FF2B5EF4-FFF2-40B4-BE49-F238E27FC236}">
                  <a16:creationId xmlns:a16="http://schemas.microsoft.com/office/drawing/2014/main" id="{D7DA4939-7418-4F1E-AC7B-C955EC8331C2}"/>
                </a:ext>
              </a:extLst>
            </p:cNvPr>
            <p:cNvSpPr>
              <a:spLocks noChangeArrowheads="1"/>
            </p:cNvSpPr>
            <p:nvPr userDrawn="1"/>
          </p:nvSpPr>
          <p:spPr bwMode="gray">
            <a:xfrm>
              <a:off x="1104900" y="1127125"/>
              <a:ext cx="39688" cy="157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1">
              <a:extLst>
                <a:ext uri="{FF2B5EF4-FFF2-40B4-BE49-F238E27FC236}">
                  <a16:creationId xmlns:a16="http://schemas.microsoft.com/office/drawing/2014/main" id="{1227FC7A-9D41-44D0-99AD-04D451161FC2}"/>
                </a:ext>
              </a:extLst>
            </p:cNvPr>
            <p:cNvSpPr>
              <a:spLocks/>
            </p:cNvSpPr>
            <p:nvPr userDrawn="1"/>
          </p:nvSpPr>
          <p:spPr bwMode="gray">
            <a:xfrm>
              <a:off x="1162050" y="1123950"/>
              <a:ext cx="147638" cy="163513"/>
            </a:xfrm>
            <a:custGeom>
              <a:avLst/>
              <a:gdLst>
                <a:gd name="T0" fmla="*/ 93 w 93"/>
                <a:gd name="T1" fmla="*/ 77 h 98"/>
                <a:gd name="T2" fmla="*/ 50 w 93"/>
                <a:gd name="T3" fmla="*/ 98 h 98"/>
                <a:gd name="T4" fmla="*/ 0 w 93"/>
                <a:gd name="T5" fmla="*/ 49 h 98"/>
                <a:gd name="T6" fmla="*/ 51 w 93"/>
                <a:gd name="T7" fmla="*/ 0 h 98"/>
                <a:gd name="T8" fmla="*/ 90 w 93"/>
                <a:gd name="T9" fmla="*/ 19 h 98"/>
                <a:gd name="T10" fmla="*/ 72 w 93"/>
                <a:gd name="T11" fmla="*/ 35 h 98"/>
                <a:gd name="T12" fmla="*/ 51 w 93"/>
                <a:gd name="T13" fmla="*/ 24 h 98"/>
                <a:gd name="T14" fmla="*/ 25 w 93"/>
                <a:gd name="T15" fmla="*/ 49 h 98"/>
                <a:gd name="T16" fmla="*/ 51 w 93"/>
                <a:gd name="T17" fmla="*/ 75 h 98"/>
                <a:gd name="T18" fmla="*/ 74 w 93"/>
                <a:gd name="T19" fmla="*/ 62 h 98"/>
                <a:gd name="T20" fmla="*/ 93 w 93"/>
                <a:gd name="T21"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98">
                  <a:moveTo>
                    <a:pt x="93" y="77"/>
                  </a:moveTo>
                  <a:cubicBezTo>
                    <a:pt x="82" y="91"/>
                    <a:pt x="68" y="98"/>
                    <a:pt x="50" y="98"/>
                  </a:cubicBezTo>
                  <a:cubicBezTo>
                    <a:pt x="22" y="98"/>
                    <a:pt x="0" y="76"/>
                    <a:pt x="0" y="49"/>
                  </a:cubicBezTo>
                  <a:cubicBezTo>
                    <a:pt x="0" y="22"/>
                    <a:pt x="22" y="0"/>
                    <a:pt x="51" y="0"/>
                  </a:cubicBezTo>
                  <a:cubicBezTo>
                    <a:pt x="67" y="0"/>
                    <a:pt x="81" y="8"/>
                    <a:pt x="90" y="19"/>
                  </a:cubicBezTo>
                  <a:cubicBezTo>
                    <a:pt x="72" y="35"/>
                    <a:pt x="72" y="35"/>
                    <a:pt x="72" y="35"/>
                  </a:cubicBezTo>
                  <a:cubicBezTo>
                    <a:pt x="67" y="28"/>
                    <a:pt x="60" y="24"/>
                    <a:pt x="51" y="24"/>
                  </a:cubicBezTo>
                  <a:cubicBezTo>
                    <a:pt x="36" y="24"/>
                    <a:pt x="25" y="35"/>
                    <a:pt x="25" y="49"/>
                  </a:cubicBezTo>
                  <a:cubicBezTo>
                    <a:pt x="25" y="64"/>
                    <a:pt x="36" y="75"/>
                    <a:pt x="51" y="75"/>
                  </a:cubicBezTo>
                  <a:cubicBezTo>
                    <a:pt x="61" y="75"/>
                    <a:pt x="69" y="68"/>
                    <a:pt x="74" y="62"/>
                  </a:cubicBezTo>
                  <a:lnTo>
                    <a:pt x="93" y="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2">
              <a:extLst>
                <a:ext uri="{FF2B5EF4-FFF2-40B4-BE49-F238E27FC236}">
                  <a16:creationId xmlns:a16="http://schemas.microsoft.com/office/drawing/2014/main" id="{1D49DE8A-F082-488C-A82C-AD1F171C1B97}"/>
                </a:ext>
              </a:extLst>
            </p:cNvPr>
            <p:cNvSpPr>
              <a:spLocks noEditPoints="1"/>
            </p:cNvSpPr>
            <p:nvPr userDrawn="1"/>
          </p:nvSpPr>
          <p:spPr bwMode="gray">
            <a:xfrm>
              <a:off x="1314450" y="1123950"/>
              <a:ext cx="142875" cy="16351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5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4" y="98"/>
                    <a:pt x="49" y="98"/>
                  </a:cubicBezTo>
                  <a:cubicBezTo>
                    <a:pt x="21" y="98"/>
                    <a:pt x="0" y="79"/>
                    <a:pt x="0" y="49"/>
                  </a:cubicBezTo>
                  <a:cubicBezTo>
                    <a:pt x="0" y="23"/>
                    <a:pt x="18" y="0"/>
                    <a:pt x="46" y="0"/>
                  </a:cubicBezTo>
                  <a:cubicBezTo>
                    <a:pt x="72" y="0"/>
                    <a:pt x="90" y="22"/>
                    <a:pt x="90" y="48"/>
                  </a:cubicBezTo>
                  <a:cubicBezTo>
                    <a:pt x="90" y="51"/>
                    <a:pt x="90" y="53"/>
                    <a:pt x="89" y="55"/>
                  </a:cubicBezTo>
                  <a:cubicBezTo>
                    <a:pt x="25" y="55"/>
                    <a:pt x="25" y="55"/>
                    <a:pt x="25" y="55"/>
                  </a:cubicBezTo>
                  <a:cubicBezTo>
                    <a:pt x="26" y="68"/>
                    <a:pt x="37"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3">
              <a:extLst>
                <a:ext uri="{FF2B5EF4-FFF2-40B4-BE49-F238E27FC236}">
                  <a16:creationId xmlns:a16="http://schemas.microsoft.com/office/drawing/2014/main" id="{59E73E17-1BB6-4243-A33F-8C2A2A877998}"/>
                </a:ext>
              </a:extLst>
            </p:cNvPr>
            <p:cNvSpPr>
              <a:spLocks/>
            </p:cNvSpPr>
            <p:nvPr userDrawn="1"/>
          </p:nvSpPr>
          <p:spPr bwMode="gray">
            <a:xfrm>
              <a:off x="1790700" y="1127125"/>
              <a:ext cx="241300" cy="157163"/>
            </a:xfrm>
            <a:custGeom>
              <a:avLst/>
              <a:gdLst>
                <a:gd name="T0" fmla="*/ 56 w 152"/>
                <a:gd name="T1" fmla="*/ 99 h 99"/>
                <a:gd name="T2" fmla="*/ 38 w 152"/>
                <a:gd name="T3" fmla="*/ 99 h 99"/>
                <a:gd name="T4" fmla="*/ 0 w 152"/>
                <a:gd name="T5" fmla="*/ 0 h 99"/>
                <a:gd name="T6" fmla="*/ 25 w 152"/>
                <a:gd name="T7" fmla="*/ 0 h 99"/>
                <a:gd name="T8" fmla="*/ 46 w 152"/>
                <a:gd name="T9" fmla="*/ 57 h 99"/>
                <a:gd name="T10" fmla="*/ 66 w 152"/>
                <a:gd name="T11" fmla="*/ 0 h 99"/>
                <a:gd name="T12" fmla="*/ 87 w 152"/>
                <a:gd name="T13" fmla="*/ 0 h 99"/>
                <a:gd name="T14" fmla="*/ 106 w 152"/>
                <a:gd name="T15" fmla="*/ 57 h 99"/>
                <a:gd name="T16" fmla="*/ 127 w 152"/>
                <a:gd name="T17" fmla="*/ 0 h 99"/>
                <a:gd name="T18" fmla="*/ 152 w 152"/>
                <a:gd name="T19" fmla="*/ 0 h 99"/>
                <a:gd name="T20" fmla="*/ 115 w 152"/>
                <a:gd name="T21" fmla="*/ 99 h 99"/>
                <a:gd name="T22" fmla="*/ 96 w 152"/>
                <a:gd name="T23" fmla="*/ 99 h 99"/>
                <a:gd name="T24" fmla="*/ 76 w 152"/>
                <a:gd name="T25" fmla="*/ 43 h 99"/>
                <a:gd name="T26" fmla="*/ 56 w 152"/>
                <a:gd name="T2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99">
                  <a:moveTo>
                    <a:pt x="56" y="99"/>
                  </a:moveTo>
                  <a:lnTo>
                    <a:pt x="38" y="99"/>
                  </a:lnTo>
                  <a:lnTo>
                    <a:pt x="0" y="0"/>
                  </a:lnTo>
                  <a:lnTo>
                    <a:pt x="25" y="0"/>
                  </a:lnTo>
                  <a:lnTo>
                    <a:pt x="46" y="57"/>
                  </a:lnTo>
                  <a:lnTo>
                    <a:pt x="66" y="0"/>
                  </a:lnTo>
                  <a:lnTo>
                    <a:pt x="87" y="0"/>
                  </a:lnTo>
                  <a:lnTo>
                    <a:pt x="106" y="57"/>
                  </a:lnTo>
                  <a:lnTo>
                    <a:pt x="127" y="0"/>
                  </a:lnTo>
                  <a:lnTo>
                    <a:pt x="152" y="0"/>
                  </a:lnTo>
                  <a:lnTo>
                    <a:pt x="115" y="99"/>
                  </a:lnTo>
                  <a:lnTo>
                    <a:pt x="96" y="99"/>
                  </a:lnTo>
                  <a:lnTo>
                    <a:pt x="76" y="43"/>
                  </a:lnTo>
                  <a:lnTo>
                    <a:pt x="56"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4">
              <a:extLst>
                <a:ext uri="{FF2B5EF4-FFF2-40B4-BE49-F238E27FC236}">
                  <a16:creationId xmlns:a16="http://schemas.microsoft.com/office/drawing/2014/main" id="{DCDABC89-7E30-44B2-829D-185E31F03F4B}"/>
                </a:ext>
              </a:extLst>
            </p:cNvPr>
            <p:cNvSpPr>
              <a:spLocks/>
            </p:cNvSpPr>
            <p:nvPr userDrawn="1"/>
          </p:nvSpPr>
          <p:spPr bwMode="gray">
            <a:xfrm>
              <a:off x="1473200" y="1123950"/>
              <a:ext cx="146050" cy="160338"/>
            </a:xfrm>
            <a:custGeom>
              <a:avLst/>
              <a:gdLst>
                <a:gd name="T0" fmla="*/ 0 w 92"/>
                <a:gd name="T1" fmla="*/ 96 h 96"/>
                <a:gd name="T2" fmla="*/ 0 w 92"/>
                <a:gd name="T3" fmla="*/ 2 h 96"/>
                <a:gd name="T4" fmla="*/ 24 w 92"/>
                <a:gd name="T5" fmla="*/ 2 h 96"/>
                <a:gd name="T6" fmla="*/ 24 w 92"/>
                <a:gd name="T7" fmla="*/ 10 h 96"/>
                <a:gd name="T8" fmla="*/ 50 w 92"/>
                <a:gd name="T9" fmla="*/ 0 h 96"/>
                <a:gd name="T10" fmla="*/ 82 w 92"/>
                <a:gd name="T11" fmla="*/ 15 h 96"/>
                <a:gd name="T12" fmla="*/ 92 w 92"/>
                <a:gd name="T13" fmla="*/ 48 h 96"/>
                <a:gd name="T14" fmla="*/ 92 w 92"/>
                <a:gd name="T15" fmla="*/ 96 h 96"/>
                <a:gd name="T16" fmla="*/ 67 w 92"/>
                <a:gd name="T17" fmla="*/ 96 h 96"/>
                <a:gd name="T18" fmla="*/ 67 w 92"/>
                <a:gd name="T19" fmla="*/ 46 h 96"/>
                <a:gd name="T20" fmla="*/ 61 w 92"/>
                <a:gd name="T21" fmla="*/ 29 h 96"/>
                <a:gd name="T22" fmla="*/ 47 w 92"/>
                <a:gd name="T23" fmla="*/ 24 h 96"/>
                <a:gd name="T24" fmla="*/ 25 w 92"/>
                <a:gd name="T25" fmla="*/ 35 h 96"/>
                <a:gd name="T26" fmla="*/ 25 w 92"/>
                <a:gd name="T27" fmla="*/ 96 h 96"/>
                <a:gd name="T28" fmla="*/ 0 w 92"/>
                <a:gd name="T2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6">
                  <a:moveTo>
                    <a:pt x="0" y="96"/>
                  </a:moveTo>
                  <a:cubicBezTo>
                    <a:pt x="0" y="2"/>
                    <a:pt x="0" y="2"/>
                    <a:pt x="0" y="2"/>
                  </a:cubicBezTo>
                  <a:cubicBezTo>
                    <a:pt x="24" y="2"/>
                    <a:pt x="24" y="2"/>
                    <a:pt x="24" y="2"/>
                  </a:cubicBezTo>
                  <a:cubicBezTo>
                    <a:pt x="24" y="10"/>
                    <a:pt x="24" y="10"/>
                    <a:pt x="24" y="10"/>
                  </a:cubicBezTo>
                  <a:cubicBezTo>
                    <a:pt x="31" y="4"/>
                    <a:pt x="40" y="0"/>
                    <a:pt x="50" y="0"/>
                  </a:cubicBezTo>
                  <a:cubicBezTo>
                    <a:pt x="63" y="0"/>
                    <a:pt x="75" y="6"/>
                    <a:pt x="82" y="15"/>
                  </a:cubicBezTo>
                  <a:cubicBezTo>
                    <a:pt x="89" y="23"/>
                    <a:pt x="92" y="32"/>
                    <a:pt x="92" y="48"/>
                  </a:cubicBezTo>
                  <a:cubicBezTo>
                    <a:pt x="92" y="96"/>
                    <a:pt x="92" y="96"/>
                    <a:pt x="92" y="96"/>
                  </a:cubicBezTo>
                  <a:cubicBezTo>
                    <a:pt x="67" y="96"/>
                    <a:pt x="67" y="96"/>
                    <a:pt x="67" y="96"/>
                  </a:cubicBezTo>
                  <a:cubicBezTo>
                    <a:pt x="67" y="46"/>
                    <a:pt x="67" y="46"/>
                    <a:pt x="67" y="46"/>
                  </a:cubicBezTo>
                  <a:cubicBezTo>
                    <a:pt x="67" y="37"/>
                    <a:pt x="65" y="32"/>
                    <a:pt x="61" y="29"/>
                  </a:cubicBezTo>
                  <a:cubicBezTo>
                    <a:pt x="58" y="25"/>
                    <a:pt x="53" y="24"/>
                    <a:pt x="47" y="24"/>
                  </a:cubicBezTo>
                  <a:cubicBezTo>
                    <a:pt x="37" y="24"/>
                    <a:pt x="28" y="30"/>
                    <a:pt x="25" y="35"/>
                  </a:cubicBezTo>
                  <a:cubicBezTo>
                    <a:pt x="25" y="96"/>
                    <a:pt x="25" y="96"/>
                    <a:pt x="25" y="96"/>
                  </a:cubicBezTo>
                  <a:lnTo>
                    <a:pt x="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5">
              <a:extLst>
                <a:ext uri="{FF2B5EF4-FFF2-40B4-BE49-F238E27FC236}">
                  <a16:creationId xmlns:a16="http://schemas.microsoft.com/office/drawing/2014/main" id="{D4B8C552-A263-429A-9311-1418F422600A}"/>
                </a:ext>
              </a:extLst>
            </p:cNvPr>
            <p:cNvSpPr>
              <a:spLocks noEditPoints="1"/>
            </p:cNvSpPr>
            <p:nvPr userDrawn="1"/>
          </p:nvSpPr>
          <p:spPr bwMode="gray">
            <a:xfrm>
              <a:off x="1633538" y="1127125"/>
              <a:ext cx="168275" cy="161925"/>
            </a:xfrm>
            <a:custGeom>
              <a:avLst/>
              <a:gdLst>
                <a:gd name="T0" fmla="*/ 53 w 106"/>
                <a:gd name="T1" fmla="*/ 0 h 97"/>
                <a:gd name="T2" fmla="*/ 0 w 106"/>
                <a:gd name="T3" fmla="*/ 53 h 97"/>
                <a:gd name="T4" fmla="*/ 17 w 106"/>
                <a:gd name="T5" fmla="*/ 93 h 97"/>
                <a:gd name="T6" fmla="*/ 30 w 106"/>
                <a:gd name="T7" fmla="*/ 94 h 97"/>
                <a:gd name="T8" fmla="*/ 53 w 106"/>
                <a:gd name="T9" fmla="*/ 86 h 97"/>
                <a:gd name="T10" fmla="*/ 76 w 106"/>
                <a:gd name="T11" fmla="*/ 94 h 97"/>
                <a:gd name="T12" fmla="*/ 90 w 106"/>
                <a:gd name="T13" fmla="*/ 93 h 97"/>
                <a:gd name="T14" fmla="*/ 106 w 106"/>
                <a:gd name="T15" fmla="*/ 54 h 97"/>
                <a:gd name="T16" fmla="*/ 53 w 106"/>
                <a:gd name="T17" fmla="*/ 0 h 97"/>
                <a:gd name="T18" fmla="*/ 53 w 106"/>
                <a:gd name="T19" fmla="*/ 81 h 97"/>
                <a:gd name="T20" fmla="*/ 26 w 106"/>
                <a:gd name="T21" fmla="*/ 54 h 97"/>
                <a:gd name="T22" fmla="*/ 53 w 106"/>
                <a:gd name="T23" fmla="*/ 27 h 97"/>
                <a:gd name="T24" fmla="*/ 80 w 106"/>
                <a:gd name="T25" fmla="*/ 54 h 97"/>
                <a:gd name="T26" fmla="*/ 53 w 106"/>
                <a:gd name="T27"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7">
                  <a:moveTo>
                    <a:pt x="53" y="0"/>
                  </a:moveTo>
                  <a:cubicBezTo>
                    <a:pt x="24" y="0"/>
                    <a:pt x="0" y="24"/>
                    <a:pt x="0" y="53"/>
                  </a:cubicBezTo>
                  <a:cubicBezTo>
                    <a:pt x="0" y="69"/>
                    <a:pt x="6" y="83"/>
                    <a:pt x="17" y="93"/>
                  </a:cubicBezTo>
                  <a:cubicBezTo>
                    <a:pt x="20" y="96"/>
                    <a:pt x="26" y="97"/>
                    <a:pt x="30" y="94"/>
                  </a:cubicBezTo>
                  <a:cubicBezTo>
                    <a:pt x="36" y="89"/>
                    <a:pt x="44" y="86"/>
                    <a:pt x="53" y="86"/>
                  </a:cubicBezTo>
                  <a:cubicBezTo>
                    <a:pt x="62" y="86"/>
                    <a:pt x="70" y="89"/>
                    <a:pt x="76" y="94"/>
                  </a:cubicBezTo>
                  <a:cubicBezTo>
                    <a:pt x="80" y="97"/>
                    <a:pt x="86" y="96"/>
                    <a:pt x="90" y="93"/>
                  </a:cubicBezTo>
                  <a:cubicBezTo>
                    <a:pt x="100" y="83"/>
                    <a:pt x="106" y="69"/>
                    <a:pt x="106" y="54"/>
                  </a:cubicBezTo>
                  <a:cubicBezTo>
                    <a:pt x="106" y="24"/>
                    <a:pt x="83" y="0"/>
                    <a:pt x="53" y="0"/>
                  </a:cubicBezTo>
                  <a:moveTo>
                    <a:pt x="53" y="81"/>
                  </a:moveTo>
                  <a:cubicBezTo>
                    <a:pt x="37" y="81"/>
                    <a:pt x="26" y="69"/>
                    <a:pt x="26" y="54"/>
                  </a:cubicBezTo>
                  <a:cubicBezTo>
                    <a:pt x="26" y="39"/>
                    <a:pt x="37" y="27"/>
                    <a:pt x="53" y="27"/>
                  </a:cubicBezTo>
                  <a:cubicBezTo>
                    <a:pt x="69" y="27"/>
                    <a:pt x="80" y="39"/>
                    <a:pt x="80" y="54"/>
                  </a:cubicBezTo>
                  <a:cubicBezTo>
                    <a:pt x="80" y="69"/>
                    <a:pt x="69" y="81"/>
                    <a:pt x="53" y="81"/>
                  </a:cubicBezTo>
                </a:path>
              </a:pathLst>
            </a:custGeom>
            <a:solidFill>
              <a:srgbClr val="81B5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6" name="Group 65">
              <a:extLst>
                <a:ext uri="{FF2B5EF4-FFF2-40B4-BE49-F238E27FC236}">
                  <a16:creationId xmlns:a16="http://schemas.microsoft.com/office/drawing/2014/main" id="{DEBBE881-3D3E-4191-A054-64C53E636502}"/>
                </a:ext>
              </a:extLst>
            </p:cNvPr>
            <p:cNvGrpSpPr>
              <a:grpSpLocks noChangeAspect="1"/>
            </p:cNvGrpSpPr>
            <p:nvPr/>
          </p:nvGrpSpPr>
          <p:grpSpPr bwMode="gray">
            <a:xfrm>
              <a:off x="1998819" y="1263267"/>
              <a:ext cx="39288" cy="20954"/>
              <a:chOff x="2687241" y="1822450"/>
              <a:chExt cx="23813" cy="12700"/>
            </a:xfrm>
          </p:grpSpPr>
          <p:sp>
            <p:nvSpPr>
              <p:cNvPr id="67" name="Freeform 8">
                <a:extLst>
                  <a:ext uri="{FF2B5EF4-FFF2-40B4-BE49-F238E27FC236}">
                    <a16:creationId xmlns:a16="http://schemas.microsoft.com/office/drawing/2014/main" id="{C1FFE498-E612-4637-9DEA-045FEC39828C}"/>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rgbClr val="FFFFFF"/>
              </a:solidFill>
              <a:ln w="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9">
                <a:extLst>
                  <a:ext uri="{FF2B5EF4-FFF2-40B4-BE49-F238E27FC236}">
                    <a16:creationId xmlns:a16="http://schemas.microsoft.com/office/drawing/2014/main" id="{26FC909D-B696-446E-A642-B1EBF7471724}"/>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rgbClr val="FFFFFF"/>
              </a:solidFill>
              <a:ln w="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55" name="AutoShape 7">
            <a:extLst>
              <a:ext uri="{FF2B5EF4-FFF2-40B4-BE49-F238E27FC236}">
                <a16:creationId xmlns:a16="http://schemas.microsoft.com/office/drawing/2014/main" id="{1EED5B79-0291-4B4B-96E3-3F93438B4A2A}"/>
              </a:ext>
            </a:extLst>
          </p:cNvPr>
          <p:cNvSpPr>
            <a:spLocks noChangeAspect="1" noChangeArrowheads="1" noTextEdit="1"/>
          </p:cNvSpPr>
          <p:nvPr userDrawn="1"/>
        </p:nvSpPr>
        <p:spPr bwMode="auto">
          <a:xfrm>
            <a:off x="3154363" y="0"/>
            <a:ext cx="5880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38288216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ection_Slide_1">
    <p:bg>
      <p:bgPr>
        <a:solidFill>
          <a:schemeClr val="accent1"/>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bwMode="gray">
          <a:xfrm>
            <a:off x="614766" y="2005012"/>
            <a:ext cx="8179914" cy="1336386"/>
          </a:xfrm>
        </p:spPr>
        <p:txBody>
          <a:bodyPr/>
          <a:lstStyle>
            <a:lvl1pPr algn="l" defTabSz="457017" rtl="0" eaLnBrk="1" latinLnBrk="0" hangingPunct="1">
              <a:lnSpc>
                <a:spcPct val="85000"/>
              </a:lnSpc>
              <a:spcBef>
                <a:spcPts val="0"/>
              </a:spcBef>
              <a:buNone/>
              <a:defRPr lang="en-US" sz="3600" b="1" kern="1200" normalizeH="0" baseline="0" dirty="0">
                <a:solidFill>
                  <a:srgbClr val="F7F7F7"/>
                </a:solidFill>
                <a:latin typeface="+mj-lt"/>
                <a:ea typeface="Gilroy Bold" panose="00000500000000000000" pitchFamily="50" charset="0"/>
                <a:cs typeface="Gilroy Bold" panose="00000500000000000000" pitchFamily="50" charset="0"/>
              </a:defRPr>
            </a:lvl1pPr>
          </a:lstStyle>
          <a:p>
            <a:r>
              <a:rPr lang="en-US"/>
              <a:t>Click to edit Slide title style</a:t>
            </a:r>
          </a:p>
        </p:txBody>
      </p:sp>
      <p:sp>
        <p:nvSpPr>
          <p:cNvPr id="8" name="Text Placeholder 2"/>
          <p:cNvSpPr>
            <a:spLocks noGrp="1"/>
          </p:cNvSpPr>
          <p:nvPr>
            <p:ph type="body" sz="quarter" idx="10" hasCustomPrompt="1"/>
          </p:nvPr>
        </p:nvSpPr>
        <p:spPr>
          <a:xfrm>
            <a:off x="629072" y="3360858"/>
            <a:ext cx="6152728" cy="789637"/>
          </a:xfrm>
        </p:spPr>
        <p:txBody>
          <a:bodyPr/>
          <a:lstStyle>
            <a:lvl1pPr marL="0" indent="0">
              <a:lnSpc>
                <a:spcPct val="80000"/>
              </a:lnSpc>
              <a:spcBef>
                <a:spcPts val="0"/>
              </a:spcBef>
              <a:buFont typeface="Arial" panose="020B0604020202020204" pitchFamily="34" charset="0"/>
              <a:buNone/>
              <a:defRPr sz="1900" b="0">
                <a:solidFill>
                  <a:srgbClr val="F7F7F7"/>
                </a:solidFill>
                <a:latin typeface="+mj-lt"/>
                <a:ea typeface="Gilroy Bold" panose="00000500000000000000" pitchFamily="50" charset="0"/>
                <a:cs typeface="Gilroy Bold"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pPr lvl="0"/>
            <a:r>
              <a:rPr lang="en-US"/>
              <a:t>Click to edit Subtitle Master text styles</a:t>
            </a:r>
          </a:p>
        </p:txBody>
      </p:sp>
      <p:grpSp>
        <p:nvGrpSpPr>
          <p:cNvPr id="77" name="Group 76">
            <a:extLst>
              <a:ext uri="{FF2B5EF4-FFF2-40B4-BE49-F238E27FC236}">
                <a16:creationId xmlns:a16="http://schemas.microsoft.com/office/drawing/2014/main" id="{29355969-DB84-4318-9E1A-76AA568398E1}"/>
              </a:ext>
            </a:extLst>
          </p:cNvPr>
          <p:cNvGrpSpPr/>
          <p:nvPr userDrawn="1"/>
        </p:nvGrpSpPr>
        <p:grpSpPr bwMode="gray">
          <a:xfrm>
            <a:off x="540351" y="6347923"/>
            <a:ext cx="559991" cy="161925"/>
            <a:chOff x="4436128" y="1677988"/>
            <a:chExt cx="559991" cy="161925"/>
          </a:xfrm>
        </p:grpSpPr>
        <p:sp>
          <p:nvSpPr>
            <p:cNvPr id="81" name="Freeform 5">
              <a:extLst>
                <a:ext uri="{FF2B5EF4-FFF2-40B4-BE49-F238E27FC236}">
                  <a16:creationId xmlns:a16="http://schemas.microsoft.com/office/drawing/2014/main" id="{4FC9A201-B61A-483F-8C54-FCC6074D0273}"/>
                </a:ext>
              </a:extLst>
            </p:cNvPr>
            <p:cNvSpPr>
              <a:spLocks/>
            </p:cNvSpPr>
            <p:nvPr/>
          </p:nvSpPr>
          <p:spPr bwMode="gray">
            <a:xfrm>
              <a:off x="4748866" y="1681163"/>
              <a:ext cx="238125" cy="153988"/>
            </a:xfrm>
            <a:custGeom>
              <a:avLst/>
              <a:gdLst>
                <a:gd name="T0" fmla="*/ 55 w 150"/>
                <a:gd name="T1" fmla="*/ 97 h 97"/>
                <a:gd name="T2" fmla="*/ 38 w 150"/>
                <a:gd name="T3" fmla="*/ 97 h 97"/>
                <a:gd name="T4" fmla="*/ 0 w 150"/>
                <a:gd name="T5" fmla="*/ 0 h 97"/>
                <a:gd name="T6" fmla="*/ 25 w 150"/>
                <a:gd name="T7" fmla="*/ 0 h 97"/>
                <a:gd name="T8" fmla="*/ 46 w 150"/>
                <a:gd name="T9" fmla="*/ 55 h 97"/>
                <a:gd name="T10" fmla="*/ 65 w 150"/>
                <a:gd name="T11" fmla="*/ 0 h 97"/>
                <a:gd name="T12" fmla="*/ 86 w 150"/>
                <a:gd name="T13" fmla="*/ 0 h 97"/>
                <a:gd name="T14" fmla="*/ 105 w 150"/>
                <a:gd name="T15" fmla="*/ 55 h 97"/>
                <a:gd name="T16" fmla="*/ 125 w 150"/>
                <a:gd name="T17" fmla="*/ 0 h 97"/>
                <a:gd name="T18" fmla="*/ 150 w 150"/>
                <a:gd name="T19" fmla="*/ 0 h 97"/>
                <a:gd name="T20" fmla="*/ 114 w 150"/>
                <a:gd name="T21" fmla="*/ 97 h 97"/>
                <a:gd name="T22" fmla="*/ 95 w 150"/>
                <a:gd name="T23" fmla="*/ 97 h 97"/>
                <a:gd name="T24" fmla="*/ 75 w 150"/>
                <a:gd name="T25" fmla="*/ 42 h 97"/>
                <a:gd name="T26" fmla="*/ 55 w 150"/>
                <a:gd name="T2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7">
                  <a:moveTo>
                    <a:pt x="55" y="97"/>
                  </a:moveTo>
                  <a:lnTo>
                    <a:pt x="38" y="97"/>
                  </a:lnTo>
                  <a:lnTo>
                    <a:pt x="0" y="0"/>
                  </a:lnTo>
                  <a:lnTo>
                    <a:pt x="25" y="0"/>
                  </a:lnTo>
                  <a:lnTo>
                    <a:pt x="46" y="55"/>
                  </a:lnTo>
                  <a:lnTo>
                    <a:pt x="65" y="0"/>
                  </a:lnTo>
                  <a:lnTo>
                    <a:pt x="86" y="0"/>
                  </a:lnTo>
                  <a:lnTo>
                    <a:pt x="105" y="55"/>
                  </a:lnTo>
                  <a:lnTo>
                    <a:pt x="125" y="0"/>
                  </a:lnTo>
                  <a:lnTo>
                    <a:pt x="150" y="0"/>
                  </a:lnTo>
                  <a:lnTo>
                    <a:pt x="114" y="97"/>
                  </a:lnTo>
                  <a:lnTo>
                    <a:pt x="95" y="97"/>
                  </a:lnTo>
                  <a:lnTo>
                    <a:pt x="75" y="42"/>
                  </a:lnTo>
                  <a:lnTo>
                    <a:pt x="55" y="9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6">
              <a:extLst>
                <a:ext uri="{FF2B5EF4-FFF2-40B4-BE49-F238E27FC236}">
                  <a16:creationId xmlns:a16="http://schemas.microsoft.com/office/drawing/2014/main" id="{264E26F4-97A7-4775-8146-2BB1459C399C}"/>
                </a:ext>
              </a:extLst>
            </p:cNvPr>
            <p:cNvSpPr>
              <a:spLocks/>
            </p:cNvSpPr>
            <p:nvPr/>
          </p:nvSpPr>
          <p:spPr bwMode="gray">
            <a:xfrm>
              <a:off x="4436128" y="1677988"/>
              <a:ext cx="144463" cy="157163"/>
            </a:xfrm>
            <a:custGeom>
              <a:avLst/>
              <a:gdLst>
                <a:gd name="T0" fmla="*/ 0 w 92"/>
                <a:gd name="T1" fmla="*/ 95 h 95"/>
                <a:gd name="T2" fmla="*/ 0 w 92"/>
                <a:gd name="T3" fmla="*/ 2 h 95"/>
                <a:gd name="T4" fmla="*/ 24 w 92"/>
                <a:gd name="T5" fmla="*/ 2 h 95"/>
                <a:gd name="T6" fmla="*/ 24 w 92"/>
                <a:gd name="T7" fmla="*/ 9 h 95"/>
                <a:gd name="T8" fmla="*/ 50 w 92"/>
                <a:gd name="T9" fmla="*/ 0 h 95"/>
                <a:gd name="T10" fmla="*/ 82 w 92"/>
                <a:gd name="T11" fmla="*/ 15 h 95"/>
                <a:gd name="T12" fmla="*/ 92 w 92"/>
                <a:gd name="T13" fmla="*/ 48 h 95"/>
                <a:gd name="T14" fmla="*/ 92 w 92"/>
                <a:gd name="T15" fmla="*/ 95 h 95"/>
                <a:gd name="T16" fmla="*/ 67 w 92"/>
                <a:gd name="T17" fmla="*/ 95 h 95"/>
                <a:gd name="T18" fmla="*/ 67 w 92"/>
                <a:gd name="T19" fmla="*/ 46 h 95"/>
                <a:gd name="T20" fmla="*/ 61 w 92"/>
                <a:gd name="T21" fmla="*/ 28 h 95"/>
                <a:gd name="T22" fmla="*/ 47 w 92"/>
                <a:gd name="T23" fmla="*/ 23 h 95"/>
                <a:gd name="T24" fmla="*/ 25 w 92"/>
                <a:gd name="T25" fmla="*/ 35 h 95"/>
                <a:gd name="T26" fmla="*/ 25 w 92"/>
                <a:gd name="T27" fmla="*/ 95 h 95"/>
                <a:gd name="T28" fmla="*/ 0 w 92"/>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5">
                  <a:moveTo>
                    <a:pt x="0" y="95"/>
                  </a:moveTo>
                  <a:cubicBezTo>
                    <a:pt x="0" y="2"/>
                    <a:pt x="0" y="2"/>
                    <a:pt x="0" y="2"/>
                  </a:cubicBezTo>
                  <a:cubicBezTo>
                    <a:pt x="24" y="2"/>
                    <a:pt x="24" y="2"/>
                    <a:pt x="24" y="2"/>
                  </a:cubicBezTo>
                  <a:cubicBezTo>
                    <a:pt x="24" y="9"/>
                    <a:pt x="24" y="9"/>
                    <a:pt x="24" y="9"/>
                  </a:cubicBezTo>
                  <a:cubicBezTo>
                    <a:pt x="31" y="4"/>
                    <a:pt x="40" y="0"/>
                    <a:pt x="50" y="0"/>
                  </a:cubicBezTo>
                  <a:cubicBezTo>
                    <a:pt x="63" y="0"/>
                    <a:pt x="75" y="6"/>
                    <a:pt x="82" y="15"/>
                  </a:cubicBezTo>
                  <a:cubicBezTo>
                    <a:pt x="89" y="22"/>
                    <a:pt x="92" y="32"/>
                    <a:pt x="92" y="48"/>
                  </a:cubicBezTo>
                  <a:cubicBezTo>
                    <a:pt x="92" y="95"/>
                    <a:pt x="92" y="95"/>
                    <a:pt x="92" y="95"/>
                  </a:cubicBezTo>
                  <a:cubicBezTo>
                    <a:pt x="67" y="95"/>
                    <a:pt x="67" y="95"/>
                    <a:pt x="67" y="95"/>
                  </a:cubicBezTo>
                  <a:cubicBezTo>
                    <a:pt x="67" y="46"/>
                    <a:pt x="67" y="46"/>
                    <a:pt x="67" y="46"/>
                  </a:cubicBezTo>
                  <a:cubicBezTo>
                    <a:pt x="67" y="37"/>
                    <a:pt x="65" y="32"/>
                    <a:pt x="61" y="28"/>
                  </a:cubicBezTo>
                  <a:cubicBezTo>
                    <a:pt x="58" y="25"/>
                    <a:pt x="53" y="23"/>
                    <a:pt x="47" y="23"/>
                  </a:cubicBezTo>
                  <a:cubicBezTo>
                    <a:pt x="37" y="23"/>
                    <a:pt x="28" y="30"/>
                    <a:pt x="25" y="35"/>
                  </a:cubicBezTo>
                  <a:cubicBezTo>
                    <a:pt x="25" y="95"/>
                    <a:pt x="25" y="95"/>
                    <a:pt x="25" y="95"/>
                  </a:cubicBezTo>
                  <a:lnTo>
                    <a:pt x="0" y="9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7">
              <a:extLst>
                <a:ext uri="{FF2B5EF4-FFF2-40B4-BE49-F238E27FC236}">
                  <a16:creationId xmlns:a16="http://schemas.microsoft.com/office/drawing/2014/main" id="{B1855EA9-3279-4461-9DE0-200D3311EB43}"/>
                </a:ext>
              </a:extLst>
            </p:cNvPr>
            <p:cNvSpPr>
              <a:spLocks noEditPoints="1"/>
            </p:cNvSpPr>
            <p:nvPr/>
          </p:nvSpPr>
          <p:spPr bwMode="gray">
            <a:xfrm>
              <a:off x="4594878" y="1681163"/>
              <a:ext cx="165100" cy="158750"/>
            </a:xfrm>
            <a:custGeom>
              <a:avLst/>
              <a:gdLst>
                <a:gd name="T0" fmla="*/ 53 w 106"/>
                <a:gd name="T1" fmla="*/ 0 h 96"/>
                <a:gd name="T2" fmla="*/ 0 w 106"/>
                <a:gd name="T3" fmla="*/ 53 h 96"/>
                <a:gd name="T4" fmla="*/ 16 w 106"/>
                <a:gd name="T5" fmla="*/ 92 h 96"/>
                <a:gd name="T6" fmla="*/ 30 w 106"/>
                <a:gd name="T7" fmla="*/ 93 h 96"/>
                <a:gd name="T8" fmla="*/ 53 w 106"/>
                <a:gd name="T9" fmla="*/ 86 h 96"/>
                <a:gd name="T10" fmla="*/ 76 w 106"/>
                <a:gd name="T11" fmla="*/ 93 h 96"/>
                <a:gd name="T12" fmla="*/ 90 w 106"/>
                <a:gd name="T13" fmla="*/ 92 h 96"/>
                <a:gd name="T14" fmla="*/ 106 w 106"/>
                <a:gd name="T15" fmla="*/ 53 h 96"/>
                <a:gd name="T16" fmla="*/ 53 w 106"/>
                <a:gd name="T17" fmla="*/ 0 h 96"/>
                <a:gd name="T18" fmla="*/ 53 w 106"/>
                <a:gd name="T19" fmla="*/ 80 h 96"/>
                <a:gd name="T20" fmla="*/ 26 w 106"/>
                <a:gd name="T21" fmla="*/ 53 h 96"/>
                <a:gd name="T22" fmla="*/ 53 w 106"/>
                <a:gd name="T23" fmla="*/ 27 h 96"/>
                <a:gd name="T24" fmla="*/ 80 w 106"/>
                <a:gd name="T25" fmla="*/ 53 h 96"/>
                <a:gd name="T26" fmla="*/ 53 w 106"/>
                <a:gd name="T27"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6">
                  <a:moveTo>
                    <a:pt x="53" y="0"/>
                  </a:moveTo>
                  <a:cubicBezTo>
                    <a:pt x="24" y="0"/>
                    <a:pt x="0" y="24"/>
                    <a:pt x="0" y="53"/>
                  </a:cubicBezTo>
                  <a:cubicBezTo>
                    <a:pt x="0" y="68"/>
                    <a:pt x="6" y="83"/>
                    <a:pt x="16" y="92"/>
                  </a:cubicBezTo>
                  <a:cubicBezTo>
                    <a:pt x="20" y="96"/>
                    <a:pt x="26" y="96"/>
                    <a:pt x="30" y="93"/>
                  </a:cubicBezTo>
                  <a:cubicBezTo>
                    <a:pt x="36" y="88"/>
                    <a:pt x="44" y="86"/>
                    <a:pt x="53" y="86"/>
                  </a:cubicBezTo>
                  <a:cubicBezTo>
                    <a:pt x="62" y="86"/>
                    <a:pt x="70" y="88"/>
                    <a:pt x="76" y="93"/>
                  </a:cubicBezTo>
                  <a:cubicBezTo>
                    <a:pt x="80" y="96"/>
                    <a:pt x="86" y="96"/>
                    <a:pt x="90" y="92"/>
                  </a:cubicBezTo>
                  <a:cubicBezTo>
                    <a:pt x="100" y="83"/>
                    <a:pt x="106" y="69"/>
                    <a:pt x="106" y="53"/>
                  </a:cubicBezTo>
                  <a:cubicBezTo>
                    <a:pt x="106" y="24"/>
                    <a:pt x="83" y="0"/>
                    <a:pt x="53" y="0"/>
                  </a:cubicBezTo>
                  <a:moveTo>
                    <a:pt x="53" y="80"/>
                  </a:moveTo>
                  <a:cubicBezTo>
                    <a:pt x="37" y="80"/>
                    <a:pt x="26" y="68"/>
                    <a:pt x="26" y="53"/>
                  </a:cubicBezTo>
                  <a:cubicBezTo>
                    <a:pt x="26" y="39"/>
                    <a:pt x="37" y="27"/>
                    <a:pt x="53" y="27"/>
                  </a:cubicBezTo>
                  <a:cubicBezTo>
                    <a:pt x="69" y="27"/>
                    <a:pt x="80" y="39"/>
                    <a:pt x="80" y="53"/>
                  </a:cubicBezTo>
                  <a:cubicBezTo>
                    <a:pt x="80" y="68"/>
                    <a:pt x="69" y="80"/>
                    <a:pt x="53" y="8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84" name="Group 83">
              <a:extLst>
                <a:ext uri="{FF2B5EF4-FFF2-40B4-BE49-F238E27FC236}">
                  <a16:creationId xmlns:a16="http://schemas.microsoft.com/office/drawing/2014/main" id="{DAE58D35-25DA-4B2D-8A6C-07BD5E7A189D}"/>
                </a:ext>
              </a:extLst>
            </p:cNvPr>
            <p:cNvGrpSpPr>
              <a:grpSpLocks noChangeAspect="1"/>
            </p:cNvGrpSpPr>
            <p:nvPr/>
          </p:nvGrpSpPr>
          <p:grpSpPr bwMode="gray">
            <a:xfrm>
              <a:off x="4956831" y="1814196"/>
              <a:ext cx="39288" cy="20954"/>
              <a:chOff x="2687241" y="1822450"/>
              <a:chExt cx="23813" cy="12700"/>
            </a:xfrm>
          </p:grpSpPr>
          <p:sp>
            <p:nvSpPr>
              <p:cNvPr id="85" name="Freeform 8">
                <a:extLst>
                  <a:ext uri="{FF2B5EF4-FFF2-40B4-BE49-F238E27FC236}">
                    <a16:creationId xmlns:a16="http://schemas.microsoft.com/office/drawing/2014/main" id="{3A3E946E-4278-44BC-AE34-30505F75F279}"/>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9">
                <a:extLst>
                  <a:ext uri="{FF2B5EF4-FFF2-40B4-BE49-F238E27FC236}">
                    <a16:creationId xmlns:a16="http://schemas.microsoft.com/office/drawing/2014/main" id="{02CC909D-562A-4F74-B4D8-D625127A83AC}"/>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342965580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ection_Slide_2">
    <p:bg>
      <p:bgPr>
        <a:solidFill>
          <a:schemeClr val="accent3"/>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bwMode="gray">
          <a:xfrm>
            <a:off x="614766" y="2005012"/>
            <a:ext cx="8179914" cy="1336386"/>
          </a:xfrm>
        </p:spPr>
        <p:txBody>
          <a:bodyPr/>
          <a:lstStyle>
            <a:lvl1pPr algn="l" defTabSz="457017" rtl="0" eaLnBrk="1" latinLnBrk="0" hangingPunct="1">
              <a:lnSpc>
                <a:spcPct val="85000"/>
              </a:lnSpc>
              <a:spcBef>
                <a:spcPts val="0"/>
              </a:spcBef>
              <a:buNone/>
              <a:defRPr lang="en-US" sz="3600" b="1" kern="1200" normalizeH="0" baseline="0" dirty="0">
                <a:solidFill>
                  <a:srgbClr val="F7F7F7"/>
                </a:solidFill>
                <a:latin typeface="+mj-lt"/>
                <a:ea typeface="Gilroy Bold" panose="00000500000000000000" pitchFamily="50" charset="0"/>
                <a:cs typeface="Gilroy Bold" panose="00000500000000000000" pitchFamily="50" charset="0"/>
              </a:defRPr>
            </a:lvl1pPr>
          </a:lstStyle>
          <a:p>
            <a:r>
              <a:rPr lang="en-US"/>
              <a:t>Click to edit Slide title style</a:t>
            </a:r>
          </a:p>
        </p:txBody>
      </p:sp>
      <p:sp>
        <p:nvSpPr>
          <p:cNvPr id="8" name="Text Placeholder 2"/>
          <p:cNvSpPr>
            <a:spLocks noGrp="1"/>
          </p:cNvSpPr>
          <p:nvPr>
            <p:ph type="body" sz="quarter" idx="10" hasCustomPrompt="1"/>
          </p:nvPr>
        </p:nvSpPr>
        <p:spPr>
          <a:xfrm>
            <a:off x="629072" y="3360858"/>
            <a:ext cx="6152728" cy="789637"/>
          </a:xfrm>
        </p:spPr>
        <p:txBody>
          <a:bodyPr/>
          <a:lstStyle>
            <a:lvl1pPr marL="0" indent="0">
              <a:lnSpc>
                <a:spcPct val="80000"/>
              </a:lnSpc>
              <a:spcBef>
                <a:spcPts val="0"/>
              </a:spcBef>
              <a:buFont typeface="Arial" panose="020B0604020202020204" pitchFamily="34" charset="0"/>
              <a:buNone/>
              <a:defRPr sz="1900" b="0">
                <a:solidFill>
                  <a:srgbClr val="F7F7F7"/>
                </a:solidFill>
                <a:latin typeface="+mj-lt"/>
                <a:ea typeface="Gilroy Bold" panose="00000500000000000000" pitchFamily="50" charset="0"/>
                <a:cs typeface="Gilroy Bold"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pPr lvl="0"/>
            <a:r>
              <a:rPr lang="en-US"/>
              <a:t>Click to edit Subtitle Master text styles</a:t>
            </a:r>
          </a:p>
        </p:txBody>
      </p:sp>
      <p:grpSp>
        <p:nvGrpSpPr>
          <p:cNvPr id="77" name="Group 76">
            <a:extLst>
              <a:ext uri="{FF2B5EF4-FFF2-40B4-BE49-F238E27FC236}">
                <a16:creationId xmlns:a16="http://schemas.microsoft.com/office/drawing/2014/main" id="{EF88F5FD-78A2-463C-8E5C-6E834B7BF014}"/>
              </a:ext>
            </a:extLst>
          </p:cNvPr>
          <p:cNvGrpSpPr/>
          <p:nvPr userDrawn="1"/>
        </p:nvGrpSpPr>
        <p:grpSpPr bwMode="gray">
          <a:xfrm>
            <a:off x="540351" y="6347923"/>
            <a:ext cx="559991" cy="161925"/>
            <a:chOff x="4436128" y="1677988"/>
            <a:chExt cx="559991" cy="161925"/>
          </a:xfrm>
        </p:grpSpPr>
        <p:sp>
          <p:nvSpPr>
            <p:cNvPr id="81" name="Freeform 5">
              <a:extLst>
                <a:ext uri="{FF2B5EF4-FFF2-40B4-BE49-F238E27FC236}">
                  <a16:creationId xmlns:a16="http://schemas.microsoft.com/office/drawing/2014/main" id="{5D74C6C8-3FAE-4551-973A-ECA3B744BD5B}"/>
                </a:ext>
              </a:extLst>
            </p:cNvPr>
            <p:cNvSpPr>
              <a:spLocks/>
            </p:cNvSpPr>
            <p:nvPr/>
          </p:nvSpPr>
          <p:spPr bwMode="gray">
            <a:xfrm>
              <a:off x="4748866" y="1681163"/>
              <a:ext cx="238125" cy="153988"/>
            </a:xfrm>
            <a:custGeom>
              <a:avLst/>
              <a:gdLst>
                <a:gd name="T0" fmla="*/ 55 w 150"/>
                <a:gd name="T1" fmla="*/ 97 h 97"/>
                <a:gd name="T2" fmla="*/ 38 w 150"/>
                <a:gd name="T3" fmla="*/ 97 h 97"/>
                <a:gd name="T4" fmla="*/ 0 w 150"/>
                <a:gd name="T5" fmla="*/ 0 h 97"/>
                <a:gd name="T6" fmla="*/ 25 w 150"/>
                <a:gd name="T7" fmla="*/ 0 h 97"/>
                <a:gd name="T8" fmla="*/ 46 w 150"/>
                <a:gd name="T9" fmla="*/ 55 h 97"/>
                <a:gd name="T10" fmla="*/ 65 w 150"/>
                <a:gd name="T11" fmla="*/ 0 h 97"/>
                <a:gd name="T12" fmla="*/ 86 w 150"/>
                <a:gd name="T13" fmla="*/ 0 h 97"/>
                <a:gd name="T14" fmla="*/ 105 w 150"/>
                <a:gd name="T15" fmla="*/ 55 h 97"/>
                <a:gd name="T16" fmla="*/ 125 w 150"/>
                <a:gd name="T17" fmla="*/ 0 h 97"/>
                <a:gd name="T18" fmla="*/ 150 w 150"/>
                <a:gd name="T19" fmla="*/ 0 h 97"/>
                <a:gd name="T20" fmla="*/ 114 w 150"/>
                <a:gd name="T21" fmla="*/ 97 h 97"/>
                <a:gd name="T22" fmla="*/ 95 w 150"/>
                <a:gd name="T23" fmla="*/ 97 h 97"/>
                <a:gd name="T24" fmla="*/ 75 w 150"/>
                <a:gd name="T25" fmla="*/ 42 h 97"/>
                <a:gd name="T26" fmla="*/ 55 w 150"/>
                <a:gd name="T2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7">
                  <a:moveTo>
                    <a:pt x="55" y="97"/>
                  </a:moveTo>
                  <a:lnTo>
                    <a:pt x="38" y="97"/>
                  </a:lnTo>
                  <a:lnTo>
                    <a:pt x="0" y="0"/>
                  </a:lnTo>
                  <a:lnTo>
                    <a:pt x="25" y="0"/>
                  </a:lnTo>
                  <a:lnTo>
                    <a:pt x="46" y="55"/>
                  </a:lnTo>
                  <a:lnTo>
                    <a:pt x="65" y="0"/>
                  </a:lnTo>
                  <a:lnTo>
                    <a:pt x="86" y="0"/>
                  </a:lnTo>
                  <a:lnTo>
                    <a:pt x="105" y="55"/>
                  </a:lnTo>
                  <a:lnTo>
                    <a:pt x="125" y="0"/>
                  </a:lnTo>
                  <a:lnTo>
                    <a:pt x="150" y="0"/>
                  </a:lnTo>
                  <a:lnTo>
                    <a:pt x="114" y="97"/>
                  </a:lnTo>
                  <a:lnTo>
                    <a:pt x="95" y="97"/>
                  </a:lnTo>
                  <a:lnTo>
                    <a:pt x="75" y="42"/>
                  </a:lnTo>
                  <a:lnTo>
                    <a:pt x="55" y="9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6">
              <a:extLst>
                <a:ext uri="{FF2B5EF4-FFF2-40B4-BE49-F238E27FC236}">
                  <a16:creationId xmlns:a16="http://schemas.microsoft.com/office/drawing/2014/main" id="{3B39D99C-F1BE-43B8-B4D0-9602743CB429}"/>
                </a:ext>
              </a:extLst>
            </p:cNvPr>
            <p:cNvSpPr>
              <a:spLocks/>
            </p:cNvSpPr>
            <p:nvPr/>
          </p:nvSpPr>
          <p:spPr bwMode="gray">
            <a:xfrm>
              <a:off x="4436128" y="1677988"/>
              <a:ext cx="144463" cy="157163"/>
            </a:xfrm>
            <a:custGeom>
              <a:avLst/>
              <a:gdLst>
                <a:gd name="T0" fmla="*/ 0 w 92"/>
                <a:gd name="T1" fmla="*/ 95 h 95"/>
                <a:gd name="T2" fmla="*/ 0 w 92"/>
                <a:gd name="T3" fmla="*/ 2 h 95"/>
                <a:gd name="T4" fmla="*/ 24 w 92"/>
                <a:gd name="T5" fmla="*/ 2 h 95"/>
                <a:gd name="T6" fmla="*/ 24 w 92"/>
                <a:gd name="T7" fmla="*/ 9 h 95"/>
                <a:gd name="T8" fmla="*/ 50 w 92"/>
                <a:gd name="T9" fmla="*/ 0 h 95"/>
                <a:gd name="T10" fmla="*/ 82 w 92"/>
                <a:gd name="T11" fmla="*/ 15 h 95"/>
                <a:gd name="T12" fmla="*/ 92 w 92"/>
                <a:gd name="T13" fmla="*/ 48 h 95"/>
                <a:gd name="T14" fmla="*/ 92 w 92"/>
                <a:gd name="T15" fmla="*/ 95 h 95"/>
                <a:gd name="T16" fmla="*/ 67 w 92"/>
                <a:gd name="T17" fmla="*/ 95 h 95"/>
                <a:gd name="T18" fmla="*/ 67 w 92"/>
                <a:gd name="T19" fmla="*/ 46 h 95"/>
                <a:gd name="T20" fmla="*/ 61 w 92"/>
                <a:gd name="T21" fmla="*/ 28 h 95"/>
                <a:gd name="T22" fmla="*/ 47 w 92"/>
                <a:gd name="T23" fmla="*/ 23 h 95"/>
                <a:gd name="T24" fmla="*/ 25 w 92"/>
                <a:gd name="T25" fmla="*/ 35 h 95"/>
                <a:gd name="T26" fmla="*/ 25 w 92"/>
                <a:gd name="T27" fmla="*/ 95 h 95"/>
                <a:gd name="T28" fmla="*/ 0 w 92"/>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5">
                  <a:moveTo>
                    <a:pt x="0" y="95"/>
                  </a:moveTo>
                  <a:cubicBezTo>
                    <a:pt x="0" y="2"/>
                    <a:pt x="0" y="2"/>
                    <a:pt x="0" y="2"/>
                  </a:cubicBezTo>
                  <a:cubicBezTo>
                    <a:pt x="24" y="2"/>
                    <a:pt x="24" y="2"/>
                    <a:pt x="24" y="2"/>
                  </a:cubicBezTo>
                  <a:cubicBezTo>
                    <a:pt x="24" y="9"/>
                    <a:pt x="24" y="9"/>
                    <a:pt x="24" y="9"/>
                  </a:cubicBezTo>
                  <a:cubicBezTo>
                    <a:pt x="31" y="4"/>
                    <a:pt x="40" y="0"/>
                    <a:pt x="50" y="0"/>
                  </a:cubicBezTo>
                  <a:cubicBezTo>
                    <a:pt x="63" y="0"/>
                    <a:pt x="75" y="6"/>
                    <a:pt x="82" y="15"/>
                  </a:cubicBezTo>
                  <a:cubicBezTo>
                    <a:pt x="89" y="22"/>
                    <a:pt x="92" y="32"/>
                    <a:pt x="92" y="48"/>
                  </a:cubicBezTo>
                  <a:cubicBezTo>
                    <a:pt x="92" y="95"/>
                    <a:pt x="92" y="95"/>
                    <a:pt x="92" y="95"/>
                  </a:cubicBezTo>
                  <a:cubicBezTo>
                    <a:pt x="67" y="95"/>
                    <a:pt x="67" y="95"/>
                    <a:pt x="67" y="95"/>
                  </a:cubicBezTo>
                  <a:cubicBezTo>
                    <a:pt x="67" y="46"/>
                    <a:pt x="67" y="46"/>
                    <a:pt x="67" y="46"/>
                  </a:cubicBezTo>
                  <a:cubicBezTo>
                    <a:pt x="67" y="37"/>
                    <a:pt x="65" y="32"/>
                    <a:pt x="61" y="28"/>
                  </a:cubicBezTo>
                  <a:cubicBezTo>
                    <a:pt x="58" y="25"/>
                    <a:pt x="53" y="23"/>
                    <a:pt x="47" y="23"/>
                  </a:cubicBezTo>
                  <a:cubicBezTo>
                    <a:pt x="37" y="23"/>
                    <a:pt x="28" y="30"/>
                    <a:pt x="25" y="35"/>
                  </a:cubicBezTo>
                  <a:cubicBezTo>
                    <a:pt x="25" y="95"/>
                    <a:pt x="25" y="95"/>
                    <a:pt x="25" y="95"/>
                  </a:cubicBezTo>
                  <a:lnTo>
                    <a:pt x="0" y="9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7">
              <a:extLst>
                <a:ext uri="{FF2B5EF4-FFF2-40B4-BE49-F238E27FC236}">
                  <a16:creationId xmlns:a16="http://schemas.microsoft.com/office/drawing/2014/main" id="{B76774A0-6FA2-4300-AFDE-BC9A875D1DB2}"/>
                </a:ext>
              </a:extLst>
            </p:cNvPr>
            <p:cNvSpPr>
              <a:spLocks noEditPoints="1"/>
            </p:cNvSpPr>
            <p:nvPr/>
          </p:nvSpPr>
          <p:spPr bwMode="gray">
            <a:xfrm>
              <a:off x="4594878" y="1681163"/>
              <a:ext cx="165100" cy="158750"/>
            </a:xfrm>
            <a:custGeom>
              <a:avLst/>
              <a:gdLst>
                <a:gd name="T0" fmla="*/ 53 w 106"/>
                <a:gd name="T1" fmla="*/ 0 h 96"/>
                <a:gd name="T2" fmla="*/ 0 w 106"/>
                <a:gd name="T3" fmla="*/ 53 h 96"/>
                <a:gd name="T4" fmla="*/ 16 w 106"/>
                <a:gd name="T5" fmla="*/ 92 h 96"/>
                <a:gd name="T6" fmla="*/ 30 w 106"/>
                <a:gd name="T7" fmla="*/ 93 h 96"/>
                <a:gd name="T8" fmla="*/ 53 w 106"/>
                <a:gd name="T9" fmla="*/ 86 h 96"/>
                <a:gd name="T10" fmla="*/ 76 w 106"/>
                <a:gd name="T11" fmla="*/ 93 h 96"/>
                <a:gd name="T12" fmla="*/ 90 w 106"/>
                <a:gd name="T13" fmla="*/ 92 h 96"/>
                <a:gd name="T14" fmla="*/ 106 w 106"/>
                <a:gd name="T15" fmla="*/ 53 h 96"/>
                <a:gd name="T16" fmla="*/ 53 w 106"/>
                <a:gd name="T17" fmla="*/ 0 h 96"/>
                <a:gd name="T18" fmla="*/ 53 w 106"/>
                <a:gd name="T19" fmla="*/ 80 h 96"/>
                <a:gd name="T20" fmla="*/ 26 w 106"/>
                <a:gd name="T21" fmla="*/ 53 h 96"/>
                <a:gd name="T22" fmla="*/ 53 w 106"/>
                <a:gd name="T23" fmla="*/ 27 h 96"/>
                <a:gd name="T24" fmla="*/ 80 w 106"/>
                <a:gd name="T25" fmla="*/ 53 h 96"/>
                <a:gd name="T26" fmla="*/ 53 w 106"/>
                <a:gd name="T27"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6">
                  <a:moveTo>
                    <a:pt x="53" y="0"/>
                  </a:moveTo>
                  <a:cubicBezTo>
                    <a:pt x="24" y="0"/>
                    <a:pt x="0" y="24"/>
                    <a:pt x="0" y="53"/>
                  </a:cubicBezTo>
                  <a:cubicBezTo>
                    <a:pt x="0" y="68"/>
                    <a:pt x="6" y="83"/>
                    <a:pt x="16" y="92"/>
                  </a:cubicBezTo>
                  <a:cubicBezTo>
                    <a:pt x="20" y="96"/>
                    <a:pt x="26" y="96"/>
                    <a:pt x="30" y="93"/>
                  </a:cubicBezTo>
                  <a:cubicBezTo>
                    <a:pt x="36" y="88"/>
                    <a:pt x="44" y="86"/>
                    <a:pt x="53" y="86"/>
                  </a:cubicBezTo>
                  <a:cubicBezTo>
                    <a:pt x="62" y="86"/>
                    <a:pt x="70" y="88"/>
                    <a:pt x="76" y="93"/>
                  </a:cubicBezTo>
                  <a:cubicBezTo>
                    <a:pt x="80" y="96"/>
                    <a:pt x="86" y="96"/>
                    <a:pt x="90" y="92"/>
                  </a:cubicBezTo>
                  <a:cubicBezTo>
                    <a:pt x="100" y="83"/>
                    <a:pt x="106" y="69"/>
                    <a:pt x="106" y="53"/>
                  </a:cubicBezTo>
                  <a:cubicBezTo>
                    <a:pt x="106" y="24"/>
                    <a:pt x="83" y="0"/>
                    <a:pt x="53" y="0"/>
                  </a:cubicBezTo>
                  <a:moveTo>
                    <a:pt x="53" y="80"/>
                  </a:moveTo>
                  <a:cubicBezTo>
                    <a:pt x="37" y="80"/>
                    <a:pt x="26" y="68"/>
                    <a:pt x="26" y="53"/>
                  </a:cubicBezTo>
                  <a:cubicBezTo>
                    <a:pt x="26" y="39"/>
                    <a:pt x="37" y="27"/>
                    <a:pt x="53" y="27"/>
                  </a:cubicBezTo>
                  <a:cubicBezTo>
                    <a:pt x="69" y="27"/>
                    <a:pt x="80" y="39"/>
                    <a:pt x="80" y="53"/>
                  </a:cubicBezTo>
                  <a:cubicBezTo>
                    <a:pt x="80" y="68"/>
                    <a:pt x="69" y="80"/>
                    <a:pt x="53" y="8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84" name="Group 83">
              <a:extLst>
                <a:ext uri="{FF2B5EF4-FFF2-40B4-BE49-F238E27FC236}">
                  <a16:creationId xmlns:a16="http://schemas.microsoft.com/office/drawing/2014/main" id="{2CA88EC8-63F4-4069-B2F5-39D1BF840FED}"/>
                </a:ext>
              </a:extLst>
            </p:cNvPr>
            <p:cNvGrpSpPr>
              <a:grpSpLocks noChangeAspect="1"/>
            </p:cNvGrpSpPr>
            <p:nvPr/>
          </p:nvGrpSpPr>
          <p:grpSpPr bwMode="gray">
            <a:xfrm>
              <a:off x="4956831" y="1814196"/>
              <a:ext cx="39288" cy="20954"/>
              <a:chOff x="2687241" y="1822450"/>
              <a:chExt cx="23813" cy="12700"/>
            </a:xfrm>
          </p:grpSpPr>
          <p:sp>
            <p:nvSpPr>
              <p:cNvPr id="85" name="Freeform 8">
                <a:extLst>
                  <a:ext uri="{FF2B5EF4-FFF2-40B4-BE49-F238E27FC236}">
                    <a16:creationId xmlns:a16="http://schemas.microsoft.com/office/drawing/2014/main" id="{A3EBE9E4-6492-483D-AEFB-6A9F11EB15CC}"/>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9">
                <a:extLst>
                  <a:ext uri="{FF2B5EF4-FFF2-40B4-BE49-F238E27FC236}">
                    <a16:creationId xmlns:a16="http://schemas.microsoft.com/office/drawing/2014/main" id="{38AA0F18-D3CC-411C-BFF1-1EA2E6CD00D1}"/>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404970550"/>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ection_Slide_3">
    <p:bg>
      <p:bgPr>
        <a:solidFill>
          <a:schemeClr val="accent2"/>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bwMode="gray">
          <a:xfrm>
            <a:off x="614766" y="2005012"/>
            <a:ext cx="8179914" cy="1336386"/>
          </a:xfrm>
        </p:spPr>
        <p:txBody>
          <a:bodyPr/>
          <a:lstStyle>
            <a:lvl1pPr algn="l" defTabSz="457017" rtl="0" eaLnBrk="1" latinLnBrk="0" hangingPunct="1">
              <a:lnSpc>
                <a:spcPct val="85000"/>
              </a:lnSpc>
              <a:spcBef>
                <a:spcPts val="0"/>
              </a:spcBef>
              <a:buNone/>
              <a:defRPr lang="en-US" sz="3600" b="1" kern="1200" normalizeH="0" baseline="0" dirty="0">
                <a:solidFill>
                  <a:srgbClr val="F7F7F7"/>
                </a:solidFill>
                <a:latin typeface="+mj-lt"/>
                <a:ea typeface="Gilroy Bold" panose="00000500000000000000" pitchFamily="50" charset="0"/>
                <a:cs typeface="Gilroy Bold" panose="00000500000000000000" pitchFamily="50" charset="0"/>
              </a:defRPr>
            </a:lvl1pPr>
          </a:lstStyle>
          <a:p>
            <a:r>
              <a:rPr lang="en-US"/>
              <a:t>Click to edit Slide title style</a:t>
            </a:r>
          </a:p>
        </p:txBody>
      </p:sp>
      <p:sp>
        <p:nvSpPr>
          <p:cNvPr id="8" name="Text Placeholder 2"/>
          <p:cNvSpPr>
            <a:spLocks noGrp="1"/>
          </p:cNvSpPr>
          <p:nvPr>
            <p:ph type="body" sz="quarter" idx="10" hasCustomPrompt="1"/>
          </p:nvPr>
        </p:nvSpPr>
        <p:spPr>
          <a:xfrm>
            <a:off x="629072" y="3360858"/>
            <a:ext cx="6152728" cy="789637"/>
          </a:xfrm>
        </p:spPr>
        <p:txBody>
          <a:bodyPr/>
          <a:lstStyle>
            <a:lvl1pPr marL="0" indent="0">
              <a:lnSpc>
                <a:spcPct val="80000"/>
              </a:lnSpc>
              <a:spcBef>
                <a:spcPts val="0"/>
              </a:spcBef>
              <a:buFont typeface="Arial" panose="020B0604020202020204" pitchFamily="34" charset="0"/>
              <a:buNone/>
              <a:defRPr sz="1900" b="0">
                <a:solidFill>
                  <a:srgbClr val="F7F7F7"/>
                </a:solidFill>
                <a:latin typeface="+mj-lt"/>
                <a:ea typeface="Gilroy Bold" panose="00000500000000000000" pitchFamily="50" charset="0"/>
                <a:cs typeface="Gilroy Bold"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pPr lvl="0"/>
            <a:r>
              <a:rPr lang="en-US"/>
              <a:t>Click to edit Subtitle Master text styles</a:t>
            </a:r>
          </a:p>
        </p:txBody>
      </p:sp>
      <p:grpSp>
        <p:nvGrpSpPr>
          <p:cNvPr id="74" name="Group 73">
            <a:extLst>
              <a:ext uri="{FF2B5EF4-FFF2-40B4-BE49-F238E27FC236}">
                <a16:creationId xmlns:a16="http://schemas.microsoft.com/office/drawing/2014/main" id="{8FE83250-2C3E-46C9-A6BB-30BE9F63612B}"/>
              </a:ext>
            </a:extLst>
          </p:cNvPr>
          <p:cNvGrpSpPr/>
          <p:nvPr userDrawn="1"/>
        </p:nvGrpSpPr>
        <p:grpSpPr bwMode="gray">
          <a:xfrm>
            <a:off x="540351" y="6347923"/>
            <a:ext cx="559991" cy="161925"/>
            <a:chOff x="4436128" y="1677988"/>
            <a:chExt cx="559991" cy="161925"/>
          </a:xfrm>
        </p:grpSpPr>
        <p:sp>
          <p:nvSpPr>
            <p:cNvPr id="76" name="Freeform 5">
              <a:extLst>
                <a:ext uri="{FF2B5EF4-FFF2-40B4-BE49-F238E27FC236}">
                  <a16:creationId xmlns:a16="http://schemas.microsoft.com/office/drawing/2014/main" id="{CB7AD1AF-6293-4CA2-9BE8-9A19D9E1CBF2}"/>
                </a:ext>
              </a:extLst>
            </p:cNvPr>
            <p:cNvSpPr>
              <a:spLocks/>
            </p:cNvSpPr>
            <p:nvPr/>
          </p:nvSpPr>
          <p:spPr bwMode="gray">
            <a:xfrm>
              <a:off x="4748866" y="1681163"/>
              <a:ext cx="238125" cy="153988"/>
            </a:xfrm>
            <a:custGeom>
              <a:avLst/>
              <a:gdLst>
                <a:gd name="T0" fmla="*/ 55 w 150"/>
                <a:gd name="T1" fmla="*/ 97 h 97"/>
                <a:gd name="T2" fmla="*/ 38 w 150"/>
                <a:gd name="T3" fmla="*/ 97 h 97"/>
                <a:gd name="T4" fmla="*/ 0 w 150"/>
                <a:gd name="T5" fmla="*/ 0 h 97"/>
                <a:gd name="T6" fmla="*/ 25 w 150"/>
                <a:gd name="T7" fmla="*/ 0 h 97"/>
                <a:gd name="T8" fmla="*/ 46 w 150"/>
                <a:gd name="T9" fmla="*/ 55 h 97"/>
                <a:gd name="T10" fmla="*/ 65 w 150"/>
                <a:gd name="T11" fmla="*/ 0 h 97"/>
                <a:gd name="T12" fmla="*/ 86 w 150"/>
                <a:gd name="T13" fmla="*/ 0 h 97"/>
                <a:gd name="T14" fmla="*/ 105 w 150"/>
                <a:gd name="T15" fmla="*/ 55 h 97"/>
                <a:gd name="T16" fmla="*/ 125 w 150"/>
                <a:gd name="T17" fmla="*/ 0 h 97"/>
                <a:gd name="T18" fmla="*/ 150 w 150"/>
                <a:gd name="T19" fmla="*/ 0 h 97"/>
                <a:gd name="T20" fmla="*/ 114 w 150"/>
                <a:gd name="T21" fmla="*/ 97 h 97"/>
                <a:gd name="T22" fmla="*/ 95 w 150"/>
                <a:gd name="T23" fmla="*/ 97 h 97"/>
                <a:gd name="T24" fmla="*/ 75 w 150"/>
                <a:gd name="T25" fmla="*/ 42 h 97"/>
                <a:gd name="T26" fmla="*/ 55 w 150"/>
                <a:gd name="T2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7">
                  <a:moveTo>
                    <a:pt x="55" y="97"/>
                  </a:moveTo>
                  <a:lnTo>
                    <a:pt x="38" y="97"/>
                  </a:lnTo>
                  <a:lnTo>
                    <a:pt x="0" y="0"/>
                  </a:lnTo>
                  <a:lnTo>
                    <a:pt x="25" y="0"/>
                  </a:lnTo>
                  <a:lnTo>
                    <a:pt x="46" y="55"/>
                  </a:lnTo>
                  <a:lnTo>
                    <a:pt x="65" y="0"/>
                  </a:lnTo>
                  <a:lnTo>
                    <a:pt x="86" y="0"/>
                  </a:lnTo>
                  <a:lnTo>
                    <a:pt x="105" y="55"/>
                  </a:lnTo>
                  <a:lnTo>
                    <a:pt x="125" y="0"/>
                  </a:lnTo>
                  <a:lnTo>
                    <a:pt x="150" y="0"/>
                  </a:lnTo>
                  <a:lnTo>
                    <a:pt x="114" y="97"/>
                  </a:lnTo>
                  <a:lnTo>
                    <a:pt x="95" y="97"/>
                  </a:lnTo>
                  <a:lnTo>
                    <a:pt x="75" y="42"/>
                  </a:lnTo>
                  <a:lnTo>
                    <a:pt x="55" y="9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6">
              <a:extLst>
                <a:ext uri="{FF2B5EF4-FFF2-40B4-BE49-F238E27FC236}">
                  <a16:creationId xmlns:a16="http://schemas.microsoft.com/office/drawing/2014/main" id="{9D068BFD-D10D-4BD2-AF26-04411604A6AC}"/>
                </a:ext>
              </a:extLst>
            </p:cNvPr>
            <p:cNvSpPr>
              <a:spLocks/>
            </p:cNvSpPr>
            <p:nvPr/>
          </p:nvSpPr>
          <p:spPr bwMode="gray">
            <a:xfrm>
              <a:off x="4436128" y="1677988"/>
              <a:ext cx="144463" cy="157163"/>
            </a:xfrm>
            <a:custGeom>
              <a:avLst/>
              <a:gdLst>
                <a:gd name="T0" fmla="*/ 0 w 92"/>
                <a:gd name="T1" fmla="*/ 95 h 95"/>
                <a:gd name="T2" fmla="*/ 0 w 92"/>
                <a:gd name="T3" fmla="*/ 2 h 95"/>
                <a:gd name="T4" fmla="*/ 24 w 92"/>
                <a:gd name="T5" fmla="*/ 2 h 95"/>
                <a:gd name="T6" fmla="*/ 24 w 92"/>
                <a:gd name="T7" fmla="*/ 9 h 95"/>
                <a:gd name="T8" fmla="*/ 50 w 92"/>
                <a:gd name="T9" fmla="*/ 0 h 95"/>
                <a:gd name="T10" fmla="*/ 82 w 92"/>
                <a:gd name="T11" fmla="*/ 15 h 95"/>
                <a:gd name="T12" fmla="*/ 92 w 92"/>
                <a:gd name="T13" fmla="*/ 48 h 95"/>
                <a:gd name="T14" fmla="*/ 92 w 92"/>
                <a:gd name="T15" fmla="*/ 95 h 95"/>
                <a:gd name="T16" fmla="*/ 67 w 92"/>
                <a:gd name="T17" fmla="*/ 95 h 95"/>
                <a:gd name="T18" fmla="*/ 67 w 92"/>
                <a:gd name="T19" fmla="*/ 46 h 95"/>
                <a:gd name="T20" fmla="*/ 61 w 92"/>
                <a:gd name="T21" fmla="*/ 28 h 95"/>
                <a:gd name="T22" fmla="*/ 47 w 92"/>
                <a:gd name="T23" fmla="*/ 23 h 95"/>
                <a:gd name="T24" fmla="*/ 25 w 92"/>
                <a:gd name="T25" fmla="*/ 35 h 95"/>
                <a:gd name="T26" fmla="*/ 25 w 92"/>
                <a:gd name="T27" fmla="*/ 95 h 95"/>
                <a:gd name="T28" fmla="*/ 0 w 92"/>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5">
                  <a:moveTo>
                    <a:pt x="0" y="95"/>
                  </a:moveTo>
                  <a:cubicBezTo>
                    <a:pt x="0" y="2"/>
                    <a:pt x="0" y="2"/>
                    <a:pt x="0" y="2"/>
                  </a:cubicBezTo>
                  <a:cubicBezTo>
                    <a:pt x="24" y="2"/>
                    <a:pt x="24" y="2"/>
                    <a:pt x="24" y="2"/>
                  </a:cubicBezTo>
                  <a:cubicBezTo>
                    <a:pt x="24" y="9"/>
                    <a:pt x="24" y="9"/>
                    <a:pt x="24" y="9"/>
                  </a:cubicBezTo>
                  <a:cubicBezTo>
                    <a:pt x="31" y="4"/>
                    <a:pt x="40" y="0"/>
                    <a:pt x="50" y="0"/>
                  </a:cubicBezTo>
                  <a:cubicBezTo>
                    <a:pt x="63" y="0"/>
                    <a:pt x="75" y="6"/>
                    <a:pt x="82" y="15"/>
                  </a:cubicBezTo>
                  <a:cubicBezTo>
                    <a:pt x="89" y="22"/>
                    <a:pt x="92" y="32"/>
                    <a:pt x="92" y="48"/>
                  </a:cubicBezTo>
                  <a:cubicBezTo>
                    <a:pt x="92" y="95"/>
                    <a:pt x="92" y="95"/>
                    <a:pt x="92" y="95"/>
                  </a:cubicBezTo>
                  <a:cubicBezTo>
                    <a:pt x="67" y="95"/>
                    <a:pt x="67" y="95"/>
                    <a:pt x="67" y="95"/>
                  </a:cubicBezTo>
                  <a:cubicBezTo>
                    <a:pt x="67" y="46"/>
                    <a:pt x="67" y="46"/>
                    <a:pt x="67" y="46"/>
                  </a:cubicBezTo>
                  <a:cubicBezTo>
                    <a:pt x="67" y="37"/>
                    <a:pt x="65" y="32"/>
                    <a:pt x="61" y="28"/>
                  </a:cubicBezTo>
                  <a:cubicBezTo>
                    <a:pt x="58" y="25"/>
                    <a:pt x="53" y="23"/>
                    <a:pt x="47" y="23"/>
                  </a:cubicBezTo>
                  <a:cubicBezTo>
                    <a:pt x="37" y="23"/>
                    <a:pt x="28" y="30"/>
                    <a:pt x="25" y="35"/>
                  </a:cubicBezTo>
                  <a:cubicBezTo>
                    <a:pt x="25" y="95"/>
                    <a:pt x="25" y="95"/>
                    <a:pt x="25" y="95"/>
                  </a:cubicBezTo>
                  <a:lnTo>
                    <a:pt x="0" y="9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7">
              <a:extLst>
                <a:ext uri="{FF2B5EF4-FFF2-40B4-BE49-F238E27FC236}">
                  <a16:creationId xmlns:a16="http://schemas.microsoft.com/office/drawing/2014/main" id="{91AD43DF-EAEC-455C-8658-029E094B9172}"/>
                </a:ext>
              </a:extLst>
            </p:cNvPr>
            <p:cNvSpPr>
              <a:spLocks noEditPoints="1"/>
            </p:cNvSpPr>
            <p:nvPr/>
          </p:nvSpPr>
          <p:spPr bwMode="gray">
            <a:xfrm>
              <a:off x="4594878" y="1681163"/>
              <a:ext cx="165100" cy="158750"/>
            </a:xfrm>
            <a:custGeom>
              <a:avLst/>
              <a:gdLst>
                <a:gd name="T0" fmla="*/ 53 w 106"/>
                <a:gd name="T1" fmla="*/ 0 h 96"/>
                <a:gd name="T2" fmla="*/ 0 w 106"/>
                <a:gd name="T3" fmla="*/ 53 h 96"/>
                <a:gd name="T4" fmla="*/ 16 w 106"/>
                <a:gd name="T5" fmla="*/ 92 h 96"/>
                <a:gd name="T6" fmla="*/ 30 w 106"/>
                <a:gd name="T7" fmla="*/ 93 h 96"/>
                <a:gd name="T8" fmla="*/ 53 w 106"/>
                <a:gd name="T9" fmla="*/ 86 h 96"/>
                <a:gd name="T10" fmla="*/ 76 w 106"/>
                <a:gd name="T11" fmla="*/ 93 h 96"/>
                <a:gd name="T12" fmla="*/ 90 w 106"/>
                <a:gd name="T13" fmla="*/ 92 h 96"/>
                <a:gd name="T14" fmla="*/ 106 w 106"/>
                <a:gd name="T15" fmla="*/ 53 h 96"/>
                <a:gd name="T16" fmla="*/ 53 w 106"/>
                <a:gd name="T17" fmla="*/ 0 h 96"/>
                <a:gd name="T18" fmla="*/ 53 w 106"/>
                <a:gd name="T19" fmla="*/ 80 h 96"/>
                <a:gd name="T20" fmla="*/ 26 w 106"/>
                <a:gd name="T21" fmla="*/ 53 h 96"/>
                <a:gd name="T22" fmla="*/ 53 w 106"/>
                <a:gd name="T23" fmla="*/ 27 h 96"/>
                <a:gd name="T24" fmla="*/ 80 w 106"/>
                <a:gd name="T25" fmla="*/ 53 h 96"/>
                <a:gd name="T26" fmla="*/ 53 w 106"/>
                <a:gd name="T27"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6">
                  <a:moveTo>
                    <a:pt x="53" y="0"/>
                  </a:moveTo>
                  <a:cubicBezTo>
                    <a:pt x="24" y="0"/>
                    <a:pt x="0" y="24"/>
                    <a:pt x="0" y="53"/>
                  </a:cubicBezTo>
                  <a:cubicBezTo>
                    <a:pt x="0" y="68"/>
                    <a:pt x="6" y="83"/>
                    <a:pt x="16" y="92"/>
                  </a:cubicBezTo>
                  <a:cubicBezTo>
                    <a:pt x="20" y="96"/>
                    <a:pt x="26" y="96"/>
                    <a:pt x="30" y="93"/>
                  </a:cubicBezTo>
                  <a:cubicBezTo>
                    <a:pt x="36" y="88"/>
                    <a:pt x="44" y="86"/>
                    <a:pt x="53" y="86"/>
                  </a:cubicBezTo>
                  <a:cubicBezTo>
                    <a:pt x="62" y="86"/>
                    <a:pt x="70" y="88"/>
                    <a:pt x="76" y="93"/>
                  </a:cubicBezTo>
                  <a:cubicBezTo>
                    <a:pt x="80" y="96"/>
                    <a:pt x="86" y="96"/>
                    <a:pt x="90" y="92"/>
                  </a:cubicBezTo>
                  <a:cubicBezTo>
                    <a:pt x="100" y="83"/>
                    <a:pt x="106" y="69"/>
                    <a:pt x="106" y="53"/>
                  </a:cubicBezTo>
                  <a:cubicBezTo>
                    <a:pt x="106" y="24"/>
                    <a:pt x="83" y="0"/>
                    <a:pt x="53" y="0"/>
                  </a:cubicBezTo>
                  <a:moveTo>
                    <a:pt x="53" y="80"/>
                  </a:moveTo>
                  <a:cubicBezTo>
                    <a:pt x="37" y="80"/>
                    <a:pt x="26" y="68"/>
                    <a:pt x="26" y="53"/>
                  </a:cubicBezTo>
                  <a:cubicBezTo>
                    <a:pt x="26" y="39"/>
                    <a:pt x="37" y="27"/>
                    <a:pt x="53" y="27"/>
                  </a:cubicBezTo>
                  <a:cubicBezTo>
                    <a:pt x="69" y="27"/>
                    <a:pt x="80" y="39"/>
                    <a:pt x="80" y="53"/>
                  </a:cubicBezTo>
                  <a:cubicBezTo>
                    <a:pt x="80" y="68"/>
                    <a:pt x="69" y="80"/>
                    <a:pt x="53" y="8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84" name="Group 83">
              <a:extLst>
                <a:ext uri="{FF2B5EF4-FFF2-40B4-BE49-F238E27FC236}">
                  <a16:creationId xmlns:a16="http://schemas.microsoft.com/office/drawing/2014/main" id="{4CFDCFE2-5180-4617-9752-B0D14E0B72CB}"/>
                </a:ext>
              </a:extLst>
            </p:cNvPr>
            <p:cNvGrpSpPr>
              <a:grpSpLocks noChangeAspect="1"/>
            </p:cNvGrpSpPr>
            <p:nvPr/>
          </p:nvGrpSpPr>
          <p:grpSpPr bwMode="gray">
            <a:xfrm>
              <a:off x="4956831" y="1814196"/>
              <a:ext cx="39288" cy="20954"/>
              <a:chOff x="2687241" y="1822450"/>
              <a:chExt cx="23813" cy="12700"/>
            </a:xfrm>
          </p:grpSpPr>
          <p:sp>
            <p:nvSpPr>
              <p:cNvPr id="85" name="Freeform 8">
                <a:extLst>
                  <a:ext uri="{FF2B5EF4-FFF2-40B4-BE49-F238E27FC236}">
                    <a16:creationId xmlns:a16="http://schemas.microsoft.com/office/drawing/2014/main" id="{C5A9C5EB-33BE-45B9-9DCF-3AD47D493547}"/>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9">
                <a:extLst>
                  <a:ext uri="{FF2B5EF4-FFF2-40B4-BE49-F238E27FC236}">
                    <a16:creationId xmlns:a16="http://schemas.microsoft.com/office/drawing/2014/main" id="{44563C9E-E5E7-47E0-95A4-723EB8C22FE9}"/>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947535946"/>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ection_Slide_Blank">
    <p:bg>
      <p:bgPr>
        <a:solidFill>
          <a:schemeClr val="accent1"/>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bwMode="gray">
          <a:xfrm>
            <a:off x="614766" y="2005012"/>
            <a:ext cx="8179914" cy="1336386"/>
          </a:xfrm>
        </p:spPr>
        <p:txBody>
          <a:bodyPr/>
          <a:lstStyle>
            <a:lvl1pPr algn="l" defTabSz="457017" rtl="0" eaLnBrk="1" latinLnBrk="0" hangingPunct="1">
              <a:lnSpc>
                <a:spcPct val="85000"/>
              </a:lnSpc>
              <a:spcBef>
                <a:spcPts val="0"/>
              </a:spcBef>
              <a:buNone/>
              <a:defRPr lang="en-US" sz="3600" b="1" kern="1200" normalizeH="0" baseline="0" dirty="0">
                <a:solidFill>
                  <a:srgbClr val="F7F7F7"/>
                </a:solidFill>
                <a:latin typeface="+mj-lt"/>
                <a:ea typeface="Gilroy Bold" panose="00000500000000000000" pitchFamily="50" charset="0"/>
                <a:cs typeface="Gilroy Bold" panose="00000500000000000000" pitchFamily="50" charset="0"/>
              </a:defRPr>
            </a:lvl1pPr>
          </a:lstStyle>
          <a:p>
            <a:r>
              <a:rPr lang="en-US"/>
              <a:t>Click to edit Slide title style</a:t>
            </a:r>
          </a:p>
        </p:txBody>
      </p:sp>
      <p:sp>
        <p:nvSpPr>
          <p:cNvPr id="8" name="Text Placeholder 2"/>
          <p:cNvSpPr>
            <a:spLocks noGrp="1"/>
          </p:cNvSpPr>
          <p:nvPr>
            <p:ph type="body" sz="quarter" idx="10" hasCustomPrompt="1"/>
          </p:nvPr>
        </p:nvSpPr>
        <p:spPr>
          <a:xfrm>
            <a:off x="629072" y="3360858"/>
            <a:ext cx="6152728" cy="789637"/>
          </a:xfrm>
        </p:spPr>
        <p:txBody>
          <a:bodyPr/>
          <a:lstStyle>
            <a:lvl1pPr marL="0" indent="0">
              <a:lnSpc>
                <a:spcPct val="80000"/>
              </a:lnSpc>
              <a:spcBef>
                <a:spcPts val="0"/>
              </a:spcBef>
              <a:buFont typeface="Arial" panose="020B0604020202020204" pitchFamily="34" charset="0"/>
              <a:buNone/>
              <a:defRPr sz="1900" b="0">
                <a:solidFill>
                  <a:srgbClr val="F7F7F7"/>
                </a:solidFill>
                <a:latin typeface="+mj-lt"/>
                <a:ea typeface="Gilroy Bold" panose="00000500000000000000" pitchFamily="50" charset="0"/>
                <a:cs typeface="Gilroy Bold"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pPr lvl="0"/>
            <a:r>
              <a:rPr lang="en-US"/>
              <a:t>Click to edit Subtitle Master text styles</a:t>
            </a:r>
          </a:p>
        </p:txBody>
      </p:sp>
      <p:grpSp>
        <p:nvGrpSpPr>
          <p:cNvPr id="77" name="Group 76">
            <a:extLst>
              <a:ext uri="{FF2B5EF4-FFF2-40B4-BE49-F238E27FC236}">
                <a16:creationId xmlns:a16="http://schemas.microsoft.com/office/drawing/2014/main" id="{A10ECD70-3095-41A0-830E-3056AF54A6F8}"/>
              </a:ext>
            </a:extLst>
          </p:cNvPr>
          <p:cNvGrpSpPr/>
          <p:nvPr userDrawn="1"/>
        </p:nvGrpSpPr>
        <p:grpSpPr bwMode="gray">
          <a:xfrm>
            <a:off x="540351" y="6347923"/>
            <a:ext cx="559991" cy="161925"/>
            <a:chOff x="4436128" y="1677988"/>
            <a:chExt cx="559991" cy="161925"/>
          </a:xfrm>
        </p:grpSpPr>
        <p:sp>
          <p:nvSpPr>
            <p:cNvPr id="81" name="Freeform 5">
              <a:extLst>
                <a:ext uri="{FF2B5EF4-FFF2-40B4-BE49-F238E27FC236}">
                  <a16:creationId xmlns:a16="http://schemas.microsoft.com/office/drawing/2014/main" id="{A1B2AC15-B2DA-4547-9B6F-A46615A5B70C}"/>
                </a:ext>
              </a:extLst>
            </p:cNvPr>
            <p:cNvSpPr>
              <a:spLocks/>
            </p:cNvSpPr>
            <p:nvPr/>
          </p:nvSpPr>
          <p:spPr bwMode="gray">
            <a:xfrm>
              <a:off x="4748866" y="1681163"/>
              <a:ext cx="238125" cy="153988"/>
            </a:xfrm>
            <a:custGeom>
              <a:avLst/>
              <a:gdLst>
                <a:gd name="T0" fmla="*/ 55 w 150"/>
                <a:gd name="T1" fmla="*/ 97 h 97"/>
                <a:gd name="T2" fmla="*/ 38 w 150"/>
                <a:gd name="T3" fmla="*/ 97 h 97"/>
                <a:gd name="T4" fmla="*/ 0 w 150"/>
                <a:gd name="T5" fmla="*/ 0 h 97"/>
                <a:gd name="T6" fmla="*/ 25 w 150"/>
                <a:gd name="T7" fmla="*/ 0 h 97"/>
                <a:gd name="T8" fmla="*/ 46 w 150"/>
                <a:gd name="T9" fmla="*/ 55 h 97"/>
                <a:gd name="T10" fmla="*/ 65 w 150"/>
                <a:gd name="T11" fmla="*/ 0 h 97"/>
                <a:gd name="T12" fmla="*/ 86 w 150"/>
                <a:gd name="T13" fmla="*/ 0 h 97"/>
                <a:gd name="T14" fmla="*/ 105 w 150"/>
                <a:gd name="T15" fmla="*/ 55 h 97"/>
                <a:gd name="T16" fmla="*/ 125 w 150"/>
                <a:gd name="T17" fmla="*/ 0 h 97"/>
                <a:gd name="T18" fmla="*/ 150 w 150"/>
                <a:gd name="T19" fmla="*/ 0 h 97"/>
                <a:gd name="T20" fmla="*/ 114 w 150"/>
                <a:gd name="T21" fmla="*/ 97 h 97"/>
                <a:gd name="T22" fmla="*/ 95 w 150"/>
                <a:gd name="T23" fmla="*/ 97 h 97"/>
                <a:gd name="T24" fmla="*/ 75 w 150"/>
                <a:gd name="T25" fmla="*/ 42 h 97"/>
                <a:gd name="T26" fmla="*/ 55 w 150"/>
                <a:gd name="T2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7">
                  <a:moveTo>
                    <a:pt x="55" y="97"/>
                  </a:moveTo>
                  <a:lnTo>
                    <a:pt x="38" y="97"/>
                  </a:lnTo>
                  <a:lnTo>
                    <a:pt x="0" y="0"/>
                  </a:lnTo>
                  <a:lnTo>
                    <a:pt x="25" y="0"/>
                  </a:lnTo>
                  <a:lnTo>
                    <a:pt x="46" y="55"/>
                  </a:lnTo>
                  <a:lnTo>
                    <a:pt x="65" y="0"/>
                  </a:lnTo>
                  <a:lnTo>
                    <a:pt x="86" y="0"/>
                  </a:lnTo>
                  <a:lnTo>
                    <a:pt x="105" y="55"/>
                  </a:lnTo>
                  <a:lnTo>
                    <a:pt x="125" y="0"/>
                  </a:lnTo>
                  <a:lnTo>
                    <a:pt x="150" y="0"/>
                  </a:lnTo>
                  <a:lnTo>
                    <a:pt x="114" y="97"/>
                  </a:lnTo>
                  <a:lnTo>
                    <a:pt x="95" y="97"/>
                  </a:lnTo>
                  <a:lnTo>
                    <a:pt x="75" y="42"/>
                  </a:lnTo>
                  <a:lnTo>
                    <a:pt x="55" y="9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6">
              <a:extLst>
                <a:ext uri="{FF2B5EF4-FFF2-40B4-BE49-F238E27FC236}">
                  <a16:creationId xmlns:a16="http://schemas.microsoft.com/office/drawing/2014/main" id="{21F10718-3D60-404A-91AE-B52BF426D5DE}"/>
                </a:ext>
              </a:extLst>
            </p:cNvPr>
            <p:cNvSpPr>
              <a:spLocks/>
            </p:cNvSpPr>
            <p:nvPr/>
          </p:nvSpPr>
          <p:spPr bwMode="gray">
            <a:xfrm>
              <a:off x="4436128" y="1677988"/>
              <a:ext cx="144463" cy="157163"/>
            </a:xfrm>
            <a:custGeom>
              <a:avLst/>
              <a:gdLst>
                <a:gd name="T0" fmla="*/ 0 w 92"/>
                <a:gd name="T1" fmla="*/ 95 h 95"/>
                <a:gd name="T2" fmla="*/ 0 w 92"/>
                <a:gd name="T3" fmla="*/ 2 h 95"/>
                <a:gd name="T4" fmla="*/ 24 w 92"/>
                <a:gd name="T5" fmla="*/ 2 h 95"/>
                <a:gd name="T6" fmla="*/ 24 w 92"/>
                <a:gd name="T7" fmla="*/ 9 h 95"/>
                <a:gd name="T8" fmla="*/ 50 w 92"/>
                <a:gd name="T9" fmla="*/ 0 h 95"/>
                <a:gd name="T10" fmla="*/ 82 w 92"/>
                <a:gd name="T11" fmla="*/ 15 h 95"/>
                <a:gd name="T12" fmla="*/ 92 w 92"/>
                <a:gd name="T13" fmla="*/ 48 h 95"/>
                <a:gd name="T14" fmla="*/ 92 w 92"/>
                <a:gd name="T15" fmla="*/ 95 h 95"/>
                <a:gd name="T16" fmla="*/ 67 w 92"/>
                <a:gd name="T17" fmla="*/ 95 h 95"/>
                <a:gd name="T18" fmla="*/ 67 w 92"/>
                <a:gd name="T19" fmla="*/ 46 h 95"/>
                <a:gd name="T20" fmla="*/ 61 w 92"/>
                <a:gd name="T21" fmla="*/ 28 h 95"/>
                <a:gd name="T22" fmla="*/ 47 w 92"/>
                <a:gd name="T23" fmla="*/ 23 h 95"/>
                <a:gd name="T24" fmla="*/ 25 w 92"/>
                <a:gd name="T25" fmla="*/ 35 h 95"/>
                <a:gd name="T26" fmla="*/ 25 w 92"/>
                <a:gd name="T27" fmla="*/ 95 h 95"/>
                <a:gd name="T28" fmla="*/ 0 w 92"/>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5">
                  <a:moveTo>
                    <a:pt x="0" y="95"/>
                  </a:moveTo>
                  <a:cubicBezTo>
                    <a:pt x="0" y="2"/>
                    <a:pt x="0" y="2"/>
                    <a:pt x="0" y="2"/>
                  </a:cubicBezTo>
                  <a:cubicBezTo>
                    <a:pt x="24" y="2"/>
                    <a:pt x="24" y="2"/>
                    <a:pt x="24" y="2"/>
                  </a:cubicBezTo>
                  <a:cubicBezTo>
                    <a:pt x="24" y="9"/>
                    <a:pt x="24" y="9"/>
                    <a:pt x="24" y="9"/>
                  </a:cubicBezTo>
                  <a:cubicBezTo>
                    <a:pt x="31" y="4"/>
                    <a:pt x="40" y="0"/>
                    <a:pt x="50" y="0"/>
                  </a:cubicBezTo>
                  <a:cubicBezTo>
                    <a:pt x="63" y="0"/>
                    <a:pt x="75" y="6"/>
                    <a:pt x="82" y="15"/>
                  </a:cubicBezTo>
                  <a:cubicBezTo>
                    <a:pt x="89" y="22"/>
                    <a:pt x="92" y="32"/>
                    <a:pt x="92" y="48"/>
                  </a:cubicBezTo>
                  <a:cubicBezTo>
                    <a:pt x="92" y="95"/>
                    <a:pt x="92" y="95"/>
                    <a:pt x="92" y="95"/>
                  </a:cubicBezTo>
                  <a:cubicBezTo>
                    <a:pt x="67" y="95"/>
                    <a:pt x="67" y="95"/>
                    <a:pt x="67" y="95"/>
                  </a:cubicBezTo>
                  <a:cubicBezTo>
                    <a:pt x="67" y="46"/>
                    <a:pt x="67" y="46"/>
                    <a:pt x="67" y="46"/>
                  </a:cubicBezTo>
                  <a:cubicBezTo>
                    <a:pt x="67" y="37"/>
                    <a:pt x="65" y="32"/>
                    <a:pt x="61" y="28"/>
                  </a:cubicBezTo>
                  <a:cubicBezTo>
                    <a:pt x="58" y="25"/>
                    <a:pt x="53" y="23"/>
                    <a:pt x="47" y="23"/>
                  </a:cubicBezTo>
                  <a:cubicBezTo>
                    <a:pt x="37" y="23"/>
                    <a:pt x="28" y="30"/>
                    <a:pt x="25" y="35"/>
                  </a:cubicBezTo>
                  <a:cubicBezTo>
                    <a:pt x="25" y="95"/>
                    <a:pt x="25" y="95"/>
                    <a:pt x="25" y="95"/>
                  </a:cubicBezTo>
                  <a:lnTo>
                    <a:pt x="0" y="9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7">
              <a:extLst>
                <a:ext uri="{FF2B5EF4-FFF2-40B4-BE49-F238E27FC236}">
                  <a16:creationId xmlns:a16="http://schemas.microsoft.com/office/drawing/2014/main" id="{690156DB-8BFE-4872-8203-EF563049CBA9}"/>
                </a:ext>
              </a:extLst>
            </p:cNvPr>
            <p:cNvSpPr>
              <a:spLocks noEditPoints="1"/>
            </p:cNvSpPr>
            <p:nvPr/>
          </p:nvSpPr>
          <p:spPr bwMode="gray">
            <a:xfrm>
              <a:off x="4594878" y="1681163"/>
              <a:ext cx="165100" cy="158750"/>
            </a:xfrm>
            <a:custGeom>
              <a:avLst/>
              <a:gdLst>
                <a:gd name="T0" fmla="*/ 53 w 106"/>
                <a:gd name="T1" fmla="*/ 0 h 96"/>
                <a:gd name="T2" fmla="*/ 0 w 106"/>
                <a:gd name="T3" fmla="*/ 53 h 96"/>
                <a:gd name="T4" fmla="*/ 16 w 106"/>
                <a:gd name="T5" fmla="*/ 92 h 96"/>
                <a:gd name="T6" fmla="*/ 30 w 106"/>
                <a:gd name="T7" fmla="*/ 93 h 96"/>
                <a:gd name="T8" fmla="*/ 53 w 106"/>
                <a:gd name="T9" fmla="*/ 86 h 96"/>
                <a:gd name="T10" fmla="*/ 76 w 106"/>
                <a:gd name="T11" fmla="*/ 93 h 96"/>
                <a:gd name="T12" fmla="*/ 90 w 106"/>
                <a:gd name="T13" fmla="*/ 92 h 96"/>
                <a:gd name="T14" fmla="*/ 106 w 106"/>
                <a:gd name="T15" fmla="*/ 53 h 96"/>
                <a:gd name="T16" fmla="*/ 53 w 106"/>
                <a:gd name="T17" fmla="*/ 0 h 96"/>
                <a:gd name="T18" fmla="*/ 53 w 106"/>
                <a:gd name="T19" fmla="*/ 80 h 96"/>
                <a:gd name="T20" fmla="*/ 26 w 106"/>
                <a:gd name="T21" fmla="*/ 53 h 96"/>
                <a:gd name="T22" fmla="*/ 53 w 106"/>
                <a:gd name="T23" fmla="*/ 27 h 96"/>
                <a:gd name="T24" fmla="*/ 80 w 106"/>
                <a:gd name="T25" fmla="*/ 53 h 96"/>
                <a:gd name="T26" fmla="*/ 53 w 106"/>
                <a:gd name="T27"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6">
                  <a:moveTo>
                    <a:pt x="53" y="0"/>
                  </a:moveTo>
                  <a:cubicBezTo>
                    <a:pt x="24" y="0"/>
                    <a:pt x="0" y="24"/>
                    <a:pt x="0" y="53"/>
                  </a:cubicBezTo>
                  <a:cubicBezTo>
                    <a:pt x="0" y="68"/>
                    <a:pt x="6" y="83"/>
                    <a:pt x="16" y="92"/>
                  </a:cubicBezTo>
                  <a:cubicBezTo>
                    <a:pt x="20" y="96"/>
                    <a:pt x="26" y="96"/>
                    <a:pt x="30" y="93"/>
                  </a:cubicBezTo>
                  <a:cubicBezTo>
                    <a:pt x="36" y="88"/>
                    <a:pt x="44" y="86"/>
                    <a:pt x="53" y="86"/>
                  </a:cubicBezTo>
                  <a:cubicBezTo>
                    <a:pt x="62" y="86"/>
                    <a:pt x="70" y="88"/>
                    <a:pt x="76" y="93"/>
                  </a:cubicBezTo>
                  <a:cubicBezTo>
                    <a:pt x="80" y="96"/>
                    <a:pt x="86" y="96"/>
                    <a:pt x="90" y="92"/>
                  </a:cubicBezTo>
                  <a:cubicBezTo>
                    <a:pt x="100" y="83"/>
                    <a:pt x="106" y="69"/>
                    <a:pt x="106" y="53"/>
                  </a:cubicBezTo>
                  <a:cubicBezTo>
                    <a:pt x="106" y="24"/>
                    <a:pt x="83" y="0"/>
                    <a:pt x="53" y="0"/>
                  </a:cubicBezTo>
                  <a:moveTo>
                    <a:pt x="53" y="80"/>
                  </a:moveTo>
                  <a:cubicBezTo>
                    <a:pt x="37" y="80"/>
                    <a:pt x="26" y="68"/>
                    <a:pt x="26" y="53"/>
                  </a:cubicBezTo>
                  <a:cubicBezTo>
                    <a:pt x="26" y="39"/>
                    <a:pt x="37" y="27"/>
                    <a:pt x="53" y="27"/>
                  </a:cubicBezTo>
                  <a:cubicBezTo>
                    <a:pt x="69" y="27"/>
                    <a:pt x="80" y="39"/>
                    <a:pt x="80" y="53"/>
                  </a:cubicBezTo>
                  <a:cubicBezTo>
                    <a:pt x="80" y="68"/>
                    <a:pt x="69" y="80"/>
                    <a:pt x="53" y="8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84" name="Group 83">
              <a:extLst>
                <a:ext uri="{FF2B5EF4-FFF2-40B4-BE49-F238E27FC236}">
                  <a16:creationId xmlns:a16="http://schemas.microsoft.com/office/drawing/2014/main" id="{C9F71F0C-E8C0-4F8B-AA27-5A2E234654E3}"/>
                </a:ext>
              </a:extLst>
            </p:cNvPr>
            <p:cNvGrpSpPr>
              <a:grpSpLocks noChangeAspect="1"/>
            </p:cNvGrpSpPr>
            <p:nvPr/>
          </p:nvGrpSpPr>
          <p:grpSpPr bwMode="gray">
            <a:xfrm>
              <a:off x="4956831" y="1814196"/>
              <a:ext cx="39288" cy="20954"/>
              <a:chOff x="2687241" y="1822450"/>
              <a:chExt cx="23813" cy="12700"/>
            </a:xfrm>
          </p:grpSpPr>
          <p:sp>
            <p:nvSpPr>
              <p:cNvPr id="85" name="Freeform 8">
                <a:extLst>
                  <a:ext uri="{FF2B5EF4-FFF2-40B4-BE49-F238E27FC236}">
                    <a16:creationId xmlns:a16="http://schemas.microsoft.com/office/drawing/2014/main" id="{7FBE0CA9-D9A4-45CD-8605-DBC8BB040244}"/>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9">
                <a:extLst>
                  <a:ext uri="{FF2B5EF4-FFF2-40B4-BE49-F238E27FC236}">
                    <a16:creationId xmlns:a16="http://schemas.microsoft.com/office/drawing/2014/main" id="{34D273F1-88A5-47CC-BFC5-330AECFD329B}"/>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02079721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10557161"/>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vert="horz" lIns="91440" tIns="0" rIns="91440" bIns="0" rtlCol="0" anchor="b" anchorCtr="0">
            <a:noAutofit/>
          </a:bodyPr>
          <a:lstStyle>
            <a:lvl1pPr>
              <a:defRPr lang="en-US" dirty="0"/>
            </a:lvl1pPr>
          </a:lstStyle>
          <a:p>
            <a:pPr lvl="0"/>
            <a:r>
              <a:rPr lang="en-US"/>
              <a:t>Click to edit Master title style</a:t>
            </a:r>
          </a:p>
        </p:txBody>
      </p:sp>
      <p:sp>
        <p:nvSpPr>
          <p:cNvPr id="3" name="Content Placeholder 2"/>
          <p:cNvSpPr>
            <a:spLocks noGrp="1"/>
          </p:cNvSpPr>
          <p:nvPr>
            <p:ph idx="1"/>
          </p:nvPr>
        </p:nvSpPr>
        <p:spPr bwMode="gray">
          <a:xfrm>
            <a:off x="475487" y="1902265"/>
            <a:ext cx="11172985" cy="4446033"/>
          </a:xfrm>
        </p:spPr>
        <p:txBody>
          <a:bodyPr vert="horz" lIns="91440" tIns="45720" rIns="91440" bIns="45720" rtlCol="0">
            <a:noAutofit/>
          </a:bodyPr>
          <a:lstStyle>
            <a:lvl1pPr>
              <a:defRPr lang="en-US" smtClean="0"/>
            </a:lvl1pPr>
            <a:lvl2pPr>
              <a:defRPr lang="en-US" sz="1600" smtClean="0"/>
            </a:lvl2pPr>
            <a:lvl3pPr>
              <a:defRPr lang="en-US" smtClean="0"/>
            </a:lvl3pPr>
            <a:lvl4pPr>
              <a:defRPr lang="en-US" smtClean="0"/>
            </a:lvl4pPr>
            <a:lvl5pPr>
              <a:defRPr lang="en-US" dirty="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460765515"/>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Content with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475488" y="1902265"/>
            <a:ext cx="11172985" cy="4459159"/>
          </a:xfrm>
        </p:spPr>
        <p:txBody>
          <a:bodyPr vert="horz" lIns="91440" tIns="45720" rIns="91440" bIns="45720" rtlCol="0">
            <a:noAutofit/>
          </a:bodyPr>
          <a:lstStyle>
            <a:lvl1pPr>
              <a:defRPr lang="en-US" smtClean="0"/>
            </a:lvl1pPr>
            <a:lvl2pPr>
              <a:defRPr lang="en-US" sz="1600" smtClean="0"/>
            </a:lvl2pPr>
            <a:lvl3pPr>
              <a:defRPr lang="en-US" smtClean="0"/>
            </a:lvl3pPr>
            <a:lvl4pPr>
              <a:defRPr lang="en-US" smtClean="0"/>
            </a:lvl4pPr>
            <a:lvl5pPr>
              <a:defRPr lang="en-US" dirty="0"/>
            </a:lvl5pPr>
          </a:lstStyle>
          <a:p>
            <a:pPr lvl="0"/>
            <a:r>
              <a:rPr lang="en-US"/>
              <a:t>Click to edit Master text styles</a:t>
            </a:r>
          </a:p>
          <a:p>
            <a:pPr lvl="1"/>
            <a:r>
              <a:rPr lang="en-US"/>
              <a:t>Second level</a:t>
            </a:r>
          </a:p>
        </p:txBody>
      </p:sp>
      <p:sp>
        <p:nvSpPr>
          <p:cNvPr id="7" name="Text Placeholder 8"/>
          <p:cNvSpPr>
            <a:spLocks noGrp="1"/>
          </p:cNvSpPr>
          <p:nvPr>
            <p:ph type="body" sz="quarter" idx="13" hasCustomPrompt="1"/>
          </p:nvPr>
        </p:nvSpPr>
        <p:spPr>
          <a:xfrm>
            <a:off x="441231" y="960179"/>
            <a:ext cx="11207241" cy="446087"/>
          </a:xfrm>
        </p:spPr>
        <p:txBody>
          <a:bodyPr>
            <a:noAutofit/>
          </a:bodyPr>
          <a:lstStyle>
            <a:lvl1pPr marL="0" indent="0">
              <a:buNone/>
              <a:defRPr sz="1900" b="0">
                <a:solidFill>
                  <a:schemeClr val="tx1"/>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57510738"/>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ontent with Subtitle/Header">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6" name="Content Placeholder 5"/>
          <p:cNvSpPr>
            <a:spLocks noGrp="1"/>
          </p:cNvSpPr>
          <p:nvPr>
            <p:ph sz="quarter" idx="10" hasCustomPrompt="1"/>
          </p:nvPr>
        </p:nvSpPr>
        <p:spPr>
          <a:xfrm>
            <a:off x="475488" y="1901952"/>
            <a:ext cx="11172984" cy="4396987"/>
          </a:xfrm>
        </p:spPr>
        <p:txBody>
          <a:bodyPr/>
          <a:lstStyle>
            <a:lvl1pPr marL="0" indent="0">
              <a:buNone/>
              <a:defRPr b="1">
                <a:latin typeface="+mj-lt"/>
              </a:defRPr>
            </a:lvl1pPr>
            <a:lvl2pPr marL="228600" indent="-228600">
              <a:buFont typeface="Arial" panose="020B0604020202020204" pitchFamily="34" charset="0"/>
              <a:buChar char="•"/>
              <a:defRPr sz="2000">
                <a:latin typeface="+mn-lt"/>
              </a:defRPr>
            </a:lvl2pPr>
            <a:lvl3pPr marL="400050" indent="-171450">
              <a:buClr>
                <a:schemeClr val="tx1"/>
              </a:buClr>
              <a:buFont typeface="Avenir Book" panose="02000503020000020003" pitchFamily="2" charset="0"/>
              <a:buChar char="–"/>
              <a:defRPr sz="1600">
                <a:latin typeface="+mn-lt"/>
              </a:defRPr>
            </a:lvl3pPr>
            <a:lvl4pPr>
              <a:defRPr>
                <a:latin typeface="+mn-lt"/>
              </a:defRPr>
            </a:lvl4pPr>
            <a:lvl5pPr marL="1145716" indent="0">
              <a:buNone/>
              <a:defRPr/>
            </a:lvl5pPr>
          </a:lstStyle>
          <a:p>
            <a:pPr lvl="0"/>
            <a:r>
              <a:rPr lang="en-US"/>
              <a:t>Click to edit Master text styles</a:t>
            </a:r>
          </a:p>
          <a:p>
            <a:pPr lvl="1"/>
            <a:r>
              <a:rPr lang="en-US"/>
              <a:t>First level</a:t>
            </a:r>
          </a:p>
          <a:p>
            <a:pPr lvl="2"/>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p:nvPr>
        </p:nvSpPr>
        <p:spPr>
          <a:xfrm>
            <a:off x="438911" y="960120"/>
            <a:ext cx="11209561" cy="448056"/>
          </a:xfrm>
        </p:spPr>
        <p:txBody>
          <a:bodyPr/>
          <a:lstStyle>
            <a:lvl1pPr marL="0" indent="0">
              <a:buNone/>
              <a:defRPr lang="en-US" sz="1900"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a:t>Edit Master text styles</a:t>
            </a:r>
          </a:p>
        </p:txBody>
      </p:sp>
    </p:spTree>
    <p:extLst>
      <p:ext uri="{BB962C8B-B14F-4D97-AF65-F5344CB8AC3E}">
        <p14:creationId xmlns:p14="http://schemas.microsoft.com/office/powerpoint/2010/main" val="1166800171"/>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7" name="Text Placeholder 8"/>
          <p:cNvSpPr>
            <a:spLocks noGrp="1"/>
          </p:cNvSpPr>
          <p:nvPr>
            <p:ph type="body" sz="quarter" idx="13"/>
          </p:nvPr>
        </p:nvSpPr>
        <p:spPr>
          <a:xfrm>
            <a:off x="438911" y="960120"/>
            <a:ext cx="11207242" cy="448056"/>
          </a:xfrm>
        </p:spPr>
        <p:txBody>
          <a:bodyPr>
            <a:noAutofit/>
          </a:bodyPr>
          <a:lstStyle>
            <a:lvl1pPr marL="0" indent="0">
              <a:buNone/>
              <a:defRPr sz="1900" b="0">
                <a:solidFill>
                  <a:schemeClr val="tx1"/>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4" name="Title 3"/>
          <p:cNvSpPr>
            <a:spLocks noGrp="1"/>
          </p:cNvSpPr>
          <p:nvPr>
            <p:ph type="title"/>
          </p:nvPr>
        </p:nvSpPr>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150836328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Tree>
    <p:extLst>
      <p:ext uri="{BB962C8B-B14F-4D97-AF65-F5344CB8AC3E}">
        <p14:creationId xmlns:p14="http://schemas.microsoft.com/office/powerpoint/2010/main" val="717104597"/>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afe Harbor">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p>
            <a:r>
              <a:rPr lang="en-US"/>
              <a:t>Safe Harbor Notice for Forward-Looking Statements</a:t>
            </a:r>
          </a:p>
        </p:txBody>
      </p:sp>
      <p:sp>
        <p:nvSpPr>
          <p:cNvPr id="5" name="TextBox 4"/>
          <p:cNvSpPr txBox="1"/>
          <p:nvPr userDrawn="1"/>
        </p:nvSpPr>
        <p:spPr bwMode="gray">
          <a:xfrm>
            <a:off x="463106" y="1252087"/>
            <a:ext cx="11226454" cy="5311454"/>
          </a:xfrm>
          <a:prstGeom prst="rect">
            <a:avLst/>
          </a:prstGeom>
          <a:noFill/>
        </p:spPr>
        <p:txBody>
          <a:bodyPr wrap="square" rtlCol="0">
            <a:spAutoFit/>
          </a:bodyPr>
          <a:lstStyle/>
          <a:p>
            <a:pPr marL="0" indent="0">
              <a:lnSpc>
                <a:spcPct val="95000"/>
              </a:lnSpc>
              <a:buNone/>
            </a:pPr>
            <a:r>
              <a:rPr lang="en-US" sz="1050">
                <a:solidFill>
                  <a:schemeClr val="tx1"/>
                </a:solidFill>
              </a:rPr>
              <a:t>This presentation contains “forward‐looking” statements that are based on our management’s beliefs and assumptions and on information currently </a:t>
            </a:r>
            <a:r>
              <a:rPr lang="en-US" sz="1050" err="1">
                <a:solidFill>
                  <a:schemeClr val="tx1"/>
                </a:solidFill>
              </a:rPr>
              <a:t>aPAilable</a:t>
            </a:r>
            <a:r>
              <a:rPr lang="en-US" sz="1050">
                <a:solidFill>
                  <a:schemeClr val="tx1"/>
                </a:solidFill>
              </a:rPr>
              <a:t> to management. We intend for such forward‐looking statements to be covered by the safe harbor provisions for forward‐looking statements contained in the U.S. </a:t>
            </a:r>
            <a:r>
              <a:rPr lang="en-US" sz="1050" err="1">
                <a:solidFill>
                  <a:schemeClr val="tx1"/>
                </a:solidFill>
              </a:rPr>
              <a:t>PriPAte</a:t>
            </a:r>
            <a:r>
              <a:rPr lang="en-US" sz="1050">
                <a:solidFill>
                  <a:schemeClr val="tx1"/>
                </a:solidFill>
              </a:rPr>
              <a:t> Securities Litigation Reform Act of 1995. Forward‐looking statements include information concerning our possible or assumed strategy, future operations, financing plans, operating model, financial position, future revenues, projected costs, competitive position, industry environment, potential growth opportunities, potential market opportunities, plans and objectives of management and the effects of competition.</a:t>
            </a:r>
          </a:p>
          <a:p>
            <a:pPr marL="0" indent="0">
              <a:lnSpc>
                <a:spcPct val="95000"/>
              </a:lnSpc>
              <a:buNone/>
            </a:pPr>
            <a:endParaRPr lang="en-US" sz="1050">
              <a:solidFill>
                <a:schemeClr val="tx1"/>
              </a:solidFill>
            </a:endParaRPr>
          </a:p>
          <a:p>
            <a:pPr marL="0" indent="0">
              <a:lnSpc>
                <a:spcPct val="95000"/>
              </a:lnSpc>
              <a:buNone/>
            </a:pPr>
            <a:r>
              <a:rPr lang="en-US" sz="1050">
                <a:solidFill>
                  <a:schemeClr val="tx1"/>
                </a:solidFill>
              </a:rPr>
              <a:t>Forward‐looking statements include all statements that are not historical facts and can be identified by terms such as “anticipates,” “believes,” “could,” “seeks,” “estimates,” “expects,” “intends,” “may,” “plans,” “potential,” “predicts,” “prospects”, “projects,” “should,” “will,” “would” or similar expressions and the negatives of those terms, although not all forward‐looking statements contain these identifying words. Forward‐looking statements involve known and unknown risks, uncertainties and other factors that may cause our actual results, performance or achievements to be materially different from any future results, performance or achievements expressed or implied by the forward‐looking statements. We cannot guarantee that we actually will achieve the plans, intentions, or expectations disclosed in our forward‐looking statements and you should not place undue reliance on our forward‐looking statements. </a:t>
            </a:r>
          </a:p>
          <a:p>
            <a:pPr marL="0" indent="0">
              <a:lnSpc>
                <a:spcPct val="95000"/>
              </a:lnSpc>
              <a:buNone/>
            </a:pPr>
            <a:endParaRPr lang="en-US" sz="1050">
              <a:solidFill>
                <a:schemeClr val="tx1"/>
              </a:solidFill>
            </a:endParaRPr>
          </a:p>
          <a:p>
            <a:pPr marL="0" indent="0">
              <a:lnSpc>
                <a:spcPct val="95000"/>
              </a:lnSpc>
              <a:buNone/>
            </a:pPr>
            <a:r>
              <a:rPr lang="en-US" sz="1050">
                <a:solidFill>
                  <a:schemeClr val="tx1"/>
                </a:solidFill>
              </a:rPr>
              <a:t>Forward-looking statements represent our management’s beliefs and assumptions only as of the date of this presentation. We undertake no obligation, and do not intend to update these forward‐looking statements, to review or confirm analysts’ expectations, or to provide interim reports or updates on the progress of the current financial quarter. Further information on these and other factors that could affect our financial results are included in our filings we make with the Securities and Exchange Commission, including those discussed in our most recent Annual Report on form 10-K.</a:t>
            </a:r>
          </a:p>
          <a:p>
            <a:pPr marL="0" indent="0">
              <a:lnSpc>
                <a:spcPct val="95000"/>
              </a:lnSpc>
              <a:buNone/>
            </a:pPr>
            <a:endParaRPr lang="en-US" sz="1050">
              <a:solidFill>
                <a:schemeClr val="tx1"/>
              </a:solidFill>
            </a:endParaRPr>
          </a:p>
          <a:p>
            <a:pPr marL="0" indent="0">
              <a:lnSpc>
                <a:spcPct val="95000"/>
              </a:lnSpc>
              <a:buNone/>
            </a:pPr>
            <a:r>
              <a:rPr lang="en-US" sz="1050">
                <a:solidFill>
                  <a:schemeClr val="tx1"/>
                </a:solidFill>
              </a:rPr>
              <a:t>This presentation includes certain non‐GAAP financial measures as defined by SEC rules. We have provided a reconciliation of those measures to the most directly comparable GAAP measures in the Appendix. Terms such as “Annual Contract </a:t>
            </a:r>
            <a:r>
              <a:rPr lang="en-US" sz="1050" err="1">
                <a:solidFill>
                  <a:schemeClr val="tx1"/>
                </a:solidFill>
              </a:rPr>
              <a:t>PAlue</a:t>
            </a:r>
            <a:r>
              <a:rPr lang="en-US" sz="1050">
                <a:solidFill>
                  <a:schemeClr val="tx1"/>
                </a:solidFill>
              </a:rPr>
              <a:t>” and “G2K Customer” shall have the meanings set forth in our filings with the SEC. </a:t>
            </a:r>
            <a:br>
              <a:rPr lang="en-US" sz="1050">
                <a:solidFill>
                  <a:schemeClr val="tx1"/>
                </a:solidFill>
              </a:rPr>
            </a:br>
            <a:r>
              <a:rPr lang="en-US" sz="1050">
                <a:solidFill>
                  <a:schemeClr val="tx1"/>
                </a:solidFill>
              </a:rPr>
              <a:t>This presentation includes estimates of the size of the target addressable market for our products and services. We obtain industry and market data from our own internal estimates, from industry and general publications, and from research, surveys and studies conducted by third parties. The data on which we rely, and our assumptions, involve approximations, judgments about how to define and group product segments and markets, estimates, and risks and uncertainties, including those discussed in our most recent annual report on Form 10-K and other risks which we do not foresee that may materially, and negatively impact or fundamentally change the markets in which we compete. Therefore, our estimates of the size of the target addressable markets for our products and services could be overstated. Further, in a number of product segments and markets our product offerings have only recently been introduced, and we do not have an operating history establishing that our products will successfully compete in these product and market segments or successfully address the breadth and size of the market opportunity stated of implied by the industry and market data in this presentation. The information in this presentation on new products, features, or functionalities is intended to outline ServiceNow’s general product direction and should not be included in making a purchasing decision. The information on new products, features, functionalities is for informational purposes only and may not be incorporated into any contract. The information on new products is not a commitment, promise, or legal obligation to deliver any material, code or functionality. The development, release, and timing of any features or functionality described for our products remains at ServiceNow’s sole discretion.</a:t>
            </a:r>
          </a:p>
          <a:p>
            <a:pPr>
              <a:lnSpc>
                <a:spcPct val="95000"/>
              </a:lnSpc>
            </a:pPr>
            <a:endParaRPr lang="en-US" sz="1050">
              <a:solidFill>
                <a:schemeClr val="tx1"/>
              </a:solidFill>
            </a:endParaRPr>
          </a:p>
          <a:p>
            <a:pPr>
              <a:lnSpc>
                <a:spcPct val="95000"/>
              </a:lnSpc>
            </a:pPr>
            <a:endParaRPr lang="en-US" sz="1050">
              <a:solidFill>
                <a:schemeClr val="tx1"/>
              </a:solidFill>
            </a:endParaRPr>
          </a:p>
        </p:txBody>
      </p:sp>
    </p:spTree>
    <p:extLst>
      <p:ext uri="{BB962C8B-B14F-4D97-AF65-F5344CB8AC3E}">
        <p14:creationId xmlns:p14="http://schemas.microsoft.com/office/powerpoint/2010/main" val="625354331"/>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6" name="Content Placeholder 5"/>
          <p:cNvSpPr>
            <a:spLocks noGrp="1"/>
          </p:cNvSpPr>
          <p:nvPr>
            <p:ph sz="quarter" idx="10"/>
          </p:nvPr>
        </p:nvSpPr>
        <p:spPr>
          <a:xfrm>
            <a:off x="475488" y="1901952"/>
            <a:ext cx="5422392" cy="4389120"/>
          </a:xfrm>
        </p:spPr>
        <p:txBody>
          <a:bodyPr/>
          <a:lstStyle>
            <a:lvl2pPr>
              <a:defRPr sz="1600"/>
            </a:lvl2pPr>
          </a:lstStyle>
          <a:p>
            <a:pPr lvl="0"/>
            <a:r>
              <a:rPr lang="en-US"/>
              <a:t>Click to edit Master text styles</a:t>
            </a:r>
          </a:p>
          <a:p>
            <a:pPr lvl="1"/>
            <a:r>
              <a:rPr lang="en-US"/>
              <a:t>Second level</a:t>
            </a:r>
          </a:p>
        </p:txBody>
      </p:sp>
      <p:sp>
        <p:nvSpPr>
          <p:cNvPr id="7" name="Content Placeholder 5"/>
          <p:cNvSpPr>
            <a:spLocks noGrp="1"/>
          </p:cNvSpPr>
          <p:nvPr>
            <p:ph sz="quarter" idx="11"/>
          </p:nvPr>
        </p:nvSpPr>
        <p:spPr>
          <a:xfrm>
            <a:off x="6227299" y="1901952"/>
            <a:ext cx="5421174" cy="4396986"/>
          </a:xfrm>
        </p:spPr>
        <p:txBody>
          <a:bodyPr/>
          <a:lstStyle>
            <a:lvl2pPr>
              <a:defRPr sz="1600"/>
            </a:lvl2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p:nvPr>
        </p:nvSpPr>
        <p:spPr>
          <a:xfrm>
            <a:off x="438912" y="960120"/>
            <a:ext cx="11183112" cy="448056"/>
          </a:xfrm>
        </p:spPr>
        <p:txBody>
          <a:bodyPr/>
          <a:lstStyle>
            <a:lvl1pPr marL="0" indent="0">
              <a:buNone/>
              <a:defRPr lang="en-US" sz="1900"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a:t>Edit Master text styles</a:t>
            </a:r>
          </a:p>
        </p:txBody>
      </p:sp>
    </p:spTree>
    <p:extLst>
      <p:ext uri="{BB962C8B-B14F-4D97-AF65-F5344CB8AC3E}">
        <p14:creationId xmlns:p14="http://schemas.microsoft.com/office/powerpoint/2010/main" val="2561599065"/>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w headings">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6" name="Content Placeholder 5"/>
          <p:cNvSpPr>
            <a:spLocks noGrp="1"/>
          </p:cNvSpPr>
          <p:nvPr>
            <p:ph sz="quarter" idx="10" hasCustomPrompt="1"/>
          </p:nvPr>
        </p:nvSpPr>
        <p:spPr>
          <a:xfrm>
            <a:off x="475487" y="1901952"/>
            <a:ext cx="5422392" cy="4396987"/>
          </a:xfrm>
        </p:spPr>
        <p:txBody>
          <a:bodyPr/>
          <a:lstStyle>
            <a:lvl1pPr marL="0" indent="0">
              <a:buNone/>
              <a:defRPr b="1">
                <a:latin typeface="+mj-lt"/>
              </a:defRPr>
            </a:lvl1pPr>
            <a:lvl2pPr marL="228600" indent="-228600">
              <a:buFont typeface="Arial" panose="020B0604020202020204" pitchFamily="34" charset="0"/>
              <a:buChar char="•"/>
              <a:defRPr sz="2000">
                <a:latin typeface="+mn-lt"/>
              </a:defRPr>
            </a:lvl2pPr>
            <a:lvl3pPr marL="400050" indent="-171450">
              <a:buClr>
                <a:schemeClr val="tx1"/>
              </a:buClr>
              <a:buFont typeface="Avenir Book" panose="02000503020000020003" pitchFamily="2" charset="0"/>
              <a:buChar char="–"/>
              <a:defRPr sz="1600">
                <a:latin typeface="+mn-lt"/>
              </a:defRPr>
            </a:lvl3pPr>
            <a:lvl4pPr>
              <a:defRPr>
                <a:latin typeface="+mn-lt"/>
              </a:defRPr>
            </a:lvl4pPr>
            <a:lvl5pPr marL="1145716" indent="0">
              <a:buNone/>
              <a:defRPr/>
            </a:lvl5pPr>
          </a:lstStyle>
          <a:p>
            <a:pPr lvl="0"/>
            <a:r>
              <a:rPr lang="en-US"/>
              <a:t>Click to edit Master text styles</a:t>
            </a:r>
          </a:p>
          <a:p>
            <a:pPr lvl="1"/>
            <a:r>
              <a:rPr lang="en-US"/>
              <a:t>First level</a:t>
            </a:r>
          </a:p>
          <a:p>
            <a:pPr lvl="2"/>
            <a:r>
              <a:rPr lang="en-US"/>
              <a:t>Second level</a:t>
            </a:r>
          </a:p>
        </p:txBody>
      </p:sp>
      <p:sp>
        <p:nvSpPr>
          <p:cNvPr id="7" name="Content Placeholder 5"/>
          <p:cNvSpPr>
            <a:spLocks noGrp="1"/>
          </p:cNvSpPr>
          <p:nvPr>
            <p:ph sz="quarter" idx="11" hasCustomPrompt="1"/>
          </p:nvPr>
        </p:nvSpPr>
        <p:spPr>
          <a:xfrm>
            <a:off x="6227299" y="1901952"/>
            <a:ext cx="5421174" cy="4396986"/>
          </a:xfrm>
        </p:spPr>
        <p:txBody>
          <a:bodyPr/>
          <a:lstStyle>
            <a:lvl1pPr marL="0" indent="0">
              <a:buNone/>
              <a:defRPr b="1">
                <a:latin typeface="+mj-lt"/>
              </a:defRPr>
            </a:lvl1pPr>
            <a:lvl2pPr marL="228600" indent="-228600">
              <a:buFont typeface="Arial" panose="020B0604020202020204" pitchFamily="34" charset="0"/>
              <a:buChar char="•"/>
              <a:defRPr sz="2000"/>
            </a:lvl2pPr>
            <a:lvl3pPr marL="400050" indent="-171450">
              <a:buClr>
                <a:schemeClr val="tx1"/>
              </a:buClr>
              <a:buFont typeface="Avenir Book" panose="02000503020000020003" pitchFamily="2" charset="0"/>
              <a:buChar char="–"/>
              <a:defRPr sz="1600"/>
            </a:lvl3pPr>
          </a:lstStyle>
          <a:p>
            <a:pPr lvl="0"/>
            <a:r>
              <a:rPr lang="en-US"/>
              <a:t>Click to edit Master text styles</a:t>
            </a:r>
          </a:p>
          <a:p>
            <a:pPr lvl="1"/>
            <a:r>
              <a:rPr lang="en-US"/>
              <a:t>First level</a:t>
            </a:r>
          </a:p>
          <a:p>
            <a:pPr lvl="2"/>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p:nvPr>
        </p:nvSpPr>
        <p:spPr>
          <a:xfrm>
            <a:off x="438912" y="960120"/>
            <a:ext cx="11183112" cy="448056"/>
          </a:xfrm>
        </p:spPr>
        <p:txBody>
          <a:bodyPr/>
          <a:lstStyle>
            <a:lvl1pPr marL="0" indent="0">
              <a:buNone/>
              <a:defRPr lang="en-US" sz="1900"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a:t>Edit Master text styles</a:t>
            </a:r>
          </a:p>
        </p:txBody>
      </p:sp>
    </p:spTree>
    <p:extLst>
      <p:ext uri="{BB962C8B-B14F-4D97-AF65-F5344CB8AC3E}">
        <p14:creationId xmlns:p14="http://schemas.microsoft.com/office/powerpoint/2010/main" val="330108989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Lef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7" name="Content Placeholder 5"/>
          <p:cNvSpPr>
            <a:spLocks noGrp="1"/>
          </p:cNvSpPr>
          <p:nvPr>
            <p:ph sz="quarter" idx="11"/>
          </p:nvPr>
        </p:nvSpPr>
        <p:spPr>
          <a:xfrm>
            <a:off x="6227299" y="1901952"/>
            <a:ext cx="5421174" cy="4396986"/>
          </a:xfrm>
        </p:spPr>
        <p:txBody>
          <a:bodyPr/>
          <a:lstStyle>
            <a:lvl2pPr>
              <a:defRPr sz="1600"/>
            </a:lvl2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p:nvPr>
        </p:nvSpPr>
        <p:spPr>
          <a:xfrm>
            <a:off x="438912" y="960120"/>
            <a:ext cx="11183112" cy="448056"/>
          </a:xfrm>
        </p:spPr>
        <p:txBody>
          <a:bodyPr/>
          <a:lstStyle>
            <a:lvl1pPr marL="0" indent="0">
              <a:buNone/>
              <a:defRPr lang="en-US" sz="1900"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a:t>Edit Master text styles</a:t>
            </a:r>
          </a:p>
        </p:txBody>
      </p:sp>
    </p:spTree>
    <p:extLst>
      <p:ext uri="{BB962C8B-B14F-4D97-AF65-F5344CB8AC3E}">
        <p14:creationId xmlns:p14="http://schemas.microsoft.com/office/powerpoint/2010/main" val="1716842611"/>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6" name="Content Placeholder 5"/>
          <p:cNvSpPr>
            <a:spLocks noGrp="1"/>
          </p:cNvSpPr>
          <p:nvPr>
            <p:ph sz="quarter" idx="10"/>
          </p:nvPr>
        </p:nvSpPr>
        <p:spPr>
          <a:xfrm>
            <a:off x="439612" y="1901952"/>
            <a:ext cx="3291840" cy="4396987"/>
          </a:xfrm>
        </p:spPr>
        <p:txBody>
          <a:bodyPr/>
          <a:lstStyle>
            <a:lvl2pPr>
              <a:defRPr sz="1600"/>
            </a:lvl2pPr>
          </a:lstStyle>
          <a:p>
            <a:pPr lvl="0"/>
            <a:r>
              <a:rPr lang="en-US"/>
              <a:t>Click to edit Master text styles</a:t>
            </a:r>
          </a:p>
          <a:p>
            <a:pPr lvl="1"/>
            <a:r>
              <a:rPr lang="en-US"/>
              <a:t>Second level</a:t>
            </a:r>
          </a:p>
        </p:txBody>
      </p:sp>
      <p:sp>
        <p:nvSpPr>
          <p:cNvPr id="7" name="Content Placeholder 5"/>
          <p:cNvSpPr>
            <a:spLocks noGrp="1"/>
          </p:cNvSpPr>
          <p:nvPr>
            <p:ph sz="quarter" idx="11"/>
          </p:nvPr>
        </p:nvSpPr>
        <p:spPr>
          <a:xfrm>
            <a:off x="4398932" y="1901952"/>
            <a:ext cx="3291840" cy="4396986"/>
          </a:xfrm>
        </p:spPr>
        <p:txBody>
          <a:bodyPr/>
          <a:lstStyle>
            <a:lvl2pPr>
              <a:defRPr sz="1600"/>
            </a:lvl2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p:nvPr>
        </p:nvSpPr>
        <p:spPr>
          <a:xfrm>
            <a:off x="438912" y="960120"/>
            <a:ext cx="11183112" cy="448056"/>
          </a:xfrm>
        </p:spPr>
        <p:txBody>
          <a:bodyPr/>
          <a:lstStyle>
            <a:lvl1pPr marL="0" indent="0">
              <a:buNone/>
              <a:defRPr lang="en-US" sz="1900"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a:t>Edit Master text styles</a:t>
            </a:r>
          </a:p>
        </p:txBody>
      </p:sp>
      <p:sp>
        <p:nvSpPr>
          <p:cNvPr id="9" name="Content Placeholder 8">
            <a:extLst>
              <a:ext uri="{FF2B5EF4-FFF2-40B4-BE49-F238E27FC236}">
                <a16:creationId xmlns:a16="http://schemas.microsoft.com/office/drawing/2014/main" id="{4BC0AA83-3E7C-45A7-A78B-876FEFF1FDA8}"/>
              </a:ext>
            </a:extLst>
          </p:cNvPr>
          <p:cNvSpPr>
            <a:spLocks noGrp="1"/>
          </p:cNvSpPr>
          <p:nvPr>
            <p:ph sz="quarter" idx="13" hasCustomPrompt="1"/>
          </p:nvPr>
        </p:nvSpPr>
        <p:spPr>
          <a:xfrm>
            <a:off x="8356633" y="1901951"/>
            <a:ext cx="3291840" cy="4396987"/>
          </a:xfrm>
        </p:spPr>
        <p:txBody>
          <a:bodyPr/>
          <a:lstStyle>
            <a:lvl1pPr>
              <a:defRPr/>
            </a:lvl1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946984959"/>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hree Content with Header">
    <p:spTree>
      <p:nvGrpSpPr>
        <p:cNvPr id="1" name=""/>
        <p:cNvGrpSpPr/>
        <p:nvPr/>
      </p:nvGrpSpPr>
      <p:grpSpPr>
        <a:xfrm>
          <a:off x="0" y="0"/>
          <a:ext cx="0" cy="0"/>
          <a:chOff x="0" y="0"/>
          <a:chExt cx="0" cy="0"/>
        </a:xfrm>
      </p:grpSpPr>
      <p:sp>
        <p:nvSpPr>
          <p:cNvPr id="11" name="Content Placeholder 5">
            <a:extLst>
              <a:ext uri="{FF2B5EF4-FFF2-40B4-BE49-F238E27FC236}">
                <a16:creationId xmlns:a16="http://schemas.microsoft.com/office/drawing/2014/main" id="{2B9B6F4E-73B9-3645-850E-B8AF5E70C964}"/>
              </a:ext>
            </a:extLst>
          </p:cNvPr>
          <p:cNvSpPr>
            <a:spLocks noGrp="1"/>
          </p:cNvSpPr>
          <p:nvPr>
            <p:ph sz="quarter" idx="10" hasCustomPrompt="1"/>
          </p:nvPr>
        </p:nvSpPr>
        <p:spPr>
          <a:xfrm>
            <a:off x="475486" y="1901952"/>
            <a:ext cx="3498805" cy="4396987"/>
          </a:xfrm>
        </p:spPr>
        <p:txBody>
          <a:bodyPr/>
          <a:lstStyle>
            <a:lvl1pPr marL="0" indent="0">
              <a:buNone/>
              <a:defRPr b="1">
                <a:latin typeface="+mj-lt"/>
              </a:defRPr>
            </a:lvl1pPr>
            <a:lvl2pPr marL="228600" indent="-228600">
              <a:buFont typeface="Arial" panose="020B0604020202020204" pitchFamily="34" charset="0"/>
              <a:buChar char="•"/>
              <a:defRPr sz="2000">
                <a:latin typeface="+mn-lt"/>
              </a:defRPr>
            </a:lvl2pPr>
            <a:lvl3pPr marL="400050" indent="-171450">
              <a:buClr>
                <a:schemeClr val="tx1"/>
              </a:buClr>
              <a:buFont typeface="Avenir Book" panose="02000503020000020003" pitchFamily="2" charset="0"/>
              <a:buChar char="–"/>
              <a:defRPr sz="1600">
                <a:latin typeface="+mn-lt"/>
              </a:defRPr>
            </a:lvl3pPr>
            <a:lvl4pPr>
              <a:defRPr>
                <a:latin typeface="+mn-lt"/>
              </a:defRPr>
            </a:lvl4pPr>
            <a:lvl5pPr marL="1145716" indent="0">
              <a:buNone/>
              <a:defRPr/>
            </a:lvl5pPr>
          </a:lstStyle>
          <a:p>
            <a:pPr lvl="0"/>
            <a:r>
              <a:rPr lang="en-US"/>
              <a:t>Click to edit Master text styles</a:t>
            </a:r>
          </a:p>
          <a:p>
            <a:pPr lvl="1"/>
            <a:r>
              <a:rPr lang="en-US"/>
              <a:t>First level</a:t>
            </a:r>
          </a:p>
          <a:p>
            <a:pPr lvl="2"/>
            <a:r>
              <a:rPr lang="en-US"/>
              <a:t>Second level</a:t>
            </a:r>
          </a:p>
        </p:txBody>
      </p:sp>
      <p:sp>
        <p:nvSpPr>
          <p:cNvPr id="13" name="Content Placeholder 5">
            <a:extLst>
              <a:ext uri="{FF2B5EF4-FFF2-40B4-BE49-F238E27FC236}">
                <a16:creationId xmlns:a16="http://schemas.microsoft.com/office/drawing/2014/main" id="{F9258026-21D9-9948-BD91-74F7C537A5B0}"/>
              </a:ext>
            </a:extLst>
          </p:cNvPr>
          <p:cNvSpPr>
            <a:spLocks noGrp="1"/>
          </p:cNvSpPr>
          <p:nvPr>
            <p:ph sz="quarter" idx="11" hasCustomPrompt="1"/>
          </p:nvPr>
        </p:nvSpPr>
        <p:spPr>
          <a:xfrm>
            <a:off x="8086643" y="1901952"/>
            <a:ext cx="3561829" cy="4396986"/>
          </a:xfrm>
        </p:spPr>
        <p:txBody>
          <a:bodyPr/>
          <a:lstStyle>
            <a:lvl1pPr marL="0" indent="0">
              <a:buNone/>
              <a:defRPr b="1">
                <a:latin typeface="+mj-lt"/>
              </a:defRPr>
            </a:lvl1pPr>
            <a:lvl2pPr marL="228600" indent="-228600">
              <a:buFont typeface="Arial" panose="020B0604020202020204" pitchFamily="34" charset="0"/>
              <a:buChar char="•"/>
              <a:defRPr sz="2000"/>
            </a:lvl2pPr>
            <a:lvl3pPr marL="400050" indent="-171450">
              <a:buClr>
                <a:schemeClr val="tx1"/>
              </a:buClr>
              <a:buFont typeface="Avenir Book" panose="02000503020000020003" pitchFamily="2" charset="0"/>
              <a:buChar char="–"/>
              <a:defRPr sz="1600"/>
            </a:lvl3pPr>
          </a:lstStyle>
          <a:p>
            <a:pPr lvl="0"/>
            <a:r>
              <a:rPr lang="en-US"/>
              <a:t>Click to edit Master text styles</a:t>
            </a:r>
          </a:p>
          <a:p>
            <a:pPr lvl="1"/>
            <a:r>
              <a:rPr lang="en-US"/>
              <a:t>First level</a:t>
            </a:r>
          </a:p>
          <a:p>
            <a:pPr lvl="2"/>
            <a:r>
              <a:rPr lang="en-US"/>
              <a:t>Second level</a:t>
            </a:r>
          </a:p>
        </p:txBody>
      </p:sp>
      <p:sp>
        <p:nvSpPr>
          <p:cNvPr id="19" name="Content Placeholder 5">
            <a:extLst>
              <a:ext uri="{FF2B5EF4-FFF2-40B4-BE49-F238E27FC236}">
                <a16:creationId xmlns:a16="http://schemas.microsoft.com/office/drawing/2014/main" id="{CC728572-097D-EC4B-BB44-34609460AE37}"/>
              </a:ext>
            </a:extLst>
          </p:cNvPr>
          <p:cNvSpPr>
            <a:spLocks noGrp="1"/>
          </p:cNvSpPr>
          <p:nvPr>
            <p:ph sz="quarter" idx="13" hasCustomPrompt="1"/>
          </p:nvPr>
        </p:nvSpPr>
        <p:spPr>
          <a:xfrm>
            <a:off x="4249553" y="1901952"/>
            <a:ext cx="3548604" cy="4396986"/>
          </a:xfrm>
        </p:spPr>
        <p:txBody>
          <a:bodyPr/>
          <a:lstStyle>
            <a:lvl1pPr marL="0" indent="0">
              <a:buNone/>
              <a:defRPr b="1">
                <a:latin typeface="+mj-lt"/>
              </a:defRPr>
            </a:lvl1pPr>
            <a:lvl2pPr marL="228600" indent="-228600">
              <a:buFont typeface="Arial" panose="020B0604020202020204" pitchFamily="34" charset="0"/>
              <a:buChar char="•"/>
              <a:defRPr sz="2000"/>
            </a:lvl2pPr>
            <a:lvl3pPr marL="400050" indent="-171450">
              <a:buClr>
                <a:schemeClr val="tx1"/>
              </a:buClr>
              <a:buFont typeface="Avenir Book" panose="02000503020000020003" pitchFamily="2" charset="0"/>
              <a:buChar char="–"/>
              <a:defRPr sz="1600"/>
            </a:lvl3pPr>
          </a:lstStyle>
          <a:p>
            <a:pPr lvl="0"/>
            <a:r>
              <a:rPr lang="en-US"/>
              <a:t>Click to edit Master text styles</a:t>
            </a:r>
          </a:p>
          <a:p>
            <a:pPr lvl="1"/>
            <a:r>
              <a:rPr lang="en-US"/>
              <a:t>First level</a:t>
            </a:r>
          </a:p>
          <a:p>
            <a:pPr lvl="2"/>
            <a:r>
              <a:rPr lang="en-US"/>
              <a:t>Second level</a:t>
            </a:r>
          </a:p>
        </p:txBody>
      </p:sp>
      <p:sp>
        <p:nvSpPr>
          <p:cNvPr id="2" name="Title 1"/>
          <p:cNvSpPr>
            <a:spLocks noGrp="1"/>
          </p:cNvSpPr>
          <p:nvPr>
            <p:ph type="title"/>
          </p:nvPr>
        </p:nvSpPr>
        <p:spPr bwMode="gray"/>
        <p:txBody>
          <a:bodyPr/>
          <a:lstStyle/>
          <a:p>
            <a:r>
              <a:rPr lang="en-US"/>
              <a:t>Click to edit Master title style</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p:nvPr>
        </p:nvSpPr>
        <p:spPr>
          <a:xfrm>
            <a:off x="438912" y="960120"/>
            <a:ext cx="11183112" cy="448056"/>
          </a:xfrm>
        </p:spPr>
        <p:txBody>
          <a:bodyPr/>
          <a:lstStyle>
            <a:lvl1pPr marL="0" indent="0">
              <a:buNone/>
              <a:defRPr lang="en-US" sz="1900"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a:t>Edit Master text styles</a:t>
            </a:r>
          </a:p>
        </p:txBody>
      </p:sp>
    </p:spTree>
    <p:extLst>
      <p:ext uri="{BB962C8B-B14F-4D97-AF65-F5344CB8AC3E}">
        <p14:creationId xmlns:p14="http://schemas.microsoft.com/office/powerpoint/2010/main" val="3531134883"/>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41231" y="341807"/>
            <a:ext cx="5376473" cy="668692"/>
          </a:xfrm>
        </p:spPr>
        <p:txBody>
          <a:bodyPr/>
          <a:lstStyle/>
          <a:p>
            <a:r>
              <a:rPr lang="en-US"/>
              <a:t>Click to edit Master title style</a:t>
            </a:r>
          </a:p>
        </p:txBody>
      </p:sp>
      <p:sp>
        <p:nvSpPr>
          <p:cNvPr id="6" name="Content Placeholder 5"/>
          <p:cNvSpPr>
            <a:spLocks noGrp="1"/>
          </p:cNvSpPr>
          <p:nvPr>
            <p:ph sz="quarter" idx="10"/>
          </p:nvPr>
        </p:nvSpPr>
        <p:spPr>
          <a:xfrm>
            <a:off x="437780" y="1901952"/>
            <a:ext cx="5312787" cy="4396987"/>
          </a:xfrm>
        </p:spPr>
        <p:txBody>
          <a:bodyPr/>
          <a:lstStyle>
            <a:lvl2pPr>
              <a:defRPr sz="1600"/>
            </a:lvl2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p:nvPr>
        </p:nvSpPr>
        <p:spPr>
          <a:xfrm>
            <a:off x="438912" y="960120"/>
            <a:ext cx="5378792" cy="448056"/>
          </a:xfrm>
        </p:spPr>
        <p:txBody>
          <a:bodyPr/>
          <a:lstStyle>
            <a:lvl1pPr marL="0" indent="0">
              <a:buNone/>
              <a:defRPr lang="en-US" sz="1900"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a:t>Edit Master text styles</a:t>
            </a:r>
          </a:p>
        </p:txBody>
      </p:sp>
      <p:sp>
        <p:nvSpPr>
          <p:cNvPr id="9" name="Picture Placeholder 8">
            <a:extLst>
              <a:ext uri="{FF2B5EF4-FFF2-40B4-BE49-F238E27FC236}">
                <a16:creationId xmlns:a16="http://schemas.microsoft.com/office/drawing/2014/main" id="{068AC82B-C3C3-469A-884C-F151849E7E5B}"/>
              </a:ext>
            </a:extLst>
          </p:cNvPr>
          <p:cNvSpPr>
            <a:spLocks noGrp="1"/>
          </p:cNvSpPr>
          <p:nvPr>
            <p:ph type="pic" sz="quarter" idx="13" hasCustomPrompt="1"/>
          </p:nvPr>
        </p:nvSpPr>
        <p:spPr>
          <a:xfrm>
            <a:off x="6094413" y="0"/>
            <a:ext cx="6094412" cy="6856413"/>
          </a:xfrm>
          <a:solidFill>
            <a:srgbClr val="F7F7F7"/>
          </a:solidFill>
        </p:spPr>
        <p:txBody>
          <a:bodyPr anchor="ctr" anchorCtr="1"/>
          <a:lstStyle>
            <a:lvl1pPr algn="ctr">
              <a:defRPr sz="1400">
                <a:solidFill>
                  <a:schemeClr val="tx1"/>
                </a:solidFill>
              </a:defRPr>
            </a:lvl1pPr>
          </a:lstStyle>
          <a:p>
            <a:r>
              <a:rPr lang="en-US"/>
              <a:t>Picture here</a:t>
            </a:r>
          </a:p>
        </p:txBody>
      </p:sp>
      <p:grpSp>
        <p:nvGrpSpPr>
          <p:cNvPr id="13" name="Group 12">
            <a:extLst>
              <a:ext uri="{FF2B5EF4-FFF2-40B4-BE49-F238E27FC236}">
                <a16:creationId xmlns:a16="http://schemas.microsoft.com/office/drawing/2014/main" id="{5B2D3ECD-87FC-41E1-A3AD-39EC6F8C655F}"/>
              </a:ext>
            </a:extLst>
          </p:cNvPr>
          <p:cNvGrpSpPr/>
          <p:nvPr userDrawn="1"/>
        </p:nvGrpSpPr>
        <p:grpSpPr bwMode="gray">
          <a:xfrm>
            <a:off x="540351" y="6347923"/>
            <a:ext cx="559991" cy="161925"/>
            <a:chOff x="4436128" y="1677988"/>
            <a:chExt cx="559991" cy="161925"/>
          </a:xfrm>
        </p:grpSpPr>
        <p:sp>
          <p:nvSpPr>
            <p:cNvPr id="14" name="Freeform 5">
              <a:extLst>
                <a:ext uri="{FF2B5EF4-FFF2-40B4-BE49-F238E27FC236}">
                  <a16:creationId xmlns:a16="http://schemas.microsoft.com/office/drawing/2014/main" id="{C82356C0-E1A7-416E-BD67-0668491D1BBA}"/>
                </a:ext>
              </a:extLst>
            </p:cNvPr>
            <p:cNvSpPr>
              <a:spLocks/>
            </p:cNvSpPr>
            <p:nvPr/>
          </p:nvSpPr>
          <p:spPr bwMode="gray">
            <a:xfrm>
              <a:off x="4748866" y="1681163"/>
              <a:ext cx="238125" cy="153988"/>
            </a:xfrm>
            <a:custGeom>
              <a:avLst/>
              <a:gdLst>
                <a:gd name="T0" fmla="*/ 55 w 150"/>
                <a:gd name="T1" fmla="*/ 97 h 97"/>
                <a:gd name="T2" fmla="*/ 38 w 150"/>
                <a:gd name="T3" fmla="*/ 97 h 97"/>
                <a:gd name="T4" fmla="*/ 0 w 150"/>
                <a:gd name="T5" fmla="*/ 0 h 97"/>
                <a:gd name="T6" fmla="*/ 25 w 150"/>
                <a:gd name="T7" fmla="*/ 0 h 97"/>
                <a:gd name="T8" fmla="*/ 46 w 150"/>
                <a:gd name="T9" fmla="*/ 55 h 97"/>
                <a:gd name="T10" fmla="*/ 65 w 150"/>
                <a:gd name="T11" fmla="*/ 0 h 97"/>
                <a:gd name="T12" fmla="*/ 86 w 150"/>
                <a:gd name="T13" fmla="*/ 0 h 97"/>
                <a:gd name="T14" fmla="*/ 105 w 150"/>
                <a:gd name="T15" fmla="*/ 55 h 97"/>
                <a:gd name="T16" fmla="*/ 125 w 150"/>
                <a:gd name="T17" fmla="*/ 0 h 97"/>
                <a:gd name="T18" fmla="*/ 150 w 150"/>
                <a:gd name="T19" fmla="*/ 0 h 97"/>
                <a:gd name="T20" fmla="*/ 114 w 150"/>
                <a:gd name="T21" fmla="*/ 97 h 97"/>
                <a:gd name="T22" fmla="*/ 95 w 150"/>
                <a:gd name="T23" fmla="*/ 97 h 97"/>
                <a:gd name="T24" fmla="*/ 75 w 150"/>
                <a:gd name="T25" fmla="*/ 42 h 97"/>
                <a:gd name="T26" fmla="*/ 55 w 150"/>
                <a:gd name="T2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7">
                  <a:moveTo>
                    <a:pt x="55" y="97"/>
                  </a:moveTo>
                  <a:lnTo>
                    <a:pt x="38" y="97"/>
                  </a:lnTo>
                  <a:lnTo>
                    <a:pt x="0" y="0"/>
                  </a:lnTo>
                  <a:lnTo>
                    <a:pt x="25" y="0"/>
                  </a:lnTo>
                  <a:lnTo>
                    <a:pt x="46" y="55"/>
                  </a:lnTo>
                  <a:lnTo>
                    <a:pt x="65" y="0"/>
                  </a:lnTo>
                  <a:lnTo>
                    <a:pt x="86" y="0"/>
                  </a:lnTo>
                  <a:lnTo>
                    <a:pt x="105" y="55"/>
                  </a:lnTo>
                  <a:lnTo>
                    <a:pt x="125" y="0"/>
                  </a:lnTo>
                  <a:lnTo>
                    <a:pt x="150" y="0"/>
                  </a:lnTo>
                  <a:lnTo>
                    <a:pt x="114" y="97"/>
                  </a:lnTo>
                  <a:lnTo>
                    <a:pt x="95" y="97"/>
                  </a:lnTo>
                  <a:lnTo>
                    <a:pt x="75" y="42"/>
                  </a:lnTo>
                  <a:lnTo>
                    <a:pt x="55" y="9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113D68CF-3636-4E89-9C74-3B5A7EA6D946}"/>
                </a:ext>
              </a:extLst>
            </p:cNvPr>
            <p:cNvSpPr>
              <a:spLocks/>
            </p:cNvSpPr>
            <p:nvPr/>
          </p:nvSpPr>
          <p:spPr bwMode="gray">
            <a:xfrm>
              <a:off x="4436128" y="1677988"/>
              <a:ext cx="144463" cy="157163"/>
            </a:xfrm>
            <a:custGeom>
              <a:avLst/>
              <a:gdLst>
                <a:gd name="T0" fmla="*/ 0 w 92"/>
                <a:gd name="T1" fmla="*/ 95 h 95"/>
                <a:gd name="T2" fmla="*/ 0 w 92"/>
                <a:gd name="T3" fmla="*/ 2 h 95"/>
                <a:gd name="T4" fmla="*/ 24 w 92"/>
                <a:gd name="T5" fmla="*/ 2 h 95"/>
                <a:gd name="T6" fmla="*/ 24 w 92"/>
                <a:gd name="T7" fmla="*/ 9 h 95"/>
                <a:gd name="T8" fmla="*/ 50 w 92"/>
                <a:gd name="T9" fmla="*/ 0 h 95"/>
                <a:gd name="T10" fmla="*/ 82 w 92"/>
                <a:gd name="T11" fmla="*/ 15 h 95"/>
                <a:gd name="T12" fmla="*/ 92 w 92"/>
                <a:gd name="T13" fmla="*/ 48 h 95"/>
                <a:gd name="T14" fmla="*/ 92 w 92"/>
                <a:gd name="T15" fmla="*/ 95 h 95"/>
                <a:gd name="T16" fmla="*/ 67 w 92"/>
                <a:gd name="T17" fmla="*/ 95 h 95"/>
                <a:gd name="T18" fmla="*/ 67 w 92"/>
                <a:gd name="T19" fmla="*/ 46 h 95"/>
                <a:gd name="T20" fmla="*/ 61 w 92"/>
                <a:gd name="T21" fmla="*/ 28 h 95"/>
                <a:gd name="T22" fmla="*/ 47 w 92"/>
                <a:gd name="T23" fmla="*/ 23 h 95"/>
                <a:gd name="T24" fmla="*/ 25 w 92"/>
                <a:gd name="T25" fmla="*/ 35 h 95"/>
                <a:gd name="T26" fmla="*/ 25 w 92"/>
                <a:gd name="T27" fmla="*/ 95 h 95"/>
                <a:gd name="T28" fmla="*/ 0 w 92"/>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5">
                  <a:moveTo>
                    <a:pt x="0" y="95"/>
                  </a:moveTo>
                  <a:cubicBezTo>
                    <a:pt x="0" y="2"/>
                    <a:pt x="0" y="2"/>
                    <a:pt x="0" y="2"/>
                  </a:cubicBezTo>
                  <a:cubicBezTo>
                    <a:pt x="24" y="2"/>
                    <a:pt x="24" y="2"/>
                    <a:pt x="24" y="2"/>
                  </a:cubicBezTo>
                  <a:cubicBezTo>
                    <a:pt x="24" y="9"/>
                    <a:pt x="24" y="9"/>
                    <a:pt x="24" y="9"/>
                  </a:cubicBezTo>
                  <a:cubicBezTo>
                    <a:pt x="31" y="4"/>
                    <a:pt x="40" y="0"/>
                    <a:pt x="50" y="0"/>
                  </a:cubicBezTo>
                  <a:cubicBezTo>
                    <a:pt x="63" y="0"/>
                    <a:pt x="75" y="6"/>
                    <a:pt x="82" y="15"/>
                  </a:cubicBezTo>
                  <a:cubicBezTo>
                    <a:pt x="89" y="22"/>
                    <a:pt x="92" y="32"/>
                    <a:pt x="92" y="48"/>
                  </a:cubicBezTo>
                  <a:cubicBezTo>
                    <a:pt x="92" y="95"/>
                    <a:pt x="92" y="95"/>
                    <a:pt x="92" y="95"/>
                  </a:cubicBezTo>
                  <a:cubicBezTo>
                    <a:pt x="67" y="95"/>
                    <a:pt x="67" y="95"/>
                    <a:pt x="67" y="95"/>
                  </a:cubicBezTo>
                  <a:cubicBezTo>
                    <a:pt x="67" y="46"/>
                    <a:pt x="67" y="46"/>
                    <a:pt x="67" y="46"/>
                  </a:cubicBezTo>
                  <a:cubicBezTo>
                    <a:pt x="67" y="37"/>
                    <a:pt x="65" y="32"/>
                    <a:pt x="61" y="28"/>
                  </a:cubicBezTo>
                  <a:cubicBezTo>
                    <a:pt x="58" y="25"/>
                    <a:pt x="53" y="23"/>
                    <a:pt x="47" y="23"/>
                  </a:cubicBezTo>
                  <a:cubicBezTo>
                    <a:pt x="37" y="23"/>
                    <a:pt x="28" y="30"/>
                    <a:pt x="25" y="35"/>
                  </a:cubicBezTo>
                  <a:cubicBezTo>
                    <a:pt x="25" y="95"/>
                    <a:pt x="25" y="95"/>
                    <a:pt x="25" y="95"/>
                  </a:cubicBezTo>
                  <a:lnTo>
                    <a:pt x="0" y="9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79DAB2EB-5107-4BE0-AA23-BF952F298F65}"/>
                </a:ext>
              </a:extLst>
            </p:cNvPr>
            <p:cNvSpPr>
              <a:spLocks noEditPoints="1"/>
            </p:cNvSpPr>
            <p:nvPr/>
          </p:nvSpPr>
          <p:spPr bwMode="gray">
            <a:xfrm>
              <a:off x="4594878" y="1681163"/>
              <a:ext cx="165100" cy="158750"/>
            </a:xfrm>
            <a:custGeom>
              <a:avLst/>
              <a:gdLst>
                <a:gd name="T0" fmla="*/ 53 w 106"/>
                <a:gd name="T1" fmla="*/ 0 h 96"/>
                <a:gd name="T2" fmla="*/ 0 w 106"/>
                <a:gd name="T3" fmla="*/ 53 h 96"/>
                <a:gd name="T4" fmla="*/ 16 w 106"/>
                <a:gd name="T5" fmla="*/ 92 h 96"/>
                <a:gd name="T6" fmla="*/ 30 w 106"/>
                <a:gd name="T7" fmla="*/ 93 h 96"/>
                <a:gd name="T8" fmla="*/ 53 w 106"/>
                <a:gd name="T9" fmla="*/ 86 h 96"/>
                <a:gd name="T10" fmla="*/ 76 w 106"/>
                <a:gd name="T11" fmla="*/ 93 h 96"/>
                <a:gd name="T12" fmla="*/ 90 w 106"/>
                <a:gd name="T13" fmla="*/ 92 h 96"/>
                <a:gd name="T14" fmla="*/ 106 w 106"/>
                <a:gd name="T15" fmla="*/ 53 h 96"/>
                <a:gd name="T16" fmla="*/ 53 w 106"/>
                <a:gd name="T17" fmla="*/ 0 h 96"/>
                <a:gd name="T18" fmla="*/ 53 w 106"/>
                <a:gd name="T19" fmla="*/ 80 h 96"/>
                <a:gd name="T20" fmla="*/ 26 w 106"/>
                <a:gd name="T21" fmla="*/ 53 h 96"/>
                <a:gd name="T22" fmla="*/ 53 w 106"/>
                <a:gd name="T23" fmla="*/ 27 h 96"/>
                <a:gd name="T24" fmla="*/ 80 w 106"/>
                <a:gd name="T25" fmla="*/ 53 h 96"/>
                <a:gd name="T26" fmla="*/ 53 w 106"/>
                <a:gd name="T27"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6">
                  <a:moveTo>
                    <a:pt x="53" y="0"/>
                  </a:moveTo>
                  <a:cubicBezTo>
                    <a:pt x="24" y="0"/>
                    <a:pt x="0" y="24"/>
                    <a:pt x="0" y="53"/>
                  </a:cubicBezTo>
                  <a:cubicBezTo>
                    <a:pt x="0" y="68"/>
                    <a:pt x="6" y="83"/>
                    <a:pt x="16" y="92"/>
                  </a:cubicBezTo>
                  <a:cubicBezTo>
                    <a:pt x="20" y="96"/>
                    <a:pt x="26" y="96"/>
                    <a:pt x="30" y="93"/>
                  </a:cubicBezTo>
                  <a:cubicBezTo>
                    <a:pt x="36" y="88"/>
                    <a:pt x="44" y="86"/>
                    <a:pt x="53" y="86"/>
                  </a:cubicBezTo>
                  <a:cubicBezTo>
                    <a:pt x="62" y="86"/>
                    <a:pt x="70" y="88"/>
                    <a:pt x="76" y="93"/>
                  </a:cubicBezTo>
                  <a:cubicBezTo>
                    <a:pt x="80" y="96"/>
                    <a:pt x="86" y="96"/>
                    <a:pt x="90" y="92"/>
                  </a:cubicBezTo>
                  <a:cubicBezTo>
                    <a:pt x="100" y="83"/>
                    <a:pt x="106" y="69"/>
                    <a:pt x="106" y="53"/>
                  </a:cubicBezTo>
                  <a:cubicBezTo>
                    <a:pt x="106" y="24"/>
                    <a:pt x="83" y="0"/>
                    <a:pt x="53" y="0"/>
                  </a:cubicBezTo>
                  <a:moveTo>
                    <a:pt x="53" y="80"/>
                  </a:moveTo>
                  <a:cubicBezTo>
                    <a:pt x="37" y="80"/>
                    <a:pt x="26" y="68"/>
                    <a:pt x="26" y="53"/>
                  </a:cubicBezTo>
                  <a:cubicBezTo>
                    <a:pt x="26" y="39"/>
                    <a:pt x="37" y="27"/>
                    <a:pt x="53" y="27"/>
                  </a:cubicBezTo>
                  <a:cubicBezTo>
                    <a:pt x="69" y="27"/>
                    <a:pt x="80" y="39"/>
                    <a:pt x="80" y="53"/>
                  </a:cubicBezTo>
                  <a:cubicBezTo>
                    <a:pt x="80" y="68"/>
                    <a:pt x="69" y="80"/>
                    <a:pt x="53" y="80"/>
                  </a:cubicBezTo>
                </a:path>
              </a:pathLst>
            </a:custGeom>
            <a:solidFill>
              <a:srgbClr val="81B5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4" name="Group 23">
              <a:extLst>
                <a:ext uri="{FF2B5EF4-FFF2-40B4-BE49-F238E27FC236}">
                  <a16:creationId xmlns:a16="http://schemas.microsoft.com/office/drawing/2014/main" id="{C07C1736-DA3F-4400-A2B1-ED871DC8C903}"/>
                </a:ext>
              </a:extLst>
            </p:cNvPr>
            <p:cNvGrpSpPr>
              <a:grpSpLocks noChangeAspect="1"/>
            </p:cNvGrpSpPr>
            <p:nvPr/>
          </p:nvGrpSpPr>
          <p:grpSpPr bwMode="gray">
            <a:xfrm>
              <a:off x="4956831" y="1814196"/>
              <a:ext cx="39288" cy="20954"/>
              <a:chOff x="2687241" y="1822450"/>
              <a:chExt cx="23813" cy="12700"/>
            </a:xfrm>
          </p:grpSpPr>
          <p:sp>
            <p:nvSpPr>
              <p:cNvPr id="25" name="Freeform 8">
                <a:extLst>
                  <a:ext uri="{FF2B5EF4-FFF2-40B4-BE49-F238E27FC236}">
                    <a16:creationId xmlns:a16="http://schemas.microsoft.com/office/drawing/2014/main" id="{FD7C390D-DE49-4217-9822-A5EE8F9E42B3}"/>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9">
                <a:extLst>
                  <a:ext uri="{FF2B5EF4-FFF2-40B4-BE49-F238E27FC236}">
                    <a16:creationId xmlns:a16="http://schemas.microsoft.com/office/drawing/2014/main" id="{0BE75A22-A12D-481C-A40F-C55E4CF6713E}"/>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3991261647"/>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icture on left  with Caption">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41230" y="341807"/>
            <a:ext cx="11172591" cy="668692"/>
          </a:xfrm>
        </p:spPr>
        <p:txBody>
          <a:bodyPr/>
          <a:lstStyle/>
          <a:p>
            <a:r>
              <a:rPr lang="en-US"/>
              <a:t>Click to edit Master title style</a:t>
            </a:r>
          </a:p>
        </p:txBody>
      </p:sp>
      <p:sp>
        <p:nvSpPr>
          <p:cNvPr id="6" name="Content Placeholder 5"/>
          <p:cNvSpPr>
            <a:spLocks noGrp="1"/>
          </p:cNvSpPr>
          <p:nvPr>
            <p:ph sz="quarter" idx="10"/>
          </p:nvPr>
        </p:nvSpPr>
        <p:spPr>
          <a:xfrm>
            <a:off x="6308140" y="1901953"/>
            <a:ext cx="5349240" cy="4244324"/>
          </a:xfrm>
        </p:spPr>
        <p:txBody>
          <a:bodyPr/>
          <a:lstStyle>
            <a:lvl2pPr>
              <a:defRPr sz="1600"/>
            </a:lvl2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p:nvPr>
        </p:nvSpPr>
        <p:spPr>
          <a:xfrm>
            <a:off x="438912" y="960120"/>
            <a:ext cx="11172588" cy="448056"/>
          </a:xfrm>
        </p:spPr>
        <p:txBody>
          <a:bodyPr/>
          <a:lstStyle>
            <a:lvl1pPr marL="0" indent="0">
              <a:buNone/>
              <a:defRPr lang="en-US" sz="1900"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a:t>Edit Master text styles</a:t>
            </a:r>
          </a:p>
        </p:txBody>
      </p:sp>
      <p:sp>
        <p:nvSpPr>
          <p:cNvPr id="7" name="Picture Placeholder 6">
            <a:extLst>
              <a:ext uri="{FF2B5EF4-FFF2-40B4-BE49-F238E27FC236}">
                <a16:creationId xmlns:a16="http://schemas.microsoft.com/office/drawing/2014/main" id="{AD4523B1-40E9-4B78-8229-4133B225CD99}"/>
              </a:ext>
            </a:extLst>
          </p:cNvPr>
          <p:cNvSpPr>
            <a:spLocks noGrp="1"/>
          </p:cNvSpPr>
          <p:nvPr>
            <p:ph type="pic" sz="quarter" idx="13"/>
          </p:nvPr>
        </p:nvSpPr>
        <p:spPr>
          <a:xfrm>
            <a:off x="531911" y="1901825"/>
            <a:ext cx="5394960" cy="4244975"/>
          </a:xfrm>
          <a:solidFill>
            <a:srgbClr val="F7F7F7"/>
          </a:solidFill>
        </p:spPr>
        <p:txBody>
          <a:bodyPr anchor="ctr" anchorCtr="0"/>
          <a:lstStyle>
            <a:lvl1pPr algn="ctr">
              <a:defRPr/>
            </a:lvl1pPr>
          </a:lstStyle>
          <a:p>
            <a:endParaRPr lang="en-US"/>
          </a:p>
        </p:txBody>
      </p:sp>
    </p:spTree>
    <p:extLst>
      <p:ext uri="{BB962C8B-B14F-4D97-AF65-F5344CB8AC3E}">
        <p14:creationId xmlns:p14="http://schemas.microsoft.com/office/powerpoint/2010/main" val="342451644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ual photo">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38912" y="338328"/>
            <a:ext cx="11183112" cy="668692"/>
          </a:xfrm>
        </p:spPr>
        <p:txBody>
          <a:bodyPr/>
          <a:lstStyle/>
          <a:p>
            <a:r>
              <a:rPr lang="en-US"/>
              <a:t>Click to edit Master title style</a:t>
            </a:r>
          </a:p>
        </p:txBody>
      </p:sp>
      <p:sp>
        <p:nvSpPr>
          <p:cNvPr id="5" name="Picture Placeholder 4"/>
          <p:cNvSpPr>
            <a:spLocks noGrp="1"/>
          </p:cNvSpPr>
          <p:nvPr>
            <p:ph type="pic" sz="quarter" idx="10"/>
          </p:nvPr>
        </p:nvSpPr>
        <p:spPr bwMode="gray">
          <a:xfrm>
            <a:off x="536400" y="1548907"/>
            <a:ext cx="5396754" cy="3758200"/>
          </a:xfrm>
          <a:prstGeom prst="roundRect">
            <a:avLst>
              <a:gd name="adj" fmla="val 0"/>
            </a:avLst>
          </a:prstGeom>
          <a:solidFill>
            <a:srgbClr val="F7F7F7"/>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p>
        </p:txBody>
      </p:sp>
      <p:sp>
        <p:nvSpPr>
          <p:cNvPr id="7" name="Picture Placeholder 4"/>
          <p:cNvSpPr>
            <a:spLocks noGrp="1"/>
          </p:cNvSpPr>
          <p:nvPr>
            <p:ph type="pic" sz="quarter" idx="11"/>
          </p:nvPr>
        </p:nvSpPr>
        <p:spPr bwMode="gray">
          <a:xfrm>
            <a:off x="6261931" y="1548907"/>
            <a:ext cx="5396754" cy="3758200"/>
          </a:xfrm>
          <a:prstGeom prst="roundRect">
            <a:avLst>
              <a:gd name="adj" fmla="val 0"/>
            </a:avLst>
          </a:prstGeom>
          <a:solidFill>
            <a:srgbClr val="F7F7F7"/>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p>
        </p:txBody>
      </p:sp>
      <p:sp>
        <p:nvSpPr>
          <p:cNvPr id="4" name="Text Placeholder 3"/>
          <p:cNvSpPr>
            <a:spLocks noGrp="1"/>
          </p:cNvSpPr>
          <p:nvPr>
            <p:ph type="body" sz="quarter" idx="12"/>
          </p:nvPr>
        </p:nvSpPr>
        <p:spPr>
          <a:xfrm>
            <a:off x="531934" y="5414963"/>
            <a:ext cx="5389562" cy="735012"/>
          </a:xfrm>
        </p:spPr>
        <p:txBody>
          <a:bodyPr/>
          <a:lstStyle>
            <a:lvl1pPr marL="0" indent="0">
              <a:buNone/>
              <a:defRPr sz="1800">
                <a:solidFill>
                  <a:schemeClr val="tx1"/>
                </a:solidFill>
              </a:defRPr>
            </a:lvl1pPr>
            <a:lvl2pPr marL="231682" indent="0">
              <a:buNone/>
              <a:defRPr sz="1600"/>
            </a:lvl2pPr>
            <a:lvl3pPr marL="569685" indent="0">
              <a:buNone/>
              <a:defRPr sz="1600"/>
            </a:lvl3pPr>
            <a:lvl4pPr marL="853733" indent="0">
              <a:buNone/>
              <a:defRPr sz="1600"/>
            </a:lvl4pPr>
            <a:lvl5pPr marL="1145716" indent="0">
              <a:buNone/>
              <a:defRPr sz="1600"/>
            </a:lvl5pPr>
          </a:lstStyle>
          <a:p>
            <a:pPr lvl="0"/>
            <a:r>
              <a:rPr lang="en-US"/>
              <a:t>Click to edit Master text styles</a:t>
            </a:r>
          </a:p>
        </p:txBody>
      </p:sp>
      <p:sp>
        <p:nvSpPr>
          <p:cNvPr id="8" name="Text Placeholder 3"/>
          <p:cNvSpPr>
            <a:spLocks noGrp="1"/>
          </p:cNvSpPr>
          <p:nvPr>
            <p:ph type="body" sz="quarter" idx="13"/>
          </p:nvPr>
        </p:nvSpPr>
        <p:spPr>
          <a:xfrm>
            <a:off x="6269123" y="5414963"/>
            <a:ext cx="5389562" cy="735012"/>
          </a:xfrm>
        </p:spPr>
        <p:txBody>
          <a:bodyPr/>
          <a:lstStyle>
            <a:lvl1pPr marL="0" indent="0">
              <a:buNone/>
              <a:defRPr sz="1800">
                <a:solidFill>
                  <a:schemeClr val="tx1"/>
                </a:solidFill>
              </a:defRPr>
            </a:lvl1pPr>
            <a:lvl2pPr marL="231682" indent="0">
              <a:buNone/>
              <a:defRPr sz="1600"/>
            </a:lvl2pPr>
            <a:lvl3pPr marL="569685" indent="0">
              <a:buNone/>
              <a:defRPr sz="1600"/>
            </a:lvl3pPr>
            <a:lvl4pPr marL="853733" indent="0">
              <a:buNone/>
              <a:defRPr sz="1600"/>
            </a:lvl4pPr>
            <a:lvl5pPr marL="1145716" indent="0">
              <a:buNone/>
              <a:defRPr sz="1600"/>
            </a:lvl5pPr>
          </a:lstStyle>
          <a:p>
            <a:pPr lvl="0"/>
            <a:r>
              <a:rPr lang="en-US"/>
              <a:t>Click to edit Master text styles</a:t>
            </a:r>
          </a:p>
        </p:txBody>
      </p:sp>
    </p:spTree>
    <p:extLst>
      <p:ext uri="{BB962C8B-B14F-4D97-AF65-F5344CB8AC3E}">
        <p14:creationId xmlns:p14="http://schemas.microsoft.com/office/powerpoint/2010/main" val="3888879353"/>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riple photo">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38912" y="338328"/>
            <a:ext cx="11183112" cy="668692"/>
          </a:xfrm>
        </p:spPr>
        <p:txBody>
          <a:bodyPr/>
          <a:lstStyle/>
          <a:p>
            <a:r>
              <a:rPr lang="en-US"/>
              <a:t>Click to edit Master title style</a:t>
            </a:r>
          </a:p>
        </p:txBody>
      </p:sp>
      <p:sp>
        <p:nvSpPr>
          <p:cNvPr id="5" name="Picture Placeholder 4"/>
          <p:cNvSpPr>
            <a:spLocks noGrp="1"/>
          </p:cNvSpPr>
          <p:nvPr>
            <p:ph type="pic" sz="quarter" idx="10"/>
          </p:nvPr>
        </p:nvSpPr>
        <p:spPr bwMode="gray">
          <a:xfrm>
            <a:off x="528166" y="1548907"/>
            <a:ext cx="3520440" cy="3758200"/>
          </a:xfrm>
          <a:prstGeom prst="roundRect">
            <a:avLst>
              <a:gd name="adj" fmla="val 0"/>
            </a:avLst>
          </a:prstGeom>
          <a:solidFill>
            <a:srgbClr val="F7F7F7"/>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p>
        </p:txBody>
      </p:sp>
      <p:sp>
        <p:nvSpPr>
          <p:cNvPr id="7" name="Picture Placeholder 4"/>
          <p:cNvSpPr>
            <a:spLocks noGrp="1"/>
          </p:cNvSpPr>
          <p:nvPr>
            <p:ph type="pic" sz="quarter" idx="11"/>
          </p:nvPr>
        </p:nvSpPr>
        <p:spPr bwMode="gray">
          <a:xfrm>
            <a:off x="4331846" y="1548907"/>
            <a:ext cx="3515750" cy="3758200"/>
          </a:xfrm>
          <a:prstGeom prst="roundRect">
            <a:avLst>
              <a:gd name="adj" fmla="val 0"/>
            </a:avLst>
          </a:prstGeom>
          <a:solidFill>
            <a:srgbClr val="F7F7F7"/>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p>
        </p:txBody>
      </p:sp>
      <p:sp>
        <p:nvSpPr>
          <p:cNvPr id="8" name="Picture Placeholder 4"/>
          <p:cNvSpPr>
            <a:spLocks noGrp="1"/>
          </p:cNvSpPr>
          <p:nvPr>
            <p:ph type="pic" sz="quarter" idx="12"/>
          </p:nvPr>
        </p:nvSpPr>
        <p:spPr bwMode="gray">
          <a:xfrm>
            <a:off x="8140219" y="1548907"/>
            <a:ext cx="3515750" cy="3758200"/>
          </a:xfrm>
          <a:prstGeom prst="roundRect">
            <a:avLst>
              <a:gd name="adj" fmla="val 0"/>
            </a:avLst>
          </a:prstGeom>
          <a:solidFill>
            <a:srgbClr val="F7F7F7"/>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p>
        </p:txBody>
      </p:sp>
      <p:sp>
        <p:nvSpPr>
          <p:cNvPr id="10" name="Text Placeholder 3"/>
          <p:cNvSpPr>
            <a:spLocks noGrp="1"/>
          </p:cNvSpPr>
          <p:nvPr>
            <p:ph type="body" sz="quarter" idx="13"/>
          </p:nvPr>
        </p:nvSpPr>
        <p:spPr>
          <a:xfrm>
            <a:off x="528165" y="5414963"/>
            <a:ext cx="3515750" cy="735012"/>
          </a:xfrm>
        </p:spPr>
        <p:txBody>
          <a:bodyPr/>
          <a:lstStyle>
            <a:lvl1pPr marL="0" indent="0">
              <a:buNone/>
              <a:defRPr sz="1800"/>
            </a:lvl1pPr>
            <a:lvl2pPr marL="231682" indent="0">
              <a:buNone/>
              <a:defRPr sz="1600"/>
            </a:lvl2pPr>
            <a:lvl3pPr marL="569685" indent="0">
              <a:buNone/>
              <a:defRPr sz="1600"/>
            </a:lvl3pPr>
            <a:lvl4pPr marL="853733" indent="0">
              <a:buNone/>
              <a:defRPr sz="1600"/>
            </a:lvl4pPr>
            <a:lvl5pPr marL="1145716" indent="0">
              <a:buNone/>
              <a:defRPr sz="1600"/>
            </a:lvl5pPr>
          </a:lstStyle>
          <a:p>
            <a:pPr lvl="0"/>
            <a:r>
              <a:rPr lang="en-US"/>
              <a:t>Click to edit Master text styles</a:t>
            </a:r>
          </a:p>
        </p:txBody>
      </p:sp>
      <p:sp>
        <p:nvSpPr>
          <p:cNvPr id="11" name="Text Placeholder 3"/>
          <p:cNvSpPr>
            <a:spLocks noGrp="1"/>
          </p:cNvSpPr>
          <p:nvPr>
            <p:ph type="body" sz="quarter" idx="14"/>
          </p:nvPr>
        </p:nvSpPr>
        <p:spPr>
          <a:xfrm>
            <a:off x="4331846" y="5414963"/>
            <a:ext cx="3515750" cy="735012"/>
          </a:xfrm>
        </p:spPr>
        <p:txBody>
          <a:bodyPr/>
          <a:lstStyle>
            <a:lvl1pPr marL="0" indent="0">
              <a:buNone/>
              <a:defRPr sz="1800"/>
            </a:lvl1pPr>
            <a:lvl2pPr marL="231682" indent="0">
              <a:buNone/>
              <a:defRPr sz="1600"/>
            </a:lvl2pPr>
            <a:lvl3pPr marL="569685" indent="0">
              <a:buNone/>
              <a:defRPr sz="1600"/>
            </a:lvl3pPr>
            <a:lvl4pPr marL="853733" indent="0">
              <a:buNone/>
              <a:defRPr sz="1600"/>
            </a:lvl4pPr>
            <a:lvl5pPr marL="1145716" indent="0">
              <a:buNone/>
              <a:defRPr sz="1600"/>
            </a:lvl5pPr>
          </a:lstStyle>
          <a:p>
            <a:pPr lvl="0"/>
            <a:r>
              <a:rPr lang="en-US"/>
              <a:t>Click to edit Master text styles</a:t>
            </a:r>
          </a:p>
        </p:txBody>
      </p:sp>
      <p:sp>
        <p:nvSpPr>
          <p:cNvPr id="12" name="Text Placeholder 3"/>
          <p:cNvSpPr>
            <a:spLocks noGrp="1"/>
          </p:cNvSpPr>
          <p:nvPr>
            <p:ph type="body" sz="quarter" idx="15"/>
          </p:nvPr>
        </p:nvSpPr>
        <p:spPr>
          <a:xfrm>
            <a:off x="8122288" y="5414963"/>
            <a:ext cx="3515750" cy="735012"/>
          </a:xfrm>
        </p:spPr>
        <p:txBody>
          <a:bodyPr/>
          <a:lstStyle>
            <a:lvl1pPr marL="0" indent="0">
              <a:buNone/>
              <a:defRPr sz="1800"/>
            </a:lvl1pPr>
            <a:lvl2pPr marL="231682" indent="0">
              <a:buNone/>
              <a:defRPr sz="1600"/>
            </a:lvl2pPr>
            <a:lvl3pPr marL="569685" indent="0">
              <a:buNone/>
              <a:defRPr sz="1600"/>
            </a:lvl3pPr>
            <a:lvl4pPr marL="853733" indent="0">
              <a:buNone/>
              <a:defRPr sz="1600"/>
            </a:lvl4pPr>
            <a:lvl5pPr marL="1145716" indent="0">
              <a:buNone/>
              <a:defRPr sz="1600"/>
            </a:lvl5pPr>
          </a:lstStyle>
          <a:p>
            <a:pPr lvl="0"/>
            <a:r>
              <a:rPr lang="en-US"/>
              <a:t>Click to edit Master text styles</a:t>
            </a:r>
          </a:p>
        </p:txBody>
      </p:sp>
    </p:spTree>
    <p:extLst>
      <p:ext uri="{BB962C8B-B14F-4D97-AF65-F5344CB8AC3E}">
        <p14:creationId xmlns:p14="http://schemas.microsoft.com/office/powerpoint/2010/main" val="3949925878"/>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4" name="Chart Placeholder 3"/>
          <p:cNvSpPr>
            <a:spLocks noGrp="1"/>
          </p:cNvSpPr>
          <p:nvPr>
            <p:ph type="chart" sz="quarter" idx="10" hasCustomPrompt="1"/>
          </p:nvPr>
        </p:nvSpPr>
        <p:spPr bwMode="gray">
          <a:xfrm>
            <a:off x="527900" y="1704848"/>
            <a:ext cx="11120572" cy="4270746"/>
          </a:xfrm>
        </p:spPr>
        <p:txBody>
          <a:bodyPr anchor="ctr" anchorCtr="0"/>
          <a:lstStyle>
            <a:lvl1pPr marL="0" indent="0" algn="ctr">
              <a:buNone/>
              <a:defRPr sz="2399" baseline="0">
                <a:solidFill>
                  <a:schemeClr val="tx1"/>
                </a:solidFill>
                <a:latin typeface="+mn-lt"/>
                <a:ea typeface="Gilroy Bold" panose="00000500000000000000" pitchFamily="50" charset="0"/>
                <a:cs typeface="Gilroy Bold" panose="00000500000000000000" pitchFamily="50" charset="0"/>
              </a:defRPr>
            </a:lvl1pPr>
          </a:lstStyle>
          <a:p>
            <a:r>
              <a:rPr lang="en-US"/>
              <a:t>Place chart here</a:t>
            </a:r>
          </a:p>
        </p:txBody>
      </p:sp>
      <p:sp>
        <p:nvSpPr>
          <p:cNvPr id="7" name="Text Placeholder 6"/>
          <p:cNvSpPr>
            <a:spLocks noGrp="1"/>
          </p:cNvSpPr>
          <p:nvPr>
            <p:ph type="body" sz="quarter" idx="17" hasCustomPrompt="1"/>
          </p:nvPr>
        </p:nvSpPr>
        <p:spPr bwMode="gray">
          <a:xfrm>
            <a:off x="457540" y="5951592"/>
            <a:ext cx="11106558" cy="260484"/>
          </a:xfrm>
        </p:spPr>
        <p:txBody>
          <a:bodyPr bIns="0" anchor="b" anchorCtr="0"/>
          <a:lstStyle>
            <a:lvl1pPr marL="0" indent="0">
              <a:buNone/>
              <a:defRPr lang="en-US" sz="800" kern="1200" baseline="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chemeClr val="tx2"/>
              </a:buClr>
              <a:buFont typeface="Arial"/>
              <a:buNone/>
            </a:pPr>
            <a:r>
              <a:rPr lang="en-US"/>
              <a:t>Source: Goes Here</a:t>
            </a:r>
          </a:p>
        </p:txBody>
      </p:sp>
      <p:sp>
        <p:nvSpPr>
          <p:cNvPr id="8" name="Text Placeholder 8"/>
          <p:cNvSpPr>
            <a:spLocks noGrp="1"/>
          </p:cNvSpPr>
          <p:nvPr>
            <p:ph type="body" sz="quarter" idx="13"/>
          </p:nvPr>
        </p:nvSpPr>
        <p:spPr bwMode="gray">
          <a:xfrm>
            <a:off x="527901" y="1198320"/>
            <a:ext cx="11120572" cy="446087"/>
          </a:xfrm>
        </p:spPr>
        <p:txBody>
          <a:bodyPr lIns="0" anchor="b">
            <a:noAutofit/>
          </a:bodyPr>
          <a:lstStyle>
            <a:lvl1pPr algn="ctr">
              <a:lnSpc>
                <a:spcPct val="85000"/>
              </a:lnSpc>
              <a:spcBef>
                <a:spcPts val="600"/>
              </a:spcBef>
              <a:buNone/>
              <a:defRPr sz="1800" b="1">
                <a:solidFill>
                  <a:schemeClr val="tx1"/>
                </a:solidFill>
                <a:latin typeface="+mj-lt"/>
                <a:ea typeface="Gilroy Bold" panose="00000500000000000000" pitchFamily="50" charset="0"/>
                <a:cs typeface="Gilroy Bold" panose="00000500000000000000" pitchFamily="50" charset="0"/>
              </a:defRPr>
            </a:lvl1pPr>
            <a:lvl2pPr>
              <a:buNone/>
              <a:defRPr/>
            </a:lvl2pPr>
            <a:lvl3pPr>
              <a:buNone/>
              <a:defRPr/>
            </a:lvl3pPr>
            <a:lvl4pPr>
              <a:buNone/>
              <a:defRPr/>
            </a:lvl4pPr>
            <a:lvl5pPr>
              <a:buNone/>
              <a:defRPr/>
            </a:lvl5pPr>
          </a:lstStyle>
          <a:p>
            <a:pPr lvl="0"/>
            <a:r>
              <a:rPr lang="en-US"/>
              <a:t>Click to edit Master text styles</a:t>
            </a: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00341732"/>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Chart">
    <p:spTree>
      <p:nvGrpSpPr>
        <p:cNvPr id="1" name=""/>
        <p:cNvGrpSpPr/>
        <p:nvPr/>
      </p:nvGrpSpPr>
      <p:grpSpPr>
        <a:xfrm>
          <a:off x="0" y="0"/>
          <a:ext cx="0" cy="0"/>
          <a:chOff x="0" y="0"/>
          <a:chExt cx="0" cy="0"/>
        </a:xfrm>
      </p:grpSpPr>
      <p:sp>
        <p:nvSpPr>
          <p:cNvPr id="4" name="Chart Placeholder 3"/>
          <p:cNvSpPr>
            <a:spLocks noGrp="1"/>
          </p:cNvSpPr>
          <p:nvPr>
            <p:ph type="chart" sz="quarter" idx="10" hasCustomPrompt="1"/>
          </p:nvPr>
        </p:nvSpPr>
        <p:spPr bwMode="gray">
          <a:xfrm>
            <a:off x="534232" y="1150070"/>
            <a:ext cx="5436821" cy="4698524"/>
          </a:xfrm>
        </p:spPr>
        <p:txBody>
          <a:bodyPr anchor="ctr" anchorCtr="0"/>
          <a:lstStyle>
            <a:lvl1pPr marL="0" indent="0" algn="ctr">
              <a:buNone/>
              <a:defRPr sz="2399" baseline="0">
                <a:solidFill>
                  <a:schemeClr val="tx1"/>
                </a:solidFill>
                <a:latin typeface="+mn-lt"/>
                <a:ea typeface="Gilroy Bold" panose="00000500000000000000" pitchFamily="50" charset="0"/>
                <a:cs typeface="Gilroy Bold" panose="00000500000000000000" pitchFamily="50" charset="0"/>
              </a:defRPr>
            </a:lvl1pPr>
          </a:lstStyle>
          <a:p>
            <a:r>
              <a:rPr lang="en-US"/>
              <a:t>Place chart here</a:t>
            </a:r>
          </a:p>
        </p:txBody>
      </p:sp>
      <p:sp>
        <p:nvSpPr>
          <p:cNvPr id="12" name="Chart Placeholder 3"/>
          <p:cNvSpPr>
            <a:spLocks noGrp="1"/>
          </p:cNvSpPr>
          <p:nvPr>
            <p:ph type="chart" sz="quarter" idx="18" hasCustomPrompt="1"/>
          </p:nvPr>
        </p:nvSpPr>
        <p:spPr bwMode="gray">
          <a:xfrm>
            <a:off x="6217773" y="1150070"/>
            <a:ext cx="5440680" cy="4698524"/>
          </a:xfrm>
        </p:spPr>
        <p:txBody>
          <a:bodyPr anchor="ctr" anchorCtr="0"/>
          <a:lstStyle>
            <a:lvl1pPr marL="0" indent="0" algn="ctr">
              <a:buNone/>
              <a:defRPr sz="2399" baseline="0">
                <a:solidFill>
                  <a:schemeClr val="tx1"/>
                </a:solidFill>
                <a:latin typeface="+mn-lt"/>
                <a:ea typeface="Gilroy Bold" panose="00000500000000000000" pitchFamily="50" charset="0"/>
                <a:cs typeface="Gilroy Bold" panose="00000500000000000000" pitchFamily="50" charset="0"/>
              </a:defRPr>
            </a:lvl1pPr>
          </a:lstStyle>
          <a:p>
            <a:r>
              <a:rPr lang="en-US"/>
              <a:t>Place chart here</a:t>
            </a:r>
          </a:p>
        </p:txBody>
      </p:sp>
      <p:sp>
        <p:nvSpPr>
          <p:cNvPr id="7" name="Text Placeholder 6"/>
          <p:cNvSpPr>
            <a:spLocks noGrp="1"/>
          </p:cNvSpPr>
          <p:nvPr>
            <p:ph type="body" sz="quarter" idx="17" hasCustomPrompt="1"/>
          </p:nvPr>
        </p:nvSpPr>
        <p:spPr bwMode="gray">
          <a:xfrm>
            <a:off x="457200" y="5951594"/>
            <a:ext cx="11106558" cy="260484"/>
          </a:xfrm>
        </p:spPr>
        <p:txBody>
          <a:bodyPr bIns="0" anchor="b" anchorCtr="0"/>
          <a:lstStyle>
            <a:lvl1pPr marL="0" indent="0">
              <a:buNone/>
              <a:defRPr lang="en-US" sz="800" kern="1200" baseline="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chemeClr val="tx2"/>
              </a:buClr>
              <a:buFont typeface="Arial"/>
              <a:buNone/>
            </a:pPr>
            <a:r>
              <a:rPr lang="en-US"/>
              <a:t>Source: Goes Here</a:t>
            </a: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32072644"/>
      </p:ext>
    </p:extLst>
  </p:cSld>
  <p:clrMapOvr>
    <a:masterClrMapping/>
  </p:clrMapOvr>
  <p:transition>
    <p:fade/>
  </p:transition>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Multi Chart">
    <p:spTree>
      <p:nvGrpSpPr>
        <p:cNvPr id="1" name=""/>
        <p:cNvGrpSpPr/>
        <p:nvPr/>
      </p:nvGrpSpPr>
      <p:grpSpPr>
        <a:xfrm>
          <a:off x="0" y="0"/>
          <a:ext cx="0" cy="0"/>
          <a:chOff x="0" y="0"/>
          <a:chExt cx="0" cy="0"/>
        </a:xfrm>
      </p:grpSpPr>
      <p:sp>
        <p:nvSpPr>
          <p:cNvPr id="4" name="Chart Placeholder 3"/>
          <p:cNvSpPr>
            <a:spLocks noGrp="1"/>
          </p:cNvSpPr>
          <p:nvPr>
            <p:ph type="chart" sz="quarter" idx="10" hasCustomPrompt="1"/>
          </p:nvPr>
        </p:nvSpPr>
        <p:spPr bwMode="gray">
          <a:xfrm>
            <a:off x="528956" y="1141890"/>
            <a:ext cx="5558104" cy="2216700"/>
          </a:xfrm>
        </p:spPr>
        <p:txBody>
          <a:bodyPr anchor="ctr" anchorCtr="0"/>
          <a:lstStyle>
            <a:lvl1pPr marL="0" indent="0" algn="ctr">
              <a:buNone/>
              <a:defRPr sz="2399" baseline="0">
                <a:solidFill>
                  <a:schemeClr val="tx1"/>
                </a:solidFill>
              </a:defRPr>
            </a:lvl1pPr>
          </a:lstStyle>
          <a:p>
            <a:r>
              <a:rPr lang="en-US"/>
              <a:t>Place chart here</a:t>
            </a:r>
          </a:p>
        </p:txBody>
      </p:sp>
      <p:sp>
        <p:nvSpPr>
          <p:cNvPr id="12" name="Chart Placeholder 3"/>
          <p:cNvSpPr>
            <a:spLocks noGrp="1"/>
          </p:cNvSpPr>
          <p:nvPr>
            <p:ph type="chart" sz="quarter" idx="18" hasCustomPrompt="1"/>
          </p:nvPr>
        </p:nvSpPr>
        <p:spPr bwMode="gray">
          <a:xfrm>
            <a:off x="6096487" y="1141890"/>
            <a:ext cx="5558104" cy="2216700"/>
          </a:xfrm>
        </p:spPr>
        <p:txBody>
          <a:bodyPr anchor="ctr" anchorCtr="0"/>
          <a:lstStyle>
            <a:lvl1pPr marL="0" indent="0" algn="ctr">
              <a:buNone/>
              <a:defRPr sz="2399" baseline="0">
                <a:solidFill>
                  <a:schemeClr val="tx1"/>
                </a:solidFill>
              </a:defRPr>
            </a:lvl1pPr>
          </a:lstStyle>
          <a:p>
            <a:r>
              <a:rPr lang="en-US"/>
              <a:t>Place chart here</a:t>
            </a:r>
          </a:p>
        </p:txBody>
      </p:sp>
      <p:sp>
        <p:nvSpPr>
          <p:cNvPr id="7" name="Text Placeholder 6"/>
          <p:cNvSpPr>
            <a:spLocks noGrp="1"/>
          </p:cNvSpPr>
          <p:nvPr>
            <p:ph type="body" sz="quarter" idx="17" hasCustomPrompt="1"/>
          </p:nvPr>
        </p:nvSpPr>
        <p:spPr bwMode="gray">
          <a:xfrm>
            <a:off x="457200" y="5950986"/>
            <a:ext cx="11106558" cy="260484"/>
          </a:xfrm>
        </p:spPr>
        <p:txBody>
          <a:bodyPr bIns="0" anchor="b" anchorCtr="0"/>
          <a:lstStyle>
            <a:lvl1pPr marL="0" indent="0">
              <a:buNone/>
              <a:defRPr lang="en-US" sz="800" kern="1200" baseline="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7017" rtl="0" eaLnBrk="1" latinLnBrk="0" hangingPunct="1">
              <a:lnSpc>
                <a:spcPct val="90000"/>
              </a:lnSpc>
              <a:spcBef>
                <a:spcPts val="1200"/>
              </a:spcBef>
              <a:buClr>
                <a:schemeClr val="tx2"/>
              </a:buClr>
              <a:buFont typeface="Arial"/>
              <a:buNone/>
            </a:pPr>
            <a:r>
              <a:rPr lang="en-US"/>
              <a:t>Source: Goes Here</a:t>
            </a:r>
          </a:p>
        </p:txBody>
      </p:sp>
      <p:sp>
        <p:nvSpPr>
          <p:cNvPr id="15" name="Chart Placeholder 3"/>
          <p:cNvSpPr>
            <a:spLocks noGrp="1"/>
          </p:cNvSpPr>
          <p:nvPr>
            <p:ph type="chart" sz="quarter" idx="19" hasCustomPrompt="1"/>
          </p:nvPr>
        </p:nvSpPr>
        <p:spPr bwMode="gray">
          <a:xfrm>
            <a:off x="528956" y="3358590"/>
            <a:ext cx="5558104" cy="2216700"/>
          </a:xfrm>
        </p:spPr>
        <p:txBody>
          <a:bodyPr anchor="ctr" anchorCtr="0"/>
          <a:lstStyle>
            <a:lvl1pPr marL="0" indent="0" algn="ctr">
              <a:buNone/>
              <a:defRPr sz="2399" baseline="0">
                <a:solidFill>
                  <a:schemeClr val="tx1"/>
                </a:solidFill>
              </a:defRPr>
            </a:lvl1pPr>
          </a:lstStyle>
          <a:p>
            <a:r>
              <a:rPr lang="en-US"/>
              <a:t>Place chart here</a:t>
            </a:r>
          </a:p>
        </p:txBody>
      </p:sp>
      <p:sp>
        <p:nvSpPr>
          <p:cNvPr id="16" name="Chart Placeholder 3"/>
          <p:cNvSpPr>
            <a:spLocks noGrp="1"/>
          </p:cNvSpPr>
          <p:nvPr>
            <p:ph type="chart" sz="quarter" idx="20" hasCustomPrompt="1"/>
          </p:nvPr>
        </p:nvSpPr>
        <p:spPr bwMode="gray">
          <a:xfrm>
            <a:off x="6096487" y="3358590"/>
            <a:ext cx="5558104" cy="2216700"/>
          </a:xfrm>
        </p:spPr>
        <p:txBody>
          <a:bodyPr anchor="ctr" anchorCtr="0"/>
          <a:lstStyle>
            <a:lvl1pPr marL="0" indent="0" algn="ctr">
              <a:buNone/>
              <a:defRPr sz="2399" baseline="0">
                <a:solidFill>
                  <a:schemeClr val="tx1"/>
                </a:solidFill>
              </a:defRPr>
            </a:lvl1pPr>
          </a:lstStyle>
          <a:p>
            <a:r>
              <a:rPr lang="en-US"/>
              <a:t>Place chart here</a:t>
            </a: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6316614"/>
      </p:ext>
    </p:extLst>
  </p:cSld>
  <p:clrMapOvr>
    <a:masterClrMapping/>
  </p:clrMapOvr>
  <p:transition>
    <p:fade/>
  </p:transition>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7" name="Text Placeholder 6"/>
          <p:cNvSpPr>
            <a:spLocks noGrp="1"/>
          </p:cNvSpPr>
          <p:nvPr>
            <p:ph type="body" sz="quarter" idx="17" hasCustomPrompt="1"/>
          </p:nvPr>
        </p:nvSpPr>
        <p:spPr bwMode="gray">
          <a:xfrm>
            <a:off x="457200" y="5951218"/>
            <a:ext cx="11109960" cy="260484"/>
          </a:xfrm>
        </p:spPr>
        <p:txBody>
          <a:bodyPr bIns="0" anchor="b" anchorCtr="0"/>
          <a:lstStyle>
            <a:lvl1pPr marL="0" indent="0">
              <a:buNone/>
              <a:defRPr sz="800" baseline="0">
                <a:solidFill>
                  <a:schemeClr val="tx1"/>
                </a:solidFill>
              </a:defRPr>
            </a:lvl1pPr>
          </a:lstStyle>
          <a:p>
            <a:pPr lvl="0"/>
            <a:r>
              <a:rPr lang="en-US"/>
              <a:t>Source: Goes Here</a:t>
            </a:r>
          </a:p>
        </p:txBody>
      </p:sp>
      <p:sp>
        <p:nvSpPr>
          <p:cNvPr id="4" name="Table Placeholder 3"/>
          <p:cNvSpPr>
            <a:spLocks noGrp="1"/>
          </p:cNvSpPr>
          <p:nvPr>
            <p:ph type="tbl" sz="quarter" idx="18"/>
          </p:nvPr>
        </p:nvSpPr>
        <p:spPr bwMode="gray">
          <a:xfrm>
            <a:off x="538512" y="1230697"/>
            <a:ext cx="11109960" cy="4481512"/>
          </a:xfrm>
        </p:spPr>
        <p:txBody>
          <a:bodyPr anchor="ctr"/>
          <a:lstStyle>
            <a:lvl1pPr marL="0" indent="0" algn="ctr">
              <a:buNone/>
              <a:defRPr>
                <a:solidFill>
                  <a:schemeClr val="tx1"/>
                </a:solidFill>
              </a:defRPr>
            </a:lvl1pPr>
          </a:lstStyle>
          <a:p>
            <a:r>
              <a:rPr lang="en-US"/>
              <a:t>Click icon to add table</a:t>
            </a: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92196936"/>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Quote ">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F74C911-67DD-4DDC-A8AC-E7A528D4C20C}"/>
              </a:ext>
            </a:extLst>
          </p:cNvPr>
          <p:cNvGrpSpPr/>
          <p:nvPr userDrawn="1"/>
        </p:nvGrpSpPr>
        <p:grpSpPr>
          <a:xfrm>
            <a:off x="-7938" y="-14753"/>
            <a:ext cx="12215381" cy="6898154"/>
            <a:chOff x="-7938" y="-14753"/>
            <a:chExt cx="12215381" cy="6898154"/>
          </a:xfrm>
        </p:grpSpPr>
        <p:sp>
          <p:nvSpPr>
            <p:cNvPr id="6" name="Rectangle: Rounded Corners 5">
              <a:extLst>
                <a:ext uri="{FF2B5EF4-FFF2-40B4-BE49-F238E27FC236}">
                  <a16:creationId xmlns:a16="http://schemas.microsoft.com/office/drawing/2014/main" id="{404BEA74-4490-4A28-ACF2-254EB7DE8361}"/>
                </a:ext>
              </a:extLst>
            </p:cNvPr>
            <p:cNvSpPr/>
            <p:nvPr/>
          </p:nvSpPr>
          <p:spPr>
            <a:xfrm>
              <a:off x="0" y="0"/>
              <a:ext cx="12188824" cy="6858000"/>
            </a:xfrm>
            <a:prstGeom prst="roundRect">
              <a:avLst>
                <a:gd name="adj" fmla="val 0"/>
              </a:avLst>
            </a:prstGeom>
            <a:solidFill>
              <a:srgbClr val="293E40"/>
            </a:solidFill>
            <a:ln w="19050">
              <a:solidFill>
                <a:srgbClr val="293E4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7" name="AutoShape 3">
              <a:extLst>
                <a:ext uri="{FF2B5EF4-FFF2-40B4-BE49-F238E27FC236}">
                  <a16:creationId xmlns:a16="http://schemas.microsoft.com/office/drawing/2014/main" id="{6DE6B404-3451-40AE-9B1F-A2B1554E30A4}"/>
                </a:ext>
              </a:extLst>
            </p:cNvPr>
            <p:cNvSpPr>
              <a:spLocks noChangeAspect="1" noChangeArrowheads="1" noTextEdit="1"/>
            </p:cNvSpPr>
            <p:nvPr/>
          </p:nvSpPr>
          <p:spPr bwMode="auto">
            <a:xfrm>
              <a:off x="12700" y="0"/>
              <a:ext cx="12163426"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6">
              <a:extLst>
                <a:ext uri="{FF2B5EF4-FFF2-40B4-BE49-F238E27FC236}">
                  <a16:creationId xmlns:a16="http://schemas.microsoft.com/office/drawing/2014/main" id="{97BCFEE5-4642-4E8C-8FCD-64FB4E52813A}"/>
                </a:ext>
              </a:extLst>
            </p:cNvPr>
            <p:cNvSpPr>
              <a:spLocks/>
            </p:cNvSpPr>
            <p:nvPr/>
          </p:nvSpPr>
          <p:spPr bwMode="auto">
            <a:xfrm>
              <a:off x="10375900" y="203200"/>
              <a:ext cx="1830388" cy="4138613"/>
            </a:xfrm>
            <a:custGeom>
              <a:avLst/>
              <a:gdLst>
                <a:gd name="T0" fmla="*/ 1175 w 1467"/>
                <a:gd name="T1" fmla="*/ 1296 h 3208"/>
                <a:gd name="T2" fmla="*/ 1055 w 1467"/>
                <a:gd name="T3" fmla="*/ 1604 h 3208"/>
                <a:gd name="T4" fmla="*/ 1175 w 1467"/>
                <a:gd name="T5" fmla="*/ 1912 h 3208"/>
                <a:gd name="T6" fmla="*/ 1467 w 1467"/>
                <a:gd name="T7" fmla="*/ 2056 h 3208"/>
                <a:gd name="T8" fmla="*/ 1467 w 1467"/>
                <a:gd name="T9" fmla="*/ 3208 h 3208"/>
                <a:gd name="T10" fmla="*/ 1446 w 1467"/>
                <a:gd name="T11" fmla="*/ 3206 h 3208"/>
                <a:gd name="T12" fmla="*/ 418 w 1467"/>
                <a:gd name="T13" fmla="*/ 2687 h 3208"/>
                <a:gd name="T14" fmla="*/ 0 w 1467"/>
                <a:gd name="T15" fmla="*/ 1604 h 3208"/>
                <a:gd name="T16" fmla="*/ 418 w 1467"/>
                <a:gd name="T17" fmla="*/ 521 h 3208"/>
                <a:gd name="T18" fmla="*/ 1446 w 1467"/>
                <a:gd name="T19" fmla="*/ 2 h 3208"/>
                <a:gd name="T20" fmla="*/ 1467 w 1467"/>
                <a:gd name="T21" fmla="*/ 0 h 3208"/>
                <a:gd name="T22" fmla="*/ 1467 w 1467"/>
                <a:gd name="T23" fmla="*/ 1152 h 3208"/>
                <a:gd name="T24" fmla="*/ 1175 w 1467"/>
                <a:gd name="T25" fmla="*/ 1296 h 3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7" h="3208">
                  <a:moveTo>
                    <a:pt x="1175" y="1296"/>
                  </a:moveTo>
                  <a:cubicBezTo>
                    <a:pt x="1098" y="1380"/>
                    <a:pt x="1055" y="1489"/>
                    <a:pt x="1055" y="1604"/>
                  </a:cubicBezTo>
                  <a:cubicBezTo>
                    <a:pt x="1055" y="1719"/>
                    <a:pt x="1098" y="1828"/>
                    <a:pt x="1175" y="1912"/>
                  </a:cubicBezTo>
                  <a:cubicBezTo>
                    <a:pt x="1252" y="1995"/>
                    <a:pt x="1355" y="2046"/>
                    <a:pt x="1467" y="2056"/>
                  </a:cubicBezTo>
                  <a:cubicBezTo>
                    <a:pt x="1467" y="3208"/>
                    <a:pt x="1467" y="3208"/>
                    <a:pt x="1467" y="3208"/>
                  </a:cubicBezTo>
                  <a:cubicBezTo>
                    <a:pt x="1446" y="3206"/>
                    <a:pt x="1446" y="3206"/>
                    <a:pt x="1446" y="3206"/>
                  </a:cubicBezTo>
                  <a:cubicBezTo>
                    <a:pt x="1051" y="3166"/>
                    <a:pt x="686" y="2982"/>
                    <a:pt x="418" y="2687"/>
                  </a:cubicBezTo>
                  <a:cubicBezTo>
                    <a:pt x="148" y="2390"/>
                    <a:pt x="0" y="2005"/>
                    <a:pt x="0" y="1604"/>
                  </a:cubicBezTo>
                  <a:cubicBezTo>
                    <a:pt x="0" y="1202"/>
                    <a:pt x="148" y="818"/>
                    <a:pt x="418" y="521"/>
                  </a:cubicBezTo>
                  <a:cubicBezTo>
                    <a:pt x="686" y="226"/>
                    <a:pt x="1051" y="42"/>
                    <a:pt x="1446" y="2"/>
                  </a:cubicBezTo>
                  <a:cubicBezTo>
                    <a:pt x="1467" y="0"/>
                    <a:pt x="1467" y="0"/>
                    <a:pt x="1467" y="0"/>
                  </a:cubicBezTo>
                  <a:cubicBezTo>
                    <a:pt x="1467" y="1152"/>
                    <a:pt x="1467" y="1152"/>
                    <a:pt x="1467" y="1152"/>
                  </a:cubicBezTo>
                  <a:cubicBezTo>
                    <a:pt x="1355" y="1162"/>
                    <a:pt x="1252" y="1213"/>
                    <a:pt x="1175" y="1296"/>
                  </a:cubicBezTo>
                  <a:close/>
                </a:path>
              </a:pathLst>
            </a:custGeom>
            <a:solidFill>
              <a:srgbClr val="68A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7">
              <a:extLst>
                <a:ext uri="{FF2B5EF4-FFF2-40B4-BE49-F238E27FC236}">
                  <a16:creationId xmlns:a16="http://schemas.microsoft.com/office/drawing/2014/main" id="{42061B82-EE2E-4E1A-86CC-18AE878CFC33}"/>
                </a:ext>
              </a:extLst>
            </p:cNvPr>
            <p:cNvSpPr>
              <a:spLocks/>
            </p:cNvSpPr>
            <p:nvPr/>
          </p:nvSpPr>
          <p:spPr bwMode="auto">
            <a:xfrm>
              <a:off x="7380288" y="1588"/>
              <a:ext cx="1663700" cy="1816100"/>
            </a:xfrm>
            <a:custGeom>
              <a:avLst/>
              <a:gdLst>
                <a:gd name="T0" fmla="*/ 1333 w 1333"/>
                <a:gd name="T1" fmla="*/ 0 h 1408"/>
                <a:gd name="T2" fmla="*/ 435 w 1333"/>
                <a:gd name="T3" fmla="*/ 410 h 1408"/>
                <a:gd name="T4" fmla="*/ 22 w 1333"/>
                <a:gd name="T5" fmla="*/ 1408 h 1408"/>
                <a:gd name="T6" fmla="*/ 0 w 1333"/>
                <a:gd name="T7" fmla="*/ 1408 h 1408"/>
                <a:gd name="T8" fmla="*/ 420 w 1333"/>
                <a:gd name="T9" fmla="*/ 395 h 1408"/>
                <a:gd name="T10" fmla="*/ 1165 w 1333"/>
                <a:gd name="T11" fmla="*/ 0 h 1408"/>
                <a:gd name="T12" fmla="*/ 1333 w 1333"/>
                <a:gd name="T13" fmla="*/ 0 h 1408"/>
              </a:gdLst>
              <a:ahLst/>
              <a:cxnLst>
                <a:cxn ang="0">
                  <a:pos x="T0" y="T1"/>
                </a:cxn>
                <a:cxn ang="0">
                  <a:pos x="T2" y="T3"/>
                </a:cxn>
                <a:cxn ang="0">
                  <a:pos x="T4" y="T5"/>
                </a:cxn>
                <a:cxn ang="0">
                  <a:pos x="T6" y="T7"/>
                </a:cxn>
                <a:cxn ang="0">
                  <a:pos x="T8" y="T9"/>
                </a:cxn>
                <a:cxn ang="0">
                  <a:pos x="T10" y="T11"/>
                </a:cxn>
                <a:cxn ang="0">
                  <a:pos x="T12" y="T13"/>
                </a:cxn>
              </a:cxnLst>
              <a:rect l="0" t="0" r="r" b="b"/>
              <a:pathLst>
                <a:path w="1333" h="1408">
                  <a:moveTo>
                    <a:pt x="1333" y="0"/>
                  </a:moveTo>
                  <a:cubicBezTo>
                    <a:pt x="993" y="24"/>
                    <a:pt x="678" y="167"/>
                    <a:pt x="435" y="410"/>
                  </a:cubicBezTo>
                  <a:cubicBezTo>
                    <a:pt x="168" y="677"/>
                    <a:pt x="22" y="1031"/>
                    <a:pt x="22" y="1408"/>
                  </a:cubicBezTo>
                  <a:cubicBezTo>
                    <a:pt x="0" y="1408"/>
                    <a:pt x="0" y="1408"/>
                    <a:pt x="0" y="1408"/>
                  </a:cubicBezTo>
                  <a:cubicBezTo>
                    <a:pt x="0" y="1025"/>
                    <a:pt x="149" y="665"/>
                    <a:pt x="420" y="395"/>
                  </a:cubicBezTo>
                  <a:cubicBezTo>
                    <a:pt x="626" y="188"/>
                    <a:pt x="884" y="53"/>
                    <a:pt x="1165" y="0"/>
                  </a:cubicBezTo>
                  <a:lnTo>
                    <a:pt x="1333"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8">
              <a:extLst>
                <a:ext uri="{FF2B5EF4-FFF2-40B4-BE49-F238E27FC236}">
                  <a16:creationId xmlns:a16="http://schemas.microsoft.com/office/drawing/2014/main" id="{0E2E3AF5-5555-461D-906F-879A531FB893}"/>
                </a:ext>
              </a:extLst>
            </p:cNvPr>
            <p:cNvSpPr>
              <a:spLocks/>
            </p:cNvSpPr>
            <p:nvPr/>
          </p:nvSpPr>
          <p:spPr bwMode="auto">
            <a:xfrm>
              <a:off x="9293225" y="1588"/>
              <a:ext cx="1662113" cy="1816100"/>
            </a:xfrm>
            <a:custGeom>
              <a:avLst/>
              <a:gdLst>
                <a:gd name="T0" fmla="*/ 1332 w 1332"/>
                <a:gd name="T1" fmla="*/ 1408 h 1408"/>
                <a:gd name="T2" fmla="*/ 1311 w 1332"/>
                <a:gd name="T3" fmla="*/ 1408 h 1408"/>
                <a:gd name="T4" fmla="*/ 897 w 1332"/>
                <a:gd name="T5" fmla="*/ 410 h 1408"/>
                <a:gd name="T6" fmla="*/ 0 w 1332"/>
                <a:gd name="T7" fmla="*/ 0 h 1408"/>
                <a:gd name="T8" fmla="*/ 167 w 1332"/>
                <a:gd name="T9" fmla="*/ 0 h 1408"/>
                <a:gd name="T10" fmla="*/ 912 w 1332"/>
                <a:gd name="T11" fmla="*/ 395 h 1408"/>
                <a:gd name="T12" fmla="*/ 1332 w 1332"/>
                <a:gd name="T13" fmla="*/ 1408 h 1408"/>
              </a:gdLst>
              <a:ahLst/>
              <a:cxnLst>
                <a:cxn ang="0">
                  <a:pos x="T0" y="T1"/>
                </a:cxn>
                <a:cxn ang="0">
                  <a:pos x="T2" y="T3"/>
                </a:cxn>
                <a:cxn ang="0">
                  <a:pos x="T4" y="T5"/>
                </a:cxn>
                <a:cxn ang="0">
                  <a:pos x="T6" y="T7"/>
                </a:cxn>
                <a:cxn ang="0">
                  <a:pos x="T8" y="T9"/>
                </a:cxn>
                <a:cxn ang="0">
                  <a:pos x="T10" y="T11"/>
                </a:cxn>
                <a:cxn ang="0">
                  <a:pos x="T12" y="T13"/>
                </a:cxn>
              </a:cxnLst>
              <a:rect l="0" t="0" r="r" b="b"/>
              <a:pathLst>
                <a:path w="1332" h="1408">
                  <a:moveTo>
                    <a:pt x="1332" y="1408"/>
                  </a:moveTo>
                  <a:cubicBezTo>
                    <a:pt x="1311" y="1408"/>
                    <a:pt x="1311" y="1408"/>
                    <a:pt x="1311" y="1408"/>
                  </a:cubicBezTo>
                  <a:cubicBezTo>
                    <a:pt x="1311" y="1031"/>
                    <a:pt x="1164" y="677"/>
                    <a:pt x="897" y="410"/>
                  </a:cubicBezTo>
                  <a:cubicBezTo>
                    <a:pt x="654" y="167"/>
                    <a:pt x="339" y="24"/>
                    <a:pt x="0" y="0"/>
                  </a:cubicBezTo>
                  <a:cubicBezTo>
                    <a:pt x="167" y="0"/>
                    <a:pt x="167" y="0"/>
                    <a:pt x="167" y="0"/>
                  </a:cubicBezTo>
                  <a:cubicBezTo>
                    <a:pt x="448" y="53"/>
                    <a:pt x="706" y="188"/>
                    <a:pt x="912" y="395"/>
                  </a:cubicBezTo>
                  <a:cubicBezTo>
                    <a:pt x="1183" y="665"/>
                    <a:pt x="1332" y="1025"/>
                    <a:pt x="1332" y="1408"/>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9">
              <a:extLst>
                <a:ext uri="{FF2B5EF4-FFF2-40B4-BE49-F238E27FC236}">
                  <a16:creationId xmlns:a16="http://schemas.microsoft.com/office/drawing/2014/main" id="{C32BEA32-0236-44C1-B761-A57C4037E958}"/>
                </a:ext>
              </a:extLst>
            </p:cNvPr>
            <p:cNvSpPr>
              <a:spLocks/>
            </p:cNvSpPr>
            <p:nvPr/>
          </p:nvSpPr>
          <p:spPr bwMode="auto">
            <a:xfrm>
              <a:off x="7493000" y="85725"/>
              <a:ext cx="3349625" cy="1731963"/>
            </a:xfrm>
            <a:custGeom>
              <a:avLst/>
              <a:gdLst>
                <a:gd name="T0" fmla="*/ 1343 w 2686"/>
                <a:gd name="T1" fmla="*/ 0 h 1343"/>
                <a:gd name="T2" fmla="*/ 2293 w 2686"/>
                <a:gd name="T3" fmla="*/ 393 h 1343"/>
                <a:gd name="T4" fmla="*/ 2686 w 2686"/>
                <a:gd name="T5" fmla="*/ 1343 h 1343"/>
                <a:gd name="T6" fmla="*/ 2664 w 2686"/>
                <a:gd name="T7" fmla="*/ 1343 h 1343"/>
                <a:gd name="T8" fmla="*/ 2277 w 2686"/>
                <a:gd name="T9" fmla="*/ 409 h 1343"/>
                <a:gd name="T10" fmla="*/ 1343 w 2686"/>
                <a:gd name="T11" fmla="*/ 22 h 1343"/>
                <a:gd name="T12" fmla="*/ 409 w 2686"/>
                <a:gd name="T13" fmla="*/ 409 h 1343"/>
                <a:gd name="T14" fmla="*/ 22 w 2686"/>
                <a:gd name="T15" fmla="*/ 1343 h 1343"/>
                <a:gd name="T16" fmla="*/ 0 w 2686"/>
                <a:gd name="T17" fmla="*/ 1343 h 1343"/>
                <a:gd name="T18" fmla="*/ 394 w 2686"/>
                <a:gd name="T19" fmla="*/ 393 h 1343"/>
                <a:gd name="T20" fmla="*/ 1343 w 2686"/>
                <a:gd name="T21" fmla="*/ 0 h 1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86" h="1343">
                  <a:moveTo>
                    <a:pt x="1343" y="0"/>
                  </a:moveTo>
                  <a:cubicBezTo>
                    <a:pt x="1702" y="0"/>
                    <a:pt x="2039" y="140"/>
                    <a:pt x="2293" y="393"/>
                  </a:cubicBezTo>
                  <a:cubicBezTo>
                    <a:pt x="2546" y="647"/>
                    <a:pt x="2686" y="984"/>
                    <a:pt x="2686" y="1343"/>
                  </a:cubicBezTo>
                  <a:cubicBezTo>
                    <a:pt x="2664" y="1343"/>
                    <a:pt x="2664" y="1343"/>
                    <a:pt x="2664" y="1343"/>
                  </a:cubicBezTo>
                  <a:cubicBezTo>
                    <a:pt x="2664" y="990"/>
                    <a:pt x="2527" y="658"/>
                    <a:pt x="2277" y="409"/>
                  </a:cubicBezTo>
                  <a:cubicBezTo>
                    <a:pt x="2028" y="159"/>
                    <a:pt x="1696" y="22"/>
                    <a:pt x="1343" y="22"/>
                  </a:cubicBezTo>
                  <a:cubicBezTo>
                    <a:pt x="990" y="22"/>
                    <a:pt x="658" y="159"/>
                    <a:pt x="409" y="409"/>
                  </a:cubicBezTo>
                  <a:cubicBezTo>
                    <a:pt x="159" y="658"/>
                    <a:pt x="22" y="990"/>
                    <a:pt x="22" y="1343"/>
                  </a:cubicBezTo>
                  <a:cubicBezTo>
                    <a:pt x="0" y="1343"/>
                    <a:pt x="0" y="1343"/>
                    <a:pt x="0" y="1343"/>
                  </a:cubicBezTo>
                  <a:cubicBezTo>
                    <a:pt x="0" y="984"/>
                    <a:pt x="140" y="647"/>
                    <a:pt x="394" y="393"/>
                  </a:cubicBezTo>
                  <a:cubicBezTo>
                    <a:pt x="647" y="140"/>
                    <a:pt x="984" y="0"/>
                    <a:pt x="1343"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0">
              <a:extLst>
                <a:ext uri="{FF2B5EF4-FFF2-40B4-BE49-F238E27FC236}">
                  <a16:creationId xmlns:a16="http://schemas.microsoft.com/office/drawing/2014/main" id="{FAA2EFAE-CB40-4890-8625-E49A91D78213}"/>
                </a:ext>
              </a:extLst>
            </p:cNvPr>
            <p:cNvSpPr>
              <a:spLocks/>
            </p:cNvSpPr>
            <p:nvPr/>
          </p:nvSpPr>
          <p:spPr bwMode="auto">
            <a:xfrm>
              <a:off x="7605713" y="201613"/>
              <a:ext cx="3125788" cy="1616075"/>
            </a:xfrm>
            <a:custGeom>
              <a:avLst/>
              <a:gdLst>
                <a:gd name="T0" fmla="*/ 1253 w 2506"/>
                <a:gd name="T1" fmla="*/ 0 h 1253"/>
                <a:gd name="T2" fmla="*/ 2139 w 2506"/>
                <a:gd name="T3" fmla="*/ 367 h 1253"/>
                <a:gd name="T4" fmla="*/ 2506 w 2506"/>
                <a:gd name="T5" fmla="*/ 1253 h 1253"/>
                <a:gd name="T6" fmla="*/ 2484 w 2506"/>
                <a:gd name="T7" fmla="*/ 1253 h 1253"/>
                <a:gd name="T8" fmla="*/ 2124 w 2506"/>
                <a:gd name="T9" fmla="*/ 382 h 1253"/>
                <a:gd name="T10" fmla="*/ 1253 w 2506"/>
                <a:gd name="T11" fmla="*/ 22 h 1253"/>
                <a:gd name="T12" fmla="*/ 382 w 2506"/>
                <a:gd name="T13" fmla="*/ 382 h 1253"/>
                <a:gd name="T14" fmla="*/ 22 w 2506"/>
                <a:gd name="T15" fmla="*/ 1253 h 1253"/>
                <a:gd name="T16" fmla="*/ 0 w 2506"/>
                <a:gd name="T17" fmla="*/ 1253 h 1253"/>
                <a:gd name="T18" fmla="*/ 367 w 2506"/>
                <a:gd name="T19" fmla="*/ 367 h 1253"/>
                <a:gd name="T20" fmla="*/ 1253 w 2506"/>
                <a:gd name="T21" fmla="*/ 0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6" h="1253">
                  <a:moveTo>
                    <a:pt x="1253" y="0"/>
                  </a:moveTo>
                  <a:cubicBezTo>
                    <a:pt x="1588" y="0"/>
                    <a:pt x="1902" y="131"/>
                    <a:pt x="2139" y="367"/>
                  </a:cubicBezTo>
                  <a:cubicBezTo>
                    <a:pt x="2376" y="604"/>
                    <a:pt x="2506" y="918"/>
                    <a:pt x="2506" y="1253"/>
                  </a:cubicBezTo>
                  <a:cubicBezTo>
                    <a:pt x="2484" y="1253"/>
                    <a:pt x="2484" y="1253"/>
                    <a:pt x="2484" y="1253"/>
                  </a:cubicBezTo>
                  <a:cubicBezTo>
                    <a:pt x="2484" y="924"/>
                    <a:pt x="2356" y="615"/>
                    <a:pt x="2124" y="382"/>
                  </a:cubicBezTo>
                  <a:cubicBezTo>
                    <a:pt x="1891" y="150"/>
                    <a:pt x="1582" y="22"/>
                    <a:pt x="1253" y="22"/>
                  </a:cubicBezTo>
                  <a:cubicBezTo>
                    <a:pt x="924" y="22"/>
                    <a:pt x="615" y="150"/>
                    <a:pt x="382" y="382"/>
                  </a:cubicBezTo>
                  <a:cubicBezTo>
                    <a:pt x="150" y="615"/>
                    <a:pt x="22" y="924"/>
                    <a:pt x="22" y="1253"/>
                  </a:cubicBezTo>
                  <a:cubicBezTo>
                    <a:pt x="0" y="1253"/>
                    <a:pt x="0" y="1253"/>
                    <a:pt x="0" y="1253"/>
                  </a:cubicBezTo>
                  <a:cubicBezTo>
                    <a:pt x="0" y="918"/>
                    <a:pt x="131" y="604"/>
                    <a:pt x="367" y="367"/>
                  </a:cubicBezTo>
                  <a:cubicBezTo>
                    <a:pt x="604" y="131"/>
                    <a:pt x="918" y="0"/>
                    <a:pt x="1253"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1">
              <a:extLst>
                <a:ext uri="{FF2B5EF4-FFF2-40B4-BE49-F238E27FC236}">
                  <a16:creationId xmlns:a16="http://schemas.microsoft.com/office/drawing/2014/main" id="{52D8CAB8-ED4D-41A5-BF4B-D6BE53278C41}"/>
                </a:ext>
              </a:extLst>
            </p:cNvPr>
            <p:cNvSpPr>
              <a:spLocks/>
            </p:cNvSpPr>
            <p:nvPr/>
          </p:nvSpPr>
          <p:spPr bwMode="auto">
            <a:xfrm>
              <a:off x="7716838" y="317500"/>
              <a:ext cx="2901950" cy="1500188"/>
            </a:xfrm>
            <a:custGeom>
              <a:avLst/>
              <a:gdLst>
                <a:gd name="T0" fmla="*/ 1163 w 2326"/>
                <a:gd name="T1" fmla="*/ 0 h 1163"/>
                <a:gd name="T2" fmla="*/ 1985 w 2326"/>
                <a:gd name="T3" fmla="*/ 341 h 1163"/>
                <a:gd name="T4" fmla="*/ 2326 w 2326"/>
                <a:gd name="T5" fmla="*/ 1163 h 1163"/>
                <a:gd name="T6" fmla="*/ 2304 w 2326"/>
                <a:gd name="T7" fmla="*/ 1163 h 1163"/>
                <a:gd name="T8" fmla="*/ 1970 w 2326"/>
                <a:gd name="T9" fmla="*/ 356 h 1163"/>
                <a:gd name="T10" fmla="*/ 1163 w 2326"/>
                <a:gd name="T11" fmla="*/ 22 h 1163"/>
                <a:gd name="T12" fmla="*/ 356 w 2326"/>
                <a:gd name="T13" fmla="*/ 356 h 1163"/>
                <a:gd name="T14" fmla="*/ 22 w 2326"/>
                <a:gd name="T15" fmla="*/ 1163 h 1163"/>
                <a:gd name="T16" fmla="*/ 0 w 2326"/>
                <a:gd name="T17" fmla="*/ 1163 h 1163"/>
                <a:gd name="T18" fmla="*/ 341 w 2326"/>
                <a:gd name="T19" fmla="*/ 341 h 1163"/>
                <a:gd name="T20" fmla="*/ 1163 w 2326"/>
                <a:gd name="T21" fmla="*/ 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6" h="1163">
                  <a:moveTo>
                    <a:pt x="1163" y="0"/>
                  </a:moveTo>
                  <a:cubicBezTo>
                    <a:pt x="1474" y="0"/>
                    <a:pt x="1766" y="121"/>
                    <a:pt x="1985" y="341"/>
                  </a:cubicBezTo>
                  <a:cubicBezTo>
                    <a:pt x="2205" y="560"/>
                    <a:pt x="2326" y="852"/>
                    <a:pt x="2326" y="1163"/>
                  </a:cubicBezTo>
                  <a:cubicBezTo>
                    <a:pt x="2304" y="1163"/>
                    <a:pt x="2304" y="1163"/>
                    <a:pt x="2304" y="1163"/>
                  </a:cubicBezTo>
                  <a:cubicBezTo>
                    <a:pt x="2304" y="858"/>
                    <a:pt x="2186" y="572"/>
                    <a:pt x="1970" y="356"/>
                  </a:cubicBezTo>
                  <a:cubicBezTo>
                    <a:pt x="1755" y="140"/>
                    <a:pt x="1468" y="22"/>
                    <a:pt x="1163" y="22"/>
                  </a:cubicBezTo>
                  <a:cubicBezTo>
                    <a:pt x="858" y="22"/>
                    <a:pt x="572" y="140"/>
                    <a:pt x="356" y="356"/>
                  </a:cubicBezTo>
                  <a:cubicBezTo>
                    <a:pt x="141" y="572"/>
                    <a:pt x="22" y="858"/>
                    <a:pt x="22" y="1163"/>
                  </a:cubicBezTo>
                  <a:cubicBezTo>
                    <a:pt x="0" y="1163"/>
                    <a:pt x="0" y="1163"/>
                    <a:pt x="0" y="1163"/>
                  </a:cubicBezTo>
                  <a:cubicBezTo>
                    <a:pt x="0" y="852"/>
                    <a:pt x="121" y="560"/>
                    <a:pt x="341" y="341"/>
                  </a:cubicBezTo>
                  <a:cubicBezTo>
                    <a:pt x="561" y="121"/>
                    <a:pt x="853" y="0"/>
                    <a:pt x="1163"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2">
              <a:extLst>
                <a:ext uri="{FF2B5EF4-FFF2-40B4-BE49-F238E27FC236}">
                  <a16:creationId xmlns:a16="http://schemas.microsoft.com/office/drawing/2014/main" id="{3A89A786-6EF0-4B5E-9484-721BC69BFCAE}"/>
                </a:ext>
              </a:extLst>
            </p:cNvPr>
            <p:cNvSpPr>
              <a:spLocks/>
            </p:cNvSpPr>
            <p:nvPr/>
          </p:nvSpPr>
          <p:spPr bwMode="auto">
            <a:xfrm>
              <a:off x="7831138" y="433388"/>
              <a:ext cx="2674938" cy="1384300"/>
            </a:xfrm>
            <a:custGeom>
              <a:avLst/>
              <a:gdLst>
                <a:gd name="T0" fmla="*/ 1072 w 2145"/>
                <a:gd name="T1" fmla="*/ 0 h 1073"/>
                <a:gd name="T2" fmla="*/ 1830 w 2145"/>
                <a:gd name="T3" fmla="*/ 315 h 1073"/>
                <a:gd name="T4" fmla="*/ 2145 w 2145"/>
                <a:gd name="T5" fmla="*/ 1073 h 1073"/>
                <a:gd name="T6" fmla="*/ 2123 w 2145"/>
                <a:gd name="T7" fmla="*/ 1073 h 1073"/>
                <a:gd name="T8" fmla="*/ 1815 w 2145"/>
                <a:gd name="T9" fmla="*/ 330 h 1073"/>
                <a:gd name="T10" fmla="*/ 1072 w 2145"/>
                <a:gd name="T11" fmla="*/ 22 h 1073"/>
                <a:gd name="T12" fmla="*/ 329 w 2145"/>
                <a:gd name="T13" fmla="*/ 330 h 1073"/>
                <a:gd name="T14" fmla="*/ 21 w 2145"/>
                <a:gd name="T15" fmla="*/ 1073 h 1073"/>
                <a:gd name="T16" fmla="*/ 0 w 2145"/>
                <a:gd name="T17" fmla="*/ 1073 h 1073"/>
                <a:gd name="T18" fmla="*/ 314 w 2145"/>
                <a:gd name="T19" fmla="*/ 315 h 1073"/>
                <a:gd name="T20" fmla="*/ 1072 w 2145"/>
                <a:gd name="T21" fmla="*/ 0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5" h="1073">
                  <a:moveTo>
                    <a:pt x="1072" y="0"/>
                  </a:moveTo>
                  <a:cubicBezTo>
                    <a:pt x="1359" y="0"/>
                    <a:pt x="1628" y="112"/>
                    <a:pt x="1830" y="315"/>
                  </a:cubicBezTo>
                  <a:cubicBezTo>
                    <a:pt x="2033" y="517"/>
                    <a:pt x="2145" y="787"/>
                    <a:pt x="2145" y="1073"/>
                  </a:cubicBezTo>
                  <a:cubicBezTo>
                    <a:pt x="2123" y="1073"/>
                    <a:pt x="2123" y="1073"/>
                    <a:pt x="2123" y="1073"/>
                  </a:cubicBezTo>
                  <a:cubicBezTo>
                    <a:pt x="2123" y="792"/>
                    <a:pt x="2014" y="528"/>
                    <a:pt x="1815" y="330"/>
                  </a:cubicBezTo>
                  <a:cubicBezTo>
                    <a:pt x="1617" y="131"/>
                    <a:pt x="1353" y="22"/>
                    <a:pt x="1072" y="22"/>
                  </a:cubicBezTo>
                  <a:cubicBezTo>
                    <a:pt x="791" y="22"/>
                    <a:pt x="527" y="131"/>
                    <a:pt x="329" y="330"/>
                  </a:cubicBezTo>
                  <a:cubicBezTo>
                    <a:pt x="130" y="528"/>
                    <a:pt x="21" y="792"/>
                    <a:pt x="21" y="1073"/>
                  </a:cubicBezTo>
                  <a:cubicBezTo>
                    <a:pt x="0" y="1073"/>
                    <a:pt x="0" y="1073"/>
                    <a:pt x="0" y="1073"/>
                  </a:cubicBezTo>
                  <a:cubicBezTo>
                    <a:pt x="0" y="787"/>
                    <a:pt x="111" y="517"/>
                    <a:pt x="314" y="315"/>
                  </a:cubicBezTo>
                  <a:cubicBezTo>
                    <a:pt x="516" y="112"/>
                    <a:pt x="786" y="0"/>
                    <a:pt x="1072"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3">
              <a:extLst>
                <a:ext uri="{FF2B5EF4-FFF2-40B4-BE49-F238E27FC236}">
                  <a16:creationId xmlns:a16="http://schemas.microsoft.com/office/drawing/2014/main" id="{BA42FF38-9338-40F2-B405-283A169D703A}"/>
                </a:ext>
              </a:extLst>
            </p:cNvPr>
            <p:cNvSpPr>
              <a:spLocks/>
            </p:cNvSpPr>
            <p:nvPr/>
          </p:nvSpPr>
          <p:spPr bwMode="auto">
            <a:xfrm>
              <a:off x="7943850" y="550863"/>
              <a:ext cx="2449513" cy="1266825"/>
            </a:xfrm>
            <a:custGeom>
              <a:avLst/>
              <a:gdLst>
                <a:gd name="T0" fmla="*/ 982 w 1965"/>
                <a:gd name="T1" fmla="*/ 0 h 982"/>
                <a:gd name="T2" fmla="*/ 1677 w 1965"/>
                <a:gd name="T3" fmla="*/ 287 h 982"/>
                <a:gd name="T4" fmla="*/ 1965 w 1965"/>
                <a:gd name="T5" fmla="*/ 982 h 982"/>
                <a:gd name="T6" fmla="*/ 1943 w 1965"/>
                <a:gd name="T7" fmla="*/ 982 h 982"/>
                <a:gd name="T8" fmla="*/ 1662 w 1965"/>
                <a:gd name="T9" fmla="*/ 302 h 982"/>
                <a:gd name="T10" fmla="*/ 982 w 1965"/>
                <a:gd name="T11" fmla="*/ 21 h 982"/>
                <a:gd name="T12" fmla="*/ 303 w 1965"/>
                <a:gd name="T13" fmla="*/ 302 h 982"/>
                <a:gd name="T14" fmla="*/ 21 w 1965"/>
                <a:gd name="T15" fmla="*/ 982 h 982"/>
                <a:gd name="T16" fmla="*/ 0 w 1965"/>
                <a:gd name="T17" fmla="*/ 982 h 982"/>
                <a:gd name="T18" fmla="*/ 287 w 1965"/>
                <a:gd name="T19" fmla="*/ 287 h 982"/>
                <a:gd name="T20" fmla="*/ 982 w 1965"/>
                <a:gd name="T21" fmla="*/ 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65" h="982">
                  <a:moveTo>
                    <a:pt x="982" y="0"/>
                  </a:moveTo>
                  <a:cubicBezTo>
                    <a:pt x="1244" y="0"/>
                    <a:pt x="1491" y="102"/>
                    <a:pt x="1677" y="287"/>
                  </a:cubicBezTo>
                  <a:cubicBezTo>
                    <a:pt x="1862" y="473"/>
                    <a:pt x="1965" y="720"/>
                    <a:pt x="1965" y="982"/>
                  </a:cubicBezTo>
                  <a:cubicBezTo>
                    <a:pt x="1943" y="982"/>
                    <a:pt x="1943" y="982"/>
                    <a:pt x="1943" y="982"/>
                  </a:cubicBezTo>
                  <a:cubicBezTo>
                    <a:pt x="1943" y="725"/>
                    <a:pt x="1843" y="484"/>
                    <a:pt x="1662" y="302"/>
                  </a:cubicBezTo>
                  <a:cubicBezTo>
                    <a:pt x="1480" y="121"/>
                    <a:pt x="1239" y="21"/>
                    <a:pt x="982" y="21"/>
                  </a:cubicBezTo>
                  <a:cubicBezTo>
                    <a:pt x="725" y="21"/>
                    <a:pt x="484" y="121"/>
                    <a:pt x="303" y="302"/>
                  </a:cubicBezTo>
                  <a:cubicBezTo>
                    <a:pt x="121" y="484"/>
                    <a:pt x="21" y="725"/>
                    <a:pt x="21" y="982"/>
                  </a:cubicBezTo>
                  <a:cubicBezTo>
                    <a:pt x="0" y="982"/>
                    <a:pt x="0" y="982"/>
                    <a:pt x="0" y="982"/>
                  </a:cubicBezTo>
                  <a:cubicBezTo>
                    <a:pt x="0" y="720"/>
                    <a:pt x="102" y="473"/>
                    <a:pt x="287" y="287"/>
                  </a:cubicBezTo>
                  <a:cubicBezTo>
                    <a:pt x="473" y="102"/>
                    <a:pt x="720" y="0"/>
                    <a:pt x="982"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Rectangle 14">
              <a:extLst>
                <a:ext uri="{FF2B5EF4-FFF2-40B4-BE49-F238E27FC236}">
                  <a16:creationId xmlns:a16="http://schemas.microsoft.com/office/drawing/2014/main" id="{EABC0D97-D694-4501-80AA-330A203C9911}"/>
                </a:ext>
              </a:extLst>
            </p:cNvPr>
            <p:cNvSpPr>
              <a:spLocks noChangeArrowheads="1"/>
            </p:cNvSpPr>
            <p:nvPr/>
          </p:nvSpPr>
          <p:spPr bwMode="auto">
            <a:xfrm>
              <a:off x="2633662" y="6772276"/>
              <a:ext cx="222250" cy="1428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Rectangle 15">
              <a:extLst>
                <a:ext uri="{FF2B5EF4-FFF2-40B4-BE49-F238E27FC236}">
                  <a16:creationId xmlns:a16="http://schemas.microsoft.com/office/drawing/2014/main" id="{6A891196-5145-4930-90C6-082C46F1DD1A}"/>
                </a:ext>
              </a:extLst>
            </p:cNvPr>
            <p:cNvSpPr>
              <a:spLocks noChangeArrowheads="1"/>
            </p:cNvSpPr>
            <p:nvPr/>
          </p:nvSpPr>
          <p:spPr bwMode="auto">
            <a:xfrm>
              <a:off x="3079750" y="6324601"/>
              <a:ext cx="222250" cy="1428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Oval 16">
              <a:extLst>
                <a:ext uri="{FF2B5EF4-FFF2-40B4-BE49-F238E27FC236}">
                  <a16:creationId xmlns:a16="http://schemas.microsoft.com/office/drawing/2014/main" id="{3C9E9BAB-8995-43EA-844F-601E9F20B91D}"/>
                </a:ext>
              </a:extLst>
            </p:cNvPr>
            <p:cNvSpPr>
              <a:spLocks noChangeArrowheads="1"/>
            </p:cNvSpPr>
            <p:nvPr/>
          </p:nvSpPr>
          <p:spPr bwMode="auto">
            <a:xfrm>
              <a:off x="2778125" y="6697663"/>
              <a:ext cx="155575" cy="161925"/>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17">
              <a:extLst>
                <a:ext uri="{FF2B5EF4-FFF2-40B4-BE49-F238E27FC236}">
                  <a16:creationId xmlns:a16="http://schemas.microsoft.com/office/drawing/2014/main" id="{1BF92852-C722-4C40-9C37-A6AB8342087B}"/>
                </a:ext>
              </a:extLst>
            </p:cNvPr>
            <p:cNvSpPr>
              <a:spLocks noChangeArrowheads="1"/>
            </p:cNvSpPr>
            <p:nvPr/>
          </p:nvSpPr>
          <p:spPr bwMode="auto">
            <a:xfrm>
              <a:off x="2778125" y="647541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18">
              <a:extLst>
                <a:ext uri="{FF2B5EF4-FFF2-40B4-BE49-F238E27FC236}">
                  <a16:creationId xmlns:a16="http://schemas.microsoft.com/office/drawing/2014/main" id="{2341BF4D-5ECD-4F36-98C9-DCF0777960A2}"/>
                </a:ext>
              </a:extLst>
            </p:cNvPr>
            <p:cNvSpPr>
              <a:spLocks noChangeArrowheads="1"/>
            </p:cNvSpPr>
            <p:nvPr/>
          </p:nvSpPr>
          <p:spPr bwMode="auto">
            <a:xfrm>
              <a:off x="2778125" y="625316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19">
              <a:extLst>
                <a:ext uri="{FF2B5EF4-FFF2-40B4-BE49-F238E27FC236}">
                  <a16:creationId xmlns:a16="http://schemas.microsoft.com/office/drawing/2014/main" id="{FF925A76-8A93-4507-8C3A-077EB0ACF3E8}"/>
                </a:ext>
              </a:extLst>
            </p:cNvPr>
            <p:cNvSpPr>
              <a:spLocks noChangeArrowheads="1"/>
            </p:cNvSpPr>
            <p:nvPr/>
          </p:nvSpPr>
          <p:spPr bwMode="auto">
            <a:xfrm>
              <a:off x="3000375" y="6475413"/>
              <a:ext cx="157163"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20">
              <a:extLst>
                <a:ext uri="{FF2B5EF4-FFF2-40B4-BE49-F238E27FC236}">
                  <a16:creationId xmlns:a16="http://schemas.microsoft.com/office/drawing/2014/main" id="{41BB0318-B901-4E1D-8777-217A7FC30A5C}"/>
                </a:ext>
              </a:extLst>
            </p:cNvPr>
            <p:cNvSpPr>
              <a:spLocks noChangeArrowheads="1"/>
            </p:cNvSpPr>
            <p:nvPr/>
          </p:nvSpPr>
          <p:spPr bwMode="auto">
            <a:xfrm>
              <a:off x="3000375" y="6253163"/>
              <a:ext cx="157163"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21">
              <a:extLst>
                <a:ext uri="{FF2B5EF4-FFF2-40B4-BE49-F238E27FC236}">
                  <a16:creationId xmlns:a16="http://schemas.microsoft.com/office/drawing/2014/main" id="{94489618-1B96-469F-81D2-13F36628B0CE}"/>
                </a:ext>
              </a:extLst>
            </p:cNvPr>
            <p:cNvSpPr>
              <a:spLocks noChangeArrowheads="1"/>
            </p:cNvSpPr>
            <p:nvPr/>
          </p:nvSpPr>
          <p:spPr bwMode="auto">
            <a:xfrm>
              <a:off x="3232150" y="6253163"/>
              <a:ext cx="153988"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Oval 22">
              <a:extLst>
                <a:ext uri="{FF2B5EF4-FFF2-40B4-BE49-F238E27FC236}">
                  <a16:creationId xmlns:a16="http://schemas.microsoft.com/office/drawing/2014/main" id="{DD19A392-C0F1-4597-8002-B78E9A1998D0}"/>
                </a:ext>
              </a:extLst>
            </p:cNvPr>
            <p:cNvSpPr>
              <a:spLocks noChangeArrowheads="1"/>
            </p:cNvSpPr>
            <p:nvPr/>
          </p:nvSpPr>
          <p:spPr bwMode="auto">
            <a:xfrm>
              <a:off x="2554287" y="6697663"/>
              <a:ext cx="155575" cy="161925"/>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Rectangle 23">
              <a:extLst>
                <a:ext uri="{FF2B5EF4-FFF2-40B4-BE49-F238E27FC236}">
                  <a16:creationId xmlns:a16="http://schemas.microsoft.com/office/drawing/2014/main" id="{33D93F9F-7DFE-4FFB-B7B2-3F4CCDE57C68}"/>
                </a:ext>
              </a:extLst>
            </p:cNvPr>
            <p:cNvSpPr>
              <a:spLocks noChangeArrowheads="1"/>
            </p:cNvSpPr>
            <p:nvPr/>
          </p:nvSpPr>
          <p:spPr bwMode="auto">
            <a:xfrm>
              <a:off x="3321050" y="6772276"/>
              <a:ext cx="223838" cy="1428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Rectangle 24">
              <a:extLst>
                <a:ext uri="{FF2B5EF4-FFF2-40B4-BE49-F238E27FC236}">
                  <a16:creationId xmlns:a16="http://schemas.microsoft.com/office/drawing/2014/main" id="{7E108BF1-8E95-4C13-8615-0687366BA8B8}"/>
                </a:ext>
              </a:extLst>
            </p:cNvPr>
            <p:cNvSpPr>
              <a:spLocks noChangeArrowheads="1"/>
            </p:cNvSpPr>
            <p:nvPr/>
          </p:nvSpPr>
          <p:spPr bwMode="auto">
            <a:xfrm>
              <a:off x="3767137" y="6324601"/>
              <a:ext cx="223838" cy="1428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Oval 25">
              <a:extLst>
                <a:ext uri="{FF2B5EF4-FFF2-40B4-BE49-F238E27FC236}">
                  <a16:creationId xmlns:a16="http://schemas.microsoft.com/office/drawing/2014/main" id="{005BA49C-1933-48E2-A670-DFFF9E30257F}"/>
                </a:ext>
              </a:extLst>
            </p:cNvPr>
            <p:cNvSpPr>
              <a:spLocks noChangeArrowheads="1"/>
            </p:cNvSpPr>
            <p:nvPr/>
          </p:nvSpPr>
          <p:spPr bwMode="auto">
            <a:xfrm>
              <a:off x="3465512" y="6697663"/>
              <a:ext cx="157163" cy="161925"/>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Oval 26">
              <a:extLst>
                <a:ext uri="{FF2B5EF4-FFF2-40B4-BE49-F238E27FC236}">
                  <a16:creationId xmlns:a16="http://schemas.microsoft.com/office/drawing/2014/main" id="{72213996-CC46-409F-9599-2D5DF336AD90}"/>
                </a:ext>
              </a:extLst>
            </p:cNvPr>
            <p:cNvSpPr>
              <a:spLocks noChangeArrowheads="1"/>
            </p:cNvSpPr>
            <p:nvPr/>
          </p:nvSpPr>
          <p:spPr bwMode="auto">
            <a:xfrm>
              <a:off x="3465512" y="6475413"/>
              <a:ext cx="157163"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27">
              <a:extLst>
                <a:ext uri="{FF2B5EF4-FFF2-40B4-BE49-F238E27FC236}">
                  <a16:creationId xmlns:a16="http://schemas.microsoft.com/office/drawing/2014/main" id="{86EF3470-FE9F-4451-AB40-9C873CA02A5E}"/>
                </a:ext>
              </a:extLst>
            </p:cNvPr>
            <p:cNvSpPr>
              <a:spLocks noChangeArrowheads="1"/>
            </p:cNvSpPr>
            <p:nvPr/>
          </p:nvSpPr>
          <p:spPr bwMode="auto">
            <a:xfrm>
              <a:off x="3465512" y="6253163"/>
              <a:ext cx="157163"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28">
              <a:extLst>
                <a:ext uri="{FF2B5EF4-FFF2-40B4-BE49-F238E27FC236}">
                  <a16:creationId xmlns:a16="http://schemas.microsoft.com/office/drawing/2014/main" id="{D55872E0-B894-4469-8ADB-AA81913C34CE}"/>
                </a:ext>
              </a:extLst>
            </p:cNvPr>
            <p:cNvSpPr>
              <a:spLocks noChangeArrowheads="1"/>
            </p:cNvSpPr>
            <p:nvPr/>
          </p:nvSpPr>
          <p:spPr bwMode="auto">
            <a:xfrm>
              <a:off x="3689350" y="647541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29">
              <a:extLst>
                <a:ext uri="{FF2B5EF4-FFF2-40B4-BE49-F238E27FC236}">
                  <a16:creationId xmlns:a16="http://schemas.microsoft.com/office/drawing/2014/main" id="{7266F5E3-31A8-44BE-9E49-7183649E39F9}"/>
                </a:ext>
              </a:extLst>
            </p:cNvPr>
            <p:cNvSpPr>
              <a:spLocks noChangeArrowheads="1"/>
            </p:cNvSpPr>
            <p:nvPr/>
          </p:nvSpPr>
          <p:spPr bwMode="auto">
            <a:xfrm>
              <a:off x="3689350" y="625316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Oval 30">
              <a:extLst>
                <a:ext uri="{FF2B5EF4-FFF2-40B4-BE49-F238E27FC236}">
                  <a16:creationId xmlns:a16="http://schemas.microsoft.com/office/drawing/2014/main" id="{0E68D307-27C1-42A5-A64A-8D79560EFA0B}"/>
                </a:ext>
              </a:extLst>
            </p:cNvPr>
            <p:cNvSpPr>
              <a:spLocks noChangeArrowheads="1"/>
            </p:cNvSpPr>
            <p:nvPr/>
          </p:nvSpPr>
          <p:spPr bwMode="auto">
            <a:xfrm>
              <a:off x="3919537" y="625316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Oval 31">
              <a:extLst>
                <a:ext uri="{FF2B5EF4-FFF2-40B4-BE49-F238E27FC236}">
                  <a16:creationId xmlns:a16="http://schemas.microsoft.com/office/drawing/2014/main" id="{09D544FF-B528-4BCA-9DB1-23CB97BE4CC5}"/>
                </a:ext>
              </a:extLst>
            </p:cNvPr>
            <p:cNvSpPr>
              <a:spLocks noChangeArrowheads="1"/>
            </p:cNvSpPr>
            <p:nvPr/>
          </p:nvSpPr>
          <p:spPr bwMode="auto">
            <a:xfrm>
              <a:off x="3243262" y="6697663"/>
              <a:ext cx="153988" cy="161925"/>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Rectangle 32">
              <a:extLst>
                <a:ext uri="{FF2B5EF4-FFF2-40B4-BE49-F238E27FC236}">
                  <a16:creationId xmlns:a16="http://schemas.microsoft.com/office/drawing/2014/main" id="{3C4D40E0-937B-44FF-B389-689E7841543A}"/>
                </a:ext>
              </a:extLst>
            </p:cNvPr>
            <p:cNvSpPr>
              <a:spLocks noChangeArrowheads="1"/>
            </p:cNvSpPr>
            <p:nvPr/>
          </p:nvSpPr>
          <p:spPr bwMode="auto">
            <a:xfrm>
              <a:off x="5056187" y="6750325"/>
              <a:ext cx="3679825" cy="31750"/>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33">
              <a:extLst>
                <a:ext uri="{FF2B5EF4-FFF2-40B4-BE49-F238E27FC236}">
                  <a16:creationId xmlns:a16="http://schemas.microsoft.com/office/drawing/2014/main" id="{3131A70B-12D7-4EF9-8845-251AA150C90D}"/>
                </a:ext>
              </a:extLst>
            </p:cNvPr>
            <p:cNvSpPr>
              <a:spLocks noChangeArrowheads="1"/>
            </p:cNvSpPr>
            <p:nvPr/>
          </p:nvSpPr>
          <p:spPr bwMode="auto">
            <a:xfrm>
              <a:off x="5056187" y="6589988"/>
              <a:ext cx="3679825" cy="31750"/>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34">
              <a:extLst>
                <a:ext uri="{FF2B5EF4-FFF2-40B4-BE49-F238E27FC236}">
                  <a16:creationId xmlns:a16="http://schemas.microsoft.com/office/drawing/2014/main" id="{4746C1B6-AC6C-4CA0-ADD3-ED00C3315AE9}"/>
                </a:ext>
              </a:extLst>
            </p:cNvPr>
            <p:cNvSpPr>
              <a:spLocks noChangeArrowheads="1"/>
            </p:cNvSpPr>
            <p:nvPr/>
          </p:nvSpPr>
          <p:spPr bwMode="auto">
            <a:xfrm>
              <a:off x="5056187" y="6429650"/>
              <a:ext cx="3679825" cy="31750"/>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35">
              <a:extLst>
                <a:ext uri="{FF2B5EF4-FFF2-40B4-BE49-F238E27FC236}">
                  <a16:creationId xmlns:a16="http://schemas.microsoft.com/office/drawing/2014/main" id="{7C4EE773-B4FB-4E54-A06B-74550B3019AD}"/>
                </a:ext>
              </a:extLst>
            </p:cNvPr>
            <p:cNvSpPr>
              <a:spLocks noChangeArrowheads="1"/>
            </p:cNvSpPr>
            <p:nvPr/>
          </p:nvSpPr>
          <p:spPr bwMode="auto">
            <a:xfrm>
              <a:off x="5056187" y="6197601"/>
              <a:ext cx="3679825" cy="30163"/>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36">
              <a:extLst>
                <a:ext uri="{FF2B5EF4-FFF2-40B4-BE49-F238E27FC236}">
                  <a16:creationId xmlns:a16="http://schemas.microsoft.com/office/drawing/2014/main" id="{75DD0CCD-575D-4AA0-8241-E1DD0608C4E9}"/>
                </a:ext>
              </a:extLst>
            </p:cNvPr>
            <p:cNvSpPr>
              <a:spLocks noChangeArrowheads="1"/>
            </p:cNvSpPr>
            <p:nvPr/>
          </p:nvSpPr>
          <p:spPr bwMode="auto">
            <a:xfrm>
              <a:off x="5056187" y="6037263"/>
              <a:ext cx="3679825" cy="31750"/>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37">
              <a:extLst>
                <a:ext uri="{FF2B5EF4-FFF2-40B4-BE49-F238E27FC236}">
                  <a16:creationId xmlns:a16="http://schemas.microsoft.com/office/drawing/2014/main" id="{9C7ACAAE-CB3D-4F7F-BBD2-C9ADAC09ADE2}"/>
                </a:ext>
              </a:extLst>
            </p:cNvPr>
            <p:cNvSpPr>
              <a:spLocks/>
            </p:cNvSpPr>
            <p:nvPr/>
          </p:nvSpPr>
          <p:spPr bwMode="auto">
            <a:xfrm>
              <a:off x="7407222" y="5212977"/>
              <a:ext cx="2468563" cy="1570038"/>
            </a:xfrm>
            <a:custGeom>
              <a:avLst/>
              <a:gdLst>
                <a:gd name="T0" fmla="*/ 1979 w 1979"/>
                <a:gd name="T1" fmla="*/ 0 h 1217"/>
                <a:gd name="T2" fmla="*/ 1979 w 1979"/>
                <a:gd name="T3" fmla="*/ 1217 h 1217"/>
                <a:gd name="T4" fmla="*/ 0 w 1979"/>
                <a:gd name="T5" fmla="*/ 1217 h 1217"/>
                <a:gd name="T6" fmla="*/ 23 w 1979"/>
                <a:gd name="T7" fmla="*/ 1191 h 1217"/>
                <a:gd name="T8" fmla="*/ 46 w 1979"/>
                <a:gd name="T9" fmla="*/ 1166 h 1217"/>
                <a:gd name="T10" fmla="*/ 135 w 1979"/>
                <a:gd name="T11" fmla="*/ 1067 h 1217"/>
                <a:gd name="T12" fmla="*/ 158 w 1979"/>
                <a:gd name="T13" fmla="*/ 1042 h 1217"/>
                <a:gd name="T14" fmla="*/ 247 w 1979"/>
                <a:gd name="T15" fmla="*/ 942 h 1217"/>
                <a:gd name="T16" fmla="*/ 269 w 1979"/>
                <a:gd name="T17" fmla="*/ 918 h 1217"/>
                <a:gd name="T18" fmla="*/ 359 w 1979"/>
                <a:gd name="T19" fmla="*/ 818 h 1217"/>
                <a:gd name="T20" fmla="*/ 381 w 1979"/>
                <a:gd name="T21" fmla="*/ 793 h 1217"/>
                <a:gd name="T22" fmla="*/ 471 w 1979"/>
                <a:gd name="T23" fmla="*/ 694 h 1217"/>
                <a:gd name="T24" fmla="*/ 493 w 1979"/>
                <a:gd name="T25" fmla="*/ 669 h 1217"/>
                <a:gd name="T26" fmla="*/ 578 w 1979"/>
                <a:gd name="T27" fmla="*/ 575 h 1217"/>
                <a:gd name="T28" fmla="*/ 729 w 1979"/>
                <a:gd name="T29" fmla="*/ 431 h 1217"/>
                <a:gd name="T30" fmla="*/ 1979 w 1979"/>
                <a:gd name="T31" fmla="*/ 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79" h="1217">
                  <a:moveTo>
                    <a:pt x="1979" y="0"/>
                  </a:moveTo>
                  <a:cubicBezTo>
                    <a:pt x="1979" y="1217"/>
                    <a:pt x="1979" y="1217"/>
                    <a:pt x="1979" y="1217"/>
                  </a:cubicBezTo>
                  <a:cubicBezTo>
                    <a:pt x="0" y="1217"/>
                    <a:pt x="0" y="1217"/>
                    <a:pt x="0" y="1217"/>
                  </a:cubicBezTo>
                  <a:cubicBezTo>
                    <a:pt x="23" y="1191"/>
                    <a:pt x="23" y="1191"/>
                    <a:pt x="23" y="1191"/>
                  </a:cubicBezTo>
                  <a:cubicBezTo>
                    <a:pt x="46" y="1166"/>
                    <a:pt x="46" y="1166"/>
                    <a:pt x="46" y="1166"/>
                  </a:cubicBezTo>
                  <a:cubicBezTo>
                    <a:pt x="135" y="1067"/>
                    <a:pt x="135" y="1067"/>
                    <a:pt x="135" y="1067"/>
                  </a:cubicBezTo>
                  <a:cubicBezTo>
                    <a:pt x="158" y="1042"/>
                    <a:pt x="158" y="1042"/>
                    <a:pt x="158" y="1042"/>
                  </a:cubicBezTo>
                  <a:cubicBezTo>
                    <a:pt x="247" y="942"/>
                    <a:pt x="247" y="942"/>
                    <a:pt x="247" y="942"/>
                  </a:cubicBezTo>
                  <a:cubicBezTo>
                    <a:pt x="269" y="918"/>
                    <a:pt x="269" y="918"/>
                    <a:pt x="269" y="918"/>
                  </a:cubicBezTo>
                  <a:cubicBezTo>
                    <a:pt x="359" y="818"/>
                    <a:pt x="359" y="818"/>
                    <a:pt x="359" y="818"/>
                  </a:cubicBezTo>
                  <a:cubicBezTo>
                    <a:pt x="381" y="793"/>
                    <a:pt x="381" y="793"/>
                    <a:pt x="381" y="793"/>
                  </a:cubicBezTo>
                  <a:cubicBezTo>
                    <a:pt x="471" y="694"/>
                    <a:pt x="471" y="694"/>
                    <a:pt x="471" y="694"/>
                  </a:cubicBezTo>
                  <a:cubicBezTo>
                    <a:pt x="493" y="669"/>
                    <a:pt x="493" y="669"/>
                    <a:pt x="493" y="669"/>
                  </a:cubicBezTo>
                  <a:cubicBezTo>
                    <a:pt x="578" y="575"/>
                    <a:pt x="578" y="575"/>
                    <a:pt x="578" y="575"/>
                  </a:cubicBezTo>
                  <a:cubicBezTo>
                    <a:pt x="578" y="575"/>
                    <a:pt x="714" y="469"/>
                    <a:pt x="729" y="431"/>
                  </a:cubicBezTo>
                  <a:cubicBezTo>
                    <a:pt x="745" y="393"/>
                    <a:pt x="1979" y="0"/>
                    <a:pt x="1979" y="0"/>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38">
              <a:extLst>
                <a:ext uri="{FF2B5EF4-FFF2-40B4-BE49-F238E27FC236}">
                  <a16:creationId xmlns:a16="http://schemas.microsoft.com/office/drawing/2014/main" id="{06B06749-8728-4A80-888F-6679113A02B1}"/>
                </a:ext>
              </a:extLst>
            </p:cNvPr>
            <p:cNvSpPr>
              <a:spLocks/>
            </p:cNvSpPr>
            <p:nvPr/>
          </p:nvSpPr>
          <p:spPr bwMode="auto">
            <a:xfrm>
              <a:off x="3938587" y="-8777"/>
              <a:ext cx="808038" cy="701675"/>
            </a:xfrm>
            <a:custGeom>
              <a:avLst/>
              <a:gdLst>
                <a:gd name="T0" fmla="*/ 0 w 509"/>
                <a:gd name="T1" fmla="*/ 0 h 442"/>
                <a:gd name="T2" fmla="*/ 33 w 509"/>
                <a:gd name="T3" fmla="*/ 0 h 442"/>
                <a:gd name="T4" fmla="*/ 509 w 509"/>
                <a:gd name="T5" fmla="*/ 425 h 442"/>
                <a:gd name="T6" fmla="*/ 495 w 509"/>
                <a:gd name="T7" fmla="*/ 442 h 442"/>
                <a:gd name="T8" fmla="*/ 0 w 509"/>
                <a:gd name="T9" fmla="*/ 0 h 442"/>
              </a:gdLst>
              <a:ahLst/>
              <a:cxnLst>
                <a:cxn ang="0">
                  <a:pos x="T0" y="T1"/>
                </a:cxn>
                <a:cxn ang="0">
                  <a:pos x="T2" y="T3"/>
                </a:cxn>
                <a:cxn ang="0">
                  <a:pos x="T4" y="T5"/>
                </a:cxn>
                <a:cxn ang="0">
                  <a:pos x="T6" y="T7"/>
                </a:cxn>
                <a:cxn ang="0">
                  <a:pos x="T8" y="T9"/>
                </a:cxn>
              </a:cxnLst>
              <a:rect l="0" t="0" r="r" b="b"/>
              <a:pathLst>
                <a:path w="509" h="442">
                  <a:moveTo>
                    <a:pt x="0" y="0"/>
                  </a:moveTo>
                  <a:lnTo>
                    <a:pt x="33" y="0"/>
                  </a:lnTo>
                  <a:lnTo>
                    <a:pt x="509" y="425"/>
                  </a:lnTo>
                  <a:lnTo>
                    <a:pt x="495" y="442"/>
                  </a:lnTo>
                  <a:lnTo>
                    <a:pt x="0"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9">
              <a:extLst>
                <a:ext uri="{FF2B5EF4-FFF2-40B4-BE49-F238E27FC236}">
                  <a16:creationId xmlns:a16="http://schemas.microsoft.com/office/drawing/2014/main" id="{30E66F7E-2283-40D5-A01E-FC3F2F14EDA0}"/>
                </a:ext>
              </a:extLst>
            </p:cNvPr>
            <p:cNvSpPr>
              <a:spLocks/>
            </p:cNvSpPr>
            <p:nvPr/>
          </p:nvSpPr>
          <p:spPr bwMode="auto">
            <a:xfrm>
              <a:off x="3689350" y="-8777"/>
              <a:ext cx="1058863" cy="930275"/>
            </a:xfrm>
            <a:custGeom>
              <a:avLst/>
              <a:gdLst>
                <a:gd name="T0" fmla="*/ 0 w 667"/>
                <a:gd name="T1" fmla="*/ 0 h 586"/>
                <a:gd name="T2" fmla="*/ 33 w 667"/>
                <a:gd name="T3" fmla="*/ 0 h 586"/>
                <a:gd name="T4" fmla="*/ 667 w 667"/>
                <a:gd name="T5" fmla="*/ 569 h 586"/>
                <a:gd name="T6" fmla="*/ 653 w 667"/>
                <a:gd name="T7" fmla="*/ 586 h 586"/>
                <a:gd name="T8" fmla="*/ 0 w 667"/>
                <a:gd name="T9" fmla="*/ 0 h 586"/>
              </a:gdLst>
              <a:ahLst/>
              <a:cxnLst>
                <a:cxn ang="0">
                  <a:pos x="T0" y="T1"/>
                </a:cxn>
                <a:cxn ang="0">
                  <a:pos x="T2" y="T3"/>
                </a:cxn>
                <a:cxn ang="0">
                  <a:pos x="T4" y="T5"/>
                </a:cxn>
                <a:cxn ang="0">
                  <a:pos x="T6" y="T7"/>
                </a:cxn>
                <a:cxn ang="0">
                  <a:pos x="T8" y="T9"/>
                </a:cxn>
              </a:cxnLst>
              <a:rect l="0" t="0" r="r" b="b"/>
              <a:pathLst>
                <a:path w="667" h="586">
                  <a:moveTo>
                    <a:pt x="0" y="0"/>
                  </a:moveTo>
                  <a:lnTo>
                    <a:pt x="33" y="0"/>
                  </a:lnTo>
                  <a:lnTo>
                    <a:pt x="667" y="569"/>
                  </a:lnTo>
                  <a:lnTo>
                    <a:pt x="653" y="586"/>
                  </a:lnTo>
                  <a:lnTo>
                    <a:pt x="0"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0">
              <a:extLst>
                <a:ext uri="{FF2B5EF4-FFF2-40B4-BE49-F238E27FC236}">
                  <a16:creationId xmlns:a16="http://schemas.microsoft.com/office/drawing/2014/main" id="{37AB891A-FBD1-4F78-8B95-9CA55CA4A72A}"/>
                </a:ext>
              </a:extLst>
            </p:cNvPr>
            <p:cNvSpPr>
              <a:spLocks/>
            </p:cNvSpPr>
            <p:nvPr/>
          </p:nvSpPr>
          <p:spPr bwMode="auto">
            <a:xfrm>
              <a:off x="3441700" y="-8777"/>
              <a:ext cx="1308100" cy="1158875"/>
            </a:xfrm>
            <a:custGeom>
              <a:avLst/>
              <a:gdLst>
                <a:gd name="T0" fmla="*/ 0 w 824"/>
                <a:gd name="T1" fmla="*/ 0 h 730"/>
                <a:gd name="T2" fmla="*/ 33 w 824"/>
                <a:gd name="T3" fmla="*/ 0 h 730"/>
                <a:gd name="T4" fmla="*/ 824 w 824"/>
                <a:gd name="T5" fmla="*/ 713 h 730"/>
                <a:gd name="T6" fmla="*/ 810 w 824"/>
                <a:gd name="T7" fmla="*/ 730 h 730"/>
                <a:gd name="T8" fmla="*/ 0 w 824"/>
                <a:gd name="T9" fmla="*/ 0 h 730"/>
              </a:gdLst>
              <a:ahLst/>
              <a:cxnLst>
                <a:cxn ang="0">
                  <a:pos x="T0" y="T1"/>
                </a:cxn>
                <a:cxn ang="0">
                  <a:pos x="T2" y="T3"/>
                </a:cxn>
                <a:cxn ang="0">
                  <a:pos x="T4" y="T5"/>
                </a:cxn>
                <a:cxn ang="0">
                  <a:pos x="T6" y="T7"/>
                </a:cxn>
                <a:cxn ang="0">
                  <a:pos x="T8" y="T9"/>
                </a:cxn>
              </a:cxnLst>
              <a:rect l="0" t="0" r="r" b="b"/>
              <a:pathLst>
                <a:path w="824" h="730">
                  <a:moveTo>
                    <a:pt x="0" y="0"/>
                  </a:moveTo>
                  <a:lnTo>
                    <a:pt x="33" y="0"/>
                  </a:lnTo>
                  <a:lnTo>
                    <a:pt x="824" y="713"/>
                  </a:lnTo>
                  <a:lnTo>
                    <a:pt x="810" y="730"/>
                  </a:lnTo>
                  <a:lnTo>
                    <a:pt x="0"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1">
              <a:extLst>
                <a:ext uri="{FF2B5EF4-FFF2-40B4-BE49-F238E27FC236}">
                  <a16:creationId xmlns:a16="http://schemas.microsoft.com/office/drawing/2014/main" id="{1A27AC83-8817-4925-B1C3-909BDF921323}"/>
                </a:ext>
              </a:extLst>
            </p:cNvPr>
            <p:cNvSpPr>
              <a:spLocks/>
            </p:cNvSpPr>
            <p:nvPr/>
          </p:nvSpPr>
          <p:spPr bwMode="auto">
            <a:xfrm>
              <a:off x="3197225" y="-8777"/>
              <a:ext cx="1554163" cy="1387475"/>
            </a:xfrm>
            <a:custGeom>
              <a:avLst/>
              <a:gdLst>
                <a:gd name="T0" fmla="*/ 0 w 979"/>
                <a:gd name="T1" fmla="*/ 0 h 874"/>
                <a:gd name="T2" fmla="*/ 32 w 979"/>
                <a:gd name="T3" fmla="*/ 0 h 874"/>
                <a:gd name="T4" fmla="*/ 979 w 979"/>
                <a:gd name="T5" fmla="*/ 857 h 874"/>
                <a:gd name="T6" fmla="*/ 964 w 979"/>
                <a:gd name="T7" fmla="*/ 874 h 874"/>
                <a:gd name="T8" fmla="*/ 0 w 979"/>
                <a:gd name="T9" fmla="*/ 0 h 874"/>
              </a:gdLst>
              <a:ahLst/>
              <a:cxnLst>
                <a:cxn ang="0">
                  <a:pos x="T0" y="T1"/>
                </a:cxn>
                <a:cxn ang="0">
                  <a:pos x="T2" y="T3"/>
                </a:cxn>
                <a:cxn ang="0">
                  <a:pos x="T4" y="T5"/>
                </a:cxn>
                <a:cxn ang="0">
                  <a:pos x="T6" y="T7"/>
                </a:cxn>
                <a:cxn ang="0">
                  <a:pos x="T8" y="T9"/>
                </a:cxn>
              </a:cxnLst>
              <a:rect l="0" t="0" r="r" b="b"/>
              <a:pathLst>
                <a:path w="979" h="874">
                  <a:moveTo>
                    <a:pt x="0" y="0"/>
                  </a:moveTo>
                  <a:lnTo>
                    <a:pt x="32" y="0"/>
                  </a:lnTo>
                  <a:lnTo>
                    <a:pt x="979" y="857"/>
                  </a:lnTo>
                  <a:lnTo>
                    <a:pt x="964" y="874"/>
                  </a:lnTo>
                  <a:lnTo>
                    <a:pt x="0"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2">
              <a:extLst>
                <a:ext uri="{FF2B5EF4-FFF2-40B4-BE49-F238E27FC236}">
                  <a16:creationId xmlns:a16="http://schemas.microsoft.com/office/drawing/2014/main" id="{C18D9E0D-0150-4D97-A2D4-AF1E717D5B5C}"/>
                </a:ext>
              </a:extLst>
            </p:cNvPr>
            <p:cNvSpPr>
              <a:spLocks/>
            </p:cNvSpPr>
            <p:nvPr/>
          </p:nvSpPr>
          <p:spPr bwMode="auto">
            <a:xfrm>
              <a:off x="2947987" y="-8777"/>
              <a:ext cx="1803400" cy="1616075"/>
            </a:xfrm>
            <a:custGeom>
              <a:avLst/>
              <a:gdLst>
                <a:gd name="T0" fmla="*/ 0 w 1447"/>
                <a:gd name="T1" fmla="*/ 0 h 1252"/>
                <a:gd name="T2" fmla="*/ 43 w 1447"/>
                <a:gd name="T3" fmla="*/ 0 h 1252"/>
                <a:gd name="T4" fmla="*/ 118 w 1447"/>
                <a:gd name="T5" fmla="*/ 64 h 1252"/>
                <a:gd name="T6" fmla="*/ 1447 w 1447"/>
                <a:gd name="T7" fmla="*/ 1231 h 1252"/>
                <a:gd name="T8" fmla="*/ 1428 w 1447"/>
                <a:gd name="T9" fmla="*/ 1252 h 1252"/>
                <a:gd name="T10" fmla="*/ 99 w 1447"/>
                <a:gd name="T11" fmla="*/ 84 h 1252"/>
                <a:gd name="T12" fmla="*/ 0 w 1447"/>
                <a:gd name="T13" fmla="*/ 0 h 1252"/>
              </a:gdLst>
              <a:ahLst/>
              <a:cxnLst>
                <a:cxn ang="0">
                  <a:pos x="T0" y="T1"/>
                </a:cxn>
                <a:cxn ang="0">
                  <a:pos x="T2" y="T3"/>
                </a:cxn>
                <a:cxn ang="0">
                  <a:pos x="T4" y="T5"/>
                </a:cxn>
                <a:cxn ang="0">
                  <a:pos x="T6" y="T7"/>
                </a:cxn>
                <a:cxn ang="0">
                  <a:pos x="T8" y="T9"/>
                </a:cxn>
                <a:cxn ang="0">
                  <a:pos x="T10" y="T11"/>
                </a:cxn>
                <a:cxn ang="0">
                  <a:pos x="T12" y="T13"/>
                </a:cxn>
              </a:cxnLst>
              <a:rect l="0" t="0" r="r" b="b"/>
              <a:pathLst>
                <a:path w="1447" h="1252">
                  <a:moveTo>
                    <a:pt x="0" y="0"/>
                  </a:moveTo>
                  <a:cubicBezTo>
                    <a:pt x="43" y="0"/>
                    <a:pt x="43" y="0"/>
                    <a:pt x="43" y="0"/>
                  </a:cubicBezTo>
                  <a:cubicBezTo>
                    <a:pt x="68" y="20"/>
                    <a:pt x="92" y="41"/>
                    <a:pt x="118" y="64"/>
                  </a:cubicBezTo>
                  <a:cubicBezTo>
                    <a:pt x="1447" y="1231"/>
                    <a:pt x="1447" y="1231"/>
                    <a:pt x="1447" y="1231"/>
                  </a:cubicBezTo>
                  <a:cubicBezTo>
                    <a:pt x="1428" y="1252"/>
                    <a:pt x="1428" y="1252"/>
                    <a:pt x="1428" y="1252"/>
                  </a:cubicBezTo>
                  <a:cubicBezTo>
                    <a:pt x="99" y="84"/>
                    <a:pt x="99" y="84"/>
                    <a:pt x="99" y="84"/>
                  </a:cubicBezTo>
                  <a:cubicBezTo>
                    <a:pt x="65" y="54"/>
                    <a:pt x="32" y="26"/>
                    <a:pt x="0"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43">
              <a:extLst>
                <a:ext uri="{FF2B5EF4-FFF2-40B4-BE49-F238E27FC236}">
                  <a16:creationId xmlns:a16="http://schemas.microsoft.com/office/drawing/2014/main" id="{5C1E3401-8111-48CE-A179-44A64B4178E9}"/>
                </a:ext>
              </a:extLst>
            </p:cNvPr>
            <p:cNvSpPr>
              <a:spLocks/>
            </p:cNvSpPr>
            <p:nvPr/>
          </p:nvSpPr>
          <p:spPr bwMode="auto">
            <a:xfrm>
              <a:off x="2670175" y="-14753"/>
              <a:ext cx="2082800" cy="1844675"/>
            </a:xfrm>
            <a:custGeom>
              <a:avLst/>
              <a:gdLst>
                <a:gd name="T0" fmla="*/ 0 w 1670"/>
                <a:gd name="T1" fmla="*/ 0 h 1429"/>
                <a:gd name="T2" fmla="*/ 50 w 1670"/>
                <a:gd name="T3" fmla="*/ 0 h 1429"/>
                <a:gd name="T4" fmla="*/ 274 w 1670"/>
                <a:gd name="T5" fmla="*/ 178 h 1429"/>
                <a:gd name="T6" fmla="*/ 1670 w 1670"/>
                <a:gd name="T7" fmla="*/ 1409 h 1429"/>
                <a:gd name="T8" fmla="*/ 1651 w 1670"/>
                <a:gd name="T9" fmla="*/ 1429 h 1429"/>
                <a:gd name="T10" fmla="*/ 255 w 1670"/>
                <a:gd name="T11" fmla="*/ 198 h 1429"/>
                <a:gd name="T12" fmla="*/ 0 w 1670"/>
                <a:gd name="T13" fmla="*/ 0 h 1429"/>
              </a:gdLst>
              <a:ahLst/>
              <a:cxnLst>
                <a:cxn ang="0">
                  <a:pos x="T0" y="T1"/>
                </a:cxn>
                <a:cxn ang="0">
                  <a:pos x="T2" y="T3"/>
                </a:cxn>
                <a:cxn ang="0">
                  <a:pos x="T4" y="T5"/>
                </a:cxn>
                <a:cxn ang="0">
                  <a:pos x="T6" y="T7"/>
                </a:cxn>
                <a:cxn ang="0">
                  <a:pos x="T8" y="T9"/>
                </a:cxn>
                <a:cxn ang="0">
                  <a:pos x="T10" y="T11"/>
                </a:cxn>
                <a:cxn ang="0">
                  <a:pos x="T12" y="T13"/>
                </a:cxn>
              </a:cxnLst>
              <a:rect l="0" t="0" r="r" b="b"/>
              <a:pathLst>
                <a:path w="1670" h="1429">
                  <a:moveTo>
                    <a:pt x="0" y="0"/>
                  </a:moveTo>
                  <a:cubicBezTo>
                    <a:pt x="50" y="0"/>
                    <a:pt x="50" y="0"/>
                    <a:pt x="50" y="0"/>
                  </a:cubicBezTo>
                  <a:cubicBezTo>
                    <a:pt x="120" y="48"/>
                    <a:pt x="194" y="107"/>
                    <a:pt x="274" y="178"/>
                  </a:cubicBezTo>
                  <a:cubicBezTo>
                    <a:pt x="1670" y="1409"/>
                    <a:pt x="1670" y="1409"/>
                    <a:pt x="1670" y="1409"/>
                  </a:cubicBezTo>
                  <a:cubicBezTo>
                    <a:pt x="1651" y="1429"/>
                    <a:pt x="1651" y="1429"/>
                    <a:pt x="1651" y="1429"/>
                  </a:cubicBezTo>
                  <a:cubicBezTo>
                    <a:pt x="255" y="198"/>
                    <a:pt x="255" y="198"/>
                    <a:pt x="255" y="198"/>
                  </a:cubicBezTo>
                  <a:cubicBezTo>
                    <a:pt x="163" y="117"/>
                    <a:pt x="79" y="51"/>
                    <a:pt x="0"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Rectangle 44">
              <a:extLst>
                <a:ext uri="{FF2B5EF4-FFF2-40B4-BE49-F238E27FC236}">
                  <a16:creationId xmlns:a16="http://schemas.microsoft.com/office/drawing/2014/main" id="{5F14428A-3437-495F-98B1-4CFAA2DF76FE}"/>
                </a:ext>
              </a:extLst>
            </p:cNvPr>
            <p:cNvSpPr>
              <a:spLocks noChangeArrowheads="1"/>
            </p:cNvSpPr>
            <p:nvPr/>
          </p:nvSpPr>
          <p:spPr bwMode="auto">
            <a:xfrm>
              <a:off x="11604193" y="5594351"/>
              <a:ext cx="19050" cy="311150"/>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Rectangle 45">
              <a:extLst>
                <a:ext uri="{FF2B5EF4-FFF2-40B4-BE49-F238E27FC236}">
                  <a16:creationId xmlns:a16="http://schemas.microsoft.com/office/drawing/2014/main" id="{A1F76DA3-6A84-4405-8E02-10AE64827A97}"/>
                </a:ext>
              </a:extLst>
            </p:cNvPr>
            <p:cNvSpPr>
              <a:spLocks noChangeArrowheads="1"/>
            </p:cNvSpPr>
            <p:nvPr/>
          </p:nvSpPr>
          <p:spPr bwMode="auto">
            <a:xfrm>
              <a:off x="11896293" y="5594351"/>
              <a:ext cx="19050" cy="311150"/>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Rectangle 46">
              <a:extLst>
                <a:ext uri="{FF2B5EF4-FFF2-40B4-BE49-F238E27FC236}">
                  <a16:creationId xmlns:a16="http://schemas.microsoft.com/office/drawing/2014/main" id="{E45130C6-5116-45C6-9A8B-E40623DA152B}"/>
                </a:ext>
              </a:extLst>
            </p:cNvPr>
            <p:cNvSpPr>
              <a:spLocks noChangeArrowheads="1"/>
            </p:cNvSpPr>
            <p:nvPr/>
          </p:nvSpPr>
          <p:spPr bwMode="auto">
            <a:xfrm>
              <a:off x="12188393" y="5283201"/>
              <a:ext cx="19050" cy="311150"/>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47">
              <a:extLst>
                <a:ext uri="{FF2B5EF4-FFF2-40B4-BE49-F238E27FC236}">
                  <a16:creationId xmlns:a16="http://schemas.microsoft.com/office/drawing/2014/main" id="{D23EF63F-7A04-4A3F-B477-BCD5E9769BC5}"/>
                </a:ext>
              </a:extLst>
            </p:cNvPr>
            <p:cNvSpPr>
              <a:spLocks noChangeArrowheads="1"/>
            </p:cNvSpPr>
            <p:nvPr/>
          </p:nvSpPr>
          <p:spPr bwMode="auto">
            <a:xfrm>
              <a:off x="12188393" y="6218238"/>
              <a:ext cx="19050" cy="31273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Rectangle 48">
              <a:extLst>
                <a:ext uri="{FF2B5EF4-FFF2-40B4-BE49-F238E27FC236}">
                  <a16:creationId xmlns:a16="http://schemas.microsoft.com/office/drawing/2014/main" id="{69EEB48B-BC6E-4945-A5EC-A354E8FF5039}"/>
                </a:ext>
              </a:extLst>
            </p:cNvPr>
            <p:cNvSpPr>
              <a:spLocks noChangeArrowheads="1"/>
            </p:cNvSpPr>
            <p:nvPr/>
          </p:nvSpPr>
          <p:spPr bwMode="auto">
            <a:xfrm>
              <a:off x="11596255" y="4956176"/>
              <a:ext cx="300038" cy="19050"/>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Oval 49">
              <a:extLst>
                <a:ext uri="{FF2B5EF4-FFF2-40B4-BE49-F238E27FC236}">
                  <a16:creationId xmlns:a16="http://schemas.microsoft.com/office/drawing/2014/main" id="{DCF8834B-57A9-4297-B8B9-296315B8871C}"/>
                </a:ext>
              </a:extLst>
            </p:cNvPr>
            <p:cNvSpPr>
              <a:spLocks noChangeArrowheads="1"/>
            </p:cNvSpPr>
            <p:nvPr/>
          </p:nvSpPr>
          <p:spPr bwMode="auto">
            <a:xfrm>
              <a:off x="11510530" y="4862513"/>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Oval 50">
              <a:extLst>
                <a:ext uri="{FF2B5EF4-FFF2-40B4-BE49-F238E27FC236}">
                  <a16:creationId xmlns:a16="http://schemas.microsoft.com/office/drawing/2014/main" id="{B3E55DE1-550D-42BB-BB21-1D6407AE4E21}"/>
                </a:ext>
              </a:extLst>
            </p:cNvPr>
            <p:cNvSpPr>
              <a:spLocks noChangeArrowheads="1"/>
            </p:cNvSpPr>
            <p:nvPr/>
          </p:nvSpPr>
          <p:spPr bwMode="auto">
            <a:xfrm>
              <a:off x="11801043" y="4862513"/>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1">
              <a:extLst>
                <a:ext uri="{FF2B5EF4-FFF2-40B4-BE49-F238E27FC236}">
                  <a16:creationId xmlns:a16="http://schemas.microsoft.com/office/drawing/2014/main" id="{FFDDD0C8-DDCA-40B1-B4FA-1A93420BC53E}"/>
                </a:ext>
              </a:extLst>
            </p:cNvPr>
            <p:cNvSpPr>
              <a:spLocks/>
            </p:cNvSpPr>
            <p:nvPr/>
          </p:nvSpPr>
          <p:spPr bwMode="auto">
            <a:xfrm>
              <a:off x="12093143" y="4862513"/>
              <a:ext cx="104775" cy="215900"/>
            </a:xfrm>
            <a:custGeom>
              <a:avLst/>
              <a:gdLst>
                <a:gd name="T0" fmla="*/ 84 w 84"/>
                <a:gd name="T1" fmla="*/ 0 h 168"/>
                <a:gd name="T2" fmla="*/ 84 w 84"/>
                <a:gd name="T3" fmla="*/ 0 h 168"/>
                <a:gd name="T4" fmla="*/ 84 w 84"/>
                <a:gd name="T5" fmla="*/ 168 h 168"/>
                <a:gd name="T6" fmla="*/ 84 w 84"/>
                <a:gd name="T7" fmla="*/ 168 h 168"/>
                <a:gd name="T8" fmla="*/ 0 w 84"/>
                <a:gd name="T9" fmla="*/ 84 h 168"/>
                <a:gd name="T10" fmla="*/ 84 w 84"/>
                <a:gd name="T11" fmla="*/ 0 h 168"/>
              </a:gdLst>
              <a:ahLst/>
              <a:cxnLst>
                <a:cxn ang="0">
                  <a:pos x="T0" y="T1"/>
                </a:cxn>
                <a:cxn ang="0">
                  <a:pos x="T2" y="T3"/>
                </a:cxn>
                <a:cxn ang="0">
                  <a:pos x="T4" y="T5"/>
                </a:cxn>
                <a:cxn ang="0">
                  <a:pos x="T6" y="T7"/>
                </a:cxn>
                <a:cxn ang="0">
                  <a:pos x="T8" y="T9"/>
                </a:cxn>
                <a:cxn ang="0">
                  <a:pos x="T10" y="T11"/>
                </a:cxn>
              </a:cxnLst>
              <a:rect l="0" t="0" r="r" b="b"/>
              <a:pathLst>
                <a:path w="84" h="168">
                  <a:moveTo>
                    <a:pt x="84" y="0"/>
                  </a:moveTo>
                  <a:cubicBezTo>
                    <a:pt x="84" y="0"/>
                    <a:pt x="84" y="0"/>
                    <a:pt x="84" y="0"/>
                  </a:cubicBezTo>
                  <a:cubicBezTo>
                    <a:pt x="84" y="168"/>
                    <a:pt x="84" y="168"/>
                    <a:pt x="84" y="168"/>
                  </a:cubicBezTo>
                  <a:cubicBezTo>
                    <a:pt x="84" y="168"/>
                    <a:pt x="84" y="168"/>
                    <a:pt x="84" y="168"/>
                  </a:cubicBezTo>
                  <a:cubicBezTo>
                    <a:pt x="37" y="168"/>
                    <a:pt x="0" y="130"/>
                    <a:pt x="0" y="84"/>
                  </a:cubicBezTo>
                  <a:cubicBezTo>
                    <a:pt x="0" y="37"/>
                    <a:pt x="37"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Oval 52">
              <a:extLst>
                <a:ext uri="{FF2B5EF4-FFF2-40B4-BE49-F238E27FC236}">
                  <a16:creationId xmlns:a16="http://schemas.microsoft.com/office/drawing/2014/main" id="{8EBF059F-1931-4918-B62E-8AAAB05E761B}"/>
                </a:ext>
              </a:extLst>
            </p:cNvPr>
            <p:cNvSpPr>
              <a:spLocks noChangeArrowheads="1"/>
            </p:cNvSpPr>
            <p:nvPr/>
          </p:nvSpPr>
          <p:spPr bwMode="auto">
            <a:xfrm>
              <a:off x="11510530" y="5173663"/>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Oval 53">
              <a:extLst>
                <a:ext uri="{FF2B5EF4-FFF2-40B4-BE49-F238E27FC236}">
                  <a16:creationId xmlns:a16="http://schemas.microsoft.com/office/drawing/2014/main" id="{BBE37596-B2DC-40F4-9136-031B681D6141}"/>
                </a:ext>
              </a:extLst>
            </p:cNvPr>
            <p:cNvSpPr>
              <a:spLocks noChangeArrowheads="1"/>
            </p:cNvSpPr>
            <p:nvPr/>
          </p:nvSpPr>
          <p:spPr bwMode="auto">
            <a:xfrm>
              <a:off x="11801043" y="5173663"/>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54">
              <a:extLst>
                <a:ext uri="{FF2B5EF4-FFF2-40B4-BE49-F238E27FC236}">
                  <a16:creationId xmlns:a16="http://schemas.microsoft.com/office/drawing/2014/main" id="{5903F037-754E-405A-8834-4B86BFF8AC59}"/>
                </a:ext>
              </a:extLst>
            </p:cNvPr>
            <p:cNvSpPr>
              <a:spLocks/>
            </p:cNvSpPr>
            <p:nvPr/>
          </p:nvSpPr>
          <p:spPr bwMode="auto">
            <a:xfrm>
              <a:off x="12093143" y="5173663"/>
              <a:ext cx="114300" cy="215900"/>
            </a:xfrm>
            <a:custGeom>
              <a:avLst/>
              <a:gdLst>
                <a:gd name="T0" fmla="*/ 84 w 92"/>
                <a:gd name="T1" fmla="*/ 0 h 168"/>
                <a:gd name="T2" fmla="*/ 84 w 92"/>
                <a:gd name="T3" fmla="*/ 0 h 168"/>
                <a:gd name="T4" fmla="*/ 88 w 92"/>
                <a:gd name="T5" fmla="*/ 85 h 168"/>
                <a:gd name="T6" fmla="*/ 92 w 92"/>
                <a:gd name="T7" fmla="*/ 168 h 168"/>
                <a:gd name="T8" fmla="*/ 84 w 92"/>
                <a:gd name="T9" fmla="*/ 168 h 168"/>
                <a:gd name="T10" fmla="*/ 84 w 92"/>
                <a:gd name="T11" fmla="*/ 168 h 168"/>
                <a:gd name="T12" fmla="*/ 77 w 92"/>
                <a:gd name="T13" fmla="*/ 168 h 168"/>
                <a:gd name="T14" fmla="*/ 0 w 92"/>
                <a:gd name="T15" fmla="*/ 84 h 168"/>
                <a:gd name="T16" fmla="*/ 84 w 92"/>
                <a:gd name="T1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68">
                  <a:moveTo>
                    <a:pt x="84" y="0"/>
                  </a:moveTo>
                  <a:cubicBezTo>
                    <a:pt x="84" y="0"/>
                    <a:pt x="84" y="0"/>
                    <a:pt x="84" y="0"/>
                  </a:cubicBezTo>
                  <a:cubicBezTo>
                    <a:pt x="88" y="85"/>
                    <a:pt x="88" y="85"/>
                    <a:pt x="88" y="85"/>
                  </a:cubicBezTo>
                  <a:cubicBezTo>
                    <a:pt x="92" y="168"/>
                    <a:pt x="92" y="168"/>
                    <a:pt x="92" y="168"/>
                  </a:cubicBezTo>
                  <a:cubicBezTo>
                    <a:pt x="90" y="168"/>
                    <a:pt x="87" y="168"/>
                    <a:pt x="84" y="168"/>
                  </a:cubicBezTo>
                  <a:cubicBezTo>
                    <a:pt x="84" y="168"/>
                    <a:pt x="84" y="168"/>
                    <a:pt x="84" y="168"/>
                  </a:cubicBezTo>
                  <a:cubicBezTo>
                    <a:pt x="82" y="168"/>
                    <a:pt x="79" y="168"/>
                    <a:pt x="77" y="168"/>
                  </a:cubicBezTo>
                  <a:cubicBezTo>
                    <a:pt x="34" y="165"/>
                    <a:pt x="0" y="129"/>
                    <a:pt x="0" y="84"/>
                  </a:cubicBezTo>
                  <a:cubicBezTo>
                    <a:pt x="0" y="38"/>
                    <a:pt x="37"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Oval 55">
              <a:extLst>
                <a:ext uri="{FF2B5EF4-FFF2-40B4-BE49-F238E27FC236}">
                  <a16:creationId xmlns:a16="http://schemas.microsoft.com/office/drawing/2014/main" id="{D71C60C1-5A3A-46CC-86A6-EFC464CF06A4}"/>
                </a:ext>
              </a:extLst>
            </p:cNvPr>
            <p:cNvSpPr>
              <a:spLocks noChangeArrowheads="1"/>
            </p:cNvSpPr>
            <p:nvPr/>
          </p:nvSpPr>
          <p:spPr bwMode="auto">
            <a:xfrm>
              <a:off x="11510530" y="5484813"/>
              <a:ext cx="209550" cy="21748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Oval 56">
              <a:extLst>
                <a:ext uri="{FF2B5EF4-FFF2-40B4-BE49-F238E27FC236}">
                  <a16:creationId xmlns:a16="http://schemas.microsoft.com/office/drawing/2014/main" id="{15B11D13-2124-4AE1-9109-37C35900690F}"/>
                </a:ext>
              </a:extLst>
            </p:cNvPr>
            <p:cNvSpPr>
              <a:spLocks noChangeArrowheads="1"/>
            </p:cNvSpPr>
            <p:nvPr/>
          </p:nvSpPr>
          <p:spPr bwMode="auto">
            <a:xfrm>
              <a:off x="11801043" y="5484813"/>
              <a:ext cx="209550" cy="21748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57">
              <a:extLst>
                <a:ext uri="{FF2B5EF4-FFF2-40B4-BE49-F238E27FC236}">
                  <a16:creationId xmlns:a16="http://schemas.microsoft.com/office/drawing/2014/main" id="{39A353DA-331C-469D-9888-6E24A6A0D369}"/>
                </a:ext>
              </a:extLst>
            </p:cNvPr>
            <p:cNvSpPr>
              <a:spLocks/>
            </p:cNvSpPr>
            <p:nvPr/>
          </p:nvSpPr>
          <p:spPr bwMode="auto">
            <a:xfrm>
              <a:off x="12093143" y="5484813"/>
              <a:ext cx="114300" cy="217488"/>
            </a:xfrm>
            <a:custGeom>
              <a:avLst/>
              <a:gdLst>
                <a:gd name="T0" fmla="*/ 84 w 92"/>
                <a:gd name="T1" fmla="*/ 0 h 168"/>
                <a:gd name="T2" fmla="*/ 84 w 92"/>
                <a:gd name="T3" fmla="*/ 0 h 168"/>
                <a:gd name="T4" fmla="*/ 92 w 92"/>
                <a:gd name="T5" fmla="*/ 0 h 168"/>
                <a:gd name="T6" fmla="*/ 88 w 92"/>
                <a:gd name="T7" fmla="*/ 85 h 168"/>
                <a:gd name="T8" fmla="*/ 84 w 92"/>
                <a:gd name="T9" fmla="*/ 168 h 168"/>
                <a:gd name="T10" fmla="*/ 84 w 92"/>
                <a:gd name="T11" fmla="*/ 168 h 168"/>
                <a:gd name="T12" fmla="*/ 0 w 92"/>
                <a:gd name="T13" fmla="*/ 84 h 168"/>
                <a:gd name="T14" fmla="*/ 77 w 92"/>
                <a:gd name="T15" fmla="*/ 0 h 168"/>
                <a:gd name="T16" fmla="*/ 84 w 92"/>
                <a:gd name="T1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68">
                  <a:moveTo>
                    <a:pt x="84" y="0"/>
                  </a:moveTo>
                  <a:cubicBezTo>
                    <a:pt x="84" y="0"/>
                    <a:pt x="84" y="0"/>
                    <a:pt x="84" y="0"/>
                  </a:cubicBezTo>
                  <a:cubicBezTo>
                    <a:pt x="87" y="0"/>
                    <a:pt x="90" y="0"/>
                    <a:pt x="92" y="0"/>
                  </a:cubicBezTo>
                  <a:cubicBezTo>
                    <a:pt x="88" y="85"/>
                    <a:pt x="88" y="85"/>
                    <a:pt x="88" y="85"/>
                  </a:cubicBezTo>
                  <a:cubicBezTo>
                    <a:pt x="84" y="168"/>
                    <a:pt x="84" y="168"/>
                    <a:pt x="84" y="168"/>
                  </a:cubicBezTo>
                  <a:cubicBezTo>
                    <a:pt x="84" y="168"/>
                    <a:pt x="84" y="168"/>
                    <a:pt x="84" y="168"/>
                  </a:cubicBezTo>
                  <a:cubicBezTo>
                    <a:pt x="37" y="168"/>
                    <a:pt x="0" y="130"/>
                    <a:pt x="0" y="84"/>
                  </a:cubicBezTo>
                  <a:cubicBezTo>
                    <a:pt x="0" y="39"/>
                    <a:pt x="34" y="3"/>
                    <a:pt x="77" y="0"/>
                  </a:cubicBezTo>
                  <a:cubicBezTo>
                    <a:pt x="79" y="0"/>
                    <a:pt x="82"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Oval 58">
              <a:extLst>
                <a:ext uri="{FF2B5EF4-FFF2-40B4-BE49-F238E27FC236}">
                  <a16:creationId xmlns:a16="http://schemas.microsoft.com/office/drawing/2014/main" id="{7F1BD4FC-6A72-44F7-9B1D-40DDC59F6F3B}"/>
                </a:ext>
              </a:extLst>
            </p:cNvPr>
            <p:cNvSpPr>
              <a:spLocks noChangeArrowheads="1"/>
            </p:cNvSpPr>
            <p:nvPr/>
          </p:nvSpPr>
          <p:spPr bwMode="auto">
            <a:xfrm>
              <a:off x="11510530" y="5795963"/>
              <a:ext cx="209550" cy="21748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59">
              <a:extLst>
                <a:ext uri="{FF2B5EF4-FFF2-40B4-BE49-F238E27FC236}">
                  <a16:creationId xmlns:a16="http://schemas.microsoft.com/office/drawing/2014/main" id="{0BC4B30C-30D3-40DE-A973-093233379FF9}"/>
                </a:ext>
              </a:extLst>
            </p:cNvPr>
            <p:cNvSpPr>
              <a:spLocks noChangeArrowheads="1"/>
            </p:cNvSpPr>
            <p:nvPr/>
          </p:nvSpPr>
          <p:spPr bwMode="auto">
            <a:xfrm>
              <a:off x="11801043" y="5795963"/>
              <a:ext cx="209550" cy="21748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0">
              <a:extLst>
                <a:ext uri="{FF2B5EF4-FFF2-40B4-BE49-F238E27FC236}">
                  <a16:creationId xmlns:a16="http://schemas.microsoft.com/office/drawing/2014/main" id="{5359E00B-05DF-42E2-9376-173ED05F7A9F}"/>
                </a:ext>
              </a:extLst>
            </p:cNvPr>
            <p:cNvSpPr>
              <a:spLocks/>
            </p:cNvSpPr>
            <p:nvPr/>
          </p:nvSpPr>
          <p:spPr bwMode="auto">
            <a:xfrm>
              <a:off x="12093143" y="5795963"/>
              <a:ext cx="104775" cy="217488"/>
            </a:xfrm>
            <a:custGeom>
              <a:avLst/>
              <a:gdLst>
                <a:gd name="T0" fmla="*/ 84 w 84"/>
                <a:gd name="T1" fmla="*/ 0 h 168"/>
                <a:gd name="T2" fmla="*/ 84 w 84"/>
                <a:gd name="T3" fmla="*/ 0 h 168"/>
                <a:gd name="T4" fmla="*/ 84 w 84"/>
                <a:gd name="T5" fmla="*/ 168 h 168"/>
                <a:gd name="T6" fmla="*/ 84 w 84"/>
                <a:gd name="T7" fmla="*/ 168 h 168"/>
                <a:gd name="T8" fmla="*/ 0 w 84"/>
                <a:gd name="T9" fmla="*/ 84 h 168"/>
                <a:gd name="T10" fmla="*/ 84 w 84"/>
                <a:gd name="T11" fmla="*/ 0 h 168"/>
              </a:gdLst>
              <a:ahLst/>
              <a:cxnLst>
                <a:cxn ang="0">
                  <a:pos x="T0" y="T1"/>
                </a:cxn>
                <a:cxn ang="0">
                  <a:pos x="T2" y="T3"/>
                </a:cxn>
                <a:cxn ang="0">
                  <a:pos x="T4" y="T5"/>
                </a:cxn>
                <a:cxn ang="0">
                  <a:pos x="T6" y="T7"/>
                </a:cxn>
                <a:cxn ang="0">
                  <a:pos x="T8" y="T9"/>
                </a:cxn>
                <a:cxn ang="0">
                  <a:pos x="T10" y="T11"/>
                </a:cxn>
              </a:cxnLst>
              <a:rect l="0" t="0" r="r" b="b"/>
              <a:pathLst>
                <a:path w="84" h="168">
                  <a:moveTo>
                    <a:pt x="84" y="0"/>
                  </a:moveTo>
                  <a:cubicBezTo>
                    <a:pt x="84" y="0"/>
                    <a:pt x="84" y="0"/>
                    <a:pt x="84" y="0"/>
                  </a:cubicBezTo>
                  <a:cubicBezTo>
                    <a:pt x="84" y="168"/>
                    <a:pt x="84" y="168"/>
                    <a:pt x="84" y="168"/>
                  </a:cubicBezTo>
                  <a:cubicBezTo>
                    <a:pt x="84" y="168"/>
                    <a:pt x="84" y="168"/>
                    <a:pt x="84" y="168"/>
                  </a:cubicBezTo>
                  <a:cubicBezTo>
                    <a:pt x="37" y="168"/>
                    <a:pt x="0" y="131"/>
                    <a:pt x="0" y="84"/>
                  </a:cubicBezTo>
                  <a:cubicBezTo>
                    <a:pt x="0" y="38"/>
                    <a:pt x="37"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61">
              <a:extLst>
                <a:ext uri="{FF2B5EF4-FFF2-40B4-BE49-F238E27FC236}">
                  <a16:creationId xmlns:a16="http://schemas.microsoft.com/office/drawing/2014/main" id="{9894B2CF-3278-4093-9C41-D33D8F4DDBB5}"/>
                </a:ext>
              </a:extLst>
            </p:cNvPr>
            <p:cNvSpPr>
              <a:spLocks noChangeArrowheads="1"/>
            </p:cNvSpPr>
            <p:nvPr/>
          </p:nvSpPr>
          <p:spPr bwMode="auto">
            <a:xfrm>
              <a:off x="11801043" y="6108701"/>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2">
              <a:extLst>
                <a:ext uri="{FF2B5EF4-FFF2-40B4-BE49-F238E27FC236}">
                  <a16:creationId xmlns:a16="http://schemas.microsoft.com/office/drawing/2014/main" id="{2DAE2B9B-2B55-45EC-BB6D-8AA7E45673C3}"/>
                </a:ext>
              </a:extLst>
            </p:cNvPr>
            <p:cNvSpPr>
              <a:spLocks/>
            </p:cNvSpPr>
            <p:nvPr/>
          </p:nvSpPr>
          <p:spPr bwMode="auto">
            <a:xfrm>
              <a:off x="12093143" y="6108701"/>
              <a:ext cx="114300" cy="215900"/>
            </a:xfrm>
            <a:custGeom>
              <a:avLst/>
              <a:gdLst>
                <a:gd name="T0" fmla="*/ 84 w 92"/>
                <a:gd name="T1" fmla="*/ 0 h 168"/>
                <a:gd name="T2" fmla="*/ 84 w 92"/>
                <a:gd name="T3" fmla="*/ 0 h 168"/>
                <a:gd name="T4" fmla="*/ 84 w 92"/>
                <a:gd name="T5" fmla="*/ 85 h 168"/>
                <a:gd name="T6" fmla="*/ 92 w 92"/>
                <a:gd name="T7" fmla="*/ 85 h 168"/>
                <a:gd name="T8" fmla="*/ 92 w 92"/>
                <a:gd name="T9" fmla="*/ 168 h 168"/>
                <a:gd name="T10" fmla="*/ 84 w 92"/>
                <a:gd name="T11" fmla="*/ 168 h 168"/>
                <a:gd name="T12" fmla="*/ 84 w 92"/>
                <a:gd name="T13" fmla="*/ 168 h 168"/>
                <a:gd name="T14" fmla="*/ 77 w 92"/>
                <a:gd name="T15" fmla="*/ 168 h 168"/>
                <a:gd name="T16" fmla="*/ 0 w 92"/>
                <a:gd name="T17" fmla="*/ 84 h 168"/>
                <a:gd name="T18" fmla="*/ 84 w 92"/>
                <a:gd name="T19"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68">
                  <a:moveTo>
                    <a:pt x="84" y="0"/>
                  </a:moveTo>
                  <a:cubicBezTo>
                    <a:pt x="84" y="0"/>
                    <a:pt x="84" y="0"/>
                    <a:pt x="84" y="0"/>
                  </a:cubicBezTo>
                  <a:cubicBezTo>
                    <a:pt x="84" y="85"/>
                    <a:pt x="84" y="85"/>
                    <a:pt x="84" y="85"/>
                  </a:cubicBezTo>
                  <a:cubicBezTo>
                    <a:pt x="92" y="85"/>
                    <a:pt x="92" y="85"/>
                    <a:pt x="92" y="85"/>
                  </a:cubicBezTo>
                  <a:cubicBezTo>
                    <a:pt x="92" y="168"/>
                    <a:pt x="92" y="168"/>
                    <a:pt x="92" y="168"/>
                  </a:cubicBezTo>
                  <a:cubicBezTo>
                    <a:pt x="90" y="168"/>
                    <a:pt x="87" y="168"/>
                    <a:pt x="84" y="168"/>
                  </a:cubicBezTo>
                  <a:cubicBezTo>
                    <a:pt x="84" y="168"/>
                    <a:pt x="84" y="168"/>
                    <a:pt x="84" y="168"/>
                  </a:cubicBezTo>
                  <a:cubicBezTo>
                    <a:pt x="82" y="168"/>
                    <a:pt x="79" y="168"/>
                    <a:pt x="77" y="168"/>
                  </a:cubicBezTo>
                  <a:cubicBezTo>
                    <a:pt x="34" y="165"/>
                    <a:pt x="0" y="128"/>
                    <a:pt x="0" y="84"/>
                  </a:cubicBezTo>
                  <a:cubicBezTo>
                    <a:pt x="0" y="37"/>
                    <a:pt x="37"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63">
              <a:extLst>
                <a:ext uri="{FF2B5EF4-FFF2-40B4-BE49-F238E27FC236}">
                  <a16:creationId xmlns:a16="http://schemas.microsoft.com/office/drawing/2014/main" id="{7BFD6CED-33D4-471F-AE2A-0A7E88254880}"/>
                </a:ext>
              </a:extLst>
            </p:cNvPr>
            <p:cNvSpPr>
              <a:spLocks/>
            </p:cNvSpPr>
            <p:nvPr/>
          </p:nvSpPr>
          <p:spPr bwMode="auto">
            <a:xfrm>
              <a:off x="12093143" y="6429376"/>
              <a:ext cx="114300" cy="217488"/>
            </a:xfrm>
            <a:custGeom>
              <a:avLst/>
              <a:gdLst>
                <a:gd name="T0" fmla="*/ 84 w 92"/>
                <a:gd name="T1" fmla="*/ 0 h 168"/>
                <a:gd name="T2" fmla="*/ 84 w 92"/>
                <a:gd name="T3" fmla="*/ 0 h 168"/>
                <a:gd name="T4" fmla="*/ 92 w 92"/>
                <a:gd name="T5" fmla="*/ 0 h 168"/>
                <a:gd name="T6" fmla="*/ 92 w 92"/>
                <a:gd name="T7" fmla="*/ 78 h 168"/>
                <a:gd name="T8" fmla="*/ 84 w 92"/>
                <a:gd name="T9" fmla="*/ 78 h 168"/>
                <a:gd name="T10" fmla="*/ 84 w 92"/>
                <a:gd name="T11" fmla="*/ 168 h 168"/>
                <a:gd name="T12" fmla="*/ 84 w 92"/>
                <a:gd name="T13" fmla="*/ 168 h 168"/>
                <a:gd name="T14" fmla="*/ 0 w 92"/>
                <a:gd name="T15" fmla="*/ 84 h 168"/>
                <a:gd name="T16" fmla="*/ 77 w 92"/>
                <a:gd name="T17" fmla="*/ 0 h 168"/>
                <a:gd name="T18" fmla="*/ 84 w 92"/>
                <a:gd name="T19"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68">
                  <a:moveTo>
                    <a:pt x="84" y="0"/>
                  </a:moveTo>
                  <a:cubicBezTo>
                    <a:pt x="84" y="0"/>
                    <a:pt x="84" y="0"/>
                    <a:pt x="84" y="0"/>
                  </a:cubicBezTo>
                  <a:cubicBezTo>
                    <a:pt x="87" y="0"/>
                    <a:pt x="90" y="0"/>
                    <a:pt x="92" y="0"/>
                  </a:cubicBezTo>
                  <a:cubicBezTo>
                    <a:pt x="92" y="78"/>
                    <a:pt x="92" y="78"/>
                    <a:pt x="92" y="78"/>
                  </a:cubicBezTo>
                  <a:cubicBezTo>
                    <a:pt x="84" y="78"/>
                    <a:pt x="84" y="78"/>
                    <a:pt x="84" y="78"/>
                  </a:cubicBezTo>
                  <a:cubicBezTo>
                    <a:pt x="84" y="168"/>
                    <a:pt x="84" y="168"/>
                    <a:pt x="84" y="168"/>
                  </a:cubicBezTo>
                  <a:cubicBezTo>
                    <a:pt x="84" y="168"/>
                    <a:pt x="84" y="168"/>
                    <a:pt x="84" y="168"/>
                  </a:cubicBezTo>
                  <a:cubicBezTo>
                    <a:pt x="37" y="168"/>
                    <a:pt x="0" y="131"/>
                    <a:pt x="0" y="84"/>
                  </a:cubicBezTo>
                  <a:cubicBezTo>
                    <a:pt x="0" y="40"/>
                    <a:pt x="34" y="3"/>
                    <a:pt x="77" y="0"/>
                  </a:cubicBezTo>
                  <a:cubicBezTo>
                    <a:pt x="79" y="0"/>
                    <a:pt x="82"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64">
              <a:extLst>
                <a:ext uri="{FF2B5EF4-FFF2-40B4-BE49-F238E27FC236}">
                  <a16:creationId xmlns:a16="http://schemas.microsoft.com/office/drawing/2014/main" id="{F29628CC-909C-4F6E-B776-3F7D23F38A5C}"/>
                </a:ext>
              </a:extLst>
            </p:cNvPr>
            <p:cNvSpPr>
              <a:spLocks/>
            </p:cNvSpPr>
            <p:nvPr/>
          </p:nvSpPr>
          <p:spPr bwMode="auto">
            <a:xfrm>
              <a:off x="8682038" y="5702301"/>
              <a:ext cx="1612900" cy="1171575"/>
            </a:xfrm>
            <a:custGeom>
              <a:avLst/>
              <a:gdLst>
                <a:gd name="T0" fmla="*/ 647 w 1294"/>
                <a:gd name="T1" fmla="*/ 0 h 908"/>
                <a:gd name="T2" fmla="*/ 1294 w 1294"/>
                <a:gd name="T3" fmla="*/ 647 h 908"/>
                <a:gd name="T4" fmla="*/ 1239 w 1294"/>
                <a:gd name="T5" fmla="*/ 908 h 908"/>
                <a:gd name="T6" fmla="*/ 55 w 1294"/>
                <a:gd name="T7" fmla="*/ 908 h 908"/>
                <a:gd name="T8" fmla="*/ 0 w 1294"/>
                <a:gd name="T9" fmla="*/ 647 h 908"/>
                <a:gd name="T10" fmla="*/ 647 w 1294"/>
                <a:gd name="T11" fmla="*/ 0 h 908"/>
              </a:gdLst>
              <a:ahLst/>
              <a:cxnLst>
                <a:cxn ang="0">
                  <a:pos x="T0" y="T1"/>
                </a:cxn>
                <a:cxn ang="0">
                  <a:pos x="T2" y="T3"/>
                </a:cxn>
                <a:cxn ang="0">
                  <a:pos x="T4" y="T5"/>
                </a:cxn>
                <a:cxn ang="0">
                  <a:pos x="T6" y="T7"/>
                </a:cxn>
                <a:cxn ang="0">
                  <a:pos x="T8" y="T9"/>
                </a:cxn>
                <a:cxn ang="0">
                  <a:pos x="T10" y="T11"/>
                </a:cxn>
              </a:cxnLst>
              <a:rect l="0" t="0" r="r" b="b"/>
              <a:pathLst>
                <a:path w="1294" h="908">
                  <a:moveTo>
                    <a:pt x="647" y="0"/>
                  </a:moveTo>
                  <a:cubicBezTo>
                    <a:pt x="1003" y="0"/>
                    <a:pt x="1294" y="290"/>
                    <a:pt x="1294" y="647"/>
                  </a:cubicBezTo>
                  <a:cubicBezTo>
                    <a:pt x="1294" y="740"/>
                    <a:pt x="1274" y="828"/>
                    <a:pt x="1239" y="908"/>
                  </a:cubicBezTo>
                  <a:cubicBezTo>
                    <a:pt x="55" y="908"/>
                    <a:pt x="55" y="908"/>
                    <a:pt x="55" y="908"/>
                  </a:cubicBezTo>
                  <a:cubicBezTo>
                    <a:pt x="19" y="828"/>
                    <a:pt x="0" y="740"/>
                    <a:pt x="0" y="647"/>
                  </a:cubicBezTo>
                  <a:cubicBezTo>
                    <a:pt x="0" y="290"/>
                    <a:pt x="290" y="0"/>
                    <a:pt x="647" y="0"/>
                  </a:cubicBezTo>
                  <a:close/>
                </a:path>
              </a:pathLst>
            </a:custGeom>
            <a:solidFill>
              <a:srgbClr val="68A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65">
              <a:extLst>
                <a:ext uri="{FF2B5EF4-FFF2-40B4-BE49-F238E27FC236}">
                  <a16:creationId xmlns:a16="http://schemas.microsoft.com/office/drawing/2014/main" id="{83A05219-2DE5-4123-B185-08FCF26584EA}"/>
                </a:ext>
              </a:extLst>
            </p:cNvPr>
            <p:cNvSpPr>
              <a:spLocks/>
            </p:cNvSpPr>
            <p:nvPr/>
          </p:nvSpPr>
          <p:spPr bwMode="auto">
            <a:xfrm>
              <a:off x="-7938" y="5510213"/>
              <a:ext cx="1325563" cy="1373188"/>
            </a:xfrm>
            <a:custGeom>
              <a:avLst/>
              <a:gdLst>
                <a:gd name="T0" fmla="*/ 0 w 1063"/>
                <a:gd name="T1" fmla="*/ 1064 h 1064"/>
                <a:gd name="T2" fmla="*/ 0 w 1063"/>
                <a:gd name="T3" fmla="*/ 0 h 1064"/>
                <a:gd name="T4" fmla="*/ 99 w 1063"/>
                <a:gd name="T5" fmla="*/ 0 h 1064"/>
                <a:gd name="T6" fmla="*/ 1063 w 1063"/>
                <a:gd name="T7" fmla="*/ 964 h 1064"/>
                <a:gd name="T8" fmla="*/ 1063 w 1063"/>
                <a:gd name="T9" fmla="*/ 1064 h 1064"/>
                <a:gd name="T10" fmla="*/ 0 w 1063"/>
                <a:gd name="T11" fmla="*/ 1064 h 1064"/>
              </a:gdLst>
              <a:ahLst/>
              <a:cxnLst>
                <a:cxn ang="0">
                  <a:pos x="T0" y="T1"/>
                </a:cxn>
                <a:cxn ang="0">
                  <a:pos x="T2" y="T3"/>
                </a:cxn>
                <a:cxn ang="0">
                  <a:pos x="T4" y="T5"/>
                </a:cxn>
                <a:cxn ang="0">
                  <a:pos x="T6" y="T7"/>
                </a:cxn>
                <a:cxn ang="0">
                  <a:pos x="T8" y="T9"/>
                </a:cxn>
                <a:cxn ang="0">
                  <a:pos x="T10" y="T11"/>
                </a:cxn>
              </a:cxnLst>
              <a:rect l="0" t="0" r="r" b="b"/>
              <a:pathLst>
                <a:path w="1063" h="1064">
                  <a:moveTo>
                    <a:pt x="0" y="1064"/>
                  </a:moveTo>
                  <a:cubicBezTo>
                    <a:pt x="0" y="0"/>
                    <a:pt x="0" y="0"/>
                    <a:pt x="0" y="0"/>
                  </a:cubicBezTo>
                  <a:cubicBezTo>
                    <a:pt x="99" y="0"/>
                    <a:pt x="99" y="0"/>
                    <a:pt x="99" y="0"/>
                  </a:cubicBezTo>
                  <a:cubicBezTo>
                    <a:pt x="631" y="0"/>
                    <a:pt x="1063" y="433"/>
                    <a:pt x="1063" y="964"/>
                  </a:cubicBezTo>
                  <a:cubicBezTo>
                    <a:pt x="1063" y="1064"/>
                    <a:pt x="1063" y="1064"/>
                    <a:pt x="1063" y="1064"/>
                  </a:cubicBezTo>
                  <a:lnTo>
                    <a:pt x="0" y="1064"/>
                  </a:ln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66">
              <a:extLst>
                <a:ext uri="{FF2B5EF4-FFF2-40B4-BE49-F238E27FC236}">
                  <a16:creationId xmlns:a16="http://schemas.microsoft.com/office/drawing/2014/main" id="{6B3143D0-5CB9-4C46-B421-AD62125ECDEC}"/>
                </a:ext>
              </a:extLst>
            </p:cNvPr>
            <p:cNvSpPr>
              <a:spLocks/>
            </p:cNvSpPr>
            <p:nvPr/>
          </p:nvSpPr>
          <p:spPr bwMode="auto">
            <a:xfrm>
              <a:off x="-7938" y="-8777"/>
              <a:ext cx="1784350" cy="2216150"/>
            </a:xfrm>
            <a:custGeom>
              <a:avLst/>
              <a:gdLst>
                <a:gd name="T0" fmla="*/ 0 w 1431"/>
                <a:gd name="T1" fmla="*/ 0 h 1717"/>
                <a:gd name="T2" fmla="*/ 1233 w 1431"/>
                <a:gd name="T3" fmla="*/ 0 h 1717"/>
                <a:gd name="T4" fmla="*/ 1430 w 1431"/>
                <a:gd name="T5" fmla="*/ 631 h 1717"/>
                <a:gd name="T6" fmla="*/ 333 w 1431"/>
                <a:gd name="T7" fmla="*/ 1713 h 1717"/>
                <a:gd name="T8" fmla="*/ 0 w 1431"/>
                <a:gd name="T9" fmla="*/ 1659 h 1717"/>
                <a:gd name="T10" fmla="*/ 0 w 1431"/>
                <a:gd name="T11" fmla="*/ 0 h 1717"/>
              </a:gdLst>
              <a:ahLst/>
              <a:cxnLst>
                <a:cxn ang="0">
                  <a:pos x="T0" y="T1"/>
                </a:cxn>
                <a:cxn ang="0">
                  <a:pos x="T2" y="T3"/>
                </a:cxn>
                <a:cxn ang="0">
                  <a:pos x="T4" y="T5"/>
                </a:cxn>
                <a:cxn ang="0">
                  <a:pos x="T6" y="T7"/>
                </a:cxn>
                <a:cxn ang="0">
                  <a:pos x="T8" y="T9"/>
                </a:cxn>
                <a:cxn ang="0">
                  <a:pos x="T10" y="T11"/>
                </a:cxn>
              </a:cxnLst>
              <a:rect l="0" t="0" r="r" b="b"/>
              <a:pathLst>
                <a:path w="1431" h="1717">
                  <a:moveTo>
                    <a:pt x="0" y="0"/>
                  </a:moveTo>
                  <a:cubicBezTo>
                    <a:pt x="1233" y="0"/>
                    <a:pt x="1233" y="0"/>
                    <a:pt x="1233" y="0"/>
                  </a:cubicBezTo>
                  <a:cubicBezTo>
                    <a:pt x="1358" y="179"/>
                    <a:pt x="1431" y="397"/>
                    <a:pt x="1430" y="631"/>
                  </a:cubicBezTo>
                  <a:cubicBezTo>
                    <a:pt x="1426" y="1233"/>
                    <a:pt x="935" y="1717"/>
                    <a:pt x="333" y="1713"/>
                  </a:cubicBezTo>
                  <a:cubicBezTo>
                    <a:pt x="217" y="1712"/>
                    <a:pt x="105" y="1693"/>
                    <a:pt x="0" y="1659"/>
                  </a:cubicBezTo>
                  <a:lnTo>
                    <a:pt x="0" y="0"/>
                  </a:ln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67">
              <a:extLst>
                <a:ext uri="{FF2B5EF4-FFF2-40B4-BE49-F238E27FC236}">
                  <a16:creationId xmlns:a16="http://schemas.microsoft.com/office/drawing/2014/main" id="{7AED7B13-EE91-4B2D-BBC3-159309BEC86B}"/>
                </a:ext>
              </a:extLst>
            </p:cNvPr>
            <p:cNvSpPr>
              <a:spLocks/>
            </p:cNvSpPr>
            <p:nvPr/>
          </p:nvSpPr>
          <p:spPr bwMode="auto">
            <a:xfrm>
              <a:off x="4943475" y="-2801"/>
              <a:ext cx="2306638" cy="1200150"/>
            </a:xfrm>
            <a:custGeom>
              <a:avLst/>
              <a:gdLst>
                <a:gd name="T0" fmla="*/ 0 w 1453"/>
                <a:gd name="T1" fmla="*/ 0 h 756"/>
                <a:gd name="T2" fmla="*/ 1453 w 1453"/>
                <a:gd name="T3" fmla="*/ 0 h 756"/>
                <a:gd name="T4" fmla="*/ 717 w 1453"/>
                <a:gd name="T5" fmla="*/ 756 h 756"/>
                <a:gd name="T6" fmla="*/ 0 w 1453"/>
                <a:gd name="T7" fmla="*/ 0 h 756"/>
              </a:gdLst>
              <a:ahLst/>
              <a:cxnLst>
                <a:cxn ang="0">
                  <a:pos x="T0" y="T1"/>
                </a:cxn>
                <a:cxn ang="0">
                  <a:pos x="T2" y="T3"/>
                </a:cxn>
                <a:cxn ang="0">
                  <a:pos x="T4" y="T5"/>
                </a:cxn>
                <a:cxn ang="0">
                  <a:pos x="T6" y="T7"/>
                </a:cxn>
              </a:cxnLst>
              <a:rect l="0" t="0" r="r" b="b"/>
              <a:pathLst>
                <a:path w="1453" h="756">
                  <a:moveTo>
                    <a:pt x="0" y="0"/>
                  </a:moveTo>
                  <a:lnTo>
                    <a:pt x="1453" y="0"/>
                  </a:lnTo>
                  <a:lnTo>
                    <a:pt x="717" y="756"/>
                  </a:lnTo>
                  <a:lnTo>
                    <a:pt x="0" y="0"/>
                  </a:ln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68">
              <a:extLst>
                <a:ext uri="{FF2B5EF4-FFF2-40B4-BE49-F238E27FC236}">
                  <a16:creationId xmlns:a16="http://schemas.microsoft.com/office/drawing/2014/main" id="{2CCF4555-730B-4D2B-BE20-A77987E1F514}"/>
                </a:ext>
              </a:extLst>
            </p:cNvPr>
            <p:cNvSpPr>
              <a:spLocks/>
            </p:cNvSpPr>
            <p:nvPr/>
          </p:nvSpPr>
          <p:spPr bwMode="auto">
            <a:xfrm>
              <a:off x="4765675" y="-2801"/>
              <a:ext cx="2665413" cy="1385888"/>
            </a:xfrm>
            <a:custGeom>
              <a:avLst/>
              <a:gdLst>
                <a:gd name="T0" fmla="*/ 46 w 1679"/>
                <a:gd name="T1" fmla="*/ 49 h 873"/>
                <a:gd name="T2" fmla="*/ 715 w 1679"/>
                <a:gd name="T3" fmla="*/ 755 h 873"/>
                <a:gd name="T4" fmla="*/ 828 w 1679"/>
                <a:gd name="T5" fmla="*/ 873 h 873"/>
                <a:gd name="T6" fmla="*/ 942 w 1679"/>
                <a:gd name="T7" fmla="*/ 756 h 873"/>
                <a:gd name="T8" fmla="*/ 1620 w 1679"/>
                <a:gd name="T9" fmla="*/ 61 h 873"/>
                <a:gd name="T10" fmla="*/ 1679 w 1679"/>
                <a:gd name="T11" fmla="*/ 0 h 873"/>
                <a:gd name="T12" fmla="*/ 1452 w 1679"/>
                <a:gd name="T13" fmla="*/ 0 h 873"/>
                <a:gd name="T14" fmla="*/ 830 w 1679"/>
                <a:gd name="T15" fmla="*/ 638 h 873"/>
                <a:gd name="T16" fmla="*/ 224 w 1679"/>
                <a:gd name="T17" fmla="*/ 0 h 873"/>
                <a:gd name="T18" fmla="*/ 0 w 1679"/>
                <a:gd name="T19" fmla="*/ 0 h 873"/>
                <a:gd name="T20" fmla="*/ 46 w 1679"/>
                <a:gd name="T21" fmla="*/ 49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9" h="873">
                  <a:moveTo>
                    <a:pt x="46" y="49"/>
                  </a:moveTo>
                  <a:lnTo>
                    <a:pt x="715" y="755"/>
                  </a:lnTo>
                  <a:lnTo>
                    <a:pt x="828" y="873"/>
                  </a:lnTo>
                  <a:lnTo>
                    <a:pt x="942" y="756"/>
                  </a:lnTo>
                  <a:lnTo>
                    <a:pt x="1620" y="61"/>
                  </a:lnTo>
                  <a:lnTo>
                    <a:pt x="1679" y="0"/>
                  </a:lnTo>
                  <a:lnTo>
                    <a:pt x="1452" y="0"/>
                  </a:lnTo>
                  <a:lnTo>
                    <a:pt x="830" y="638"/>
                  </a:lnTo>
                  <a:lnTo>
                    <a:pt x="224" y="0"/>
                  </a:lnTo>
                  <a:lnTo>
                    <a:pt x="0" y="0"/>
                  </a:lnTo>
                  <a:lnTo>
                    <a:pt x="46" y="49"/>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69">
              <a:extLst>
                <a:ext uri="{FF2B5EF4-FFF2-40B4-BE49-F238E27FC236}">
                  <a16:creationId xmlns:a16="http://schemas.microsoft.com/office/drawing/2014/main" id="{7EF8FF1C-3A69-4293-92CD-F35D43C4C1FF}"/>
                </a:ext>
              </a:extLst>
            </p:cNvPr>
            <p:cNvSpPr>
              <a:spLocks/>
            </p:cNvSpPr>
            <p:nvPr/>
          </p:nvSpPr>
          <p:spPr bwMode="auto">
            <a:xfrm>
              <a:off x="-7938" y="2914650"/>
              <a:ext cx="800100" cy="1646238"/>
            </a:xfrm>
            <a:custGeom>
              <a:avLst/>
              <a:gdLst>
                <a:gd name="T0" fmla="*/ 0 w 504"/>
                <a:gd name="T1" fmla="*/ 1037 h 1037"/>
                <a:gd name="T2" fmla="*/ 0 w 504"/>
                <a:gd name="T3" fmla="*/ 0 h 1037"/>
                <a:gd name="T4" fmla="*/ 504 w 504"/>
                <a:gd name="T5" fmla="*/ 526 h 1037"/>
                <a:gd name="T6" fmla="*/ 0 w 504"/>
                <a:gd name="T7" fmla="*/ 1037 h 1037"/>
              </a:gdLst>
              <a:ahLst/>
              <a:cxnLst>
                <a:cxn ang="0">
                  <a:pos x="T0" y="T1"/>
                </a:cxn>
                <a:cxn ang="0">
                  <a:pos x="T2" y="T3"/>
                </a:cxn>
                <a:cxn ang="0">
                  <a:pos x="T4" y="T5"/>
                </a:cxn>
                <a:cxn ang="0">
                  <a:pos x="T6" y="T7"/>
                </a:cxn>
              </a:cxnLst>
              <a:rect l="0" t="0" r="r" b="b"/>
              <a:pathLst>
                <a:path w="504" h="1037">
                  <a:moveTo>
                    <a:pt x="0" y="1037"/>
                  </a:moveTo>
                  <a:lnTo>
                    <a:pt x="0" y="0"/>
                  </a:lnTo>
                  <a:lnTo>
                    <a:pt x="504" y="526"/>
                  </a:lnTo>
                  <a:lnTo>
                    <a:pt x="0" y="1037"/>
                  </a:lnTo>
                  <a:close/>
                </a:path>
              </a:pathLst>
            </a:custGeom>
            <a:solidFill>
              <a:srgbClr val="68A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0">
              <a:extLst>
                <a:ext uri="{FF2B5EF4-FFF2-40B4-BE49-F238E27FC236}">
                  <a16:creationId xmlns:a16="http://schemas.microsoft.com/office/drawing/2014/main" id="{00C9AA1D-0E77-44BB-B0FA-E6D6DB0B349B}"/>
                </a:ext>
              </a:extLst>
            </p:cNvPr>
            <p:cNvSpPr>
              <a:spLocks/>
            </p:cNvSpPr>
            <p:nvPr/>
          </p:nvSpPr>
          <p:spPr bwMode="auto">
            <a:xfrm>
              <a:off x="748" y="2784475"/>
              <a:ext cx="925513" cy="1905000"/>
            </a:xfrm>
            <a:custGeom>
              <a:avLst/>
              <a:gdLst>
                <a:gd name="T0" fmla="*/ 33 w 583"/>
                <a:gd name="T1" fmla="*/ 1167 h 1200"/>
                <a:gd name="T2" fmla="*/ 504 w 583"/>
                <a:gd name="T3" fmla="*/ 689 h 1200"/>
                <a:gd name="T4" fmla="*/ 583 w 583"/>
                <a:gd name="T5" fmla="*/ 608 h 1200"/>
                <a:gd name="T6" fmla="*/ 504 w 583"/>
                <a:gd name="T7" fmla="*/ 526 h 1200"/>
                <a:gd name="T8" fmla="*/ 40 w 583"/>
                <a:gd name="T9" fmla="*/ 43 h 1200"/>
                <a:gd name="T10" fmla="*/ 0 w 583"/>
                <a:gd name="T11" fmla="*/ 0 h 1200"/>
                <a:gd name="T12" fmla="*/ 0 w 583"/>
                <a:gd name="T13" fmla="*/ 163 h 1200"/>
                <a:gd name="T14" fmla="*/ 427 w 583"/>
                <a:gd name="T15" fmla="*/ 608 h 1200"/>
                <a:gd name="T16" fmla="*/ 0 w 583"/>
                <a:gd name="T17" fmla="*/ 1040 h 1200"/>
                <a:gd name="T18" fmla="*/ 0 w 583"/>
                <a:gd name="T19" fmla="*/ 1200 h 1200"/>
                <a:gd name="T20" fmla="*/ 33 w 583"/>
                <a:gd name="T21" fmla="*/ 1167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3" h="1200">
                  <a:moveTo>
                    <a:pt x="33" y="1167"/>
                  </a:moveTo>
                  <a:lnTo>
                    <a:pt x="504" y="689"/>
                  </a:lnTo>
                  <a:lnTo>
                    <a:pt x="583" y="608"/>
                  </a:lnTo>
                  <a:lnTo>
                    <a:pt x="504" y="526"/>
                  </a:lnTo>
                  <a:lnTo>
                    <a:pt x="40" y="43"/>
                  </a:lnTo>
                  <a:lnTo>
                    <a:pt x="0" y="0"/>
                  </a:lnTo>
                  <a:lnTo>
                    <a:pt x="0" y="163"/>
                  </a:lnTo>
                  <a:lnTo>
                    <a:pt x="427" y="608"/>
                  </a:lnTo>
                  <a:lnTo>
                    <a:pt x="0" y="1040"/>
                  </a:lnTo>
                  <a:lnTo>
                    <a:pt x="0" y="1200"/>
                  </a:lnTo>
                  <a:lnTo>
                    <a:pt x="33" y="1167"/>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1">
              <a:extLst>
                <a:ext uri="{FF2B5EF4-FFF2-40B4-BE49-F238E27FC236}">
                  <a16:creationId xmlns:a16="http://schemas.microsoft.com/office/drawing/2014/main" id="{FA53D8AE-FAEE-473C-9681-8A0464479404}"/>
                </a:ext>
              </a:extLst>
            </p:cNvPr>
            <p:cNvSpPr>
              <a:spLocks/>
            </p:cNvSpPr>
            <p:nvPr/>
          </p:nvSpPr>
          <p:spPr bwMode="auto">
            <a:xfrm>
              <a:off x="5859462" y="1414463"/>
              <a:ext cx="923925" cy="955675"/>
            </a:xfrm>
            <a:custGeom>
              <a:avLst/>
              <a:gdLst>
                <a:gd name="T0" fmla="*/ 2 w 741"/>
                <a:gd name="T1" fmla="*/ 368 h 741"/>
                <a:gd name="T2" fmla="*/ 373 w 741"/>
                <a:gd name="T3" fmla="*/ 2 h 741"/>
                <a:gd name="T4" fmla="*/ 740 w 741"/>
                <a:gd name="T5" fmla="*/ 373 h 741"/>
                <a:gd name="T6" fmla="*/ 368 w 741"/>
                <a:gd name="T7" fmla="*/ 740 h 741"/>
                <a:gd name="T8" fmla="*/ 2 w 741"/>
                <a:gd name="T9" fmla="*/ 368 h 741"/>
              </a:gdLst>
              <a:ahLst/>
              <a:cxnLst>
                <a:cxn ang="0">
                  <a:pos x="T0" y="T1"/>
                </a:cxn>
                <a:cxn ang="0">
                  <a:pos x="T2" y="T3"/>
                </a:cxn>
                <a:cxn ang="0">
                  <a:pos x="T4" y="T5"/>
                </a:cxn>
                <a:cxn ang="0">
                  <a:pos x="T6" y="T7"/>
                </a:cxn>
                <a:cxn ang="0">
                  <a:pos x="T8" y="T9"/>
                </a:cxn>
              </a:cxnLst>
              <a:rect l="0" t="0" r="r" b="b"/>
              <a:pathLst>
                <a:path w="741" h="741">
                  <a:moveTo>
                    <a:pt x="2" y="368"/>
                  </a:moveTo>
                  <a:cubicBezTo>
                    <a:pt x="3" y="165"/>
                    <a:pt x="169" y="0"/>
                    <a:pt x="373" y="2"/>
                  </a:cubicBezTo>
                  <a:cubicBezTo>
                    <a:pt x="577" y="3"/>
                    <a:pt x="741" y="170"/>
                    <a:pt x="740" y="373"/>
                  </a:cubicBezTo>
                  <a:cubicBezTo>
                    <a:pt x="739" y="577"/>
                    <a:pt x="572" y="741"/>
                    <a:pt x="368" y="740"/>
                  </a:cubicBezTo>
                  <a:cubicBezTo>
                    <a:pt x="164" y="739"/>
                    <a:pt x="0" y="572"/>
                    <a:pt x="2" y="368"/>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2">
              <a:extLst>
                <a:ext uri="{FF2B5EF4-FFF2-40B4-BE49-F238E27FC236}">
                  <a16:creationId xmlns:a16="http://schemas.microsoft.com/office/drawing/2014/main" id="{F63B0554-D967-406E-AB1B-A0CA44C64409}"/>
                </a:ext>
              </a:extLst>
            </p:cNvPr>
            <p:cNvSpPr>
              <a:spLocks/>
            </p:cNvSpPr>
            <p:nvPr/>
          </p:nvSpPr>
          <p:spPr bwMode="auto">
            <a:xfrm>
              <a:off x="12180455" y="5207001"/>
              <a:ext cx="0" cy="517525"/>
            </a:xfrm>
            <a:custGeom>
              <a:avLst/>
              <a:gdLst>
                <a:gd name="T0" fmla="*/ 326 h 326"/>
                <a:gd name="T1" fmla="*/ 0 h 326"/>
                <a:gd name="T2" fmla="*/ 326 h 326"/>
              </a:gdLst>
              <a:ahLst/>
              <a:cxnLst>
                <a:cxn ang="0">
                  <a:pos x="0" y="T0"/>
                </a:cxn>
                <a:cxn ang="0">
                  <a:pos x="0" y="T1"/>
                </a:cxn>
                <a:cxn ang="0">
                  <a:pos x="0" y="T2"/>
                </a:cxn>
              </a:cxnLst>
              <a:rect l="0" t="0" r="r" b="b"/>
              <a:pathLst>
                <a:path h="326">
                  <a:moveTo>
                    <a:pt x="0" y="326"/>
                  </a:moveTo>
                  <a:lnTo>
                    <a:pt x="0" y="0"/>
                  </a:lnTo>
                  <a:lnTo>
                    <a:pt x="0" y="326"/>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Line 73">
              <a:extLst>
                <a:ext uri="{FF2B5EF4-FFF2-40B4-BE49-F238E27FC236}">
                  <a16:creationId xmlns:a16="http://schemas.microsoft.com/office/drawing/2014/main" id="{BCFDA7CA-1B69-4C79-A411-72119600C967}"/>
                </a:ext>
              </a:extLst>
            </p:cNvPr>
            <p:cNvSpPr>
              <a:spLocks noChangeShapeType="1"/>
            </p:cNvSpPr>
            <p:nvPr/>
          </p:nvSpPr>
          <p:spPr bwMode="auto">
            <a:xfrm flipV="1">
              <a:off x="12180455" y="5207001"/>
              <a:ext cx="0" cy="5175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9" name="Rectangle 78">
            <a:extLst>
              <a:ext uri="{FF2B5EF4-FFF2-40B4-BE49-F238E27FC236}">
                <a16:creationId xmlns:a16="http://schemas.microsoft.com/office/drawing/2014/main" id="{A67DEF45-294D-4F32-B7B0-CA17C52BFCAB}"/>
              </a:ext>
            </a:extLst>
          </p:cNvPr>
          <p:cNvSpPr/>
          <p:nvPr userDrawn="1"/>
        </p:nvSpPr>
        <p:spPr>
          <a:xfrm>
            <a:off x="330632" y="344489"/>
            <a:ext cx="11527993" cy="6170467"/>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 name="Content Placeholder 26"/>
          <p:cNvSpPr>
            <a:spLocks noGrp="1"/>
          </p:cNvSpPr>
          <p:nvPr>
            <p:ph sz="quarter" idx="16" hasCustomPrompt="1"/>
          </p:nvPr>
        </p:nvSpPr>
        <p:spPr bwMode="gray">
          <a:xfrm>
            <a:off x="911408" y="4365205"/>
            <a:ext cx="9253163" cy="645886"/>
          </a:xfrm>
        </p:spPr>
        <p:txBody>
          <a:bodyPr vert="horz" lIns="91440" tIns="45720" rIns="91440" bIns="45720" rtlCol="0" anchor="t" anchorCtr="0">
            <a:noAutofit/>
          </a:bodyPr>
          <a:lstStyle>
            <a:lvl1pPr>
              <a:buFontTx/>
              <a:buNone/>
              <a:defRPr lang="en-US" sz="1999" baseline="0" dirty="0">
                <a:solidFill>
                  <a:schemeClr val="tx1"/>
                </a:solidFill>
                <a:latin typeface="+mn-lt"/>
                <a:ea typeface="Gilroy Bold" panose="00000500000000000000" pitchFamily="50" charset="0"/>
                <a:cs typeface="Gilroy Bold" panose="00000500000000000000" pitchFamily="50" charset="0"/>
              </a:defRPr>
            </a:lvl1pPr>
          </a:lstStyle>
          <a:p>
            <a:pPr marL="0" lvl="0" indent="0">
              <a:buNone/>
            </a:pPr>
            <a:r>
              <a:rPr lang="en-US"/>
              <a:t>Source information here</a:t>
            </a:r>
          </a:p>
        </p:txBody>
      </p:sp>
      <p:sp>
        <p:nvSpPr>
          <p:cNvPr id="5" name="Content Placeholder 4"/>
          <p:cNvSpPr>
            <a:spLocks noGrp="1"/>
          </p:cNvSpPr>
          <p:nvPr>
            <p:ph sz="quarter" idx="17" hasCustomPrompt="1"/>
          </p:nvPr>
        </p:nvSpPr>
        <p:spPr>
          <a:xfrm>
            <a:off x="911407" y="2383688"/>
            <a:ext cx="10525031" cy="1711386"/>
          </a:xfrm>
        </p:spPr>
        <p:txBody>
          <a:bodyPr anchor="b" anchorCtr="0"/>
          <a:lstStyle>
            <a:lvl1pPr marL="0" indent="0">
              <a:buClr>
                <a:schemeClr val="bg1"/>
              </a:buClr>
              <a:buFont typeface=".AppleSystemUIFont" charset="-120"/>
              <a:buNone/>
              <a:defRPr sz="4800" b="1">
                <a:solidFill>
                  <a:schemeClr val="tx1"/>
                </a:solidFill>
                <a:latin typeface="+mj-lt"/>
              </a:defRPr>
            </a:lvl1pPr>
            <a:lvl2pPr marL="231682" indent="0">
              <a:buFontTx/>
              <a:buNone/>
              <a:defRPr sz="3998"/>
            </a:lvl2pPr>
            <a:lvl3pPr marL="569685" indent="0">
              <a:buFontTx/>
              <a:buNone/>
              <a:defRPr sz="3998"/>
            </a:lvl3pPr>
            <a:lvl4pPr marL="853733" indent="0">
              <a:buFontTx/>
              <a:buNone/>
              <a:defRPr sz="3998"/>
            </a:lvl4pPr>
            <a:lvl5pPr marL="1145717" indent="0">
              <a:buFontTx/>
              <a:buNone/>
              <a:defRPr sz="3998"/>
            </a:lvl5pPr>
          </a:lstStyle>
          <a:p>
            <a:pPr lvl="0"/>
            <a:r>
              <a:rPr lang="en-US"/>
              <a:t>Click to edit Master text styles</a:t>
            </a:r>
          </a:p>
        </p:txBody>
      </p:sp>
      <p:pic>
        <p:nvPicPr>
          <p:cNvPr id="82" name="Picture 81">
            <a:extLst>
              <a:ext uri="{FF2B5EF4-FFF2-40B4-BE49-F238E27FC236}">
                <a16:creationId xmlns:a16="http://schemas.microsoft.com/office/drawing/2014/main" id="{589C6FEA-5377-453E-A3BB-9B9A2E6982F7}"/>
              </a:ext>
            </a:extLst>
          </p:cNvPr>
          <p:cNvPicPr>
            <a:picLocks noChangeAspect="1"/>
          </p:cNvPicPr>
          <p:nvPr userDrawn="1"/>
        </p:nvPicPr>
        <p:blipFill>
          <a:blip r:embed="rId2"/>
          <a:stretch>
            <a:fillRect/>
          </a:stretch>
        </p:blipFill>
        <p:spPr>
          <a:xfrm>
            <a:off x="967797" y="972731"/>
            <a:ext cx="539526" cy="557895"/>
          </a:xfrm>
          <a:prstGeom prst="rect">
            <a:avLst/>
          </a:prstGeom>
        </p:spPr>
      </p:pic>
      <p:pic>
        <p:nvPicPr>
          <p:cNvPr id="83" name="Picture 82">
            <a:extLst>
              <a:ext uri="{FF2B5EF4-FFF2-40B4-BE49-F238E27FC236}">
                <a16:creationId xmlns:a16="http://schemas.microsoft.com/office/drawing/2014/main" id="{3100730A-F96E-4CC7-ADF0-72A3649AB777}"/>
              </a:ext>
            </a:extLst>
          </p:cNvPr>
          <p:cNvPicPr>
            <a:picLocks noChangeAspect="1"/>
          </p:cNvPicPr>
          <p:nvPr userDrawn="1"/>
        </p:nvPicPr>
        <p:blipFill>
          <a:blip r:embed="rId2"/>
          <a:stretch>
            <a:fillRect/>
          </a:stretch>
        </p:blipFill>
        <p:spPr>
          <a:xfrm flipH="1" flipV="1">
            <a:off x="10678008" y="5345260"/>
            <a:ext cx="539526" cy="557895"/>
          </a:xfrm>
          <a:prstGeom prst="rect">
            <a:avLst/>
          </a:prstGeom>
        </p:spPr>
      </p:pic>
    </p:spTree>
    <p:extLst>
      <p:ext uri="{BB962C8B-B14F-4D97-AF65-F5344CB8AC3E}">
        <p14:creationId xmlns:p14="http://schemas.microsoft.com/office/powerpoint/2010/main" val="2478831190"/>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2_Quote ">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F74C911-67DD-4DDC-A8AC-E7A528D4C20C}"/>
              </a:ext>
            </a:extLst>
          </p:cNvPr>
          <p:cNvGrpSpPr/>
          <p:nvPr userDrawn="1"/>
        </p:nvGrpSpPr>
        <p:grpSpPr>
          <a:xfrm>
            <a:off x="-7938" y="-14753"/>
            <a:ext cx="12215381" cy="6898154"/>
            <a:chOff x="-7938" y="-14753"/>
            <a:chExt cx="12215381" cy="6898154"/>
          </a:xfrm>
        </p:grpSpPr>
        <p:sp>
          <p:nvSpPr>
            <p:cNvPr id="6" name="Rectangle: Rounded Corners 5">
              <a:extLst>
                <a:ext uri="{FF2B5EF4-FFF2-40B4-BE49-F238E27FC236}">
                  <a16:creationId xmlns:a16="http://schemas.microsoft.com/office/drawing/2014/main" id="{404BEA74-4490-4A28-ACF2-254EB7DE8361}"/>
                </a:ext>
              </a:extLst>
            </p:cNvPr>
            <p:cNvSpPr/>
            <p:nvPr/>
          </p:nvSpPr>
          <p:spPr>
            <a:xfrm>
              <a:off x="0" y="0"/>
              <a:ext cx="12188824" cy="6858000"/>
            </a:xfrm>
            <a:prstGeom prst="roundRect">
              <a:avLst>
                <a:gd name="adj" fmla="val 0"/>
              </a:avLst>
            </a:prstGeom>
            <a:solidFill>
              <a:srgbClr val="293E40"/>
            </a:solidFill>
            <a:ln w="19050">
              <a:solidFill>
                <a:srgbClr val="293E4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7" name="AutoShape 3">
              <a:extLst>
                <a:ext uri="{FF2B5EF4-FFF2-40B4-BE49-F238E27FC236}">
                  <a16:creationId xmlns:a16="http://schemas.microsoft.com/office/drawing/2014/main" id="{6DE6B404-3451-40AE-9B1F-A2B1554E30A4}"/>
                </a:ext>
              </a:extLst>
            </p:cNvPr>
            <p:cNvSpPr>
              <a:spLocks noChangeAspect="1" noChangeArrowheads="1" noTextEdit="1"/>
            </p:cNvSpPr>
            <p:nvPr/>
          </p:nvSpPr>
          <p:spPr bwMode="auto">
            <a:xfrm>
              <a:off x="12700" y="0"/>
              <a:ext cx="12163426"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6">
              <a:extLst>
                <a:ext uri="{FF2B5EF4-FFF2-40B4-BE49-F238E27FC236}">
                  <a16:creationId xmlns:a16="http://schemas.microsoft.com/office/drawing/2014/main" id="{97BCFEE5-4642-4E8C-8FCD-64FB4E52813A}"/>
                </a:ext>
              </a:extLst>
            </p:cNvPr>
            <p:cNvSpPr>
              <a:spLocks/>
            </p:cNvSpPr>
            <p:nvPr/>
          </p:nvSpPr>
          <p:spPr bwMode="auto">
            <a:xfrm>
              <a:off x="10375900" y="203200"/>
              <a:ext cx="1830388" cy="4138613"/>
            </a:xfrm>
            <a:custGeom>
              <a:avLst/>
              <a:gdLst>
                <a:gd name="T0" fmla="*/ 1175 w 1467"/>
                <a:gd name="T1" fmla="*/ 1296 h 3208"/>
                <a:gd name="T2" fmla="*/ 1055 w 1467"/>
                <a:gd name="T3" fmla="*/ 1604 h 3208"/>
                <a:gd name="T4" fmla="*/ 1175 w 1467"/>
                <a:gd name="T5" fmla="*/ 1912 h 3208"/>
                <a:gd name="T6" fmla="*/ 1467 w 1467"/>
                <a:gd name="T7" fmla="*/ 2056 h 3208"/>
                <a:gd name="T8" fmla="*/ 1467 w 1467"/>
                <a:gd name="T9" fmla="*/ 3208 h 3208"/>
                <a:gd name="T10" fmla="*/ 1446 w 1467"/>
                <a:gd name="T11" fmla="*/ 3206 h 3208"/>
                <a:gd name="T12" fmla="*/ 418 w 1467"/>
                <a:gd name="T13" fmla="*/ 2687 h 3208"/>
                <a:gd name="T14" fmla="*/ 0 w 1467"/>
                <a:gd name="T15" fmla="*/ 1604 h 3208"/>
                <a:gd name="T16" fmla="*/ 418 w 1467"/>
                <a:gd name="T17" fmla="*/ 521 h 3208"/>
                <a:gd name="T18" fmla="*/ 1446 w 1467"/>
                <a:gd name="T19" fmla="*/ 2 h 3208"/>
                <a:gd name="T20" fmla="*/ 1467 w 1467"/>
                <a:gd name="T21" fmla="*/ 0 h 3208"/>
                <a:gd name="T22" fmla="*/ 1467 w 1467"/>
                <a:gd name="T23" fmla="*/ 1152 h 3208"/>
                <a:gd name="T24" fmla="*/ 1175 w 1467"/>
                <a:gd name="T25" fmla="*/ 1296 h 3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7" h="3208">
                  <a:moveTo>
                    <a:pt x="1175" y="1296"/>
                  </a:moveTo>
                  <a:cubicBezTo>
                    <a:pt x="1098" y="1380"/>
                    <a:pt x="1055" y="1489"/>
                    <a:pt x="1055" y="1604"/>
                  </a:cubicBezTo>
                  <a:cubicBezTo>
                    <a:pt x="1055" y="1719"/>
                    <a:pt x="1098" y="1828"/>
                    <a:pt x="1175" y="1912"/>
                  </a:cubicBezTo>
                  <a:cubicBezTo>
                    <a:pt x="1252" y="1995"/>
                    <a:pt x="1355" y="2046"/>
                    <a:pt x="1467" y="2056"/>
                  </a:cubicBezTo>
                  <a:cubicBezTo>
                    <a:pt x="1467" y="3208"/>
                    <a:pt x="1467" y="3208"/>
                    <a:pt x="1467" y="3208"/>
                  </a:cubicBezTo>
                  <a:cubicBezTo>
                    <a:pt x="1446" y="3206"/>
                    <a:pt x="1446" y="3206"/>
                    <a:pt x="1446" y="3206"/>
                  </a:cubicBezTo>
                  <a:cubicBezTo>
                    <a:pt x="1051" y="3166"/>
                    <a:pt x="686" y="2982"/>
                    <a:pt x="418" y="2687"/>
                  </a:cubicBezTo>
                  <a:cubicBezTo>
                    <a:pt x="148" y="2390"/>
                    <a:pt x="0" y="2005"/>
                    <a:pt x="0" y="1604"/>
                  </a:cubicBezTo>
                  <a:cubicBezTo>
                    <a:pt x="0" y="1202"/>
                    <a:pt x="148" y="818"/>
                    <a:pt x="418" y="521"/>
                  </a:cubicBezTo>
                  <a:cubicBezTo>
                    <a:pt x="686" y="226"/>
                    <a:pt x="1051" y="42"/>
                    <a:pt x="1446" y="2"/>
                  </a:cubicBezTo>
                  <a:cubicBezTo>
                    <a:pt x="1467" y="0"/>
                    <a:pt x="1467" y="0"/>
                    <a:pt x="1467" y="0"/>
                  </a:cubicBezTo>
                  <a:cubicBezTo>
                    <a:pt x="1467" y="1152"/>
                    <a:pt x="1467" y="1152"/>
                    <a:pt x="1467" y="1152"/>
                  </a:cubicBezTo>
                  <a:cubicBezTo>
                    <a:pt x="1355" y="1162"/>
                    <a:pt x="1252" y="1213"/>
                    <a:pt x="1175" y="1296"/>
                  </a:cubicBezTo>
                  <a:close/>
                </a:path>
              </a:pathLst>
            </a:custGeom>
            <a:solidFill>
              <a:srgbClr val="68A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7">
              <a:extLst>
                <a:ext uri="{FF2B5EF4-FFF2-40B4-BE49-F238E27FC236}">
                  <a16:creationId xmlns:a16="http://schemas.microsoft.com/office/drawing/2014/main" id="{42061B82-EE2E-4E1A-86CC-18AE878CFC33}"/>
                </a:ext>
              </a:extLst>
            </p:cNvPr>
            <p:cNvSpPr>
              <a:spLocks/>
            </p:cNvSpPr>
            <p:nvPr/>
          </p:nvSpPr>
          <p:spPr bwMode="auto">
            <a:xfrm>
              <a:off x="7380288" y="1588"/>
              <a:ext cx="1663700" cy="1816100"/>
            </a:xfrm>
            <a:custGeom>
              <a:avLst/>
              <a:gdLst>
                <a:gd name="T0" fmla="*/ 1333 w 1333"/>
                <a:gd name="T1" fmla="*/ 0 h 1408"/>
                <a:gd name="T2" fmla="*/ 435 w 1333"/>
                <a:gd name="T3" fmla="*/ 410 h 1408"/>
                <a:gd name="T4" fmla="*/ 22 w 1333"/>
                <a:gd name="T5" fmla="*/ 1408 h 1408"/>
                <a:gd name="T6" fmla="*/ 0 w 1333"/>
                <a:gd name="T7" fmla="*/ 1408 h 1408"/>
                <a:gd name="T8" fmla="*/ 420 w 1333"/>
                <a:gd name="T9" fmla="*/ 395 h 1408"/>
                <a:gd name="T10" fmla="*/ 1165 w 1333"/>
                <a:gd name="T11" fmla="*/ 0 h 1408"/>
                <a:gd name="T12" fmla="*/ 1333 w 1333"/>
                <a:gd name="T13" fmla="*/ 0 h 1408"/>
              </a:gdLst>
              <a:ahLst/>
              <a:cxnLst>
                <a:cxn ang="0">
                  <a:pos x="T0" y="T1"/>
                </a:cxn>
                <a:cxn ang="0">
                  <a:pos x="T2" y="T3"/>
                </a:cxn>
                <a:cxn ang="0">
                  <a:pos x="T4" y="T5"/>
                </a:cxn>
                <a:cxn ang="0">
                  <a:pos x="T6" y="T7"/>
                </a:cxn>
                <a:cxn ang="0">
                  <a:pos x="T8" y="T9"/>
                </a:cxn>
                <a:cxn ang="0">
                  <a:pos x="T10" y="T11"/>
                </a:cxn>
                <a:cxn ang="0">
                  <a:pos x="T12" y="T13"/>
                </a:cxn>
              </a:cxnLst>
              <a:rect l="0" t="0" r="r" b="b"/>
              <a:pathLst>
                <a:path w="1333" h="1408">
                  <a:moveTo>
                    <a:pt x="1333" y="0"/>
                  </a:moveTo>
                  <a:cubicBezTo>
                    <a:pt x="993" y="24"/>
                    <a:pt x="678" y="167"/>
                    <a:pt x="435" y="410"/>
                  </a:cubicBezTo>
                  <a:cubicBezTo>
                    <a:pt x="168" y="677"/>
                    <a:pt x="22" y="1031"/>
                    <a:pt x="22" y="1408"/>
                  </a:cubicBezTo>
                  <a:cubicBezTo>
                    <a:pt x="0" y="1408"/>
                    <a:pt x="0" y="1408"/>
                    <a:pt x="0" y="1408"/>
                  </a:cubicBezTo>
                  <a:cubicBezTo>
                    <a:pt x="0" y="1025"/>
                    <a:pt x="149" y="665"/>
                    <a:pt x="420" y="395"/>
                  </a:cubicBezTo>
                  <a:cubicBezTo>
                    <a:pt x="626" y="188"/>
                    <a:pt x="884" y="53"/>
                    <a:pt x="1165" y="0"/>
                  </a:cubicBezTo>
                  <a:lnTo>
                    <a:pt x="1333"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8">
              <a:extLst>
                <a:ext uri="{FF2B5EF4-FFF2-40B4-BE49-F238E27FC236}">
                  <a16:creationId xmlns:a16="http://schemas.microsoft.com/office/drawing/2014/main" id="{0E2E3AF5-5555-461D-906F-879A531FB893}"/>
                </a:ext>
              </a:extLst>
            </p:cNvPr>
            <p:cNvSpPr>
              <a:spLocks/>
            </p:cNvSpPr>
            <p:nvPr/>
          </p:nvSpPr>
          <p:spPr bwMode="auto">
            <a:xfrm>
              <a:off x="9293225" y="1588"/>
              <a:ext cx="1662113" cy="1816100"/>
            </a:xfrm>
            <a:custGeom>
              <a:avLst/>
              <a:gdLst>
                <a:gd name="T0" fmla="*/ 1332 w 1332"/>
                <a:gd name="T1" fmla="*/ 1408 h 1408"/>
                <a:gd name="T2" fmla="*/ 1311 w 1332"/>
                <a:gd name="T3" fmla="*/ 1408 h 1408"/>
                <a:gd name="T4" fmla="*/ 897 w 1332"/>
                <a:gd name="T5" fmla="*/ 410 h 1408"/>
                <a:gd name="T6" fmla="*/ 0 w 1332"/>
                <a:gd name="T7" fmla="*/ 0 h 1408"/>
                <a:gd name="T8" fmla="*/ 167 w 1332"/>
                <a:gd name="T9" fmla="*/ 0 h 1408"/>
                <a:gd name="T10" fmla="*/ 912 w 1332"/>
                <a:gd name="T11" fmla="*/ 395 h 1408"/>
                <a:gd name="T12" fmla="*/ 1332 w 1332"/>
                <a:gd name="T13" fmla="*/ 1408 h 1408"/>
              </a:gdLst>
              <a:ahLst/>
              <a:cxnLst>
                <a:cxn ang="0">
                  <a:pos x="T0" y="T1"/>
                </a:cxn>
                <a:cxn ang="0">
                  <a:pos x="T2" y="T3"/>
                </a:cxn>
                <a:cxn ang="0">
                  <a:pos x="T4" y="T5"/>
                </a:cxn>
                <a:cxn ang="0">
                  <a:pos x="T6" y="T7"/>
                </a:cxn>
                <a:cxn ang="0">
                  <a:pos x="T8" y="T9"/>
                </a:cxn>
                <a:cxn ang="0">
                  <a:pos x="T10" y="T11"/>
                </a:cxn>
                <a:cxn ang="0">
                  <a:pos x="T12" y="T13"/>
                </a:cxn>
              </a:cxnLst>
              <a:rect l="0" t="0" r="r" b="b"/>
              <a:pathLst>
                <a:path w="1332" h="1408">
                  <a:moveTo>
                    <a:pt x="1332" y="1408"/>
                  </a:moveTo>
                  <a:cubicBezTo>
                    <a:pt x="1311" y="1408"/>
                    <a:pt x="1311" y="1408"/>
                    <a:pt x="1311" y="1408"/>
                  </a:cubicBezTo>
                  <a:cubicBezTo>
                    <a:pt x="1311" y="1031"/>
                    <a:pt x="1164" y="677"/>
                    <a:pt x="897" y="410"/>
                  </a:cubicBezTo>
                  <a:cubicBezTo>
                    <a:pt x="654" y="167"/>
                    <a:pt x="339" y="24"/>
                    <a:pt x="0" y="0"/>
                  </a:cubicBezTo>
                  <a:cubicBezTo>
                    <a:pt x="167" y="0"/>
                    <a:pt x="167" y="0"/>
                    <a:pt x="167" y="0"/>
                  </a:cubicBezTo>
                  <a:cubicBezTo>
                    <a:pt x="448" y="53"/>
                    <a:pt x="706" y="188"/>
                    <a:pt x="912" y="395"/>
                  </a:cubicBezTo>
                  <a:cubicBezTo>
                    <a:pt x="1183" y="665"/>
                    <a:pt x="1332" y="1025"/>
                    <a:pt x="1332" y="1408"/>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9">
              <a:extLst>
                <a:ext uri="{FF2B5EF4-FFF2-40B4-BE49-F238E27FC236}">
                  <a16:creationId xmlns:a16="http://schemas.microsoft.com/office/drawing/2014/main" id="{C32BEA32-0236-44C1-B761-A57C4037E958}"/>
                </a:ext>
              </a:extLst>
            </p:cNvPr>
            <p:cNvSpPr>
              <a:spLocks/>
            </p:cNvSpPr>
            <p:nvPr/>
          </p:nvSpPr>
          <p:spPr bwMode="auto">
            <a:xfrm>
              <a:off x="7493000" y="85725"/>
              <a:ext cx="3349625" cy="1731963"/>
            </a:xfrm>
            <a:custGeom>
              <a:avLst/>
              <a:gdLst>
                <a:gd name="T0" fmla="*/ 1343 w 2686"/>
                <a:gd name="T1" fmla="*/ 0 h 1343"/>
                <a:gd name="T2" fmla="*/ 2293 w 2686"/>
                <a:gd name="T3" fmla="*/ 393 h 1343"/>
                <a:gd name="T4" fmla="*/ 2686 w 2686"/>
                <a:gd name="T5" fmla="*/ 1343 h 1343"/>
                <a:gd name="T6" fmla="*/ 2664 w 2686"/>
                <a:gd name="T7" fmla="*/ 1343 h 1343"/>
                <a:gd name="T8" fmla="*/ 2277 w 2686"/>
                <a:gd name="T9" fmla="*/ 409 h 1343"/>
                <a:gd name="T10" fmla="*/ 1343 w 2686"/>
                <a:gd name="T11" fmla="*/ 22 h 1343"/>
                <a:gd name="T12" fmla="*/ 409 w 2686"/>
                <a:gd name="T13" fmla="*/ 409 h 1343"/>
                <a:gd name="T14" fmla="*/ 22 w 2686"/>
                <a:gd name="T15" fmla="*/ 1343 h 1343"/>
                <a:gd name="T16" fmla="*/ 0 w 2686"/>
                <a:gd name="T17" fmla="*/ 1343 h 1343"/>
                <a:gd name="T18" fmla="*/ 394 w 2686"/>
                <a:gd name="T19" fmla="*/ 393 h 1343"/>
                <a:gd name="T20" fmla="*/ 1343 w 2686"/>
                <a:gd name="T21" fmla="*/ 0 h 1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86" h="1343">
                  <a:moveTo>
                    <a:pt x="1343" y="0"/>
                  </a:moveTo>
                  <a:cubicBezTo>
                    <a:pt x="1702" y="0"/>
                    <a:pt x="2039" y="140"/>
                    <a:pt x="2293" y="393"/>
                  </a:cubicBezTo>
                  <a:cubicBezTo>
                    <a:pt x="2546" y="647"/>
                    <a:pt x="2686" y="984"/>
                    <a:pt x="2686" y="1343"/>
                  </a:cubicBezTo>
                  <a:cubicBezTo>
                    <a:pt x="2664" y="1343"/>
                    <a:pt x="2664" y="1343"/>
                    <a:pt x="2664" y="1343"/>
                  </a:cubicBezTo>
                  <a:cubicBezTo>
                    <a:pt x="2664" y="990"/>
                    <a:pt x="2527" y="658"/>
                    <a:pt x="2277" y="409"/>
                  </a:cubicBezTo>
                  <a:cubicBezTo>
                    <a:pt x="2028" y="159"/>
                    <a:pt x="1696" y="22"/>
                    <a:pt x="1343" y="22"/>
                  </a:cubicBezTo>
                  <a:cubicBezTo>
                    <a:pt x="990" y="22"/>
                    <a:pt x="658" y="159"/>
                    <a:pt x="409" y="409"/>
                  </a:cubicBezTo>
                  <a:cubicBezTo>
                    <a:pt x="159" y="658"/>
                    <a:pt x="22" y="990"/>
                    <a:pt x="22" y="1343"/>
                  </a:cubicBezTo>
                  <a:cubicBezTo>
                    <a:pt x="0" y="1343"/>
                    <a:pt x="0" y="1343"/>
                    <a:pt x="0" y="1343"/>
                  </a:cubicBezTo>
                  <a:cubicBezTo>
                    <a:pt x="0" y="984"/>
                    <a:pt x="140" y="647"/>
                    <a:pt x="394" y="393"/>
                  </a:cubicBezTo>
                  <a:cubicBezTo>
                    <a:pt x="647" y="140"/>
                    <a:pt x="984" y="0"/>
                    <a:pt x="1343"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0">
              <a:extLst>
                <a:ext uri="{FF2B5EF4-FFF2-40B4-BE49-F238E27FC236}">
                  <a16:creationId xmlns:a16="http://schemas.microsoft.com/office/drawing/2014/main" id="{FAA2EFAE-CB40-4890-8625-E49A91D78213}"/>
                </a:ext>
              </a:extLst>
            </p:cNvPr>
            <p:cNvSpPr>
              <a:spLocks/>
            </p:cNvSpPr>
            <p:nvPr/>
          </p:nvSpPr>
          <p:spPr bwMode="auto">
            <a:xfrm>
              <a:off x="7605713" y="201613"/>
              <a:ext cx="3125788" cy="1616075"/>
            </a:xfrm>
            <a:custGeom>
              <a:avLst/>
              <a:gdLst>
                <a:gd name="T0" fmla="*/ 1253 w 2506"/>
                <a:gd name="T1" fmla="*/ 0 h 1253"/>
                <a:gd name="T2" fmla="*/ 2139 w 2506"/>
                <a:gd name="T3" fmla="*/ 367 h 1253"/>
                <a:gd name="T4" fmla="*/ 2506 w 2506"/>
                <a:gd name="T5" fmla="*/ 1253 h 1253"/>
                <a:gd name="T6" fmla="*/ 2484 w 2506"/>
                <a:gd name="T7" fmla="*/ 1253 h 1253"/>
                <a:gd name="T8" fmla="*/ 2124 w 2506"/>
                <a:gd name="T9" fmla="*/ 382 h 1253"/>
                <a:gd name="T10" fmla="*/ 1253 w 2506"/>
                <a:gd name="T11" fmla="*/ 22 h 1253"/>
                <a:gd name="T12" fmla="*/ 382 w 2506"/>
                <a:gd name="T13" fmla="*/ 382 h 1253"/>
                <a:gd name="T14" fmla="*/ 22 w 2506"/>
                <a:gd name="T15" fmla="*/ 1253 h 1253"/>
                <a:gd name="T16" fmla="*/ 0 w 2506"/>
                <a:gd name="T17" fmla="*/ 1253 h 1253"/>
                <a:gd name="T18" fmla="*/ 367 w 2506"/>
                <a:gd name="T19" fmla="*/ 367 h 1253"/>
                <a:gd name="T20" fmla="*/ 1253 w 2506"/>
                <a:gd name="T21" fmla="*/ 0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6" h="1253">
                  <a:moveTo>
                    <a:pt x="1253" y="0"/>
                  </a:moveTo>
                  <a:cubicBezTo>
                    <a:pt x="1588" y="0"/>
                    <a:pt x="1902" y="131"/>
                    <a:pt x="2139" y="367"/>
                  </a:cubicBezTo>
                  <a:cubicBezTo>
                    <a:pt x="2376" y="604"/>
                    <a:pt x="2506" y="918"/>
                    <a:pt x="2506" y="1253"/>
                  </a:cubicBezTo>
                  <a:cubicBezTo>
                    <a:pt x="2484" y="1253"/>
                    <a:pt x="2484" y="1253"/>
                    <a:pt x="2484" y="1253"/>
                  </a:cubicBezTo>
                  <a:cubicBezTo>
                    <a:pt x="2484" y="924"/>
                    <a:pt x="2356" y="615"/>
                    <a:pt x="2124" y="382"/>
                  </a:cubicBezTo>
                  <a:cubicBezTo>
                    <a:pt x="1891" y="150"/>
                    <a:pt x="1582" y="22"/>
                    <a:pt x="1253" y="22"/>
                  </a:cubicBezTo>
                  <a:cubicBezTo>
                    <a:pt x="924" y="22"/>
                    <a:pt x="615" y="150"/>
                    <a:pt x="382" y="382"/>
                  </a:cubicBezTo>
                  <a:cubicBezTo>
                    <a:pt x="150" y="615"/>
                    <a:pt x="22" y="924"/>
                    <a:pt x="22" y="1253"/>
                  </a:cubicBezTo>
                  <a:cubicBezTo>
                    <a:pt x="0" y="1253"/>
                    <a:pt x="0" y="1253"/>
                    <a:pt x="0" y="1253"/>
                  </a:cubicBezTo>
                  <a:cubicBezTo>
                    <a:pt x="0" y="918"/>
                    <a:pt x="131" y="604"/>
                    <a:pt x="367" y="367"/>
                  </a:cubicBezTo>
                  <a:cubicBezTo>
                    <a:pt x="604" y="131"/>
                    <a:pt x="918" y="0"/>
                    <a:pt x="1253"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1">
              <a:extLst>
                <a:ext uri="{FF2B5EF4-FFF2-40B4-BE49-F238E27FC236}">
                  <a16:creationId xmlns:a16="http://schemas.microsoft.com/office/drawing/2014/main" id="{52D8CAB8-ED4D-41A5-BF4B-D6BE53278C41}"/>
                </a:ext>
              </a:extLst>
            </p:cNvPr>
            <p:cNvSpPr>
              <a:spLocks/>
            </p:cNvSpPr>
            <p:nvPr/>
          </p:nvSpPr>
          <p:spPr bwMode="auto">
            <a:xfrm>
              <a:off x="7716838" y="317500"/>
              <a:ext cx="2901950" cy="1500188"/>
            </a:xfrm>
            <a:custGeom>
              <a:avLst/>
              <a:gdLst>
                <a:gd name="T0" fmla="*/ 1163 w 2326"/>
                <a:gd name="T1" fmla="*/ 0 h 1163"/>
                <a:gd name="T2" fmla="*/ 1985 w 2326"/>
                <a:gd name="T3" fmla="*/ 341 h 1163"/>
                <a:gd name="T4" fmla="*/ 2326 w 2326"/>
                <a:gd name="T5" fmla="*/ 1163 h 1163"/>
                <a:gd name="T6" fmla="*/ 2304 w 2326"/>
                <a:gd name="T7" fmla="*/ 1163 h 1163"/>
                <a:gd name="T8" fmla="*/ 1970 w 2326"/>
                <a:gd name="T9" fmla="*/ 356 h 1163"/>
                <a:gd name="T10" fmla="*/ 1163 w 2326"/>
                <a:gd name="T11" fmla="*/ 22 h 1163"/>
                <a:gd name="T12" fmla="*/ 356 w 2326"/>
                <a:gd name="T13" fmla="*/ 356 h 1163"/>
                <a:gd name="T14" fmla="*/ 22 w 2326"/>
                <a:gd name="T15" fmla="*/ 1163 h 1163"/>
                <a:gd name="T16" fmla="*/ 0 w 2326"/>
                <a:gd name="T17" fmla="*/ 1163 h 1163"/>
                <a:gd name="T18" fmla="*/ 341 w 2326"/>
                <a:gd name="T19" fmla="*/ 341 h 1163"/>
                <a:gd name="T20" fmla="*/ 1163 w 2326"/>
                <a:gd name="T21" fmla="*/ 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6" h="1163">
                  <a:moveTo>
                    <a:pt x="1163" y="0"/>
                  </a:moveTo>
                  <a:cubicBezTo>
                    <a:pt x="1474" y="0"/>
                    <a:pt x="1766" y="121"/>
                    <a:pt x="1985" y="341"/>
                  </a:cubicBezTo>
                  <a:cubicBezTo>
                    <a:pt x="2205" y="560"/>
                    <a:pt x="2326" y="852"/>
                    <a:pt x="2326" y="1163"/>
                  </a:cubicBezTo>
                  <a:cubicBezTo>
                    <a:pt x="2304" y="1163"/>
                    <a:pt x="2304" y="1163"/>
                    <a:pt x="2304" y="1163"/>
                  </a:cubicBezTo>
                  <a:cubicBezTo>
                    <a:pt x="2304" y="858"/>
                    <a:pt x="2186" y="572"/>
                    <a:pt x="1970" y="356"/>
                  </a:cubicBezTo>
                  <a:cubicBezTo>
                    <a:pt x="1755" y="140"/>
                    <a:pt x="1468" y="22"/>
                    <a:pt x="1163" y="22"/>
                  </a:cubicBezTo>
                  <a:cubicBezTo>
                    <a:pt x="858" y="22"/>
                    <a:pt x="572" y="140"/>
                    <a:pt x="356" y="356"/>
                  </a:cubicBezTo>
                  <a:cubicBezTo>
                    <a:pt x="141" y="572"/>
                    <a:pt x="22" y="858"/>
                    <a:pt x="22" y="1163"/>
                  </a:cubicBezTo>
                  <a:cubicBezTo>
                    <a:pt x="0" y="1163"/>
                    <a:pt x="0" y="1163"/>
                    <a:pt x="0" y="1163"/>
                  </a:cubicBezTo>
                  <a:cubicBezTo>
                    <a:pt x="0" y="852"/>
                    <a:pt x="121" y="560"/>
                    <a:pt x="341" y="341"/>
                  </a:cubicBezTo>
                  <a:cubicBezTo>
                    <a:pt x="561" y="121"/>
                    <a:pt x="853" y="0"/>
                    <a:pt x="1163"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2">
              <a:extLst>
                <a:ext uri="{FF2B5EF4-FFF2-40B4-BE49-F238E27FC236}">
                  <a16:creationId xmlns:a16="http://schemas.microsoft.com/office/drawing/2014/main" id="{3A89A786-6EF0-4B5E-9484-721BC69BFCAE}"/>
                </a:ext>
              </a:extLst>
            </p:cNvPr>
            <p:cNvSpPr>
              <a:spLocks/>
            </p:cNvSpPr>
            <p:nvPr/>
          </p:nvSpPr>
          <p:spPr bwMode="auto">
            <a:xfrm>
              <a:off x="7831138" y="433388"/>
              <a:ext cx="2674938" cy="1384300"/>
            </a:xfrm>
            <a:custGeom>
              <a:avLst/>
              <a:gdLst>
                <a:gd name="T0" fmla="*/ 1072 w 2145"/>
                <a:gd name="T1" fmla="*/ 0 h 1073"/>
                <a:gd name="T2" fmla="*/ 1830 w 2145"/>
                <a:gd name="T3" fmla="*/ 315 h 1073"/>
                <a:gd name="T4" fmla="*/ 2145 w 2145"/>
                <a:gd name="T5" fmla="*/ 1073 h 1073"/>
                <a:gd name="T6" fmla="*/ 2123 w 2145"/>
                <a:gd name="T7" fmla="*/ 1073 h 1073"/>
                <a:gd name="T8" fmla="*/ 1815 w 2145"/>
                <a:gd name="T9" fmla="*/ 330 h 1073"/>
                <a:gd name="T10" fmla="*/ 1072 w 2145"/>
                <a:gd name="T11" fmla="*/ 22 h 1073"/>
                <a:gd name="T12" fmla="*/ 329 w 2145"/>
                <a:gd name="T13" fmla="*/ 330 h 1073"/>
                <a:gd name="T14" fmla="*/ 21 w 2145"/>
                <a:gd name="T15" fmla="*/ 1073 h 1073"/>
                <a:gd name="T16" fmla="*/ 0 w 2145"/>
                <a:gd name="T17" fmla="*/ 1073 h 1073"/>
                <a:gd name="T18" fmla="*/ 314 w 2145"/>
                <a:gd name="T19" fmla="*/ 315 h 1073"/>
                <a:gd name="T20" fmla="*/ 1072 w 2145"/>
                <a:gd name="T21" fmla="*/ 0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5" h="1073">
                  <a:moveTo>
                    <a:pt x="1072" y="0"/>
                  </a:moveTo>
                  <a:cubicBezTo>
                    <a:pt x="1359" y="0"/>
                    <a:pt x="1628" y="112"/>
                    <a:pt x="1830" y="315"/>
                  </a:cubicBezTo>
                  <a:cubicBezTo>
                    <a:pt x="2033" y="517"/>
                    <a:pt x="2145" y="787"/>
                    <a:pt x="2145" y="1073"/>
                  </a:cubicBezTo>
                  <a:cubicBezTo>
                    <a:pt x="2123" y="1073"/>
                    <a:pt x="2123" y="1073"/>
                    <a:pt x="2123" y="1073"/>
                  </a:cubicBezTo>
                  <a:cubicBezTo>
                    <a:pt x="2123" y="792"/>
                    <a:pt x="2014" y="528"/>
                    <a:pt x="1815" y="330"/>
                  </a:cubicBezTo>
                  <a:cubicBezTo>
                    <a:pt x="1617" y="131"/>
                    <a:pt x="1353" y="22"/>
                    <a:pt x="1072" y="22"/>
                  </a:cubicBezTo>
                  <a:cubicBezTo>
                    <a:pt x="791" y="22"/>
                    <a:pt x="527" y="131"/>
                    <a:pt x="329" y="330"/>
                  </a:cubicBezTo>
                  <a:cubicBezTo>
                    <a:pt x="130" y="528"/>
                    <a:pt x="21" y="792"/>
                    <a:pt x="21" y="1073"/>
                  </a:cubicBezTo>
                  <a:cubicBezTo>
                    <a:pt x="0" y="1073"/>
                    <a:pt x="0" y="1073"/>
                    <a:pt x="0" y="1073"/>
                  </a:cubicBezTo>
                  <a:cubicBezTo>
                    <a:pt x="0" y="787"/>
                    <a:pt x="111" y="517"/>
                    <a:pt x="314" y="315"/>
                  </a:cubicBezTo>
                  <a:cubicBezTo>
                    <a:pt x="516" y="112"/>
                    <a:pt x="786" y="0"/>
                    <a:pt x="1072"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3">
              <a:extLst>
                <a:ext uri="{FF2B5EF4-FFF2-40B4-BE49-F238E27FC236}">
                  <a16:creationId xmlns:a16="http://schemas.microsoft.com/office/drawing/2014/main" id="{BA42FF38-9338-40F2-B405-283A169D703A}"/>
                </a:ext>
              </a:extLst>
            </p:cNvPr>
            <p:cNvSpPr>
              <a:spLocks/>
            </p:cNvSpPr>
            <p:nvPr/>
          </p:nvSpPr>
          <p:spPr bwMode="auto">
            <a:xfrm>
              <a:off x="7943850" y="550863"/>
              <a:ext cx="2449513" cy="1266825"/>
            </a:xfrm>
            <a:custGeom>
              <a:avLst/>
              <a:gdLst>
                <a:gd name="T0" fmla="*/ 982 w 1965"/>
                <a:gd name="T1" fmla="*/ 0 h 982"/>
                <a:gd name="T2" fmla="*/ 1677 w 1965"/>
                <a:gd name="T3" fmla="*/ 287 h 982"/>
                <a:gd name="T4" fmla="*/ 1965 w 1965"/>
                <a:gd name="T5" fmla="*/ 982 h 982"/>
                <a:gd name="T6" fmla="*/ 1943 w 1965"/>
                <a:gd name="T7" fmla="*/ 982 h 982"/>
                <a:gd name="T8" fmla="*/ 1662 w 1965"/>
                <a:gd name="T9" fmla="*/ 302 h 982"/>
                <a:gd name="T10" fmla="*/ 982 w 1965"/>
                <a:gd name="T11" fmla="*/ 21 h 982"/>
                <a:gd name="T12" fmla="*/ 303 w 1965"/>
                <a:gd name="T13" fmla="*/ 302 h 982"/>
                <a:gd name="T14" fmla="*/ 21 w 1965"/>
                <a:gd name="T15" fmla="*/ 982 h 982"/>
                <a:gd name="T16" fmla="*/ 0 w 1965"/>
                <a:gd name="T17" fmla="*/ 982 h 982"/>
                <a:gd name="T18" fmla="*/ 287 w 1965"/>
                <a:gd name="T19" fmla="*/ 287 h 982"/>
                <a:gd name="T20" fmla="*/ 982 w 1965"/>
                <a:gd name="T21" fmla="*/ 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65" h="982">
                  <a:moveTo>
                    <a:pt x="982" y="0"/>
                  </a:moveTo>
                  <a:cubicBezTo>
                    <a:pt x="1244" y="0"/>
                    <a:pt x="1491" y="102"/>
                    <a:pt x="1677" y="287"/>
                  </a:cubicBezTo>
                  <a:cubicBezTo>
                    <a:pt x="1862" y="473"/>
                    <a:pt x="1965" y="720"/>
                    <a:pt x="1965" y="982"/>
                  </a:cubicBezTo>
                  <a:cubicBezTo>
                    <a:pt x="1943" y="982"/>
                    <a:pt x="1943" y="982"/>
                    <a:pt x="1943" y="982"/>
                  </a:cubicBezTo>
                  <a:cubicBezTo>
                    <a:pt x="1943" y="725"/>
                    <a:pt x="1843" y="484"/>
                    <a:pt x="1662" y="302"/>
                  </a:cubicBezTo>
                  <a:cubicBezTo>
                    <a:pt x="1480" y="121"/>
                    <a:pt x="1239" y="21"/>
                    <a:pt x="982" y="21"/>
                  </a:cubicBezTo>
                  <a:cubicBezTo>
                    <a:pt x="725" y="21"/>
                    <a:pt x="484" y="121"/>
                    <a:pt x="303" y="302"/>
                  </a:cubicBezTo>
                  <a:cubicBezTo>
                    <a:pt x="121" y="484"/>
                    <a:pt x="21" y="725"/>
                    <a:pt x="21" y="982"/>
                  </a:cubicBezTo>
                  <a:cubicBezTo>
                    <a:pt x="0" y="982"/>
                    <a:pt x="0" y="982"/>
                    <a:pt x="0" y="982"/>
                  </a:cubicBezTo>
                  <a:cubicBezTo>
                    <a:pt x="0" y="720"/>
                    <a:pt x="102" y="473"/>
                    <a:pt x="287" y="287"/>
                  </a:cubicBezTo>
                  <a:cubicBezTo>
                    <a:pt x="473" y="102"/>
                    <a:pt x="720" y="0"/>
                    <a:pt x="982"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Rectangle 14">
              <a:extLst>
                <a:ext uri="{FF2B5EF4-FFF2-40B4-BE49-F238E27FC236}">
                  <a16:creationId xmlns:a16="http://schemas.microsoft.com/office/drawing/2014/main" id="{EABC0D97-D694-4501-80AA-330A203C9911}"/>
                </a:ext>
              </a:extLst>
            </p:cNvPr>
            <p:cNvSpPr>
              <a:spLocks noChangeArrowheads="1"/>
            </p:cNvSpPr>
            <p:nvPr/>
          </p:nvSpPr>
          <p:spPr bwMode="auto">
            <a:xfrm>
              <a:off x="2633662" y="6772276"/>
              <a:ext cx="222250" cy="1428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Rectangle 15">
              <a:extLst>
                <a:ext uri="{FF2B5EF4-FFF2-40B4-BE49-F238E27FC236}">
                  <a16:creationId xmlns:a16="http://schemas.microsoft.com/office/drawing/2014/main" id="{6A891196-5145-4930-90C6-082C46F1DD1A}"/>
                </a:ext>
              </a:extLst>
            </p:cNvPr>
            <p:cNvSpPr>
              <a:spLocks noChangeArrowheads="1"/>
            </p:cNvSpPr>
            <p:nvPr/>
          </p:nvSpPr>
          <p:spPr bwMode="auto">
            <a:xfrm>
              <a:off x="3079750" y="6324601"/>
              <a:ext cx="222250" cy="1428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Oval 16">
              <a:extLst>
                <a:ext uri="{FF2B5EF4-FFF2-40B4-BE49-F238E27FC236}">
                  <a16:creationId xmlns:a16="http://schemas.microsoft.com/office/drawing/2014/main" id="{3C9E9BAB-8995-43EA-844F-601E9F20B91D}"/>
                </a:ext>
              </a:extLst>
            </p:cNvPr>
            <p:cNvSpPr>
              <a:spLocks noChangeArrowheads="1"/>
            </p:cNvSpPr>
            <p:nvPr/>
          </p:nvSpPr>
          <p:spPr bwMode="auto">
            <a:xfrm>
              <a:off x="2778125" y="6697663"/>
              <a:ext cx="155575" cy="161925"/>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17">
              <a:extLst>
                <a:ext uri="{FF2B5EF4-FFF2-40B4-BE49-F238E27FC236}">
                  <a16:creationId xmlns:a16="http://schemas.microsoft.com/office/drawing/2014/main" id="{1BF92852-C722-4C40-9C37-A6AB8342087B}"/>
                </a:ext>
              </a:extLst>
            </p:cNvPr>
            <p:cNvSpPr>
              <a:spLocks noChangeArrowheads="1"/>
            </p:cNvSpPr>
            <p:nvPr/>
          </p:nvSpPr>
          <p:spPr bwMode="auto">
            <a:xfrm>
              <a:off x="2778125" y="647541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18">
              <a:extLst>
                <a:ext uri="{FF2B5EF4-FFF2-40B4-BE49-F238E27FC236}">
                  <a16:creationId xmlns:a16="http://schemas.microsoft.com/office/drawing/2014/main" id="{2341BF4D-5ECD-4F36-98C9-DCF0777960A2}"/>
                </a:ext>
              </a:extLst>
            </p:cNvPr>
            <p:cNvSpPr>
              <a:spLocks noChangeArrowheads="1"/>
            </p:cNvSpPr>
            <p:nvPr/>
          </p:nvSpPr>
          <p:spPr bwMode="auto">
            <a:xfrm>
              <a:off x="2778125" y="625316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19">
              <a:extLst>
                <a:ext uri="{FF2B5EF4-FFF2-40B4-BE49-F238E27FC236}">
                  <a16:creationId xmlns:a16="http://schemas.microsoft.com/office/drawing/2014/main" id="{FF925A76-8A93-4507-8C3A-077EB0ACF3E8}"/>
                </a:ext>
              </a:extLst>
            </p:cNvPr>
            <p:cNvSpPr>
              <a:spLocks noChangeArrowheads="1"/>
            </p:cNvSpPr>
            <p:nvPr/>
          </p:nvSpPr>
          <p:spPr bwMode="auto">
            <a:xfrm>
              <a:off x="3000375" y="6475413"/>
              <a:ext cx="157163"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20">
              <a:extLst>
                <a:ext uri="{FF2B5EF4-FFF2-40B4-BE49-F238E27FC236}">
                  <a16:creationId xmlns:a16="http://schemas.microsoft.com/office/drawing/2014/main" id="{41BB0318-B901-4E1D-8777-217A7FC30A5C}"/>
                </a:ext>
              </a:extLst>
            </p:cNvPr>
            <p:cNvSpPr>
              <a:spLocks noChangeArrowheads="1"/>
            </p:cNvSpPr>
            <p:nvPr/>
          </p:nvSpPr>
          <p:spPr bwMode="auto">
            <a:xfrm>
              <a:off x="3000375" y="6253163"/>
              <a:ext cx="157163"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21">
              <a:extLst>
                <a:ext uri="{FF2B5EF4-FFF2-40B4-BE49-F238E27FC236}">
                  <a16:creationId xmlns:a16="http://schemas.microsoft.com/office/drawing/2014/main" id="{94489618-1B96-469F-81D2-13F36628B0CE}"/>
                </a:ext>
              </a:extLst>
            </p:cNvPr>
            <p:cNvSpPr>
              <a:spLocks noChangeArrowheads="1"/>
            </p:cNvSpPr>
            <p:nvPr/>
          </p:nvSpPr>
          <p:spPr bwMode="auto">
            <a:xfrm>
              <a:off x="3232150" y="6253163"/>
              <a:ext cx="153988"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Oval 22">
              <a:extLst>
                <a:ext uri="{FF2B5EF4-FFF2-40B4-BE49-F238E27FC236}">
                  <a16:creationId xmlns:a16="http://schemas.microsoft.com/office/drawing/2014/main" id="{DD19A392-C0F1-4597-8002-B78E9A1998D0}"/>
                </a:ext>
              </a:extLst>
            </p:cNvPr>
            <p:cNvSpPr>
              <a:spLocks noChangeArrowheads="1"/>
            </p:cNvSpPr>
            <p:nvPr/>
          </p:nvSpPr>
          <p:spPr bwMode="auto">
            <a:xfrm>
              <a:off x="2554287" y="6697663"/>
              <a:ext cx="155575" cy="161925"/>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Rectangle 23">
              <a:extLst>
                <a:ext uri="{FF2B5EF4-FFF2-40B4-BE49-F238E27FC236}">
                  <a16:creationId xmlns:a16="http://schemas.microsoft.com/office/drawing/2014/main" id="{33D93F9F-7DFE-4FFB-B7B2-3F4CCDE57C68}"/>
                </a:ext>
              </a:extLst>
            </p:cNvPr>
            <p:cNvSpPr>
              <a:spLocks noChangeArrowheads="1"/>
            </p:cNvSpPr>
            <p:nvPr/>
          </p:nvSpPr>
          <p:spPr bwMode="auto">
            <a:xfrm>
              <a:off x="3321050" y="6772276"/>
              <a:ext cx="223838" cy="1428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Rectangle 24">
              <a:extLst>
                <a:ext uri="{FF2B5EF4-FFF2-40B4-BE49-F238E27FC236}">
                  <a16:creationId xmlns:a16="http://schemas.microsoft.com/office/drawing/2014/main" id="{7E108BF1-8E95-4C13-8615-0687366BA8B8}"/>
                </a:ext>
              </a:extLst>
            </p:cNvPr>
            <p:cNvSpPr>
              <a:spLocks noChangeArrowheads="1"/>
            </p:cNvSpPr>
            <p:nvPr/>
          </p:nvSpPr>
          <p:spPr bwMode="auto">
            <a:xfrm>
              <a:off x="3767137" y="6324601"/>
              <a:ext cx="223838" cy="1428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Oval 25">
              <a:extLst>
                <a:ext uri="{FF2B5EF4-FFF2-40B4-BE49-F238E27FC236}">
                  <a16:creationId xmlns:a16="http://schemas.microsoft.com/office/drawing/2014/main" id="{005BA49C-1933-48E2-A670-DFFF9E30257F}"/>
                </a:ext>
              </a:extLst>
            </p:cNvPr>
            <p:cNvSpPr>
              <a:spLocks noChangeArrowheads="1"/>
            </p:cNvSpPr>
            <p:nvPr/>
          </p:nvSpPr>
          <p:spPr bwMode="auto">
            <a:xfrm>
              <a:off x="3465512" y="6697663"/>
              <a:ext cx="157163" cy="161925"/>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Oval 26">
              <a:extLst>
                <a:ext uri="{FF2B5EF4-FFF2-40B4-BE49-F238E27FC236}">
                  <a16:creationId xmlns:a16="http://schemas.microsoft.com/office/drawing/2014/main" id="{72213996-CC46-409F-9599-2D5DF336AD90}"/>
                </a:ext>
              </a:extLst>
            </p:cNvPr>
            <p:cNvSpPr>
              <a:spLocks noChangeArrowheads="1"/>
            </p:cNvSpPr>
            <p:nvPr/>
          </p:nvSpPr>
          <p:spPr bwMode="auto">
            <a:xfrm>
              <a:off x="3465512" y="6475413"/>
              <a:ext cx="157163"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27">
              <a:extLst>
                <a:ext uri="{FF2B5EF4-FFF2-40B4-BE49-F238E27FC236}">
                  <a16:creationId xmlns:a16="http://schemas.microsoft.com/office/drawing/2014/main" id="{86EF3470-FE9F-4451-AB40-9C873CA02A5E}"/>
                </a:ext>
              </a:extLst>
            </p:cNvPr>
            <p:cNvSpPr>
              <a:spLocks noChangeArrowheads="1"/>
            </p:cNvSpPr>
            <p:nvPr/>
          </p:nvSpPr>
          <p:spPr bwMode="auto">
            <a:xfrm>
              <a:off x="3465512" y="6253163"/>
              <a:ext cx="157163"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28">
              <a:extLst>
                <a:ext uri="{FF2B5EF4-FFF2-40B4-BE49-F238E27FC236}">
                  <a16:creationId xmlns:a16="http://schemas.microsoft.com/office/drawing/2014/main" id="{D55872E0-B894-4469-8ADB-AA81913C34CE}"/>
                </a:ext>
              </a:extLst>
            </p:cNvPr>
            <p:cNvSpPr>
              <a:spLocks noChangeArrowheads="1"/>
            </p:cNvSpPr>
            <p:nvPr/>
          </p:nvSpPr>
          <p:spPr bwMode="auto">
            <a:xfrm>
              <a:off x="3689350" y="647541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29">
              <a:extLst>
                <a:ext uri="{FF2B5EF4-FFF2-40B4-BE49-F238E27FC236}">
                  <a16:creationId xmlns:a16="http://schemas.microsoft.com/office/drawing/2014/main" id="{7266F5E3-31A8-44BE-9E49-7183649E39F9}"/>
                </a:ext>
              </a:extLst>
            </p:cNvPr>
            <p:cNvSpPr>
              <a:spLocks noChangeArrowheads="1"/>
            </p:cNvSpPr>
            <p:nvPr/>
          </p:nvSpPr>
          <p:spPr bwMode="auto">
            <a:xfrm>
              <a:off x="3689350" y="625316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Oval 30">
              <a:extLst>
                <a:ext uri="{FF2B5EF4-FFF2-40B4-BE49-F238E27FC236}">
                  <a16:creationId xmlns:a16="http://schemas.microsoft.com/office/drawing/2014/main" id="{0E68D307-27C1-42A5-A64A-8D79560EFA0B}"/>
                </a:ext>
              </a:extLst>
            </p:cNvPr>
            <p:cNvSpPr>
              <a:spLocks noChangeArrowheads="1"/>
            </p:cNvSpPr>
            <p:nvPr/>
          </p:nvSpPr>
          <p:spPr bwMode="auto">
            <a:xfrm>
              <a:off x="3919537" y="6253163"/>
              <a:ext cx="155575" cy="16033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Oval 31">
              <a:extLst>
                <a:ext uri="{FF2B5EF4-FFF2-40B4-BE49-F238E27FC236}">
                  <a16:creationId xmlns:a16="http://schemas.microsoft.com/office/drawing/2014/main" id="{09D544FF-B528-4BCA-9DB1-23CB97BE4CC5}"/>
                </a:ext>
              </a:extLst>
            </p:cNvPr>
            <p:cNvSpPr>
              <a:spLocks noChangeArrowheads="1"/>
            </p:cNvSpPr>
            <p:nvPr/>
          </p:nvSpPr>
          <p:spPr bwMode="auto">
            <a:xfrm>
              <a:off x="3243262" y="6697663"/>
              <a:ext cx="153988" cy="161925"/>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Rectangle 32">
              <a:extLst>
                <a:ext uri="{FF2B5EF4-FFF2-40B4-BE49-F238E27FC236}">
                  <a16:creationId xmlns:a16="http://schemas.microsoft.com/office/drawing/2014/main" id="{3C4D40E0-937B-44FF-B389-689E7841543A}"/>
                </a:ext>
              </a:extLst>
            </p:cNvPr>
            <p:cNvSpPr>
              <a:spLocks noChangeArrowheads="1"/>
            </p:cNvSpPr>
            <p:nvPr/>
          </p:nvSpPr>
          <p:spPr bwMode="auto">
            <a:xfrm>
              <a:off x="5056187" y="6750325"/>
              <a:ext cx="3679825" cy="31750"/>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33">
              <a:extLst>
                <a:ext uri="{FF2B5EF4-FFF2-40B4-BE49-F238E27FC236}">
                  <a16:creationId xmlns:a16="http://schemas.microsoft.com/office/drawing/2014/main" id="{3131A70B-12D7-4EF9-8845-251AA150C90D}"/>
                </a:ext>
              </a:extLst>
            </p:cNvPr>
            <p:cNvSpPr>
              <a:spLocks noChangeArrowheads="1"/>
            </p:cNvSpPr>
            <p:nvPr/>
          </p:nvSpPr>
          <p:spPr bwMode="auto">
            <a:xfrm>
              <a:off x="5056187" y="6589988"/>
              <a:ext cx="3679825" cy="31750"/>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34">
              <a:extLst>
                <a:ext uri="{FF2B5EF4-FFF2-40B4-BE49-F238E27FC236}">
                  <a16:creationId xmlns:a16="http://schemas.microsoft.com/office/drawing/2014/main" id="{4746C1B6-AC6C-4CA0-ADD3-ED00C3315AE9}"/>
                </a:ext>
              </a:extLst>
            </p:cNvPr>
            <p:cNvSpPr>
              <a:spLocks noChangeArrowheads="1"/>
            </p:cNvSpPr>
            <p:nvPr/>
          </p:nvSpPr>
          <p:spPr bwMode="auto">
            <a:xfrm>
              <a:off x="5056187" y="6429650"/>
              <a:ext cx="3679825" cy="31750"/>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35">
              <a:extLst>
                <a:ext uri="{FF2B5EF4-FFF2-40B4-BE49-F238E27FC236}">
                  <a16:creationId xmlns:a16="http://schemas.microsoft.com/office/drawing/2014/main" id="{7C4EE773-B4FB-4E54-A06B-74550B3019AD}"/>
                </a:ext>
              </a:extLst>
            </p:cNvPr>
            <p:cNvSpPr>
              <a:spLocks noChangeArrowheads="1"/>
            </p:cNvSpPr>
            <p:nvPr/>
          </p:nvSpPr>
          <p:spPr bwMode="auto">
            <a:xfrm>
              <a:off x="5056187" y="6197601"/>
              <a:ext cx="3679825" cy="30163"/>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36">
              <a:extLst>
                <a:ext uri="{FF2B5EF4-FFF2-40B4-BE49-F238E27FC236}">
                  <a16:creationId xmlns:a16="http://schemas.microsoft.com/office/drawing/2014/main" id="{75DD0CCD-575D-4AA0-8241-E1DD0608C4E9}"/>
                </a:ext>
              </a:extLst>
            </p:cNvPr>
            <p:cNvSpPr>
              <a:spLocks noChangeArrowheads="1"/>
            </p:cNvSpPr>
            <p:nvPr/>
          </p:nvSpPr>
          <p:spPr bwMode="auto">
            <a:xfrm>
              <a:off x="5056187" y="6037263"/>
              <a:ext cx="3679825" cy="31750"/>
            </a:xfrm>
            <a:prstGeom prst="rect">
              <a:avLst/>
            </a:prstGeom>
            <a:solidFill>
              <a:srgbClr val="E8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37">
              <a:extLst>
                <a:ext uri="{FF2B5EF4-FFF2-40B4-BE49-F238E27FC236}">
                  <a16:creationId xmlns:a16="http://schemas.microsoft.com/office/drawing/2014/main" id="{9C7ACAAE-CB3D-4F7F-BBD2-C9ADAC09ADE2}"/>
                </a:ext>
              </a:extLst>
            </p:cNvPr>
            <p:cNvSpPr>
              <a:spLocks/>
            </p:cNvSpPr>
            <p:nvPr/>
          </p:nvSpPr>
          <p:spPr bwMode="auto">
            <a:xfrm>
              <a:off x="7407222" y="5212977"/>
              <a:ext cx="2468563" cy="1570038"/>
            </a:xfrm>
            <a:custGeom>
              <a:avLst/>
              <a:gdLst>
                <a:gd name="T0" fmla="*/ 1979 w 1979"/>
                <a:gd name="T1" fmla="*/ 0 h 1217"/>
                <a:gd name="T2" fmla="*/ 1979 w 1979"/>
                <a:gd name="T3" fmla="*/ 1217 h 1217"/>
                <a:gd name="T4" fmla="*/ 0 w 1979"/>
                <a:gd name="T5" fmla="*/ 1217 h 1217"/>
                <a:gd name="T6" fmla="*/ 23 w 1979"/>
                <a:gd name="T7" fmla="*/ 1191 h 1217"/>
                <a:gd name="T8" fmla="*/ 46 w 1979"/>
                <a:gd name="T9" fmla="*/ 1166 h 1217"/>
                <a:gd name="T10" fmla="*/ 135 w 1979"/>
                <a:gd name="T11" fmla="*/ 1067 h 1217"/>
                <a:gd name="T12" fmla="*/ 158 w 1979"/>
                <a:gd name="T13" fmla="*/ 1042 h 1217"/>
                <a:gd name="T14" fmla="*/ 247 w 1979"/>
                <a:gd name="T15" fmla="*/ 942 h 1217"/>
                <a:gd name="T16" fmla="*/ 269 w 1979"/>
                <a:gd name="T17" fmla="*/ 918 h 1217"/>
                <a:gd name="T18" fmla="*/ 359 w 1979"/>
                <a:gd name="T19" fmla="*/ 818 h 1217"/>
                <a:gd name="T20" fmla="*/ 381 w 1979"/>
                <a:gd name="T21" fmla="*/ 793 h 1217"/>
                <a:gd name="T22" fmla="*/ 471 w 1979"/>
                <a:gd name="T23" fmla="*/ 694 h 1217"/>
                <a:gd name="T24" fmla="*/ 493 w 1979"/>
                <a:gd name="T25" fmla="*/ 669 h 1217"/>
                <a:gd name="T26" fmla="*/ 578 w 1979"/>
                <a:gd name="T27" fmla="*/ 575 h 1217"/>
                <a:gd name="T28" fmla="*/ 729 w 1979"/>
                <a:gd name="T29" fmla="*/ 431 h 1217"/>
                <a:gd name="T30" fmla="*/ 1979 w 1979"/>
                <a:gd name="T31" fmla="*/ 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79" h="1217">
                  <a:moveTo>
                    <a:pt x="1979" y="0"/>
                  </a:moveTo>
                  <a:cubicBezTo>
                    <a:pt x="1979" y="1217"/>
                    <a:pt x="1979" y="1217"/>
                    <a:pt x="1979" y="1217"/>
                  </a:cubicBezTo>
                  <a:cubicBezTo>
                    <a:pt x="0" y="1217"/>
                    <a:pt x="0" y="1217"/>
                    <a:pt x="0" y="1217"/>
                  </a:cubicBezTo>
                  <a:cubicBezTo>
                    <a:pt x="23" y="1191"/>
                    <a:pt x="23" y="1191"/>
                    <a:pt x="23" y="1191"/>
                  </a:cubicBezTo>
                  <a:cubicBezTo>
                    <a:pt x="46" y="1166"/>
                    <a:pt x="46" y="1166"/>
                    <a:pt x="46" y="1166"/>
                  </a:cubicBezTo>
                  <a:cubicBezTo>
                    <a:pt x="135" y="1067"/>
                    <a:pt x="135" y="1067"/>
                    <a:pt x="135" y="1067"/>
                  </a:cubicBezTo>
                  <a:cubicBezTo>
                    <a:pt x="158" y="1042"/>
                    <a:pt x="158" y="1042"/>
                    <a:pt x="158" y="1042"/>
                  </a:cubicBezTo>
                  <a:cubicBezTo>
                    <a:pt x="247" y="942"/>
                    <a:pt x="247" y="942"/>
                    <a:pt x="247" y="942"/>
                  </a:cubicBezTo>
                  <a:cubicBezTo>
                    <a:pt x="269" y="918"/>
                    <a:pt x="269" y="918"/>
                    <a:pt x="269" y="918"/>
                  </a:cubicBezTo>
                  <a:cubicBezTo>
                    <a:pt x="359" y="818"/>
                    <a:pt x="359" y="818"/>
                    <a:pt x="359" y="818"/>
                  </a:cubicBezTo>
                  <a:cubicBezTo>
                    <a:pt x="381" y="793"/>
                    <a:pt x="381" y="793"/>
                    <a:pt x="381" y="793"/>
                  </a:cubicBezTo>
                  <a:cubicBezTo>
                    <a:pt x="471" y="694"/>
                    <a:pt x="471" y="694"/>
                    <a:pt x="471" y="694"/>
                  </a:cubicBezTo>
                  <a:cubicBezTo>
                    <a:pt x="493" y="669"/>
                    <a:pt x="493" y="669"/>
                    <a:pt x="493" y="669"/>
                  </a:cubicBezTo>
                  <a:cubicBezTo>
                    <a:pt x="578" y="575"/>
                    <a:pt x="578" y="575"/>
                    <a:pt x="578" y="575"/>
                  </a:cubicBezTo>
                  <a:cubicBezTo>
                    <a:pt x="578" y="575"/>
                    <a:pt x="714" y="469"/>
                    <a:pt x="729" y="431"/>
                  </a:cubicBezTo>
                  <a:cubicBezTo>
                    <a:pt x="745" y="393"/>
                    <a:pt x="1979" y="0"/>
                    <a:pt x="1979" y="0"/>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38">
              <a:extLst>
                <a:ext uri="{FF2B5EF4-FFF2-40B4-BE49-F238E27FC236}">
                  <a16:creationId xmlns:a16="http://schemas.microsoft.com/office/drawing/2014/main" id="{06B06749-8728-4A80-888F-6679113A02B1}"/>
                </a:ext>
              </a:extLst>
            </p:cNvPr>
            <p:cNvSpPr>
              <a:spLocks/>
            </p:cNvSpPr>
            <p:nvPr/>
          </p:nvSpPr>
          <p:spPr bwMode="auto">
            <a:xfrm>
              <a:off x="3938587" y="-8777"/>
              <a:ext cx="808038" cy="701675"/>
            </a:xfrm>
            <a:custGeom>
              <a:avLst/>
              <a:gdLst>
                <a:gd name="T0" fmla="*/ 0 w 509"/>
                <a:gd name="T1" fmla="*/ 0 h 442"/>
                <a:gd name="T2" fmla="*/ 33 w 509"/>
                <a:gd name="T3" fmla="*/ 0 h 442"/>
                <a:gd name="T4" fmla="*/ 509 w 509"/>
                <a:gd name="T5" fmla="*/ 425 h 442"/>
                <a:gd name="T6" fmla="*/ 495 w 509"/>
                <a:gd name="T7" fmla="*/ 442 h 442"/>
                <a:gd name="T8" fmla="*/ 0 w 509"/>
                <a:gd name="T9" fmla="*/ 0 h 442"/>
              </a:gdLst>
              <a:ahLst/>
              <a:cxnLst>
                <a:cxn ang="0">
                  <a:pos x="T0" y="T1"/>
                </a:cxn>
                <a:cxn ang="0">
                  <a:pos x="T2" y="T3"/>
                </a:cxn>
                <a:cxn ang="0">
                  <a:pos x="T4" y="T5"/>
                </a:cxn>
                <a:cxn ang="0">
                  <a:pos x="T6" y="T7"/>
                </a:cxn>
                <a:cxn ang="0">
                  <a:pos x="T8" y="T9"/>
                </a:cxn>
              </a:cxnLst>
              <a:rect l="0" t="0" r="r" b="b"/>
              <a:pathLst>
                <a:path w="509" h="442">
                  <a:moveTo>
                    <a:pt x="0" y="0"/>
                  </a:moveTo>
                  <a:lnTo>
                    <a:pt x="33" y="0"/>
                  </a:lnTo>
                  <a:lnTo>
                    <a:pt x="509" y="425"/>
                  </a:lnTo>
                  <a:lnTo>
                    <a:pt x="495" y="442"/>
                  </a:lnTo>
                  <a:lnTo>
                    <a:pt x="0"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9">
              <a:extLst>
                <a:ext uri="{FF2B5EF4-FFF2-40B4-BE49-F238E27FC236}">
                  <a16:creationId xmlns:a16="http://schemas.microsoft.com/office/drawing/2014/main" id="{30E66F7E-2283-40D5-A01E-FC3F2F14EDA0}"/>
                </a:ext>
              </a:extLst>
            </p:cNvPr>
            <p:cNvSpPr>
              <a:spLocks/>
            </p:cNvSpPr>
            <p:nvPr/>
          </p:nvSpPr>
          <p:spPr bwMode="auto">
            <a:xfrm>
              <a:off x="3689350" y="-8777"/>
              <a:ext cx="1058863" cy="930275"/>
            </a:xfrm>
            <a:custGeom>
              <a:avLst/>
              <a:gdLst>
                <a:gd name="T0" fmla="*/ 0 w 667"/>
                <a:gd name="T1" fmla="*/ 0 h 586"/>
                <a:gd name="T2" fmla="*/ 33 w 667"/>
                <a:gd name="T3" fmla="*/ 0 h 586"/>
                <a:gd name="T4" fmla="*/ 667 w 667"/>
                <a:gd name="T5" fmla="*/ 569 h 586"/>
                <a:gd name="T6" fmla="*/ 653 w 667"/>
                <a:gd name="T7" fmla="*/ 586 h 586"/>
                <a:gd name="T8" fmla="*/ 0 w 667"/>
                <a:gd name="T9" fmla="*/ 0 h 586"/>
              </a:gdLst>
              <a:ahLst/>
              <a:cxnLst>
                <a:cxn ang="0">
                  <a:pos x="T0" y="T1"/>
                </a:cxn>
                <a:cxn ang="0">
                  <a:pos x="T2" y="T3"/>
                </a:cxn>
                <a:cxn ang="0">
                  <a:pos x="T4" y="T5"/>
                </a:cxn>
                <a:cxn ang="0">
                  <a:pos x="T6" y="T7"/>
                </a:cxn>
                <a:cxn ang="0">
                  <a:pos x="T8" y="T9"/>
                </a:cxn>
              </a:cxnLst>
              <a:rect l="0" t="0" r="r" b="b"/>
              <a:pathLst>
                <a:path w="667" h="586">
                  <a:moveTo>
                    <a:pt x="0" y="0"/>
                  </a:moveTo>
                  <a:lnTo>
                    <a:pt x="33" y="0"/>
                  </a:lnTo>
                  <a:lnTo>
                    <a:pt x="667" y="569"/>
                  </a:lnTo>
                  <a:lnTo>
                    <a:pt x="653" y="586"/>
                  </a:lnTo>
                  <a:lnTo>
                    <a:pt x="0"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0">
              <a:extLst>
                <a:ext uri="{FF2B5EF4-FFF2-40B4-BE49-F238E27FC236}">
                  <a16:creationId xmlns:a16="http://schemas.microsoft.com/office/drawing/2014/main" id="{37AB891A-FBD1-4F78-8B95-9CA55CA4A72A}"/>
                </a:ext>
              </a:extLst>
            </p:cNvPr>
            <p:cNvSpPr>
              <a:spLocks/>
            </p:cNvSpPr>
            <p:nvPr/>
          </p:nvSpPr>
          <p:spPr bwMode="auto">
            <a:xfrm>
              <a:off x="3441700" y="-8777"/>
              <a:ext cx="1308100" cy="1158875"/>
            </a:xfrm>
            <a:custGeom>
              <a:avLst/>
              <a:gdLst>
                <a:gd name="T0" fmla="*/ 0 w 824"/>
                <a:gd name="T1" fmla="*/ 0 h 730"/>
                <a:gd name="T2" fmla="*/ 33 w 824"/>
                <a:gd name="T3" fmla="*/ 0 h 730"/>
                <a:gd name="T4" fmla="*/ 824 w 824"/>
                <a:gd name="T5" fmla="*/ 713 h 730"/>
                <a:gd name="T6" fmla="*/ 810 w 824"/>
                <a:gd name="T7" fmla="*/ 730 h 730"/>
                <a:gd name="T8" fmla="*/ 0 w 824"/>
                <a:gd name="T9" fmla="*/ 0 h 730"/>
              </a:gdLst>
              <a:ahLst/>
              <a:cxnLst>
                <a:cxn ang="0">
                  <a:pos x="T0" y="T1"/>
                </a:cxn>
                <a:cxn ang="0">
                  <a:pos x="T2" y="T3"/>
                </a:cxn>
                <a:cxn ang="0">
                  <a:pos x="T4" y="T5"/>
                </a:cxn>
                <a:cxn ang="0">
                  <a:pos x="T6" y="T7"/>
                </a:cxn>
                <a:cxn ang="0">
                  <a:pos x="T8" y="T9"/>
                </a:cxn>
              </a:cxnLst>
              <a:rect l="0" t="0" r="r" b="b"/>
              <a:pathLst>
                <a:path w="824" h="730">
                  <a:moveTo>
                    <a:pt x="0" y="0"/>
                  </a:moveTo>
                  <a:lnTo>
                    <a:pt x="33" y="0"/>
                  </a:lnTo>
                  <a:lnTo>
                    <a:pt x="824" y="713"/>
                  </a:lnTo>
                  <a:lnTo>
                    <a:pt x="810" y="730"/>
                  </a:lnTo>
                  <a:lnTo>
                    <a:pt x="0"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1">
              <a:extLst>
                <a:ext uri="{FF2B5EF4-FFF2-40B4-BE49-F238E27FC236}">
                  <a16:creationId xmlns:a16="http://schemas.microsoft.com/office/drawing/2014/main" id="{1A27AC83-8817-4925-B1C3-909BDF921323}"/>
                </a:ext>
              </a:extLst>
            </p:cNvPr>
            <p:cNvSpPr>
              <a:spLocks/>
            </p:cNvSpPr>
            <p:nvPr/>
          </p:nvSpPr>
          <p:spPr bwMode="auto">
            <a:xfrm>
              <a:off x="3197225" y="-8777"/>
              <a:ext cx="1554163" cy="1387475"/>
            </a:xfrm>
            <a:custGeom>
              <a:avLst/>
              <a:gdLst>
                <a:gd name="T0" fmla="*/ 0 w 979"/>
                <a:gd name="T1" fmla="*/ 0 h 874"/>
                <a:gd name="T2" fmla="*/ 32 w 979"/>
                <a:gd name="T3" fmla="*/ 0 h 874"/>
                <a:gd name="T4" fmla="*/ 979 w 979"/>
                <a:gd name="T5" fmla="*/ 857 h 874"/>
                <a:gd name="T6" fmla="*/ 964 w 979"/>
                <a:gd name="T7" fmla="*/ 874 h 874"/>
                <a:gd name="T8" fmla="*/ 0 w 979"/>
                <a:gd name="T9" fmla="*/ 0 h 874"/>
              </a:gdLst>
              <a:ahLst/>
              <a:cxnLst>
                <a:cxn ang="0">
                  <a:pos x="T0" y="T1"/>
                </a:cxn>
                <a:cxn ang="0">
                  <a:pos x="T2" y="T3"/>
                </a:cxn>
                <a:cxn ang="0">
                  <a:pos x="T4" y="T5"/>
                </a:cxn>
                <a:cxn ang="0">
                  <a:pos x="T6" y="T7"/>
                </a:cxn>
                <a:cxn ang="0">
                  <a:pos x="T8" y="T9"/>
                </a:cxn>
              </a:cxnLst>
              <a:rect l="0" t="0" r="r" b="b"/>
              <a:pathLst>
                <a:path w="979" h="874">
                  <a:moveTo>
                    <a:pt x="0" y="0"/>
                  </a:moveTo>
                  <a:lnTo>
                    <a:pt x="32" y="0"/>
                  </a:lnTo>
                  <a:lnTo>
                    <a:pt x="979" y="857"/>
                  </a:lnTo>
                  <a:lnTo>
                    <a:pt x="964" y="874"/>
                  </a:lnTo>
                  <a:lnTo>
                    <a:pt x="0" y="0"/>
                  </a:ln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2">
              <a:extLst>
                <a:ext uri="{FF2B5EF4-FFF2-40B4-BE49-F238E27FC236}">
                  <a16:creationId xmlns:a16="http://schemas.microsoft.com/office/drawing/2014/main" id="{C18D9E0D-0150-4D97-A2D4-AF1E717D5B5C}"/>
                </a:ext>
              </a:extLst>
            </p:cNvPr>
            <p:cNvSpPr>
              <a:spLocks/>
            </p:cNvSpPr>
            <p:nvPr/>
          </p:nvSpPr>
          <p:spPr bwMode="auto">
            <a:xfrm>
              <a:off x="2947987" y="-8777"/>
              <a:ext cx="1803400" cy="1616075"/>
            </a:xfrm>
            <a:custGeom>
              <a:avLst/>
              <a:gdLst>
                <a:gd name="T0" fmla="*/ 0 w 1447"/>
                <a:gd name="T1" fmla="*/ 0 h 1252"/>
                <a:gd name="T2" fmla="*/ 43 w 1447"/>
                <a:gd name="T3" fmla="*/ 0 h 1252"/>
                <a:gd name="T4" fmla="*/ 118 w 1447"/>
                <a:gd name="T5" fmla="*/ 64 h 1252"/>
                <a:gd name="T6" fmla="*/ 1447 w 1447"/>
                <a:gd name="T7" fmla="*/ 1231 h 1252"/>
                <a:gd name="T8" fmla="*/ 1428 w 1447"/>
                <a:gd name="T9" fmla="*/ 1252 h 1252"/>
                <a:gd name="T10" fmla="*/ 99 w 1447"/>
                <a:gd name="T11" fmla="*/ 84 h 1252"/>
                <a:gd name="T12" fmla="*/ 0 w 1447"/>
                <a:gd name="T13" fmla="*/ 0 h 1252"/>
              </a:gdLst>
              <a:ahLst/>
              <a:cxnLst>
                <a:cxn ang="0">
                  <a:pos x="T0" y="T1"/>
                </a:cxn>
                <a:cxn ang="0">
                  <a:pos x="T2" y="T3"/>
                </a:cxn>
                <a:cxn ang="0">
                  <a:pos x="T4" y="T5"/>
                </a:cxn>
                <a:cxn ang="0">
                  <a:pos x="T6" y="T7"/>
                </a:cxn>
                <a:cxn ang="0">
                  <a:pos x="T8" y="T9"/>
                </a:cxn>
                <a:cxn ang="0">
                  <a:pos x="T10" y="T11"/>
                </a:cxn>
                <a:cxn ang="0">
                  <a:pos x="T12" y="T13"/>
                </a:cxn>
              </a:cxnLst>
              <a:rect l="0" t="0" r="r" b="b"/>
              <a:pathLst>
                <a:path w="1447" h="1252">
                  <a:moveTo>
                    <a:pt x="0" y="0"/>
                  </a:moveTo>
                  <a:cubicBezTo>
                    <a:pt x="43" y="0"/>
                    <a:pt x="43" y="0"/>
                    <a:pt x="43" y="0"/>
                  </a:cubicBezTo>
                  <a:cubicBezTo>
                    <a:pt x="68" y="20"/>
                    <a:pt x="92" y="41"/>
                    <a:pt x="118" y="64"/>
                  </a:cubicBezTo>
                  <a:cubicBezTo>
                    <a:pt x="1447" y="1231"/>
                    <a:pt x="1447" y="1231"/>
                    <a:pt x="1447" y="1231"/>
                  </a:cubicBezTo>
                  <a:cubicBezTo>
                    <a:pt x="1428" y="1252"/>
                    <a:pt x="1428" y="1252"/>
                    <a:pt x="1428" y="1252"/>
                  </a:cubicBezTo>
                  <a:cubicBezTo>
                    <a:pt x="99" y="84"/>
                    <a:pt x="99" y="84"/>
                    <a:pt x="99" y="84"/>
                  </a:cubicBezTo>
                  <a:cubicBezTo>
                    <a:pt x="65" y="54"/>
                    <a:pt x="32" y="26"/>
                    <a:pt x="0"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43">
              <a:extLst>
                <a:ext uri="{FF2B5EF4-FFF2-40B4-BE49-F238E27FC236}">
                  <a16:creationId xmlns:a16="http://schemas.microsoft.com/office/drawing/2014/main" id="{5C1E3401-8111-48CE-A179-44A64B4178E9}"/>
                </a:ext>
              </a:extLst>
            </p:cNvPr>
            <p:cNvSpPr>
              <a:spLocks/>
            </p:cNvSpPr>
            <p:nvPr/>
          </p:nvSpPr>
          <p:spPr bwMode="auto">
            <a:xfrm>
              <a:off x="2670175" y="-14753"/>
              <a:ext cx="2082800" cy="1844675"/>
            </a:xfrm>
            <a:custGeom>
              <a:avLst/>
              <a:gdLst>
                <a:gd name="T0" fmla="*/ 0 w 1670"/>
                <a:gd name="T1" fmla="*/ 0 h 1429"/>
                <a:gd name="T2" fmla="*/ 50 w 1670"/>
                <a:gd name="T3" fmla="*/ 0 h 1429"/>
                <a:gd name="T4" fmla="*/ 274 w 1670"/>
                <a:gd name="T5" fmla="*/ 178 h 1429"/>
                <a:gd name="T6" fmla="*/ 1670 w 1670"/>
                <a:gd name="T7" fmla="*/ 1409 h 1429"/>
                <a:gd name="T8" fmla="*/ 1651 w 1670"/>
                <a:gd name="T9" fmla="*/ 1429 h 1429"/>
                <a:gd name="T10" fmla="*/ 255 w 1670"/>
                <a:gd name="T11" fmla="*/ 198 h 1429"/>
                <a:gd name="T12" fmla="*/ 0 w 1670"/>
                <a:gd name="T13" fmla="*/ 0 h 1429"/>
              </a:gdLst>
              <a:ahLst/>
              <a:cxnLst>
                <a:cxn ang="0">
                  <a:pos x="T0" y="T1"/>
                </a:cxn>
                <a:cxn ang="0">
                  <a:pos x="T2" y="T3"/>
                </a:cxn>
                <a:cxn ang="0">
                  <a:pos x="T4" y="T5"/>
                </a:cxn>
                <a:cxn ang="0">
                  <a:pos x="T6" y="T7"/>
                </a:cxn>
                <a:cxn ang="0">
                  <a:pos x="T8" y="T9"/>
                </a:cxn>
                <a:cxn ang="0">
                  <a:pos x="T10" y="T11"/>
                </a:cxn>
                <a:cxn ang="0">
                  <a:pos x="T12" y="T13"/>
                </a:cxn>
              </a:cxnLst>
              <a:rect l="0" t="0" r="r" b="b"/>
              <a:pathLst>
                <a:path w="1670" h="1429">
                  <a:moveTo>
                    <a:pt x="0" y="0"/>
                  </a:moveTo>
                  <a:cubicBezTo>
                    <a:pt x="50" y="0"/>
                    <a:pt x="50" y="0"/>
                    <a:pt x="50" y="0"/>
                  </a:cubicBezTo>
                  <a:cubicBezTo>
                    <a:pt x="120" y="48"/>
                    <a:pt x="194" y="107"/>
                    <a:pt x="274" y="178"/>
                  </a:cubicBezTo>
                  <a:cubicBezTo>
                    <a:pt x="1670" y="1409"/>
                    <a:pt x="1670" y="1409"/>
                    <a:pt x="1670" y="1409"/>
                  </a:cubicBezTo>
                  <a:cubicBezTo>
                    <a:pt x="1651" y="1429"/>
                    <a:pt x="1651" y="1429"/>
                    <a:pt x="1651" y="1429"/>
                  </a:cubicBezTo>
                  <a:cubicBezTo>
                    <a:pt x="255" y="198"/>
                    <a:pt x="255" y="198"/>
                    <a:pt x="255" y="198"/>
                  </a:cubicBezTo>
                  <a:cubicBezTo>
                    <a:pt x="163" y="117"/>
                    <a:pt x="79" y="51"/>
                    <a:pt x="0" y="0"/>
                  </a:cubicBezTo>
                  <a:close/>
                </a:path>
              </a:pathLst>
            </a:custGeom>
            <a:solidFill>
              <a:srgbClr val="E8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Rectangle 44">
              <a:extLst>
                <a:ext uri="{FF2B5EF4-FFF2-40B4-BE49-F238E27FC236}">
                  <a16:creationId xmlns:a16="http://schemas.microsoft.com/office/drawing/2014/main" id="{5F14428A-3437-495F-98B1-4CFAA2DF76FE}"/>
                </a:ext>
              </a:extLst>
            </p:cNvPr>
            <p:cNvSpPr>
              <a:spLocks noChangeArrowheads="1"/>
            </p:cNvSpPr>
            <p:nvPr/>
          </p:nvSpPr>
          <p:spPr bwMode="auto">
            <a:xfrm>
              <a:off x="11604193" y="5594351"/>
              <a:ext cx="19050" cy="311150"/>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Rectangle 45">
              <a:extLst>
                <a:ext uri="{FF2B5EF4-FFF2-40B4-BE49-F238E27FC236}">
                  <a16:creationId xmlns:a16="http://schemas.microsoft.com/office/drawing/2014/main" id="{A1F76DA3-6A84-4405-8E02-10AE64827A97}"/>
                </a:ext>
              </a:extLst>
            </p:cNvPr>
            <p:cNvSpPr>
              <a:spLocks noChangeArrowheads="1"/>
            </p:cNvSpPr>
            <p:nvPr/>
          </p:nvSpPr>
          <p:spPr bwMode="auto">
            <a:xfrm>
              <a:off x="11896293" y="5594351"/>
              <a:ext cx="19050" cy="311150"/>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Rectangle 46">
              <a:extLst>
                <a:ext uri="{FF2B5EF4-FFF2-40B4-BE49-F238E27FC236}">
                  <a16:creationId xmlns:a16="http://schemas.microsoft.com/office/drawing/2014/main" id="{E45130C6-5116-45C6-9A8B-E40623DA152B}"/>
                </a:ext>
              </a:extLst>
            </p:cNvPr>
            <p:cNvSpPr>
              <a:spLocks noChangeArrowheads="1"/>
            </p:cNvSpPr>
            <p:nvPr/>
          </p:nvSpPr>
          <p:spPr bwMode="auto">
            <a:xfrm>
              <a:off x="12188393" y="5283201"/>
              <a:ext cx="19050" cy="311150"/>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47">
              <a:extLst>
                <a:ext uri="{FF2B5EF4-FFF2-40B4-BE49-F238E27FC236}">
                  <a16:creationId xmlns:a16="http://schemas.microsoft.com/office/drawing/2014/main" id="{D23EF63F-7A04-4A3F-B477-BCD5E9769BC5}"/>
                </a:ext>
              </a:extLst>
            </p:cNvPr>
            <p:cNvSpPr>
              <a:spLocks noChangeArrowheads="1"/>
            </p:cNvSpPr>
            <p:nvPr/>
          </p:nvSpPr>
          <p:spPr bwMode="auto">
            <a:xfrm>
              <a:off x="12188393" y="6218238"/>
              <a:ext cx="19050" cy="312738"/>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Rectangle 48">
              <a:extLst>
                <a:ext uri="{FF2B5EF4-FFF2-40B4-BE49-F238E27FC236}">
                  <a16:creationId xmlns:a16="http://schemas.microsoft.com/office/drawing/2014/main" id="{69EEB48B-BC6E-4945-A5EC-A354E8FF5039}"/>
                </a:ext>
              </a:extLst>
            </p:cNvPr>
            <p:cNvSpPr>
              <a:spLocks noChangeArrowheads="1"/>
            </p:cNvSpPr>
            <p:nvPr/>
          </p:nvSpPr>
          <p:spPr bwMode="auto">
            <a:xfrm>
              <a:off x="11596255" y="4956176"/>
              <a:ext cx="300038" cy="19050"/>
            </a:xfrm>
            <a:prstGeom prst="rect">
              <a:avLst/>
            </a:prstGeom>
            <a:solidFill>
              <a:srgbClr val="8585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Oval 49">
              <a:extLst>
                <a:ext uri="{FF2B5EF4-FFF2-40B4-BE49-F238E27FC236}">
                  <a16:creationId xmlns:a16="http://schemas.microsoft.com/office/drawing/2014/main" id="{DCF8834B-57A9-4297-B8B9-296315B8871C}"/>
                </a:ext>
              </a:extLst>
            </p:cNvPr>
            <p:cNvSpPr>
              <a:spLocks noChangeArrowheads="1"/>
            </p:cNvSpPr>
            <p:nvPr/>
          </p:nvSpPr>
          <p:spPr bwMode="auto">
            <a:xfrm>
              <a:off x="11510530" y="4862513"/>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Oval 50">
              <a:extLst>
                <a:ext uri="{FF2B5EF4-FFF2-40B4-BE49-F238E27FC236}">
                  <a16:creationId xmlns:a16="http://schemas.microsoft.com/office/drawing/2014/main" id="{B3E55DE1-550D-42BB-BB21-1D6407AE4E21}"/>
                </a:ext>
              </a:extLst>
            </p:cNvPr>
            <p:cNvSpPr>
              <a:spLocks noChangeArrowheads="1"/>
            </p:cNvSpPr>
            <p:nvPr/>
          </p:nvSpPr>
          <p:spPr bwMode="auto">
            <a:xfrm>
              <a:off x="11801043" y="4862513"/>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1">
              <a:extLst>
                <a:ext uri="{FF2B5EF4-FFF2-40B4-BE49-F238E27FC236}">
                  <a16:creationId xmlns:a16="http://schemas.microsoft.com/office/drawing/2014/main" id="{FFDDD0C8-DDCA-40B1-B4FA-1A93420BC53E}"/>
                </a:ext>
              </a:extLst>
            </p:cNvPr>
            <p:cNvSpPr>
              <a:spLocks/>
            </p:cNvSpPr>
            <p:nvPr/>
          </p:nvSpPr>
          <p:spPr bwMode="auto">
            <a:xfrm>
              <a:off x="12093143" y="4862513"/>
              <a:ext cx="104775" cy="215900"/>
            </a:xfrm>
            <a:custGeom>
              <a:avLst/>
              <a:gdLst>
                <a:gd name="T0" fmla="*/ 84 w 84"/>
                <a:gd name="T1" fmla="*/ 0 h 168"/>
                <a:gd name="T2" fmla="*/ 84 w 84"/>
                <a:gd name="T3" fmla="*/ 0 h 168"/>
                <a:gd name="T4" fmla="*/ 84 w 84"/>
                <a:gd name="T5" fmla="*/ 168 h 168"/>
                <a:gd name="T6" fmla="*/ 84 w 84"/>
                <a:gd name="T7" fmla="*/ 168 h 168"/>
                <a:gd name="T8" fmla="*/ 0 w 84"/>
                <a:gd name="T9" fmla="*/ 84 h 168"/>
                <a:gd name="T10" fmla="*/ 84 w 84"/>
                <a:gd name="T11" fmla="*/ 0 h 168"/>
              </a:gdLst>
              <a:ahLst/>
              <a:cxnLst>
                <a:cxn ang="0">
                  <a:pos x="T0" y="T1"/>
                </a:cxn>
                <a:cxn ang="0">
                  <a:pos x="T2" y="T3"/>
                </a:cxn>
                <a:cxn ang="0">
                  <a:pos x="T4" y="T5"/>
                </a:cxn>
                <a:cxn ang="0">
                  <a:pos x="T6" y="T7"/>
                </a:cxn>
                <a:cxn ang="0">
                  <a:pos x="T8" y="T9"/>
                </a:cxn>
                <a:cxn ang="0">
                  <a:pos x="T10" y="T11"/>
                </a:cxn>
              </a:cxnLst>
              <a:rect l="0" t="0" r="r" b="b"/>
              <a:pathLst>
                <a:path w="84" h="168">
                  <a:moveTo>
                    <a:pt x="84" y="0"/>
                  </a:moveTo>
                  <a:cubicBezTo>
                    <a:pt x="84" y="0"/>
                    <a:pt x="84" y="0"/>
                    <a:pt x="84" y="0"/>
                  </a:cubicBezTo>
                  <a:cubicBezTo>
                    <a:pt x="84" y="168"/>
                    <a:pt x="84" y="168"/>
                    <a:pt x="84" y="168"/>
                  </a:cubicBezTo>
                  <a:cubicBezTo>
                    <a:pt x="84" y="168"/>
                    <a:pt x="84" y="168"/>
                    <a:pt x="84" y="168"/>
                  </a:cubicBezTo>
                  <a:cubicBezTo>
                    <a:pt x="37" y="168"/>
                    <a:pt x="0" y="130"/>
                    <a:pt x="0" y="84"/>
                  </a:cubicBezTo>
                  <a:cubicBezTo>
                    <a:pt x="0" y="37"/>
                    <a:pt x="37"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Oval 52">
              <a:extLst>
                <a:ext uri="{FF2B5EF4-FFF2-40B4-BE49-F238E27FC236}">
                  <a16:creationId xmlns:a16="http://schemas.microsoft.com/office/drawing/2014/main" id="{8EBF059F-1931-4918-B62E-8AAAB05E761B}"/>
                </a:ext>
              </a:extLst>
            </p:cNvPr>
            <p:cNvSpPr>
              <a:spLocks noChangeArrowheads="1"/>
            </p:cNvSpPr>
            <p:nvPr/>
          </p:nvSpPr>
          <p:spPr bwMode="auto">
            <a:xfrm>
              <a:off x="11510530" y="5173663"/>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Oval 53">
              <a:extLst>
                <a:ext uri="{FF2B5EF4-FFF2-40B4-BE49-F238E27FC236}">
                  <a16:creationId xmlns:a16="http://schemas.microsoft.com/office/drawing/2014/main" id="{BBE37596-B2DC-40F4-9136-031B681D6141}"/>
                </a:ext>
              </a:extLst>
            </p:cNvPr>
            <p:cNvSpPr>
              <a:spLocks noChangeArrowheads="1"/>
            </p:cNvSpPr>
            <p:nvPr/>
          </p:nvSpPr>
          <p:spPr bwMode="auto">
            <a:xfrm>
              <a:off x="11801043" y="5173663"/>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54">
              <a:extLst>
                <a:ext uri="{FF2B5EF4-FFF2-40B4-BE49-F238E27FC236}">
                  <a16:creationId xmlns:a16="http://schemas.microsoft.com/office/drawing/2014/main" id="{5903F037-754E-405A-8834-4B86BFF8AC59}"/>
                </a:ext>
              </a:extLst>
            </p:cNvPr>
            <p:cNvSpPr>
              <a:spLocks/>
            </p:cNvSpPr>
            <p:nvPr/>
          </p:nvSpPr>
          <p:spPr bwMode="auto">
            <a:xfrm>
              <a:off x="12093143" y="5173663"/>
              <a:ext cx="114300" cy="215900"/>
            </a:xfrm>
            <a:custGeom>
              <a:avLst/>
              <a:gdLst>
                <a:gd name="T0" fmla="*/ 84 w 92"/>
                <a:gd name="T1" fmla="*/ 0 h 168"/>
                <a:gd name="T2" fmla="*/ 84 w 92"/>
                <a:gd name="T3" fmla="*/ 0 h 168"/>
                <a:gd name="T4" fmla="*/ 88 w 92"/>
                <a:gd name="T5" fmla="*/ 85 h 168"/>
                <a:gd name="T6" fmla="*/ 92 w 92"/>
                <a:gd name="T7" fmla="*/ 168 h 168"/>
                <a:gd name="T8" fmla="*/ 84 w 92"/>
                <a:gd name="T9" fmla="*/ 168 h 168"/>
                <a:gd name="T10" fmla="*/ 84 w 92"/>
                <a:gd name="T11" fmla="*/ 168 h 168"/>
                <a:gd name="T12" fmla="*/ 77 w 92"/>
                <a:gd name="T13" fmla="*/ 168 h 168"/>
                <a:gd name="T14" fmla="*/ 0 w 92"/>
                <a:gd name="T15" fmla="*/ 84 h 168"/>
                <a:gd name="T16" fmla="*/ 84 w 92"/>
                <a:gd name="T1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68">
                  <a:moveTo>
                    <a:pt x="84" y="0"/>
                  </a:moveTo>
                  <a:cubicBezTo>
                    <a:pt x="84" y="0"/>
                    <a:pt x="84" y="0"/>
                    <a:pt x="84" y="0"/>
                  </a:cubicBezTo>
                  <a:cubicBezTo>
                    <a:pt x="88" y="85"/>
                    <a:pt x="88" y="85"/>
                    <a:pt x="88" y="85"/>
                  </a:cubicBezTo>
                  <a:cubicBezTo>
                    <a:pt x="92" y="168"/>
                    <a:pt x="92" y="168"/>
                    <a:pt x="92" y="168"/>
                  </a:cubicBezTo>
                  <a:cubicBezTo>
                    <a:pt x="90" y="168"/>
                    <a:pt x="87" y="168"/>
                    <a:pt x="84" y="168"/>
                  </a:cubicBezTo>
                  <a:cubicBezTo>
                    <a:pt x="84" y="168"/>
                    <a:pt x="84" y="168"/>
                    <a:pt x="84" y="168"/>
                  </a:cubicBezTo>
                  <a:cubicBezTo>
                    <a:pt x="82" y="168"/>
                    <a:pt x="79" y="168"/>
                    <a:pt x="77" y="168"/>
                  </a:cubicBezTo>
                  <a:cubicBezTo>
                    <a:pt x="34" y="165"/>
                    <a:pt x="0" y="129"/>
                    <a:pt x="0" y="84"/>
                  </a:cubicBezTo>
                  <a:cubicBezTo>
                    <a:pt x="0" y="38"/>
                    <a:pt x="37"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Oval 55">
              <a:extLst>
                <a:ext uri="{FF2B5EF4-FFF2-40B4-BE49-F238E27FC236}">
                  <a16:creationId xmlns:a16="http://schemas.microsoft.com/office/drawing/2014/main" id="{D71C60C1-5A3A-46CC-86A6-EFC464CF06A4}"/>
                </a:ext>
              </a:extLst>
            </p:cNvPr>
            <p:cNvSpPr>
              <a:spLocks noChangeArrowheads="1"/>
            </p:cNvSpPr>
            <p:nvPr/>
          </p:nvSpPr>
          <p:spPr bwMode="auto">
            <a:xfrm>
              <a:off x="11510530" y="5484813"/>
              <a:ext cx="209550" cy="21748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Oval 56">
              <a:extLst>
                <a:ext uri="{FF2B5EF4-FFF2-40B4-BE49-F238E27FC236}">
                  <a16:creationId xmlns:a16="http://schemas.microsoft.com/office/drawing/2014/main" id="{15B11D13-2124-4AE1-9109-37C35900690F}"/>
                </a:ext>
              </a:extLst>
            </p:cNvPr>
            <p:cNvSpPr>
              <a:spLocks noChangeArrowheads="1"/>
            </p:cNvSpPr>
            <p:nvPr/>
          </p:nvSpPr>
          <p:spPr bwMode="auto">
            <a:xfrm>
              <a:off x="11801043" y="5484813"/>
              <a:ext cx="209550" cy="21748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57">
              <a:extLst>
                <a:ext uri="{FF2B5EF4-FFF2-40B4-BE49-F238E27FC236}">
                  <a16:creationId xmlns:a16="http://schemas.microsoft.com/office/drawing/2014/main" id="{39A353DA-331C-469D-9888-6E24A6A0D369}"/>
                </a:ext>
              </a:extLst>
            </p:cNvPr>
            <p:cNvSpPr>
              <a:spLocks/>
            </p:cNvSpPr>
            <p:nvPr/>
          </p:nvSpPr>
          <p:spPr bwMode="auto">
            <a:xfrm>
              <a:off x="12093143" y="5484813"/>
              <a:ext cx="114300" cy="217488"/>
            </a:xfrm>
            <a:custGeom>
              <a:avLst/>
              <a:gdLst>
                <a:gd name="T0" fmla="*/ 84 w 92"/>
                <a:gd name="T1" fmla="*/ 0 h 168"/>
                <a:gd name="T2" fmla="*/ 84 w 92"/>
                <a:gd name="T3" fmla="*/ 0 h 168"/>
                <a:gd name="T4" fmla="*/ 92 w 92"/>
                <a:gd name="T5" fmla="*/ 0 h 168"/>
                <a:gd name="T6" fmla="*/ 88 w 92"/>
                <a:gd name="T7" fmla="*/ 85 h 168"/>
                <a:gd name="T8" fmla="*/ 84 w 92"/>
                <a:gd name="T9" fmla="*/ 168 h 168"/>
                <a:gd name="T10" fmla="*/ 84 w 92"/>
                <a:gd name="T11" fmla="*/ 168 h 168"/>
                <a:gd name="T12" fmla="*/ 0 w 92"/>
                <a:gd name="T13" fmla="*/ 84 h 168"/>
                <a:gd name="T14" fmla="*/ 77 w 92"/>
                <a:gd name="T15" fmla="*/ 0 h 168"/>
                <a:gd name="T16" fmla="*/ 84 w 92"/>
                <a:gd name="T1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68">
                  <a:moveTo>
                    <a:pt x="84" y="0"/>
                  </a:moveTo>
                  <a:cubicBezTo>
                    <a:pt x="84" y="0"/>
                    <a:pt x="84" y="0"/>
                    <a:pt x="84" y="0"/>
                  </a:cubicBezTo>
                  <a:cubicBezTo>
                    <a:pt x="87" y="0"/>
                    <a:pt x="90" y="0"/>
                    <a:pt x="92" y="0"/>
                  </a:cubicBezTo>
                  <a:cubicBezTo>
                    <a:pt x="88" y="85"/>
                    <a:pt x="88" y="85"/>
                    <a:pt x="88" y="85"/>
                  </a:cubicBezTo>
                  <a:cubicBezTo>
                    <a:pt x="84" y="168"/>
                    <a:pt x="84" y="168"/>
                    <a:pt x="84" y="168"/>
                  </a:cubicBezTo>
                  <a:cubicBezTo>
                    <a:pt x="84" y="168"/>
                    <a:pt x="84" y="168"/>
                    <a:pt x="84" y="168"/>
                  </a:cubicBezTo>
                  <a:cubicBezTo>
                    <a:pt x="37" y="168"/>
                    <a:pt x="0" y="130"/>
                    <a:pt x="0" y="84"/>
                  </a:cubicBezTo>
                  <a:cubicBezTo>
                    <a:pt x="0" y="39"/>
                    <a:pt x="34" y="3"/>
                    <a:pt x="77" y="0"/>
                  </a:cubicBezTo>
                  <a:cubicBezTo>
                    <a:pt x="79" y="0"/>
                    <a:pt x="82"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Oval 58">
              <a:extLst>
                <a:ext uri="{FF2B5EF4-FFF2-40B4-BE49-F238E27FC236}">
                  <a16:creationId xmlns:a16="http://schemas.microsoft.com/office/drawing/2014/main" id="{7F1BD4FC-6A72-44F7-9B1D-40DDC59F6F3B}"/>
                </a:ext>
              </a:extLst>
            </p:cNvPr>
            <p:cNvSpPr>
              <a:spLocks noChangeArrowheads="1"/>
            </p:cNvSpPr>
            <p:nvPr/>
          </p:nvSpPr>
          <p:spPr bwMode="auto">
            <a:xfrm>
              <a:off x="11510530" y="5795963"/>
              <a:ext cx="209550" cy="21748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59">
              <a:extLst>
                <a:ext uri="{FF2B5EF4-FFF2-40B4-BE49-F238E27FC236}">
                  <a16:creationId xmlns:a16="http://schemas.microsoft.com/office/drawing/2014/main" id="{0BC4B30C-30D3-40DE-A973-093233379FF9}"/>
                </a:ext>
              </a:extLst>
            </p:cNvPr>
            <p:cNvSpPr>
              <a:spLocks noChangeArrowheads="1"/>
            </p:cNvSpPr>
            <p:nvPr/>
          </p:nvSpPr>
          <p:spPr bwMode="auto">
            <a:xfrm>
              <a:off x="11801043" y="5795963"/>
              <a:ext cx="209550" cy="217488"/>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0">
              <a:extLst>
                <a:ext uri="{FF2B5EF4-FFF2-40B4-BE49-F238E27FC236}">
                  <a16:creationId xmlns:a16="http://schemas.microsoft.com/office/drawing/2014/main" id="{5359E00B-05DF-42E2-9376-173ED05F7A9F}"/>
                </a:ext>
              </a:extLst>
            </p:cNvPr>
            <p:cNvSpPr>
              <a:spLocks/>
            </p:cNvSpPr>
            <p:nvPr/>
          </p:nvSpPr>
          <p:spPr bwMode="auto">
            <a:xfrm>
              <a:off x="12093143" y="5795963"/>
              <a:ext cx="104775" cy="217488"/>
            </a:xfrm>
            <a:custGeom>
              <a:avLst/>
              <a:gdLst>
                <a:gd name="T0" fmla="*/ 84 w 84"/>
                <a:gd name="T1" fmla="*/ 0 h 168"/>
                <a:gd name="T2" fmla="*/ 84 w 84"/>
                <a:gd name="T3" fmla="*/ 0 h 168"/>
                <a:gd name="T4" fmla="*/ 84 w 84"/>
                <a:gd name="T5" fmla="*/ 168 h 168"/>
                <a:gd name="T6" fmla="*/ 84 w 84"/>
                <a:gd name="T7" fmla="*/ 168 h 168"/>
                <a:gd name="T8" fmla="*/ 0 w 84"/>
                <a:gd name="T9" fmla="*/ 84 h 168"/>
                <a:gd name="T10" fmla="*/ 84 w 84"/>
                <a:gd name="T11" fmla="*/ 0 h 168"/>
              </a:gdLst>
              <a:ahLst/>
              <a:cxnLst>
                <a:cxn ang="0">
                  <a:pos x="T0" y="T1"/>
                </a:cxn>
                <a:cxn ang="0">
                  <a:pos x="T2" y="T3"/>
                </a:cxn>
                <a:cxn ang="0">
                  <a:pos x="T4" y="T5"/>
                </a:cxn>
                <a:cxn ang="0">
                  <a:pos x="T6" y="T7"/>
                </a:cxn>
                <a:cxn ang="0">
                  <a:pos x="T8" y="T9"/>
                </a:cxn>
                <a:cxn ang="0">
                  <a:pos x="T10" y="T11"/>
                </a:cxn>
              </a:cxnLst>
              <a:rect l="0" t="0" r="r" b="b"/>
              <a:pathLst>
                <a:path w="84" h="168">
                  <a:moveTo>
                    <a:pt x="84" y="0"/>
                  </a:moveTo>
                  <a:cubicBezTo>
                    <a:pt x="84" y="0"/>
                    <a:pt x="84" y="0"/>
                    <a:pt x="84" y="0"/>
                  </a:cubicBezTo>
                  <a:cubicBezTo>
                    <a:pt x="84" y="168"/>
                    <a:pt x="84" y="168"/>
                    <a:pt x="84" y="168"/>
                  </a:cubicBezTo>
                  <a:cubicBezTo>
                    <a:pt x="84" y="168"/>
                    <a:pt x="84" y="168"/>
                    <a:pt x="84" y="168"/>
                  </a:cubicBezTo>
                  <a:cubicBezTo>
                    <a:pt x="37" y="168"/>
                    <a:pt x="0" y="131"/>
                    <a:pt x="0" y="84"/>
                  </a:cubicBezTo>
                  <a:cubicBezTo>
                    <a:pt x="0" y="38"/>
                    <a:pt x="37"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61">
              <a:extLst>
                <a:ext uri="{FF2B5EF4-FFF2-40B4-BE49-F238E27FC236}">
                  <a16:creationId xmlns:a16="http://schemas.microsoft.com/office/drawing/2014/main" id="{9894B2CF-3278-4093-9C41-D33D8F4DDBB5}"/>
                </a:ext>
              </a:extLst>
            </p:cNvPr>
            <p:cNvSpPr>
              <a:spLocks noChangeArrowheads="1"/>
            </p:cNvSpPr>
            <p:nvPr/>
          </p:nvSpPr>
          <p:spPr bwMode="auto">
            <a:xfrm>
              <a:off x="11801043" y="6108701"/>
              <a:ext cx="209550" cy="215900"/>
            </a:xfrm>
            <a:prstGeom prst="ellipse">
              <a:avLst/>
            </a:pr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2">
              <a:extLst>
                <a:ext uri="{FF2B5EF4-FFF2-40B4-BE49-F238E27FC236}">
                  <a16:creationId xmlns:a16="http://schemas.microsoft.com/office/drawing/2014/main" id="{2DAE2B9B-2B55-45EC-BB6D-8AA7E45673C3}"/>
                </a:ext>
              </a:extLst>
            </p:cNvPr>
            <p:cNvSpPr>
              <a:spLocks/>
            </p:cNvSpPr>
            <p:nvPr/>
          </p:nvSpPr>
          <p:spPr bwMode="auto">
            <a:xfrm>
              <a:off x="12093143" y="6108701"/>
              <a:ext cx="114300" cy="215900"/>
            </a:xfrm>
            <a:custGeom>
              <a:avLst/>
              <a:gdLst>
                <a:gd name="T0" fmla="*/ 84 w 92"/>
                <a:gd name="T1" fmla="*/ 0 h 168"/>
                <a:gd name="T2" fmla="*/ 84 w 92"/>
                <a:gd name="T3" fmla="*/ 0 h 168"/>
                <a:gd name="T4" fmla="*/ 84 w 92"/>
                <a:gd name="T5" fmla="*/ 85 h 168"/>
                <a:gd name="T6" fmla="*/ 92 w 92"/>
                <a:gd name="T7" fmla="*/ 85 h 168"/>
                <a:gd name="T8" fmla="*/ 92 w 92"/>
                <a:gd name="T9" fmla="*/ 168 h 168"/>
                <a:gd name="T10" fmla="*/ 84 w 92"/>
                <a:gd name="T11" fmla="*/ 168 h 168"/>
                <a:gd name="T12" fmla="*/ 84 w 92"/>
                <a:gd name="T13" fmla="*/ 168 h 168"/>
                <a:gd name="T14" fmla="*/ 77 w 92"/>
                <a:gd name="T15" fmla="*/ 168 h 168"/>
                <a:gd name="T16" fmla="*/ 0 w 92"/>
                <a:gd name="T17" fmla="*/ 84 h 168"/>
                <a:gd name="T18" fmla="*/ 84 w 92"/>
                <a:gd name="T19"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68">
                  <a:moveTo>
                    <a:pt x="84" y="0"/>
                  </a:moveTo>
                  <a:cubicBezTo>
                    <a:pt x="84" y="0"/>
                    <a:pt x="84" y="0"/>
                    <a:pt x="84" y="0"/>
                  </a:cubicBezTo>
                  <a:cubicBezTo>
                    <a:pt x="84" y="85"/>
                    <a:pt x="84" y="85"/>
                    <a:pt x="84" y="85"/>
                  </a:cubicBezTo>
                  <a:cubicBezTo>
                    <a:pt x="92" y="85"/>
                    <a:pt x="92" y="85"/>
                    <a:pt x="92" y="85"/>
                  </a:cubicBezTo>
                  <a:cubicBezTo>
                    <a:pt x="92" y="168"/>
                    <a:pt x="92" y="168"/>
                    <a:pt x="92" y="168"/>
                  </a:cubicBezTo>
                  <a:cubicBezTo>
                    <a:pt x="90" y="168"/>
                    <a:pt x="87" y="168"/>
                    <a:pt x="84" y="168"/>
                  </a:cubicBezTo>
                  <a:cubicBezTo>
                    <a:pt x="84" y="168"/>
                    <a:pt x="84" y="168"/>
                    <a:pt x="84" y="168"/>
                  </a:cubicBezTo>
                  <a:cubicBezTo>
                    <a:pt x="82" y="168"/>
                    <a:pt x="79" y="168"/>
                    <a:pt x="77" y="168"/>
                  </a:cubicBezTo>
                  <a:cubicBezTo>
                    <a:pt x="34" y="165"/>
                    <a:pt x="0" y="128"/>
                    <a:pt x="0" y="84"/>
                  </a:cubicBezTo>
                  <a:cubicBezTo>
                    <a:pt x="0" y="37"/>
                    <a:pt x="37"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63">
              <a:extLst>
                <a:ext uri="{FF2B5EF4-FFF2-40B4-BE49-F238E27FC236}">
                  <a16:creationId xmlns:a16="http://schemas.microsoft.com/office/drawing/2014/main" id="{7BFD6CED-33D4-471F-AE2A-0A7E88254880}"/>
                </a:ext>
              </a:extLst>
            </p:cNvPr>
            <p:cNvSpPr>
              <a:spLocks/>
            </p:cNvSpPr>
            <p:nvPr/>
          </p:nvSpPr>
          <p:spPr bwMode="auto">
            <a:xfrm>
              <a:off x="12093143" y="6429376"/>
              <a:ext cx="114300" cy="217488"/>
            </a:xfrm>
            <a:custGeom>
              <a:avLst/>
              <a:gdLst>
                <a:gd name="T0" fmla="*/ 84 w 92"/>
                <a:gd name="T1" fmla="*/ 0 h 168"/>
                <a:gd name="T2" fmla="*/ 84 w 92"/>
                <a:gd name="T3" fmla="*/ 0 h 168"/>
                <a:gd name="T4" fmla="*/ 92 w 92"/>
                <a:gd name="T5" fmla="*/ 0 h 168"/>
                <a:gd name="T6" fmla="*/ 92 w 92"/>
                <a:gd name="T7" fmla="*/ 78 h 168"/>
                <a:gd name="T8" fmla="*/ 84 w 92"/>
                <a:gd name="T9" fmla="*/ 78 h 168"/>
                <a:gd name="T10" fmla="*/ 84 w 92"/>
                <a:gd name="T11" fmla="*/ 168 h 168"/>
                <a:gd name="T12" fmla="*/ 84 w 92"/>
                <a:gd name="T13" fmla="*/ 168 h 168"/>
                <a:gd name="T14" fmla="*/ 0 w 92"/>
                <a:gd name="T15" fmla="*/ 84 h 168"/>
                <a:gd name="T16" fmla="*/ 77 w 92"/>
                <a:gd name="T17" fmla="*/ 0 h 168"/>
                <a:gd name="T18" fmla="*/ 84 w 92"/>
                <a:gd name="T19"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68">
                  <a:moveTo>
                    <a:pt x="84" y="0"/>
                  </a:moveTo>
                  <a:cubicBezTo>
                    <a:pt x="84" y="0"/>
                    <a:pt x="84" y="0"/>
                    <a:pt x="84" y="0"/>
                  </a:cubicBezTo>
                  <a:cubicBezTo>
                    <a:pt x="87" y="0"/>
                    <a:pt x="90" y="0"/>
                    <a:pt x="92" y="0"/>
                  </a:cubicBezTo>
                  <a:cubicBezTo>
                    <a:pt x="92" y="78"/>
                    <a:pt x="92" y="78"/>
                    <a:pt x="92" y="78"/>
                  </a:cubicBezTo>
                  <a:cubicBezTo>
                    <a:pt x="84" y="78"/>
                    <a:pt x="84" y="78"/>
                    <a:pt x="84" y="78"/>
                  </a:cubicBezTo>
                  <a:cubicBezTo>
                    <a:pt x="84" y="168"/>
                    <a:pt x="84" y="168"/>
                    <a:pt x="84" y="168"/>
                  </a:cubicBezTo>
                  <a:cubicBezTo>
                    <a:pt x="84" y="168"/>
                    <a:pt x="84" y="168"/>
                    <a:pt x="84" y="168"/>
                  </a:cubicBezTo>
                  <a:cubicBezTo>
                    <a:pt x="37" y="168"/>
                    <a:pt x="0" y="131"/>
                    <a:pt x="0" y="84"/>
                  </a:cubicBezTo>
                  <a:cubicBezTo>
                    <a:pt x="0" y="40"/>
                    <a:pt x="34" y="3"/>
                    <a:pt x="77" y="0"/>
                  </a:cubicBezTo>
                  <a:cubicBezTo>
                    <a:pt x="79" y="0"/>
                    <a:pt x="82" y="0"/>
                    <a:pt x="84" y="0"/>
                  </a:cubicBez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64">
              <a:extLst>
                <a:ext uri="{FF2B5EF4-FFF2-40B4-BE49-F238E27FC236}">
                  <a16:creationId xmlns:a16="http://schemas.microsoft.com/office/drawing/2014/main" id="{F29628CC-909C-4F6E-B776-3F7D23F38A5C}"/>
                </a:ext>
              </a:extLst>
            </p:cNvPr>
            <p:cNvSpPr>
              <a:spLocks/>
            </p:cNvSpPr>
            <p:nvPr/>
          </p:nvSpPr>
          <p:spPr bwMode="auto">
            <a:xfrm>
              <a:off x="8682038" y="5702301"/>
              <a:ext cx="1612900" cy="1171575"/>
            </a:xfrm>
            <a:custGeom>
              <a:avLst/>
              <a:gdLst>
                <a:gd name="T0" fmla="*/ 647 w 1294"/>
                <a:gd name="T1" fmla="*/ 0 h 908"/>
                <a:gd name="T2" fmla="*/ 1294 w 1294"/>
                <a:gd name="T3" fmla="*/ 647 h 908"/>
                <a:gd name="T4" fmla="*/ 1239 w 1294"/>
                <a:gd name="T5" fmla="*/ 908 h 908"/>
                <a:gd name="T6" fmla="*/ 55 w 1294"/>
                <a:gd name="T7" fmla="*/ 908 h 908"/>
                <a:gd name="T8" fmla="*/ 0 w 1294"/>
                <a:gd name="T9" fmla="*/ 647 h 908"/>
                <a:gd name="T10" fmla="*/ 647 w 1294"/>
                <a:gd name="T11" fmla="*/ 0 h 908"/>
              </a:gdLst>
              <a:ahLst/>
              <a:cxnLst>
                <a:cxn ang="0">
                  <a:pos x="T0" y="T1"/>
                </a:cxn>
                <a:cxn ang="0">
                  <a:pos x="T2" y="T3"/>
                </a:cxn>
                <a:cxn ang="0">
                  <a:pos x="T4" y="T5"/>
                </a:cxn>
                <a:cxn ang="0">
                  <a:pos x="T6" y="T7"/>
                </a:cxn>
                <a:cxn ang="0">
                  <a:pos x="T8" y="T9"/>
                </a:cxn>
                <a:cxn ang="0">
                  <a:pos x="T10" y="T11"/>
                </a:cxn>
              </a:cxnLst>
              <a:rect l="0" t="0" r="r" b="b"/>
              <a:pathLst>
                <a:path w="1294" h="908">
                  <a:moveTo>
                    <a:pt x="647" y="0"/>
                  </a:moveTo>
                  <a:cubicBezTo>
                    <a:pt x="1003" y="0"/>
                    <a:pt x="1294" y="290"/>
                    <a:pt x="1294" y="647"/>
                  </a:cubicBezTo>
                  <a:cubicBezTo>
                    <a:pt x="1294" y="740"/>
                    <a:pt x="1274" y="828"/>
                    <a:pt x="1239" y="908"/>
                  </a:cubicBezTo>
                  <a:cubicBezTo>
                    <a:pt x="55" y="908"/>
                    <a:pt x="55" y="908"/>
                    <a:pt x="55" y="908"/>
                  </a:cubicBezTo>
                  <a:cubicBezTo>
                    <a:pt x="19" y="828"/>
                    <a:pt x="0" y="740"/>
                    <a:pt x="0" y="647"/>
                  </a:cubicBezTo>
                  <a:cubicBezTo>
                    <a:pt x="0" y="290"/>
                    <a:pt x="290" y="0"/>
                    <a:pt x="647" y="0"/>
                  </a:cubicBezTo>
                  <a:close/>
                </a:path>
              </a:pathLst>
            </a:custGeom>
            <a:solidFill>
              <a:srgbClr val="68A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65">
              <a:extLst>
                <a:ext uri="{FF2B5EF4-FFF2-40B4-BE49-F238E27FC236}">
                  <a16:creationId xmlns:a16="http://schemas.microsoft.com/office/drawing/2014/main" id="{83A05219-2DE5-4123-B185-08FCF26584EA}"/>
                </a:ext>
              </a:extLst>
            </p:cNvPr>
            <p:cNvSpPr>
              <a:spLocks/>
            </p:cNvSpPr>
            <p:nvPr/>
          </p:nvSpPr>
          <p:spPr bwMode="auto">
            <a:xfrm>
              <a:off x="-7938" y="5510213"/>
              <a:ext cx="1325563" cy="1373188"/>
            </a:xfrm>
            <a:custGeom>
              <a:avLst/>
              <a:gdLst>
                <a:gd name="T0" fmla="*/ 0 w 1063"/>
                <a:gd name="T1" fmla="*/ 1064 h 1064"/>
                <a:gd name="T2" fmla="*/ 0 w 1063"/>
                <a:gd name="T3" fmla="*/ 0 h 1064"/>
                <a:gd name="T4" fmla="*/ 99 w 1063"/>
                <a:gd name="T5" fmla="*/ 0 h 1064"/>
                <a:gd name="T6" fmla="*/ 1063 w 1063"/>
                <a:gd name="T7" fmla="*/ 964 h 1064"/>
                <a:gd name="T8" fmla="*/ 1063 w 1063"/>
                <a:gd name="T9" fmla="*/ 1064 h 1064"/>
                <a:gd name="T10" fmla="*/ 0 w 1063"/>
                <a:gd name="T11" fmla="*/ 1064 h 1064"/>
              </a:gdLst>
              <a:ahLst/>
              <a:cxnLst>
                <a:cxn ang="0">
                  <a:pos x="T0" y="T1"/>
                </a:cxn>
                <a:cxn ang="0">
                  <a:pos x="T2" y="T3"/>
                </a:cxn>
                <a:cxn ang="0">
                  <a:pos x="T4" y="T5"/>
                </a:cxn>
                <a:cxn ang="0">
                  <a:pos x="T6" y="T7"/>
                </a:cxn>
                <a:cxn ang="0">
                  <a:pos x="T8" y="T9"/>
                </a:cxn>
                <a:cxn ang="0">
                  <a:pos x="T10" y="T11"/>
                </a:cxn>
              </a:cxnLst>
              <a:rect l="0" t="0" r="r" b="b"/>
              <a:pathLst>
                <a:path w="1063" h="1064">
                  <a:moveTo>
                    <a:pt x="0" y="1064"/>
                  </a:moveTo>
                  <a:cubicBezTo>
                    <a:pt x="0" y="0"/>
                    <a:pt x="0" y="0"/>
                    <a:pt x="0" y="0"/>
                  </a:cubicBezTo>
                  <a:cubicBezTo>
                    <a:pt x="99" y="0"/>
                    <a:pt x="99" y="0"/>
                    <a:pt x="99" y="0"/>
                  </a:cubicBezTo>
                  <a:cubicBezTo>
                    <a:pt x="631" y="0"/>
                    <a:pt x="1063" y="433"/>
                    <a:pt x="1063" y="964"/>
                  </a:cubicBezTo>
                  <a:cubicBezTo>
                    <a:pt x="1063" y="1064"/>
                    <a:pt x="1063" y="1064"/>
                    <a:pt x="1063" y="1064"/>
                  </a:cubicBezTo>
                  <a:lnTo>
                    <a:pt x="0" y="1064"/>
                  </a:ln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66">
              <a:extLst>
                <a:ext uri="{FF2B5EF4-FFF2-40B4-BE49-F238E27FC236}">
                  <a16:creationId xmlns:a16="http://schemas.microsoft.com/office/drawing/2014/main" id="{6B3143D0-5CB9-4C46-B421-AD62125ECDEC}"/>
                </a:ext>
              </a:extLst>
            </p:cNvPr>
            <p:cNvSpPr>
              <a:spLocks/>
            </p:cNvSpPr>
            <p:nvPr/>
          </p:nvSpPr>
          <p:spPr bwMode="auto">
            <a:xfrm>
              <a:off x="-7938" y="-8777"/>
              <a:ext cx="1784350" cy="2216150"/>
            </a:xfrm>
            <a:custGeom>
              <a:avLst/>
              <a:gdLst>
                <a:gd name="T0" fmla="*/ 0 w 1431"/>
                <a:gd name="T1" fmla="*/ 0 h 1717"/>
                <a:gd name="T2" fmla="*/ 1233 w 1431"/>
                <a:gd name="T3" fmla="*/ 0 h 1717"/>
                <a:gd name="T4" fmla="*/ 1430 w 1431"/>
                <a:gd name="T5" fmla="*/ 631 h 1717"/>
                <a:gd name="T6" fmla="*/ 333 w 1431"/>
                <a:gd name="T7" fmla="*/ 1713 h 1717"/>
                <a:gd name="T8" fmla="*/ 0 w 1431"/>
                <a:gd name="T9" fmla="*/ 1659 h 1717"/>
                <a:gd name="T10" fmla="*/ 0 w 1431"/>
                <a:gd name="T11" fmla="*/ 0 h 1717"/>
              </a:gdLst>
              <a:ahLst/>
              <a:cxnLst>
                <a:cxn ang="0">
                  <a:pos x="T0" y="T1"/>
                </a:cxn>
                <a:cxn ang="0">
                  <a:pos x="T2" y="T3"/>
                </a:cxn>
                <a:cxn ang="0">
                  <a:pos x="T4" y="T5"/>
                </a:cxn>
                <a:cxn ang="0">
                  <a:pos x="T6" y="T7"/>
                </a:cxn>
                <a:cxn ang="0">
                  <a:pos x="T8" y="T9"/>
                </a:cxn>
                <a:cxn ang="0">
                  <a:pos x="T10" y="T11"/>
                </a:cxn>
              </a:cxnLst>
              <a:rect l="0" t="0" r="r" b="b"/>
              <a:pathLst>
                <a:path w="1431" h="1717">
                  <a:moveTo>
                    <a:pt x="0" y="0"/>
                  </a:moveTo>
                  <a:cubicBezTo>
                    <a:pt x="1233" y="0"/>
                    <a:pt x="1233" y="0"/>
                    <a:pt x="1233" y="0"/>
                  </a:cubicBezTo>
                  <a:cubicBezTo>
                    <a:pt x="1358" y="179"/>
                    <a:pt x="1431" y="397"/>
                    <a:pt x="1430" y="631"/>
                  </a:cubicBezTo>
                  <a:cubicBezTo>
                    <a:pt x="1426" y="1233"/>
                    <a:pt x="935" y="1717"/>
                    <a:pt x="333" y="1713"/>
                  </a:cubicBezTo>
                  <a:cubicBezTo>
                    <a:pt x="217" y="1712"/>
                    <a:pt x="105" y="1693"/>
                    <a:pt x="0" y="1659"/>
                  </a:cubicBezTo>
                  <a:lnTo>
                    <a:pt x="0" y="0"/>
                  </a:lnTo>
                  <a:close/>
                </a:path>
              </a:pathLst>
            </a:custGeom>
            <a:solidFill>
              <a:srgbClr val="8585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67">
              <a:extLst>
                <a:ext uri="{FF2B5EF4-FFF2-40B4-BE49-F238E27FC236}">
                  <a16:creationId xmlns:a16="http://schemas.microsoft.com/office/drawing/2014/main" id="{7AED7B13-EE91-4B2D-BBC3-159309BEC86B}"/>
                </a:ext>
              </a:extLst>
            </p:cNvPr>
            <p:cNvSpPr>
              <a:spLocks/>
            </p:cNvSpPr>
            <p:nvPr/>
          </p:nvSpPr>
          <p:spPr bwMode="auto">
            <a:xfrm>
              <a:off x="4943475" y="-2801"/>
              <a:ext cx="2306638" cy="1200150"/>
            </a:xfrm>
            <a:custGeom>
              <a:avLst/>
              <a:gdLst>
                <a:gd name="T0" fmla="*/ 0 w 1453"/>
                <a:gd name="T1" fmla="*/ 0 h 756"/>
                <a:gd name="T2" fmla="*/ 1453 w 1453"/>
                <a:gd name="T3" fmla="*/ 0 h 756"/>
                <a:gd name="T4" fmla="*/ 717 w 1453"/>
                <a:gd name="T5" fmla="*/ 756 h 756"/>
                <a:gd name="T6" fmla="*/ 0 w 1453"/>
                <a:gd name="T7" fmla="*/ 0 h 756"/>
              </a:gdLst>
              <a:ahLst/>
              <a:cxnLst>
                <a:cxn ang="0">
                  <a:pos x="T0" y="T1"/>
                </a:cxn>
                <a:cxn ang="0">
                  <a:pos x="T2" y="T3"/>
                </a:cxn>
                <a:cxn ang="0">
                  <a:pos x="T4" y="T5"/>
                </a:cxn>
                <a:cxn ang="0">
                  <a:pos x="T6" y="T7"/>
                </a:cxn>
              </a:cxnLst>
              <a:rect l="0" t="0" r="r" b="b"/>
              <a:pathLst>
                <a:path w="1453" h="756">
                  <a:moveTo>
                    <a:pt x="0" y="0"/>
                  </a:moveTo>
                  <a:lnTo>
                    <a:pt x="1453" y="0"/>
                  </a:lnTo>
                  <a:lnTo>
                    <a:pt x="717" y="756"/>
                  </a:lnTo>
                  <a:lnTo>
                    <a:pt x="0" y="0"/>
                  </a:ln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68">
              <a:extLst>
                <a:ext uri="{FF2B5EF4-FFF2-40B4-BE49-F238E27FC236}">
                  <a16:creationId xmlns:a16="http://schemas.microsoft.com/office/drawing/2014/main" id="{2CCF4555-730B-4D2B-BE20-A77987E1F514}"/>
                </a:ext>
              </a:extLst>
            </p:cNvPr>
            <p:cNvSpPr>
              <a:spLocks/>
            </p:cNvSpPr>
            <p:nvPr/>
          </p:nvSpPr>
          <p:spPr bwMode="auto">
            <a:xfrm>
              <a:off x="4765675" y="-2801"/>
              <a:ext cx="2665413" cy="1385888"/>
            </a:xfrm>
            <a:custGeom>
              <a:avLst/>
              <a:gdLst>
                <a:gd name="T0" fmla="*/ 46 w 1679"/>
                <a:gd name="T1" fmla="*/ 49 h 873"/>
                <a:gd name="T2" fmla="*/ 715 w 1679"/>
                <a:gd name="T3" fmla="*/ 755 h 873"/>
                <a:gd name="T4" fmla="*/ 828 w 1679"/>
                <a:gd name="T5" fmla="*/ 873 h 873"/>
                <a:gd name="T6" fmla="*/ 942 w 1679"/>
                <a:gd name="T7" fmla="*/ 756 h 873"/>
                <a:gd name="T8" fmla="*/ 1620 w 1679"/>
                <a:gd name="T9" fmla="*/ 61 h 873"/>
                <a:gd name="T10" fmla="*/ 1679 w 1679"/>
                <a:gd name="T11" fmla="*/ 0 h 873"/>
                <a:gd name="T12" fmla="*/ 1452 w 1679"/>
                <a:gd name="T13" fmla="*/ 0 h 873"/>
                <a:gd name="T14" fmla="*/ 830 w 1679"/>
                <a:gd name="T15" fmla="*/ 638 h 873"/>
                <a:gd name="T16" fmla="*/ 224 w 1679"/>
                <a:gd name="T17" fmla="*/ 0 h 873"/>
                <a:gd name="T18" fmla="*/ 0 w 1679"/>
                <a:gd name="T19" fmla="*/ 0 h 873"/>
                <a:gd name="T20" fmla="*/ 46 w 1679"/>
                <a:gd name="T21" fmla="*/ 49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9" h="873">
                  <a:moveTo>
                    <a:pt x="46" y="49"/>
                  </a:moveTo>
                  <a:lnTo>
                    <a:pt x="715" y="755"/>
                  </a:lnTo>
                  <a:lnTo>
                    <a:pt x="828" y="873"/>
                  </a:lnTo>
                  <a:lnTo>
                    <a:pt x="942" y="756"/>
                  </a:lnTo>
                  <a:lnTo>
                    <a:pt x="1620" y="61"/>
                  </a:lnTo>
                  <a:lnTo>
                    <a:pt x="1679" y="0"/>
                  </a:lnTo>
                  <a:lnTo>
                    <a:pt x="1452" y="0"/>
                  </a:lnTo>
                  <a:lnTo>
                    <a:pt x="830" y="638"/>
                  </a:lnTo>
                  <a:lnTo>
                    <a:pt x="224" y="0"/>
                  </a:lnTo>
                  <a:lnTo>
                    <a:pt x="0" y="0"/>
                  </a:lnTo>
                  <a:lnTo>
                    <a:pt x="46" y="49"/>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69">
              <a:extLst>
                <a:ext uri="{FF2B5EF4-FFF2-40B4-BE49-F238E27FC236}">
                  <a16:creationId xmlns:a16="http://schemas.microsoft.com/office/drawing/2014/main" id="{7EF8FF1C-3A69-4293-92CD-F35D43C4C1FF}"/>
                </a:ext>
              </a:extLst>
            </p:cNvPr>
            <p:cNvSpPr>
              <a:spLocks/>
            </p:cNvSpPr>
            <p:nvPr/>
          </p:nvSpPr>
          <p:spPr bwMode="auto">
            <a:xfrm>
              <a:off x="-7938" y="2914650"/>
              <a:ext cx="800100" cy="1646238"/>
            </a:xfrm>
            <a:custGeom>
              <a:avLst/>
              <a:gdLst>
                <a:gd name="T0" fmla="*/ 0 w 504"/>
                <a:gd name="T1" fmla="*/ 1037 h 1037"/>
                <a:gd name="T2" fmla="*/ 0 w 504"/>
                <a:gd name="T3" fmla="*/ 0 h 1037"/>
                <a:gd name="T4" fmla="*/ 504 w 504"/>
                <a:gd name="T5" fmla="*/ 526 h 1037"/>
                <a:gd name="T6" fmla="*/ 0 w 504"/>
                <a:gd name="T7" fmla="*/ 1037 h 1037"/>
              </a:gdLst>
              <a:ahLst/>
              <a:cxnLst>
                <a:cxn ang="0">
                  <a:pos x="T0" y="T1"/>
                </a:cxn>
                <a:cxn ang="0">
                  <a:pos x="T2" y="T3"/>
                </a:cxn>
                <a:cxn ang="0">
                  <a:pos x="T4" y="T5"/>
                </a:cxn>
                <a:cxn ang="0">
                  <a:pos x="T6" y="T7"/>
                </a:cxn>
              </a:cxnLst>
              <a:rect l="0" t="0" r="r" b="b"/>
              <a:pathLst>
                <a:path w="504" h="1037">
                  <a:moveTo>
                    <a:pt x="0" y="1037"/>
                  </a:moveTo>
                  <a:lnTo>
                    <a:pt x="0" y="0"/>
                  </a:lnTo>
                  <a:lnTo>
                    <a:pt x="504" y="526"/>
                  </a:lnTo>
                  <a:lnTo>
                    <a:pt x="0" y="1037"/>
                  </a:lnTo>
                  <a:close/>
                </a:path>
              </a:pathLst>
            </a:custGeom>
            <a:solidFill>
              <a:srgbClr val="68A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0">
              <a:extLst>
                <a:ext uri="{FF2B5EF4-FFF2-40B4-BE49-F238E27FC236}">
                  <a16:creationId xmlns:a16="http://schemas.microsoft.com/office/drawing/2014/main" id="{00C9AA1D-0E77-44BB-B0FA-E6D6DB0B349B}"/>
                </a:ext>
              </a:extLst>
            </p:cNvPr>
            <p:cNvSpPr>
              <a:spLocks/>
            </p:cNvSpPr>
            <p:nvPr/>
          </p:nvSpPr>
          <p:spPr bwMode="auto">
            <a:xfrm>
              <a:off x="748" y="2784475"/>
              <a:ext cx="925513" cy="1905000"/>
            </a:xfrm>
            <a:custGeom>
              <a:avLst/>
              <a:gdLst>
                <a:gd name="T0" fmla="*/ 33 w 583"/>
                <a:gd name="T1" fmla="*/ 1167 h 1200"/>
                <a:gd name="T2" fmla="*/ 504 w 583"/>
                <a:gd name="T3" fmla="*/ 689 h 1200"/>
                <a:gd name="T4" fmla="*/ 583 w 583"/>
                <a:gd name="T5" fmla="*/ 608 h 1200"/>
                <a:gd name="T6" fmla="*/ 504 w 583"/>
                <a:gd name="T7" fmla="*/ 526 h 1200"/>
                <a:gd name="T8" fmla="*/ 40 w 583"/>
                <a:gd name="T9" fmla="*/ 43 h 1200"/>
                <a:gd name="T10" fmla="*/ 0 w 583"/>
                <a:gd name="T11" fmla="*/ 0 h 1200"/>
                <a:gd name="T12" fmla="*/ 0 w 583"/>
                <a:gd name="T13" fmla="*/ 163 h 1200"/>
                <a:gd name="T14" fmla="*/ 427 w 583"/>
                <a:gd name="T15" fmla="*/ 608 h 1200"/>
                <a:gd name="T16" fmla="*/ 0 w 583"/>
                <a:gd name="T17" fmla="*/ 1040 h 1200"/>
                <a:gd name="T18" fmla="*/ 0 w 583"/>
                <a:gd name="T19" fmla="*/ 1200 h 1200"/>
                <a:gd name="T20" fmla="*/ 33 w 583"/>
                <a:gd name="T21" fmla="*/ 1167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3" h="1200">
                  <a:moveTo>
                    <a:pt x="33" y="1167"/>
                  </a:moveTo>
                  <a:lnTo>
                    <a:pt x="504" y="689"/>
                  </a:lnTo>
                  <a:lnTo>
                    <a:pt x="583" y="608"/>
                  </a:lnTo>
                  <a:lnTo>
                    <a:pt x="504" y="526"/>
                  </a:lnTo>
                  <a:lnTo>
                    <a:pt x="40" y="43"/>
                  </a:lnTo>
                  <a:lnTo>
                    <a:pt x="0" y="0"/>
                  </a:lnTo>
                  <a:lnTo>
                    <a:pt x="0" y="163"/>
                  </a:lnTo>
                  <a:lnTo>
                    <a:pt x="427" y="608"/>
                  </a:lnTo>
                  <a:lnTo>
                    <a:pt x="0" y="1040"/>
                  </a:lnTo>
                  <a:lnTo>
                    <a:pt x="0" y="1200"/>
                  </a:lnTo>
                  <a:lnTo>
                    <a:pt x="33" y="1167"/>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1">
              <a:extLst>
                <a:ext uri="{FF2B5EF4-FFF2-40B4-BE49-F238E27FC236}">
                  <a16:creationId xmlns:a16="http://schemas.microsoft.com/office/drawing/2014/main" id="{FA53D8AE-FAEE-473C-9681-8A0464479404}"/>
                </a:ext>
              </a:extLst>
            </p:cNvPr>
            <p:cNvSpPr>
              <a:spLocks/>
            </p:cNvSpPr>
            <p:nvPr/>
          </p:nvSpPr>
          <p:spPr bwMode="auto">
            <a:xfrm>
              <a:off x="5859462" y="1414463"/>
              <a:ext cx="923925" cy="955675"/>
            </a:xfrm>
            <a:custGeom>
              <a:avLst/>
              <a:gdLst>
                <a:gd name="T0" fmla="*/ 2 w 741"/>
                <a:gd name="T1" fmla="*/ 368 h 741"/>
                <a:gd name="T2" fmla="*/ 373 w 741"/>
                <a:gd name="T3" fmla="*/ 2 h 741"/>
                <a:gd name="T4" fmla="*/ 740 w 741"/>
                <a:gd name="T5" fmla="*/ 373 h 741"/>
                <a:gd name="T6" fmla="*/ 368 w 741"/>
                <a:gd name="T7" fmla="*/ 740 h 741"/>
                <a:gd name="T8" fmla="*/ 2 w 741"/>
                <a:gd name="T9" fmla="*/ 368 h 741"/>
              </a:gdLst>
              <a:ahLst/>
              <a:cxnLst>
                <a:cxn ang="0">
                  <a:pos x="T0" y="T1"/>
                </a:cxn>
                <a:cxn ang="0">
                  <a:pos x="T2" y="T3"/>
                </a:cxn>
                <a:cxn ang="0">
                  <a:pos x="T4" y="T5"/>
                </a:cxn>
                <a:cxn ang="0">
                  <a:pos x="T6" y="T7"/>
                </a:cxn>
                <a:cxn ang="0">
                  <a:pos x="T8" y="T9"/>
                </a:cxn>
              </a:cxnLst>
              <a:rect l="0" t="0" r="r" b="b"/>
              <a:pathLst>
                <a:path w="741" h="741">
                  <a:moveTo>
                    <a:pt x="2" y="368"/>
                  </a:moveTo>
                  <a:cubicBezTo>
                    <a:pt x="3" y="165"/>
                    <a:pt x="169" y="0"/>
                    <a:pt x="373" y="2"/>
                  </a:cubicBezTo>
                  <a:cubicBezTo>
                    <a:pt x="577" y="3"/>
                    <a:pt x="741" y="170"/>
                    <a:pt x="740" y="373"/>
                  </a:cubicBezTo>
                  <a:cubicBezTo>
                    <a:pt x="739" y="577"/>
                    <a:pt x="572" y="741"/>
                    <a:pt x="368" y="740"/>
                  </a:cubicBezTo>
                  <a:cubicBezTo>
                    <a:pt x="164" y="739"/>
                    <a:pt x="0" y="572"/>
                    <a:pt x="2" y="368"/>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2">
              <a:extLst>
                <a:ext uri="{FF2B5EF4-FFF2-40B4-BE49-F238E27FC236}">
                  <a16:creationId xmlns:a16="http://schemas.microsoft.com/office/drawing/2014/main" id="{F63B0554-D967-406E-AB1B-A0CA44C64409}"/>
                </a:ext>
              </a:extLst>
            </p:cNvPr>
            <p:cNvSpPr>
              <a:spLocks/>
            </p:cNvSpPr>
            <p:nvPr/>
          </p:nvSpPr>
          <p:spPr bwMode="auto">
            <a:xfrm>
              <a:off x="12180455" y="5207001"/>
              <a:ext cx="0" cy="517525"/>
            </a:xfrm>
            <a:custGeom>
              <a:avLst/>
              <a:gdLst>
                <a:gd name="T0" fmla="*/ 326 h 326"/>
                <a:gd name="T1" fmla="*/ 0 h 326"/>
                <a:gd name="T2" fmla="*/ 326 h 326"/>
              </a:gdLst>
              <a:ahLst/>
              <a:cxnLst>
                <a:cxn ang="0">
                  <a:pos x="0" y="T0"/>
                </a:cxn>
                <a:cxn ang="0">
                  <a:pos x="0" y="T1"/>
                </a:cxn>
                <a:cxn ang="0">
                  <a:pos x="0" y="T2"/>
                </a:cxn>
              </a:cxnLst>
              <a:rect l="0" t="0" r="r" b="b"/>
              <a:pathLst>
                <a:path h="326">
                  <a:moveTo>
                    <a:pt x="0" y="326"/>
                  </a:moveTo>
                  <a:lnTo>
                    <a:pt x="0" y="0"/>
                  </a:lnTo>
                  <a:lnTo>
                    <a:pt x="0" y="326"/>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Line 73">
              <a:extLst>
                <a:ext uri="{FF2B5EF4-FFF2-40B4-BE49-F238E27FC236}">
                  <a16:creationId xmlns:a16="http://schemas.microsoft.com/office/drawing/2014/main" id="{BCFDA7CA-1B69-4C79-A411-72119600C967}"/>
                </a:ext>
              </a:extLst>
            </p:cNvPr>
            <p:cNvSpPr>
              <a:spLocks noChangeShapeType="1"/>
            </p:cNvSpPr>
            <p:nvPr/>
          </p:nvSpPr>
          <p:spPr bwMode="auto">
            <a:xfrm flipV="1">
              <a:off x="12180455" y="5207001"/>
              <a:ext cx="0" cy="5175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9" name="Rectangle 78">
            <a:extLst>
              <a:ext uri="{FF2B5EF4-FFF2-40B4-BE49-F238E27FC236}">
                <a16:creationId xmlns:a16="http://schemas.microsoft.com/office/drawing/2014/main" id="{A67DEF45-294D-4F32-B7B0-CA17C52BFCAB}"/>
              </a:ext>
            </a:extLst>
          </p:cNvPr>
          <p:cNvSpPr/>
          <p:nvPr userDrawn="1"/>
        </p:nvSpPr>
        <p:spPr>
          <a:xfrm>
            <a:off x="330632" y="344489"/>
            <a:ext cx="11527993" cy="6170467"/>
          </a:xfrm>
          <a:prstGeom prst="rect">
            <a:avLst/>
          </a:prstGeom>
          <a:solidFill>
            <a:schemeClr val="tx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 name="Content Placeholder 26"/>
          <p:cNvSpPr>
            <a:spLocks noGrp="1"/>
          </p:cNvSpPr>
          <p:nvPr>
            <p:ph sz="quarter" idx="16" hasCustomPrompt="1"/>
          </p:nvPr>
        </p:nvSpPr>
        <p:spPr bwMode="gray">
          <a:xfrm>
            <a:off x="911408" y="4365205"/>
            <a:ext cx="9253163" cy="645886"/>
          </a:xfrm>
        </p:spPr>
        <p:txBody>
          <a:bodyPr vert="horz" lIns="91440" tIns="45720" rIns="91440" bIns="45720" rtlCol="0" anchor="t" anchorCtr="0">
            <a:noAutofit/>
          </a:bodyPr>
          <a:lstStyle>
            <a:lvl1pPr>
              <a:buFontTx/>
              <a:buNone/>
              <a:defRPr lang="en-US" sz="1999" baseline="0" dirty="0">
                <a:solidFill>
                  <a:srgbClr val="F7F7F7"/>
                </a:solidFill>
                <a:latin typeface="+mn-lt"/>
                <a:ea typeface="Gilroy Bold" panose="00000500000000000000" pitchFamily="50" charset="0"/>
                <a:cs typeface="Gilroy Bold" panose="00000500000000000000" pitchFamily="50" charset="0"/>
              </a:defRPr>
            </a:lvl1pPr>
          </a:lstStyle>
          <a:p>
            <a:pPr marL="0" lvl="0" indent="0">
              <a:buNone/>
            </a:pPr>
            <a:r>
              <a:rPr lang="en-US"/>
              <a:t>Source information here</a:t>
            </a:r>
          </a:p>
        </p:txBody>
      </p:sp>
      <p:sp>
        <p:nvSpPr>
          <p:cNvPr id="5" name="Content Placeholder 4"/>
          <p:cNvSpPr>
            <a:spLocks noGrp="1"/>
          </p:cNvSpPr>
          <p:nvPr>
            <p:ph sz="quarter" idx="17" hasCustomPrompt="1"/>
          </p:nvPr>
        </p:nvSpPr>
        <p:spPr>
          <a:xfrm>
            <a:off x="911408" y="2383688"/>
            <a:ext cx="10473516" cy="1711386"/>
          </a:xfrm>
        </p:spPr>
        <p:txBody>
          <a:bodyPr anchor="b" anchorCtr="0"/>
          <a:lstStyle>
            <a:lvl1pPr marL="0" indent="0">
              <a:buClr>
                <a:schemeClr val="bg1"/>
              </a:buClr>
              <a:buFont typeface=".AppleSystemUIFont" charset="-120"/>
              <a:buNone/>
              <a:defRPr sz="4800" b="1">
                <a:solidFill>
                  <a:srgbClr val="F7F7F7"/>
                </a:solidFill>
                <a:latin typeface="+mj-lt"/>
              </a:defRPr>
            </a:lvl1pPr>
            <a:lvl2pPr marL="231682" indent="0">
              <a:buFontTx/>
              <a:buNone/>
              <a:defRPr sz="3998"/>
            </a:lvl2pPr>
            <a:lvl3pPr marL="569685" indent="0">
              <a:buFontTx/>
              <a:buNone/>
              <a:defRPr sz="3998"/>
            </a:lvl3pPr>
            <a:lvl4pPr marL="853733" indent="0">
              <a:buFontTx/>
              <a:buNone/>
              <a:defRPr sz="3998"/>
            </a:lvl4pPr>
            <a:lvl5pPr marL="1145717" indent="0">
              <a:buFontTx/>
              <a:buNone/>
              <a:defRPr sz="3998"/>
            </a:lvl5pPr>
          </a:lstStyle>
          <a:p>
            <a:pPr lvl="0"/>
            <a:r>
              <a:rPr lang="en-US"/>
              <a:t>Click to edit Master text styles</a:t>
            </a:r>
          </a:p>
        </p:txBody>
      </p:sp>
      <p:sp>
        <p:nvSpPr>
          <p:cNvPr id="77" name="Freeform 5">
            <a:extLst>
              <a:ext uri="{FF2B5EF4-FFF2-40B4-BE49-F238E27FC236}">
                <a16:creationId xmlns:a16="http://schemas.microsoft.com/office/drawing/2014/main" id="{C81BA6C9-E98F-4470-A4E1-E6EBE4BCC909}"/>
              </a:ext>
            </a:extLst>
          </p:cNvPr>
          <p:cNvSpPr>
            <a:spLocks/>
          </p:cNvSpPr>
          <p:nvPr userDrawn="1"/>
        </p:nvSpPr>
        <p:spPr bwMode="auto">
          <a:xfrm flipH="1" flipV="1">
            <a:off x="10677525" y="5346701"/>
            <a:ext cx="538163" cy="555625"/>
          </a:xfrm>
          <a:custGeom>
            <a:avLst/>
            <a:gdLst>
              <a:gd name="T0" fmla="*/ 0 w 338"/>
              <a:gd name="T1" fmla="*/ 0 h 337"/>
              <a:gd name="T2" fmla="*/ 338 w 338"/>
              <a:gd name="T3" fmla="*/ 0 h 337"/>
              <a:gd name="T4" fmla="*/ 338 w 338"/>
              <a:gd name="T5" fmla="*/ 31 h 337"/>
              <a:gd name="T6" fmla="*/ 32 w 338"/>
              <a:gd name="T7" fmla="*/ 337 h 337"/>
              <a:gd name="T8" fmla="*/ 0 w 338"/>
              <a:gd name="T9" fmla="*/ 337 h 337"/>
              <a:gd name="T10" fmla="*/ 0 w 338"/>
              <a:gd name="T11" fmla="*/ 0 h 337"/>
            </a:gdLst>
            <a:ahLst/>
            <a:cxnLst>
              <a:cxn ang="0">
                <a:pos x="T0" y="T1"/>
              </a:cxn>
              <a:cxn ang="0">
                <a:pos x="T2" y="T3"/>
              </a:cxn>
              <a:cxn ang="0">
                <a:pos x="T4" y="T5"/>
              </a:cxn>
              <a:cxn ang="0">
                <a:pos x="T6" y="T7"/>
              </a:cxn>
              <a:cxn ang="0">
                <a:pos x="T8" y="T9"/>
              </a:cxn>
              <a:cxn ang="0">
                <a:pos x="T10" y="T11"/>
              </a:cxn>
            </a:cxnLst>
            <a:rect l="0" t="0" r="r" b="b"/>
            <a:pathLst>
              <a:path w="338" h="337">
                <a:moveTo>
                  <a:pt x="0" y="0"/>
                </a:moveTo>
                <a:cubicBezTo>
                  <a:pt x="338" y="0"/>
                  <a:pt x="338" y="0"/>
                  <a:pt x="338" y="0"/>
                </a:cubicBezTo>
                <a:cubicBezTo>
                  <a:pt x="338" y="31"/>
                  <a:pt x="338" y="31"/>
                  <a:pt x="338" y="31"/>
                </a:cubicBezTo>
                <a:cubicBezTo>
                  <a:pt x="338" y="200"/>
                  <a:pt x="201" y="337"/>
                  <a:pt x="32" y="337"/>
                </a:cubicBezTo>
                <a:cubicBezTo>
                  <a:pt x="0" y="337"/>
                  <a:pt x="0" y="337"/>
                  <a:pt x="0" y="337"/>
                </a:cubicBezTo>
                <a:lnTo>
                  <a:pt x="0" y="0"/>
                </a:lnTo>
                <a:close/>
              </a:path>
            </a:pathLst>
          </a:custGeom>
          <a:solidFill>
            <a:srgbClr val="F7F7F7"/>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9">
            <a:extLst>
              <a:ext uri="{FF2B5EF4-FFF2-40B4-BE49-F238E27FC236}">
                <a16:creationId xmlns:a16="http://schemas.microsoft.com/office/drawing/2014/main" id="{22687944-A2E2-4389-87E4-B80F70CF6AB0}"/>
              </a:ext>
            </a:extLst>
          </p:cNvPr>
          <p:cNvSpPr>
            <a:spLocks/>
          </p:cNvSpPr>
          <p:nvPr userDrawn="1"/>
        </p:nvSpPr>
        <p:spPr bwMode="auto">
          <a:xfrm>
            <a:off x="968375" y="974725"/>
            <a:ext cx="536575" cy="554037"/>
          </a:xfrm>
          <a:custGeom>
            <a:avLst/>
            <a:gdLst>
              <a:gd name="T0" fmla="*/ 0 w 338"/>
              <a:gd name="T1" fmla="*/ 0 h 337"/>
              <a:gd name="T2" fmla="*/ 338 w 338"/>
              <a:gd name="T3" fmla="*/ 0 h 337"/>
              <a:gd name="T4" fmla="*/ 338 w 338"/>
              <a:gd name="T5" fmla="*/ 31 h 337"/>
              <a:gd name="T6" fmla="*/ 32 w 338"/>
              <a:gd name="T7" fmla="*/ 337 h 337"/>
              <a:gd name="T8" fmla="*/ 0 w 338"/>
              <a:gd name="T9" fmla="*/ 337 h 337"/>
              <a:gd name="T10" fmla="*/ 0 w 338"/>
              <a:gd name="T11" fmla="*/ 0 h 337"/>
            </a:gdLst>
            <a:ahLst/>
            <a:cxnLst>
              <a:cxn ang="0">
                <a:pos x="T0" y="T1"/>
              </a:cxn>
              <a:cxn ang="0">
                <a:pos x="T2" y="T3"/>
              </a:cxn>
              <a:cxn ang="0">
                <a:pos x="T4" y="T5"/>
              </a:cxn>
              <a:cxn ang="0">
                <a:pos x="T6" y="T7"/>
              </a:cxn>
              <a:cxn ang="0">
                <a:pos x="T8" y="T9"/>
              </a:cxn>
              <a:cxn ang="0">
                <a:pos x="T10" y="T11"/>
              </a:cxn>
            </a:cxnLst>
            <a:rect l="0" t="0" r="r" b="b"/>
            <a:pathLst>
              <a:path w="338" h="337">
                <a:moveTo>
                  <a:pt x="0" y="0"/>
                </a:moveTo>
                <a:cubicBezTo>
                  <a:pt x="338" y="0"/>
                  <a:pt x="338" y="0"/>
                  <a:pt x="338" y="0"/>
                </a:cubicBezTo>
                <a:cubicBezTo>
                  <a:pt x="338" y="31"/>
                  <a:pt x="338" y="31"/>
                  <a:pt x="338" y="31"/>
                </a:cubicBezTo>
                <a:cubicBezTo>
                  <a:pt x="338" y="200"/>
                  <a:pt x="201" y="337"/>
                  <a:pt x="32" y="337"/>
                </a:cubicBezTo>
                <a:cubicBezTo>
                  <a:pt x="0" y="337"/>
                  <a:pt x="0" y="337"/>
                  <a:pt x="0" y="337"/>
                </a:cubicBezTo>
                <a:lnTo>
                  <a:pt x="0" y="0"/>
                </a:lnTo>
                <a:close/>
              </a:path>
            </a:pathLst>
          </a:custGeom>
          <a:solidFill>
            <a:srgbClr val="F7F7F7"/>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735761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Closing">
    <p:bg bwMode="gray">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70628" y="3599343"/>
            <a:ext cx="10441443" cy="1374775"/>
          </a:xfrm>
        </p:spPr>
        <p:txBody>
          <a:bodyPr/>
          <a:lstStyle>
            <a:lvl1pPr marL="0" indent="0">
              <a:buFont typeface="Calibri" panose="020F0502020204030204" pitchFamily="34" charset="0"/>
              <a:buChar char=" "/>
              <a:defRPr sz="1900" b="0">
                <a:solidFill>
                  <a:schemeClr val="bg2"/>
                </a:solidFill>
                <a:latin typeface="+mn-lt"/>
                <a:ea typeface="Gilroy Bold" panose="00000500000000000000" pitchFamily="50" charset="0"/>
                <a:cs typeface="Gilroy Bold" panose="00000500000000000000" pitchFamily="50" charset="0"/>
              </a:defRPr>
            </a:lvl1pPr>
            <a:lvl2pPr marL="0" indent="0">
              <a:spcBef>
                <a:spcPts val="100"/>
              </a:spcBef>
              <a:buFont typeface="Calibri" panose="020F0502020204030204" pitchFamily="34" charset="0"/>
              <a:buChar char=" "/>
              <a:defRPr sz="1700">
                <a:solidFill>
                  <a:schemeClr val="bg2"/>
                </a:solidFill>
                <a:latin typeface="+mn-lt"/>
                <a:ea typeface="Gilroy Bold" panose="00000500000000000000" pitchFamily="50" charset="0"/>
                <a:cs typeface="Gilroy Bold" panose="00000500000000000000" pitchFamily="50" charset="0"/>
              </a:defRPr>
            </a:lvl2pPr>
          </a:lstStyle>
          <a:p>
            <a:pPr lvl="0"/>
            <a:r>
              <a:rPr lang="en-US"/>
              <a:t>Click to edit Master text styles</a:t>
            </a:r>
          </a:p>
          <a:p>
            <a:pPr lvl="1"/>
            <a:r>
              <a:rPr lang="en-US"/>
              <a:t>Second level</a:t>
            </a:r>
          </a:p>
        </p:txBody>
      </p:sp>
      <p:sp>
        <p:nvSpPr>
          <p:cNvPr id="3" name="Title 2"/>
          <p:cNvSpPr>
            <a:spLocks noGrp="1"/>
          </p:cNvSpPr>
          <p:nvPr>
            <p:ph type="title"/>
          </p:nvPr>
        </p:nvSpPr>
        <p:spPr>
          <a:xfrm>
            <a:off x="431102" y="2731259"/>
            <a:ext cx="11185080" cy="668692"/>
          </a:xfrm>
        </p:spPr>
        <p:txBody>
          <a:bodyPr/>
          <a:lstStyle>
            <a:lvl1pPr>
              <a:defRPr sz="4400">
                <a:solidFill>
                  <a:schemeClr val="bg2"/>
                </a:solidFill>
              </a:defRPr>
            </a:lvl1pPr>
          </a:lstStyle>
          <a:p>
            <a:r>
              <a:rPr lang="en-US"/>
              <a:t>Click to edit Master title style</a:t>
            </a:r>
          </a:p>
        </p:txBody>
      </p:sp>
      <p:grpSp>
        <p:nvGrpSpPr>
          <p:cNvPr id="43" name="Group 42">
            <a:extLst>
              <a:ext uri="{FF2B5EF4-FFF2-40B4-BE49-F238E27FC236}">
                <a16:creationId xmlns:a16="http://schemas.microsoft.com/office/drawing/2014/main" id="{1D8231D8-E67A-4F3D-AA21-6327BFA85941}"/>
              </a:ext>
            </a:extLst>
          </p:cNvPr>
          <p:cNvGrpSpPr/>
          <p:nvPr userDrawn="1"/>
        </p:nvGrpSpPr>
        <p:grpSpPr bwMode="gray">
          <a:xfrm>
            <a:off x="539750" y="1054100"/>
            <a:ext cx="1498357" cy="234950"/>
            <a:chOff x="539750" y="1054100"/>
            <a:chExt cx="1498357" cy="234950"/>
          </a:xfrm>
        </p:grpSpPr>
        <p:sp>
          <p:nvSpPr>
            <p:cNvPr id="44" name="AutoShape 3">
              <a:extLst>
                <a:ext uri="{FF2B5EF4-FFF2-40B4-BE49-F238E27FC236}">
                  <a16:creationId xmlns:a16="http://schemas.microsoft.com/office/drawing/2014/main" id="{BFEE35D3-B609-43C2-81D9-EB9569BE434E}"/>
                </a:ext>
              </a:extLst>
            </p:cNvPr>
            <p:cNvSpPr>
              <a:spLocks noChangeAspect="1" noChangeArrowheads="1" noTextEdit="1"/>
            </p:cNvSpPr>
            <p:nvPr userDrawn="1"/>
          </p:nvSpPr>
          <p:spPr bwMode="gray">
            <a:xfrm>
              <a:off x="539750" y="1054100"/>
              <a:ext cx="149066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5">
              <a:extLst>
                <a:ext uri="{FF2B5EF4-FFF2-40B4-BE49-F238E27FC236}">
                  <a16:creationId xmlns:a16="http://schemas.microsoft.com/office/drawing/2014/main" id="{006A6B39-AE2F-4AFF-96AB-80E7DE2BF645}"/>
                </a:ext>
              </a:extLst>
            </p:cNvPr>
            <p:cNvSpPr>
              <a:spLocks/>
            </p:cNvSpPr>
            <p:nvPr userDrawn="1"/>
          </p:nvSpPr>
          <p:spPr bwMode="gray">
            <a:xfrm>
              <a:off x="823913" y="1125538"/>
              <a:ext cx="92075" cy="158750"/>
            </a:xfrm>
            <a:custGeom>
              <a:avLst/>
              <a:gdLst>
                <a:gd name="T0" fmla="*/ 51 w 58"/>
                <a:gd name="T1" fmla="*/ 0 h 95"/>
                <a:gd name="T2" fmla="*/ 24 w 58"/>
                <a:gd name="T3" fmla="*/ 10 h 95"/>
                <a:gd name="T4" fmla="*/ 24 w 58"/>
                <a:gd name="T5" fmla="*/ 1 h 95"/>
                <a:gd name="T6" fmla="*/ 0 w 58"/>
                <a:gd name="T7" fmla="*/ 1 h 95"/>
                <a:gd name="T8" fmla="*/ 0 w 58"/>
                <a:gd name="T9" fmla="*/ 95 h 95"/>
                <a:gd name="T10" fmla="*/ 25 w 58"/>
                <a:gd name="T11" fmla="*/ 95 h 95"/>
                <a:gd name="T12" fmla="*/ 25 w 58"/>
                <a:gd name="T13" fmla="*/ 35 h 95"/>
                <a:gd name="T14" fmla="*/ 48 w 58"/>
                <a:gd name="T15" fmla="*/ 24 h 95"/>
                <a:gd name="T16" fmla="*/ 58 w 58"/>
                <a:gd name="T17" fmla="*/ 25 h 95"/>
                <a:gd name="T18" fmla="*/ 58 w 58"/>
                <a:gd name="T19" fmla="*/ 1 h 95"/>
                <a:gd name="T20" fmla="*/ 51 w 58"/>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95">
                  <a:moveTo>
                    <a:pt x="51" y="0"/>
                  </a:moveTo>
                  <a:cubicBezTo>
                    <a:pt x="40" y="0"/>
                    <a:pt x="31" y="4"/>
                    <a:pt x="24" y="10"/>
                  </a:cubicBezTo>
                  <a:cubicBezTo>
                    <a:pt x="24" y="1"/>
                    <a:pt x="24" y="1"/>
                    <a:pt x="24" y="1"/>
                  </a:cubicBezTo>
                  <a:cubicBezTo>
                    <a:pt x="0" y="1"/>
                    <a:pt x="0" y="1"/>
                    <a:pt x="0" y="1"/>
                  </a:cubicBezTo>
                  <a:cubicBezTo>
                    <a:pt x="0" y="95"/>
                    <a:pt x="0" y="95"/>
                    <a:pt x="0" y="95"/>
                  </a:cubicBezTo>
                  <a:cubicBezTo>
                    <a:pt x="25" y="95"/>
                    <a:pt x="25" y="95"/>
                    <a:pt x="25" y="95"/>
                  </a:cubicBezTo>
                  <a:cubicBezTo>
                    <a:pt x="25" y="35"/>
                    <a:pt x="25" y="35"/>
                    <a:pt x="25" y="35"/>
                  </a:cubicBezTo>
                  <a:cubicBezTo>
                    <a:pt x="29" y="30"/>
                    <a:pt x="37" y="24"/>
                    <a:pt x="48" y="24"/>
                  </a:cubicBezTo>
                  <a:cubicBezTo>
                    <a:pt x="52" y="24"/>
                    <a:pt x="55" y="24"/>
                    <a:pt x="58" y="25"/>
                  </a:cubicBezTo>
                  <a:cubicBezTo>
                    <a:pt x="58" y="1"/>
                    <a:pt x="58" y="1"/>
                    <a:pt x="58" y="1"/>
                  </a:cubicBezTo>
                  <a:cubicBezTo>
                    <a:pt x="56" y="1"/>
                    <a:pt x="53" y="0"/>
                    <a:pt x="5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6">
              <a:extLst>
                <a:ext uri="{FF2B5EF4-FFF2-40B4-BE49-F238E27FC236}">
                  <a16:creationId xmlns:a16="http://schemas.microsoft.com/office/drawing/2014/main" id="{C425EBB1-CA2B-47D6-BAF0-345A1C19BF92}"/>
                </a:ext>
              </a:extLst>
            </p:cNvPr>
            <p:cNvSpPr>
              <a:spLocks/>
            </p:cNvSpPr>
            <p:nvPr userDrawn="1"/>
          </p:nvSpPr>
          <p:spPr bwMode="gray">
            <a:xfrm>
              <a:off x="539750" y="1123950"/>
              <a:ext cx="117475" cy="163513"/>
            </a:xfrm>
            <a:custGeom>
              <a:avLst/>
              <a:gdLst>
                <a:gd name="T0" fmla="*/ 12 w 74"/>
                <a:gd name="T1" fmla="*/ 67 h 98"/>
                <a:gd name="T2" fmla="*/ 37 w 74"/>
                <a:gd name="T3" fmla="*/ 77 h 98"/>
                <a:gd name="T4" fmla="*/ 49 w 74"/>
                <a:gd name="T5" fmla="*/ 69 h 98"/>
                <a:gd name="T6" fmla="*/ 4 w 74"/>
                <a:gd name="T7" fmla="*/ 30 h 98"/>
                <a:gd name="T8" fmla="*/ 40 w 74"/>
                <a:gd name="T9" fmla="*/ 0 h 98"/>
                <a:gd name="T10" fmla="*/ 71 w 74"/>
                <a:gd name="T11" fmla="*/ 10 h 98"/>
                <a:gd name="T12" fmla="*/ 60 w 74"/>
                <a:gd name="T13" fmla="*/ 28 h 98"/>
                <a:gd name="T14" fmla="*/ 42 w 74"/>
                <a:gd name="T15" fmla="*/ 22 h 98"/>
                <a:gd name="T16" fmla="*/ 29 w 74"/>
                <a:gd name="T17" fmla="*/ 29 h 98"/>
                <a:gd name="T18" fmla="*/ 74 w 74"/>
                <a:gd name="T19" fmla="*/ 69 h 98"/>
                <a:gd name="T20" fmla="*/ 37 w 74"/>
                <a:gd name="T21" fmla="*/ 98 h 98"/>
                <a:gd name="T22" fmla="*/ 0 w 74"/>
                <a:gd name="T23" fmla="*/ 85 h 98"/>
                <a:gd name="T24" fmla="*/ 12 w 74"/>
                <a:gd name="T25" fmla="*/ 6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98">
                  <a:moveTo>
                    <a:pt x="12" y="67"/>
                  </a:moveTo>
                  <a:cubicBezTo>
                    <a:pt x="18" y="73"/>
                    <a:pt x="28" y="77"/>
                    <a:pt x="37" y="77"/>
                  </a:cubicBezTo>
                  <a:cubicBezTo>
                    <a:pt x="44" y="77"/>
                    <a:pt x="49" y="73"/>
                    <a:pt x="49" y="69"/>
                  </a:cubicBezTo>
                  <a:cubicBezTo>
                    <a:pt x="49" y="55"/>
                    <a:pt x="4" y="60"/>
                    <a:pt x="4" y="30"/>
                  </a:cubicBezTo>
                  <a:cubicBezTo>
                    <a:pt x="4" y="12"/>
                    <a:pt x="21" y="0"/>
                    <a:pt x="40" y="0"/>
                  </a:cubicBezTo>
                  <a:cubicBezTo>
                    <a:pt x="52" y="0"/>
                    <a:pt x="65" y="5"/>
                    <a:pt x="71" y="10"/>
                  </a:cubicBezTo>
                  <a:cubicBezTo>
                    <a:pt x="60" y="28"/>
                    <a:pt x="60" y="28"/>
                    <a:pt x="60" y="28"/>
                  </a:cubicBezTo>
                  <a:cubicBezTo>
                    <a:pt x="55" y="25"/>
                    <a:pt x="48" y="22"/>
                    <a:pt x="42" y="22"/>
                  </a:cubicBezTo>
                  <a:cubicBezTo>
                    <a:pt x="35" y="22"/>
                    <a:pt x="29" y="24"/>
                    <a:pt x="29" y="29"/>
                  </a:cubicBezTo>
                  <a:cubicBezTo>
                    <a:pt x="29" y="41"/>
                    <a:pt x="74" y="36"/>
                    <a:pt x="74" y="69"/>
                  </a:cubicBezTo>
                  <a:cubicBezTo>
                    <a:pt x="74" y="87"/>
                    <a:pt x="57" y="98"/>
                    <a:pt x="37" y="98"/>
                  </a:cubicBezTo>
                  <a:cubicBezTo>
                    <a:pt x="24" y="98"/>
                    <a:pt x="11" y="93"/>
                    <a:pt x="0" y="85"/>
                  </a:cubicBezTo>
                  <a:lnTo>
                    <a:pt x="12"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7">
              <a:extLst>
                <a:ext uri="{FF2B5EF4-FFF2-40B4-BE49-F238E27FC236}">
                  <a16:creationId xmlns:a16="http://schemas.microsoft.com/office/drawing/2014/main" id="{DD637075-3FCE-496B-A005-DBC8945CFFBD}"/>
                </a:ext>
              </a:extLst>
            </p:cNvPr>
            <p:cNvSpPr>
              <a:spLocks noEditPoints="1"/>
            </p:cNvSpPr>
            <p:nvPr userDrawn="1"/>
          </p:nvSpPr>
          <p:spPr bwMode="gray">
            <a:xfrm>
              <a:off x="665163" y="1123950"/>
              <a:ext cx="142875" cy="16351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4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3" y="98"/>
                    <a:pt x="49" y="98"/>
                  </a:cubicBezTo>
                  <a:cubicBezTo>
                    <a:pt x="21" y="98"/>
                    <a:pt x="0" y="79"/>
                    <a:pt x="0" y="49"/>
                  </a:cubicBezTo>
                  <a:cubicBezTo>
                    <a:pt x="0" y="23"/>
                    <a:pt x="18" y="0"/>
                    <a:pt x="46" y="0"/>
                  </a:cubicBezTo>
                  <a:cubicBezTo>
                    <a:pt x="71" y="0"/>
                    <a:pt x="90" y="22"/>
                    <a:pt x="90" y="48"/>
                  </a:cubicBezTo>
                  <a:cubicBezTo>
                    <a:pt x="90" y="51"/>
                    <a:pt x="89" y="53"/>
                    <a:pt x="89" y="55"/>
                  </a:cubicBezTo>
                  <a:cubicBezTo>
                    <a:pt x="24" y="55"/>
                    <a:pt x="24" y="55"/>
                    <a:pt x="24" y="55"/>
                  </a:cubicBezTo>
                  <a:cubicBezTo>
                    <a:pt x="26" y="68"/>
                    <a:pt x="36"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8">
              <a:extLst>
                <a:ext uri="{FF2B5EF4-FFF2-40B4-BE49-F238E27FC236}">
                  <a16:creationId xmlns:a16="http://schemas.microsoft.com/office/drawing/2014/main" id="{A6E63787-277C-48CE-A1A6-A74BE91B9094}"/>
                </a:ext>
              </a:extLst>
            </p:cNvPr>
            <p:cNvSpPr>
              <a:spLocks/>
            </p:cNvSpPr>
            <p:nvPr userDrawn="1"/>
          </p:nvSpPr>
          <p:spPr bwMode="gray">
            <a:xfrm>
              <a:off x="928688" y="1127125"/>
              <a:ext cx="163513" cy="157163"/>
            </a:xfrm>
            <a:custGeom>
              <a:avLst/>
              <a:gdLst>
                <a:gd name="T0" fmla="*/ 51 w 103"/>
                <a:gd name="T1" fmla="*/ 60 h 99"/>
                <a:gd name="T2" fmla="*/ 77 w 103"/>
                <a:gd name="T3" fmla="*/ 0 h 99"/>
                <a:gd name="T4" fmla="*/ 103 w 103"/>
                <a:gd name="T5" fmla="*/ 0 h 99"/>
                <a:gd name="T6" fmla="*/ 60 w 103"/>
                <a:gd name="T7" fmla="*/ 99 h 99"/>
                <a:gd name="T8" fmla="*/ 43 w 103"/>
                <a:gd name="T9" fmla="*/ 99 h 99"/>
                <a:gd name="T10" fmla="*/ 0 w 103"/>
                <a:gd name="T11" fmla="*/ 0 h 99"/>
                <a:gd name="T12" fmla="*/ 26 w 103"/>
                <a:gd name="T13" fmla="*/ 0 h 99"/>
                <a:gd name="T14" fmla="*/ 51 w 103"/>
                <a:gd name="T15" fmla="*/ 6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9">
                  <a:moveTo>
                    <a:pt x="51" y="60"/>
                  </a:moveTo>
                  <a:lnTo>
                    <a:pt x="77" y="0"/>
                  </a:lnTo>
                  <a:lnTo>
                    <a:pt x="103" y="0"/>
                  </a:lnTo>
                  <a:lnTo>
                    <a:pt x="60" y="99"/>
                  </a:lnTo>
                  <a:lnTo>
                    <a:pt x="43" y="99"/>
                  </a:lnTo>
                  <a:lnTo>
                    <a:pt x="0" y="0"/>
                  </a:lnTo>
                  <a:lnTo>
                    <a:pt x="26" y="0"/>
                  </a:lnTo>
                  <a:lnTo>
                    <a:pt x="51"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Oval 9">
              <a:extLst>
                <a:ext uri="{FF2B5EF4-FFF2-40B4-BE49-F238E27FC236}">
                  <a16:creationId xmlns:a16="http://schemas.microsoft.com/office/drawing/2014/main" id="{806FC878-AD0D-4131-A042-B1E45F153E8C}"/>
                </a:ext>
              </a:extLst>
            </p:cNvPr>
            <p:cNvSpPr>
              <a:spLocks noChangeArrowheads="1"/>
            </p:cNvSpPr>
            <p:nvPr userDrawn="1"/>
          </p:nvSpPr>
          <p:spPr bwMode="gray">
            <a:xfrm>
              <a:off x="1100138" y="1054100"/>
              <a:ext cx="50800" cy="5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10">
              <a:extLst>
                <a:ext uri="{FF2B5EF4-FFF2-40B4-BE49-F238E27FC236}">
                  <a16:creationId xmlns:a16="http://schemas.microsoft.com/office/drawing/2014/main" id="{7E873F7C-104A-4021-BB0D-AB05063CB2AC}"/>
                </a:ext>
              </a:extLst>
            </p:cNvPr>
            <p:cNvSpPr>
              <a:spLocks noChangeArrowheads="1"/>
            </p:cNvSpPr>
            <p:nvPr userDrawn="1"/>
          </p:nvSpPr>
          <p:spPr bwMode="gray">
            <a:xfrm>
              <a:off x="1104900" y="1127125"/>
              <a:ext cx="39688" cy="157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1">
              <a:extLst>
                <a:ext uri="{FF2B5EF4-FFF2-40B4-BE49-F238E27FC236}">
                  <a16:creationId xmlns:a16="http://schemas.microsoft.com/office/drawing/2014/main" id="{2E8A1865-AF39-4CAB-8C05-F6266740A6F1}"/>
                </a:ext>
              </a:extLst>
            </p:cNvPr>
            <p:cNvSpPr>
              <a:spLocks/>
            </p:cNvSpPr>
            <p:nvPr userDrawn="1"/>
          </p:nvSpPr>
          <p:spPr bwMode="gray">
            <a:xfrm>
              <a:off x="1162050" y="1123950"/>
              <a:ext cx="147638" cy="163513"/>
            </a:xfrm>
            <a:custGeom>
              <a:avLst/>
              <a:gdLst>
                <a:gd name="T0" fmla="*/ 93 w 93"/>
                <a:gd name="T1" fmla="*/ 77 h 98"/>
                <a:gd name="T2" fmla="*/ 50 w 93"/>
                <a:gd name="T3" fmla="*/ 98 h 98"/>
                <a:gd name="T4" fmla="*/ 0 w 93"/>
                <a:gd name="T5" fmla="*/ 49 h 98"/>
                <a:gd name="T6" fmla="*/ 51 w 93"/>
                <a:gd name="T7" fmla="*/ 0 h 98"/>
                <a:gd name="T8" fmla="*/ 90 w 93"/>
                <a:gd name="T9" fmla="*/ 19 h 98"/>
                <a:gd name="T10" fmla="*/ 72 w 93"/>
                <a:gd name="T11" fmla="*/ 35 h 98"/>
                <a:gd name="T12" fmla="*/ 51 w 93"/>
                <a:gd name="T13" fmla="*/ 24 h 98"/>
                <a:gd name="T14" fmla="*/ 25 w 93"/>
                <a:gd name="T15" fmla="*/ 49 h 98"/>
                <a:gd name="T16" fmla="*/ 51 w 93"/>
                <a:gd name="T17" fmla="*/ 75 h 98"/>
                <a:gd name="T18" fmla="*/ 74 w 93"/>
                <a:gd name="T19" fmla="*/ 62 h 98"/>
                <a:gd name="T20" fmla="*/ 93 w 93"/>
                <a:gd name="T21"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98">
                  <a:moveTo>
                    <a:pt x="93" y="77"/>
                  </a:moveTo>
                  <a:cubicBezTo>
                    <a:pt x="82" y="91"/>
                    <a:pt x="68" y="98"/>
                    <a:pt x="50" y="98"/>
                  </a:cubicBezTo>
                  <a:cubicBezTo>
                    <a:pt x="22" y="98"/>
                    <a:pt x="0" y="76"/>
                    <a:pt x="0" y="49"/>
                  </a:cubicBezTo>
                  <a:cubicBezTo>
                    <a:pt x="0" y="22"/>
                    <a:pt x="22" y="0"/>
                    <a:pt x="51" y="0"/>
                  </a:cubicBezTo>
                  <a:cubicBezTo>
                    <a:pt x="67" y="0"/>
                    <a:pt x="81" y="8"/>
                    <a:pt x="90" y="19"/>
                  </a:cubicBezTo>
                  <a:cubicBezTo>
                    <a:pt x="72" y="35"/>
                    <a:pt x="72" y="35"/>
                    <a:pt x="72" y="35"/>
                  </a:cubicBezTo>
                  <a:cubicBezTo>
                    <a:pt x="67" y="28"/>
                    <a:pt x="60" y="24"/>
                    <a:pt x="51" y="24"/>
                  </a:cubicBezTo>
                  <a:cubicBezTo>
                    <a:pt x="36" y="24"/>
                    <a:pt x="25" y="35"/>
                    <a:pt x="25" y="49"/>
                  </a:cubicBezTo>
                  <a:cubicBezTo>
                    <a:pt x="25" y="64"/>
                    <a:pt x="36" y="75"/>
                    <a:pt x="51" y="75"/>
                  </a:cubicBezTo>
                  <a:cubicBezTo>
                    <a:pt x="61" y="75"/>
                    <a:pt x="69" y="68"/>
                    <a:pt x="74" y="62"/>
                  </a:cubicBezTo>
                  <a:lnTo>
                    <a:pt x="93" y="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2">
              <a:extLst>
                <a:ext uri="{FF2B5EF4-FFF2-40B4-BE49-F238E27FC236}">
                  <a16:creationId xmlns:a16="http://schemas.microsoft.com/office/drawing/2014/main" id="{98C7B756-135B-4C9C-A0D7-6BF91AFB931D}"/>
                </a:ext>
              </a:extLst>
            </p:cNvPr>
            <p:cNvSpPr>
              <a:spLocks noEditPoints="1"/>
            </p:cNvSpPr>
            <p:nvPr userDrawn="1"/>
          </p:nvSpPr>
          <p:spPr bwMode="gray">
            <a:xfrm>
              <a:off x="1314450" y="1123950"/>
              <a:ext cx="142875" cy="16351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5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4" y="98"/>
                    <a:pt x="49" y="98"/>
                  </a:cubicBezTo>
                  <a:cubicBezTo>
                    <a:pt x="21" y="98"/>
                    <a:pt x="0" y="79"/>
                    <a:pt x="0" y="49"/>
                  </a:cubicBezTo>
                  <a:cubicBezTo>
                    <a:pt x="0" y="23"/>
                    <a:pt x="18" y="0"/>
                    <a:pt x="46" y="0"/>
                  </a:cubicBezTo>
                  <a:cubicBezTo>
                    <a:pt x="72" y="0"/>
                    <a:pt x="90" y="22"/>
                    <a:pt x="90" y="48"/>
                  </a:cubicBezTo>
                  <a:cubicBezTo>
                    <a:pt x="90" y="51"/>
                    <a:pt x="90" y="53"/>
                    <a:pt x="89" y="55"/>
                  </a:cubicBezTo>
                  <a:cubicBezTo>
                    <a:pt x="25" y="55"/>
                    <a:pt x="25" y="55"/>
                    <a:pt x="25" y="55"/>
                  </a:cubicBezTo>
                  <a:cubicBezTo>
                    <a:pt x="26" y="68"/>
                    <a:pt x="37"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3">
              <a:extLst>
                <a:ext uri="{FF2B5EF4-FFF2-40B4-BE49-F238E27FC236}">
                  <a16:creationId xmlns:a16="http://schemas.microsoft.com/office/drawing/2014/main" id="{0DAEAED4-DF27-48F1-840C-0D5AA6589448}"/>
                </a:ext>
              </a:extLst>
            </p:cNvPr>
            <p:cNvSpPr>
              <a:spLocks/>
            </p:cNvSpPr>
            <p:nvPr userDrawn="1"/>
          </p:nvSpPr>
          <p:spPr bwMode="gray">
            <a:xfrm>
              <a:off x="1790700" y="1127125"/>
              <a:ext cx="241300" cy="157163"/>
            </a:xfrm>
            <a:custGeom>
              <a:avLst/>
              <a:gdLst>
                <a:gd name="T0" fmla="*/ 56 w 152"/>
                <a:gd name="T1" fmla="*/ 99 h 99"/>
                <a:gd name="T2" fmla="*/ 38 w 152"/>
                <a:gd name="T3" fmla="*/ 99 h 99"/>
                <a:gd name="T4" fmla="*/ 0 w 152"/>
                <a:gd name="T5" fmla="*/ 0 h 99"/>
                <a:gd name="T6" fmla="*/ 25 w 152"/>
                <a:gd name="T7" fmla="*/ 0 h 99"/>
                <a:gd name="T8" fmla="*/ 46 w 152"/>
                <a:gd name="T9" fmla="*/ 57 h 99"/>
                <a:gd name="T10" fmla="*/ 66 w 152"/>
                <a:gd name="T11" fmla="*/ 0 h 99"/>
                <a:gd name="T12" fmla="*/ 87 w 152"/>
                <a:gd name="T13" fmla="*/ 0 h 99"/>
                <a:gd name="T14" fmla="*/ 106 w 152"/>
                <a:gd name="T15" fmla="*/ 57 h 99"/>
                <a:gd name="T16" fmla="*/ 127 w 152"/>
                <a:gd name="T17" fmla="*/ 0 h 99"/>
                <a:gd name="T18" fmla="*/ 152 w 152"/>
                <a:gd name="T19" fmla="*/ 0 h 99"/>
                <a:gd name="T20" fmla="*/ 115 w 152"/>
                <a:gd name="T21" fmla="*/ 99 h 99"/>
                <a:gd name="T22" fmla="*/ 96 w 152"/>
                <a:gd name="T23" fmla="*/ 99 h 99"/>
                <a:gd name="T24" fmla="*/ 76 w 152"/>
                <a:gd name="T25" fmla="*/ 43 h 99"/>
                <a:gd name="T26" fmla="*/ 56 w 152"/>
                <a:gd name="T2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99">
                  <a:moveTo>
                    <a:pt x="56" y="99"/>
                  </a:moveTo>
                  <a:lnTo>
                    <a:pt x="38" y="99"/>
                  </a:lnTo>
                  <a:lnTo>
                    <a:pt x="0" y="0"/>
                  </a:lnTo>
                  <a:lnTo>
                    <a:pt x="25" y="0"/>
                  </a:lnTo>
                  <a:lnTo>
                    <a:pt x="46" y="57"/>
                  </a:lnTo>
                  <a:lnTo>
                    <a:pt x="66" y="0"/>
                  </a:lnTo>
                  <a:lnTo>
                    <a:pt x="87" y="0"/>
                  </a:lnTo>
                  <a:lnTo>
                    <a:pt x="106" y="57"/>
                  </a:lnTo>
                  <a:lnTo>
                    <a:pt x="127" y="0"/>
                  </a:lnTo>
                  <a:lnTo>
                    <a:pt x="152" y="0"/>
                  </a:lnTo>
                  <a:lnTo>
                    <a:pt x="115" y="99"/>
                  </a:lnTo>
                  <a:lnTo>
                    <a:pt x="96" y="99"/>
                  </a:lnTo>
                  <a:lnTo>
                    <a:pt x="76" y="43"/>
                  </a:lnTo>
                  <a:lnTo>
                    <a:pt x="56"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4">
              <a:extLst>
                <a:ext uri="{FF2B5EF4-FFF2-40B4-BE49-F238E27FC236}">
                  <a16:creationId xmlns:a16="http://schemas.microsoft.com/office/drawing/2014/main" id="{7202CD2A-7DBB-4AD3-98CC-79A285C1A997}"/>
                </a:ext>
              </a:extLst>
            </p:cNvPr>
            <p:cNvSpPr>
              <a:spLocks/>
            </p:cNvSpPr>
            <p:nvPr userDrawn="1"/>
          </p:nvSpPr>
          <p:spPr bwMode="gray">
            <a:xfrm>
              <a:off x="1473200" y="1123950"/>
              <a:ext cx="146050" cy="160338"/>
            </a:xfrm>
            <a:custGeom>
              <a:avLst/>
              <a:gdLst>
                <a:gd name="T0" fmla="*/ 0 w 92"/>
                <a:gd name="T1" fmla="*/ 96 h 96"/>
                <a:gd name="T2" fmla="*/ 0 w 92"/>
                <a:gd name="T3" fmla="*/ 2 h 96"/>
                <a:gd name="T4" fmla="*/ 24 w 92"/>
                <a:gd name="T5" fmla="*/ 2 h 96"/>
                <a:gd name="T6" fmla="*/ 24 w 92"/>
                <a:gd name="T7" fmla="*/ 10 h 96"/>
                <a:gd name="T8" fmla="*/ 50 w 92"/>
                <a:gd name="T9" fmla="*/ 0 h 96"/>
                <a:gd name="T10" fmla="*/ 82 w 92"/>
                <a:gd name="T11" fmla="*/ 15 h 96"/>
                <a:gd name="T12" fmla="*/ 92 w 92"/>
                <a:gd name="T13" fmla="*/ 48 h 96"/>
                <a:gd name="T14" fmla="*/ 92 w 92"/>
                <a:gd name="T15" fmla="*/ 96 h 96"/>
                <a:gd name="T16" fmla="*/ 67 w 92"/>
                <a:gd name="T17" fmla="*/ 96 h 96"/>
                <a:gd name="T18" fmla="*/ 67 w 92"/>
                <a:gd name="T19" fmla="*/ 46 h 96"/>
                <a:gd name="T20" fmla="*/ 61 w 92"/>
                <a:gd name="T21" fmla="*/ 29 h 96"/>
                <a:gd name="T22" fmla="*/ 47 w 92"/>
                <a:gd name="T23" fmla="*/ 24 h 96"/>
                <a:gd name="T24" fmla="*/ 25 w 92"/>
                <a:gd name="T25" fmla="*/ 35 h 96"/>
                <a:gd name="T26" fmla="*/ 25 w 92"/>
                <a:gd name="T27" fmla="*/ 96 h 96"/>
                <a:gd name="T28" fmla="*/ 0 w 92"/>
                <a:gd name="T2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6">
                  <a:moveTo>
                    <a:pt x="0" y="96"/>
                  </a:moveTo>
                  <a:cubicBezTo>
                    <a:pt x="0" y="2"/>
                    <a:pt x="0" y="2"/>
                    <a:pt x="0" y="2"/>
                  </a:cubicBezTo>
                  <a:cubicBezTo>
                    <a:pt x="24" y="2"/>
                    <a:pt x="24" y="2"/>
                    <a:pt x="24" y="2"/>
                  </a:cubicBezTo>
                  <a:cubicBezTo>
                    <a:pt x="24" y="10"/>
                    <a:pt x="24" y="10"/>
                    <a:pt x="24" y="10"/>
                  </a:cubicBezTo>
                  <a:cubicBezTo>
                    <a:pt x="31" y="4"/>
                    <a:pt x="40" y="0"/>
                    <a:pt x="50" y="0"/>
                  </a:cubicBezTo>
                  <a:cubicBezTo>
                    <a:pt x="63" y="0"/>
                    <a:pt x="75" y="6"/>
                    <a:pt x="82" y="15"/>
                  </a:cubicBezTo>
                  <a:cubicBezTo>
                    <a:pt x="89" y="23"/>
                    <a:pt x="92" y="32"/>
                    <a:pt x="92" y="48"/>
                  </a:cubicBezTo>
                  <a:cubicBezTo>
                    <a:pt x="92" y="96"/>
                    <a:pt x="92" y="96"/>
                    <a:pt x="92" y="96"/>
                  </a:cubicBezTo>
                  <a:cubicBezTo>
                    <a:pt x="67" y="96"/>
                    <a:pt x="67" y="96"/>
                    <a:pt x="67" y="96"/>
                  </a:cubicBezTo>
                  <a:cubicBezTo>
                    <a:pt x="67" y="46"/>
                    <a:pt x="67" y="46"/>
                    <a:pt x="67" y="46"/>
                  </a:cubicBezTo>
                  <a:cubicBezTo>
                    <a:pt x="67" y="37"/>
                    <a:pt x="65" y="32"/>
                    <a:pt x="61" y="29"/>
                  </a:cubicBezTo>
                  <a:cubicBezTo>
                    <a:pt x="58" y="25"/>
                    <a:pt x="53" y="24"/>
                    <a:pt x="47" y="24"/>
                  </a:cubicBezTo>
                  <a:cubicBezTo>
                    <a:pt x="37" y="24"/>
                    <a:pt x="28" y="30"/>
                    <a:pt x="25" y="35"/>
                  </a:cubicBezTo>
                  <a:cubicBezTo>
                    <a:pt x="25" y="96"/>
                    <a:pt x="25" y="96"/>
                    <a:pt x="25" y="96"/>
                  </a:cubicBezTo>
                  <a:lnTo>
                    <a:pt x="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15">
              <a:extLst>
                <a:ext uri="{FF2B5EF4-FFF2-40B4-BE49-F238E27FC236}">
                  <a16:creationId xmlns:a16="http://schemas.microsoft.com/office/drawing/2014/main" id="{96C4E1B9-C482-4910-8247-6715FF6802E3}"/>
                </a:ext>
              </a:extLst>
            </p:cNvPr>
            <p:cNvSpPr>
              <a:spLocks noEditPoints="1"/>
            </p:cNvSpPr>
            <p:nvPr userDrawn="1"/>
          </p:nvSpPr>
          <p:spPr bwMode="gray">
            <a:xfrm>
              <a:off x="1633538" y="1127125"/>
              <a:ext cx="168275" cy="161925"/>
            </a:xfrm>
            <a:custGeom>
              <a:avLst/>
              <a:gdLst>
                <a:gd name="T0" fmla="*/ 53 w 106"/>
                <a:gd name="T1" fmla="*/ 0 h 97"/>
                <a:gd name="T2" fmla="*/ 0 w 106"/>
                <a:gd name="T3" fmla="*/ 53 h 97"/>
                <a:gd name="T4" fmla="*/ 17 w 106"/>
                <a:gd name="T5" fmla="*/ 93 h 97"/>
                <a:gd name="T6" fmla="*/ 30 w 106"/>
                <a:gd name="T7" fmla="*/ 94 h 97"/>
                <a:gd name="T8" fmla="*/ 53 w 106"/>
                <a:gd name="T9" fmla="*/ 86 h 97"/>
                <a:gd name="T10" fmla="*/ 76 w 106"/>
                <a:gd name="T11" fmla="*/ 94 h 97"/>
                <a:gd name="T12" fmla="*/ 90 w 106"/>
                <a:gd name="T13" fmla="*/ 93 h 97"/>
                <a:gd name="T14" fmla="*/ 106 w 106"/>
                <a:gd name="T15" fmla="*/ 54 h 97"/>
                <a:gd name="T16" fmla="*/ 53 w 106"/>
                <a:gd name="T17" fmla="*/ 0 h 97"/>
                <a:gd name="T18" fmla="*/ 53 w 106"/>
                <a:gd name="T19" fmla="*/ 81 h 97"/>
                <a:gd name="T20" fmla="*/ 26 w 106"/>
                <a:gd name="T21" fmla="*/ 54 h 97"/>
                <a:gd name="T22" fmla="*/ 53 w 106"/>
                <a:gd name="T23" fmla="*/ 27 h 97"/>
                <a:gd name="T24" fmla="*/ 80 w 106"/>
                <a:gd name="T25" fmla="*/ 54 h 97"/>
                <a:gd name="T26" fmla="*/ 53 w 106"/>
                <a:gd name="T27"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7">
                  <a:moveTo>
                    <a:pt x="53" y="0"/>
                  </a:moveTo>
                  <a:cubicBezTo>
                    <a:pt x="24" y="0"/>
                    <a:pt x="0" y="24"/>
                    <a:pt x="0" y="53"/>
                  </a:cubicBezTo>
                  <a:cubicBezTo>
                    <a:pt x="0" y="69"/>
                    <a:pt x="6" y="83"/>
                    <a:pt x="17" y="93"/>
                  </a:cubicBezTo>
                  <a:cubicBezTo>
                    <a:pt x="20" y="96"/>
                    <a:pt x="26" y="97"/>
                    <a:pt x="30" y="94"/>
                  </a:cubicBezTo>
                  <a:cubicBezTo>
                    <a:pt x="36" y="89"/>
                    <a:pt x="44" y="86"/>
                    <a:pt x="53" y="86"/>
                  </a:cubicBezTo>
                  <a:cubicBezTo>
                    <a:pt x="62" y="86"/>
                    <a:pt x="70" y="89"/>
                    <a:pt x="76" y="94"/>
                  </a:cubicBezTo>
                  <a:cubicBezTo>
                    <a:pt x="80" y="97"/>
                    <a:pt x="86" y="96"/>
                    <a:pt x="90" y="93"/>
                  </a:cubicBezTo>
                  <a:cubicBezTo>
                    <a:pt x="100" y="83"/>
                    <a:pt x="106" y="69"/>
                    <a:pt x="106" y="54"/>
                  </a:cubicBezTo>
                  <a:cubicBezTo>
                    <a:pt x="106" y="24"/>
                    <a:pt x="83" y="0"/>
                    <a:pt x="53" y="0"/>
                  </a:cubicBezTo>
                  <a:moveTo>
                    <a:pt x="53" y="81"/>
                  </a:moveTo>
                  <a:cubicBezTo>
                    <a:pt x="37" y="81"/>
                    <a:pt x="26" y="69"/>
                    <a:pt x="26" y="54"/>
                  </a:cubicBezTo>
                  <a:cubicBezTo>
                    <a:pt x="26" y="39"/>
                    <a:pt x="37" y="27"/>
                    <a:pt x="53" y="27"/>
                  </a:cubicBezTo>
                  <a:cubicBezTo>
                    <a:pt x="69" y="27"/>
                    <a:pt x="80" y="39"/>
                    <a:pt x="80" y="54"/>
                  </a:cubicBezTo>
                  <a:cubicBezTo>
                    <a:pt x="80" y="69"/>
                    <a:pt x="69" y="81"/>
                    <a:pt x="53" y="81"/>
                  </a:cubicBezTo>
                </a:path>
              </a:pathLst>
            </a:custGeom>
            <a:solidFill>
              <a:srgbClr val="81B5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6" name="Group 55">
              <a:extLst>
                <a:ext uri="{FF2B5EF4-FFF2-40B4-BE49-F238E27FC236}">
                  <a16:creationId xmlns:a16="http://schemas.microsoft.com/office/drawing/2014/main" id="{8DB6AC56-32CF-4092-84B9-DFE59ADD8943}"/>
                </a:ext>
              </a:extLst>
            </p:cNvPr>
            <p:cNvGrpSpPr>
              <a:grpSpLocks noChangeAspect="1"/>
            </p:cNvGrpSpPr>
            <p:nvPr/>
          </p:nvGrpSpPr>
          <p:grpSpPr bwMode="gray">
            <a:xfrm>
              <a:off x="1998819" y="1263267"/>
              <a:ext cx="39288" cy="20954"/>
              <a:chOff x="2687241" y="1822450"/>
              <a:chExt cx="23813" cy="12700"/>
            </a:xfrm>
          </p:grpSpPr>
          <p:sp>
            <p:nvSpPr>
              <p:cNvPr id="57" name="Freeform 8">
                <a:extLst>
                  <a:ext uri="{FF2B5EF4-FFF2-40B4-BE49-F238E27FC236}">
                    <a16:creationId xmlns:a16="http://schemas.microsoft.com/office/drawing/2014/main" id="{E068B85F-6362-4C10-A5E8-A55F2E552202}"/>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rgbClr val="FFFFFF"/>
              </a:solidFill>
              <a:ln w="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9">
                <a:extLst>
                  <a:ext uri="{FF2B5EF4-FFF2-40B4-BE49-F238E27FC236}">
                    <a16:creationId xmlns:a16="http://schemas.microsoft.com/office/drawing/2014/main" id="{5895B6DD-D19F-42FF-951D-1442EFC52BEB}"/>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rgbClr val="FFFFFF"/>
              </a:solidFill>
              <a:ln w="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795131663"/>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Opening">
    <p:bg bwMode="gray">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6381022"/>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Question Slide">
    <p:bg bwMode="gray">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70628" y="3599343"/>
            <a:ext cx="10441443" cy="1374775"/>
          </a:xfrm>
        </p:spPr>
        <p:txBody>
          <a:bodyPr/>
          <a:lstStyle>
            <a:lvl1pPr marL="0" indent="0">
              <a:buFont typeface="Calibri" panose="020F0502020204030204" pitchFamily="34" charset="0"/>
              <a:buChar char=" "/>
              <a:defRPr sz="1900" b="0">
                <a:solidFill>
                  <a:schemeClr val="bg2"/>
                </a:solidFill>
                <a:latin typeface="+mn-lt"/>
                <a:ea typeface="Gilroy Bold" panose="00000500000000000000" pitchFamily="50" charset="0"/>
                <a:cs typeface="Gilroy Bold" panose="00000500000000000000" pitchFamily="50" charset="0"/>
              </a:defRPr>
            </a:lvl1pPr>
            <a:lvl2pPr marL="0" indent="0">
              <a:spcBef>
                <a:spcPts val="100"/>
              </a:spcBef>
              <a:buFont typeface="Calibri" panose="020F0502020204030204" pitchFamily="34" charset="0"/>
              <a:buChar char=" "/>
              <a:defRPr sz="1700">
                <a:solidFill>
                  <a:schemeClr val="bg2"/>
                </a:solidFill>
                <a:latin typeface="+mn-lt"/>
                <a:ea typeface="Gilroy Bold" panose="00000500000000000000" pitchFamily="50" charset="0"/>
                <a:cs typeface="Gilroy Bold" panose="00000500000000000000" pitchFamily="50" charset="0"/>
              </a:defRPr>
            </a:lvl2pPr>
          </a:lstStyle>
          <a:p>
            <a:pPr lvl="0"/>
            <a:r>
              <a:rPr lang="en-US"/>
              <a:t>Click to edit Master text styles</a:t>
            </a:r>
          </a:p>
          <a:p>
            <a:pPr lvl="1"/>
            <a:r>
              <a:rPr lang="en-US"/>
              <a:t>Second level</a:t>
            </a:r>
          </a:p>
        </p:txBody>
      </p:sp>
      <p:sp>
        <p:nvSpPr>
          <p:cNvPr id="3" name="Title 2"/>
          <p:cNvSpPr>
            <a:spLocks noGrp="1"/>
          </p:cNvSpPr>
          <p:nvPr>
            <p:ph type="title"/>
          </p:nvPr>
        </p:nvSpPr>
        <p:spPr>
          <a:xfrm>
            <a:off x="431102" y="2731259"/>
            <a:ext cx="11185080" cy="668692"/>
          </a:xfrm>
        </p:spPr>
        <p:txBody>
          <a:bodyPr/>
          <a:lstStyle>
            <a:lvl1pPr>
              <a:defRPr sz="4400" b="1">
                <a:solidFill>
                  <a:schemeClr val="bg2"/>
                </a:solidFill>
              </a:defRPr>
            </a:lvl1pPr>
          </a:lstStyle>
          <a:p>
            <a:r>
              <a:rPr lang="en-US"/>
              <a:t>Click to edit Master title style</a:t>
            </a:r>
          </a:p>
        </p:txBody>
      </p:sp>
      <p:grpSp>
        <p:nvGrpSpPr>
          <p:cNvPr id="43" name="Group 42">
            <a:extLst>
              <a:ext uri="{FF2B5EF4-FFF2-40B4-BE49-F238E27FC236}">
                <a16:creationId xmlns:a16="http://schemas.microsoft.com/office/drawing/2014/main" id="{E24F6211-F7A9-4145-BE9E-9CC8F5037BA8}"/>
              </a:ext>
            </a:extLst>
          </p:cNvPr>
          <p:cNvGrpSpPr/>
          <p:nvPr userDrawn="1"/>
        </p:nvGrpSpPr>
        <p:grpSpPr bwMode="gray">
          <a:xfrm>
            <a:off x="539750" y="1054100"/>
            <a:ext cx="1498357" cy="234950"/>
            <a:chOff x="539750" y="1054100"/>
            <a:chExt cx="1498357" cy="234950"/>
          </a:xfrm>
        </p:grpSpPr>
        <p:sp>
          <p:nvSpPr>
            <p:cNvPr id="44" name="AutoShape 3">
              <a:extLst>
                <a:ext uri="{FF2B5EF4-FFF2-40B4-BE49-F238E27FC236}">
                  <a16:creationId xmlns:a16="http://schemas.microsoft.com/office/drawing/2014/main" id="{BDDAAA93-2B96-43AA-8E9F-D15CB11BC811}"/>
                </a:ext>
              </a:extLst>
            </p:cNvPr>
            <p:cNvSpPr>
              <a:spLocks noChangeAspect="1" noChangeArrowheads="1" noTextEdit="1"/>
            </p:cNvSpPr>
            <p:nvPr userDrawn="1"/>
          </p:nvSpPr>
          <p:spPr bwMode="gray">
            <a:xfrm>
              <a:off x="539750" y="1054100"/>
              <a:ext cx="149066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5">
              <a:extLst>
                <a:ext uri="{FF2B5EF4-FFF2-40B4-BE49-F238E27FC236}">
                  <a16:creationId xmlns:a16="http://schemas.microsoft.com/office/drawing/2014/main" id="{AC91E5DE-69E1-431F-AF4A-B7FAF3076796}"/>
                </a:ext>
              </a:extLst>
            </p:cNvPr>
            <p:cNvSpPr>
              <a:spLocks/>
            </p:cNvSpPr>
            <p:nvPr userDrawn="1"/>
          </p:nvSpPr>
          <p:spPr bwMode="gray">
            <a:xfrm>
              <a:off x="823913" y="1125538"/>
              <a:ext cx="92075" cy="158750"/>
            </a:xfrm>
            <a:custGeom>
              <a:avLst/>
              <a:gdLst>
                <a:gd name="T0" fmla="*/ 51 w 58"/>
                <a:gd name="T1" fmla="*/ 0 h 95"/>
                <a:gd name="T2" fmla="*/ 24 w 58"/>
                <a:gd name="T3" fmla="*/ 10 h 95"/>
                <a:gd name="T4" fmla="*/ 24 w 58"/>
                <a:gd name="T5" fmla="*/ 1 h 95"/>
                <a:gd name="T6" fmla="*/ 0 w 58"/>
                <a:gd name="T7" fmla="*/ 1 h 95"/>
                <a:gd name="T8" fmla="*/ 0 w 58"/>
                <a:gd name="T9" fmla="*/ 95 h 95"/>
                <a:gd name="T10" fmla="*/ 25 w 58"/>
                <a:gd name="T11" fmla="*/ 95 h 95"/>
                <a:gd name="T12" fmla="*/ 25 w 58"/>
                <a:gd name="T13" fmla="*/ 35 h 95"/>
                <a:gd name="T14" fmla="*/ 48 w 58"/>
                <a:gd name="T15" fmla="*/ 24 h 95"/>
                <a:gd name="T16" fmla="*/ 58 w 58"/>
                <a:gd name="T17" fmla="*/ 25 h 95"/>
                <a:gd name="T18" fmla="*/ 58 w 58"/>
                <a:gd name="T19" fmla="*/ 1 h 95"/>
                <a:gd name="T20" fmla="*/ 51 w 58"/>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95">
                  <a:moveTo>
                    <a:pt x="51" y="0"/>
                  </a:moveTo>
                  <a:cubicBezTo>
                    <a:pt x="40" y="0"/>
                    <a:pt x="31" y="4"/>
                    <a:pt x="24" y="10"/>
                  </a:cubicBezTo>
                  <a:cubicBezTo>
                    <a:pt x="24" y="1"/>
                    <a:pt x="24" y="1"/>
                    <a:pt x="24" y="1"/>
                  </a:cubicBezTo>
                  <a:cubicBezTo>
                    <a:pt x="0" y="1"/>
                    <a:pt x="0" y="1"/>
                    <a:pt x="0" y="1"/>
                  </a:cubicBezTo>
                  <a:cubicBezTo>
                    <a:pt x="0" y="95"/>
                    <a:pt x="0" y="95"/>
                    <a:pt x="0" y="95"/>
                  </a:cubicBezTo>
                  <a:cubicBezTo>
                    <a:pt x="25" y="95"/>
                    <a:pt x="25" y="95"/>
                    <a:pt x="25" y="95"/>
                  </a:cubicBezTo>
                  <a:cubicBezTo>
                    <a:pt x="25" y="35"/>
                    <a:pt x="25" y="35"/>
                    <a:pt x="25" y="35"/>
                  </a:cubicBezTo>
                  <a:cubicBezTo>
                    <a:pt x="29" y="30"/>
                    <a:pt x="37" y="24"/>
                    <a:pt x="48" y="24"/>
                  </a:cubicBezTo>
                  <a:cubicBezTo>
                    <a:pt x="52" y="24"/>
                    <a:pt x="55" y="24"/>
                    <a:pt x="58" y="25"/>
                  </a:cubicBezTo>
                  <a:cubicBezTo>
                    <a:pt x="58" y="1"/>
                    <a:pt x="58" y="1"/>
                    <a:pt x="58" y="1"/>
                  </a:cubicBezTo>
                  <a:cubicBezTo>
                    <a:pt x="56" y="1"/>
                    <a:pt x="53" y="0"/>
                    <a:pt x="5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6">
              <a:extLst>
                <a:ext uri="{FF2B5EF4-FFF2-40B4-BE49-F238E27FC236}">
                  <a16:creationId xmlns:a16="http://schemas.microsoft.com/office/drawing/2014/main" id="{01F85A7D-1F5F-4FE1-B8B7-532F23CFA369}"/>
                </a:ext>
              </a:extLst>
            </p:cNvPr>
            <p:cNvSpPr>
              <a:spLocks/>
            </p:cNvSpPr>
            <p:nvPr userDrawn="1"/>
          </p:nvSpPr>
          <p:spPr bwMode="gray">
            <a:xfrm>
              <a:off x="539750" y="1123950"/>
              <a:ext cx="117475" cy="163513"/>
            </a:xfrm>
            <a:custGeom>
              <a:avLst/>
              <a:gdLst>
                <a:gd name="T0" fmla="*/ 12 w 74"/>
                <a:gd name="T1" fmla="*/ 67 h 98"/>
                <a:gd name="T2" fmla="*/ 37 w 74"/>
                <a:gd name="T3" fmla="*/ 77 h 98"/>
                <a:gd name="T4" fmla="*/ 49 w 74"/>
                <a:gd name="T5" fmla="*/ 69 h 98"/>
                <a:gd name="T6" fmla="*/ 4 w 74"/>
                <a:gd name="T7" fmla="*/ 30 h 98"/>
                <a:gd name="T8" fmla="*/ 40 w 74"/>
                <a:gd name="T9" fmla="*/ 0 h 98"/>
                <a:gd name="T10" fmla="*/ 71 w 74"/>
                <a:gd name="T11" fmla="*/ 10 h 98"/>
                <a:gd name="T12" fmla="*/ 60 w 74"/>
                <a:gd name="T13" fmla="*/ 28 h 98"/>
                <a:gd name="T14" fmla="*/ 42 w 74"/>
                <a:gd name="T15" fmla="*/ 22 h 98"/>
                <a:gd name="T16" fmla="*/ 29 w 74"/>
                <a:gd name="T17" fmla="*/ 29 h 98"/>
                <a:gd name="T18" fmla="*/ 74 w 74"/>
                <a:gd name="T19" fmla="*/ 69 h 98"/>
                <a:gd name="T20" fmla="*/ 37 w 74"/>
                <a:gd name="T21" fmla="*/ 98 h 98"/>
                <a:gd name="T22" fmla="*/ 0 w 74"/>
                <a:gd name="T23" fmla="*/ 85 h 98"/>
                <a:gd name="T24" fmla="*/ 12 w 74"/>
                <a:gd name="T25" fmla="*/ 6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98">
                  <a:moveTo>
                    <a:pt x="12" y="67"/>
                  </a:moveTo>
                  <a:cubicBezTo>
                    <a:pt x="18" y="73"/>
                    <a:pt x="28" y="77"/>
                    <a:pt x="37" y="77"/>
                  </a:cubicBezTo>
                  <a:cubicBezTo>
                    <a:pt x="44" y="77"/>
                    <a:pt x="49" y="73"/>
                    <a:pt x="49" y="69"/>
                  </a:cubicBezTo>
                  <a:cubicBezTo>
                    <a:pt x="49" y="55"/>
                    <a:pt x="4" y="60"/>
                    <a:pt x="4" y="30"/>
                  </a:cubicBezTo>
                  <a:cubicBezTo>
                    <a:pt x="4" y="12"/>
                    <a:pt x="21" y="0"/>
                    <a:pt x="40" y="0"/>
                  </a:cubicBezTo>
                  <a:cubicBezTo>
                    <a:pt x="52" y="0"/>
                    <a:pt x="65" y="5"/>
                    <a:pt x="71" y="10"/>
                  </a:cubicBezTo>
                  <a:cubicBezTo>
                    <a:pt x="60" y="28"/>
                    <a:pt x="60" y="28"/>
                    <a:pt x="60" y="28"/>
                  </a:cubicBezTo>
                  <a:cubicBezTo>
                    <a:pt x="55" y="25"/>
                    <a:pt x="48" y="22"/>
                    <a:pt x="42" y="22"/>
                  </a:cubicBezTo>
                  <a:cubicBezTo>
                    <a:pt x="35" y="22"/>
                    <a:pt x="29" y="24"/>
                    <a:pt x="29" y="29"/>
                  </a:cubicBezTo>
                  <a:cubicBezTo>
                    <a:pt x="29" y="41"/>
                    <a:pt x="74" y="36"/>
                    <a:pt x="74" y="69"/>
                  </a:cubicBezTo>
                  <a:cubicBezTo>
                    <a:pt x="74" y="87"/>
                    <a:pt x="57" y="98"/>
                    <a:pt x="37" y="98"/>
                  </a:cubicBezTo>
                  <a:cubicBezTo>
                    <a:pt x="24" y="98"/>
                    <a:pt x="11" y="93"/>
                    <a:pt x="0" y="85"/>
                  </a:cubicBezTo>
                  <a:lnTo>
                    <a:pt x="12"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7">
              <a:extLst>
                <a:ext uri="{FF2B5EF4-FFF2-40B4-BE49-F238E27FC236}">
                  <a16:creationId xmlns:a16="http://schemas.microsoft.com/office/drawing/2014/main" id="{CF836577-0306-4EA3-9218-544E72222796}"/>
                </a:ext>
              </a:extLst>
            </p:cNvPr>
            <p:cNvSpPr>
              <a:spLocks noEditPoints="1"/>
            </p:cNvSpPr>
            <p:nvPr userDrawn="1"/>
          </p:nvSpPr>
          <p:spPr bwMode="gray">
            <a:xfrm>
              <a:off x="665163" y="1123950"/>
              <a:ext cx="142875" cy="16351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4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3" y="98"/>
                    <a:pt x="49" y="98"/>
                  </a:cubicBezTo>
                  <a:cubicBezTo>
                    <a:pt x="21" y="98"/>
                    <a:pt x="0" y="79"/>
                    <a:pt x="0" y="49"/>
                  </a:cubicBezTo>
                  <a:cubicBezTo>
                    <a:pt x="0" y="23"/>
                    <a:pt x="18" y="0"/>
                    <a:pt x="46" y="0"/>
                  </a:cubicBezTo>
                  <a:cubicBezTo>
                    <a:pt x="71" y="0"/>
                    <a:pt x="90" y="22"/>
                    <a:pt x="90" y="48"/>
                  </a:cubicBezTo>
                  <a:cubicBezTo>
                    <a:pt x="90" y="51"/>
                    <a:pt x="89" y="53"/>
                    <a:pt x="89" y="55"/>
                  </a:cubicBezTo>
                  <a:cubicBezTo>
                    <a:pt x="24" y="55"/>
                    <a:pt x="24" y="55"/>
                    <a:pt x="24" y="55"/>
                  </a:cubicBezTo>
                  <a:cubicBezTo>
                    <a:pt x="26" y="68"/>
                    <a:pt x="36"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8">
              <a:extLst>
                <a:ext uri="{FF2B5EF4-FFF2-40B4-BE49-F238E27FC236}">
                  <a16:creationId xmlns:a16="http://schemas.microsoft.com/office/drawing/2014/main" id="{E1045394-0B1B-4391-98FC-468ADCBCD995}"/>
                </a:ext>
              </a:extLst>
            </p:cNvPr>
            <p:cNvSpPr>
              <a:spLocks/>
            </p:cNvSpPr>
            <p:nvPr userDrawn="1"/>
          </p:nvSpPr>
          <p:spPr bwMode="gray">
            <a:xfrm>
              <a:off x="928688" y="1127125"/>
              <a:ext cx="163513" cy="157163"/>
            </a:xfrm>
            <a:custGeom>
              <a:avLst/>
              <a:gdLst>
                <a:gd name="T0" fmla="*/ 51 w 103"/>
                <a:gd name="T1" fmla="*/ 60 h 99"/>
                <a:gd name="T2" fmla="*/ 77 w 103"/>
                <a:gd name="T3" fmla="*/ 0 h 99"/>
                <a:gd name="T4" fmla="*/ 103 w 103"/>
                <a:gd name="T5" fmla="*/ 0 h 99"/>
                <a:gd name="T6" fmla="*/ 60 w 103"/>
                <a:gd name="T7" fmla="*/ 99 h 99"/>
                <a:gd name="T8" fmla="*/ 43 w 103"/>
                <a:gd name="T9" fmla="*/ 99 h 99"/>
                <a:gd name="T10" fmla="*/ 0 w 103"/>
                <a:gd name="T11" fmla="*/ 0 h 99"/>
                <a:gd name="T12" fmla="*/ 26 w 103"/>
                <a:gd name="T13" fmla="*/ 0 h 99"/>
                <a:gd name="T14" fmla="*/ 51 w 103"/>
                <a:gd name="T15" fmla="*/ 6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9">
                  <a:moveTo>
                    <a:pt x="51" y="60"/>
                  </a:moveTo>
                  <a:lnTo>
                    <a:pt x="77" y="0"/>
                  </a:lnTo>
                  <a:lnTo>
                    <a:pt x="103" y="0"/>
                  </a:lnTo>
                  <a:lnTo>
                    <a:pt x="60" y="99"/>
                  </a:lnTo>
                  <a:lnTo>
                    <a:pt x="43" y="99"/>
                  </a:lnTo>
                  <a:lnTo>
                    <a:pt x="0" y="0"/>
                  </a:lnTo>
                  <a:lnTo>
                    <a:pt x="26" y="0"/>
                  </a:lnTo>
                  <a:lnTo>
                    <a:pt x="51"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Oval 9">
              <a:extLst>
                <a:ext uri="{FF2B5EF4-FFF2-40B4-BE49-F238E27FC236}">
                  <a16:creationId xmlns:a16="http://schemas.microsoft.com/office/drawing/2014/main" id="{80E4B78B-D1A0-42CD-8563-EAA14D40213B}"/>
                </a:ext>
              </a:extLst>
            </p:cNvPr>
            <p:cNvSpPr>
              <a:spLocks noChangeArrowheads="1"/>
            </p:cNvSpPr>
            <p:nvPr userDrawn="1"/>
          </p:nvSpPr>
          <p:spPr bwMode="gray">
            <a:xfrm>
              <a:off x="1100138" y="1054100"/>
              <a:ext cx="50800" cy="5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10">
              <a:extLst>
                <a:ext uri="{FF2B5EF4-FFF2-40B4-BE49-F238E27FC236}">
                  <a16:creationId xmlns:a16="http://schemas.microsoft.com/office/drawing/2014/main" id="{EBE8B1B6-EE79-4E61-A6FE-03CA1C81B3F5}"/>
                </a:ext>
              </a:extLst>
            </p:cNvPr>
            <p:cNvSpPr>
              <a:spLocks noChangeArrowheads="1"/>
            </p:cNvSpPr>
            <p:nvPr userDrawn="1"/>
          </p:nvSpPr>
          <p:spPr bwMode="gray">
            <a:xfrm>
              <a:off x="1104900" y="1127125"/>
              <a:ext cx="39688" cy="157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1">
              <a:extLst>
                <a:ext uri="{FF2B5EF4-FFF2-40B4-BE49-F238E27FC236}">
                  <a16:creationId xmlns:a16="http://schemas.microsoft.com/office/drawing/2014/main" id="{A480B79C-700D-4BBB-826F-6C808BFC26D3}"/>
                </a:ext>
              </a:extLst>
            </p:cNvPr>
            <p:cNvSpPr>
              <a:spLocks/>
            </p:cNvSpPr>
            <p:nvPr userDrawn="1"/>
          </p:nvSpPr>
          <p:spPr bwMode="gray">
            <a:xfrm>
              <a:off x="1162050" y="1123950"/>
              <a:ext cx="147638" cy="163513"/>
            </a:xfrm>
            <a:custGeom>
              <a:avLst/>
              <a:gdLst>
                <a:gd name="T0" fmla="*/ 93 w 93"/>
                <a:gd name="T1" fmla="*/ 77 h 98"/>
                <a:gd name="T2" fmla="*/ 50 w 93"/>
                <a:gd name="T3" fmla="*/ 98 h 98"/>
                <a:gd name="T4" fmla="*/ 0 w 93"/>
                <a:gd name="T5" fmla="*/ 49 h 98"/>
                <a:gd name="T6" fmla="*/ 51 w 93"/>
                <a:gd name="T7" fmla="*/ 0 h 98"/>
                <a:gd name="T8" fmla="*/ 90 w 93"/>
                <a:gd name="T9" fmla="*/ 19 h 98"/>
                <a:gd name="T10" fmla="*/ 72 w 93"/>
                <a:gd name="T11" fmla="*/ 35 h 98"/>
                <a:gd name="T12" fmla="*/ 51 w 93"/>
                <a:gd name="T13" fmla="*/ 24 h 98"/>
                <a:gd name="T14" fmla="*/ 25 w 93"/>
                <a:gd name="T15" fmla="*/ 49 h 98"/>
                <a:gd name="T16" fmla="*/ 51 w 93"/>
                <a:gd name="T17" fmla="*/ 75 h 98"/>
                <a:gd name="T18" fmla="*/ 74 w 93"/>
                <a:gd name="T19" fmla="*/ 62 h 98"/>
                <a:gd name="T20" fmla="*/ 93 w 93"/>
                <a:gd name="T21"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98">
                  <a:moveTo>
                    <a:pt x="93" y="77"/>
                  </a:moveTo>
                  <a:cubicBezTo>
                    <a:pt x="82" y="91"/>
                    <a:pt x="68" y="98"/>
                    <a:pt x="50" y="98"/>
                  </a:cubicBezTo>
                  <a:cubicBezTo>
                    <a:pt x="22" y="98"/>
                    <a:pt x="0" y="76"/>
                    <a:pt x="0" y="49"/>
                  </a:cubicBezTo>
                  <a:cubicBezTo>
                    <a:pt x="0" y="22"/>
                    <a:pt x="22" y="0"/>
                    <a:pt x="51" y="0"/>
                  </a:cubicBezTo>
                  <a:cubicBezTo>
                    <a:pt x="67" y="0"/>
                    <a:pt x="81" y="8"/>
                    <a:pt x="90" y="19"/>
                  </a:cubicBezTo>
                  <a:cubicBezTo>
                    <a:pt x="72" y="35"/>
                    <a:pt x="72" y="35"/>
                    <a:pt x="72" y="35"/>
                  </a:cubicBezTo>
                  <a:cubicBezTo>
                    <a:pt x="67" y="28"/>
                    <a:pt x="60" y="24"/>
                    <a:pt x="51" y="24"/>
                  </a:cubicBezTo>
                  <a:cubicBezTo>
                    <a:pt x="36" y="24"/>
                    <a:pt x="25" y="35"/>
                    <a:pt x="25" y="49"/>
                  </a:cubicBezTo>
                  <a:cubicBezTo>
                    <a:pt x="25" y="64"/>
                    <a:pt x="36" y="75"/>
                    <a:pt x="51" y="75"/>
                  </a:cubicBezTo>
                  <a:cubicBezTo>
                    <a:pt x="61" y="75"/>
                    <a:pt x="69" y="68"/>
                    <a:pt x="74" y="62"/>
                  </a:cubicBezTo>
                  <a:lnTo>
                    <a:pt x="93" y="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2">
              <a:extLst>
                <a:ext uri="{FF2B5EF4-FFF2-40B4-BE49-F238E27FC236}">
                  <a16:creationId xmlns:a16="http://schemas.microsoft.com/office/drawing/2014/main" id="{363F41F8-1EC2-4EF4-AD6B-B6A826C3A332}"/>
                </a:ext>
              </a:extLst>
            </p:cNvPr>
            <p:cNvSpPr>
              <a:spLocks noEditPoints="1"/>
            </p:cNvSpPr>
            <p:nvPr userDrawn="1"/>
          </p:nvSpPr>
          <p:spPr bwMode="gray">
            <a:xfrm>
              <a:off x="1314450" y="1123950"/>
              <a:ext cx="142875" cy="16351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5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4" y="98"/>
                    <a:pt x="49" y="98"/>
                  </a:cubicBezTo>
                  <a:cubicBezTo>
                    <a:pt x="21" y="98"/>
                    <a:pt x="0" y="79"/>
                    <a:pt x="0" y="49"/>
                  </a:cubicBezTo>
                  <a:cubicBezTo>
                    <a:pt x="0" y="23"/>
                    <a:pt x="18" y="0"/>
                    <a:pt x="46" y="0"/>
                  </a:cubicBezTo>
                  <a:cubicBezTo>
                    <a:pt x="72" y="0"/>
                    <a:pt x="90" y="22"/>
                    <a:pt x="90" y="48"/>
                  </a:cubicBezTo>
                  <a:cubicBezTo>
                    <a:pt x="90" y="51"/>
                    <a:pt x="90" y="53"/>
                    <a:pt x="89" y="55"/>
                  </a:cubicBezTo>
                  <a:cubicBezTo>
                    <a:pt x="25" y="55"/>
                    <a:pt x="25" y="55"/>
                    <a:pt x="25" y="55"/>
                  </a:cubicBezTo>
                  <a:cubicBezTo>
                    <a:pt x="26" y="68"/>
                    <a:pt x="37"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3">
              <a:extLst>
                <a:ext uri="{FF2B5EF4-FFF2-40B4-BE49-F238E27FC236}">
                  <a16:creationId xmlns:a16="http://schemas.microsoft.com/office/drawing/2014/main" id="{A440DBD9-AD4A-4B69-A053-4297220B5A77}"/>
                </a:ext>
              </a:extLst>
            </p:cNvPr>
            <p:cNvSpPr>
              <a:spLocks/>
            </p:cNvSpPr>
            <p:nvPr userDrawn="1"/>
          </p:nvSpPr>
          <p:spPr bwMode="gray">
            <a:xfrm>
              <a:off x="1790700" y="1127125"/>
              <a:ext cx="241300" cy="157163"/>
            </a:xfrm>
            <a:custGeom>
              <a:avLst/>
              <a:gdLst>
                <a:gd name="T0" fmla="*/ 56 w 152"/>
                <a:gd name="T1" fmla="*/ 99 h 99"/>
                <a:gd name="T2" fmla="*/ 38 w 152"/>
                <a:gd name="T3" fmla="*/ 99 h 99"/>
                <a:gd name="T4" fmla="*/ 0 w 152"/>
                <a:gd name="T5" fmla="*/ 0 h 99"/>
                <a:gd name="T6" fmla="*/ 25 w 152"/>
                <a:gd name="T7" fmla="*/ 0 h 99"/>
                <a:gd name="T8" fmla="*/ 46 w 152"/>
                <a:gd name="T9" fmla="*/ 57 h 99"/>
                <a:gd name="T10" fmla="*/ 66 w 152"/>
                <a:gd name="T11" fmla="*/ 0 h 99"/>
                <a:gd name="T12" fmla="*/ 87 w 152"/>
                <a:gd name="T13" fmla="*/ 0 h 99"/>
                <a:gd name="T14" fmla="*/ 106 w 152"/>
                <a:gd name="T15" fmla="*/ 57 h 99"/>
                <a:gd name="T16" fmla="*/ 127 w 152"/>
                <a:gd name="T17" fmla="*/ 0 h 99"/>
                <a:gd name="T18" fmla="*/ 152 w 152"/>
                <a:gd name="T19" fmla="*/ 0 h 99"/>
                <a:gd name="T20" fmla="*/ 115 w 152"/>
                <a:gd name="T21" fmla="*/ 99 h 99"/>
                <a:gd name="T22" fmla="*/ 96 w 152"/>
                <a:gd name="T23" fmla="*/ 99 h 99"/>
                <a:gd name="T24" fmla="*/ 76 w 152"/>
                <a:gd name="T25" fmla="*/ 43 h 99"/>
                <a:gd name="T26" fmla="*/ 56 w 152"/>
                <a:gd name="T2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99">
                  <a:moveTo>
                    <a:pt x="56" y="99"/>
                  </a:moveTo>
                  <a:lnTo>
                    <a:pt x="38" y="99"/>
                  </a:lnTo>
                  <a:lnTo>
                    <a:pt x="0" y="0"/>
                  </a:lnTo>
                  <a:lnTo>
                    <a:pt x="25" y="0"/>
                  </a:lnTo>
                  <a:lnTo>
                    <a:pt x="46" y="57"/>
                  </a:lnTo>
                  <a:lnTo>
                    <a:pt x="66" y="0"/>
                  </a:lnTo>
                  <a:lnTo>
                    <a:pt x="87" y="0"/>
                  </a:lnTo>
                  <a:lnTo>
                    <a:pt x="106" y="57"/>
                  </a:lnTo>
                  <a:lnTo>
                    <a:pt x="127" y="0"/>
                  </a:lnTo>
                  <a:lnTo>
                    <a:pt x="152" y="0"/>
                  </a:lnTo>
                  <a:lnTo>
                    <a:pt x="115" y="99"/>
                  </a:lnTo>
                  <a:lnTo>
                    <a:pt x="96" y="99"/>
                  </a:lnTo>
                  <a:lnTo>
                    <a:pt x="76" y="43"/>
                  </a:lnTo>
                  <a:lnTo>
                    <a:pt x="56"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4">
              <a:extLst>
                <a:ext uri="{FF2B5EF4-FFF2-40B4-BE49-F238E27FC236}">
                  <a16:creationId xmlns:a16="http://schemas.microsoft.com/office/drawing/2014/main" id="{5DD7F9F6-C40A-44C3-BFC1-12FCC89D1F4C}"/>
                </a:ext>
              </a:extLst>
            </p:cNvPr>
            <p:cNvSpPr>
              <a:spLocks/>
            </p:cNvSpPr>
            <p:nvPr userDrawn="1"/>
          </p:nvSpPr>
          <p:spPr bwMode="gray">
            <a:xfrm>
              <a:off x="1473200" y="1123950"/>
              <a:ext cx="146050" cy="160338"/>
            </a:xfrm>
            <a:custGeom>
              <a:avLst/>
              <a:gdLst>
                <a:gd name="T0" fmla="*/ 0 w 92"/>
                <a:gd name="T1" fmla="*/ 96 h 96"/>
                <a:gd name="T2" fmla="*/ 0 w 92"/>
                <a:gd name="T3" fmla="*/ 2 h 96"/>
                <a:gd name="T4" fmla="*/ 24 w 92"/>
                <a:gd name="T5" fmla="*/ 2 h 96"/>
                <a:gd name="T6" fmla="*/ 24 w 92"/>
                <a:gd name="T7" fmla="*/ 10 h 96"/>
                <a:gd name="T8" fmla="*/ 50 w 92"/>
                <a:gd name="T9" fmla="*/ 0 h 96"/>
                <a:gd name="T10" fmla="*/ 82 w 92"/>
                <a:gd name="T11" fmla="*/ 15 h 96"/>
                <a:gd name="T12" fmla="*/ 92 w 92"/>
                <a:gd name="T13" fmla="*/ 48 h 96"/>
                <a:gd name="T14" fmla="*/ 92 w 92"/>
                <a:gd name="T15" fmla="*/ 96 h 96"/>
                <a:gd name="T16" fmla="*/ 67 w 92"/>
                <a:gd name="T17" fmla="*/ 96 h 96"/>
                <a:gd name="T18" fmla="*/ 67 w 92"/>
                <a:gd name="T19" fmla="*/ 46 h 96"/>
                <a:gd name="T20" fmla="*/ 61 w 92"/>
                <a:gd name="T21" fmla="*/ 29 h 96"/>
                <a:gd name="T22" fmla="*/ 47 w 92"/>
                <a:gd name="T23" fmla="*/ 24 h 96"/>
                <a:gd name="T24" fmla="*/ 25 w 92"/>
                <a:gd name="T25" fmla="*/ 35 h 96"/>
                <a:gd name="T26" fmla="*/ 25 w 92"/>
                <a:gd name="T27" fmla="*/ 96 h 96"/>
                <a:gd name="T28" fmla="*/ 0 w 92"/>
                <a:gd name="T2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6">
                  <a:moveTo>
                    <a:pt x="0" y="96"/>
                  </a:moveTo>
                  <a:cubicBezTo>
                    <a:pt x="0" y="2"/>
                    <a:pt x="0" y="2"/>
                    <a:pt x="0" y="2"/>
                  </a:cubicBezTo>
                  <a:cubicBezTo>
                    <a:pt x="24" y="2"/>
                    <a:pt x="24" y="2"/>
                    <a:pt x="24" y="2"/>
                  </a:cubicBezTo>
                  <a:cubicBezTo>
                    <a:pt x="24" y="10"/>
                    <a:pt x="24" y="10"/>
                    <a:pt x="24" y="10"/>
                  </a:cubicBezTo>
                  <a:cubicBezTo>
                    <a:pt x="31" y="4"/>
                    <a:pt x="40" y="0"/>
                    <a:pt x="50" y="0"/>
                  </a:cubicBezTo>
                  <a:cubicBezTo>
                    <a:pt x="63" y="0"/>
                    <a:pt x="75" y="6"/>
                    <a:pt x="82" y="15"/>
                  </a:cubicBezTo>
                  <a:cubicBezTo>
                    <a:pt x="89" y="23"/>
                    <a:pt x="92" y="32"/>
                    <a:pt x="92" y="48"/>
                  </a:cubicBezTo>
                  <a:cubicBezTo>
                    <a:pt x="92" y="96"/>
                    <a:pt x="92" y="96"/>
                    <a:pt x="92" y="96"/>
                  </a:cubicBezTo>
                  <a:cubicBezTo>
                    <a:pt x="67" y="96"/>
                    <a:pt x="67" y="96"/>
                    <a:pt x="67" y="96"/>
                  </a:cubicBezTo>
                  <a:cubicBezTo>
                    <a:pt x="67" y="46"/>
                    <a:pt x="67" y="46"/>
                    <a:pt x="67" y="46"/>
                  </a:cubicBezTo>
                  <a:cubicBezTo>
                    <a:pt x="67" y="37"/>
                    <a:pt x="65" y="32"/>
                    <a:pt x="61" y="29"/>
                  </a:cubicBezTo>
                  <a:cubicBezTo>
                    <a:pt x="58" y="25"/>
                    <a:pt x="53" y="24"/>
                    <a:pt x="47" y="24"/>
                  </a:cubicBezTo>
                  <a:cubicBezTo>
                    <a:pt x="37" y="24"/>
                    <a:pt x="28" y="30"/>
                    <a:pt x="25" y="35"/>
                  </a:cubicBezTo>
                  <a:cubicBezTo>
                    <a:pt x="25" y="96"/>
                    <a:pt x="25" y="96"/>
                    <a:pt x="25" y="96"/>
                  </a:cubicBezTo>
                  <a:lnTo>
                    <a:pt x="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15">
              <a:extLst>
                <a:ext uri="{FF2B5EF4-FFF2-40B4-BE49-F238E27FC236}">
                  <a16:creationId xmlns:a16="http://schemas.microsoft.com/office/drawing/2014/main" id="{1C5059AD-11C1-4D77-B86E-11F85A988E90}"/>
                </a:ext>
              </a:extLst>
            </p:cNvPr>
            <p:cNvSpPr>
              <a:spLocks noEditPoints="1"/>
            </p:cNvSpPr>
            <p:nvPr userDrawn="1"/>
          </p:nvSpPr>
          <p:spPr bwMode="gray">
            <a:xfrm>
              <a:off x="1633538" y="1127125"/>
              <a:ext cx="168275" cy="161925"/>
            </a:xfrm>
            <a:custGeom>
              <a:avLst/>
              <a:gdLst>
                <a:gd name="T0" fmla="*/ 53 w 106"/>
                <a:gd name="T1" fmla="*/ 0 h 97"/>
                <a:gd name="T2" fmla="*/ 0 w 106"/>
                <a:gd name="T3" fmla="*/ 53 h 97"/>
                <a:gd name="T4" fmla="*/ 17 w 106"/>
                <a:gd name="T5" fmla="*/ 93 h 97"/>
                <a:gd name="T6" fmla="*/ 30 w 106"/>
                <a:gd name="T7" fmla="*/ 94 h 97"/>
                <a:gd name="T8" fmla="*/ 53 w 106"/>
                <a:gd name="T9" fmla="*/ 86 h 97"/>
                <a:gd name="T10" fmla="*/ 76 w 106"/>
                <a:gd name="T11" fmla="*/ 94 h 97"/>
                <a:gd name="T12" fmla="*/ 90 w 106"/>
                <a:gd name="T13" fmla="*/ 93 h 97"/>
                <a:gd name="T14" fmla="*/ 106 w 106"/>
                <a:gd name="T15" fmla="*/ 54 h 97"/>
                <a:gd name="T16" fmla="*/ 53 w 106"/>
                <a:gd name="T17" fmla="*/ 0 h 97"/>
                <a:gd name="T18" fmla="*/ 53 w 106"/>
                <a:gd name="T19" fmla="*/ 81 h 97"/>
                <a:gd name="T20" fmla="*/ 26 w 106"/>
                <a:gd name="T21" fmla="*/ 54 h 97"/>
                <a:gd name="T22" fmla="*/ 53 w 106"/>
                <a:gd name="T23" fmla="*/ 27 h 97"/>
                <a:gd name="T24" fmla="*/ 80 w 106"/>
                <a:gd name="T25" fmla="*/ 54 h 97"/>
                <a:gd name="T26" fmla="*/ 53 w 106"/>
                <a:gd name="T27"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7">
                  <a:moveTo>
                    <a:pt x="53" y="0"/>
                  </a:moveTo>
                  <a:cubicBezTo>
                    <a:pt x="24" y="0"/>
                    <a:pt x="0" y="24"/>
                    <a:pt x="0" y="53"/>
                  </a:cubicBezTo>
                  <a:cubicBezTo>
                    <a:pt x="0" y="69"/>
                    <a:pt x="6" y="83"/>
                    <a:pt x="17" y="93"/>
                  </a:cubicBezTo>
                  <a:cubicBezTo>
                    <a:pt x="20" y="96"/>
                    <a:pt x="26" y="97"/>
                    <a:pt x="30" y="94"/>
                  </a:cubicBezTo>
                  <a:cubicBezTo>
                    <a:pt x="36" y="89"/>
                    <a:pt x="44" y="86"/>
                    <a:pt x="53" y="86"/>
                  </a:cubicBezTo>
                  <a:cubicBezTo>
                    <a:pt x="62" y="86"/>
                    <a:pt x="70" y="89"/>
                    <a:pt x="76" y="94"/>
                  </a:cubicBezTo>
                  <a:cubicBezTo>
                    <a:pt x="80" y="97"/>
                    <a:pt x="86" y="96"/>
                    <a:pt x="90" y="93"/>
                  </a:cubicBezTo>
                  <a:cubicBezTo>
                    <a:pt x="100" y="83"/>
                    <a:pt x="106" y="69"/>
                    <a:pt x="106" y="54"/>
                  </a:cubicBezTo>
                  <a:cubicBezTo>
                    <a:pt x="106" y="24"/>
                    <a:pt x="83" y="0"/>
                    <a:pt x="53" y="0"/>
                  </a:cubicBezTo>
                  <a:moveTo>
                    <a:pt x="53" y="81"/>
                  </a:moveTo>
                  <a:cubicBezTo>
                    <a:pt x="37" y="81"/>
                    <a:pt x="26" y="69"/>
                    <a:pt x="26" y="54"/>
                  </a:cubicBezTo>
                  <a:cubicBezTo>
                    <a:pt x="26" y="39"/>
                    <a:pt x="37" y="27"/>
                    <a:pt x="53" y="27"/>
                  </a:cubicBezTo>
                  <a:cubicBezTo>
                    <a:pt x="69" y="27"/>
                    <a:pt x="80" y="39"/>
                    <a:pt x="80" y="54"/>
                  </a:cubicBezTo>
                  <a:cubicBezTo>
                    <a:pt x="80" y="69"/>
                    <a:pt x="69" y="81"/>
                    <a:pt x="53" y="81"/>
                  </a:cubicBezTo>
                </a:path>
              </a:pathLst>
            </a:custGeom>
            <a:solidFill>
              <a:srgbClr val="81B5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6" name="Group 55">
              <a:extLst>
                <a:ext uri="{FF2B5EF4-FFF2-40B4-BE49-F238E27FC236}">
                  <a16:creationId xmlns:a16="http://schemas.microsoft.com/office/drawing/2014/main" id="{E54F817F-FBB6-4AFA-ABC0-24EF64E42571}"/>
                </a:ext>
              </a:extLst>
            </p:cNvPr>
            <p:cNvGrpSpPr>
              <a:grpSpLocks noChangeAspect="1"/>
            </p:cNvGrpSpPr>
            <p:nvPr/>
          </p:nvGrpSpPr>
          <p:grpSpPr bwMode="gray">
            <a:xfrm>
              <a:off x="1998819" y="1263267"/>
              <a:ext cx="39288" cy="20954"/>
              <a:chOff x="2687241" y="1822450"/>
              <a:chExt cx="23813" cy="12700"/>
            </a:xfrm>
          </p:grpSpPr>
          <p:sp>
            <p:nvSpPr>
              <p:cNvPr id="57" name="Freeform 8">
                <a:extLst>
                  <a:ext uri="{FF2B5EF4-FFF2-40B4-BE49-F238E27FC236}">
                    <a16:creationId xmlns:a16="http://schemas.microsoft.com/office/drawing/2014/main" id="{5A908FF5-7479-4DB2-BA6C-0AC7718482FD}"/>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rgbClr val="FFFFFF"/>
              </a:solidFill>
              <a:ln w="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9">
                <a:extLst>
                  <a:ext uri="{FF2B5EF4-FFF2-40B4-BE49-F238E27FC236}">
                    <a16:creationId xmlns:a16="http://schemas.microsoft.com/office/drawing/2014/main" id="{BE60C21A-C6DF-46AA-94D9-99E0E44D33D9}"/>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rgbClr val="FFFFFF"/>
              </a:solidFill>
              <a:ln w="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062596470"/>
      </p:ext>
    </p:extLst>
  </p:cSld>
  <p:clrMapOvr>
    <a:masterClrMapping/>
  </p:clrMapOvr>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hank You_1_Name">
    <p:bg bwMode="gray">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70628" y="3599343"/>
            <a:ext cx="10441443" cy="1374775"/>
          </a:xfrm>
        </p:spPr>
        <p:txBody>
          <a:bodyPr/>
          <a:lstStyle>
            <a:lvl1pPr marL="0" indent="0">
              <a:buFont typeface="Calibri" panose="020F0502020204030204" pitchFamily="34" charset="0"/>
              <a:buChar char=" "/>
              <a:defRPr sz="1900" b="0">
                <a:solidFill>
                  <a:schemeClr val="bg2"/>
                </a:solidFill>
                <a:latin typeface="+mn-lt"/>
                <a:ea typeface="Gilroy Bold" panose="00000500000000000000" pitchFamily="50" charset="0"/>
                <a:cs typeface="Gilroy Bold" panose="00000500000000000000" pitchFamily="50" charset="0"/>
              </a:defRPr>
            </a:lvl1pPr>
            <a:lvl2pPr marL="0" indent="0">
              <a:spcBef>
                <a:spcPts val="100"/>
              </a:spcBef>
              <a:buFont typeface="Calibri" panose="020F0502020204030204" pitchFamily="34" charset="0"/>
              <a:buChar char=" "/>
              <a:defRPr sz="1700">
                <a:solidFill>
                  <a:schemeClr val="bg2"/>
                </a:solidFill>
                <a:latin typeface="+mn-lt"/>
                <a:ea typeface="Gilroy Bold" panose="00000500000000000000" pitchFamily="50" charset="0"/>
                <a:cs typeface="Gilroy Bold" panose="00000500000000000000" pitchFamily="50" charset="0"/>
              </a:defRPr>
            </a:lvl2pPr>
          </a:lstStyle>
          <a:p>
            <a:pPr lvl="0"/>
            <a:r>
              <a:rPr lang="en-US"/>
              <a:t>Click to edit Master text styles</a:t>
            </a:r>
          </a:p>
          <a:p>
            <a:pPr lvl="1"/>
            <a:r>
              <a:rPr lang="en-US"/>
              <a:t>Second level</a:t>
            </a:r>
          </a:p>
        </p:txBody>
      </p:sp>
      <p:sp>
        <p:nvSpPr>
          <p:cNvPr id="3" name="Title 2"/>
          <p:cNvSpPr>
            <a:spLocks noGrp="1"/>
          </p:cNvSpPr>
          <p:nvPr>
            <p:ph type="title"/>
          </p:nvPr>
        </p:nvSpPr>
        <p:spPr>
          <a:xfrm>
            <a:off x="431102" y="2731259"/>
            <a:ext cx="11185080" cy="668692"/>
          </a:xfrm>
        </p:spPr>
        <p:txBody>
          <a:bodyPr/>
          <a:lstStyle>
            <a:lvl1pPr>
              <a:defRPr sz="4400" b="1">
                <a:solidFill>
                  <a:schemeClr val="bg2"/>
                </a:solidFill>
              </a:defRPr>
            </a:lvl1pPr>
          </a:lstStyle>
          <a:p>
            <a:r>
              <a:rPr lang="en-US"/>
              <a:t>Click to edit Master title style</a:t>
            </a:r>
          </a:p>
        </p:txBody>
      </p:sp>
      <p:grpSp>
        <p:nvGrpSpPr>
          <p:cNvPr id="43" name="Group 42">
            <a:extLst>
              <a:ext uri="{FF2B5EF4-FFF2-40B4-BE49-F238E27FC236}">
                <a16:creationId xmlns:a16="http://schemas.microsoft.com/office/drawing/2014/main" id="{59E002F9-4864-4463-A5EE-F975F25FF9A4}"/>
              </a:ext>
            </a:extLst>
          </p:cNvPr>
          <p:cNvGrpSpPr/>
          <p:nvPr userDrawn="1"/>
        </p:nvGrpSpPr>
        <p:grpSpPr bwMode="gray">
          <a:xfrm>
            <a:off x="539750" y="1054100"/>
            <a:ext cx="1498357" cy="234950"/>
            <a:chOff x="539750" y="1054100"/>
            <a:chExt cx="1498357" cy="234950"/>
          </a:xfrm>
        </p:grpSpPr>
        <p:sp>
          <p:nvSpPr>
            <p:cNvPr id="44" name="AutoShape 3">
              <a:extLst>
                <a:ext uri="{FF2B5EF4-FFF2-40B4-BE49-F238E27FC236}">
                  <a16:creationId xmlns:a16="http://schemas.microsoft.com/office/drawing/2014/main" id="{CD60E101-BD25-4987-A29F-8651D8D59945}"/>
                </a:ext>
              </a:extLst>
            </p:cNvPr>
            <p:cNvSpPr>
              <a:spLocks noChangeAspect="1" noChangeArrowheads="1" noTextEdit="1"/>
            </p:cNvSpPr>
            <p:nvPr userDrawn="1"/>
          </p:nvSpPr>
          <p:spPr bwMode="gray">
            <a:xfrm>
              <a:off x="539750" y="1054100"/>
              <a:ext cx="149066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5">
              <a:extLst>
                <a:ext uri="{FF2B5EF4-FFF2-40B4-BE49-F238E27FC236}">
                  <a16:creationId xmlns:a16="http://schemas.microsoft.com/office/drawing/2014/main" id="{BECB4618-5B7D-46B1-8301-FD495CC275D1}"/>
                </a:ext>
              </a:extLst>
            </p:cNvPr>
            <p:cNvSpPr>
              <a:spLocks/>
            </p:cNvSpPr>
            <p:nvPr userDrawn="1"/>
          </p:nvSpPr>
          <p:spPr bwMode="gray">
            <a:xfrm>
              <a:off x="823913" y="1125538"/>
              <a:ext cx="92075" cy="158750"/>
            </a:xfrm>
            <a:custGeom>
              <a:avLst/>
              <a:gdLst>
                <a:gd name="T0" fmla="*/ 51 w 58"/>
                <a:gd name="T1" fmla="*/ 0 h 95"/>
                <a:gd name="T2" fmla="*/ 24 w 58"/>
                <a:gd name="T3" fmla="*/ 10 h 95"/>
                <a:gd name="T4" fmla="*/ 24 w 58"/>
                <a:gd name="T5" fmla="*/ 1 h 95"/>
                <a:gd name="T6" fmla="*/ 0 w 58"/>
                <a:gd name="T7" fmla="*/ 1 h 95"/>
                <a:gd name="T8" fmla="*/ 0 w 58"/>
                <a:gd name="T9" fmla="*/ 95 h 95"/>
                <a:gd name="T10" fmla="*/ 25 w 58"/>
                <a:gd name="T11" fmla="*/ 95 h 95"/>
                <a:gd name="T12" fmla="*/ 25 w 58"/>
                <a:gd name="T13" fmla="*/ 35 h 95"/>
                <a:gd name="T14" fmla="*/ 48 w 58"/>
                <a:gd name="T15" fmla="*/ 24 h 95"/>
                <a:gd name="T16" fmla="*/ 58 w 58"/>
                <a:gd name="T17" fmla="*/ 25 h 95"/>
                <a:gd name="T18" fmla="*/ 58 w 58"/>
                <a:gd name="T19" fmla="*/ 1 h 95"/>
                <a:gd name="T20" fmla="*/ 51 w 58"/>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95">
                  <a:moveTo>
                    <a:pt x="51" y="0"/>
                  </a:moveTo>
                  <a:cubicBezTo>
                    <a:pt x="40" y="0"/>
                    <a:pt x="31" y="4"/>
                    <a:pt x="24" y="10"/>
                  </a:cubicBezTo>
                  <a:cubicBezTo>
                    <a:pt x="24" y="1"/>
                    <a:pt x="24" y="1"/>
                    <a:pt x="24" y="1"/>
                  </a:cubicBezTo>
                  <a:cubicBezTo>
                    <a:pt x="0" y="1"/>
                    <a:pt x="0" y="1"/>
                    <a:pt x="0" y="1"/>
                  </a:cubicBezTo>
                  <a:cubicBezTo>
                    <a:pt x="0" y="95"/>
                    <a:pt x="0" y="95"/>
                    <a:pt x="0" y="95"/>
                  </a:cubicBezTo>
                  <a:cubicBezTo>
                    <a:pt x="25" y="95"/>
                    <a:pt x="25" y="95"/>
                    <a:pt x="25" y="95"/>
                  </a:cubicBezTo>
                  <a:cubicBezTo>
                    <a:pt x="25" y="35"/>
                    <a:pt x="25" y="35"/>
                    <a:pt x="25" y="35"/>
                  </a:cubicBezTo>
                  <a:cubicBezTo>
                    <a:pt x="29" y="30"/>
                    <a:pt x="37" y="24"/>
                    <a:pt x="48" y="24"/>
                  </a:cubicBezTo>
                  <a:cubicBezTo>
                    <a:pt x="52" y="24"/>
                    <a:pt x="55" y="24"/>
                    <a:pt x="58" y="25"/>
                  </a:cubicBezTo>
                  <a:cubicBezTo>
                    <a:pt x="58" y="1"/>
                    <a:pt x="58" y="1"/>
                    <a:pt x="58" y="1"/>
                  </a:cubicBezTo>
                  <a:cubicBezTo>
                    <a:pt x="56" y="1"/>
                    <a:pt x="53" y="0"/>
                    <a:pt x="5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6">
              <a:extLst>
                <a:ext uri="{FF2B5EF4-FFF2-40B4-BE49-F238E27FC236}">
                  <a16:creationId xmlns:a16="http://schemas.microsoft.com/office/drawing/2014/main" id="{60B0B988-6E1C-49FE-8059-ED4E945634EF}"/>
                </a:ext>
              </a:extLst>
            </p:cNvPr>
            <p:cNvSpPr>
              <a:spLocks/>
            </p:cNvSpPr>
            <p:nvPr userDrawn="1"/>
          </p:nvSpPr>
          <p:spPr bwMode="gray">
            <a:xfrm>
              <a:off x="539750" y="1123950"/>
              <a:ext cx="117475" cy="163513"/>
            </a:xfrm>
            <a:custGeom>
              <a:avLst/>
              <a:gdLst>
                <a:gd name="T0" fmla="*/ 12 w 74"/>
                <a:gd name="T1" fmla="*/ 67 h 98"/>
                <a:gd name="T2" fmla="*/ 37 w 74"/>
                <a:gd name="T3" fmla="*/ 77 h 98"/>
                <a:gd name="T4" fmla="*/ 49 w 74"/>
                <a:gd name="T5" fmla="*/ 69 h 98"/>
                <a:gd name="T6" fmla="*/ 4 w 74"/>
                <a:gd name="T7" fmla="*/ 30 h 98"/>
                <a:gd name="T8" fmla="*/ 40 w 74"/>
                <a:gd name="T9" fmla="*/ 0 h 98"/>
                <a:gd name="T10" fmla="*/ 71 w 74"/>
                <a:gd name="T11" fmla="*/ 10 h 98"/>
                <a:gd name="T12" fmla="*/ 60 w 74"/>
                <a:gd name="T13" fmla="*/ 28 h 98"/>
                <a:gd name="T14" fmla="*/ 42 w 74"/>
                <a:gd name="T15" fmla="*/ 22 h 98"/>
                <a:gd name="T16" fmla="*/ 29 w 74"/>
                <a:gd name="T17" fmla="*/ 29 h 98"/>
                <a:gd name="T18" fmla="*/ 74 w 74"/>
                <a:gd name="T19" fmla="*/ 69 h 98"/>
                <a:gd name="T20" fmla="*/ 37 w 74"/>
                <a:gd name="T21" fmla="*/ 98 h 98"/>
                <a:gd name="T22" fmla="*/ 0 w 74"/>
                <a:gd name="T23" fmla="*/ 85 h 98"/>
                <a:gd name="T24" fmla="*/ 12 w 74"/>
                <a:gd name="T25" fmla="*/ 6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98">
                  <a:moveTo>
                    <a:pt x="12" y="67"/>
                  </a:moveTo>
                  <a:cubicBezTo>
                    <a:pt x="18" y="73"/>
                    <a:pt x="28" y="77"/>
                    <a:pt x="37" y="77"/>
                  </a:cubicBezTo>
                  <a:cubicBezTo>
                    <a:pt x="44" y="77"/>
                    <a:pt x="49" y="73"/>
                    <a:pt x="49" y="69"/>
                  </a:cubicBezTo>
                  <a:cubicBezTo>
                    <a:pt x="49" y="55"/>
                    <a:pt x="4" y="60"/>
                    <a:pt x="4" y="30"/>
                  </a:cubicBezTo>
                  <a:cubicBezTo>
                    <a:pt x="4" y="12"/>
                    <a:pt x="21" y="0"/>
                    <a:pt x="40" y="0"/>
                  </a:cubicBezTo>
                  <a:cubicBezTo>
                    <a:pt x="52" y="0"/>
                    <a:pt x="65" y="5"/>
                    <a:pt x="71" y="10"/>
                  </a:cubicBezTo>
                  <a:cubicBezTo>
                    <a:pt x="60" y="28"/>
                    <a:pt x="60" y="28"/>
                    <a:pt x="60" y="28"/>
                  </a:cubicBezTo>
                  <a:cubicBezTo>
                    <a:pt x="55" y="25"/>
                    <a:pt x="48" y="22"/>
                    <a:pt x="42" y="22"/>
                  </a:cubicBezTo>
                  <a:cubicBezTo>
                    <a:pt x="35" y="22"/>
                    <a:pt x="29" y="24"/>
                    <a:pt x="29" y="29"/>
                  </a:cubicBezTo>
                  <a:cubicBezTo>
                    <a:pt x="29" y="41"/>
                    <a:pt x="74" y="36"/>
                    <a:pt x="74" y="69"/>
                  </a:cubicBezTo>
                  <a:cubicBezTo>
                    <a:pt x="74" y="87"/>
                    <a:pt x="57" y="98"/>
                    <a:pt x="37" y="98"/>
                  </a:cubicBezTo>
                  <a:cubicBezTo>
                    <a:pt x="24" y="98"/>
                    <a:pt x="11" y="93"/>
                    <a:pt x="0" y="85"/>
                  </a:cubicBezTo>
                  <a:lnTo>
                    <a:pt x="12"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7">
              <a:extLst>
                <a:ext uri="{FF2B5EF4-FFF2-40B4-BE49-F238E27FC236}">
                  <a16:creationId xmlns:a16="http://schemas.microsoft.com/office/drawing/2014/main" id="{BE762C3F-CECB-4F2D-A8C5-9A4431E32353}"/>
                </a:ext>
              </a:extLst>
            </p:cNvPr>
            <p:cNvSpPr>
              <a:spLocks noEditPoints="1"/>
            </p:cNvSpPr>
            <p:nvPr userDrawn="1"/>
          </p:nvSpPr>
          <p:spPr bwMode="gray">
            <a:xfrm>
              <a:off x="665163" y="1123950"/>
              <a:ext cx="142875" cy="16351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4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3" y="98"/>
                    <a:pt x="49" y="98"/>
                  </a:cubicBezTo>
                  <a:cubicBezTo>
                    <a:pt x="21" y="98"/>
                    <a:pt x="0" y="79"/>
                    <a:pt x="0" y="49"/>
                  </a:cubicBezTo>
                  <a:cubicBezTo>
                    <a:pt x="0" y="23"/>
                    <a:pt x="18" y="0"/>
                    <a:pt x="46" y="0"/>
                  </a:cubicBezTo>
                  <a:cubicBezTo>
                    <a:pt x="71" y="0"/>
                    <a:pt x="90" y="22"/>
                    <a:pt x="90" y="48"/>
                  </a:cubicBezTo>
                  <a:cubicBezTo>
                    <a:pt x="90" y="51"/>
                    <a:pt x="89" y="53"/>
                    <a:pt x="89" y="55"/>
                  </a:cubicBezTo>
                  <a:cubicBezTo>
                    <a:pt x="24" y="55"/>
                    <a:pt x="24" y="55"/>
                    <a:pt x="24" y="55"/>
                  </a:cubicBezTo>
                  <a:cubicBezTo>
                    <a:pt x="26" y="68"/>
                    <a:pt x="36"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8">
              <a:extLst>
                <a:ext uri="{FF2B5EF4-FFF2-40B4-BE49-F238E27FC236}">
                  <a16:creationId xmlns:a16="http://schemas.microsoft.com/office/drawing/2014/main" id="{196A9012-81D7-4A39-85FA-BB1F5CE3E42C}"/>
                </a:ext>
              </a:extLst>
            </p:cNvPr>
            <p:cNvSpPr>
              <a:spLocks/>
            </p:cNvSpPr>
            <p:nvPr userDrawn="1"/>
          </p:nvSpPr>
          <p:spPr bwMode="gray">
            <a:xfrm>
              <a:off x="928688" y="1127125"/>
              <a:ext cx="163513" cy="157163"/>
            </a:xfrm>
            <a:custGeom>
              <a:avLst/>
              <a:gdLst>
                <a:gd name="T0" fmla="*/ 51 w 103"/>
                <a:gd name="T1" fmla="*/ 60 h 99"/>
                <a:gd name="T2" fmla="*/ 77 w 103"/>
                <a:gd name="T3" fmla="*/ 0 h 99"/>
                <a:gd name="T4" fmla="*/ 103 w 103"/>
                <a:gd name="T5" fmla="*/ 0 h 99"/>
                <a:gd name="T6" fmla="*/ 60 w 103"/>
                <a:gd name="T7" fmla="*/ 99 h 99"/>
                <a:gd name="T8" fmla="*/ 43 w 103"/>
                <a:gd name="T9" fmla="*/ 99 h 99"/>
                <a:gd name="T10" fmla="*/ 0 w 103"/>
                <a:gd name="T11" fmla="*/ 0 h 99"/>
                <a:gd name="T12" fmla="*/ 26 w 103"/>
                <a:gd name="T13" fmla="*/ 0 h 99"/>
                <a:gd name="T14" fmla="*/ 51 w 103"/>
                <a:gd name="T15" fmla="*/ 6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9">
                  <a:moveTo>
                    <a:pt x="51" y="60"/>
                  </a:moveTo>
                  <a:lnTo>
                    <a:pt x="77" y="0"/>
                  </a:lnTo>
                  <a:lnTo>
                    <a:pt x="103" y="0"/>
                  </a:lnTo>
                  <a:lnTo>
                    <a:pt x="60" y="99"/>
                  </a:lnTo>
                  <a:lnTo>
                    <a:pt x="43" y="99"/>
                  </a:lnTo>
                  <a:lnTo>
                    <a:pt x="0" y="0"/>
                  </a:lnTo>
                  <a:lnTo>
                    <a:pt x="26" y="0"/>
                  </a:lnTo>
                  <a:lnTo>
                    <a:pt x="51"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Oval 9">
              <a:extLst>
                <a:ext uri="{FF2B5EF4-FFF2-40B4-BE49-F238E27FC236}">
                  <a16:creationId xmlns:a16="http://schemas.microsoft.com/office/drawing/2014/main" id="{6C512A8A-0BC5-4747-B47E-33BA3049D4B5}"/>
                </a:ext>
              </a:extLst>
            </p:cNvPr>
            <p:cNvSpPr>
              <a:spLocks noChangeArrowheads="1"/>
            </p:cNvSpPr>
            <p:nvPr userDrawn="1"/>
          </p:nvSpPr>
          <p:spPr bwMode="gray">
            <a:xfrm>
              <a:off x="1100138" y="1054100"/>
              <a:ext cx="50800" cy="5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10">
              <a:extLst>
                <a:ext uri="{FF2B5EF4-FFF2-40B4-BE49-F238E27FC236}">
                  <a16:creationId xmlns:a16="http://schemas.microsoft.com/office/drawing/2014/main" id="{D7EFE9DD-59DF-4798-93A9-5AF12FB0BBEF}"/>
                </a:ext>
              </a:extLst>
            </p:cNvPr>
            <p:cNvSpPr>
              <a:spLocks noChangeArrowheads="1"/>
            </p:cNvSpPr>
            <p:nvPr userDrawn="1"/>
          </p:nvSpPr>
          <p:spPr bwMode="gray">
            <a:xfrm>
              <a:off x="1104900" y="1127125"/>
              <a:ext cx="39688" cy="157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1">
              <a:extLst>
                <a:ext uri="{FF2B5EF4-FFF2-40B4-BE49-F238E27FC236}">
                  <a16:creationId xmlns:a16="http://schemas.microsoft.com/office/drawing/2014/main" id="{A526D7AA-8512-4D15-ACB8-70621D871E5E}"/>
                </a:ext>
              </a:extLst>
            </p:cNvPr>
            <p:cNvSpPr>
              <a:spLocks/>
            </p:cNvSpPr>
            <p:nvPr userDrawn="1"/>
          </p:nvSpPr>
          <p:spPr bwMode="gray">
            <a:xfrm>
              <a:off x="1162050" y="1123950"/>
              <a:ext cx="147638" cy="163513"/>
            </a:xfrm>
            <a:custGeom>
              <a:avLst/>
              <a:gdLst>
                <a:gd name="T0" fmla="*/ 93 w 93"/>
                <a:gd name="T1" fmla="*/ 77 h 98"/>
                <a:gd name="T2" fmla="*/ 50 w 93"/>
                <a:gd name="T3" fmla="*/ 98 h 98"/>
                <a:gd name="T4" fmla="*/ 0 w 93"/>
                <a:gd name="T5" fmla="*/ 49 h 98"/>
                <a:gd name="T6" fmla="*/ 51 w 93"/>
                <a:gd name="T7" fmla="*/ 0 h 98"/>
                <a:gd name="T8" fmla="*/ 90 w 93"/>
                <a:gd name="T9" fmla="*/ 19 h 98"/>
                <a:gd name="T10" fmla="*/ 72 w 93"/>
                <a:gd name="T11" fmla="*/ 35 h 98"/>
                <a:gd name="T12" fmla="*/ 51 w 93"/>
                <a:gd name="T13" fmla="*/ 24 h 98"/>
                <a:gd name="T14" fmla="*/ 25 w 93"/>
                <a:gd name="T15" fmla="*/ 49 h 98"/>
                <a:gd name="T16" fmla="*/ 51 w 93"/>
                <a:gd name="T17" fmla="*/ 75 h 98"/>
                <a:gd name="T18" fmla="*/ 74 w 93"/>
                <a:gd name="T19" fmla="*/ 62 h 98"/>
                <a:gd name="T20" fmla="*/ 93 w 93"/>
                <a:gd name="T21"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98">
                  <a:moveTo>
                    <a:pt x="93" y="77"/>
                  </a:moveTo>
                  <a:cubicBezTo>
                    <a:pt x="82" y="91"/>
                    <a:pt x="68" y="98"/>
                    <a:pt x="50" y="98"/>
                  </a:cubicBezTo>
                  <a:cubicBezTo>
                    <a:pt x="22" y="98"/>
                    <a:pt x="0" y="76"/>
                    <a:pt x="0" y="49"/>
                  </a:cubicBezTo>
                  <a:cubicBezTo>
                    <a:pt x="0" y="22"/>
                    <a:pt x="22" y="0"/>
                    <a:pt x="51" y="0"/>
                  </a:cubicBezTo>
                  <a:cubicBezTo>
                    <a:pt x="67" y="0"/>
                    <a:pt x="81" y="8"/>
                    <a:pt x="90" y="19"/>
                  </a:cubicBezTo>
                  <a:cubicBezTo>
                    <a:pt x="72" y="35"/>
                    <a:pt x="72" y="35"/>
                    <a:pt x="72" y="35"/>
                  </a:cubicBezTo>
                  <a:cubicBezTo>
                    <a:pt x="67" y="28"/>
                    <a:pt x="60" y="24"/>
                    <a:pt x="51" y="24"/>
                  </a:cubicBezTo>
                  <a:cubicBezTo>
                    <a:pt x="36" y="24"/>
                    <a:pt x="25" y="35"/>
                    <a:pt x="25" y="49"/>
                  </a:cubicBezTo>
                  <a:cubicBezTo>
                    <a:pt x="25" y="64"/>
                    <a:pt x="36" y="75"/>
                    <a:pt x="51" y="75"/>
                  </a:cubicBezTo>
                  <a:cubicBezTo>
                    <a:pt x="61" y="75"/>
                    <a:pt x="69" y="68"/>
                    <a:pt x="74" y="62"/>
                  </a:cubicBezTo>
                  <a:lnTo>
                    <a:pt x="93" y="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2">
              <a:extLst>
                <a:ext uri="{FF2B5EF4-FFF2-40B4-BE49-F238E27FC236}">
                  <a16:creationId xmlns:a16="http://schemas.microsoft.com/office/drawing/2014/main" id="{E2F58E73-CE6C-43CF-AF5F-D96D81AA4A21}"/>
                </a:ext>
              </a:extLst>
            </p:cNvPr>
            <p:cNvSpPr>
              <a:spLocks noEditPoints="1"/>
            </p:cNvSpPr>
            <p:nvPr userDrawn="1"/>
          </p:nvSpPr>
          <p:spPr bwMode="gray">
            <a:xfrm>
              <a:off x="1314450" y="1123950"/>
              <a:ext cx="142875" cy="16351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5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4" y="98"/>
                    <a:pt x="49" y="98"/>
                  </a:cubicBezTo>
                  <a:cubicBezTo>
                    <a:pt x="21" y="98"/>
                    <a:pt x="0" y="79"/>
                    <a:pt x="0" y="49"/>
                  </a:cubicBezTo>
                  <a:cubicBezTo>
                    <a:pt x="0" y="23"/>
                    <a:pt x="18" y="0"/>
                    <a:pt x="46" y="0"/>
                  </a:cubicBezTo>
                  <a:cubicBezTo>
                    <a:pt x="72" y="0"/>
                    <a:pt x="90" y="22"/>
                    <a:pt x="90" y="48"/>
                  </a:cubicBezTo>
                  <a:cubicBezTo>
                    <a:pt x="90" y="51"/>
                    <a:pt x="90" y="53"/>
                    <a:pt x="89" y="55"/>
                  </a:cubicBezTo>
                  <a:cubicBezTo>
                    <a:pt x="25" y="55"/>
                    <a:pt x="25" y="55"/>
                    <a:pt x="25" y="55"/>
                  </a:cubicBezTo>
                  <a:cubicBezTo>
                    <a:pt x="26" y="68"/>
                    <a:pt x="37"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3">
              <a:extLst>
                <a:ext uri="{FF2B5EF4-FFF2-40B4-BE49-F238E27FC236}">
                  <a16:creationId xmlns:a16="http://schemas.microsoft.com/office/drawing/2014/main" id="{1BE90B64-1CDA-4A4D-8B91-21AFA5C2E771}"/>
                </a:ext>
              </a:extLst>
            </p:cNvPr>
            <p:cNvSpPr>
              <a:spLocks/>
            </p:cNvSpPr>
            <p:nvPr userDrawn="1"/>
          </p:nvSpPr>
          <p:spPr bwMode="gray">
            <a:xfrm>
              <a:off x="1790700" y="1127125"/>
              <a:ext cx="241300" cy="157163"/>
            </a:xfrm>
            <a:custGeom>
              <a:avLst/>
              <a:gdLst>
                <a:gd name="T0" fmla="*/ 56 w 152"/>
                <a:gd name="T1" fmla="*/ 99 h 99"/>
                <a:gd name="T2" fmla="*/ 38 w 152"/>
                <a:gd name="T3" fmla="*/ 99 h 99"/>
                <a:gd name="T4" fmla="*/ 0 w 152"/>
                <a:gd name="T5" fmla="*/ 0 h 99"/>
                <a:gd name="T6" fmla="*/ 25 w 152"/>
                <a:gd name="T7" fmla="*/ 0 h 99"/>
                <a:gd name="T8" fmla="*/ 46 w 152"/>
                <a:gd name="T9" fmla="*/ 57 h 99"/>
                <a:gd name="T10" fmla="*/ 66 w 152"/>
                <a:gd name="T11" fmla="*/ 0 h 99"/>
                <a:gd name="T12" fmla="*/ 87 w 152"/>
                <a:gd name="T13" fmla="*/ 0 h 99"/>
                <a:gd name="T14" fmla="*/ 106 w 152"/>
                <a:gd name="T15" fmla="*/ 57 h 99"/>
                <a:gd name="T16" fmla="*/ 127 w 152"/>
                <a:gd name="T17" fmla="*/ 0 h 99"/>
                <a:gd name="T18" fmla="*/ 152 w 152"/>
                <a:gd name="T19" fmla="*/ 0 h 99"/>
                <a:gd name="T20" fmla="*/ 115 w 152"/>
                <a:gd name="T21" fmla="*/ 99 h 99"/>
                <a:gd name="T22" fmla="*/ 96 w 152"/>
                <a:gd name="T23" fmla="*/ 99 h 99"/>
                <a:gd name="T24" fmla="*/ 76 w 152"/>
                <a:gd name="T25" fmla="*/ 43 h 99"/>
                <a:gd name="T26" fmla="*/ 56 w 152"/>
                <a:gd name="T2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99">
                  <a:moveTo>
                    <a:pt x="56" y="99"/>
                  </a:moveTo>
                  <a:lnTo>
                    <a:pt x="38" y="99"/>
                  </a:lnTo>
                  <a:lnTo>
                    <a:pt x="0" y="0"/>
                  </a:lnTo>
                  <a:lnTo>
                    <a:pt x="25" y="0"/>
                  </a:lnTo>
                  <a:lnTo>
                    <a:pt x="46" y="57"/>
                  </a:lnTo>
                  <a:lnTo>
                    <a:pt x="66" y="0"/>
                  </a:lnTo>
                  <a:lnTo>
                    <a:pt x="87" y="0"/>
                  </a:lnTo>
                  <a:lnTo>
                    <a:pt x="106" y="57"/>
                  </a:lnTo>
                  <a:lnTo>
                    <a:pt x="127" y="0"/>
                  </a:lnTo>
                  <a:lnTo>
                    <a:pt x="152" y="0"/>
                  </a:lnTo>
                  <a:lnTo>
                    <a:pt x="115" y="99"/>
                  </a:lnTo>
                  <a:lnTo>
                    <a:pt x="96" y="99"/>
                  </a:lnTo>
                  <a:lnTo>
                    <a:pt x="76" y="43"/>
                  </a:lnTo>
                  <a:lnTo>
                    <a:pt x="56"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4">
              <a:extLst>
                <a:ext uri="{FF2B5EF4-FFF2-40B4-BE49-F238E27FC236}">
                  <a16:creationId xmlns:a16="http://schemas.microsoft.com/office/drawing/2014/main" id="{F784ED14-C99B-4268-B978-773DBAC390A3}"/>
                </a:ext>
              </a:extLst>
            </p:cNvPr>
            <p:cNvSpPr>
              <a:spLocks/>
            </p:cNvSpPr>
            <p:nvPr userDrawn="1"/>
          </p:nvSpPr>
          <p:spPr bwMode="gray">
            <a:xfrm>
              <a:off x="1473200" y="1123950"/>
              <a:ext cx="146050" cy="160338"/>
            </a:xfrm>
            <a:custGeom>
              <a:avLst/>
              <a:gdLst>
                <a:gd name="T0" fmla="*/ 0 w 92"/>
                <a:gd name="T1" fmla="*/ 96 h 96"/>
                <a:gd name="T2" fmla="*/ 0 w 92"/>
                <a:gd name="T3" fmla="*/ 2 h 96"/>
                <a:gd name="T4" fmla="*/ 24 w 92"/>
                <a:gd name="T5" fmla="*/ 2 h 96"/>
                <a:gd name="T6" fmla="*/ 24 w 92"/>
                <a:gd name="T7" fmla="*/ 10 h 96"/>
                <a:gd name="T8" fmla="*/ 50 w 92"/>
                <a:gd name="T9" fmla="*/ 0 h 96"/>
                <a:gd name="T10" fmla="*/ 82 w 92"/>
                <a:gd name="T11" fmla="*/ 15 h 96"/>
                <a:gd name="T12" fmla="*/ 92 w 92"/>
                <a:gd name="T13" fmla="*/ 48 h 96"/>
                <a:gd name="T14" fmla="*/ 92 w 92"/>
                <a:gd name="T15" fmla="*/ 96 h 96"/>
                <a:gd name="T16" fmla="*/ 67 w 92"/>
                <a:gd name="T17" fmla="*/ 96 h 96"/>
                <a:gd name="T18" fmla="*/ 67 w 92"/>
                <a:gd name="T19" fmla="*/ 46 h 96"/>
                <a:gd name="T20" fmla="*/ 61 w 92"/>
                <a:gd name="T21" fmla="*/ 29 h 96"/>
                <a:gd name="T22" fmla="*/ 47 w 92"/>
                <a:gd name="T23" fmla="*/ 24 h 96"/>
                <a:gd name="T24" fmla="*/ 25 w 92"/>
                <a:gd name="T25" fmla="*/ 35 h 96"/>
                <a:gd name="T26" fmla="*/ 25 w 92"/>
                <a:gd name="T27" fmla="*/ 96 h 96"/>
                <a:gd name="T28" fmla="*/ 0 w 92"/>
                <a:gd name="T2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6">
                  <a:moveTo>
                    <a:pt x="0" y="96"/>
                  </a:moveTo>
                  <a:cubicBezTo>
                    <a:pt x="0" y="2"/>
                    <a:pt x="0" y="2"/>
                    <a:pt x="0" y="2"/>
                  </a:cubicBezTo>
                  <a:cubicBezTo>
                    <a:pt x="24" y="2"/>
                    <a:pt x="24" y="2"/>
                    <a:pt x="24" y="2"/>
                  </a:cubicBezTo>
                  <a:cubicBezTo>
                    <a:pt x="24" y="10"/>
                    <a:pt x="24" y="10"/>
                    <a:pt x="24" y="10"/>
                  </a:cubicBezTo>
                  <a:cubicBezTo>
                    <a:pt x="31" y="4"/>
                    <a:pt x="40" y="0"/>
                    <a:pt x="50" y="0"/>
                  </a:cubicBezTo>
                  <a:cubicBezTo>
                    <a:pt x="63" y="0"/>
                    <a:pt x="75" y="6"/>
                    <a:pt x="82" y="15"/>
                  </a:cubicBezTo>
                  <a:cubicBezTo>
                    <a:pt x="89" y="23"/>
                    <a:pt x="92" y="32"/>
                    <a:pt x="92" y="48"/>
                  </a:cubicBezTo>
                  <a:cubicBezTo>
                    <a:pt x="92" y="96"/>
                    <a:pt x="92" y="96"/>
                    <a:pt x="92" y="96"/>
                  </a:cubicBezTo>
                  <a:cubicBezTo>
                    <a:pt x="67" y="96"/>
                    <a:pt x="67" y="96"/>
                    <a:pt x="67" y="96"/>
                  </a:cubicBezTo>
                  <a:cubicBezTo>
                    <a:pt x="67" y="46"/>
                    <a:pt x="67" y="46"/>
                    <a:pt x="67" y="46"/>
                  </a:cubicBezTo>
                  <a:cubicBezTo>
                    <a:pt x="67" y="37"/>
                    <a:pt x="65" y="32"/>
                    <a:pt x="61" y="29"/>
                  </a:cubicBezTo>
                  <a:cubicBezTo>
                    <a:pt x="58" y="25"/>
                    <a:pt x="53" y="24"/>
                    <a:pt x="47" y="24"/>
                  </a:cubicBezTo>
                  <a:cubicBezTo>
                    <a:pt x="37" y="24"/>
                    <a:pt x="28" y="30"/>
                    <a:pt x="25" y="35"/>
                  </a:cubicBezTo>
                  <a:cubicBezTo>
                    <a:pt x="25" y="96"/>
                    <a:pt x="25" y="96"/>
                    <a:pt x="25" y="96"/>
                  </a:cubicBezTo>
                  <a:lnTo>
                    <a:pt x="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15">
              <a:extLst>
                <a:ext uri="{FF2B5EF4-FFF2-40B4-BE49-F238E27FC236}">
                  <a16:creationId xmlns:a16="http://schemas.microsoft.com/office/drawing/2014/main" id="{8CAFE57C-BD90-4ED5-B49E-B064E16575D0}"/>
                </a:ext>
              </a:extLst>
            </p:cNvPr>
            <p:cNvSpPr>
              <a:spLocks noEditPoints="1"/>
            </p:cNvSpPr>
            <p:nvPr userDrawn="1"/>
          </p:nvSpPr>
          <p:spPr bwMode="gray">
            <a:xfrm>
              <a:off x="1633538" y="1127125"/>
              <a:ext cx="168275" cy="161925"/>
            </a:xfrm>
            <a:custGeom>
              <a:avLst/>
              <a:gdLst>
                <a:gd name="T0" fmla="*/ 53 w 106"/>
                <a:gd name="T1" fmla="*/ 0 h 97"/>
                <a:gd name="T2" fmla="*/ 0 w 106"/>
                <a:gd name="T3" fmla="*/ 53 h 97"/>
                <a:gd name="T4" fmla="*/ 17 w 106"/>
                <a:gd name="T5" fmla="*/ 93 h 97"/>
                <a:gd name="T6" fmla="*/ 30 w 106"/>
                <a:gd name="T7" fmla="*/ 94 h 97"/>
                <a:gd name="T8" fmla="*/ 53 w 106"/>
                <a:gd name="T9" fmla="*/ 86 h 97"/>
                <a:gd name="T10" fmla="*/ 76 w 106"/>
                <a:gd name="T11" fmla="*/ 94 h 97"/>
                <a:gd name="T12" fmla="*/ 90 w 106"/>
                <a:gd name="T13" fmla="*/ 93 h 97"/>
                <a:gd name="T14" fmla="*/ 106 w 106"/>
                <a:gd name="T15" fmla="*/ 54 h 97"/>
                <a:gd name="T16" fmla="*/ 53 w 106"/>
                <a:gd name="T17" fmla="*/ 0 h 97"/>
                <a:gd name="T18" fmla="*/ 53 w 106"/>
                <a:gd name="T19" fmla="*/ 81 h 97"/>
                <a:gd name="T20" fmla="*/ 26 w 106"/>
                <a:gd name="T21" fmla="*/ 54 h 97"/>
                <a:gd name="T22" fmla="*/ 53 w 106"/>
                <a:gd name="T23" fmla="*/ 27 h 97"/>
                <a:gd name="T24" fmla="*/ 80 w 106"/>
                <a:gd name="T25" fmla="*/ 54 h 97"/>
                <a:gd name="T26" fmla="*/ 53 w 106"/>
                <a:gd name="T27"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7">
                  <a:moveTo>
                    <a:pt x="53" y="0"/>
                  </a:moveTo>
                  <a:cubicBezTo>
                    <a:pt x="24" y="0"/>
                    <a:pt x="0" y="24"/>
                    <a:pt x="0" y="53"/>
                  </a:cubicBezTo>
                  <a:cubicBezTo>
                    <a:pt x="0" y="69"/>
                    <a:pt x="6" y="83"/>
                    <a:pt x="17" y="93"/>
                  </a:cubicBezTo>
                  <a:cubicBezTo>
                    <a:pt x="20" y="96"/>
                    <a:pt x="26" y="97"/>
                    <a:pt x="30" y="94"/>
                  </a:cubicBezTo>
                  <a:cubicBezTo>
                    <a:pt x="36" y="89"/>
                    <a:pt x="44" y="86"/>
                    <a:pt x="53" y="86"/>
                  </a:cubicBezTo>
                  <a:cubicBezTo>
                    <a:pt x="62" y="86"/>
                    <a:pt x="70" y="89"/>
                    <a:pt x="76" y="94"/>
                  </a:cubicBezTo>
                  <a:cubicBezTo>
                    <a:pt x="80" y="97"/>
                    <a:pt x="86" y="96"/>
                    <a:pt x="90" y="93"/>
                  </a:cubicBezTo>
                  <a:cubicBezTo>
                    <a:pt x="100" y="83"/>
                    <a:pt x="106" y="69"/>
                    <a:pt x="106" y="54"/>
                  </a:cubicBezTo>
                  <a:cubicBezTo>
                    <a:pt x="106" y="24"/>
                    <a:pt x="83" y="0"/>
                    <a:pt x="53" y="0"/>
                  </a:cubicBezTo>
                  <a:moveTo>
                    <a:pt x="53" y="81"/>
                  </a:moveTo>
                  <a:cubicBezTo>
                    <a:pt x="37" y="81"/>
                    <a:pt x="26" y="69"/>
                    <a:pt x="26" y="54"/>
                  </a:cubicBezTo>
                  <a:cubicBezTo>
                    <a:pt x="26" y="39"/>
                    <a:pt x="37" y="27"/>
                    <a:pt x="53" y="27"/>
                  </a:cubicBezTo>
                  <a:cubicBezTo>
                    <a:pt x="69" y="27"/>
                    <a:pt x="80" y="39"/>
                    <a:pt x="80" y="54"/>
                  </a:cubicBezTo>
                  <a:cubicBezTo>
                    <a:pt x="80" y="69"/>
                    <a:pt x="69" y="81"/>
                    <a:pt x="53" y="81"/>
                  </a:cubicBezTo>
                </a:path>
              </a:pathLst>
            </a:custGeom>
            <a:solidFill>
              <a:srgbClr val="81B5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6" name="Group 55">
              <a:extLst>
                <a:ext uri="{FF2B5EF4-FFF2-40B4-BE49-F238E27FC236}">
                  <a16:creationId xmlns:a16="http://schemas.microsoft.com/office/drawing/2014/main" id="{A8C105BC-FE57-4C7F-BCA5-90A435709553}"/>
                </a:ext>
              </a:extLst>
            </p:cNvPr>
            <p:cNvGrpSpPr>
              <a:grpSpLocks noChangeAspect="1"/>
            </p:cNvGrpSpPr>
            <p:nvPr/>
          </p:nvGrpSpPr>
          <p:grpSpPr bwMode="gray">
            <a:xfrm>
              <a:off x="1998819" y="1263267"/>
              <a:ext cx="39288" cy="20954"/>
              <a:chOff x="2687241" y="1822450"/>
              <a:chExt cx="23813" cy="12700"/>
            </a:xfrm>
          </p:grpSpPr>
          <p:sp>
            <p:nvSpPr>
              <p:cNvPr id="57" name="Freeform 8">
                <a:extLst>
                  <a:ext uri="{FF2B5EF4-FFF2-40B4-BE49-F238E27FC236}">
                    <a16:creationId xmlns:a16="http://schemas.microsoft.com/office/drawing/2014/main" id="{5BA614DB-820D-42C5-BC01-2A0C0B1F2156}"/>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rgbClr val="FFFFFF"/>
              </a:solidFill>
              <a:ln w="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9">
                <a:extLst>
                  <a:ext uri="{FF2B5EF4-FFF2-40B4-BE49-F238E27FC236}">
                    <a16:creationId xmlns:a16="http://schemas.microsoft.com/office/drawing/2014/main" id="{74D90B02-6A2E-419E-A48C-6F4A9696A3B7}"/>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rgbClr val="FFFFFF"/>
              </a:solidFill>
              <a:ln w="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4223035101"/>
      </p:ext>
    </p:extLst>
  </p:cSld>
  <p:clrMapOvr>
    <a:masterClrMapping/>
  </p:clrMapOvr>
  <p:hf sldNum="0"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hank You_Blank_Name">
    <p:bg bwMode="gray">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70628" y="3599343"/>
            <a:ext cx="10441443" cy="1374775"/>
          </a:xfrm>
        </p:spPr>
        <p:txBody>
          <a:bodyPr/>
          <a:lstStyle>
            <a:lvl1pPr marL="0" indent="0">
              <a:buFont typeface="Calibri" panose="020F0502020204030204" pitchFamily="34" charset="0"/>
              <a:buChar char=" "/>
              <a:defRPr sz="1900" b="0">
                <a:solidFill>
                  <a:schemeClr val="bg2"/>
                </a:solidFill>
                <a:latin typeface="+mn-lt"/>
                <a:ea typeface="Gilroy Bold" panose="00000500000000000000" pitchFamily="50" charset="0"/>
                <a:cs typeface="Gilroy Bold" panose="00000500000000000000" pitchFamily="50" charset="0"/>
              </a:defRPr>
            </a:lvl1pPr>
            <a:lvl2pPr marL="0" indent="0">
              <a:spcBef>
                <a:spcPts val="100"/>
              </a:spcBef>
              <a:buFont typeface="Calibri" panose="020F0502020204030204" pitchFamily="34" charset="0"/>
              <a:buChar char=" "/>
              <a:defRPr sz="1700">
                <a:solidFill>
                  <a:schemeClr val="bg2"/>
                </a:solidFill>
                <a:latin typeface="+mn-lt"/>
                <a:ea typeface="Gilroy Bold" panose="00000500000000000000" pitchFamily="50" charset="0"/>
                <a:cs typeface="Gilroy Bold" panose="00000500000000000000" pitchFamily="50" charset="0"/>
              </a:defRPr>
            </a:lvl2pPr>
          </a:lstStyle>
          <a:p>
            <a:pPr lvl="0"/>
            <a:r>
              <a:rPr lang="en-US"/>
              <a:t>Click to edit Master text styles</a:t>
            </a:r>
          </a:p>
          <a:p>
            <a:pPr lvl="1"/>
            <a:r>
              <a:rPr lang="en-US"/>
              <a:t>Second level</a:t>
            </a:r>
          </a:p>
        </p:txBody>
      </p:sp>
      <p:sp>
        <p:nvSpPr>
          <p:cNvPr id="3" name="Title 2"/>
          <p:cNvSpPr>
            <a:spLocks noGrp="1"/>
          </p:cNvSpPr>
          <p:nvPr>
            <p:ph type="title"/>
          </p:nvPr>
        </p:nvSpPr>
        <p:spPr>
          <a:xfrm>
            <a:off x="431102" y="2731259"/>
            <a:ext cx="11185080" cy="668692"/>
          </a:xfrm>
        </p:spPr>
        <p:txBody>
          <a:bodyPr/>
          <a:lstStyle>
            <a:lvl1pPr>
              <a:defRPr sz="4400" b="1">
                <a:solidFill>
                  <a:schemeClr val="bg2"/>
                </a:solidFill>
              </a:defRPr>
            </a:lvl1pPr>
          </a:lstStyle>
          <a:p>
            <a:r>
              <a:rPr lang="en-US"/>
              <a:t>Click to edit Master title style</a:t>
            </a:r>
          </a:p>
        </p:txBody>
      </p:sp>
    </p:spTree>
    <p:extLst>
      <p:ext uri="{BB962C8B-B14F-4D97-AF65-F5344CB8AC3E}">
        <p14:creationId xmlns:p14="http://schemas.microsoft.com/office/powerpoint/2010/main" val="468757688"/>
      </p:ext>
    </p:extLst>
  </p:cSld>
  <p:clrMapOvr>
    <a:masterClrMapping/>
  </p:clrMapOvr>
  <p:hf sldNum="0"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Do not use">
    <p:spTree>
      <p:nvGrpSpPr>
        <p:cNvPr id="1" name=""/>
        <p:cNvGrpSpPr/>
        <p:nvPr/>
      </p:nvGrpSpPr>
      <p:grpSpPr>
        <a:xfrm>
          <a:off x="0" y="0"/>
          <a:ext cx="0" cy="0"/>
          <a:chOff x="0" y="0"/>
          <a:chExt cx="0" cy="0"/>
        </a:xfrm>
      </p:grpSpPr>
      <p:sp>
        <p:nvSpPr>
          <p:cNvPr id="3" name="Rectangle 2"/>
          <p:cNvSpPr/>
          <p:nvPr/>
        </p:nvSpPr>
        <p:spPr bwMode="gray">
          <a:xfrm>
            <a:off x="0" y="0"/>
            <a:ext cx="12188825" cy="6858000"/>
          </a:xfrm>
          <a:prstGeom prst="rect">
            <a:avLst/>
          </a:prstGeom>
          <a:solidFill>
            <a:srgbClr val="D1232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04" tIns="45702" rIns="91404" bIns="45702" numCol="1" spcCol="0" rtlCol="0" fromWordArt="0" anchor="ctr" anchorCtr="0" forceAA="0" compatLnSpc="1">
            <a:prstTxWarp prst="textNoShape">
              <a:avLst/>
            </a:prstTxWarp>
            <a:noAutofit/>
          </a:bodyPr>
          <a:lstStyle/>
          <a:p>
            <a:pPr lvl="0" algn="ctr"/>
            <a:endParaRPr lang="en-US" sz="3599"/>
          </a:p>
        </p:txBody>
      </p:sp>
      <p:sp>
        <p:nvSpPr>
          <p:cNvPr id="4" name="TextBox 3"/>
          <p:cNvSpPr txBox="1"/>
          <p:nvPr/>
        </p:nvSpPr>
        <p:spPr bwMode="gray">
          <a:xfrm>
            <a:off x="1453956" y="3244335"/>
            <a:ext cx="9280920" cy="1200072"/>
          </a:xfrm>
          <a:prstGeom prst="rect">
            <a:avLst/>
          </a:prstGeom>
          <a:noFill/>
        </p:spPr>
        <p:txBody>
          <a:bodyPr wrap="square" rtlCol="0">
            <a:spAutoFit/>
          </a:bodyPr>
          <a:lstStyle/>
          <a:p>
            <a:pPr algn="ctr"/>
            <a:r>
              <a:rPr lang="en-US" sz="3599">
                <a:solidFill>
                  <a:srgbClr val="FFFFFF"/>
                </a:solidFill>
              </a:rPr>
              <a:t>Do</a:t>
            </a:r>
            <a:r>
              <a:rPr lang="en-US" sz="3599" baseline="0">
                <a:solidFill>
                  <a:srgbClr val="FFFFFF"/>
                </a:solidFill>
              </a:rPr>
              <a:t> not use this layout. For visual reference in layout masters only.</a:t>
            </a:r>
            <a:endParaRPr lang="en-US" sz="3599">
              <a:solidFill>
                <a:srgbClr val="FFFFFF"/>
              </a:solidFill>
            </a:endParaRPr>
          </a:p>
        </p:txBody>
      </p:sp>
      <p:sp>
        <p:nvSpPr>
          <p:cNvPr id="5" name="Rectangle 4"/>
          <p:cNvSpPr/>
          <p:nvPr/>
        </p:nvSpPr>
        <p:spPr bwMode="gray">
          <a:xfrm>
            <a:off x="0" y="0"/>
            <a:ext cx="12188825" cy="6858000"/>
          </a:xfrm>
          <a:prstGeom prst="rect">
            <a:avLst/>
          </a:prstGeom>
          <a:solidFill>
            <a:srgbClr val="D1232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04" tIns="45702" rIns="91404" bIns="45702" numCol="1" spcCol="0" rtlCol="0" fromWordArt="0" anchor="ctr" anchorCtr="0" forceAA="0" compatLnSpc="1">
            <a:prstTxWarp prst="textNoShape">
              <a:avLst/>
            </a:prstTxWarp>
            <a:noAutofit/>
          </a:bodyPr>
          <a:lstStyle/>
          <a:p>
            <a:pPr lvl="0" algn="ctr"/>
            <a:endParaRPr lang="en-US" sz="3599"/>
          </a:p>
        </p:txBody>
      </p:sp>
      <p:sp>
        <p:nvSpPr>
          <p:cNvPr id="6" name="TextBox 5"/>
          <p:cNvSpPr txBox="1"/>
          <p:nvPr/>
        </p:nvSpPr>
        <p:spPr bwMode="gray">
          <a:xfrm>
            <a:off x="1453956" y="3244335"/>
            <a:ext cx="9280920" cy="1200072"/>
          </a:xfrm>
          <a:prstGeom prst="rect">
            <a:avLst/>
          </a:prstGeom>
          <a:noFill/>
        </p:spPr>
        <p:txBody>
          <a:bodyPr wrap="square" rtlCol="0">
            <a:spAutoFit/>
          </a:bodyPr>
          <a:lstStyle/>
          <a:p>
            <a:pPr algn="ctr"/>
            <a:r>
              <a:rPr lang="en-US" sz="3599">
                <a:solidFill>
                  <a:srgbClr val="FFFFFF"/>
                </a:solidFill>
              </a:rPr>
              <a:t>Do</a:t>
            </a:r>
            <a:r>
              <a:rPr lang="en-US" sz="3599" baseline="0">
                <a:solidFill>
                  <a:srgbClr val="FFFFFF"/>
                </a:solidFill>
              </a:rPr>
              <a:t> not use this layout. For visual reference in layout masters only.</a:t>
            </a:r>
            <a:endParaRPr lang="en-US" sz="3599">
              <a:solidFill>
                <a:srgbClr val="FFFFFF"/>
              </a:solidFill>
            </a:endParaRPr>
          </a:p>
        </p:txBody>
      </p:sp>
      <p:sp>
        <p:nvSpPr>
          <p:cNvPr id="7" name="Rectangle 6"/>
          <p:cNvSpPr/>
          <p:nvPr/>
        </p:nvSpPr>
        <p:spPr bwMode="gray">
          <a:xfrm>
            <a:off x="0" y="0"/>
            <a:ext cx="12188825" cy="6858000"/>
          </a:xfrm>
          <a:prstGeom prst="rect">
            <a:avLst/>
          </a:prstGeom>
          <a:solidFill>
            <a:srgbClr val="D1232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04" tIns="45702" rIns="91404" bIns="45702" numCol="1" spcCol="0" rtlCol="0" fromWordArt="0" anchor="ctr" anchorCtr="0" forceAA="0" compatLnSpc="1">
            <a:prstTxWarp prst="textNoShape">
              <a:avLst/>
            </a:prstTxWarp>
            <a:noAutofit/>
          </a:bodyPr>
          <a:lstStyle/>
          <a:p>
            <a:pPr lvl="0" algn="ctr"/>
            <a:endParaRPr lang="en-US" sz="3599"/>
          </a:p>
        </p:txBody>
      </p:sp>
      <p:sp>
        <p:nvSpPr>
          <p:cNvPr id="8" name="TextBox 7"/>
          <p:cNvSpPr txBox="1"/>
          <p:nvPr/>
        </p:nvSpPr>
        <p:spPr bwMode="gray">
          <a:xfrm>
            <a:off x="1453956" y="3244335"/>
            <a:ext cx="9280920" cy="1200072"/>
          </a:xfrm>
          <a:prstGeom prst="rect">
            <a:avLst/>
          </a:prstGeom>
          <a:noFill/>
        </p:spPr>
        <p:txBody>
          <a:bodyPr wrap="square" rtlCol="0">
            <a:spAutoFit/>
          </a:bodyPr>
          <a:lstStyle/>
          <a:p>
            <a:pPr algn="ctr"/>
            <a:r>
              <a:rPr lang="en-US" sz="3599">
                <a:solidFill>
                  <a:srgbClr val="FFFFFF"/>
                </a:solidFill>
              </a:rPr>
              <a:t>Do</a:t>
            </a:r>
            <a:r>
              <a:rPr lang="en-US" sz="3599" baseline="0">
                <a:solidFill>
                  <a:srgbClr val="FFFFFF"/>
                </a:solidFill>
              </a:rPr>
              <a:t> not use this layout. For visual reference in layout masters only.</a:t>
            </a:r>
            <a:endParaRPr lang="en-US" sz="3599">
              <a:solidFill>
                <a:srgbClr val="FFFFFF"/>
              </a:solidFill>
            </a:endParaRPr>
          </a:p>
        </p:txBody>
      </p:sp>
    </p:spTree>
    <p:extLst>
      <p:ext uri="{BB962C8B-B14F-4D97-AF65-F5344CB8AC3E}">
        <p14:creationId xmlns:p14="http://schemas.microsoft.com/office/powerpoint/2010/main" val="17848101"/>
      </p:ext>
    </p:extLst>
  </p:cSld>
  <p:clrMapOvr>
    <a:masterClrMapping/>
  </p:clrMapOvr>
  <p:transition>
    <p:fade/>
  </p:transition>
  <p:hf sldNum="0"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Cover_1">
    <p:bg bwMode="gray">
      <p:bgPr>
        <a:solidFill>
          <a:schemeClr val="tx1"/>
        </a:solidFill>
        <a:effectLst/>
      </p:bgPr>
    </p:bg>
    <p:spTree>
      <p:nvGrpSpPr>
        <p:cNvPr id="1" name=""/>
        <p:cNvGrpSpPr/>
        <p:nvPr/>
      </p:nvGrpSpPr>
      <p:grpSpPr>
        <a:xfrm>
          <a:off x="0" y="0"/>
          <a:ext cx="0" cy="0"/>
          <a:chOff x="0" y="0"/>
          <a:chExt cx="0" cy="0"/>
        </a:xfrm>
      </p:grpSpPr>
      <p:sp>
        <p:nvSpPr>
          <p:cNvPr id="28" name="Text Placeholder 2"/>
          <p:cNvSpPr>
            <a:spLocks noGrp="1"/>
          </p:cNvSpPr>
          <p:nvPr userDrawn="1">
            <p:ph type="body" sz="quarter" idx="12" hasCustomPrompt="1"/>
          </p:nvPr>
        </p:nvSpPr>
        <p:spPr>
          <a:xfrm>
            <a:off x="421459" y="3429547"/>
            <a:ext cx="9392443" cy="789637"/>
          </a:xfrm>
        </p:spPr>
        <p:txBody>
          <a:bodyPr/>
          <a:lstStyle>
            <a:lvl1pPr marL="0" indent="0">
              <a:lnSpc>
                <a:spcPct val="90000"/>
              </a:lnSpc>
              <a:spcBef>
                <a:spcPts val="0"/>
              </a:spcBef>
              <a:buFont typeface="Arial" panose="020B0604020202020204" pitchFamily="34" charset="0"/>
              <a:buNone/>
              <a:defRPr sz="2399" b="0">
                <a:solidFill>
                  <a:schemeClr val="bg1"/>
                </a:solidFill>
              </a:defRPr>
            </a:lvl1pPr>
            <a:lvl2pPr marL="231612" indent="0">
              <a:buNone/>
              <a:defRPr/>
            </a:lvl2pPr>
            <a:lvl3pPr marL="569514" indent="0">
              <a:buNone/>
              <a:defRPr/>
            </a:lvl3pPr>
            <a:lvl4pPr marL="853477" indent="0">
              <a:buNone/>
              <a:defRPr/>
            </a:lvl4pPr>
            <a:lvl5pPr marL="1145373" indent="0">
              <a:buNone/>
              <a:defRPr/>
            </a:lvl5pPr>
          </a:lstStyle>
          <a:p>
            <a:pPr lvl="0"/>
            <a:r>
              <a:rPr lang="en-US"/>
              <a:t>Click to edit subtitle master text styles</a:t>
            </a:r>
          </a:p>
        </p:txBody>
      </p:sp>
      <p:sp>
        <p:nvSpPr>
          <p:cNvPr id="30" name="Title 2"/>
          <p:cNvSpPr>
            <a:spLocks noGrp="1"/>
          </p:cNvSpPr>
          <p:nvPr userDrawn="1">
            <p:ph type="title" hasCustomPrompt="1"/>
          </p:nvPr>
        </p:nvSpPr>
        <p:spPr>
          <a:xfrm>
            <a:off x="420480" y="774669"/>
            <a:ext cx="9393422" cy="2642187"/>
          </a:xfrm>
        </p:spPr>
        <p:txBody>
          <a:bodyPr/>
          <a:lstStyle>
            <a:lvl1pPr marL="0" algn="l" defTabSz="456880" rtl="0" eaLnBrk="1" latinLnBrk="0" hangingPunct="1">
              <a:lnSpc>
                <a:spcPct val="90000"/>
              </a:lnSpc>
              <a:spcBef>
                <a:spcPts val="0"/>
              </a:spcBef>
              <a:buNone/>
              <a:defRPr lang="en-US" sz="4599" b="1" i="0" kern="1200" normalizeH="0" baseline="0" dirty="0">
                <a:solidFill>
                  <a:schemeClr val="bg1"/>
                </a:solidFill>
                <a:latin typeface="+mj-lt"/>
                <a:ea typeface="Gilroy Bold" panose="00000500000000000000" pitchFamily="50" charset="0"/>
                <a:cs typeface="Gilroy Bold" panose="00000500000000000000" pitchFamily="50" charset="0"/>
              </a:defRPr>
            </a:lvl1pPr>
          </a:lstStyle>
          <a:p>
            <a:r>
              <a:rPr lang="en-US"/>
              <a:t>Click to edit master title style</a:t>
            </a:r>
          </a:p>
        </p:txBody>
      </p:sp>
      <p:sp>
        <p:nvSpPr>
          <p:cNvPr id="29" name="Text Placeholder 4"/>
          <p:cNvSpPr>
            <a:spLocks noGrp="1"/>
          </p:cNvSpPr>
          <p:nvPr userDrawn="1">
            <p:ph type="body" sz="quarter" idx="13" hasCustomPrompt="1"/>
          </p:nvPr>
        </p:nvSpPr>
        <p:spPr>
          <a:xfrm>
            <a:off x="436406" y="5506862"/>
            <a:ext cx="6164720" cy="914400"/>
          </a:xfrm>
        </p:spPr>
        <p:txBody>
          <a:bodyPr/>
          <a:lstStyle>
            <a:lvl1pPr marL="0" indent="0">
              <a:buNone/>
              <a:defRPr sz="1399">
                <a:solidFill>
                  <a:schemeClr val="bg1"/>
                </a:solidFill>
                <a:latin typeface="+mn-lt"/>
                <a:ea typeface="Gilroy Bold" panose="00000500000000000000" pitchFamily="50" charset="0"/>
                <a:cs typeface="Gilroy Bold" panose="00000500000000000000" pitchFamily="50" charset="0"/>
              </a:defRPr>
            </a:lvl1pPr>
            <a:lvl2pPr marL="231612" indent="0">
              <a:buNone/>
              <a:defRPr/>
            </a:lvl2pPr>
            <a:lvl3pPr marL="569514" indent="0">
              <a:buNone/>
              <a:defRPr/>
            </a:lvl3pPr>
            <a:lvl4pPr marL="853477" indent="0">
              <a:buNone/>
              <a:defRPr/>
            </a:lvl4pPr>
            <a:lvl5pPr marL="1145373" indent="0">
              <a:buNone/>
              <a:defRPr/>
            </a:lvl5pPr>
          </a:lstStyle>
          <a:p>
            <a:r>
              <a:rPr lang="en-US"/>
              <a:t>Click to edit master subtitle style</a:t>
            </a:r>
          </a:p>
        </p:txBody>
      </p:sp>
      <p:sp>
        <p:nvSpPr>
          <p:cNvPr id="35" name="Text Placeholder 4"/>
          <p:cNvSpPr>
            <a:spLocks noGrp="1"/>
          </p:cNvSpPr>
          <p:nvPr userDrawn="1">
            <p:ph type="body" sz="quarter" idx="14" hasCustomPrompt="1"/>
          </p:nvPr>
        </p:nvSpPr>
        <p:spPr>
          <a:xfrm>
            <a:off x="437654" y="5135720"/>
            <a:ext cx="6164720" cy="390748"/>
          </a:xfrm>
        </p:spPr>
        <p:txBody>
          <a:bodyPr anchor="b"/>
          <a:lstStyle>
            <a:lvl1pPr marL="0" indent="0">
              <a:buNone/>
              <a:defRPr sz="1399" b="1">
                <a:solidFill>
                  <a:schemeClr val="bg1"/>
                </a:solidFill>
                <a:latin typeface="+mn-lt"/>
                <a:ea typeface="Gilroy Bold" panose="00000500000000000000" pitchFamily="50" charset="0"/>
                <a:cs typeface="Gilroy Bold" panose="00000500000000000000" pitchFamily="50" charset="0"/>
              </a:defRPr>
            </a:lvl1pPr>
            <a:lvl2pPr marL="231612" indent="0">
              <a:buNone/>
              <a:defRPr/>
            </a:lvl2pPr>
            <a:lvl3pPr marL="569514" indent="0">
              <a:buNone/>
              <a:defRPr/>
            </a:lvl3pPr>
            <a:lvl4pPr marL="853477" indent="0">
              <a:buNone/>
              <a:defRPr/>
            </a:lvl4pPr>
            <a:lvl5pPr marL="1145373" indent="0">
              <a:buNone/>
              <a:defRPr/>
            </a:lvl5pPr>
          </a:lstStyle>
          <a:p>
            <a:r>
              <a:rPr lang="en-US"/>
              <a:t>Click to edit master subtitle style</a:t>
            </a:r>
          </a:p>
        </p:txBody>
      </p:sp>
      <p:sp>
        <p:nvSpPr>
          <p:cNvPr id="55" name="AutoShape 7">
            <a:extLst>
              <a:ext uri="{FF2B5EF4-FFF2-40B4-BE49-F238E27FC236}">
                <a16:creationId xmlns:a16="http://schemas.microsoft.com/office/drawing/2014/main" id="{1EED5B79-0291-4B4B-96E3-3F93438B4A2A}"/>
              </a:ext>
            </a:extLst>
          </p:cNvPr>
          <p:cNvSpPr>
            <a:spLocks noChangeAspect="1" noChangeArrowheads="1" noTextEdit="1"/>
          </p:cNvSpPr>
          <p:nvPr userDrawn="1"/>
        </p:nvSpPr>
        <p:spPr bwMode="auto">
          <a:xfrm>
            <a:off x="3154363" y="0"/>
            <a:ext cx="5880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en-US" sz="1799"/>
          </a:p>
        </p:txBody>
      </p:sp>
      <p:grpSp>
        <p:nvGrpSpPr>
          <p:cNvPr id="60" name="Graphic 42">
            <a:extLst>
              <a:ext uri="{FF2B5EF4-FFF2-40B4-BE49-F238E27FC236}">
                <a16:creationId xmlns:a16="http://schemas.microsoft.com/office/drawing/2014/main" id="{FB0635EE-1EE8-A449-A20C-0ED1DCF3051D}"/>
              </a:ext>
            </a:extLst>
          </p:cNvPr>
          <p:cNvGrpSpPr/>
          <p:nvPr userDrawn="1"/>
        </p:nvGrpSpPr>
        <p:grpSpPr>
          <a:xfrm>
            <a:off x="370118" y="895352"/>
            <a:ext cx="1885270" cy="555625"/>
            <a:chOff x="803237" y="2081175"/>
            <a:chExt cx="11182350" cy="3295650"/>
          </a:xfrm>
        </p:grpSpPr>
        <p:sp>
          <p:nvSpPr>
            <p:cNvPr id="61" name="Freeform: Shape 44">
              <a:extLst>
                <a:ext uri="{FF2B5EF4-FFF2-40B4-BE49-F238E27FC236}">
                  <a16:creationId xmlns:a16="http://schemas.microsoft.com/office/drawing/2014/main" id="{EA6438BC-79FF-0E4B-A8BD-EA636BF7085B}"/>
                </a:ext>
              </a:extLst>
            </p:cNvPr>
            <p:cNvSpPr/>
            <p:nvPr/>
          </p:nvSpPr>
          <p:spPr>
            <a:xfrm>
              <a:off x="3507766" y="3453249"/>
              <a:ext cx="581025" cy="942975"/>
            </a:xfrm>
            <a:custGeom>
              <a:avLst/>
              <a:gdLst>
                <a:gd name="connsiteX0" fmla="*/ 502348 w 581025"/>
                <a:gd name="connsiteY0" fmla="*/ 7146 h 942975"/>
                <a:gd name="connsiteX1" fmla="*/ 243459 w 581025"/>
                <a:gd name="connsiteY1" fmla="*/ 100110 h 942975"/>
                <a:gd name="connsiteX2" fmla="*/ 243459 w 581025"/>
                <a:gd name="connsiteY2" fmla="*/ 16671 h 942975"/>
                <a:gd name="connsiteX3" fmla="*/ 7144 w 581025"/>
                <a:gd name="connsiteY3" fmla="*/ 16671 h 942975"/>
                <a:gd name="connsiteX4" fmla="*/ 7144 w 581025"/>
                <a:gd name="connsiteY4" fmla="*/ 936786 h 942975"/>
                <a:gd name="connsiteX5" fmla="*/ 252889 w 581025"/>
                <a:gd name="connsiteY5" fmla="*/ 936786 h 942975"/>
                <a:gd name="connsiteX6" fmla="*/ 252889 w 581025"/>
                <a:gd name="connsiteY6" fmla="*/ 348712 h 942975"/>
                <a:gd name="connsiteX7" fmla="*/ 475964 w 581025"/>
                <a:gd name="connsiteY7" fmla="*/ 234888 h 942975"/>
                <a:gd name="connsiteX8" fmla="*/ 574548 w 581025"/>
                <a:gd name="connsiteY8" fmla="*/ 249652 h 942975"/>
                <a:gd name="connsiteX9" fmla="*/ 574548 w 581025"/>
                <a:gd name="connsiteY9" fmla="*/ 13527 h 942975"/>
                <a:gd name="connsiteX10" fmla="*/ 502349 w 581025"/>
                <a:gd name="connsiteY10" fmla="*/ 7146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25" h="942975">
                  <a:moveTo>
                    <a:pt x="502348" y="7146"/>
                  </a:moveTo>
                  <a:cubicBezTo>
                    <a:pt x="407828" y="6860"/>
                    <a:pt x="316206" y="39761"/>
                    <a:pt x="243459" y="100110"/>
                  </a:cubicBezTo>
                  <a:lnTo>
                    <a:pt x="243459" y="16671"/>
                  </a:lnTo>
                  <a:lnTo>
                    <a:pt x="7144" y="16671"/>
                  </a:lnTo>
                  <a:lnTo>
                    <a:pt x="7144" y="936786"/>
                  </a:lnTo>
                  <a:lnTo>
                    <a:pt x="252889" y="936786"/>
                  </a:lnTo>
                  <a:lnTo>
                    <a:pt x="252889" y="348712"/>
                  </a:lnTo>
                  <a:cubicBezTo>
                    <a:pt x="286893" y="301087"/>
                    <a:pt x="371951" y="234888"/>
                    <a:pt x="475964" y="234888"/>
                  </a:cubicBezTo>
                  <a:cubicBezTo>
                    <a:pt x="512921" y="234888"/>
                    <a:pt x="546830" y="237555"/>
                    <a:pt x="574548" y="249652"/>
                  </a:cubicBezTo>
                  <a:lnTo>
                    <a:pt x="574548" y="13527"/>
                  </a:lnTo>
                  <a:cubicBezTo>
                    <a:pt x="550710" y="9326"/>
                    <a:pt x="526554" y="7191"/>
                    <a:pt x="502349" y="7146"/>
                  </a:cubicBezTo>
                </a:path>
              </a:pathLst>
            </a:custGeom>
            <a:solidFill>
              <a:srgbClr val="FFFFFF"/>
            </a:solidFill>
            <a:ln w="9525" cap="flat">
              <a:noFill/>
              <a:prstDash val="solid"/>
              <a:miter/>
            </a:ln>
          </p:spPr>
          <p:txBody>
            <a:bodyPr rtlCol="0" anchor="ctr"/>
            <a:lstStyle/>
            <a:p>
              <a:endParaRPr lang="en-US" sz="1799"/>
            </a:p>
          </p:txBody>
        </p:sp>
        <p:sp>
          <p:nvSpPr>
            <p:cNvPr id="62" name="Freeform: Shape 45">
              <a:extLst>
                <a:ext uri="{FF2B5EF4-FFF2-40B4-BE49-F238E27FC236}">
                  <a16:creationId xmlns:a16="http://schemas.microsoft.com/office/drawing/2014/main" id="{E02886C7-20F0-C64F-9373-6C4480B048B4}"/>
                </a:ext>
              </a:extLst>
            </p:cNvPr>
            <p:cNvSpPr/>
            <p:nvPr/>
          </p:nvSpPr>
          <p:spPr>
            <a:xfrm>
              <a:off x="1741735" y="3443821"/>
              <a:ext cx="742950" cy="971550"/>
            </a:xfrm>
            <a:custGeom>
              <a:avLst/>
              <a:gdLst>
                <a:gd name="connsiteX0" fmla="*/ 126206 w 742950"/>
                <a:gd name="connsiteY0" fmla="*/ 665417 h 971550"/>
                <a:gd name="connsiteX1" fmla="*/ 377571 w 742950"/>
                <a:gd name="connsiteY1" fmla="*/ 756476 h 971550"/>
                <a:gd name="connsiteX2" fmla="*/ 494824 w 742950"/>
                <a:gd name="connsiteY2" fmla="*/ 678752 h 971550"/>
                <a:gd name="connsiteX3" fmla="*/ 50578 w 742950"/>
                <a:gd name="connsiteY3" fmla="*/ 293656 h 971550"/>
                <a:gd name="connsiteX4" fmla="*/ 402146 w 742950"/>
                <a:gd name="connsiteY4" fmla="*/ 7144 h 971550"/>
                <a:gd name="connsiteX5" fmla="*/ 712184 w 742950"/>
                <a:gd name="connsiteY5" fmla="*/ 100108 h 971550"/>
                <a:gd name="connsiteX6" fmla="*/ 596837 w 742950"/>
                <a:gd name="connsiteY6" fmla="*/ 278416 h 971550"/>
                <a:gd name="connsiteX7" fmla="*/ 421100 w 742950"/>
                <a:gd name="connsiteY7" fmla="*/ 215837 h 971550"/>
                <a:gd name="connsiteX8" fmla="*/ 296323 w 742950"/>
                <a:gd name="connsiteY8" fmla="*/ 289846 h 971550"/>
                <a:gd name="connsiteX9" fmla="*/ 740474 w 742950"/>
                <a:gd name="connsiteY9" fmla="*/ 680371 h 971550"/>
                <a:gd name="connsiteX10" fmla="*/ 375761 w 742950"/>
                <a:gd name="connsiteY10" fmla="*/ 964978 h 971550"/>
                <a:gd name="connsiteX11" fmla="*/ 7144 w 742950"/>
                <a:gd name="connsiteY11" fmla="*/ 841153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42950" h="971550">
                  <a:moveTo>
                    <a:pt x="126206" y="665417"/>
                  </a:moveTo>
                  <a:cubicBezTo>
                    <a:pt x="188595" y="722567"/>
                    <a:pt x="284988" y="756476"/>
                    <a:pt x="377571" y="756476"/>
                  </a:cubicBezTo>
                  <a:cubicBezTo>
                    <a:pt x="444246" y="756476"/>
                    <a:pt x="494824" y="724281"/>
                    <a:pt x="494824" y="678752"/>
                  </a:cubicBezTo>
                  <a:cubicBezTo>
                    <a:pt x="494824" y="540258"/>
                    <a:pt x="50578" y="589598"/>
                    <a:pt x="50578" y="293656"/>
                  </a:cubicBezTo>
                  <a:cubicBezTo>
                    <a:pt x="50578" y="117158"/>
                    <a:pt x="220694" y="7144"/>
                    <a:pt x="402146" y="7144"/>
                  </a:cubicBezTo>
                  <a:cubicBezTo>
                    <a:pt x="521208" y="7144"/>
                    <a:pt x="651701" y="52673"/>
                    <a:pt x="712184" y="100108"/>
                  </a:cubicBezTo>
                  <a:lnTo>
                    <a:pt x="596837" y="278416"/>
                  </a:lnTo>
                  <a:cubicBezTo>
                    <a:pt x="549212" y="244316"/>
                    <a:pt x="487204" y="215837"/>
                    <a:pt x="421100" y="215837"/>
                  </a:cubicBezTo>
                  <a:cubicBezTo>
                    <a:pt x="352996" y="215837"/>
                    <a:pt x="296323" y="242411"/>
                    <a:pt x="296323" y="289846"/>
                  </a:cubicBezTo>
                  <a:cubicBezTo>
                    <a:pt x="296323" y="409384"/>
                    <a:pt x="740474" y="361950"/>
                    <a:pt x="740474" y="680371"/>
                  </a:cubicBezTo>
                  <a:cubicBezTo>
                    <a:pt x="740474" y="856774"/>
                    <a:pt x="568452" y="964978"/>
                    <a:pt x="375761" y="964978"/>
                  </a:cubicBezTo>
                  <a:cubicBezTo>
                    <a:pt x="242940" y="963405"/>
                    <a:pt x="113979" y="920085"/>
                    <a:pt x="7144" y="841153"/>
                  </a:cubicBezTo>
                  <a:close/>
                </a:path>
              </a:pathLst>
            </a:custGeom>
            <a:solidFill>
              <a:srgbClr val="FFFFFF"/>
            </a:solidFill>
            <a:ln w="9525" cap="flat">
              <a:noFill/>
              <a:prstDash val="solid"/>
              <a:miter/>
            </a:ln>
          </p:spPr>
          <p:txBody>
            <a:bodyPr rtlCol="0" anchor="ctr"/>
            <a:lstStyle/>
            <a:p>
              <a:endParaRPr lang="en-US" sz="1799"/>
            </a:p>
          </p:txBody>
        </p:sp>
        <p:sp>
          <p:nvSpPr>
            <p:cNvPr id="63" name="Freeform: Shape 46">
              <a:extLst>
                <a:ext uri="{FF2B5EF4-FFF2-40B4-BE49-F238E27FC236}">
                  <a16:creationId xmlns:a16="http://schemas.microsoft.com/office/drawing/2014/main" id="{7074EAAD-3DBE-D04E-BDD1-9C445C82E1B4}"/>
                </a:ext>
              </a:extLst>
            </p:cNvPr>
            <p:cNvSpPr/>
            <p:nvPr/>
          </p:nvSpPr>
          <p:spPr>
            <a:xfrm>
              <a:off x="2524024" y="3443821"/>
              <a:ext cx="885825" cy="971550"/>
            </a:xfrm>
            <a:custGeom>
              <a:avLst/>
              <a:gdLst>
                <a:gd name="connsiteX0" fmla="*/ 886015 w 885825"/>
                <a:gd name="connsiteY0" fmla="*/ 477679 h 971550"/>
                <a:gd name="connsiteX1" fmla="*/ 453295 w 885825"/>
                <a:gd name="connsiteY1" fmla="*/ 7144 h 971550"/>
                <a:gd name="connsiteX2" fmla="*/ 7144 w 885825"/>
                <a:gd name="connsiteY2" fmla="*/ 487109 h 971550"/>
                <a:gd name="connsiteX3" fmla="*/ 487299 w 885825"/>
                <a:gd name="connsiteY3" fmla="*/ 965168 h 971550"/>
                <a:gd name="connsiteX4" fmla="*/ 863346 w 885825"/>
                <a:gd name="connsiteY4" fmla="*/ 800195 h 971550"/>
                <a:gd name="connsiteX5" fmla="*/ 723519 w 885825"/>
                <a:gd name="connsiteY5" fmla="*/ 659797 h 971550"/>
                <a:gd name="connsiteX6" fmla="*/ 492919 w 885825"/>
                <a:gd name="connsiteY6" fmla="*/ 766001 h 971550"/>
                <a:gd name="connsiteX7" fmla="*/ 245269 w 885825"/>
                <a:gd name="connsiteY7" fmla="*/ 547878 h 971550"/>
                <a:gd name="connsiteX8" fmla="*/ 880300 w 885825"/>
                <a:gd name="connsiteY8" fmla="*/ 547878 h 971550"/>
                <a:gd name="connsiteX9" fmla="*/ 886015 w 885825"/>
                <a:gd name="connsiteY9" fmla="*/ 477679 h 971550"/>
                <a:gd name="connsiteX10" fmla="*/ 256699 w 885825"/>
                <a:gd name="connsiteY10" fmla="*/ 367570 h 971550"/>
                <a:gd name="connsiteX11" fmla="*/ 453295 w 885825"/>
                <a:gd name="connsiteY11" fmla="*/ 206312 h 971550"/>
                <a:gd name="connsiteX12" fmla="*/ 634270 w 885825"/>
                <a:gd name="connsiteY12" fmla="*/ 36757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5825" h="971550">
                  <a:moveTo>
                    <a:pt x="886015" y="477679"/>
                  </a:moveTo>
                  <a:cubicBezTo>
                    <a:pt x="886015" y="221552"/>
                    <a:pt x="706564" y="7144"/>
                    <a:pt x="453295" y="7144"/>
                  </a:cubicBezTo>
                  <a:cubicBezTo>
                    <a:pt x="181070" y="7144"/>
                    <a:pt x="7144" y="230981"/>
                    <a:pt x="7144" y="487109"/>
                  </a:cubicBezTo>
                  <a:cubicBezTo>
                    <a:pt x="7144" y="775526"/>
                    <a:pt x="213169" y="965168"/>
                    <a:pt x="487299" y="965168"/>
                  </a:cubicBezTo>
                  <a:cubicBezTo>
                    <a:pt x="629031" y="965168"/>
                    <a:pt x="774573" y="906399"/>
                    <a:pt x="863346" y="800195"/>
                  </a:cubicBezTo>
                  <a:lnTo>
                    <a:pt x="723519" y="659797"/>
                  </a:lnTo>
                  <a:cubicBezTo>
                    <a:pt x="680085" y="707422"/>
                    <a:pt x="596932" y="766001"/>
                    <a:pt x="492919" y="766001"/>
                  </a:cubicBezTo>
                  <a:cubicBezTo>
                    <a:pt x="362521" y="766001"/>
                    <a:pt x="258604" y="676847"/>
                    <a:pt x="245269" y="547878"/>
                  </a:cubicBezTo>
                  <a:lnTo>
                    <a:pt x="880300" y="547878"/>
                  </a:lnTo>
                  <a:cubicBezTo>
                    <a:pt x="884241" y="524689"/>
                    <a:pt x="886153" y="501200"/>
                    <a:pt x="886015" y="477679"/>
                  </a:cubicBezTo>
                  <a:close/>
                  <a:moveTo>
                    <a:pt x="256699" y="367570"/>
                  </a:moveTo>
                  <a:cubicBezTo>
                    <a:pt x="268034" y="284131"/>
                    <a:pt x="351187" y="206312"/>
                    <a:pt x="453295" y="206312"/>
                  </a:cubicBezTo>
                  <a:cubicBezTo>
                    <a:pt x="545679" y="206668"/>
                    <a:pt x="623305" y="275837"/>
                    <a:pt x="634270" y="367570"/>
                  </a:cubicBezTo>
                  <a:close/>
                </a:path>
              </a:pathLst>
            </a:custGeom>
            <a:solidFill>
              <a:srgbClr val="FFFFFF"/>
            </a:solidFill>
            <a:ln w="9525" cap="flat">
              <a:noFill/>
              <a:prstDash val="solid"/>
              <a:miter/>
            </a:ln>
          </p:spPr>
          <p:txBody>
            <a:bodyPr rtlCol="0" anchor="ctr"/>
            <a:lstStyle/>
            <a:p>
              <a:endParaRPr lang="en-US" sz="1799"/>
            </a:p>
          </p:txBody>
        </p:sp>
        <p:sp>
          <p:nvSpPr>
            <p:cNvPr id="64" name="Freeform: Shape 47">
              <a:extLst>
                <a:ext uri="{FF2B5EF4-FFF2-40B4-BE49-F238E27FC236}">
                  <a16:creationId xmlns:a16="http://schemas.microsoft.com/office/drawing/2014/main" id="{43B2BF16-4CC2-4B41-AD95-04DFC97CA8EC}"/>
                </a:ext>
              </a:extLst>
            </p:cNvPr>
            <p:cNvSpPr/>
            <p:nvPr/>
          </p:nvSpPr>
          <p:spPr>
            <a:xfrm>
              <a:off x="4154227" y="3462776"/>
              <a:ext cx="1019175" cy="933450"/>
            </a:xfrm>
            <a:custGeom>
              <a:avLst/>
              <a:gdLst>
                <a:gd name="connsiteX0" fmla="*/ 513683 w 1019175"/>
                <a:gd name="connsiteY0" fmla="*/ 568738 h 933450"/>
                <a:gd name="connsiteX1" fmla="*/ 765048 w 1019175"/>
                <a:gd name="connsiteY1" fmla="*/ 7144 h 933450"/>
                <a:gd name="connsiteX2" fmla="*/ 1020223 w 1019175"/>
                <a:gd name="connsiteY2" fmla="*/ 7144 h 933450"/>
                <a:gd name="connsiteX3" fmla="*/ 598742 w 1019175"/>
                <a:gd name="connsiteY3" fmla="*/ 927259 h 933450"/>
                <a:gd name="connsiteX4" fmla="*/ 428625 w 1019175"/>
                <a:gd name="connsiteY4" fmla="*/ 927259 h 933450"/>
                <a:gd name="connsiteX5" fmla="*/ 7144 w 1019175"/>
                <a:gd name="connsiteY5" fmla="*/ 7144 h 933450"/>
                <a:gd name="connsiteX6" fmla="*/ 262319 w 1019175"/>
                <a:gd name="connsiteY6" fmla="*/ 7144 h 933450"/>
                <a:gd name="connsiteX7" fmla="*/ 513683 w 1019175"/>
                <a:gd name="connsiteY7" fmla="*/ 568738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9175" h="933450">
                  <a:moveTo>
                    <a:pt x="513683" y="568738"/>
                  </a:moveTo>
                  <a:lnTo>
                    <a:pt x="765048" y="7144"/>
                  </a:lnTo>
                  <a:lnTo>
                    <a:pt x="1020223" y="7144"/>
                  </a:lnTo>
                  <a:lnTo>
                    <a:pt x="598742" y="927259"/>
                  </a:lnTo>
                  <a:lnTo>
                    <a:pt x="428625" y="927259"/>
                  </a:lnTo>
                  <a:lnTo>
                    <a:pt x="7144" y="7144"/>
                  </a:lnTo>
                  <a:lnTo>
                    <a:pt x="262319" y="7144"/>
                  </a:lnTo>
                  <a:lnTo>
                    <a:pt x="513683" y="568738"/>
                  </a:lnTo>
                  <a:close/>
                </a:path>
              </a:pathLst>
            </a:custGeom>
            <a:solidFill>
              <a:srgbClr val="FFFFFF"/>
            </a:solidFill>
            <a:ln w="9525" cap="flat">
              <a:noFill/>
              <a:prstDash val="solid"/>
              <a:miter/>
            </a:ln>
          </p:spPr>
          <p:txBody>
            <a:bodyPr rtlCol="0" anchor="ctr"/>
            <a:lstStyle/>
            <a:p>
              <a:endParaRPr lang="en-US" sz="1799"/>
            </a:p>
          </p:txBody>
        </p:sp>
        <p:sp>
          <p:nvSpPr>
            <p:cNvPr id="65" name="Freeform: Shape 48">
              <a:extLst>
                <a:ext uri="{FF2B5EF4-FFF2-40B4-BE49-F238E27FC236}">
                  <a16:creationId xmlns:a16="http://schemas.microsoft.com/office/drawing/2014/main" id="{3AAA7314-B395-2D4D-9DEB-517E9FE40FFE}"/>
                </a:ext>
              </a:extLst>
            </p:cNvPr>
            <p:cNvSpPr/>
            <p:nvPr/>
          </p:nvSpPr>
          <p:spPr>
            <a:xfrm>
              <a:off x="5212931" y="3030722"/>
              <a:ext cx="323850" cy="323850"/>
            </a:xfrm>
            <a:custGeom>
              <a:avLst/>
              <a:gdLst>
                <a:gd name="connsiteX0" fmla="*/ 167831 w 323850"/>
                <a:gd name="connsiteY0" fmla="*/ 7144 h 323850"/>
                <a:gd name="connsiteX1" fmla="*/ 322007 w 323850"/>
                <a:gd name="connsiteY1" fmla="*/ 167798 h 323850"/>
                <a:gd name="connsiteX2" fmla="*/ 161353 w 323850"/>
                <a:gd name="connsiteY2" fmla="*/ 321974 h 323850"/>
                <a:gd name="connsiteX3" fmla="*/ 7144 w 323850"/>
                <a:gd name="connsiteY3" fmla="*/ 164878 h 323850"/>
                <a:gd name="connsiteX4" fmla="*/ 164943 w 323850"/>
                <a:gd name="connsiteY4" fmla="*/ 7400 h 323850"/>
                <a:gd name="connsiteX5" fmla="*/ 167830 w 323850"/>
                <a:gd name="connsiteY5" fmla="*/ 7429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850" h="323850">
                  <a:moveTo>
                    <a:pt x="167831" y="7144"/>
                  </a:moveTo>
                  <a:cubicBezTo>
                    <a:pt x="254769" y="8933"/>
                    <a:pt x="323796" y="80860"/>
                    <a:pt x="322007" y="167798"/>
                  </a:cubicBezTo>
                  <a:cubicBezTo>
                    <a:pt x="320218" y="254735"/>
                    <a:pt x="248291" y="323762"/>
                    <a:pt x="161353" y="321974"/>
                  </a:cubicBezTo>
                  <a:cubicBezTo>
                    <a:pt x="75801" y="320213"/>
                    <a:pt x="7317" y="250448"/>
                    <a:pt x="7144" y="164878"/>
                  </a:cubicBezTo>
                  <a:cubicBezTo>
                    <a:pt x="7233" y="77816"/>
                    <a:pt x="77882" y="7311"/>
                    <a:pt x="164943" y="7400"/>
                  </a:cubicBezTo>
                  <a:cubicBezTo>
                    <a:pt x="165906" y="7401"/>
                    <a:pt x="166868" y="7411"/>
                    <a:pt x="167830" y="7429"/>
                  </a:cubicBezTo>
                </a:path>
              </a:pathLst>
            </a:custGeom>
            <a:solidFill>
              <a:srgbClr val="FFFFFF"/>
            </a:solidFill>
            <a:ln w="9525" cap="flat">
              <a:noFill/>
              <a:prstDash val="solid"/>
              <a:miter/>
            </a:ln>
          </p:spPr>
          <p:txBody>
            <a:bodyPr rtlCol="0" anchor="ctr"/>
            <a:lstStyle/>
            <a:p>
              <a:endParaRPr lang="en-US" sz="1799"/>
            </a:p>
          </p:txBody>
        </p:sp>
        <p:sp>
          <p:nvSpPr>
            <p:cNvPr id="66" name="Freeform: Shape 49">
              <a:extLst>
                <a:ext uri="{FF2B5EF4-FFF2-40B4-BE49-F238E27FC236}">
                  <a16:creationId xmlns:a16="http://schemas.microsoft.com/office/drawing/2014/main" id="{3642E559-C868-014C-B75B-D3F2D2DA0829}"/>
                </a:ext>
              </a:extLst>
            </p:cNvPr>
            <p:cNvSpPr/>
            <p:nvPr/>
          </p:nvSpPr>
          <p:spPr>
            <a:xfrm>
              <a:off x="5250745" y="3462776"/>
              <a:ext cx="257175" cy="933450"/>
            </a:xfrm>
            <a:custGeom>
              <a:avLst/>
              <a:gdLst>
                <a:gd name="connsiteX0" fmla="*/ 7144 w 257175"/>
                <a:gd name="connsiteY0" fmla="*/ 7144 h 933450"/>
                <a:gd name="connsiteX1" fmla="*/ 252889 w 257175"/>
                <a:gd name="connsiteY1" fmla="*/ 7144 h 933450"/>
                <a:gd name="connsiteX2" fmla="*/ 252889 w 257175"/>
                <a:gd name="connsiteY2" fmla="*/ 927259 h 933450"/>
                <a:gd name="connsiteX3" fmla="*/ 7144 w 257175"/>
                <a:gd name="connsiteY3" fmla="*/ 927259 h 933450"/>
              </a:gdLst>
              <a:ahLst/>
              <a:cxnLst>
                <a:cxn ang="0">
                  <a:pos x="connsiteX0" y="connsiteY0"/>
                </a:cxn>
                <a:cxn ang="0">
                  <a:pos x="connsiteX1" y="connsiteY1"/>
                </a:cxn>
                <a:cxn ang="0">
                  <a:pos x="connsiteX2" y="connsiteY2"/>
                </a:cxn>
                <a:cxn ang="0">
                  <a:pos x="connsiteX3" y="connsiteY3"/>
                </a:cxn>
              </a:cxnLst>
              <a:rect l="l" t="t" r="r" b="b"/>
              <a:pathLst>
                <a:path w="257175" h="933450">
                  <a:moveTo>
                    <a:pt x="7144" y="7144"/>
                  </a:moveTo>
                  <a:lnTo>
                    <a:pt x="252889" y="7144"/>
                  </a:lnTo>
                  <a:lnTo>
                    <a:pt x="252889" y="927259"/>
                  </a:lnTo>
                  <a:lnTo>
                    <a:pt x="7144" y="927259"/>
                  </a:lnTo>
                  <a:close/>
                </a:path>
              </a:pathLst>
            </a:custGeom>
            <a:solidFill>
              <a:srgbClr val="FFFFFF"/>
            </a:solidFill>
            <a:ln w="9525" cap="flat">
              <a:noFill/>
              <a:prstDash val="solid"/>
              <a:miter/>
            </a:ln>
          </p:spPr>
          <p:txBody>
            <a:bodyPr rtlCol="0" anchor="ctr"/>
            <a:lstStyle/>
            <a:p>
              <a:endParaRPr lang="en-US" sz="1799"/>
            </a:p>
          </p:txBody>
        </p:sp>
        <p:sp>
          <p:nvSpPr>
            <p:cNvPr id="67" name="Freeform: Shape 50">
              <a:extLst>
                <a:ext uri="{FF2B5EF4-FFF2-40B4-BE49-F238E27FC236}">
                  <a16:creationId xmlns:a16="http://schemas.microsoft.com/office/drawing/2014/main" id="{573969B4-0EA5-DE42-8FEC-8A3B687D02D3}"/>
                </a:ext>
              </a:extLst>
            </p:cNvPr>
            <p:cNvSpPr/>
            <p:nvPr/>
          </p:nvSpPr>
          <p:spPr>
            <a:xfrm>
              <a:off x="5605171" y="3443821"/>
              <a:ext cx="914400" cy="971550"/>
            </a:xfrm>
            <a:custGeom>
              <a:avLst/>
              <a:gdLst>
                <a:gd name="connsiteX0" fmla="*/ 914400 w 914400"/>
                <a:gd name="connsiteY0" fmla="*/ 758380 h 971550"/>
                <a:gd name="connsiteX1" fmla="*/ 498538 w 914400"/>
                <a:gd name="connsiteY1" fmla="*/ 965168 h 971550"/>
                <a:gd name="connsiteX2" fmla="*/ 7144 w 914400"/>
                <a:gd name="connsiteY2" fmla="*/ 487109 h 971550"/>
                <a:gd name="connsiteX3" fmla="*/ 500443 w 914400"/>
                <a:gd name="connsiteY3" fmla="*/ 7144 h 971550"/>
                <a:gd name="connsiteX4" fmla="*/ 886015 w 914400"/>
                <a:gd name="connsiteY4" fmla="*/ 191167 h 971550"/>
                <a:gd name="connsiteX5" fmla="*/ 712089 w 914400"/>
                <a:gd name="connsiteY5" fmla="*/ 344805 h 971550"/>
                <a:gd name="connsiteX6" fmla="*/ 500443 w 914400"/>
                <a:gd name="connsiteY6" fmla="*/ 234791 h 971550"/>
                <a:gd name="connsiteX7" fmla="*/ 252793 w 914400"/>
                <a:gd name="connsiteY7" fmla="*/ 487109 h 971550"/>
                <a:gd name="connsiteX8" fmla="*/ 506063 w 914400"/>
                <a:gd name="connsiteY8" fmla="*/ 737521 h 971550"/>
                <a:gd name="connsiteX9" fmla="*/ 725138 w 914400"/>
                <a:gd name="connsiteY9" fmla="*/ 616172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4400" h="971550">
                  <a:moveTo>
                    <a:pt x="914400" y="758380"/>
                  </a:moveTo>
                  <a:cubicBezTo>
                    <a:pt x="806672" y="902589"/>
                    <a:pt x="670560" y="965168"/>
                    <a:pt x="498538" y="965168"/>
                  </a:cubicBezTo>
                  <a:cubicBezTo>
                    <a:pt x="215074" y="965168"/>
                    <a:pt x="7144" y="752761"/>
                    <a:pt x="7144" y="487109"/>
                  </a:cubicBezTo>
                  <a:cubicBezTo>
                    <a:pt x="7144" y="219646"/>
                    <a:pt x="220694" y="7144"/>
                    <a:pt x="500443" y="7144"/>
                  </a:cubicBezTo>
                  <a:cubicBezTo>
                    <a:pt x="659225" y="7144"/>
                    <a:pt x="800957" y="81153"/>
                    <a:pt x="886015" y="191167"/>
                  </a:cubicBezTo>
                  <a:lnTo>
                    <a:pt x="712089" y="344805"/>
                  </a:lnTo>
                  <a:cubicBezTo>
                    <a:pt x="663035" y="280321"/>
                    <a:pt x="589312" y="234791"/>
                    <a:pt x="500443" y="234791"/>
                  </a:cubicBezTo>
                  <a:cubicBezTo>
                    <a:pt x="358711" y="234791"/>
                    <a:pt x="252793" y="346710"/>
                    <a:pt x="252793" y="487109"/>
                  </a:cubicBezTo>
                  <a:cubicBezTo>
                    <a:pt x="252793" y="631317"/>
                    <a:pt x="356806" y="737521"/>
                    <a:pt x="506063" y="737521"/>
                  </a:cubicBezTo>
                  <a:cubicBezTo>
                    <a:pt x="606266" y="737521"/>
                    <a:pt x="685705" y="676847"/>
                    <a:pt x="725138" y="616172"/>
                  </a:cubicBezTo>
                  <a:close/>
                </a:path>
              </a:pathLst>
            </a:custGeom>
            <a:solidFill>
              <a:srgbClr val="FFFFFF"/>
            </a:solidFill>
            <a:ln w="9525" cap="flat">
              <a:noFill/>
              <a:prstDash val="solid"/>
              <a:miter/>
            </a:ln>
          </p:spPr>
          <p:txBody>
            <a:bodyPr rtlCol="0" anchor="ctr"/>
            <a:lstStyle/>
            <a:p>
              <a:endParaRPr lang="en-US" sz="1799"/>
            </a:p>
          </p:txBody>
        </p:sp>
        <p:sp>
          <p:nvSpPr>
            <p:cNvPr id="68" name="Freeform: Shape 51">
              <a:extLst>
                <a:ext uri="{FF2B5EF4-FFF2-40B4-BE49-F238E27FC236}">
                  <a16:creationId xmlns:a16="http://schemas.microsoft.com/office/drawing/2014/main" id="{48795972-8C99-D449-B557-913C307323E6}"/>
                </a:ext>
              </a:extLst>
            </p:cNvPr>
            <p:cNvSpPr/>
            <p:nvPr/>
          </p:nvSpPr>
          <p:spPr>
            <a:xfrm>
              <a:off x="6548622" y="3443821"/>
              <a:ext cx="885825" cy="971550"/>
            </a:xfrm>
            <a:custGeom>
              <a:avLst/>
              <a:gdLst>
                <a:gd name="connsiteX0" fmla="*/ 863346 w 885825"/>
                <a:gd name="connsiteY0" fmla="*/ 800195 h 971550"/>
                <a:gd name="connsiteX1" fmla="*/ 487204 w 885825"/>
                <a:gd name="connsiteY1" fmla="*/ 965168 h 971550"/>
                <a:gd name="connsiteX2" fmla="*/ 7144 w 885825"/>
                <a:gd name="connsiteY2" fmla="*/ 487109 h 971550"/>
                <a:gd name="connsiteX3" fmla="*/ 453200 w 885825"/>
                <a:gd name="connsiteY3" fmla="*/ 7144 h 971550"/>
                <a:gd name="connsiteX4" fmla="*/ 886016 w 885825"/>
                <a:gd name="connsiteY4" fmla="*/ 477679 h 971550"/>
                <a:gd name="connsiteX5" fmla="*/ 880301 w 885825"/>
                <a:gd name="connsiteY5" fmla="*/ 547878 h 971550"/>
                <a:gd name="connsiteX6" fmla="*/ 245269 w 885825"/>
                <a:gd name="connsiteY6" fmla="*/ 547878 h 971550"/>
                <a:gd name="connsiteX7" fmla="*/ 492919 w 885825"/>
                <a:gd name="connsiteY7" fmla="*/ 766001 h 971550"/>
                <a:gd name="connsiteX8" fmla="*/ 723519 w 885825"/>
                <a:gd name="connsiteY8" fmla="*/ 659797 h 971550"/>
                <a:gd name="connsiteX9" fmla="*/ 634746 w 885825"/>
                <a:gd name="connsiteY9" fmla="*/ 367570 h 971550"/>
                <a:gd name="connsiteX10" fmla="*/ 453295 w 885825"/>
                <a:gd name="connsiteY10" fmla="*/ 206312 h 971550"/>
                <a:gd name="connsiteX11" fmla="*/ 256699 w 885825"/>
                <a:gd name="connsiteY11" fmla="*/ 36757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5825" h="971550">
                  <a:moveTo>
                    <a:pt x="863346" y="800195"/>
                  </a:moveTo>
                  <a:cubicBezTo>
                    <a:pt x="774478" y="906399"/>
                    <a:pt x="628935" y="965168"/>
                    <a:pt x="487204" y="965168"/>
                  </a:cubicBezTo>
                  <a:cubicBezTo>
                    <a:pt x="213170" y="965168"/>
                    <a:pt x="7144" y="775526"/>
                    <a:pt x="7144" y="487109"/>
                  </a:cubicBezTo>
                  <a:cubicBezTo>
                    <a:pt x="7144" y="230981"/>
                    <a:pt x="180975" y="7144"/>
                    <a:pt x="453200" y="7144"/>
                  </a:cubicBezTo>
                  <a:cubicBezTo>
                    <a:pt x="706469" y="7144"/>
                    <a:pt x="886016" y="221552"/>
                    <a:pt x="886016" y="477679"/>
                  </a:cubicBezTo>
                  <a:cubicBezTo>
                    <a:pt x="886156" y="501200"/>
                    <a:pt x="884244" y="524689"/>
                    <a:pt x="880301" y="547878"/>
                  </a:cubicBezTo>
                  <a:lnTo>
                    <a:pt x="245269" y="547878"/>
                  </a:lnTo>
                  <a:cubicBezTo>
                    <a:pt x="258509" y="676847"/>
                    <a:pt x="362426" y="766001"/>
                    <a:pt x="492919" y="766001"/>
                  </a:cubicBezTo>
                  <a:cubicBezTo>
                    <a:pt x="596836" y="766001"/>
                    <a:pt x="679990" y="707231"/>
                    <a:pt x="723519" y="659797"/>
                  </a:cubicBezTo>
                  <a:close/>
                  <a:moveTo>
                    <a:pt x="634746" y="367570"/>
                  </a:moveTo>
                  <a:cubicBezTo>
                    <a:pt x="623679" y="275700"/>
                    <a:pt x="545829" y="206513"/>
                    <a:pt x="453295" y="206312"/>
                  </a:cubicBezTo>
                  <a:cubicBezTo>
                    <a:pt x="351187" y="206312"/>
                    <a:pt x="268034" y="284131"/>
                    <a:pt x="256699" y="367570"/>
                  </a:cubicBezTo>
                  <a:close/>
                </a:path>
              </a:pathLst>
            </a:custGeom>
            <a:solidFill>
              <a:srgbClr val="FFFFFF"/>
            </a:solidFill>
            <a:ln w="9525" cap="flat">
              <a:noFill/>
              <a:prstDash val="solid"/>
              <a:miter/>
            </a:ln>
          </p:spPr>
          <p:txBody>
            <a:bodyPr rtlCol="0" anchor="ctr"/>
            <a:lstStyle/>
            <a:p>
              <a:endParaRPr lang="en-US" sz="1799"/>
            </a:p>
          </p:txBody>
        </p:sp>
        <p:sp>
          <p:nvSpPr>
            <p:cNvPr id="69" name="Freeform: Shape 52">
              <a:extLst>
                <a:ext uri="{FF2B5EF4-FFF2-40B4-BE49-F238E27FC236}">
                  <a16:creationId xmlns:a16="http://schemas.microsoft.com/office/drawing/2014/main" id="{13EC3750-EA6E-034F-AD60-A77FE3739129}"/>
                </a:ext>
              </a:extLst>
            </p:cNvPr>
            <p:cNvSpPr/>
            <p:nvPr/>
          </p:nvSpPr>
          <p:spPr>
            <a:xfrm>
              <a:off x="7525125" y="3443819"/>
              <a:ext cx="914400" cy="952500"/>
            </a:xfrm>
            <a:custGeom>
              <a:avLst/>
              <a:gdLst>
                <a:gd name="connsiteX0" fmla="*/ 7144 w 914400"/>
                <a:gd name="connsiteY0" fmla="*/ 946216 h 952500"/>
                <a:gd name="connsiteX1" fmla="*/ 7144 w 914400"/>
                <a:gd name="connsiteY1" fmla="*/ 26101 h 952500"/>
                <a:gd name="connsiteX2" fmla="*/ 243459 w 914400"/>
                <a:gd name="connsiteY2" fmla="*/ 26101 h 952500"/>
                <a:gd name="connsiteX3" fmla="*/ 243459 w 914400"/>
                <a:gd name="connsiteY3" fmla="*/ 100110 h 952500"/>
                <a:gd name="connsiteX4" fmla="*/ 502348 w 914400"/>
                <a:gd name="connsiteY4" fmla="*/ 7146 h 952500"/>
                <a:gd name="connsiteX5" fmla="*/ 819912 w 914400"/>
                <a:gd name="connsiteY5" fmla="*/ 155069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631 h 952500"/>
                <a:gd name="connsiteX10" fmla="*/ 613886 w 914400"/>
                <a:gd name="connsiteY10" fmla="*/ 286038 h 952500"/>
                <a:gd name="connsiteX11" fmla="*/ 475869 w 914400"/>
                <a:gd name="connsiteY11" fmla="*/ 234794 h 952500"/>
                <a:gd name="connsiteX12" fmla="*/ 252889 w 914400"/>
                <a:gd name="connsiteY12" fmla="*/ 348617 h 952500"/>
                <a:gd name="connsiteX13" fmla="*/ 252889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459" y="26101"/>
                  </a:lnTo>
                  <a:lnTo>
                    <a:pt x="243459" y="100110"/>
                  </a:lnTo>
                  <a:cubicBezTo>
                    <a:pt x="316186" y="39725"/>
                    <a:pt x="407821" y="6820"/>
                    <a:pt x="502348" y="7146"/>
                  </a:cubicBezTo>
                  <a:cubicBezTo>
                    <a:pt x="624925" y="6813"/>
                    <a:pt x="741299" y="61021"/>
                    <a:pt x="819912" y="155069"/>
                  </a:cubicBezTo>
                  <a:cubicBezTo>
                    <a:pt x="880396" y="227174"/>
                    <a:pt x="914400" y="320138"/>
                    <a:pt x="914400" y="477681"/>
                  </a:cubicBezTo>
                  <a:lnTo>
                    <a:pt x="914400" y="946216"/>
                  </a:lnTo>
                  <a:lnTo>
                    <a:pt x="668655" y="946216"/>
                  </a:lnTo>
                  <a:lnTo>
                    <a:pt x="668655" y="458631"/>
                  </a:lnTo>
                  <a:cubicBezTo>
                    <a:pt x="668655" y="367572"/>
                    <a:pt x="647890" y="320138"/>
                    <a:pt x="613886" y="286038"/>
                  </a:cubicBezTo>
                  <a:cubicBezTo>
                    <a:pt x="581692" y="253748"/>
                    <a:pt x="532638" y="234794"/>
                    <a:pt x="475869" y="234794"/>
                  </a:cubicBezTo>
                  <a:cubicBezTo>
                    <a:pt x="371951" y="234794"/>
                    <a:pt x="286893" y="301469"/>
                    <a:pt x="252889" y="348617"/>
                  </a:cubicBezTo>
                  <a:lnTo>
                    <a:pt x="252889" y="946216"/>
                  </a:lnTo>
                  <a:close/>
                </a:path>
              </a:pathLst>
            </a:custGeom>
            <a:solidFill>
              <a:srgbClr val="FFFFFF"/>
            </a:solidFill>
            <a:ln w="9525" cap="flat">
              <a:noFill/>
              <a:prstDash val="solid"/>
              <a:miter/>
            </a:ln>
          </p:spPr>
          <p:txBody>
            <a:bodyPr rtlCol="0" anchor="ctr"/>
            <a:lstStyle/>
            <a:p>
              <a:endParaRPr lang="en-US" sz="1799"/>
            </a:p>
          </p:txBody>
        </p:sp>
        <p:sp>
          <p:nvSpPr>
            <p:cNvPr id="70" name="Freeform: Shape 53">
              <a:extLst>
                <a:ext uri="{FF2B5EF4-FFF2-40B4-BE49-F238E27FC236}">
                  <a16:creationId xmlns:a16="http://schemas.microsoft.com/office/drawing/2014/main" id="{42EA8550-FC61-F340-A6D9-C94FBF6EC06C}"/>
                </a:ext>
              </a:extLst>
            </p:cNvPr>
            <p:cNvSpPr/>
            <p:nvPr/>
          </p:nvSpPr>
          <p:spPr>
            <a:xfrm>
              <a:off x="8526174" y="3443812"/>
              <a:ext cx="1076325" cy="971550"/>
            </a:xfrm>
            <a:custGeom>
              <a:avLst/>
              <a:gdLst>
                <a:gd name="connsiteX0" fmla="*/ 546001 w 1076325"/>
                <a:gd name="connsiteY0" fmla="*/ 7153 h 971550"/>
                <a:gd name="connsiteX1" fmla="*/ 7172 w 1076325"/>
                <a:gd name="connsiteY1" fmla="*/ 540553 h 971550"/>
                <a:gd name="connsiteX2" fmla="*/ 175383 w 1076325"/>
                <a:gd name="connsiteY2" fmla="*/ 936412 h 971550"/>
                <a:gd name="connsiteX3" fmla="*/ 313591 w 1076325"/>
                <a:gd name="connsiteY3" fmla="*/ 943746 h 971550"/>
                <a:gd name="connsiteX4" fmla="*/ 772220 w 1076325"/>
                <a:gd name="connsiteY4" fmla="*/ 943746 h 971550"/>
                <a:gd name="connsiteX5" fmla="*/ 911190 w 1076325"/>
                <a:gd name="connsiteY5" fmla="*/ 935650 h 971550"/>
                <a:gd name="connsiteX6" fmla="*/ 930707 w 1076325"/>
                <a:gd name="connsiteY6" fmla="*/ 174823 h 971550"/>
                <a:gd name="connsiteX7" fmla="*/ 546001 w 1076325"/>
                <a:gd name="connsiteY7" fmla="*/ 7343 h 971550"/>
                <a:gd name="connsiteX8" fmla="*/ 542858 w 1076325"/>
                <a:gd name="connsiteY8" fmla="*/ 814016 h 971550"/>
                <a:gd name="connsiteX9" fmla="*/ 275015 w 1076325"/>
                <a:gd name="connsiteY9" fmla="*/ 546173 h 971550"/>
                <a:gd name="connsiteX10" fmla="*/ 542858 w 1076325"/>
                <a:gd name="connsiteY10" fmla="*/ 275663 h 971550"/>
                <a:gd name="connsiteX11" fmla="*/ 810701 w 1076325"/>
                <a:gd name="connsiteY11" fmla="*/ 545601 h 971550"/>
                <a:gd name="connsiteX12" fmla="*/ 542858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1" y="7153"/>
                  </a:moveTo>
                  <a:cubicBezTo>
                    <a:pt x="252441" y="5438"/>
                    <a:pt x="9553" y="245278"/>
                    <a:pt x="7172" y="540553"/>
                  </a:cubicBezTo>
                  <a:cubicBezTo>
                    <a:pt x="5643" y="690178"/>
                    <a:pt x="66611" y="833656"/>
                    <a:pt x="175383" y="936412"/>
                  </a:cubicBezTo>
                  <a:cubicBezTo>
                    <a:pt x="213333" y="972621"/>
                    <a:pt x="272022" y="975735"/>
                    <a:pt x="313591" y="943746"/>
                  </a:cubicBezTo>
                  <a:cubicBezTo>
                    <a:pt x="449675" y="842412"/>
                    <a:pt x="636136" y="842412"/>
                    <a:pt x="772220" y="943746"/>
                  </a:cubicBezTo>
                  <a:cubicBezTo>
                    <a:pt x="814152" y="975848"/>
                    <a:pt x="873269" y="972404"/>
                    <a:pt x="911190" y="935650"/>
                  </a:cubicBezTo>
                  <a:cubicBezTo>
                    <a:pt x="1126676" y="730943"/>
                    <a:pt x="1135414" y="390309"/>
                    <a:pt x="930707" y="174823"/>
                  </a:cubicBezTo>
                  <a:cubicBezTo>
                    <a:pt x="830412" y="69248"/>
                    <a:pt x="691614" y="8822"/>
                    <a:pt x="546001" y="7343"/>
                  </a:cubicBezTo>
                  <a:moveTo>
                    <a:pt x="542858" y="814016"/>
                  </a:moveTo>
                  <a:cubicBezTo>
                    <a:pt x="383885" y="814016"/>
                    <a:pt x="275015" y="694286"/>
                    <a:pt x="275015" y="546173"/>
                  </a:cubicBezTo>
                  <a:cubicBezTo>
                    <a:pt x="275015" y="398059"/>
                    <a:pt x="383885" y="275663"/>
                    <a:pt x="542858" y="275663"/>
                  </a:cubicBezTo>
                  <a:cubicBezTo>
                    <a:pt x="701830" y="275663"/>
                    <a:pt x="810701" y="397392"/>
                    <a:pt x="810701" y="545601"/>
                  </a:cubicBezTo>
                  <a:cubicBezTo>
                    <a:pt x="810701" y="693810"/>
                    <a:pt x="701925" y="813825"/>
                    <a:pt x="542858" y="813825"/>
                  </a:cubicBezTo>
                </a:path>
              </a:pathLst>
            </a:custGeom>
            <a:solidFill>
              <a:srgbClr val="81B5A0"/>
            </a:solidFill>
            <a:ln w="9525" cap="flat">
              <a:noFill/>
              <a:prstDash val="solid"/>
              <a:miter/>
            </a:ln>
          </p:spPr>
          <p:txBody>
            <a:bodyPr rtlCol="0" anchor="ctr"/>
            <a:lstStyle/>
            <a:p>
              <a:endParaRPr lang="en-US" sz="1799"/>
            </a:p>
          </p:txBody>
        </p:sp>
        <p:sp>
          <p:nvSpPr>
            <p:cNvPr id="71" name="Freeform: Shape 54">
              <a:extLst>
                <a:ext uri="{FF2B5EF4-FFF2-40B4-BE49-F238E27FC236}">
                  <a16:creationId xmlns:a16="http://schemas.microsoft.com/office/drawing/2014/main" id="{E88D43FC-6D3E-6D4C-9532-30CB5AC6A439}"/>
                </a:ext>
              </a:extLst>
            </p:cNvPr>
            <p:cNvSpPr/>
            <p:nvPr/>
          </p:nvSpPr>
          <p:spPr>
            <a:xfrm>
              <a:off x="9536043" y="3462776"/>
              <a:ext cx="1495425" cy="933450"/>
            </a:xfrm>
            <a:custGeom>
              <a:avLst/>
              <a:gdLst>
                <a:gd name="connsiteX0" fmla="*/ 555021 w 1495425"/>
                <a:gd name="connsiteY0" fmla="*/ 927259 h 933450"/>
                <a:gd name="connsiteX1" fmla="*/ 372046 w 1495425"/>
                <a:gd name="connsiteY1" fmla="*/ 927259 h 933450"/>
                <a:gd name="connsiteX2" fmla="*/ 7144 w 1495425"/>
                <a:gd name="connsiteY2" fmla="*/ 7144 h 933450"/>
                <a:gd name="connsiteX3" fmla="*/ 252413 w 1495425"/>
                <a:gd name="connsiteY3" fmla="*/ 7144 h 933450"/>
                <a:gd name="connsiteX4" fmla="*/ 452438 w 1495425"/>
                <a:gd name="connsiteY4" fmla="*/ 533019 h 933450"/>
                <a:gd name="connsiteX5" fmla="*/ 648652 w 1495425"/>
                <a:gd name="connsiteY5" fmla="*/ 7144 h 933450"/>
                <a:gd name="connsiteX6" fmla="*/ 853726 w 1495425"/>
                <a:gd name="connsiteY6" fmla="*/ 7144 h 933450"/>
                <a:gd name="connsiteX7" fmla="*/ 1048131 w 1495425"/>
                <a:gd name="connsiteY7" fmla="*/ 533019 h 933450"/>
                <a:gd name="connsiteX8" fmla="*/ 1249966 w 1495425"/>
                <a:gd name="connsiteY8" fmla="*/ 7144 h 933450"/>
                <a:gd name="connsiteX9" fmla="*/ 1495329 w 1495425"/>
                <a:gd name="connsiteY9" fmla="*/ 7144 h 933450"/>
                <a:gd name="connsiteX10" fmla="*/ 1130427 w 1495425"/>
                <a:gd name="connsiteY10" fmla="*/ 927259 h 933450"/>
                <a:gd name="connsiteX11" fmla="*/ 947356 w 1495425"/>
                <a:gd name="connsiteY11" fmla="*/ 927259 h 933450"/>
                <a:gd name="connsiteX12" fmla="*/ 751237 w 1495425"/>
                <a:gd name="connsiteY12" fmla="*/ 403384 h 933450"/>
                <a:gd name="connsiteX13" fmla="*/ 555021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021" y="927259"/>
                  </a:moveTo>
                  <a:lnTo>
                    <a:pt x="372046" y="927259"/>
                  </a:lnTo>
                  <a:lnTo>
                    <a:pt x="7144" y="7144"/>
                  </a:lnTo>
                  <a:lnTo>
                    <a:pt x="252413" y="7144"/>
                  </a:lnTo>
                  <a:lnTo>
                    <a:pt x="452438" y="533019"/>
                  </a:lnTo>
                  <a:lnTo>
                    <a:pt x="648652" y="7144"/>
                  </a:lnTo>
                  <a:lnTo>
                    <a:pt x="853726" y="7144"/>
                  </a:lnTo>
                  <a:lnTo>
                    <a:pt x="1048131" y="533019"/>
                  </a:lnTo>
                  <a:lnTo>
                    <a:pt x="1249966" y="7144"/>
                  </a:lnTo>
                  <a:lnTo>
                    <a:pt x="1495329" y="7144"/>
                  </a:lnTo>
                  <a:lnTo>
                    <a:pt x="1130427" y="927259"/>
                  </a:lnTo>
                  <a:lnTo>
                    <a:pt x="947356" y="927259"/>
                  </a:lnTo>
                  <a:lnTo>
                    <a:pt x="751237" y="403384"/>
                  </a:lnTo>
                  <a:lnTo>
                    <a:pt x="555021" y="927259"/>
                  </a:lnTo>
                  <a:close/>
                </a:path>
              </a:pathLst>
            </a:custGeom>
            <a:solidFill>
              <a:srgbClr val="FFFFFF"/>
            </a:solidFill>
            <a:ln w="9525" cap="flat">
              <a:noFill/>
              <a:prstDash val="solid"/>
              <a:miter/>
            </a:ln>
          </p:spPr>
          <p:txBody>
            <a:bodyPr rtlCol="0" anchor="ctr"/>
            <a:lstStyle/>
            <a:p>
              <a:endParaRPr lang="en-US" sz="1799"/>
            </a:p>
          </p:txBody>
        </p:sp>
        <p:sp>
          <p:nvSpPr>
            <p:cNvPr id="72" name="Freeform: Shape 55">
              <a:extLst>
                <a:ext uri="{FF2B5EF4-FFF2-40B4-BE49-F238E27FC236}">
                  <a16:creationId xmlns:a16="http://schemas.microsoft.com/office/drawing/2014/main" id="{103944EF-6A82-EE48-BCC7-A7A48A91E9F3}"/>
                </a:ext>
              </a:extLst>
            </p:cNvPr>
            <p:cNvSpPr/>
            <p:nvPr/>
          </p:nvSpPr>
          <p:spPr>
            <a:xfrm>
              <a:off x="10805153" y="4266020"/>
              <a:ext cx="95250" cy="123825"/>
            </a:xfrm>
            <a:custGeom>
              <a:avLst/>
              <a:gdLst>
                <a:gd name="connsiteX0" fmla="*/ 91441 w 95250"/>
                <a:gd name="connsiteY0" fmla="*/ 7144 h 123825"/>
                <a:gd name="connsiteX1" fmla="*/ 91441 w 95250"/>
                <a:gd name="connsiteY1" fmla="*/ 27242 h 123825"/>
                <a:gd name="connsiteX2" fmla="*/ 60580 w 95250"/>
                <a:gd name="connsiteY2" fmla="*/ 27242 h 123825"/>
                <a:gd name="connsiteX3" fmla="*/ 60580 w 95250"/>
                <a:gd name="connsiteY3" fmla="*/ 124015 h 123825"/>
                <a:gd name="connsiteX4" fmla="*/ 38006 w 95250"/>
                <a:gd name="connsiteY4" fmla="*/ 124015 h 123825"/>
                <a:gd name="connsiteX5" fmla="*/ 38006 w 95250"/>
                <a:gd name="connsiteY5" fmla="*/ 27242 h 123825"/>
                <a:gd name="connsiteX6" fmla="*/ 7144 w 95250"/>
                <a:gd name="connsiteY6" fmla="*/ 27242 h 123825"/>
                <a:gd name="connsiteX7" fmla="*/ 7144 w 95250"/>
                <a:gd name="connsiteY7" fmla="*/ 7144 h 123825"/>
                <a:gd name="connsiteX8" fmla="*/ 91441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441" y="7144"/>
                  </a:moveTo>
                  <a:lnTo>
                    <a:pt x="91441" y="27242"/>
                  </a:lnTo>
                  <a:lnTo>
                    <a:pt x="60580" y="27242"/>
                  </a:lnTo>
                  <a:lnTo>
                    <a:pt x="60580" y="124015"/>
                  </a:lnTo>
                  <a:lnTo>
                    <a:pt x="38006" y="124015"/>
                  </a:lnTo>
                  <a:lnTo>
                    <a:pt x="38006" y="27242"/>
                  </a:lnTo>
                  <a:lnTo>
                    <a:pt x="7144" y="27242"/>
                  </a:lnTo>
                  <a:lnTo>
                    <a:pt x="7144" y="7144"/>
                  </a:lnTo>
                  <a:lnTo>
                    <a:pt x="91441" y="7144"/>
                  </a:lnTo>
                  <a:close/>
                </a:path>
              </a:pathLst>
            </a:custGeom>
            <a:solidFill>
              <a:srgbClr val="FFFFFF"/>
            </a:solidFill>
            <a:ln w="9525" cap="flat">
              <a:noFill/>
              <a:prstDash val="solid"/>
              <a:miter/>
            </a:ln>
          </p:spPr>
          <p:txBody>
            <a:bodyPr rtlCol="0" anchor="ctr"/>
            <a:lstStyle/>
            <a:p>
              <a:endParaRPr lang="en-US" sz="1799"/>
            </a:p>
          </p:txBody>
        </p:sp>
        <p:sp>
          <p:nvSpPr>
            <p:cNvPr id="73" name="Freeform: Shape 56">
              <a:extLst>
                <a:ext uri="{FF2B5EF4-FFF2-40B4-BE49-F238E27FC236}">
                  <a16:creationId xmlns:a16="http://schemas.microsoft.com/office/drawing/2014/main" id="{7CACD0C5-9E93-6E42-AEDD-76EAD8D95C44}"/>
                </a:ext>
              </a:extLst>
            </p:cNvPr>
            <p:cNvSpPr/>
            <p:nvPr/>
          </p:nvSpPr>
          <p:spPr>
            <a:xfrm>
              <a:off x="10907357" y="4266020"/>
              <a:ext cx="123825" cy="123825"/>
            </a:xfrm>
            <a:custGeom>
              <a:avLst/>
              <a:gdLst>
                <a:gd name="connsiteX0" fmla="*/ 65532 w 123825"/>
                <a:gd name="connsiteY0" fmla="*/ 77152 h 123825"/>
                <a:gd name="connsiteX1" fmla="*/ 108109 w 123825"/>
                <a:gd name="connsiteY1" fmla="*/ 7144 h 123825"/>
                <a:gd name="connsiteX2" fmla="*/ 124015 w 123825"/>
                <a:gd name="connsiteY2" fmla="*/ 7144 h 123825"/>
                <a:gd name="connsiteX3" fmla="*/ 124015 w 123825"/>
                <a:gd name="connsiteY3" fmla="*/ 124015 h 123825"/>
                <a:gd name="connsiteX4" fmla="*/ 101440 w 123825"/>
                <a:gd name="connsiteY4" fmla="*/ 124015 h 123825"/>
                <a:gd name="connsiteX5" fmla="*/ 101440 w 123825"/>
                <a:gd name="connsiteY5" fmla="*/ 58960 h 123825"/>
                <a:gd name="connsiteX6" fmla="*/ 73342 w 123825"/>
                <a:gd name="connsiteY6" fmla="*/ 104870 h 123825"/>
                <a:gd name="connsiteX7" fmla="*/ 57721 w 123825"/>
                <a:gd name="connsiteY7" fmla="*/ 104870 h 123825"/>
                <a:gd name="connsiteX8" fmla="*/ 29623 w 123825"/>
                <a:gd name="connsiteY8" fmla="*/ 58960 h 123825"/>
                <a:gd name="connsiteX9" fmla="*/ 29623 w 123825"/>
                <a:gd name="connsiteY9" fmla="*/ 124015 h 123825"/>
                <a:gd name="connsiteX10" fmla="*/ 7144 w 123825"/>
                <a:gd name="connsiteY10" fmla="*/ 124015 h 123825"/>
                <a:gd name="connsiteX11" fmla="*/ 7144 w 123825"/>
                <a:gd name="connsiteY11" fmla="*/ 7144 h 123825"/>
                <a:gd name="connsiteX12" fmla="*/ 22954 w 123825"/>
                <a:gd name="connsiteY12" fmla="*/ 7144 h 123825"/>
                <a:gd name="connsiteX13" fmla="*/ 65532 w 123825"/>
                <a:gd name="connsiteY13" fmla="*/ 77152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532" y="77152"/>
                  </a:moveTo>
                  <a:lnTo>
                    <a:pt x="108109" y="7144"/>
                  </a:lnTo>
                  <a:lnTo>
                    <a:pt x="124015" y="7144"/>
                  </a:lnTo>
                  <a:lnTo>
                    <a:pt x="124015" y="124015"/>
                  </a:lnTo>
                  <a:lnTo>
                    <a:pt x="101440" y="124015"/>
                  </a:lnTo>
                  <a:lnTo>
                    <a:pt x="101440" y="58960"/>
                  </a:lnTo>
                  <a:lnTo>
                    <a:pt x="73342" y="104870"/>
                  </a:lnTo>
                  <a:lnTo>
                    <a:pt x="57721" y="104870"/>
                  </a:lnTo>
                  <a:lnTo>
                    <a:pt x="29623" y="58960"/>
                  </a:lnTo>
                  <a:lnTo>
                    <a:pt x="29623" y="124015"/>
                  </a:lnTo>
                  <a:lnTo>
                    <a:pt x="7144" y="124015"/>
                  </a:lnTo>
                  <a:lnTo>
                    <a:pt x="7144" y="7144"/>
                  </a:lnTo>
                  <a:lnTo>
                    <a:pt x="22954" y="7144"/>
                  </a:lnTo>
                  <a:lnTo>
                    <a:pt x="65532" y="77152"/>
                  </a:lnTo>
                  <a:close/>
                </a:path>
              </a:pathLst>
            </a:custGeom>
            <a:solidFill>
              <a:srgbClr val="FFFFFF"/>
            </a:solidFill>
            <a:ln w="9525" cap="flat">
              <a:noFill/>
              <a:prstDash val="solid"/>
              <a:miter/>
            </a:ln>
          </p:spPr>
          <p:txBody>
            <a:bodyPr rtlCol="0" anchor="ctr"/>
            <a:lstStyle/>
            <a:p>
              <a:endParaRPr lang="en-US" sz="1799"/>
            </a:p>
          </p:txBody>
        </p:sp>
      </p:grpSp>
      <p:sp>
        <p:nvSpPr>
          <p:cNvPr id="33" name="Freeform 32">
            <a:extLst>
              <a:ext uri="{FF2B5EF4-FFF2-40B4-BE49-F238E27FC236}">
                <a16:creationId xmlns:a16="http://schemas.microsoft.com/office/drawing/2014/main" id="{13922CE3-26CB-504D-8028-659192190B4C}"/>
              </a:ext>
            </a:extLst>
          </p:cNvPr>
          <p:cNvSpPr/>
          <p:nvPr userDrawn="1"/>
        </p:nvSpPr>
        <p:spPr>
          <a:xfrm>
            <a:off x="11479779" y="1299205"/>
            <a:ext cx="706294" cy="2370594"/>
          </a:xfrm>
          <a:custGeom>
            <a:avLst/>
            <a:gdLst>
              <a:gd name="connsiteX0" fmla="*/ 706294 w 706294"/>
              <a:gd name="connsiteY0" fmla="*/ 0 h 2370594"/>
              <a:gd name="connsiteX1" fmla="*/ 706294 w 706294"/>
              <a:gd name="connsiteY1" fmla="*/ 2370594 h 2370594"/>
              <a:gd name="connsiteX2" fmla="*/ 599355 w 706294"/>
              <a:gd name="connsiteY2" fmla="*/ 2312550 h 2370594"/>
              <a:gd name="connsiteX3" fmla="*/ 0 w 706294"/>
              <a:gd name="connsiteY3" fmla="*/ 1185297 h 2370594"/>
              <a:gd name="connsiteX4" fmla="*/ 599355 w 706294"/>
              <a:gd name="connsiteY4" fmla="*/ 58045 h 2370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94" h="2370594">
                <a:moveTo>
                  <a:pt x="706294" y="0"/>
                </a:moveTo>
                <a:lnTo>
                  <a:pt x="706294" y="2370594"/>
                </a:lnTo>
                <a:lnTo>
                  <a:pt x="599355" y="2312550"/>
                </a:lnTo>
                <a:cubicBezTo>
                  <a:pt x="237747" y="2068252"/>
                  <a:pt x="0" y="1654539"/>
                  <a:pt x="0" y="1185297"/>
                </a:cubicBezTo>
                <a:cubicBezTo>
                  <a:pt x="0" y="716055"/>
                  <a:pt x="237747" y="302342"/>
                  <a:pt x="599355" y="58045"/>
                </a:cubicBezTo>
                <a:close/>
              </a:path>
            </a:pathLst>
          </a:cu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4" name="Freeform 33">
            <a:extLst>
              <a:ext uri="{FF2B5EF4-FFF2-40B4-BE49-F238E27FC236}">
                <a16:creationId xmlns:a16="http://schemas.microsoft.com/office/drawing/2014/main" id="{23652822-4CDC-9443-9E12-DA95C9695F9F}"/>
              </a:ext>
            </a:extLst>
          </p:cNvPr>
          <p:cNvSpPr/>
          <p:nvPr userDrawn="1"/>
        </p:nvSpPr>
        <p:spPr>
          <a:xfrm>
            <a:off x="11475069" y="5363344"/>
            <a:ext cx="711004" cy="1494659"/>
          </a:xfrm>
          <a:custGeom>
            <a:avLst/>
            <a:gdLst>
              <a:gd name="connsiteX0" fmla="*/ 711004 w 711004"/>
              <a:gd name="connsiteY0" fmla="*/ 0 h 1494659"/>
              <a:gd name="connsiteX1" fmla="*/ 711004 w 711004"/>
              <a:gd name="connsiteY1" fmla="*/ 1494659 h 1494659"/>
              <a:gd name="connsiteX2" fmla="*/ 36061 w 711004"/>
              <a:gd name="connsiteY2" fmla="*/ 1494659 h 1494659"/>
              <a:gd name="connsiteX3" fmla="*/ 27619 w 711004"/>
              <a:gd name="connsiteY3" fmla="*/ 1461824 h 1494659"/>
              <a:gd name="connsiteX4" fmla="*/ 0 w 711004"/>
              <a:gd name="connsiteY4" fmla="*/ 1187853 h 1494659"/>
              <a:gd name="connsiteX5" fmla="*/ 599355 w 711004"/>
              <a:gd name="connsiteY5" fmla="*/ 60601 h 1494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004" h="1494659">
                <a:moveTo>
                  <a:pt x="711004" y="0"/>
                </a:moveTo>
                <a:lnTo>
                  <a:pt x="711004" y="1494659"/>
                </a:lnTo>
                <a:lnTo>
                  <a:pt x="36061" y="1494659"/>
                </a:lnTo>
                <a:lnTo>
                  <a:pt x="27619" y="1461824"/>
                </a:lnTo>
                <a:cubicBezTo>
                  <a:pt x="9510" y="1373329"/>
                  <a:pt x="0" y="1281702"/>
                  <a:pt x="0" y="1187853"/>
                </a:cubicBezTo>
                <a:cubicBezTo>
                  <a:pt x="0" y="718611"/>
                  <a:pt x="237747" y="304898"/>
                  <a:pt x="599355" y="60601"/>
                </a:cubicBezTo>
                <a:close/>
              </a:path>
            </a:pathLst>
          </a:cu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2" name="Rectangle 31">
            <a:extLst>
              <a:ext uri="{FF2B5EF4-FFF2-40B4-BE49-F238E27FC236}">
                <a16:creationId xmlns:a16="http://schemas.microsoft.com/office/drawing/2014/main" id="{22E96178-3297-C145-9E6E-517CA9096ED8}"/>
              </a:ext>
            </a:extLst>
          </p:cNvPr>
          <p:cNvSpPr/>
          <p:nvPr userDrawn="1"/>
        </p:nvSpPr>
        <p:spPr>
          <a:xfrm>
            <a:off x="10806691" y="1"/>
            <a:ext cx="419100" cy="492124"/>
          </a:xfrm>
          <a:prstGeom prst="rect">
            <a:avLst/>
          </a:prstGeom>
          <a:solidFill>
            <a:srgbClr val="455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7" name="Rectangle 36">
            <a:extLst>
              <a:ext uri="{FF2B5EF4-FFF2-40B4-BE49-F238E27FC236}">
                <a16:creationId xmlns:a16="http://schemas.microsoft.com/office/drawing/2014/main" id="{9C89FC6F-AC4F-B54B-AF74-963DED71F95C}"/>
              </a:ext>
            </a:extLst>
          </p:cNvPr>
          <p:cNvSpPr/>
          <p:nvPr userDrawn="1"/>
        </p:nvSpPr>
        <p:spPr>
          <a:xfrm>
            <a:off x="10806691" y="492127"/>
            <a:ext cx="419100" cy="2247899"/>
          </a:xfrm>
          <a:prstGeom prst="rect">
            <a:avLst/>
          </a:pr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8" name="Rectangle 37">
            <a:extLst>
              <a:ext uri="{FF2B5EF4-FFF2-40B4-BE49-F238E27FC236}">
                <a16:creationId xmlns:a16="http://schemas.microsoft.com/office/drawing/2014/main" id="{AFE7D76B-524C-5C41-BF46-03C97A72372E}"/>
              </a:ext>
            </a:extLst>
          </p:cNvPr>
          <p:cNvSpPr/>
          <p:nvPr userDrawn="1"/>
        </p:nvSpPr>
        <p:spPr>
          <a:xfrm>
            <a:off x="10806691" y="2740026"/>
            <a:ext cx="419100" cy="1892807"/>
          </a:xfrm>
          <a:prstGeom prst="rect">
            <a:avLst/>
          </a:prstGeom>
          <a:solidFill>
            <a:srgbClr val="455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9" name="Rectangle 38">
            <a:extLst>
              <a:ext uri="{FF2B5EF4-FFF2-40B4-BE49-F238E27FC236}">
                <a16:creationId xmlns:a16="http://schemas.microsoft.com/office/drawing/2014/main" id="{2A8D25CC-86E3-DC4D-913C-CB3EDF7898E9}"/>
              </a:ext>
            </a:extLst>
          </p:cNvPr>
          <p:cNvSpPr/>
          <p:nvPr userDrawn="1"/>
        </p:nvSpPr>
        <p:spPr>
          <a:xfrm>
            <a:off x="10806691" y="4632344"/>
            <a:ext cx="419100" cy="2225656"/>
          </a:xfrm>
          <a:prstGeom prst="rect">
            <a:avLst/>
          </a:pr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Tree>
    <p:extLst>
      <p:ext uri="{BB962C8B-B14F-4D97-AF65-F5344CB8AC3E}">
        <p14:creationId xmlns:p14="http://schemas.microsoft.com/office/powerpoint/2010/main" val="1841619653"/>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Section_Slide_1">
    <p:bg bwMode="gray">
      <p:bgPr>
        <a:solidFill>
          <a:schemeClr val="accent1"/>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bwMode="gray">
          <a:xfrm>
            <a:off x="420033" y="2005012"/>
            <a:ext cx="8179914" cy="1336386"/>
          </a:xfrm>
        </p:spPr>
        <p:txBody>
          <a:bodyPr/>
          <a:lstStyle>
            <a:lvl1pPr algn="l" defTabSz="456880" rtl="0" eaLnBrk="1" latinLnBrk="0" hangingPunct="1">
              <a:lnSpc>
                <a:spcPct val="90000"/>
              </a:lnSpc>
              <a:spcBef>
                <a:spcPts val="0"/>
              </a:spcBef>
              <a:buNone/>
              <a:defRPr lang="en-US" sz="3599" b="1" kern="1200" normalizeH="0" baseline="0" dirty="0">
                <a:solidFill>
                  <a:srgbClr val="F7F7F7"/>
                </a:solidFill>
                <a:latin typeface="+mj-lt"/>
                <a:ea typeface="Gilroy Bold" panose="00000500000000000000" pitchFamily="50" charset="0"/>
                <a:cs typeface="Gilroy Bold" panose="00000500000000000000" pitchFamily="50" charset="0"/>
              </a:defRPr>
            </a:lvl1pPr>
          </a:lstStyle>
          <a:p>
            <a:r>
              <a:rPr lang="en-US"/>
              <a:t>Click to edit slide title style</a:t>
            </a:r>
          </a:p>
        </p:txBody>
      </p:sp>
      <p:sp>
        <p:nvSpPr>
          <p:cNvPr id="8" name="Text Placeholder 2"/>
          <p:cNvSpPr>
            <a:spLocks noGrp="1"/>
          </p:cNvSpPr>
          <p:nvPr>
            <p:ph type="body" sz="quarter" idx="10" hasCustomPrompt="1"/>
          </p:nvPr>
        </p:nvSpPr>
        <p:spPr>
          <a:xfrm>
            <a:off x="434340" y="3434010"/>
            <a:ext cx="6152728" cy="789637"/>
          </a:xfrm>
        </p:spPr>
        <p:txBody>
          <a:bodyPr/>
          <a:lstStyle>
            <a:lvl1pPr marL="0" indent="0">
              <a:lnSpc>
                <a:spcPct val="90000"/>
              </a:lnSpc>
              <a:spcBef>
                <a:spcPts val="600"/>
              </a:spcBef>
              <a:buFont typeface="Arial" panose="020B0604020202020204" pitchFamily="34" charset="0"/>
              <a:buNone/>
              <a:defRPr sz="1999" b="0">
                <a:solidFill>
                  <a:srgbClr val="F7F7F7"/>
                </a:solidFill>
                <a:latin typeface="+mj-lt"/>
                <a:ea typeface="Gilroy Bold" panose="00000500000000000000" pitchFamily="50" charset="0"/>
                <a:cs typeface="Gilroy Bold" panose="00000500000000000000" pitchFamily="50" charset="0"/>
              </a:defRPr>
            </a:lvl1pPr>
            <a:lvl2pPr marL="231612" indent="0">
              <a:buNone/>
              <a:defRPr/>
            </a:lvl2pPr>
            <a:lvl3pPr marL="569514" indent="0">
              <a:buNone/>
              <a:defRPr/>
            </a:lvl3pPr>
            <a:lvl4pPr marL="853477" indent="0">
              <a:buNone/>
              <a:defRPr/>
            </a:lvl4pPr>
            <a:lvl5pPr marL="1145373" indent="0">
              <a:buNone/>
              <a:defRPr/>
            </a:lvl5pPr>
          </a:lstStyle>
          <a:p>
            <a:pPr lvl="0"/>
            <a:r>
              <a:rPr lang="en-US"/>
              <a:t>Click to edit subtitle master text styles</a:t>
            </a:r>
          </a:p>
        </p:txBody>
      </p:sp>
      <p:sp>
        <p:nvSpPr>
          <p:cNvPr id="11" name="Rectangle 10">
            <a:extLst>
              <a:ext uri="{FF2B5EF4-FFF2-40B4-BE49-F238E27FC236}">
                <a16:creationId xmlns:a16="http://schemas.microsoft.com/office/drawing/2014/main" id="{DBCF2C44-0776-EF4B-92BB-A4F351C221FD}"/>
              </a:ext>
            </a:extLst>
          </p:cNvPr>
          <p:cNvSpPr/>
          <p:nvPr userDrawn="1"/>
        </p:nvSpPr>
        <p:spPr>
          <a:xfrm>
            <a:off x="488951" y="6296027"/>
            <a:ext cx="657225" cy="2698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nvGrpSpPr>
          <p:cNvPr id="24" name="Graphic 28">
            <a:extLst>
              <a:ext uri="{FF2B5EF4-FFF2-40B4-BE49-F238E27FC236}">
                <a16:creationId xmlns:a16="http://schemas.microsoft.com/office/drawing/2014/main" id="{BFF4928E-B844-044F-B5A0-BADF8D3B31B5}"/>
              </a:ext>
            </a:extLst>
          </p:cNvPr>
          <p:cNvGrpSpPr>
            <a:grpSpLocks noChangeAspect="1"/>
          </p:cNvGrpSpPr>
          <p:nvPr userDrawn="1"/>
        </p:nvGrpSpPr>
        <p:grpSpPr bwMode="gray">
          <a:xfrm>
            <a:off x="384048" y="6197601"/>
            <a:ext cx="874662" cy="464232"/>
            <a:chOff x="3834550" y="2440725"/>
            <a:chExt cx="5419725" cy="2876550"/>
          </a:xfrm>
        </p:grpSpPr>
        <p:sp>
          <p:nvSpPr>
            <p:cNvPr id="25" name="Freeform: Shape 98">
              <a:extLst>
                <a:ext uri="{FF2B5EF4-FFF2-40B4-BE49-F238E27FC236}">
                  <a16:creationId xmlns:a16="http://schemas.microsoft.com/office/drawing/2014/main" id="{E77057C9-C634-2D4D-A239-091B9FF3B60A}"/>
                </a:ext>
              </a:extLst>
            </p:cNvPr>
            <p:cNvSpPr/>
            <p:nvPr/>
          </p:nvSpPr>
          <p:spPr bwMode="gray">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solidFill>
              <a:schemeClr val="tx1"/>
            </a:solidFill>
            <a:ln w="9525" cap="flat">
              <a:noFill/>
              <a:prstDash val="solid"/>
              <a:miter/>
            </a:ln>
          </p:spPr>
          <p:txBody>
            <a:bodyPr rtlCol="0" anchor="ctr"/>
            <a:lstStyle/>
            <a:p>
              <a:endParaRPr lang="en-US" sz="1799"/>
            </a:p>
          </p:txBody>
        </p:sp>
        <p:sp>
          <p:nvSpPr>
            <p:cNvPr id="26" name="Freeform: Shape 99">
              <a:extLst>
                <a:ext uri="{FF2B5EF4-FFF2-40B4-BE49-F238E27FC236}">
                  <a16:creationId xmlns:a16="http://schemas.microsoft.com/office/drawing/2014/main" id="{C5D84A08-A177-344B-8D1A-7121B79A97EE}"/>
                </a:ext>
              </a:extLst>
            </p:cNvPr>
            <p:cNvSpPr/>
            <p:nvPr/>
          </p:nvSpPr>
          <p:spPr bwMode="gray">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bg1"/>
            </a:solidFill>
            <a:ln w="9525" cap="flat">
              <a:noFill/>
              <a:prstDash val="solid"/>
              <a:miter/>
            </a:ln>
          </p:spPr>
          <p:txBody>
            <a:bodyPr rtlCol="0" anchor="ctr"/>
            <a:lstStyle/>
            <a:p>
              <a:endParaRPr lang="en-US" sz="1799"/>
            </a:p>
          </p:txBody>
        </p:sp>
        <p:sp>
          <p:nvSpPr>
            <p:cNvPr id="27" name="Freeform: Shape 100">
              <a:extLst>
                <a:ext uri="{FF2B5EF4-FFF2-40B4-BE49-F238E27FC236}">
                  <a16:creationId xmlns:a16="http://schemas.microsoft.com/office/drawing/2014/main" id="{B6C676D8-3D53-FA4B-9CA1-D857C3E18EE2}"/>
                </a:ext>
              </a:extLst>
            </p:cNvPr>
            <p:cNvSpPr/>
            <p:nvPr/>
          </p:nvSpPr>
          <p:spPr bwMode="gray">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solidFill>
              <a:schemeClr val="tx1"/>
            </a:solidFill>
            <a:ln w="9525" cap="flat">
              <a:noFill/>
              <a:prstDash val="solid"/>
              <a:miter/>
            </a:ln>
          </p:spPr>
          <p:txBody>
            <a:bodyPr rtlCol="0" anchor="ctr"/>
            <a:lstStyle/>
            <a:p>
              <a:endParaRPr lang="en-US" sz="1799"/>
            </a:p>
          </p:txBody>
        </p:sp>
        <p:sp>
          <p:nvSpPr>
            <p:cNvPr id="28" name="Freeform: Shape 101">
              <a:extLst>
                <a:ext uri="{FF2B5EF4-FFF2-40B4-BE49-F238E27FC236}">
                  <a16:creationId xmlns:a16="http://schemas.microsoft.com/office/drawing/2014/main" id="{0FF49081-52FA-A940-84E3-C4D438291886}"/>
                </a:ext>
              </a:extLst>
            </p:cNvPr>
            <p:cNvSpPr/>
            <p:nvPr/>
          </p:nvSpPr>
          <p:spPr bwMode="gray">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solidFill>
              <a:srgbClr val="293E40"/>
            </a:solidFill>
            <a:ln w="9525" cap="flat">
              <a:noFill/>
              <a:prstDash val="solid"/>
              <a:miter/>
            </a:ln>
          </p:spPr>
          <p:txBody>
            <a:bodyPr rtlCol="0" anchor="ctr"/>
            <a:lstStyle/>
            <a:p>
              <a:endParaRPr lang="en-US" sz="1799"/>
            </a:p>
          </p:txBody>
        </p:sp>
        <p:sp>
          <p:nvSpPr>
            <p:cNvPr id="29" name="Freeform: Shape 102">
              <a:extLst>
                <a:ext uri="{FF2B5EF4-FFF2-40B4-BE49-F238E27FC236}">
                  <a16:creationId xmlns:a16="http://schemas.microsoft.com/office/drawing/2014/main" id="{BE85380F-860D-E445-B22F-198CB29659CC}"/>
                </a:ext>
              </a:extLst>
            </p:cNvPr>
            <p:cNvSpPr/>
            <p:nvPr/>
          </p:nvSpPr>
          <p:spPr bwMode="gray">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solidFill>
              <a:srgbClr val="293E40"/>
            </a:solid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2090140297"/>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Section_Slide_2">
    <p:bg bwMode="gray">
      <p:bgPr>
        <a:solidFill>
          <a:schemeClr val="accent3"/>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FE7B3A53-EF0E-2E48-8113-9C033460F03A}"/>
              </a:ext>
            </a:extLst>
          </p:cNvPr>
          <p:cNvSpPr/>
          <p:nvPr userDrawn="1"/>
        </p:nvSpPr>
        <p:spPr>
          <a:xfrm>
            <a:off x="501650" y="6293028"/>
            <a:ext cx="657225" cy="2698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 name="Title 1"/>
          <p:cNvSpPr>
            <a:spLocks noGrp="1"/>
          </p:cNvSpPr>
          <p:nvPr>
            <p:ph type="ctrTitle" hasCustomPrompt="1"/>
          </p:nvPr>
        </p:nvSpPr>
        <p:spPr bwMode="gray">
          <a:xfrm>
            <a:off x="424855" y="2005012"/>
            <a:ext cx="8179914" cy="1336386"/>
          </a:xfrm>
        </p:spPr>
        <p:txBody>
          <a:bodyPr/>
          <a:lstStyle>
            <a:lvl1pPr algn="l" defTabSz="456880" rtl="0" eaLnBrk="1" latinLnBrk="0" hangingPunct="1">
              <a:lnSpc>
                <a:spcPct val="90000"/>
              </a:lnSpc>
              <a:spcBef>
                <a:spcPts val="0"/>
              </a:spcBef>
              <a:buNone/>
              <a:defRPr lang="en-US" sz="3599" b="1" kern="1200" normalizeH="0" baseline="0" dirty="0">
                <a:solidFill>
                  <a:srgbClr val="F7F7F7"/>
                </a:solidFill>
                <a:latin typeface="+mj-lt"/>
                <a:ea typeface="Gilroy Bold" panose="00000500000000000000" pitchFamily="50" charset="0"/>
                <a:cs typeface="Gilroy Bold" panose="00000500000000000000" pitchFamily="50" charset="0"/>
              </a:defRPr>
            </a:lvl1pPr>
          </a:lstStyle>
          <a:p>
            <a:r>
              <a:rPr lang="en-US"/>
              <a:t>Click to edit slide title style</a:t>
            </a:r>
          </a:p>
        </p:txBody>
      </p:sp>
      <p:sp>
        <p:nvSpPr>
          <p:cNvPr id="8" name="Text Placeholder 2"/>
          <p:cNvSpPr>
            <a:spLocks noGrp="1"/>
          </p:cNvSpPr>
          <p:nvPr>
            <p:ph type="body" sz="quarter" idx="10" hasCustomPrompt="1"/>
          </p:nvPr>
        </p:nvSpPr>
        <p:spPr>
          <a:xfrm>
            <a:off x="439160" y="3434010"/>
            <a:ext cx="6152728" cy="789637"/>
          </a:xfrm>
        </p:spPr>
        <p:txBody>
          <a:bodyPr/>
          <a:lstStyle>
            <a:lvl1pPr marL="0" indent="0">
              <a:lnSpc>
                <a:spcPct val="90000"/>
              </a:lnSpc>
              <a:spcBef>
                <a:spcPts val="600"/>
              </a:spcBef>
              <a:buFont typeface="Arial" panose="020B0604020202020204" pitchFamily="34" charset="0"/>
              <a:buNone/>
              <a:defRPr sz="1999" b="0">
                <a:solidFill>
                  <a:srgbClr val="F7F7F7"/>
                </a:solidFill>
                <a:latin typeface="+mj-lt"/>
                <a:ea typeface="Gilroy Bold" panose="00000500000000000000" pitchFamily="50" charset="0"/>
                <a:cs typeface="Gilroy Bold" panose="00000500000000000000" pitchFamily="50" charset="0"/>
              </a:defRPr>
            </a:lvl1pPr>
            <a:lvl2pPr marL="231612" indent="0">
              <a:buNone/>
              <a:defRPr/>
            </a:lvl2pPr>
            <a:lvl3pPr marL="569514" indent="0">
              <a:buNone/>
              <a:defRPr/>
            </a:lvl3pPr>
            <a:lvl4pPr marL="853477" indent="0">
              <a:buNone/>
              <a:defRPr/>
            </a:lvl4pPr>
            <a:lvl5pPr marL="1145373" indent="0">
              <a:buNone/>
              <a:defRPr/>
            </a:lvl5pPr>
          </a:lstStyle>
          <a:p>
            <a:pPr lvl="0"/>
            <a:r>
              <a:rPr lang="en-US"/>
              <a:t>Click to edit subtitle master text styles</a:t>
            </a:r>
          </a:p>
        </p:txBody>
      </p:sp>
      <p:grpSp>
        <p:nvGrpSpPr>
          <p:cNvPr id="11" name="Graphic 28">
            <a:extLst>
              <a:ext uri="{FF2B5EF4-FFF2-40B4-BE49-F238E27FC236}">
                <a16:creationId xmlns:a16="http://schemas.microsoft.com/office/drawing/2014/main" id="{BC21E794-E835-4C2D-866F-681BCFC5A029}"/>
              </a:ext>
            </a:extLst>
          </p:cNvPr>
          <p:cNvGrpSpPr>
            <a:grpSpLocks noChangeAspect="1"/>
          </p:cNvGrpSpPr>
          <p:nvPr userDrawn="1"/>
        </p:nvGrpSpPr>
        <p:grpSpPr bwMode="gray">
          <a:xfrm>
            <a:off x="384048" y="6197601"/>
            <a:ext cx="874662" cy="464232"/>
            <a:chOff x="3834550" y="2440725"/>
            <a:chExt cx="5419725" cy="2876550"/>
          </a:xfrm>
        </p:grpSpPr>
        <p:sp>
          <p:nvSpPr>
            <p:cNvPr id="12" name="Freeform: Shape 98">
              <a:extLst>
                <a:ext uri="{FF2B5EF4-FFF2-40B4-BE49-F238E27FC236}">
                  <a16:creationId xmlns:a16="http://schemas.microsoft.com/office/drawing/2014/main" id="{4E183489-A8F8-4B47-8DA5-30C35CBB22F0}"/>
                </a:ext>
              </a:extLst>
            </p:cNvPr>
            <p:cNvSpPr/>
            <p:nvPr/>
          </p:nvSpPr>
          <p:spPr bwMode="gray">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solidFill>
              <a:schemeClr val="tx1"/>
            </a:solidFill>
            <a:ln w="9525" cap="flat">
              <a:noFill/>
              <a:prstDash val="solid"/>
              <a:miter/>
            </a:ln>
          </p:spPr>
          <p:txBody>
            <a:bodyPr rtlCol="0" anchor="ctr"/>
            <a:lstStyle/>
            <a:p>
              <a:endParaRPr lang="en-US" sz="1799"/>
            </a:p>
          </p:txBody>
        </p:sp>
        <p:sp>
          <p:nvSpPr>
            <p:cNvPr id="13" name="Freeform: Shape 99">
              <a:extLst>
                <a:ext uri="{FF2B5EF4-FFF2-40B4-BE49-F238E27FC236}">
                  <a16:creationId xmlns:a16="http://schemas.microsoft.com/office/drawing/2014/main" id="{665AF482-4D61-4428-BF91-BE1C44AEEF96}"/>
                </a:ext>
              </a:extLst>
            </p:cNvPr>
            <p:cNvSpPr/>
            <p:nvPr/>
          </p:nvSpPr>
          <p:spPr bwMode="gray">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bg1"/>
            </a:solidFill>
            <a:ln w="9525" cap="flat">
              <a:noFill/>
              <a:prstDash val="solid"/>
              <a:miter/>
            </a:ln>
          </p:spPr>
          <p:txBody>
            <a:bodyPr rtlCol="0" anchor="ctr"/>
            <a:lstStyle/>
            <a:p>
              <a:endParaRPr lang="en-US" sz="1799"/>
            </a:p>
          </p:txBody>
        </p:sp>
        <p:sp>
          <p:nvSpPr>
            <p:cNvPr id="14" name="Freeform: Shape 100">
              <a:extLst>
                <a:ext uri="{FF2B5EF4-FFF2-40B4-BE49-F238E27FC236}">
                  <a16:creationId xmlns:a16="http://schemas.microsoft.com/office/drawing/2014/main" id="{7F61A371-3C42-4517-B7EB-08C02435C1D5}"/>
                </a:ext>
              </a:extLst>
            </p:cNvPr>
            <p:cNvSpPr/>
            <p:nvPr/>
          </p:nvSpPr>
          <p:spPr bwMode="gray">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solidFill>
              <a:schemeClr val="tx1"/>
            </a:solidFill>
            <a:ln w="9525" cap="flat">
              <a:noFill/>
              <a:prstDash val="solid"/>
              <a:miter/>
            </a:ln>
          </p:spPr>
          <p:txBody>
            <a:bodyPr rtlCol="0" anchor="ctr"/>
            <a:lstStyle/>
            <a:p>
              <a:endParaRPr lang="en-US" sz="1799"/>
            </a:p>
          </p:txBody>
        </p:sp>
        <p:sp>
          <p:nvSpPr>
            <p:cNvPr id="15" name="Freeform: Shape 101">
              <a:extLst>
                <a:ext uri="{FF2B5EF4-FFF2-40B4-BE49-F238E27FC236}">
                  <a16:creationId xmlns:a16="http://schemas.microsoft.com/office/drawing/2014/main" id="{CA83E9DE-FC2F-425F-870A-4FA849378C03}"/>
                </a:ext>
              </a:extLst>
            </p:cNvPr>
            <p:cNvSpPr/>
            <p:nvPr/>
          </p:nvSpPr>
          <p:spPr bwMode="gray">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solidFill>
              <a:srgbClr val="293E40"/>
            </a:solidFill>
            <a:ln w="9525" cap="flat">
              <a:noFill/>
              <a:prstDash val="solid"/>
              <a:miter/>
            </a:ln>
          </p:spPr>
          <p:txBody>
            <a:bodyPr rtlCol="0" anchor="ctr"/>
            <a:lstStyle/>
            <a:p>
              <a:endParaRPr lang="en-US" sz="1799"/>
            </a:p>
          </p:txBody>
        </p:sp>
        <p:sp>
          <p:nvSpPr>
            <p:cNvPr id="16" name="Freeform: Shape 102">
              <a:extLst>
                <a:ext uri="{FF2B5EF4-FFF2-40B4-BE49-F238E27FC236}">
                  <a16:creationId xmlns:a16="http://schemas.microsoft.com/office/drawing/2014/main" id="{0B7FE3B3-F6AE-4FB1-832A-55C47209E2E8}"/>
                </a:ext>
              </a:extLst>
            </p:cNvPr>
            <p:cNvSpPr/>
            <p:nvPr/>
          </p:nvSpPr>
          <p:spPr bwMode="gray">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solidFill>
              <a:srgbClr val="293E40"/>
            </a:solid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4052528106"/>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Section_Slide_3">
    <p:bg bwMode="gray">
      <p:bgPr>
        <a:solidFill>
          <a:schemeClr val="accent2"/>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bwMode="gray">
          <a:xfrm>
            <a:off x="424847" y="2005012"/>
            <a:ext cx="8179914" cy="1336386"/>
          </a:xfrm>
        </p:spPr>
        <p:txBody>
          <a:bodyPr/>
          <a:lstStyle>
            <a:lvl1pPr algn="l" defTabSz="456880" rtl="0" eaLnBrk="1" latinLnBrk="0" hangingPunct="1">
              <a:lnSpc>
                <a:spcPct val="90000"/>
              </a:lnSpc>
              <a:spcBef>
                <a:spcPts val="0"/>
              </a:spcBef>
              <a:buNone/>
              <a:defRPr lang="en-US" sz="3599" b="1" kern="1200" normalizeH="0" baseline="0" dirty="0">
                <a:solidFill>
                  <a:srgbClr val="F7F7F7"/>
                </a:solidFill>
                <a:latin typeface="+mj-lt"/>
                <a:ea typeface="Gilroy Bold" panose="00000500000000000000" pitchFamily="50" charset="0"/>
                <a:cs typeface="Gilroy Bold" panose="00000500000000000000" pitchFamily="50" charset="0"/>
              </a:defRPr>
            </a:lvl1pPr>
          </a:lstStyle>
          <a:p>
            <a:r>
              <a:rPr lang="en-US"/>
              <a:t>Click to edit slide title style</a:t>
            </a:r>
          </a:p>
        </p:txBody>
      </p:sp>
      <p:sp>
        <p:nvSpPr>
          <p:cNvPr id="8" name="Text Placeholder 2"/>
          <p:cNvSpPr>
            <a:spLocks noGrp="1"/>
          </p:cNvSpPr>
          <p:nvPr>
            <p:ph type="body" sz="quarter" idx="10" hasCustomPrompt="1"/>
          </p:nvPr>
        </p:nvSpPr>
        <p:spPr>
          <a:xfrm>
            <a:off x="439152" y="3434010"/>
            <a:ext cx="6152728" cy="789637"/>
          </a:xfrm>
        </p:spPr>
        <p:txBody>
          <a:bodyPr/>
          <a:lstStyle>
            <a:lvl1pPr marL="0" indent="0">
              <a:lnSpc>
                <a:spcPct val="90000"/>
              </a:lnSpc>
              <a:spcBef>
                <a:spcPts val="600"/>
              </a:spcBef>
              <a:buFont typeface="Arial" panose="020B0604020202020204" pitchFamily="34" charset="0"/>
              <a:buNone/>
              <a:defRPr sz="1999" b="0">
                <a:solidFill>
                  <a:srgbClr val="F7F7F7"/>
                </a:solidFill>
                <a:latin typeface="+mj-lt"/>
                <a:ea typeface="Gilroy Bold" panose="00000500000000000000" pitchFamily="50" charset="0"/>
                <a:cs typeface="Gilroy Bold" panose="00000500000000000000" pitchFamily="50" charset="0"/>
              </a:defRPr>
            </a:lvl1pPr>
            <a:lvl2pPr marL="231612" indent="0">
              <a:buNone/>
              <a:defRPr/>
            </a:lvl2pPr>
            <a:lvl3pPr marL="569514" indent="0">
              <a:buNone/>
              <a:defRPr/>
            </a:lvl3pPr>
            <a:lvl4pPr marL="853477" indent="0">
              <a:buNone/>
              <a:defRPr/>
            </a:lvl4pPr>
            <a:lvl5pPr marL="1145373" indent="0">
              <a:buNone/>
              <a:defRPr/>
            </a:lvl5pPr>
          </a:lstStyle>
          <a:p>
            <a:pPr lvl="0"/>
            <a:r>
              <a:rPr lang="en-US"/>
              <a:t>Click to edit subtitle master text styles</a:t>
            </a:r>
          </a:p>
        </p:txBody>
      </p:sp>
      <p:sp>
        <p:nvSpPr>
          <p:cNvPr id="11" name="Rectangle 10">
            <a:extLst>
              <a:ext uri="{FF2B5EF4-FFF2-40B4-BE49-F238E27FC236}">
                <a16:creationId xmlns:a16="http://schemas.microsoft.com/office/drawing/2014/main" id="{9495E09A-0B96-2049-8BC8-ED5A94A5EA22}"/>
              </a:ext>
            </a:extLst>
          </p:cNvPr>
          <p:cNvSpPr/>
          <p:nvPr userDrawn="1"/>
        </p:nvSpPr>
        <p:spPr bwMode="gray">
          <a:xfrm>
            <a:off x="488951" y="6296027"/>
            <a:ext cx="657225" cy="2698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nvGrpSpPr>
          <p:cNvPr id="12" name="Graphic 28">
            <a:extLst>
              <a:ext uri="{FF2B5EF4-FFF2-40B4-BE49-F238E27FC236}">
                <a16:creationId xmlns:a16="http://schemas.microsoft.com/office/drawing/2014/main" id="{DC7AFBDB-9035-4DB5-9969-E2EA58F91401}"/>
              </a:ext>
            </a:extLst>
          </p:cNvPr>
          <p:cNvGrpSpPr>
            <a:grpSpLocks noChangeAspect="1"/>
          </p:cNvGrpSpPr>
          <p:nvPr userDrawn="1"/>
        </p:nvGrpSpPr>
        <p:grpSpPr bwMode="gray">
          <a:xfrm>
            <a:off x="384048" y="6197601"/>
            <a:ext cx="874662" cy="464232"/>
            <a:chOff x="3834550" y="2440725"/>
            <a:chExt cx="5419725" cy="2876550"/>
          </a:xfrm>
        </p:grpSpPr>
        <p:sp>
          <p:nvSpPr>
            <p:cNvPr id="13" name="Freeform: Shape 98">
              <a:extLst>
                <a:ext uri="{FF2B5EF4-FFF2-40B4-BE49-F238E27FC236}">
                  <a16:creationId xmlns:a16="http://schemas.microsoft.com/office/drawing/2014/main" id="{D732A15D-6EBC-4F7C-81BA-5BF5FF9F0DD2}"/>
                </a:ext>
              </a:extLst>
            </p:cNvPr>
            <p:cNvSpPr/>
            <p:nvPr/>
          </p:nvSpPr>
          <p:spPr bwMode="gray">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solidFill>
              <a:schemeClr val="tx1"/>
            </a:solidFill>
            <a:ln w="9525" cap="flat">
              <a:noFill/>
              <a:prstDash val="solid"/>
              <a:miter/>
            </a:ln>
          </p:spPr>
          <p:txBody>
            <a:bodyPr rtlCol="0" anchor="ctr"/>
            <a:lstStyle/>
            <a:p>
              <a:endParaRPr lang="en-US" sz="1799"/>
            </a:p>
          </p:txBody>
        </p:sp>
        <p:sp>
          <p:nvSpPr>
            <p:cNvPr id="14" name="Freeform: Shape 99">
              <a:extLst>
                <a:ext uri="{FF2B5EF4-FFF2-40B4-BE49-F238E27FC236}">
                  <a16:creationId xmlns:a16="http://schemas.microsoft.com/office/drawing/2014/main" id="{79D536FC-4EEC-46DA-8245-1B8A7CB0A7BD}"/>
                </a:ext>
              </a:extLst>
            </p:cNvPr>
            <p:cNvSpPr/>
            <p:nvPr/>
          </p:nvSpPr>
          <p:spPr bwMode="gray">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bg1"/>
            </a:solidFill>
            <a:ln w="9525" cap="flat">
              <a:noFill/>
              <a:prstDash val="solid"/>
              <a:miter/>
            </a:ln>
          </p:spPr>
          <p:txBody>
            <a:bodyPr rtlCol="0" anchor="ctr"/>
            <a:lstStyle/>
            <a:p>
              <a:endParaRPr lang="en-US" sz="1799"/>
            </a:p>
          </p:txBody>
        </p:sp>
        <p:sp>
          <p:nvSpPr>
            <p:cNvPr id="15" name="Freeform: Shape 100">
              <a:extLst>
                <a:ext uri="{FF2B5EF4-FFF2-40B4-BE49-F238E27FC236}">
                  <a16:creationId xmlns:a16="http://schemas.microsoft.com/office/drawing/2014/main" id="{8271E35E-25E5-4BBC-86C6-5FADCD9F6FEA}"/>
                </a:ext>
              </a:extLst>
            </p:cNvPr>
            <p:cNvSpPr/>
            <p:nvPr/>
          </p:nvSpPr>
          <p:spPr bwMode="gray">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solidFill>
              <a:schemeClr val="tx1"/>
            </a:solidFill>
            <a:ln w="9525" cap="flat">
              <a:noFill/>
              <a:prstDash val="solid"/>
              <a:miter/>
            </a:ln>
          </p:spPr>
          <p:txBody>
            <a:bodyPr rtlCol="0" anchor="ctr"/>
            <a:lstStyle/>
            <a:p>
              <a:endParaRPr lang="en-US" sz="1799"/>
            </a:p>
          </p:txBody>
        </p:sp>
        <p:sp>
          <p:nvSpPr>
            <p:cNvPr id="16" name="Freeform: Shape 101">
              <a:extLst>
                <a:ext uri="{FF2B5EF4-FFF2-40B4-BE49-F238E27FC236}">
                  <a16:creationId xmlns:a16="http://schemas.microsoft.com/office/drawing/2014/main" id="{52BF3C1C-6D1A-4CEB-B3EA-EFAAE0BA116D}"/>
                </a:ext>
              </a:extLst>
            </p:cNvPr>
            <p:cNvSpPr/>
            <p:nvPr/>
          </p:nvSpPr>
          <p:spPr bwMode="gray">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solidFill>
              <a:srgbClr val="293E40"/>
            </a:solidFill>
            <a:ln w="9525" cap="flat">
              <a:noFill/>
              <a:prstDash val="solid"/>
              <a:miter/>
            </a:ln>
          </p:spPr>
          <p:txBody>
            <a:bodyPr rtlCol="0" anchor="ctr"/>
            <a:lstStyle/>
            <a:p>
              <a:endParaRPr lang="en-US" sz="1799"/>
            </a:p>
          </p:txBody>
        </p:sp>
        <p:sp>
          <p:nvSpPr>
            <p:cNvPr id="17" name="Freeform: Shape 102">
              <a:extLst>
                <a:ext uri="{FF2B5EF4-FFF2-40B4-BE49-F238E27FC236}">
                  <a16:creationId xmlns:a16="http://schemas.microsoft.com/office/drawing/2014/main" id="{21B7056B-E761-4747-A2C7-945DBFA5C856}"/>
                </a:ext>
              </a:extLst>
            </p:cNvPr>
            <p:cNvSpPr/>
            <p:nvPr/>
          </p:nvSpPr>
          <p:spPr bwMode="gray">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solidFill>
              <a:srgbClr val="293E40"/>
            </a:solid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1582292921"/>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Section_Slide_dark_pattern">
    <p:bg bwMode="gray">
      <p:bgPr>
        <a:solidFill>
          <a:schemeClr val="tx1"/>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bwMode="gray">
          <a:xfrm>
            <a:off x="424847" y="2005012"/>
            <a:ext cx="8179914" cy="1336386"/>
          </a:xfrm>
        </p:spPr>
        <p:txBody>
          <a:bodyPr/>
          <a:lstStyle>
            <a:lvl1pPr algn="l" defTabSz="456880" rtl="0" eaLnBrk="1" latinLnBrk="0" hangingPunct="1">
              <a:lnSpc>
                <a:spcPct val="90000"/>
              </a:lnSpc>
              <a:spcBef>
                <a:spcPts val="0"/>
              </a:spcBef>
              <a:buNone/>
              <a:defRPr lang="en-US" sz="3599" b="1" kern="1200" normalizeH="0" baseline="0" dirty="0">
                <a:solidFill>
                  <a:srgbClr val="F7F7F7"/>
                </a:solidFill>
                <a:latin typeface="+mj-lt"/>
                <a:ea typeface="Gilroy Bold" panose="00000500000000000000" pitchFamily="50" charset="0"/>
                <a:cs typeface="Gilroy Bold" panose="00000500000000000000" pitchFamily="50" charset="0"/>
              </a:defRPr>
            </a:lvl1pPr>
          </a:lstStyle>
          <a:p>
            <a:r>
              <a:rPr lang="en-US"/>
              <a:t>Click to edit slide title style</a:t>
            </a:r>
          </a:p>
        </p:txBody>
      </p:sp>
      <p:sp>
        <p:nvSpPr>
          <p:cNvPr id="8" name="Text Placeholder 2"/>
          <p:cNvSpPr>
            <a:spLocks noGrp="1"/>
          </p:cNvSpPr>
          <p:nvPr>
            <p:ph type="body" sz="quarter" idx="10" hasCustomPrompt="1"/>
          </p:nvPr>
        </p:nvSpPr>
        <p:spPr>
          <a:xfrm>
            <a:off x="439152" y="3434010"/>
            <a:ext cx="6152728" cy="789637"/>
          </a:xfrm>
        </p:spPr>
        <p:txBody>
          <a:bodyPr/>
          <a:lstStyle>
            <a:lvl1pPr marL="0" indent="0">
              <a:lnSpc>
                <a:spcPct val="90000"/>
              </a:lnSpc>
              <a:spcBef>
                <a:spcPts val="600"/>
              </a:spcBef>
              <a:buFont typeface="Arial" panose="020B0604020202020204" pitchFamily="34" charset="0"/>
              <a:buNone/>
              <a:defRPr sz="1999" b="0">
                <a:solidFill>
                  <a:srgbClr val="F7F7F7"/>
                </a:solidFill>
                <a:latin typeface="+mj-lt"/>
                <a:ea typeface="Gilroy Bold" panose="00000500000000000000" pitchFamily="50" charset="0"/>
                <a:cs typeface="Gilroy Bold" panose="00000500000000000000" pitchFamily="50" charset="0"/>
              </a:defRPr>
            </a:lvl1pPr>
            <a:lvl2pPr marL="231612" indent="0">
              <a:buNone/>
              <a:defRPr/>
            </a:lvl2pPr>
            <a:lvl3pPr marL="569514" indent="0">
              <a:buNone/>
              <a:defRPr/>
            </a:lvl3pPr>
            <a:lvl4pPr marL="853477" indent="0">
              <a:buNone/>
              <a:defRPr/>
            </a:lvl4pPr>
            <a:lvl5pPr marL="1145373" indent="0">
              <a:buNone/>
              <a:defRPr/>
            </a:lvl5pPr>
          </a:lstStyle>
          <a:p>
            <a:pPr lvl="0"/>
            <a:r>
              <a:rPr lang="en-US"/>
              <a:t>Click to edit subtitle master text styles</a:t>
            </a:r>
          </a:p>
        </p:txBody>
      </p:sp>
      <p:sp>
        <p:nvSpPr>
          <p:cNvPr id="28" name="Footer Placeholder 4">
            <a:extLst>
              <a:ext uri="{FF2B5EF4-FFF2-40B4-BE49-F238E27FC236}">
                <a16:creationId xmlns:a16="http://schemas.microsoft.com/office/drawing/2014/main" id="{6E11AD21-7AF9-3A48-B0CC-9938FAF08110}"/>
              </a:ext>
            </a:extLst>
          </p:cNvPr>
          <p:cNvSpPr txBox="1">
            <a:spLocks/>
          </p:cNvSpPr>
          <p:nvPr userDrawn="1"/>
        </p:nvSpPr>
        <p:spPr bwMode="gray">
          <a:xfrm>
            <a:off x="5861884" y="6365328"/>
            <a:ext cx="497712" cy="222250"/>
          </a:xfrm>
          <a:prstGeom prst="rect">
            <a:avLst/>
          </a:prstGeom>
        </p:spPr>
        <p:txBody>
          <a:bodyPr anchor="ctr" anchorCtr="0"/>
          <a:lstStyle>
            <a:defPPr>
              <a:defRPr lang="en-US"/>
            </a:defPPr>
            <a:lvl1pPr marL="0" algn="l" defTabSz="914400" rtl="0" eaLnBrk="1" latinLnBrk="0" hangingPunct="1">
              <a:defRPr lang="en-US" sz="800" kern="1200" smtClean="0">
                <a:solidFill>
                  <a:srgbClr val="182635"/>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FBDCBF2-BE2D-4B82-87DE-56AD2FCE3670}" type="slidenum">
              <a:rPr lang="en-US" sz="600" smtClean="0">
                <a:solidFill>
                  <a:schemeClr val="tx1">
                    <a:lumMod val="40000"/>
                    <a:lumOff val="60000"/>
                  </a:schemeClr>
                </a:solidFill>
                <a:latin typeface="+mn-lt"/>
                <a:ea typeface="Avenir Book" charset="0"/>
                <a:cs typeface="Arial" panose="020B0604020202020204" pitchFamily="34" charset="0"/>
              </a:rPr>
              <a:pPr algn="ctr"/>
              <a:t>‹#›</a:t>
            </a:fld>
            <a:endParaRPr lang="en-US" sz="600">
              <a:solidFill>
                <a:schemeClr val="tx1">
                  <a:lumMod val="40000"/>
                  <a:lumOff val="60000"/>
                </a:schemeClr>
              </a:solidFill>
              <a:latin typeface="+mn-lt"/>
              <a:ea typeface="Avenir Book" charset="0"/>
              <a:cs typeface="Arial" panose="020B0604020202020204" pitchFamily="34" charset="0"/>
            </a:endParaRPr>
          </a:p>
        </p:txBody>
      </p:sp>
      <p:grpSp>
        <p:nvGrpSpPr>
          <p:cNvPr id="12" name="Graphic 28">
            <a:extLst>
              <a:ext uri="{FF2B5EF4-FFF2-40B4-BE49-F238E27FC236}">
                <a16:creationId xmlns:a16="http://schemas.microsoft.com/office/drawing/2014/main" id="{52954413-E004-4534-AAEC-E872CBB01CB0}"/>
              </a:ext>
            </a:extLst>
          </p:cNvPr>
          <p:cNvGrpSpPr>
            <a:grpSpLocks noChangeAspect="1"/>
          </p:cNvGrpSpPr>
          <p:nvPr userDrawn="1"/>
        </p:nvGrpSpPr>
        <p:grpSpPr>
          <a:xfrm>
            <a:off x="374810" y="6364698"/>
            <a:ext cx="874662" cy="464232"/>
            <a:chOff x="3834550" y="2440725"/>
            <a:chExt cx="5419725" cy="2876550"/>
          </a:xfrm>
          <a:solidFill>
            <a:schemeClr val="bg1"/>
          </a:solidFill>
        </p:grpSpPr>
        <p:sp>
          <p:nvSpPr>
            <p:cNvPr id="13" name="Freeform: Shape 98">
              <a:extLst>
                <a:ext uri="{FF2B5EF4-FFF2-40B4-BE49-F238E27FC236}">
                  <a16:creationId xmlns:a16="http://schemas.microsoft.com/office/drawing/2014/main" id="{1FD511A8-A946-4535-BB03-02848766B7DB}"/>
                </a:ext>
              </a:extLst>
            </p:cNvPr>
            <p:cNvSpPr/>
            <p:nvPr/>
          </p:nvSpPr>
          <p:spPr>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sz="1799"/>
            </a:p>
          </p:txBody>
        </p:sp>
        <p:sp>
          <p:nvSpPr>
            <p:cNvPr id="14" name="Freeform: Shape 99">
              <a:extLst>
                <a:ext uri="{FF2B5EF4-FFF2-40B4-BE49-F238E27FC236}">
                  <a16:creationId xmlns:a16="http://schemas.microsoft.com/office/drawing/2014/main" id="{E14D7041-8B6A-4AD0-984A-5EE79F237B49}"/>
                </a:ext>
              </a:extLst>
            </p:cNvPr>
            <p:cNvSpPr/>
            <p:nvPr/>
          </p:nvSpPr>
          <p:spPr>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rgbClr val="81B5A0"/>
            </a:solidFill>
            <a:ln w="9525" cap="flat">
              <a:noFill/>
              <a:prstDash val="solid"/>
              <a:miter/>
            </a:ln>
          </p:spPr>
          <p:txBody>
            <a:bodyPr rtlCol="0" anchor="ctr"/>
            <a:lstStyle/>
            <a:p>
              <a:endParaRPr lang="en-US" sz="1799"/>
            </a:p>
          </p:txBody>
        </p:sp>
        <p:sp>
          <p:nvSpPr>
            <p:cNvPr id="15" name="Freeform: Shape 100">
              <a:extLst>
                <a:ext uri="{FF2B5EF4-FFF2-40B4-BE49-F238E27FC236}">
                  <a16:creationId xmlns:a16="http://schemas.microsoft.com/office/drawing/2014/main" id="{A4F3BE19-894B-499E-919E-A88F350B126D}"/>
                </a:ext>
              </a:extLst>
            </p:cNvPr>
            <p:cNvSpPr/>
            <p:nvPr/>
          </p:nvSpPr>
          <p:spPr>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sz="1799"/>
            </a:p>
          </p:txBody>
        </p:sp>
        <p:sp>
          <p:nvSpPr>
            <p:cNvPr id="16" name="Freeform: Shape 101">
              <a:extLst>
                <a:ext uri="{FF2B5EF4-FFF2-40B4-BE49-F238E27FC236}">
                  <a16:creationId xmlns:a16="http://schemas.microsoft.com/office/drawing/2014/main" id="{46EB6E6D-89E7-4083-963C-F5C603B2858A}"/>
                </a:ext>
              </a:extLst>
            </p:cNvPr>
            <p:cNvSpPr/>
            <p:nvPr/>
          </p:nvSpPr>
          <p:spPr>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sz="1799"/>
            </a:p>
          </p:txBody>
        </p:sp>
        <p:sp>
          <p:nvSpPr>
            <p:cNvPr id="17" name="Freeform: Shape 102">
              <a:extLst>
                <a:ext uri="{FF2B5EF4-FFF2-40B4-BE49-F238E27FC236}">
                  <a16:creationId xmlns:a16="http://schemas.microsoft.com/office/drawing/2014/main" id="{CCC9185A-1E11-4E0B-BAA1-137EAD3A2A3A}"/>
                </a:ext>
              </a:extLst>
            </p:cNvPr>
            <p:cNvSpPr/>
            <p:nvPr/>
          </p:nvSpPr>
          <p:spPr>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sz="1799"/>
            </a:p>
          </p:txBody>
        </p:sp>
      </p:grpSp>
      <p:sp>
        <p:nvSpPr>
          <p:cNvPr id="22" name="Freeform 21">
            <a:extLst>
              <a:ext uri="{FF2B5EF4-FFF2-40B4-BE49-F238E27FC236}">
                <a16:creationId xmlns:a16="http://schemas.microsoft.com/office/drawing/2014/main" id="{039F2778-8584-2846-8F0D-EBFE97F4A4D7}"/>
              </a:ext>
            </a:extLst>
          </p:cNvPr>
          <p:cNvSpPr/>
          <p:nvPr userDrawn="1"/>
        </p:nvSpPr>
        <p:spPr>
          <a:xfrm>
            <a:off x="11479779" y="1299205"/>
            <a:ext cx="706294" cy="2370594"/>
          </a:xfrm>
          <a:custGeom>
            <a:avLst/>
            <a:gdLst>
              <a:gd name="connsiteX0" fmla="*/ 706294 w 706294"/>
              <a:gd name="connsiteY0" fmla="*/ 0 h 2370594"/>
              <a:gd name="connsiteX1" fmla="*/ 706294 w 706294"/>
              <a:gd name="connsiteY1" fmla="*/ 2370594 h 2370594"/>
              <a:gd name="connsiteX2" fmla="*/ 599355 w 706294"/>
              <a:gd name="connsiteY2" fmla="*/ 2312550 h 2370594"/>
              <a:gd name="connsiteX3" fmla="*/ 0 w 706294"/>
              <a:gd name="connsiteY3" fmla="*/ 1185297 h 2370594"/>
              <a:gd name="connsiteX4" fmla="*/ 599355 w 706294"/>
              <a:gd name="connsiteY4" fmla="*/ 58045 h 2370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94" h="2370594">
                <a:moveTo>
                  <a:pt x="706294" y="0"/>
                </a:moveTo>
                <a:lnTo>
                  <a:pt x="706294" y="2370594"/>
                </a:lnTo>
                <a:lnTo>
                  <a:pt x="599355" y="2312550"/>
                </a:lnTo>
                <a:cubicBezTo>
                  <a:pt x="237747" y="2068252"/>
                  <a:pt x="0" y="1654539"/>
                  <a:pt x="0" y="1185297"/>
                </a:cubicBezTo>
                <a:cubicBezTo>
                  <a:pt x="0" y="716055"/>
                  <a:pt x="237747" y="302342"/>
                  <a:pt x="599355" y="58045"/>
                </a:cubicBezTo>
                <a:close/>
              </a:path>
            </a:pathLst>
          </a:cu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3" name="Freeform 22">
            <a:extLst>
              <a:ext uri="{FF2B5EF4-FFF2-40B4-BE49-F238E27FC236}">
                <a16:creationId xmlns:a16="http://schemas.microsoft.com/office/drawing/2014/main" id="{FD25522B-6763-FF44-B5D2-5BA206A020C8}"/>
              </a:ext>
            </a:extLst>
          </p:cNvPr>
          <p:cNvSpPr/>
          <p:nvPr userDrawn="1"/>
        </p:nvSpPr>
        <p:spPr>
          <a:xfrm>
            <a:off x="11475069" y="5363344"/>
            <a:ext cx="711004" cy="1494659"/>
          </a:xfrm>
          <a:custGeom>
            <a:avLst/>
            <a:gdLst>
              <a:gd name="connsiteX0" fmla="*/ 711004 w 711004"/>
              <a:gd name="connsiteY0" fmla="*/ 0 h 1494659"/>
              <a:gd name="connsiteX1" fmla="*/ 711004 w 711004"/>
              <a:gd name="connsiteY1" fmla="*/ 1494659 h 1494659"/>
              <a:gd name="connsiteX2" fmla="*/ 36061 w 711004"/>
              <a:gd name="connsiteY2" fmla="*/ 1494659 h 1494659"/>
              <a:gd name="connsiteX3" fmla="*/ 27619 w 711004"/>
              <a:gd name="connsiteY3" fmla="*/ 1461824 h 1494659"/>
              <a:gd name="connsiteX4" fmla="*/ 0 w 711004"/>
              <a:gd name="connsiteY4" fmla="*/ 1187853 h 1494659"/>
              <a:gd name="connsiteX5" fmla="*/ 599355 w 711004"/>
              <a:gd name="connsiteY5" fmla="*/ 60601 h 1494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004" h="1494659">
                <a:moveTo>
                  <a:pt x="711004" y="0"/>
                </a:moveTo>
                <a:lnTo>
                  <a:pt x="711004" y="1494659"/>
                </a:lnTo>
                <a:lnTo>
                  <a:pt x="36061" y="1494659"/>
                </a:lnTo>
                <a:lnTo>
                  <a:pt x="27619" y="1461824"/>
                </a:lnTo>
                <a:cubicBezTo>
                  <a:pt x="9510" y="1373329"/>
                  <a:pt x="0" y="1281702"/>
                  <a:pt x="0" y="1187853"/>
                </a:cubicBezTo>
                <a:cubicBezTo>
                  <a:pt x="0" y="718611"/>
                  <a:pt x="237747" y="304898"/>
                  <a:pt x="599355" y="60601"/>
                </a:cubicBezTo>
                <a:close/>
              </a:path>
            </a:pathLst>
          </a:cu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4" name="Rectangle 23">
            <a:extLst>
              <a:ext uri="{FF2B5EF4-FFF2-40B4-BE49-F238E27FC236}">
                <a16:creationId xmlns:a16="http://schemas.microsoft.com/office/drawing/2014/main" id="{8162CB78-7412-5D45-840B-29AEA0E99664}"/>
              </a:ext>
            </a:extLst>
          </p:cNvPr>
          <p:cNvSpPr/>
          <p:nvPr userDrawn="1"/>
        </p:nvSpPr>
        <p:spPr>
          <a:xfrm>
            <a:off x="10806691" y="1"/>
            <a:ext cx="419100" cy="492124"/>
          </a:xfrm>
          <a:prstGeom prst="rect">
            <a:avLst/>
          </a:prstGeom>
          <a:solidFill>
            <a:srgbClr val="455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5" name="Rectangle 24">
            <a:extLst>
              <a:ext uri="{FF2B5EF4-FFF2-40B4-BE49-F238E27FC236}">
                <a16:creationId xmlns:a16="http://schemas.microsoft.com/office/drawing/2014/main" id="{D86D3E4D-57F8-7B44-AB19-854DE74FCB15}"/>
              </a:ext>
            </a:extLst>
          </p:cNvPr>
          <p:cNvSpPr/>
          <p:nvPr userDrawn="1"/>
        </p:nvSpPr>
        <p:spPr>
          <a:xfrm>
            <a:off x="10806691" y="492127"/>
            <a:ext cx="419100" cy="2247899"/>
          </a:xfrm>
          <a:prstGeom prst="rect">
            <a:avLst/>
          </a:pr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6" name="Rectangle 25">
            <a:extLst>
              <a:ext uri="{FF2B5EF4-FFF2-40B4-BE49-F238E27FC236}">
                <a16:creationId xmlns:a16="http://schemas.microsoft.com/office/drawing/2014/main" id="{D849AAD2-BAC0-8746-AE09-03F4B5867805}"/>
              </a:ext>
            </a:extLst>
          </p:cNvPr>
          <p:cNvSpPr/>
          <p:nvPr userDrawn="1"/>
        </p:nvSpPr>
        <p:spPr>
          <a:xfrm>
            <a:off x="10806691" y="2740026"/>
            <a:ext cx="419100" cy="1892807"/>
          </a:xfrm>
          <a:prstGeom prst="rect">
            <a:avLst/>
          </a:prstGeom>
          <a:solidFill>
            <a:srgbClr val="455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7" name="Rectangle 26">
            <a:extLst>
              <a:ext uri="{FF2B5EF4-FFF2-40B4-BE49-F238E27FC236}">
                <a16:creationId xmlns:a16="http://schemas.microsoft.com/office/drawing/2014/main" id="{AA647448-08CF-D24A-BDF5-86B233D152D1}"/>
              </a:ext>
            </a:extLst>
          </p:cNvPr>
          <p:cNvSpPr/>
          <p:nvPr userDrawn="1"/>
        </p:nvSpPr>
        <p:spPr>
          <a:xfrm>
            <a:off x="10806691" y="4632344"/>
            <a:ext cx="419100" cy="2225656"/>
          </a:xfrm>
          <a:prstGeom prst="rect">
            <a:avLst/>
          </a:pr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 name="Oval 1">
            <a:extLst>
              <a:ext uri="{FF2B5EF4-FFF2-40B4-BE49-F238E27FC236}">
                <a16:creationId xmlns:a16="http://schemas.microsoft.com/office/drawing/2014/main" id="{6B8424D4-CF7E-D74F-89CA-5144D8CD2A1D}"/>
              </a:ext>
            </a:extLst>
          </p:cNvPr>
          <p:cNvSpPr/>
          <p:nvPr userDrawn="1"/>
        </p:nvSpPr>
        <p:spPr>
          <a:xfrm>
            <a:off x="9155547" y="4549284"/>
            <a:ext cx="1397157" cy="1397157"/>
          </a:xfrm>
          <a:prstGeom prst="ellipse">
            <a:avLst/>
          </a:pr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lvl="0" algn="ctr"/>
            <a:endParaRPr lang="en-US" sz="1799"/>
          </a:p>
        </p:txBody>
      </p:sp>
      <p:sp>
        <p:nvSpPr>
          <p:cNvPr id="30" name="Oval 29">
            <a:extLst>
              <a:ext uri="{FF2B5EF4-FFF2-40B4-BE49-F238E27FC236}">
                <a16:creationId xmlns:a16="http://schemas.microsoft.com/office/drawing/2014/main" id="{3997D515-5970-B742-B607-1AB93DAB6EC7}"/>
              </a:ext>
            </a:extLst>
          </p:cNvPr>
          <p:cNvSpPr/>
          <p:nvPr userDrawn="1"/>
        </p:nvSpPr>
        <p:spPr>
          <a:xfrm>
            <a:off x="9155547" y="424564"/>
            <a:ext cx="1397157" cy="1397157"/>
          </a:xfrm>
          <a:prstGeom prst="ellipse">
            <a:avLst/>
          </a:pr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lvl="0" algn="ctr"/>
            <a:endParaRPr lang="en-US" sz="1799"/>
          </a:p>
        </p:txBody>
      </p:sp>
      <p:sp>
        <p:nvSpPr>
          <p:cNvPr id="3" name="Pie 2">
            <a:extLst>
              <a:ext uri="{FF2B5EF4-FFF2-40B4-BE49-F238E27FC236}">
                <a16:creationId xmlns:a16="http://schemas.microsoft.com/office/drawing/2014/main" id="{8990CC3E-5CD1-D646-BB33-D8D653844577}"/>
              </a:ext>
            </a:extLst>
          </p:cNvPr>
          <p:cNvSpPr/>
          <p:nvPr userDrawn="1"/>
        </p:nvSpPr>
        <p:spPr>
          <a:xfrm>
            <a:off x="9166592" y="3032804"/>
            <a:ext cx="1375064" cy="688511"/>
          </a:xfrm>
          <a:custGeom>
            <a:avLst/>
            <a:gdLst>
              <a:gd name="connsiteX0" fmla="*/ 1375063 w 1375063"/>
              <a:gd name="connsiteY0" fmla="*/ 687532 h 1375063"/>
              <a:gd name="connsiteX1" fmla="*/ 1031014 w 1375063"/>
              <a:gd name="connsiteY1" fmla="*/ 1283115 h 1375063"/>
              <a:gd name="connsiteX2" fmla="*/ 343199 w 1375063"/>
              <a:gd name="connsiteY2" fmla="*/ 1282625 h 1375063"/>
              <a:gd name="connsiteX3" fmla="*/ -1 w 1375063"/>
              <a:gd name="connsiteY3" fmla="*/ 686552 h 1375063"/>
              <a:gd name="connsiteX4" fmla="*/ 687532 w 1375063"/>
              <a:gd name="connsiteY4" fmla="*/ 687532 h 1375063"/>
              <a:gd name="connsiteX5" fmla="*/ 1375063 w 1375063"/>
              <a:gd name="connsiteY5" fmla="*/ 687532 h 1375063"/>
              <a:gd name="connsiteX0" fmla="*/ 1375064 w 1375064"/>
              <a:gd name="connsiteY0" fmla="*/ 980 h 688511"/>
              <a:gd name="connsiteX1" fmla="*/ 1031015 w 1375064"/>
              <a:gd name="connsiteY1" fmla="*/ 596563 h 688511"/>
              <a:gd name="connsiteX2" fmla="*/ 343200 w 1375064"/>
              <a:gd name="connsiteY2" fmla="*/ 596073 h 688511"/>
              <a:gd name="connsiteX3" fmla="*/ 0 w 1375064"/>
              <a:gd name="connsiteY3" fmla="*/ 0 h 688511"/>
              <a:gd name="connsiteX4" fmla="*/ 1375064 w 1375064"/>
              <a:gd name="connsiteY4" fmla="*/ 980 h 688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5064" h="688511">
                <a:moveTo>
                  <a:pt x="1375064" y="980"/>
                </a:moveTo>
                <a:cubicBezTo>
                  <a:pt x="1375064" y="246728"/>
                  <a:pt x="1243898" y="473790"/>
                  <a:pt x="1031015" y="596563"/>
                </a:cubicBezTo>
                <a:cubicBezTo>
                  <a:pt x="818132" y="719336"/>
                  <a:pt x="555908" y="719149"/>
                  <a:pt x="343200" y="596073"/>
                </a:cubicBezTo>
                <a:cubicBezTo>
                  <a:pt x="130493" y="472997"/>
                  <a:pt x="-350" y="245748"/>
                  <a:pt x="0" y="0"/>
                </a:cubicBezTo>
                <a:lnTo>
                  <a:pt x="1375064" y="980"/>
                </a:lnTo>
                <a:close/>
              </a:path>
            </a:pathLst>
          </a:cu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lvl="0" algn="ctr"/>
            <a:endParaRPr lang="en-US" sz="1799"/>
          </a:p>
        </p:txBody>
      </p:sp>
    </p:spTree>
    <p:extLst>
      <p:ext uri="{BB962C8B-B14F-4D97-AF65-F5344CB8AC3E}">
        <p14:creationId xmlns:p14="http://schemas.microsoft.com/office/powerpoint/2010/main" val="3744462644"/>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Section_Slide_light_pattern">
    <p:bg bwMode="gray">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8DA81A-8A6E-7844-BA0A-56A4CC063B0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135"/>
          <a:stretch/>
        </p:blipFill>
        <p:spPr bwMode="gray">
          <a:xfrm>
            <a:off x="8914275" y="1786"/>
            <a:ext cx="3274551" cy="6856214"/>
          </a:xfrm>
          <a:prstGeom prst="rect">
            <a:avLst/>
          </a:prstGeom>
        </p:spPr>
      </p:pic>
      <p:sp>
        <p:nvSpPr>
          <p:cNvPr id="7" name="Title 1"/>
          <p:cNvSpPr>
            <a:spLocks noGrp="1"/>
          </p:cNvSpPr>
          <p:nvPr>
            <p:ph type="ctrTitle" hasCustomPrompt="1"/>
          </p:nvPr>
        </p:nvSpPr>
        <p:spPr bwMode="gray">
          <a:xfrm>
            <a:off x="424847" y="2005012"/>
            <a:ext cx="8179914" cy="1336386"/>
          </a:xfrm>
        </p:spPr>
        <p:txBody>
          <a:bodyPr/>
          <a:lstStyle>
            <a:lvl1pPr algn="l" defTabSz="456880" rtl="0" eaLnBrk="1" latinLnBrk="0" hangingPunct="1">
              <a:lnSpc>
                <a:spcPct val="90000"/>
              </a:lnSpc>
              <a:spcBef>
                <a:spcPts val="0"/>
              </a:spcBef>
              <a:buNone/>
              <a:defRPr lang="en-US" sz="3599" b="1" kern="1200" normalizeH="0" baseline="0" dirty="0">
                <a:solidFill>
                  <a:srgbClr val="F7F7F7"/>
                </a:solidFill>
                <a:latin typeface="+mj-lt"/>
                <a:ea typeface="Gilroy Bold" panose="00000500000000000000" pitchFamily="50" charset="0"/>
                <a:cs typeface="Gilroy Bold" panose="00000500000000000000" pitchFamily="50" charset="0"/>
              </a:defRPr>
            </a:lvl1pPr>
          </a:lstStyle>
          <a:p>
            <a:r>
              <a:rPr lang="en-US"/>
              <a:t>Click to edit slide title style</a:t>
            </a:r>
          </a:p>
        </p:txBody>
      </p:sp>
      <p:sp>
        <p:nvSpPr>
          <p:cNvPr id="8" name="Text Placeholder 2"/>
          <p:cNvSpPr>
            <a:spLocks noGrp="1"/>
          </p:cNvSpPr>
          <p:nvPr>
            <p:ph type="body" sz="quarter" idx="10" hasCustomPrompt="1"/>
          </p:nvPr>
        </p:nvSpPr>
        <p:spPr>
          <a:xfrm>
            <a:off x="439152" y="3434010"/>
            <a:ext cx="6152728" cy="789637"/>
          </a:xfrm>
        </p:spPr>
        <p:txBody>
          <a:bodyPr/>
          <a:lstStyle>
            <a:lvl1pPr marL="0" indent="0">
              <a:lnSpc>
                <a:spcPct val="90000"/>
              </a:lnSpc>
              <a:spcBef>
                <a:spcPts val="600"/>
              </a:spcBef>
              <a:buFont typeface="Arial" panose="020B0604020202020204" pitchFamily="34" charset="0"/>
              <a:buNone/>
              <a:defRPr sz="1999" b="0">
                <a:solidFill>
                  <a:srgbClr val="F7F7F7"/>
                </a:solidFill>
                <a:latin typeface="+mj-lt"/>
                <a:ea typeface="Gilroy Bold" panose="00000500000000000000" pitchFamily="50" charset="0"/>
                <a:cs typeface="Gilroy Bold" panose="00000500000000000000" pitchFamily="50" charset="0"/>
              </a:defRPr>
            </a:lvl1pPr>
            <a:lvl2pPr marL="231612" indent="0">
              <a:buNone/>
              <a:defRPr/>
            </a:lvl2pPr>
            <a:lvl3pPr marL="569514" indent="0">
              <a:buNone/>
              <a:defRPr/>
            </a:lvl3pPr>
            <a:lvl4pPr marL="853477" indent="0">
              <a:buNone/>
              <a:defRPr/>
            </a:lvl4pPr>
            <a:lvl5pPr marL="1145373" indent="0">
              <a:buNone/>
              <a:defRPr/>
            </a:lvl5pPr>
          </a:lstStyle>
          <a:p>
            <a:pPr lvl="0"/>
            <a:r>
              <a:rPr lang="en-US"/>
              <a:t>Click to edit subtitle master text styles</a:t>
            </a:r>
          </a:p>
        </p:txBody>
      </p:sp>
      <p:sp>
        <p:nvSpPr>
          <p:cNvPr id="39" name="Rectangle 38">
            <a:extLst>
              <a:ext uri="{FF2B5EF4-FFF2-40B4-BE49-F238E27FC236}">
                <a16:creationId xmlns:a16="http://schemas.microsoft.com/office/drawing/2014/main" id="{26302F20-8448-EE4E-BFA9-EA3C5E48791A}"/>
              </a:ext>
            </a:extLst>
          </p:cNvPr>
          <p:cNvSpPr/>
          <p:nvPr userDrawn="1"/>
        </p:nvSpPr>
        <p:spPr>
          <a:xfrm>
            <a:off x="334615" y="5947285"/>
            <a:ext cx="1036949" cy="8012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9" name="Rectangle 58">
            <a:extLst>
              <a:ext uri="{FF2B5EF4-FFF2-40B4-BE49-F238E27FC236}">
                <a16:creationId xmlns:a16="http://schemas.microsoft.com/office/drawing/2014/main" id="{3FECC9C8-BA5C-1748-B5F5-5ADDE5D78D7E}"/>
              </a:ext>
            </a:extLst>
          </p:cNvPr>
          <p:cNvSpPr/>
          <p:nvPr userDrawn="1"/>
        </p:nvSpPr>
        <p:spPr>
          <a:xfrm>
            <a:off x="488951" y="6296027"/>
            <a:ext cx="657225" cy="2698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nvGrpSpPr>
          <p:cNvPr id="13" name="Graphic 28">
            <a:extLst>
              <a:ext uri="{FF2B5EF4-FFF2-40B4-BE49-F238E27FC236}">
                <a16:creationId xmlns:a16="http://schemas.microsoft.com/office/drawing/2014/main" id="{EC5A5249-023D-49A4-B6D4-A32E08DBC494}"/>
              </a:ext>
            </a:extLst>
          </p:cNvPr>
          <p:cNvGrpSpPr>
            <a:grpSpLocks noChangeAspect="1"/>
          </p:cNvGrpSpPr>
          <p:nvPr userDrawn="1"/>
        </p:nvGrpSpPr>
        <p:grpSpPr bwMode="gray">
          <a:xfrm>
            <a:off x="384048" y="6197601"/>
            <a:ext cx="874662" cy="464232"/>
            <a:chOff x="3834550" y="2440725"/>
            <a:chExt cx="5419725" cy="2876550"/>
          </a:xfrm>
        </p:grpSpPr>
        <p:sp>
          <p:nvSpPr>
            <p:cNvPr id="14" name="Freeform: Shape 98">
              <a:extLst>
                <a:ext uri="{FF2B5EF4-FFF2-40B4-BE49-F238E27FC236}">
                  <a16:creationId xmlns:a16="http://schemas.microsoft.com/office/drawing/2014/main" id="{45827B4E-A508-4BDF-929A-5B69D5239663}"/>
                </a:ext>
              </a:extLst>
            </p:cNvPr>
            <p:cNvSpPr/>
            <p:nvPr/>
          </p:nvSpPr>
          <p:spPr bwMode="gray">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solidFill>
              <a:schemeClr val="tx1"/>
            </a:solidFill>
            <a:ln w="9525" cap="flat">
              <a:noFill/>
              <a:prstDash val="solid"/>
              <a:miter/>
            </a:ln>
          </p:spPr>
          <p:txBody>
            <a:bodyPr rtlCol="0" anchor="ctr"/>
            <a:lstStyle/>
            <a:p>
              <a:endParaRPr lang="en-US" sz="1799"/>
            </a:p>
          </p:txBody>
        </p:sp>
        <p:sp>
          <p:nvSpPr>
            <p:cNvPr id="15" name="Freeform: Shape 99">
              <a:extLst>
                <a:ext uri="{FF2B5EF4-FFF2-40B4-BE49-F238E27FC236}">
                  <a16:creationId xmlns:a16="http://schemas.microsoft.com/office/drawing/2014/main" id="{FD3D3510-0FEE-4591-9517-3BAB9F7BDA92}"/>
                </a:ext>
              </a:extLst>
            </p:cNvPr>
            <p:cNvSpPr/>
            <p:nvPr/>
          </p:nvSpPr>
          <p:spPr bwMode="gray">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bg1"/>
            </a:solidFill>
            <a:ln w="9525" cap="flat">
              <a:noFill/>
              <a:prstDash val="solid"/>
              <a:miter/>
            </a:ln>
          </p:spPr>
          <p:txBody>
            <a:bodyPr rtlCol="0" anchor="ctr"/>
            <a:lstStyle/>
            <a:p>
              <a:endParaRPr lang="en-US" sz="1799"/>
            </a:p>
          </p:txBody>
        </p:sp>
        <p:sp>
          <p:nvSpPr>
            <p:cNvPr id="16" name="Freeform: Shape 100">
              <a:extLst>
                <a:ext uri="{FF2B5EF4-FFF2-40B4-BE49-F238E27FC236}">
                  <a16:creationId xmlns:a16="http://schemas.microsoft.com/office/drawing/2014/main" id="{F628895A-476B-4867-B40F-CE9B389F6B62}"/>
                </a:ext>
              </a:extLst>
            </p:cNvPr>
            <p:cNvSpPr/>
            <p:nvPr/>
          </p:nvSpPr>
          <p:spPr bwMode="gray">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solidFill>
              <a:schemeClr val="tx1"/>
            </a:solidFill>
            <a:ln w="9525" cap="flat">
              <a:noFill/>
              <a:prstDash val="solid"/>
              <a:miter/>
            </a:ln>
          </p:spPr>
          <p:txBody>
            <a:bodyPr rtlCol="0" anchor="ctr"/>
            <a:lstStyle/>
            <a:p>
              <a:endParaRPr lang="en-US" sz="1799"/>
            </a:p>
          </p:txBody>
        </p:sp>
        <p:sp>
          <p:nvSpPr>
            <p:cNvPr id="17" name="Freeform: Shape 101">
              <a:extLst>
                <a:ext uri="{FF2B5EF4-FFF2-40B4-BE49-F238E27FC236}">
                  <a16:creationId xmlns:a16="http://schemas.microsoft.com/office/drawing/2014/main" id="{4EC2399A-49E9-495B-ABDB-E44C8DF3D19E}"/>
                </a:ext>
              </a:extLst>
            </p:cNvPr>
            <p:cNvSpPr/>
            <p:nvPr/>
          </p:nvSpPr>
          <p:spPr bwMode="gray">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solidFill>
              <a:srgbClr val="293E40"/>
            </a:solidFill>
            <a:ln w="9525" cap="flat">
              <a:noFill/>
              <a:prstDash val="solid"/>
              <a:miter/>
            </a:ln>
          </p:spPr>
          <p:txBody>
            <a:bodyPr rtlCol="0" anchor="ctr"/>
            <a:lstStyle/>
            <a:p>
              <a:endParaRPr lang="en-US" sz="1799"/>
            </a:p>
          </p:txBody>
        </p:sp>
        <p:sp>
          <p:nvSpPr>
            <p:cNvPr id="18" name="Freeform: Shape 102">
              <a:extLst>
                <a:ext uri="{FF2B5EF4-FFF2-40B4-BE49-F238E27FC236}">
                  <a16:creationId xmlns:a16="http://schemas.microsoft.com/office/drawing/2014/main" id="{593A0DFD-1BDD-4151-B173-A851C2079E81}"/>
                </a:ext>
              </a:extLst>
            </p:cNvPr>
            <p:cNvSpPr/>
            <p:nvPr/>
          </p:nvSpPr>
          <p:spPr bwMode="gray">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solidFill>
              <a:srgbClr val="293E40"/>
            </a:solid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3582700891"/>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945377424"/>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vert="horz" lIns="91440" tIns="0" rIns="91440" bIns="0" rtlCol="0" anchor="b" anchorCtr="0">
            <a:noAutofit/>
          </a:bodyPr>
          <a:lstStyle>
            <a:lvl1pPr>
              <a:defRPr lang="en-US" dirty="0"/>
            </a:lvl1pPr>
          </a:lstStyle>
          <a:p>
            <a:pPr lvl="0"/>
            <a:r>
              <a:rPr lang="en-US"/>
              <a:t>Click to edit master title style</a:t>
            </a:r>
          </a:p>
        </p:txBody>
      </p:sp>
      <p:sp>
        <p:nvSpPr>
          <p:cNvPr id="3" name="Content Placeholder 2"/>
          <p:cNvSpPr>
            <a:spLocks noGrp="1"/>
          </p:cNvSpPr>
          <p:nvPr>
            <p:ph idx="1" hasCustomPrompt="1"/>
          </p:nvPr>
        </p:nvSpPr>
        <p:spPr bwMode="gray">
          <a:xfrm>
            <a:off x="427856" y="1636776"/>
            <a:ext cx="11210544" cy="4535424"/>
          </a:xfrm>
        </p:spPr>
        <p:txBody>
          <a:bodyPr vert="horz" lIns="91440" tIns="45720" rIns="91440" bIns="45720" rtlCol="0">
            <a:noAutofit/>
          </a:bodyPr>
          <a:lstStyle>
            <a:lvl1pPr>
              <a:defRPr lang="en-US" smtClean="0"/>
            </a:lvl1pPr>
            <a:lvl2pPr>
              <a:defRPr lang="en-US" sz="1600" smtClean="0"/>
            </a:lvl2pPr>
            <a:lvl3pPr>
              <a:defRPr lang="en-US" smtClean="0"/>
            </a:lvl3pPr>
            <a:lvl4pPr>
              <a:defRPr lang="en-US" smtClean="0"/>
            </a:lvl4pPr>
            <a:lvl5pPr>
              <a:defRPr lang="en-US" dirty="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78498834"/>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nd Content with Subtitl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27857" y="1636594"/>
            <a:ext cx="11210544" cy="4535424"/>
          </a:xfrm>
        </p:spPr>
        <p:txBody>
          <a:bodyPr vert="horz" lIns="91440" tIns="45720" rIns="91440" bIns="45720" rtlCol="0">
            <a:noAutofit/>
          </a:bodyPr>
          <a:lstStyle>
            <a:lvl1pPr>
              <a:defRPr lang="en-US" smtClean="0"/>
            </a:lvl1pPr>
            <a:lvl2pPr>
              <a:defRPr lang="en-US" sz="1600" smtClean="0"/>
            </a:lvl2pPr>
            <a:lvl3pPr>
              <a:defRPr lang="en-US" smtClean="0"/>
            </a:lvl3pPr>
            <a:lvl4pPr>
              <a:defRPr lang="en-US" smtClean="0"/>
            </a:lvl4pPr>
            <a:lvl5pPr>
              <a:defRPr lang="en-US" dirty="0"/>
            </a:lvl5pPr>
          </a:lstStyle>
          <a:p>
            <a:pPr lvl="0"/>
            <a:r>
              <a:rPr lang="en-US"/>
              <a:t>Click to edit master text styles</a:t>
            </a:r>
          </a:p>
          <a:p>
            <a:pPr lvl="1"/>
            <a:r>
              <a:rPr lang="en-US"/>
              <a:t>Second level</a:t>
            </a:r>
          </a:p>
        </p:txBody>
      </p:sp>
      <p:sp>
        <p:nvSpPr>
          <p:cNvPr id="7" name="Text Placeholder 8"/>
          <p:cNvSpPr>
            <a:spLocks noGrp="1"/>
          </p:cNvSpPr>
          <p:nvPr>
            <p:ph type="body" sz="quarter" idx="13" hasCustomPrompt="1"/>
          </p:nvPr>
        </p:nvSpPr>
        <p:spPr>
          <a:xfrm>
            <a:off x="441232" y="1033333"/>
            <a:ext cx="11207241" cy="446087"/>
          </a:xfrm>
        </p:spPr>
        <p:txBody>
          <a:bodyPr>
            <a:noAutofit/>
          </a:bodyPr>
          <a:lstStyle>
            <a:lvl1pPr marL="0" indent="0">
              <a:buNone/>
              <a:defRPr sz="1999" b="0">
                <a:solidFill>
                  <a:schemeClr val="tx1"/>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4" name="Title 3"/>
          <p:cNvSpPr>
            <a:spLocks noGrp="1"/>
          </p:cNvSpPr>
          <p:nvPr>
            <p:ph type="title" hasCustomPrompt="1"/>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33187301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Content with Subtitle/Header">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a:t>Click to edit master title style</a:t>
            </a:r>
          </a:p>
        </p:txBody>
      </p:sp>
      <p:sp>
        <p:nvSpPr>
          <p:cNvPr id="6" name="Content Placeholder 5"/>
          <p:cNvSpPr>
            <a:spLocks noGrp="1"/>
          </p:cNvSpPr>
          <p:nvPr>
            <p:ph sz="quarter" idx="10" hasCustomPrompt="1"/>
          </p:nvPr>
        </p:nvSpPr>
        <p:spPr>
          <a:xfrm>
            <a:off x="427858" y="1636776"/>
            <a:ext cx="11210544" cy="4535424"/>
          </a:xfrm>
        </p:spPr>
        <p:txBody>
          <a:bodyPr/>
          <a:lstStyle>
            <a:lvl1pPr marL="0" indent="0">
              <a:buNone/>
              <a:defRPr b="1">
                <a:latin typeface="+mj-lt"/>
              </a:defRPr>
            </a:lvl1pPr>
            <a:lvl2pPr marL="228531" indent="-228531">
              <a:spcBef>
                <a:spcPts val="1200"/>
              </a:spcBef>
              <a:buFont typeface="Arial" panose="020B0604020202020204" pitchFamily="34" charset="0"/>
              <a:buChar char="•"/>
              <a:defRPr sz="1999">
                <a:latin typeface="+mn-lt"/>
              </a:defRPr>
            </a:lvl2pPr>
            <a:lvl3pPr marL="399930" indent="-171399">
              <a:buClr>
                <a:schemeClr val="tx1"/>
              </a:buClr>
              <a:buFont typeface="Avenir Book" panose="02000503020000020003" pitchFamily="2" charset="0"/>
              <a:buChar char="–"/>
              <a:defRPr sz="1600">
                <a:latin typeface="+mn-lt"/>
              </a:defRPr>
            </a:lvl3pPr>
            <a:lvl4pPr>
              <a:defRPr>
                <a:latin typeface="+mn-lt"/>
              </a:defRPr>
            </a:lvl4pPr>
            <a:lvl5pPr marL="1145372" indent="0">
              <a:buNone/>
              <a:defRPr/>
            </a:lvl5pPr>
          </a:lstStyle>
          <a:p>
            <a:pPr lvl="0"/>
            <a:r>
              <a:rPr lang="en-US"/>
              <a:t>Click to edit master text styles</a:t>
            </a:r>
          </a:p>
          <a:p>
            <a:pPr lvl="1"/>
            <a:r>
              <a:rPr lang="en-US"/>
              <a:t>First level</a:t>
            </a:r>
          </a:p>
          <a:p>
            <a:pPr lvl="2"/>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hasCustomPrompt="1"/>
          </p:nvPr>
        </p:nvSpPr>
        <p:spPr>
          <a:xfrm>
            <a:off x="438912" y="1033272"/>
            <a:ext cx="11209561" cy="448056"/>
          </a:xfrm>
        </p:spPr>
        <p:txBody>
          <a:bodyPr/>
          <a:lstStyle>
            <a:lvl1pPr marL="0" indent="0">
              <a:buNone/>
              <a:defRPr lang="en-US" sz="1999"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6880" rtl="0" eaLnBrk="1" latinLnBrk="0" hangingPunct="1">
              <a:lnSpc>
                <a:spcPct val="90000"/>
              </a:lnSpc>
              <a:spcBef>
                <a:spcPts val="1200"/>
              </a:spcBef>
              <a:buClr>
                <a:srgbClr val="F7F7F7"/>
              </a:buClr>
              <a:buFont typeface="Arial"/>
              <a:buNone/>
            </a:pPr>
            <a:r>
              <a:rPr lang="en-US"/>
              <a:t>Edit master text styles</a:t>
            </a:r>
          </a:p>
        </p:txBody>
      </p:sp>
    </p:spTree>
    <p:extLst>
      <p:ext uri="{BB962C8B-B14F-4D97-AF65-F5344CB8AC3E}">
        <p14:creationId xmlns:p14="http://schemas.microsoft.com/office/powerpoint/2010/main" val="135451691"/>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438911" y="1033272"/>
            <a:ext cx="11207242" cy="448056"/>
          </a:xfrm>
        </p:spPr>
        <p:txBody>
          <a:bodyPr>
            <a:noAutofit/>
          </a:bodyPr>
          <a:lstStyle>
            <a:lvl1pPr marL="0" indent="0">
              <a:buNone/>
              <a:defRPr sz="1999" b="0">
                <a:solidFill>
                  <a:schemeClr val="tx1"/>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4" name="Title 3"/>
          <p:cNvSpPr>
            <a:spLocks noGrp="1"/>
          </p:cNvSpPr>
          <p:nvPr>
            <p:ph type="title" hasCustomPrompt="1"/>
          </p:nvPr>
        </p:nvSpPr>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1264224226"/>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a:t>Click to edit master title style</a:t>
            </a:r>
          </a:p>
        </p:txBody>
      </p:sp>
    </p:spTree>
    <p:extLst>
      <p:ext uri="{BB962C8B-B14F-4D97-AF65-F5344CB8AC3E}">
        <p14:creationId xmlns:p14="http://schemas.microsoft.com/office/powerpoint/2010/main" val="2614240814"/>
      </p:ext>
    </p:extLst>
  </p:cSld>
  <p:clrMapOvr>
    <a:masterClrMapping/>
  </p:clrMapOvr>
  <p:transition>
    <p:fade/>
  </p:transition>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afe Harbor">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a:t>Safe harbor notice for forward-looking statements</a:t>
            </a:r>
          </a:p>
        </p:txBody>
      </p:sp>
      <p:sp>
        <p:nvSpPr>
          <p:cNvPr id="5" name="TextBox 4"/>
          <p:cNvSpPr txBox="1"/>
          <p:nvPr userDrawn="1"/>
        </p:nvSpPr>
        <p:spPr bwMode="gray">
          <a:xfrm>
            <a:off x="463106" y="1252087"/>
            <a:ext cx="11226454" cy="5311454"/>
          </a:xfrm>
          <a:prstGeom prst="rect">
            <a:avLst/>
          </a:prstGeom>
          <a:noFill/>
        </p:spPr>
        <p:txBody>
          <a:bodyPr wrap="square" rtlCol="0">
            <a:spAutoFit/>
          </a:bodyPr>
          <a:lstStyle/>
          <a:p>
            <a:pPr marL="0" indent="0">
              <a:lnSpc>
                <a:spcPct val="95000"/>
              </a:lnSpc>
              <a:buNone/>
            </a:pPr>
            <a:r>
              <a:rPr lang="en-US" sz="1050">
                <a:solidFill>
                  <a:schemeClr val="tx1"/>
                </a:solidFill>
              </a:rPr>
              <a:t>This presentation contains “forward‐looking” statements that are based on our management’s beliefs and assumptions and on information currently </a:t>
            </a:r>
            <a:r>
              <a:rPr lang="en-US" sz="1050" err="1">
                <a:solidFill>
                  <a:schemeClr val="tx1"/>
                </a:solidFill>
              </a:rPr>
              <a:t>aPAilable</a:t>
            </a:r>
            <a:r>
              <a:rPr lang="en-US" sz="1050">
                <a:solidFill>
                  <a:schemeClr val="tx1"/>
                </a:solidFill>
              </a:rPr>
              <a:t> to management. We intend for such forward‐looking statements to be covered by the safe harbor provisions for forward‐looking statements contained in the U.S. </a:t>
            </a:r>
            <a:r>
              <a:rPr lang="en-US" sz="1050" err="1">
                <a:solidFill>
                  <a:schemeClr val="tx1"/>
                </a:solidFill>
              </a:rPr>
              <a:t>PriPAte</a:t>
            </a:r>
            <a:r>
              <a:rPr lang="en-US" sz="1050">
                <a:solidFill>
                  <a:schemeClr val="tx1"/>
                </a:solidFill>
              </a:rPr>
              <a:t> Securities Litigation Reform Act of 1995. Forward‐looking statements include information concerning our possible or assumed strategy, future operations, financing plans, operating model, financial position, future revenues, projected costs, competitive position, industry environment, potential growth opportunities, potential market opportunities, plans and objectives of management and the effects of competition.</a:t>
            </a:r>
          </a:p>
          <a:p>
            <a:pPr marL="0" indent="0">
              <a:lnSpc>
                <a:spcPct val="95000"/>
              </a:lnSpc>
              <a:buNone/>
            </a:pPr>
            <a:endParaRPr lang="en-US" sz="1050">
              <a:solidFill>
                <a:schemeClr val="tx1"/>
              </a:solidFill>
            </a:endParaRPr>
          </a:p>
          <a:p>
            <a:pPr marL="0" indent="0">
              <a:lnSpc>
                <a:spcPct val="95000"/>
              </a:lnSpc>
              <a:buNone/>
            </a:pPr>
            <a:r>
              <a:rPr lang="en-US" sz="1050">
                <a:solidFill>
                  <a:schemeClr val="tx1"/>
                </a:solidFill>
              </a:rPr>
              <a:t>Forward‐looking statements include all statements that are not historical facts and can be identified by terms such as “anticipates,” “believes,” “could,” “seeks,” “estimates,” “expects,” “intends,” “may,” “plans,” “potential,” “predicts,” “prospects”, “projects,” “should,” “will,” “would” or similar expressions and the negatives of those terms, although not all forward‐looking statements contain these identifying words. Forward‐looking statements involve known and unknown risks, uncertainties and other factors that may cause our actual results, performance or achievements to be materially different from any future results, performance or achievements expressed or implied by the forward‐looking statements. We cannot guarantee that we actually will achieve the plans, intentions, or expectations disclosed in our forward‐looking statements and you should not place undue reliance on our forward‐looking statements. </a:t>
            </a:r>
          </a:p>
          <a:p>
            <a:pPr marL="0" indent="0">
              <a:lnSpc>
                <a:spcPct val="95000"/>
              </a:lnSpc>
              <a:buNone/>
            </a:pPr>
            <a:endParaRPr lang="en-US" sz="1050">
              <a:solidFill>
                <a:schemeClr val="tx1"/>
              </a:solidFill>
            </a:endParaRPr>
          </a:p>
          <a:p>
            <a:pPr marL="0" indent="0">
              <a:lnSpc>
                <a:spcPct val="95000"/>
              </a:lnSpc>
              <a:buNone/>
            </a:pPr>
            <a:r>
              <a:rPr lang="en-US" sz="1050">
                <a:solidFill>
                  <a:schemeClr val="tx1"/>
                </a:solidFill>
              </a:rPr>
              <a:t>Forward-looking statements represent our management’s beliefs and assumptions only as of the date of this presentation. We undertake no obligation, and do not intend to update these forward‐looking statements, to review or confirm analysts’ expectations, or to provide interim reports or updates on the progress of the current financial quarter. Further information on these and other factors that could affect our financial results are included in our filings we make with the Securities and Exchange Commission, including those discussed in our most recent Annual Report on form 10-K.</a:t>
            </a:r>
          </a:p>
          <a:p>
            <a:pPr marL="0" indent="0">
              <a:lnSpc>
                <a:spcPct val="95000"/>
              </a:lnSpc>
              <a:buNone/>
            </a:pPr>
            <a:endParaRPr lang="en-US" sz="1050">
              <a:solidFill>
                <a:schemeClr val="tx1"/>
              </a:solidFill>
            </a:endParaRPr>
          </a:p>
          <a:p>
            <a:pPr marL="0" indent="0">
              <a:lnSpc>
                <a:spcPct val="95000"/>
              </a:lnSpc>
              <a:buNone/>
            </a:pPr>
            <a:r>
              <a:rPr lang="en-US" sz="1050">
                <a:solidFill>
                  <a:schemeClr val="tx1"/>
                </a:solidFill>
              </a:rPr>
              <a:t>This presentation includes certain non‐GAAP financial measures as defined by SEC rules. We have provided a reconciliation of those measures to the most directly comparable GAAP measures in the Appendix. Terms such as “Annual Contract </a:t>
            </a:r>
            <a:r>
              <a:rPr lang="en-US" sz="1050" err="1">
                <a:solidFill>
                  <a:schemeClr val="tx1"/>
                </a:solidFill>
              </a:rPr>
              <a:t>PAlue</a:t>
            </a:r>
            <a:r>
              <a:rPr lang="en-US" sz="1050">
                <a:solidFill>
                  <a:schemeClr val="tx1"/>
                </a:solidFill>
              </a:rPr>
              <a:t>” and “G2K Customer” shall have the meanings set forth in our filings with the SEC. </a:t>
            </a:r>
            <a:br>
              <a:rPr lang="en-US" sz="1050">
                <a:solidFill>
                  <a:schemeClr val="tx1"/>
                </a:solidFill>
              </a:rPr>
            </a:br>
            <a:r>
              <a:rPr lang="en-US" sz="1050">
                <a:solidFill>
                  <a:schemeClr val="tx1"/>
                </a:solidFill>
              </a:rPr>
              <a:t>This presentation includes estimates of the size of the target addressable market for our products and services.  We obtain industry and market data from our own internal estimates, from industry and general publications, and from research, surveys and studies conducted by third parties.  The data on which we rely, and our assumptions, involve approximations, judgments about how to define and group product segments and markets, estimates, and risks and uncertainties, including those discussed in our most recent annual report on Form 10-K and other risks which we do not foresee that may materially, and negatively impact or fundamentally change the markets in which we compete.  Therefore, our estimates of the size of the target addressable markets for our products and services could be overstated.  Further, in a number of product segments and markets our product offerings have only recently been introduced, and we do not have an operating history establishing that our products will successfully compete in these product and market segments or successfully address the breadth and size of the market opportunity stated of implied by the industry and market data in this presentation. The information in this presentation on new products, features, or functionalities is intended to outline ServiceNow’s general product direction and should not be included in making a purchasing decision. The information on new products, features, functionalities is for informational purposes only and may not be incorporated into any contract. The information on new products is not a commitment, promise, or legal obligation to deliver any material, code or functionality. The development, release, and timing of any features or functionality described for our products remains at ServiceNow’s sole discretion.</a:t>
            </a:r>
          </a:p>
          <a:p>
            <a:pPr>
              <a:lnSpc>
                <a:spcPct val="95000"/>
              </a:lnSpc>
            </a:pPr>
            <a:endParaRPr lang="en-US" sz="1050">
              <a:solidFill>
                <a:schemeClr val="tx1"/>
              </a:solidFill>
            </a:endParaRPr>
          </a:p>
          <a:p>
            <a:pPr>
              <a:lnSpc>
                <a:spcPct val="95000"/>
              </a:lnSpc>
            </a:pPr>
            <a:endParaRPr lang="en-US" sz="1050">
              <a:solidFill>
                <a:schemeClr val="tx1"/>
              </a:solidFill>
            </a:endParaRPr>
          </a:p>
        </p:txBody>
      </p:sp>
    </p:spTree>
    <p:extLst>
      <p:ext uri="{BB962C8B-B14F-4D97-AF65-F5344CB8AC3E}">
        <p14:creationId xmlns:p14="http://schemas.microsoft.com/office/powerpoint/2010/main" val="3951882510"/>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a:t>Click to edit master title style</a:t>
            </a:r>
          </a:p>
        </p:txBody>
      </p:sp>
      <p:sp>
        <p:nvSpPr>
          <p:cNvPr id="6" name="Content Placeholder 5"/>
          <p:cNvSpPr>
            <a:spLocks noGrp="1"/>
          </p:cNvSpPr>
          <p:nvPr>
            <p:ph sz="quarter" idx="10" hasCustomPrompt="1"/>
          </p:nvPr>
        </p:nvSpPr>
        <p:spPr>
          <a:xfrm>
            <a:off x="427858" y="1636776"/>
            <a:ext cx="5422392" cy="4389120"/>
          </a:xfrm>
        </p:spPr>
        <p:txBody>
          <a:bodyPr/>
          <a:lstStyle>
            <a:lvl1pPr>
              <a:defRPr/>
            </a:lvl1pPr>
            <a:lvl2pPr>
              <a:defRPr sz="1600"/>
            </a:lvl2pPr>
          </a:lstStyle>
          <a:p>
            <a:pPr lvl="0"/>
            <a:r>
              <a:rPr lang="en-US"/>
              <a:t>Click to edit master text styles</a:t>
            </a:r>
          </a:p>
          <a:p>
            <a:pPr lvl="1"/>
            <a:r>
              <a:rPr lang="en-US"/>
              <a:t>Second level</a:t>
            </a:r>
          </a:p>
        </p:txBody>
      </p:sp>
      <p:sp>
        <p:nvSpPr>
          <p:cNvPr id="7" name="Content Placeholder 5"/>
          <p:cNvSpPr>
            <a:spLocks noGrp="1"/>
          </p:cNvSpPr>
          <p:nvPr>
            <p:ph sz="quarter" idx="11" hasCustomPrompt="1"/>
          </p:nvPr>
        </p:nvSpPr>
        <p:spPr>
          <a:xfrm>
            <a:off x="6227299" y="1636776"/>
            <a:ext cx="5421174" cy="4396986"/>
          </a:xfrm>
        </p:spPr>
        <p:txBody>
          <a:bodyPr/>
          <a:lstStyle>
            <a:lvl1pPr>
              <a:defRPr/>
            </a:lvl1pPr>
            <a:lvl2pPr>
              <a:defRPr sz="1600"/>
            </a:lvl2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hasCustomPrompt="1"/>
          </p:nvPr>
        </p:nvSpPr>
        <p:spPr>
          <a:xfrm>
            <a:off x="438912" y="1033272"/>
            <a:ext cx="11183112" cy="448056"/>
          </a:xfrm>
        </p:spPr>
        <p:txBody>
          <a:bodyPr/>
          <a:lstStyle>
            <a:lvl1pPr marL="0" indent="0">
              <a:buNone/>
              <a:defRPr lang="en-US" sz="1999"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6880" rtl="0" eaLnBrk="1" latinLnBrk="0" hangingPunct="1">
              <a:lnSpc>
                <a:spcPct val="90000"/>
              </a:lnSpc>
              <a:spcBef>
                <a:spcPts val="1200"/>
              </a:spcBef>
              <a:buClr>
                <a:srgbClr val="F7F7F7"/>
              </a:buClr>
              <a:buFont typeface="Arial"/>
              <a:buNone/>
            </a:pPr>
            <a:r>
              <a:rPr lang="en-US"/>
              <a:t>Edit master text styles</a:t>
            </a:r>
          </a:p>
        </p:txBody>
      </p:sp>
    </p:spTree>
    <p:extLst>
      <p:ext uri="{BB962C8B-B14F-4D97-AF65-F5344CB8AC3E}">
        <p14:creationId xmlns:p14="http://schemas.microsoft.com/office/powerpoint/2010/main" val="1846354328"/>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ntent w headings">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a:t>Click to edit master title style</a:t>
            </a:r>
          </a:p>
        </p:txBody>
      </p:sp>
      <p:sp>
        <p:nvSpPr>
          <p:cNvPr id="6" name="Content Placeholder 5"/>
          <p:cNvSpPr>
            <a:spLocks noGrp="1"/>
          </p:cNvSpPr>
          <p:nvPr>
            <p:ph sz="quarter" idx="10" hasCustomPrompt="1"/>
          </p:nvPr>
        </p:nvSpPr>
        <p:spPr>
          <a:xfrm>
            <a:off x="427857" y="1636778"/>
            <a:ext cx="5422392" cy="4396987"/>
          </a:xfrm>
        </p:spPr>
        <p:txBody>
          <a:bodyPr/>
          <a:lstStyle>
            <a:lvl1pPr marL="0" indent="0">
              <a:buNone/>
              <a:defRPr b="1">
                <a:latin typeface="+mj-lt"/>
              </a:defRPr>
            </a:lvl1pPr>
            <a:lvl2pPr marL="228531" indent="-228531">
              <a:spcBef>
                <a:spcPts val="1200"/>
              </a:spcBef>
              <a:buFont typeface="Arial" panose="020B0604020202020204" pitchFamily="34" charset="0"/>
              <a:buChar char="•"/>
              <a:defRPr sz="1999">
                <a:latin typeface="+mn-lt"/>
              </a:defRPr>
            </a:lvl2pPr>
            <a:lvl3pPr marL="399930" indent="-171399">
              <a:buClr>
                <a:schemeClr val="tx1"/>
              </a:buClr>
              <a:buFont typeface="Avenir Book" panose="02000503020000020003" pitchFamily="2" charset="0"/>
              <a:buChar char="–"/>
              <a:defRPr sz="1600">
                <a:latin typeface="+mn-lt"/>
              </a:defRPr>
            </a:lvl3pPr>
            <a:lvl4pPr>
              <a:defRPr>
                <a:latin typeface="+mn-lt"/>
              </a:defRPr>
            </a:lvl4pPr>
            <a:lvl5pPr marL="1145372" indent="0">
              <a:buNone/>
              <a:defRPr/>
            </a:lvl5pPr>
          </a:lstStyle>
          <a:p>
            <a:pPr lvl="0"/>
            <a:r>
              <a:rPr lang="en-US"/>
              <a:t>Click to edit master text styles</a:t>
            </a:r>
          </a:p>
          <a:p>
            <a:pPr lvl="1"/>
            <a:r>
              <a:rPr lang="en-US"/>
              <a:t>First level</a:t>
            </a:r>
          </a:p>
          <a:p>
            <a:pPr lvl="2"/>
            <a:r>
              <a:rPr lang="en-US"/>
              <a:t>Second level</a:t>
            </a:r>
          </a:p>
        </p:txBody>
      </p:sp>
      <p:sp>
        <p:nvSpPr>
          <p:cNvPr id="7" name="Content Placeholder 5"/>
          <p:cNvSpPr>
            <a:spLocks noGrp="1"/>
          </p:cNvSpPr>
          <p:nvPr>
            <p:ph sz="quarter" idx="11" hasCustomPrompt="1"/>
          </p:nvPr>
        </p:nvSpPr>
        <p:spPr>
          <a:xfrm>
            <a:off x="6227299" y="1636776"/>
            <a:ext cx="5421174" cy="4396986"/>
          </a:xfrm>
        </p:spPr>
        <p:txBody>
          <a:bodyPr/>
          <a:lstStyle>
            <a:lvl1pPr marL="0" indent="0">
              <a:buNone/>
              <a:defRPr b="1">
                <a:latin typeface="+mj-lt"/>
              </a:defRPr>
            </a:lvl1pPr>
            <a:lvl2pPr marL="228531" indent="-228531">
              <a:spcBef>
                <a:spcPts val="1200"/>
              </a:spcBef>
              <a:buFont typeface="Arial" panose="020B0604020202020204" pitchFamily="34" charset="0"/>
              <a:buChar char="•"/>
              <a:defRPr sz="1999"/>
            </a:lvl2pPr>
            <a:lvl3pPr marL="399930" indent="-171399">
              <a:buClr>
                <a:schemeClr val="tx1"/>
              </a:buClr>
              <a:buFont typeface="Avenir Book" panose="02000503020000020003" pitchFamily="2" charset="0"/>
              <a:buChar char="–"/>
              <a:defRPr sz="1600"/>
            </a:lvl3pPr>
          </a:lstStyle>
          <a:p>
            <a:pPr lvl="0"/>
            <a:r>
              <a:rPr lang="en-US"/>
              <a:t>Click to edit master text styles</a:t>
            </a:r>
          </a:p>
          <a:p>
            <a:pPr lvl="1"/>
            <a:r>
              <a:rPr lang="en-US"/>
              <a:t>First level</a:t>
            </a:r>
          </a:p>
          <a:p>
            <a:pPr lvl="2"/>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hasCustomPrompt="1"/>
          </p:nvPr>
        </p:nvSpPr>
        <p:spPr>
          <a:xfrm>
            <a:off x="438912" y="1033272"/>
            <a:ext cx="11183112" cy="448056"/>
          </a:xfrm>
        </p:spPr>
        <p:txBody>
          <a:bodyPr/>
          <a:lstStyle>
            <a:lvl1pPr marL="0" indent="0">
              <a:buNone/>
              <a:defRPr lang="en-US" sz="1999"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6880" rtl="0" eaLnBrk="1" latinLnBrk="0" hangingPunct="1">
              <a:lnSpc>
                <a:spcPct val="90000"/>
              </a:lnSpc>
              <a:spcBef>
                <a:spcPts val="1200"/>
              </a:spcBef>
              <a:buClr>
                <a:srgbClr val="F7F7F7"/>
              </a:buClr>
              <a:buFont typeface="Arial"/>
              <a:buNone/>
            </a:pPr>
            <a:r>
              <a:rPr lang="en-US"/>
              <a:t>Edit master text styles</a:t>
            </a:r>
          </a:p>
        </p:txBody>
      </p:sp>
    </p:spTree>
    <p:extLst>
      <p:ext uri="{BB962C8B-B14F-4D97-AF65-F5344CB8AC3E}">
        <p14:creationId xmlns:p14="http://schemas.microsoft.com/office/powerpoint/2010/main" val="392191082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ntent Left">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a:t>Click to edit master title style</a:t>
            </a:r>
          </a:p>
        </p:txBody>
      </p:sp>
      <p:sp>
        <p:nvSpPr>
          <p:cNvPr id="7" name="Content Placeholder 5"/>
          <p:cNvSpPr>
            <a:spLocks noGrp="1"/>
          </p:cNvSpPr>
          <p:nvPr>
            <p:ph sz="quarter" idx="11" hasCustomPrompt="1"/>
          </p:nvPr>
        </p:nvSpPr>
        <p:spPr>
          <a:xfrm>
            <a:off x="6227299" y="1636776"/>
            <a:ext cx="5421174" cy="4396986"/>
          </a:xfrm>
        </p:spPr>
        <p:txBody>
          <a:bodyPr/>
          <a:lstStyle>
            <a:lvl1pPr>
              <a:defRPr/>
            </a:lvl1pPr>
            <a:lvl2pPr>
              <a:defRPr sz="1600"/>
            </a:lvl2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hasCustomPrompt="1"/>
          </p:nvPr>
        </p:nvSpPr>
        <p:spPr>
          <a:xfrm>
            <a:off x="438912" y="1033272"/>
            <a:ext cx="11183112" cy="448056"/>
          </a:xfrm>
        </p:spPr>
        <p:txBody>
          <a:bodyPr/>
          <a:lstStyle>
            <a:lvl1pPr marL="0" indent="0">
              <a:buNone/>
              <a:defRPr lang="en-US" sz="1999"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6880" rtl="0" eaLnBrk="1" latinLnBrk="0" hangingPunct="1">
              <a:lnSpc>
                <a:spcPct val="90000"/>
              </a:lnSpc>
              <a:spcBef>
                <a:spcPts val="1200"/>
              </a:spcBef>
              <a:buClr>
                <a:srgbClr val="F7F7F7"/>
              </a:buClr>
              <a:buFont typeface="Arial"/>
              <a:buNone/>
            </a:pPr>
            <a:r>
              <a:rPr lang="en-US"/>
              <a:t>Edit master text styles</a:t>
            </a:r>
          </a:p>
        </p:txBody>
      </p:sp>
    </p:spTree>
    <p:extLst>
      <p:ext uri="{BB962C8B-B14F-4D97-AF65-F5344CB8AC3E}">
        <p14:creationId xmlns:p14="http://schemas.microsoft.com/office/powerpoint/2010/main" val="1216976067"/>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a:t>Click to edit master title style</a:t>
            </a:r>
          </a:p>
        </p:txBody>
      </p:sp>
      <p:sp>
        <p:nvSpPr>
          <p:cNvPr id="6" name="Content Placeholder 5"/>
          <p:cNvSpPr>
            <a:spLocks noGrp="1"/>
          </p:cNvSpPr>
          <p:nvPr>
            <p:ph sz="quarter" idx="10" hasCustomPrompt="1"/>
          </p:nvPr>
        </p:nvSpPr>
        <p:spPr>
          <a:xfrm>
            <a:off x="439612" y="1636778"/>
            <a:ext cx="3502152" cy="4396987"/>
          </a:xfrm>
        </p:spPr>
        <p:txBody>
          <a:bodyPr/>
          <a:lstStyle>
            <a:lvl1pPr>
              <a:defRPr/>
            </a:lvl1pPr>
            <a:lvl2pPr>
              <a:defRPr sz="1600"/>
            </a:lvl2pPr>
          </a:lstStyle>
          <a:p>
            <a:pPr lvl="0"/>
            <a:r>
              <a:rPr lang="en-US"/>
              <a:t>Click to edit master text styles</a:t>
            </a:r>
          </a:p>
          <a:p>
            <a:pPr lvl="1"/>
            <a:r>
              <a:rPr lang="en-US"/>
              <a:t>Second level</a:t>
            </a:r>
          </a:p>
        </p:txBody>
      </p:sp>
      <p:sp>
        <p:nvSpPr>
          <p:cNvPr id="7" name="Content Placeholder 5"/>
          <p:cNvSpPr>
            <a:spLocks noGrp="1"/>
          </p:cNvSpPr>
          <p:nvPr>
            <p:ph sz="quarter" idx="11" hasCustomPrompt="1"/>
          </p:nvPr>
        </p:nvSpPr>
        <p:spPr>
          <a:xfrm>
            <a:off x="4253494" y="1636776"/>
            <a:ext cx="3551274" cy="4396986"/>
          </a:xfrm>
        </p:spPr>
        <p:txBody>
          <a:bodyPr/>
          <a:lstStyle>
            <a:lvl1pPr>
              <a:defRPr/>
            </a:lvl1pPr>
            <a:lvl2pPr>
              <a:defRPr sz="1600"/>
            </a:lvl2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hasCustomPrompt="1"/>
          </p:nvPr>
        </p:nvSpPr>
        <p:spPr>
          <a:xfrm>
            <a:off x="438912" y="1033272"/>
            <a:ext cx="11183112" cy="448056"/>
          </a:xfrm>
        </p:spPr>
        <p:txBody>
          <a:bodyPr/>
          <a:lstStyle>
            <a:lvl1pPr marL="0" indent="0">
              <a:buNone/>
              <a:defRPr lang="en-US" sz="1999"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6880" rtl="0" eaLnBrk="1" latinLnBrk="0" hangingPunct="1">
              <a:lnSpc>
                <a:spcPct val="90000"/>
              </a:lnSpc>
              <a:spcBef>
                <a:spcPts val="1200"/>
              </a:spcBef>
              <a:buClr>
                <a:srgbClr val="F7F7F7"/>
              </a:buClr>
              <a:buFont typeface="Arial"/>
              <a:buNone/>
            </a:pPr>
            <a:r>
              <a:rPr lang="en-US"/>
              <a:t>Edit master text styles</a:t>
            </a:r>
          </a:p>
        </p:txBody>
      </p:sp>
      <p:sp>
        <p:nvSpPr>
          <p:cNvPr id="9" name="Content Placeholder 8">
            <a:extLst>
              <a:ext uri="{FF2B5EF4-FFF2-40B4-BE49-F238E27FC236}">
                <a16:creationId xmlns:a16="http://schemas.microsoft.com/office/drawing/2014/main" id="{4BC0AA83-3E7C-45A7-A78B-876FEFF1FDA8}"/>
              </a:ext>
            </a:extLst>
          </p:cNvPr>
          <p:cNvSpPr>
            <a:spLocks noGrp="1"/>
          </p:cNvSpPr>
          <p:nvPr>
            <p:ph sz="quarter" idx="13" hasCustomPrompt="1"/>
          </p:nvPr>
        </p:nvSpPr>
        <p:spPr>
          <a:xfrm>
            <a:off x="8082313" y="1636778"/>
            <a:ext cx="3566160" cy="4396987"/>
          </a:xfrm>
        </p:spPr>
        <p:txBody>
          <a:bodyPr/>
          <a:lstStyle>
            <a:lvl1pPr>
              <a:defRPr/>
            </a:lvl1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866873548"/>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hree Content with Header">
    <p:spTree>
      <p:nvGrpSpPr>
        <p:cNvPr id="1" name=""/>
        <p:cNvGrpSpPr/>
        <p:nvPr/>
      </p:nvGrpSpPr>
      <p:grpSpPr>
        <a:xfrm>
          <a:off x="0" y="0"/>
          <a:ext cx="0" cy="0"/>
          <a:chOff x="0" y="0"/>
          <a:chExt cx="0" cy="0"/>
        </a:xfrm>
      </p:grpSpPr>
      <p:sp>
        <p:nvSpPr>
          <p:cNvPr id="11" name="Content Placeholder 5">
            <a:extLst>
              <a:ext uri="{FF2B5EF4-FFF2-40B4-BE49-F238E27FC236}">
                <a16:creationId xmlns:a16="http://schemas.microsoft.com/office/drawing/2014/main" id="{2B9B6F4E-73B9-3645-850E-B8AF5E70C964}"/>
              </a:ext>
            </a:extLst>
          </p:cNvPr>
          <p:cNvSpPr>
            <a:spLocks noGrp="1"/>
          </p:cNvSpPr>
          <p:nvPr>
            <p:ph sz="quarter" idx="10" hasCustomPrompt="1"/>
          </p:nvPr>
        </p:nvSpPr>
        <p:spPr>
          <a:xfrm>
            <a:off x="449849" y="1636778"/>
            <a:ext cx="3498805" cy="4396987"/>
          </a:xfrm>
        </p:spPr>
        <p:txBody>
          <a:bodyPr/>
          <a:lstStyle>
            <a:lvl1pPr marL="0" indent="0">
              <a:buNone/>
              <a:defRPr b="1">
                <a:latin typeface="+mj-lt"/>
              </a:defRPr>
            </a:lvl1pPr>
            <a:lvl2pPr marL="228531" indent="-228531">
              <a:spcBef>
                <a:spcPts val="1200"/>
              </a:spcBef>
              <a:buFont typeface="Arial" panose="020B0604020202020204" pitchFamily="34" charset="0"/>
              <a:buChar char="•"/>
              <a:defRPr sz="1999">
                <a:latin typeface="+mn-lt"/>
              </a:defRPr>
            </a:lvl2pPr>
            <a:lvl3pPr marL="399930" indent="-171399">
              <a:buClr>
                <a:schemeClr val="tx1"/>
              </a:buClr>
              <a:buFont typeface="Avenir Book" panose="02000503020000020003" pitchFamily="2" charset="0"/>
              <a:buChar char="–"/>
              <a:defRPr sz="1600">
                <a:latin typeface="+mn-lt"/>
              </a:defRPr>
            </a:lvl3pPr>
            <a:lvl4pPr>
              <a:defRPr>
                <a:latin typeface="+mn-lt"/>
              </a:defRPr>
            </a:lvl4pPr>
            <a:lvl5pPr marL="1145372" indent="0">
              <a:buNone/>
              <a:defRPr/>
            </a:lvl5pPr>
          </a:lstStyle>
          <a:p>
            <a:pPr lvl="0"/>
            <a:r>
              <a:rPr lang="en-US"/>
              <a:t>Click to edit master text styles</a:t>
            </a:r>
          </a:p>
          <a:p>
            <a:pPr lvl="1"/>
            <a:r>
              <a:rPr lang="en-US"/>
              <a:t>First level</a:t>
            </a:r>
          </a:p>
          <a:p>
            <a:pPr lvl="2"/>
            <a:r>
              <a:rPr lang="en-US"/>
              <a:t>Second level</a:t>
            </a:r>
          </a:p>
        </p:txBody>
      </p:sp>
      <p:sp>
        <p:nvSpPr>
          <p:cNvPr id="13" name="Content Placeholder 5">
            <a:extLst>
              <a:ext uri="{FF2B5EF4-FFF2-40B4-BE49-F238E27FC236}">
                <a16:creationId xmlns:a16="http://schemas.microsoft.com/office/drawing/2014/main" id="{F9258026-21D9-9948-BD91-74F7C537A5B0}"/>
              </a:ext>
            </a:extLst>
          </p:cNvPr>
          <p:cNvSpPr>
            <a:spLocks noGrp="1"/>
          </p:cNvSpPr>
          <p:nvPr>
            <p:ph sz="quarter" idx="11" hasCustomPrompt="1"/>
          </p:nvPr>
        </p:nvSpPr>
        <p:spPr>
          <a:xfrm>
            <a:off x="8090331" y="1636776"/>
            <a:ext cx="3561829" cy="4396986"/>
          </a:xfrm>
        </p:spPr>
        <p:txBody>
          <a:bodyPr/>
          <a:lstStyle>
            <a:lvl1pPr marL="0" indent="0">
              <a:buNone/>
              <a:defRPr b="1">
                <a:latin typeface="+mj-lt"/>
              </a:defRPr>
            </a:lvl1pPr>
            <a:lvl2pPr marL="228531" indent="-228531">
              <a:spcBef>
                <a:spcPts val="1200"/>
              </a:spcBef>
              <a:buFont typeface="Arial" panose="020B0604020202020204" pitchFamily="34" charset="0"/>
              <a:buChar char="•"/>
              <a:defRPr sz="1999"/>
            </a:lvl2pPr>
            <a:lvl3pPr marL="399930" indent="-171399">
              <a:buClr>
                <a:schemeClr val="tx1"/>
              </a:buClr>
              <a:buFont typeface="Avenir Book" panose="02000503020000020003" pitchFamily="2" charset="0"/>
              <a:buChar char="–"/>
              <a:defRPr sz="1600"/>
            </a:lvl3pPr>
          </a:lstStyle>
          <a:p>
            <a:pPr lvl="0"/>
            <a:r>
              <a:rPr lang="en-US"/>
              <a:t>Click to edit master text styles</a:t>
            </a:r>
          </a:p>
          <a:p>
            <a:pPr lvl="1"/>
            <a:r>
              <a:rPr lang="en-US"/>
              <a:t>First level</a:t>
            </a:r>
          </a:p>
          <a:p>
            <a:pPr lvl="2"/>
            <a:r>
              <a:rPr lang="en-US"/>
              <a:t>Second level</a:t>
            </a:r>
          </a:p>
        </p:txBody>
      </p:sp>
      <p:sp>
        <p:nvSpPr>
          <p:cNvPr id="19" name="Content Placeholder 5">
            <a:extLst>
              <a:ext uri="{FF2B5EF4-FFF2-40B4-BE49-F238E27FC236}">
                <a16:creationId xmlns:a16="http://schemas.microsoft.com/office/drawing/2014/main" id="{CC728572-097D-EC4B-BB44-34609460AE37}"/>
              </a:ext>
            </a:extLst>
          </p:cNvPr>
          <p:cNvSpPr>
            <a:spLocks noGrp="1"/>
          </p:cNvSpPr>
          <p:nvPr>
            <p:ph sz="quarter" idx="13" hasCustomPrompt="1"/>
          </p:nvPr>
        </p:nvSpPr>
        <p:spPr>
          <a:xfrm>
            <a:off x="4249553" y="1636776"/>
            <a:ext cx="3548604" cy="4396986"/>
          </a:xfrm>
        </p:spPr>
        <p:txBody>
          <a:bodyPr/>
          <a:lstStyle>
            <a:lvl1pPr marL="0" indent="0">
              <a:buNone/>
              <a:defRPr b="1">
                <a:latin typeface="+mj-lt"/>
              </a:defRPr>
            </a:lvl1pPr>
            <a:lvl2pPr marL="228531" indent="-228531">
              <a:spcBef>
                <a:spcPts val="1200"/>
              </a:spcBef>
              <a:buFont typeface="Arial" panose="020B0604020202020204" pitchFamily="34" charset="0"/>
              <a:buChar char="•"/>
              <a:defRPr sz="1999"/>
            </a:lvl2pPr>
            <a:lvl3pPr marL="399930" indent="-171399">
              <a:buClr>
                <a:schemeClr val="tx1"/>
              </a:buClr>
              <a:buFont typeface="Avenir Book" panose="02000503020000020003" pitchFamily="2" charset="0"/>
              <a:buChar char="–"/>
              <a:defRPr sz="1600"/>
            </a:lvl3pPr>
          </a:lstStyle>
          <a:p>
            <a:pPr lvl="0"/>
            <a:r>
              <a:rPr lang="en-US"/>
              <a:t>Click to edit master text styles</a:t>
            </a:r>
          </a:p>
          <a:p>
            <a:pPr lvl="1"/>
            <a:r>
              <a:rPr lang="en-US"/>
              <a:t>First level</a:t>
            </a:r>
          </a:p>
          <a:p>
            <a:pPr lvl="2"/>
            <a:r>
              <a:rPr lang="en-US"/>
              <a:t>Second level</a:t>
            </a:r>
          </a:p>
        </p:txBody>
      </p:sp>
      <p:sp>
        <p:nvSpPr>
          <p:cNvPr id="2" name="Title 1"/>
          <p:cNvSpPr>
            <a:spLocks noGrp="1"/>
          </p:cNvSpPr>
          <p:nvPr>
            <p:ph type="title" hasCustomPrompt="1"/>
          </p:nvPr>
        </p:nvSpPr>
        <p:spPr bwMode="gray"/>
        <p:txBody>
          <a:bodyPr/>
          <a:lstStyle>
            <a:lvl1pPr>
              <a:defRPr/>
            </a:lvl1pPr>
          </a:lstStyle>
          <a:p>
            <a:r>
              <a:rPr lang="en-US"/>
              <a:t>Click to edit master title style</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hasCustomPrompt="1"/>
          </p:nvPr>
        </p:nvSpPr>
        <p:spPr>
          <a:xfrm>
            <a:off x="438912" y="1033272"/>
            <a:ext cx="11183112" cy="448056"/>
          </a:xfrm>
        </p:spPr>
        <p:txBody>
          <a:bodyPr/>
          <a:lstStyle>
            <a:lvl1pPr marL="0" indent="0">
              <a:buNone/>
              <a:defRPr lang="en-US" sz="1999"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6880" rtl="0" eaLnBrk="1" latinLnBrk="0" hangingPunct="1">
              <a:lnSpc>
                <a:spcPct val="90000"/>
              </a:lnSpc>
              <a:spcBef>
                <a:spcPts val="1200"/>
              </a:spcBef>
              <a:buClr>
                <a:srgbClr val="F7F7F7"/>
              </a:buClr>
              <a:buFont typeface="Arial"/>
              <a:buNone/>
            </a:pPr>
            <a:r>
              <a:rPr lang="en-US"/>
              <a:t>Edit master text styles</a:t>
            </a:r>
          </a:p>
        </p:txBody>
      </p:sp>
    </p:spTree>
    <p:extLst>
      <p:ext uri="{BB962C8B-B14F-4D97-AF65-F5344CB8AC3E}">
        <p14:creationId xmlns:p14="http://schemas.microsoft.com/office/powerpoint/2010/main" val="3448364710"/>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41232" y="341807"/>
            <a:ext cx="5376473" cy="668692"/>
          </a:xfrm>
        </p:spPr>
        <p:txBody>
          <a:bodyPr/>
          <a:lstStyle>
            <a:lvl1pPr>
              <a:defRPr/>
            </a:lvl1pPr>
          </a:lstStyle>
          <a:p>
            <a:r>
              <a:rPr lang="en-US"/>
              <a:t>Click to edit master title style</a:t>
            </a:r>
          </a:p>
        </p:txBody>
      </p:sp>
      <p:sp>
        <p:nvSpPr>
          <p:cNvPr id="6" name="Content Placeholder 5"/>
          <p:cNvSpPr>
            <a:spLocks noGrp="1"/>
          </p:cNvSpPr>
          <p:nvPr>
            <p:ph sz="quarter" idx="10" hasCustomPrompt="1"/>
          </p:nvPr>
        </p:nvSpPr>
        <p:spPr>
          <a:xfrm>
            <a:off x="437781" y="1636778"/>
            <a:ext cx="5312787" cy="4396987"/>
          </a:xfrm>
        </p:spPr>
        <p:txBody>
          <a:bodyPr/>
          <a:lstStyle>
            <a:lvl1pPr>
              <a:defRPr/>
            </a:lvl1pPr>
            <a:lvl2pPr>
              <a:defRPr sz="1600"/>
            </a:lvl2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hasCustomPrompt="1"/>
          </p:nvPr>
        </p:nvSpPr>
        <p:spPr>
          <a:xfrm>
            <a:off x="438912" y="1033272"/>
            <a:ext cx="5378792" cy="448056"/>
          </a:xfrm>
        </p:spPr>
        <p:txBody>
          <a:bodyPr/>
          <a:lstStyle>
            <a:lvl1pPr marL="0" indent="0">
              <a:buNone/>
              <a:defRPr lang="en-US" sz="1999"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6880" rtl="0" eaLnBrk="1" latinLnBrk="0" hangingPunct="1">
              <a:lnSpc>
                <a:spcPct val="90000"/>
              </a:lnSpc>
              <a:spcBef>
                <a:spcPts val="1200"/>
              </a:spcBef>
              <a:buClr>
                <a:srgbClr val="F7F7F7"/>
              </a:buClr>
              <a:buFont typeface="Arial"/>
              <a:buNone/>
            </a:pPr>
            <a:r>
              <a:rPr lang="en-US"/>
              <a:t>Edit master text styles</a:t>
            </a:r>
          </a:p>
        </p:txBody>
      </p:sp>
      <p:sp>
        <p:nvSpPr>
          <p:cNvPr id="9" name="Picture Placeholder 8">
            <a:extLst>
              <a:ext uri="{FF2B5EF4-FFF2-40B4-BE49-F238E27FC236}">
                <a16:creationId xmlns:a16="http://schemas.microsoft.com/office/drawing/2014/main" id="{068AC82B-C3C3-469A-884C-F151849E7E5B}"/>
              </a:ext>
            </a:extLst>
          </p:cNvPr>
          <p:cNvSpPr>
            <a:spLocks noGrp="1"/>
          </p:cNvSpPr>
          <p:nvPr>
            <p:ph type="pic" sz="quarter" idx="13" hasCustomPrompt="1"/>
          </p:nvPr>
        </p:nvSpPr>
        <p:spPr>
          <a:xfrm>
            <a:off x="6094414" y="2"/>
            <a:ext cx="6094412" cy="6856413"/>
          </a:xfrm>
          <a:solidFill>
            <a:srgbClr val="F7F7F7"/>
          </a:solidFill>
        </p:spPr>
        <p:txBody>
          <a:bodyPr anchor="ctr" anchorCtr="1"/>
          <a:lstStyle>
            <a:lvl1pPr algn="ctr">
              <a:defRPr sz="1400">
                <a:solidFill>
                  <a:schemeClr val="tx1"/>
                </a:solidFill>
              </a:defRPr>
            </a:lvl1pPr>
          </a:lstStyle>
          <a:p>
            <a:r>
              <a:rPr lang="en-US"/>
              <a:t>Picture here</a:t>
            </a:r>
          </a:p>
        </p:txBody>
      </p:sp>
      <p:grpSp>
        <p:nvGrpSpPr>
          <p:cNvPr id="12" name="Graphic 28">
            <a:extLst>
              <a:ext uri="{FF2B5EF4-FFF2-40B4-BE49-F238E27FC236}">
                <a16:creationId xmlns:a16="http://schemas.microsoft.com/office/drawing/2014/main" id="{24342D00-A1EF-4380-A43F-447D2FC086B6}"/>
              </a:ext>
            </a:extLst>
          </p:cNvPr>
          <p:cNvGrpSpPr/>
          <p:nvPr userDrawn="1"/>
        </p:nvGrpSpPr>
        <p:grpSpPr>
          <a:xfrm>
            <a:off x="386934" y="6197600"/>
            <a:ext cx="874824" cy="464318"/>
            <a:chOff x="3834550" y="2440725"/>
            <a:chExt cx="5419725" cy="2876550"/>
          </a:xfrm>
        </p:grpSpPr>
        <p:sp>
          <p:nvSpPr>
            <p:cNvPr id="13" name="Freeform: Shape 98">
              <a:extLst>
                <a:ext uri="{FF2B5EF4-FFF2-40B4-BE49-F238E27FC236}">
                  <a16:creationId xmlns:a16="http://schemas.microsoft.com/office/drawing/2014/main" id="{17D6D3F2-012F-4639-89D3-B3783E8A10BB}"/>
                </a:ext>
              </a:extLst>
            </p:cNvPr>
            <p:cNvSpPr/>
            <p:nvPr/>
          </p:nvSpPr>
          <p:spPr>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solidFill>
              <a:schemeClr val="tx1"/>
            </a:solidFill>
            <a:ln w="9525" cap="flat">
              <a:noFill/>
              <a:prstDash val="solid"/>
              <a:miter/>
            </a:ln>
          </p:spPr>
          <p:txBody>
            <a:bodyPr rtlCol="0" anchor="ctr"/>
            <a:lstStyle/>
            <a:p>
              <a:endParaRPr lang="en-US" sz="1799"/>
            </a:p>
          </p:txBody>
        </p:sp>
        <p:sp>
          <p:nvSpPr>
            <p:cNvPr id="14" name="Freeform: Shape 99">
              <a:extLst>
                <a:ext uri="{FF2B5EF4-FFF2-40B4-BE49-F238E27FC236}">
                  <a16:creationId xmlns:a16="http://schemas.microsoft.com/office/drawing/2014/main" id="{E04837C5-FF37-466B-AA9D-DA84422B829B}"/>
                </a:ext>
              </a:extLst>
            </p:cNvPr>
            <p:cNvSpPr/>
            <p:nvPr/>
          </p:nvSpPr>
          <p:spPr>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rgbClr val="81B5A0"/>
            </a:solidFill>
            <a:ln w="9525" cap="flat">
              <a:noFill/>
              <a:prstDash val="solid"/>
              <a:miter/>
            </a:ln>
          </p:spPr>
          <p:txBody>
            <a:bodyPr rtlCol="0" anchor="ctr"/>
            <a:lstStyle/>
            <a:p>
              <a:endParaRPr lang="en-US" sz="1799"/>
            </a:p>
          </p:txBody>
        </p:sp>
        <p:sp>
          <p:nvSpPr>
            <p:cNvPr id="15" name="Freeform: Shape 100">
              <a:extLst>
                <a:ext uri="{FF2B5EF4-FFF2-40B4-BE49-F238E27FC236}">
                  <a16:creationId xmlns:a16="http://schemas.microsoft.com/office/drawing/2014/main" id="{971C4B25-E904-4708-A7FB-2ED55F3686D4}"/>
                </a:ext>
              </a:extLst>
            </p:cNvPr>
            <p:cNvSpPr/>
            <p:nvPr/>
          </p:nvSpPr>
          <p:spPr>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solidFill>
              <a:schemeClr val="tx1"/>
            </a:solidFill>
            <a:ln w="9525" cap="flat">
              <a:noFill/>
              <a:prstDash val="solid"/>
              <a:miter/>
            </a:ln>
          </p:spPr>
          <p:txBody>
            <a:bodyPr rtlCol="0" anchor="ctr"/>
            <a:lstStyle/>
            <a:p>
              <a:endParaRPr lang="en-US" sz="1799"/>
            </a:p>
          </p:txBody>
        </p:sp>
        <p:sp>
          <p:nvSpPr>
            <p:cNvPr id="16" name="Freeform: Shape 101">
              <a:extLst>
                <a:ext uri="{FF2B5EF4-FFF2-40B4-BE49-F238E27FC236}">
                  <a16:creationId xmlns:a16="http://schemas.microsoft.com/office/drawing/2014/main" id="{14541D6F-2F7F-4941-8DBF-4260AD62A1DC}"/>
                </a:ext>
              </a:extLst>
            </p:cNvPr>
            <p:cNvSpPr/>
            <p:nvPr/>
          </p:nvSpPr>
          <p:spPr>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solidFill>
              <a:srgbClr val="293E40"/>
            </a:solidFill>
            <a:ln w="9525" cap="flat">
              <a:noFill/>
              <a:prstDash val="solid"/>
              <a:miter/>
            </a:ln>
          </p:spPr>
          <p:txBody>
            <a:bodyPr rtlCol="0" anchor="ctr"/>
            <a:lstStyle/>
            <a:p>
              <a:endParaRPr lang="en-US" sz="1799"/>
            </a:p>
          </p:txBody>
        </p:sp>
        <p:sp>
          <p:nvSpPr>
            <p:cNvPr id="23" name="Freeform: Shape 102">
              <a:extLst>
                <a:ext uri="{FF2B5EF4-FFF2-40B4-BE49-F238E27FC236}">
                  <a16:creationId xmlns:a16="http://schemas.microsoft.com/office/drawing/2014/main" id="{C89D07AE-3056-47F4-8A1D-F9330B6B6BEE}"/>
                </a:ext>
              </a:extLst>
            </p:cNvPr>
            <p:cNvSpPr/>
            <p:nvPr/>
          </p:nvSpPr>
          <p:spPr>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solidFill>
              <a:srgbClr val="293E40"/>
            </a:solid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2535003256"/>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icture on lef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41230" y="341807"/>
            <a:ext cx="11219688" cy="668692"/>
          </a:xfrm>
        </p:spPr>
        <p:txBody>
          <a:bodyPr/>
          <a:lstStyle>
            <a:lvl1pPr>
              <a:defRPr/>
            </a:lvl1pPr>
          </a:lstStyle>
          <a:p>
            <a:r>
              <a:rPr lang="en-US"/>
              <a:t>Click to edit master title style</a:t>
            </a:r>
          </a:p>
        </p:txBody>
      </p:sp>
      <p:sp>
        <p:nvSpPr>
          <p:cNvPr id="6" name="Content Placeholder 5"/>
          <p:cNvSpPr>
            <a:spLocks noGrp="1"/>
          </p:cNvSpPr>
          <p:nvPr>
            <p:ph sz="quarter" idx="10" hasCustomPrompt="1"/>
          </p:nvPr>
        </p:nvSpPr>
        <p:spPr>
          <a:xfrm>
            <a:off x="6308140" y="1636776"/>
            <a:ext cx="5349240" cy="4244324"/>
          </a:xfrm>
        </p:spPr>
        <p:txBody>
          <a:bodyPr/>
          <a:lstStyle>
            <a:lvl1pPr>
              <a:defRPr/>
            </a:lvl1pPr>
            <a:lvl2pPr>
              <a:defRPr sz="1600"/>
            </a:lvl2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hasCustomPrompt="1"/>
          </p:nvPr>
        </p:nvSpPr>
        <p:spPr>
          <a:xfrm>
            <a:off x="438912" y="1033272"/>
            <a:ext cx="11172588" cy="448056"/>
          </a:xfrm>
        </p:spPr>
        <p:txBody>
          <a:bodyPr/>
          <a:lstStyle>
            <a:lvl1pPr marL="0" indent="0">
              <a:buNone/>
              <a:defRPr lang="en-US" sz="1999" b="0" kern="120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6880" rtl="0" eaLnBrk="1" latinLnBrk="0" hangingPunct="1">
              <a:lnSpc>
                <a:spcPct val="90000"/>
              </a:lnSpc>
              <a:spcBef>
                <a:spcPts val="1200"/>
              </a:spcBef>
              <a:buClr>
                <a:srgbClr val="F7F7F7"/>
              </a:buClr>
              <a:buFont typeface="Arial"/>
              <a:buNone/>
            </a:pPr>
            <a:r>
              <a:rPr lang="en-US"/>
              <a:t>Edit master text styles</a:t>
            </a:r>
          </a:p>
        </p:txBody>
      </p:sp>
      <p:sp>
        <p:nvSpPr>
          <p:cNvPr id="7" name="Picture Placeholder 6">
            <a:extLst>
              <a:ext uri="{FF2B5EF4-FFF2-40B4-BE49-F238E27FC236}">
                <a16:creationId xmlns:a16="http://schemas.microsoft.com/office/drawing/2014/main" id="{AD4523B1-40E9-4B78-8229-4133B225CD99}"/>
              </a:ext>
            </a:extLst>
          </p:cNvPr>
          <p:cNvSpPr>
            <a:spLocks noGrp="1"/>
          </p:cNvSpPr>
          <p:nvPr>
            <p:ph type="pic" sz="quarter" idx="13"/>
          </p:nvPr>
        </p:nvSpPr>
        <p:spPr>
          <a:xfrm>
            <a:off x="517623" y="1638301"/>
            <a:ext cx="5394960" cy="4533900"/>
          </a:xfrm>
          <a:solidFill>
            <a:schemeClr val="bg2"/>
          </a:solidFill>
        </p:spPr>
        <p:txBody>
          <a:bodyPr anchor="ctr" anchorCtr="0"/>
          <a:lstStyle>
            <a:lvl1pPr algn="ctr">
              <a:defRPr/>
            </a:lvl1pPr>
          </a:lstStyle>
          <a:p>
            <a:endParaRPr lang="en-US"/>
          </a:p>
        </p:txBody>
      </p:sp>
    </p:spTree>
    <p:extLst>
      <p:ext uri="{BB962C8B-B14F-4D97-AF65-F5344CB8AC3E}">
        <p14:creationId xmlns:p14="http://schemas.microsoft.com/office/powerpoint/2010/main" val="748546649"/>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ual photo">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38912" y="338328"/>
            <a:ext cx="11219688" cy="668692"/>
          </a:xfrm>
        </p:spPr>
        <p:txBody>
          <a:bodyPr/>
          <a:lstStyle>
            <a:lvl1pPr>
              <a:defRPr/>
            </a:lvl1pPr>
          </a:lstStyle>
          <a:p>
            <a:r>
              <a:rPr lang="en-US"/>
              <a:t>Click to edit master title style</a:t>
            </a:r>
          </a:p>
        </p:txBody>
      </p:sp>
      <p:sp>
        <p:nvSpPr>
          <p:cNvPr id="5" name="Picture Placeholder 4"/>
          <p:cNvSpPr>
            <a:spLocks noGrp="1"/>
          </p:cNvSpPr>
          <p:nvPr>
            <p:ph type="pic" sz="quarter" idx="10"/>
          </p:nvPr>
        </p:nvSpPr>
        <p:spPr bwMode="gray">
          <a:xfrm>
            <a:off x="517348" y="1638300"/>
            <a:ext cx="5422392" cy="3758200"/>
          </a:xfrm>
          <a:prstGeom prst="roundRect">
            <a:avLst>
              <a:gd name="adj" fmla="val 0"/>
            </a:avLst>
          </a:prstGeom>
          <a:solidFill>
            <a:schemeClr val="bg2"/>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p>
        </p:txBody>
      </p:sp>
      <p:sp>
        <p:nvSpPr>
          <p:cNvPr id="7" name="Picture Placeholder 4"/>
          <p:cNvSpPr>
            <a:spLocks noGrp="1"/>
          </p:cNvSpPr>
          <p:nvPr>
            <p:ph type="pic" sz="quarter" idx="11"/>
          </p:nvPr>
        </p:nvSpPr>
        <p:spPr bwMode="gray">
          <a:xfrm>
            <a:off x="6247802" y="1638300"/>
            <a:ext cx="5422392" cy="3758200"/>
          </a:xfrm>
          <a:prstGeom prst="roundRect">
            <a:avLst>
              <a:gd name="adj" fmla="val 0"/>
            </a:avLst>
          </a:prstGeom>
          <a:solidFill>
            <a:schemeClr val="bg2"/>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p>
        </p:txBody>
      </p:sp>
      <p:sp>
        <p:nvSpPr>
          <p:cNvPr id="4" name="Text Placeholder 3"/>
          <p:cNvSpPr>
            <a:spLocks noGrp="1"/>
          </p:cNvSpPr>
          <p:nvPr>
            <p:ph type="body" sz="quarter" idx="12" hasCustomPrompt="1"/>
          </p:nvPr>
        </p:nvSpPr>
        <p:spPr>
          <a:xfrm>
            <a:off x="531934" y="5504356"/>
            <a:ext cx="5421522" cy="667844"/>
          </a:xfrm>
        </p:spPr>
        <p:txBody>
          <a:bodyPr/>
          <a:lstStyle>
            <a:lvl1pPr marL="0" indent="0">
              <a:buNone/>
              <a:defRPr sz="1799">
                <a:solidFill>
                  <a:schemeClr val="tx1"/>
                </a:solidFill>
              </a:defRPr>
            </a:lvl1pPr>
            <a:lvl2pPr marL="231612" indent="0">
              <a:buNone/>
              <a:defRPr sz="1600"/>
            </a:lvl2pPr>
            <a:lvl3pPr marL="569514" indent="0">
              <a:buNone/>
              <a:defRPr sz="1600"/>
            </a:lvl3pPr>
            <a:lvl4pPr marL="853477" indent="0">
              <a:buNone/>
              <a:defRPr sz="1600"/>
            </a:lvl4pPr>
            <a:lvl5pPr marL="1145372" indent="0">
              <a:buNone/>
              <a:defRPr sz="1600"/>
            </a:lvl5pPr>
          </a:lstStyle>
          <a:p>
            <a:pPr lvl="0"/>
            <a:r>
              <a:rPr lang="en-US"/>
              <a:t>Click to edit master text styles</a:t>
            </a:r>
          </a:p>
        </p:txBody>
      </p:sp>
      <p:sp>
        <p:nvSpPr>
          <p:cNvPr id="8" name="Text Placeholder 3"/>
          <p:cNvSpPr>
            <a:spLocks noGrp="1"/>
          </p:cNvSpPr>
          <p:nvPr>
            <p:ph type="body" sz="quarter" idx="13" hasCustomPrompt="1"/>
          </p:nvPr>
        </p:nvSpPr>
        <p:spPr>
          <a:xfrm>
            <a:off x="6269123" y="5504356"/>
            <a:ext cx="5395745" cy="667844"/>
          </a:xfrm>
        </p:spPr>
        <p:txBody>
          <a:bodyPr/>
          <a:lstStyle>
            <a:lvl1pPr marL="0" indent="0">
              <a:buNone/>
              <a:defRPr sz="1799">
                <a:solidFill>
                  <a:schemeClr val="tx1"/>
                </a:solidFill>
              </a:defRPr>
            </a:lvl1pPr>
            <a:lvl2pPr marL="231612" indent="0">
              <a:buNone/>
              <a:defRPr sz="1600"/>
            </a:lvl2pPr>
            <a:lvl3pPr marL="569514" indent="0">
              <a:buNone/>
              <a:defRPr sz="1600"/>
            </a:lvl3pPr>
            <a:lvl4pPr marL="853477" indent="0">
              <a:buNone/>
              <a:defRPr sz="1600"/>
            </a:lvl4pPr>
            <a:lvl5pPr marL="1145372" indent="0">
              <a:buNone/>
              <a:defRPr sz="1600"/>
            </a:lvl5pPr>
          </a:lstStyle>
          <a:p>
            <a:pPr lvl="0"/>
            <a:r>
              <a:rPr lang="en-US"/>
              <a:t>Click to edit master text styles</a:t>
            </a:r>
          </a:p>
        </p:txBody>
      </p:sp>
    </p:spTree>
    <p:extLst>
      <p:ext uri="{BB962C8B-B14F-4D97-AF65-F5344CB8AC3E}">
        <p14:creationId xmlns:p14="http://schemas.microsoft.com/office/powerpoint/2010/main" val="3668116759"/>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riple photo">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38912" y="338328"/>
            <a:ext cx="11219688" cy="668692"/>
          </a:xfrm>
        </p:spPr>
        <p:txBody>
          <a:bodyPr/>
          <a:lstStyle>
            <a:lvl1pPr>
              <a:defRPr/>
            </a:lvl1pPr>
          </a:lstStyle>
          <a:p>
            <a:r>
              <a:rPr lang="en-US"/>
              <a:t>Click to edit master title style</a:t>
            </a:r>
          </a:p>
        </p:txBody>
      </p:sp>
      <p:sp>
        <p:nvSpPr>
          <p:cNvPr id="5" name="Picture Placeholder 4"/>
          <p:cNvSpPr>
            <a:spLocks noGrp="1"/>
          </p:cNvSpPr>
          <p:nvPr>
            <p:ph type="pic" sz="quarter" idx="10"/>
          </p:nvPr>
        </p:nvSpPr>
        <p:spPr bwMode="gray">
          <a:xfrm>
            <a:off x="518640" y="1638300"/>
            <a:ext cx="3520440" cy="3758200"/>
          </a:xfrm>
          <a:prstGeom prst="roundRect">
            <a:avLst>
              <a:gd name="adj" fmla="val 0"/>
            </a:avLst>
          </a:prstGeom>
          <a:solidFill>
            <a:schemeClr val="bg2"/>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p>
        </p:txBody>
      </p:sp>
      <p:sp>
        <p:nvSpPr>
          <p:cNvPr id="7" name="Picture Placeholder 4"/>
          <p:cNvSpPr>
            <a:spLocks noGrp="1"/>
          </p:cNvSpPr>
          <p:nvPr>
            <p:ph type="pic" sz="quarter" idx="11"/>
          </p:nvPr>
        </p:nvSpPr>
        <p:spPr bwMode="gray">
          <a:xfrm>
            <a:off x="4336538" y="1638300"/>
            <a:ext cx="3515750" cy="3758200"/>
          </a:xfrm>
          <a:prstGeom prst="roundRect">
            <a:avLst>
              <a:gd name="adj" fmla="val 0"/>
            </a:avLst>
          </a:prstGeom>
          <a:solidFill>
            <a:schemeClr val="bg2"/>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p>
        </p:txBody>
      </p:sp>
      <p:sp>
        <p:nvSpPr>
          <p:cNvPr id="8" name="Picture Placeholder 4"/>
          <p:cNvSpPr>
            <a:spLocks noGrp="1"/>
          </p:cNvSpPr>
          <p:nvPr>
            <p:ph type="pic" sz="quarter" idx="12"/>
          </p:nvPr>
        </p:nvSpPr>
        <p:spPr bwMode="gray">
          <a:xfrm>
            <a:off x="8154967" y="1638300"/>
            <a:ext cx="3515750" cy="3758200"/>
          </a:xfrm>
          <a:prstGeom prst="roundRect">
            <a:avLst>
              <a:gd name="adj" fmla="val 0"/>
            </a:avLst>
          </a:prstGeom>
          <a:solidFill>
            <a:schemeClr val="bg2"/>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p>
        </p:txBody>
      </p:sp>
      <p:sp>
        <p:nvSpPr>
          <p:cNvPr id="10" name="Text Placeholder 3"/>
          <p:cNvSpPr>
            <a:spLocks noGrp="1"/>
          </p:cNvSpPr>
          <p:nvPr>
            <p:ph type="body" sz="quarter" idx="13" hasCustomPrompt="1"/>
          </p:nvPr>
        </p:nvSpPr>
        <p:spPr>
          <a:xfrm>
            <a:off x="528165" y="5504356"/>
            <a:ext cx="3515750" cy="667844"/>
          </a:xfrm>
        </p:spPr>
        <p:txBody>
          <a:bodyPr/>
          <a:lstStyle>
            <a:lvl1pPr marL="0" indent="0">
              <a:buNone/>
              <a:defRPr sz="1799"/>
            </a:lvl1pPr>
            <a:lvl2pPr marL="231612" indent="0">
              <a:buNone/>
              <a:defRPr sz="1600"/>
            </a:lvl2pPr>
            <a:lvl3pPr marL="569514" indent="0">
              <a:buNone/>
              <a:defRPr sz="1600"/>
            </a:lvl3pPr>
            <a:lvl4pPr marL="853477" indent="0">
              <a:buNone/>
              <a:defRPr sz="1600"/>
            </a:lvl4pPr>
            <a:lvl5pPr marL="1145372" indent="0">
              <a:buNone/>
              <a:defRPr sz="1600"/>
            </a:lvl5pPr>
          </a:lstStyle>
          <a:p>
            <a:pPr lvl="0"/>
            <a:r>
              <a:rPr lang="en-US"/>
              <a:t>Click to edit master text styles</a:t>
            </a:r>
          </a:p>
        </p:txBody>
      </p:sp>
      <p:sp>
        <p:nvSpPr>
          <p:cNvPr id="11" name="Text Placeholder 3"/>
          <p:cNvSpPr>
            <a:spLocks noGrp="1"/>
          </p:cNvSpPr>
          <p:nvPr>
            <p:ph type="body" sz="quarter" idx="14" hasCustomPrompt="1"/>
          </p:nvPr>
        </p:nvSpPr>
        <p:spPr>
          <a:xfrm>
            <a:off x="4331846" y="5504356"/>
            <a:ext cx="3515750" cy="667844"/>
          </a:xfrm>
        </p:spPr>
        <p:txBody>
          <a:bodyPr/>
          <a:lstStyle>
            <a:lvl1pPr marL="0" indent="0">
              <a:buNone/>
              <a:defRPr sz="1799"/>
            </a:lvl1pPr>
            <a:lvl2pPr marL="231612" indent="0">
              <a:buNone/>
              <a:defRPr sz="1600"/>
            </a:lvl2pPr>
            <a:lvl3pPr marL="569514" indent="0">
              <a:buNone/>
              <a:defRPr sz="1600"/>
            </a:lvl3pPr>
            <a:lvl4pPr marL="853477" indent="0">
              <a:buNone/>
              <a:defRPr sz="1600"/>
            </a:lvl4pPr>
            <a:lvl5pPr marL="1145372" indent="0">
              <a:buNone/>
              <a:defRPr sz="1600"/>
            </a:lvl5pPr>
          </a:lstStyle>
          <a:p>
            <a:pPr lvl="0"/>
            <a:r>
              <a:rPr lang="en-US"/>
              <a:t>Click to edit master text styles</a:t>
            </a:r>
          </a:p>
        </p:txBody>
      </p:sp>
      <p:sp>
        <p:nvSpPr>
          <p:cNvPr id="12" name="Text Placeholder 3"/>
          <p:cNvSpPr>
            <a:spLocks noGrp="1"/>
          </p:cNvSpPr>
          <p:nvPr>
            <p:ph type="body" sz="quarter" idx="15" hasCustomPrompt="1"/>
          </p:nvPr>
        </p:nvSpPr>
        <p:spPr>
          <a:xfrm>
            <a:off x="8122288" y="5504356"/>
            <a:ext cx="3515750" cy="667844"/>
          </a:xfrm>
        </p:spPr>
        <p:txBody>
          <a:bodyPr/>
          <a:lstStyle>
            <a:lvl1pPr marL="0" indent="0">
              <a:buNone/>
              <a:defRPr sz="1799"/>
            </a:lvl1pPr>
            <a:lvl2pPr marL="231612" indent="0">
              <a:buNone/>
              <a:defRPr sz="1600"/>
            </a:lvl2pPr>
            <a:lvl3pPr marL="569514" indent="0">
              <a:buNone/>
              <a:defRPr sz="1600"/>
            </a:lvl3pPr>
            <a:lvl4pPr marL="853477" indent="0">
              <a:buNone/>
              <a:defRPr sz="1600"/>
            </a:lvl4pPr>
            <a:lvl5pPr marL="1145372" indent="0">
              <a:buNone/>
              <a:defRPr sz="1600"/>
            </a:lvl5pPr>
          </a:lstStyle>
          <a:p>
            <a:pPr lvl="0"/>
            <a:r>
              <a:rPr lang="en-US"/>
              <a:t>Click to edit master text styles</a:t>
            </a:r>
          </a:p>
        </p:txBody>
      </p:sp>
    </p:spTree>
    <p:extLst>
      <p:ext uri="{BB962C8B-B14F-4D97-AF65-F5344CB8AC3E}">
        <p14:creationId xmlns:p14="http://schemas.microsoft.com/office/powerpoint/2010/main" val="2437860989"/>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4" name="Chart Placeholder 3"/>
          <p:cNvSpPr>
            <a:spLocks noGrp="1"/>
          </p:cNvSpPr>
          <p:nvPr>
            <p:ph type="chart" sz="quarter" idx="10" hasCustomPrompt="1"/>
          </p:nvPr>
        </p:nvSpPr>
        <p:spPr bwMode="gray">
          <a:xfrm>
            <a:off x="518375" y="1704848"/>
            <a:ext cx="11120572" cy="4270746"/>
          </a:xfrm>
        </p:spPr>
        <p:txBody>
          <a:bodyPr anchor="ctr" anchorCtr="0"/>
          <a:lstStyle>
            <a:lvl1pPr marL="0" indent="0" algn="ctr">
              <a:buNone/>
              <a:defRPr sz="2398" baseline="0">
                <a:solidFill>
                  <a:schemeClr val="tx1"/>
                </a:solidFill>
                <a:latin typeface="+mn-lt"/>
                <a:ea typeface="Gilroy Bold" panose="00000500000000000000" pitchFamily="50" charset="0"/>
                <a:cs typeface="Gilroy Bold" panose="00000500000000000000" pitchFamily="50" charset="0"/>
              </a:defRPr>
            </a:lvl1pPr>
          </a:lstStyle>
          <a:p>
            <a:r>
              <a:rPr lang="en-US"/>
              <a:t>Place chart here</a:t>
            </a:r>
          </a:p>
        </p:txBody>
      </p:sp>
      <p:sp>
        <p:nvSpPr>
          <p:cNvPr id="7" name="Text Placeholder 6"/>
          <p:cNvSpPr>
            <a:spLocks noGrp="1"/>
          </p:cNvSpPr>
          <p:nvPr>
            <p:ph type="body" sz="quarter" idx="17" hasCustomPrompt="1"/>
          </p:nvPr>
        </p:nvSpPr>
        <p:spPr bwMode="gray">
          <a:xfrm>
            <a:off x="457540" y="5932542"/>
            <a:ext cx="11106558" cy="260484"/>
          </a:xfrm>
        </p:spPr>
        <p:txBody>
          <a:bodyPr bIns="0" anchor="b" anchorCtr="0"/>
          <a:lstStyle>
            <a:lvl1pPr marL="0" indent="0">
              <a:buNone/>
              <a:defRPr lang="en-US" sz="800" kern="1200" baseline="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6880" rtl="0" eaLnBrk="1" latinLnBrk="0" hangingPunct="1">
              <a:lnSpc>
                <a:spcPct val="90000"/>
              </a:lnSpc>
              <a:spcBef>
                <a:spcPts val="1200"/>
              </a:spcBef>
              <a:buClr>
                <a:schemeClr val="tx2"/>
              </a:buClr>
              <a:buFont typeface="Arial"/>
              <a:buNone/>
            </a:pPr>
            <a:r>
              <a:rPr lang="en-US"/>
              <a:t>Source: Goes Here</a:t>
            </a:r>
          </a:p>
        </p:txBody>
      </p:sp>
      <p:sp>
        <p:nvSpPr>
          <p:cNvPr id="8" name="Text Placeholder 8"/>
          <p:cNvSpPr>
            <a:spLocks noGrp="1"/>
          </p:cNvSpPr>
          <p:nvPr>
            <p:ph type="body" sz="quarter" idx="13" hasCustomPrompt="1"/>
          </p:nvPr>
        </p:nvSpPr>
        <p:spPr bwMode="gray">
          <a:xfrm>
            <a:off x="518376" y="1198322"/>
            <a:ext cx="11120572" cy="446087"/>
          </a:xfrm>
        </p:spPr>
        <p:txBody>
          <a:bodyPr lIns="0" anchor="b">
            <a:noAutofit/>
          </a:bodyPr>
          <a:lstStyle>
            <a:lvl1pPr algn="ctr">
              <a:lnSpc>
                <a:spcPct val="85000"/>
              </a:lnSpc>
              <a:spcBef>
                <a:spcPts val="600"/>
              </a:spcBef>
              <a:buNone/>
              <a:defRPr sz="1799" b="1">
                <a:solidFill>
                  <a:schemeClr val="tx1"/>
                </a:solidFill>
                <a:latin typeface="+mj-lt"/>
                <a:ea typeface="Gilroy Bold" panose="00000500000000000000" pitchFamily="50" charset="0"/>
                <a:cs typeface="Gilroy Bold" panose="00000500000000000000" pitchFamily="50" charset="0"/>
              </a:defRPr>
            </a:lvl1pPr>
            <a:lvl2pPr>
              <a:buNone/>
              <a:defRPr/>
            </a:lvl2pPr>
            <a:lvl3pPr>
              <a:buNone/>
              <a:defRPr/>
            </a:lvl3pPr>
            <a:lvl4pPr>
              <a:buNone/>
              <a:defRPr/>
            </a:lvl4pPr>
            <a:lvl5pPr>
              <a:buNone/>
              <a:defRPr/>
            </a:lvl5pPr>
          </a:lstStyle>
          <a:p>
            <a:pPr lvl="0"/>
            <a:r>
              <a:rPr lang="en-US"/>
              <a:t>Click to edit master text styles</a:t>
            </a:r>
          </a:p>
        </p:txBody>
      </p:sp>
      <p:sp>
        <p:nvSpPr>
          <p:cNvPr id="3" name="Title 2"/>
          <p:cNvSpPr>
            <a:spLocks noGrp="1"/>
          </p:cNvSpPr>
          <p:nvPr>
            <p:ph type="title" hasCustomPrompt="1"/>
          </p:nvPr>
        </p:nvSpPr>
        <p:spPr>
          <a:xfrm>
            <a:off x="438912" y="338328"/>
            <a:ext cx="11222132" cy="668692"/>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1551330405"/>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wo Chart">
    <p:spTree>
      <p:nvGrpSpPr>
        <p:cNvPr id="1" name=""/>
        <p:cNvGrpSpPr/>
        <p:nvPr/>
      </p:nvGrpSpPr>
      <p:grpSpPr>
        <a:xfrm>
          <a:off x="0" y="0"/>
          <a:ext cx="0" cy="0"/>
          <a:chOff x="0" y="0"/>
          <a:chExt cx="0" cy="0"/>
        </a:xfrm>
      </p:grpSpPr>
      <p:sp>
        <p:nvSpPr>
          <p:cNvPr id="4" name="Chart Placeholder 3"/>
          <p:cNvSpPr>
            <a:spLocks noGrp="1"/>
          </p:cNvSpPr>
          <p:nvPr>
            <p:ph type="chart" sz="quarter" idx="10" hasCustomPrompt="1"/>
          </p:nvPr>
        </p:nvSpPr>
        <p:spPr bwMode="gray">
          <a:xfrm>
            <a:off x="519944" y="1150070"/>
            <a:ext cx="5436821" cy="4698524"/>
          </a:xfrm>
        </p:spPr>
        <p:txBody>
          <a:bodyPr anchor="ctr" anchorCtr="0"/>
          <a:lstStyle>
            <a:lvl1pPr marL="0" indent="0" algn="ctr">
              <a:buNone/>
              <a:defRPr sz="2398" baseline="0">
                <a:solidFill>
                  <a:schemeClr val="tx1"/>
                </a:solidFill>
                <a:latin typeface="+mn-lt"/>
                <a:ea typeface="Gilroy Bold" panose="00000500000000000000" pitchFamily="50" charset="0"/>
                <a:cs typeface="Gilroy Bold" panose="00000500000000000000" pitchFamily="50" charset="0"/>
              </a:defRPr>
            </a:lvl1pPr>
          </a:lstStyle>
          <a:p>
            <a:r>
              <a:rPr lang="en-US"/>
              <a:t>Place chart here</a:t>
            </a:r>
          </a:p>
        </p:txBody>
      </p:sp>
      <p:sp>
        <p:nvSpPr>
          <p:cNvPr id="12" name="Chart Placeholder 3"/>
          <p:cNvSpPr>
            <a:spLocks noGrp="1"/>
          </p:cNvSpPr>
          <p:nvPr>
            <p:ph type="chart" sz="quarter" idx="18" hasCustomPrompt="1"/>
          </p:nvPr>
        </p:nvSpPr>
        <p:spPr bwMode="gray">
          <a:xfrm>
            <a:off x="6217774" y="1150070"/>
            <a:ext cx="5440680" cy="4698524"/>
          </a:xfrm>
        </p:spPr>
        <p:txBody>
          <a:bodyPr anchor="ctr" anchorCtr="0"/>
          <a:lstStyle>
            <a:lvl1pPr marL="0" indent="0" algn="ctr">
              <a:buNone/>
              <a:defRPr sz="2398" baseline="0">
                <a:solidFill>
                  <a:schemeClr val="tx1"/>
                </a:solidFill>
                <a:latin typeface="+mn-lt"/>
                <a:ea typeface="Gilroy Bold" panose="00000500000000000000" pitchFamily="50" charset="0"/>
                <a:cs typeface="Gilroy Bold" panose="00000500000000000000" pitchFamily="50" charset="0"/>
              </a:defRPr>
            </a:lvl1pPr>
          </a:lstStyle>
          <a:p>
            <a:r>
              <a:rPr lang="en-US"/>
              <a:t>Place chart here</a:t>
            </a:r>
          </a:p>
        </p:txBody>
      </p:sp>
      <p:sp>
        <p:nvSpPr>
          <p:cNvPr id="7" name="Text Placeholder 6"/>
          <p:cNvSpPr>
            <a:spLocks noGrp="1"/>
          </p:cNvSpPr>
          <p:nvPr>
            <p:ph type="body" sz="quarter" idx="17" hasCustomPrompt="1"/>
          </p:nvPr>
        </p:nvSpPr>
        <p:spPr bwMode="gray">
          <a:xfrm>
            <a:off x="457200" y="5932544"/>
            <a:ext cx="11106558" cy="260484"/>
          </a:xfrm>
        </p:spPr>
        <p:txBody>
          <a:bodyPr bIns="0" anchor="b" anchorCtr="0"/>
          <a:lstStyle>
            <a:lvl1pPr marL="0" indent="0">
              <a:buNone/>
              <a:defRPr lang="en-US" sz="800" kern="1200" baseline="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6880" rtl="0" eaLnBrk="1" latinLnBrk="0" hangingPunct="1">
              <a:lnSpc>
                <a:spcPct val="90000"/>
              </a:lnSpc>
              <a:spcBef>
                <a:spcPts val="1200"/>
              </a:spcBef>
              <a:buClr>
                <a:schemeClr val="tx2"/>
              </a:buClr>
              <a:buFont typeface="Arial"/>
              <a:buNone/>
            </a:pPr>
            <a:r>
              <a:rPr lang="en-US"/>
              <a:t>Source: Goes Here</a:t>
            </a:r>
          </a:p>
        </p:txBody>
      </p:sp>
      <p:sp>
        <p:nvSpPr>
          <p:cNvPr id="3" name="Title 2"/>
          <p:cNvSpPr>
            <a:spLocks noGrp="1"/>
          </p:cNvSpPr>
          <p:nvPr>
            <p:ph type="title" hasCustomPrompt="1"/>
          </p:nvPr>
        </p:nvSpPr>
        <p:spPr>
          <a:xfrm>
            <a:off x="438912" y="338328"/>
            <a:ext cx="11222132" cy="668692"/>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1830086603"/>
      </p:ext>
    </p:extLst>
  </p:cSld>
  <p:clrMapOvr>
    <a:masterClrMapping/>
  </p:clrMapOvr>
  <p:transition>
    <p:fade/>
  </p:transition>
  <p:hf sldNum="0"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Multi Chart">
    <p:spTree>
      <p:nvGrpSpPr>
        <p:cNvPr id="1" name=""/>
        <p:cNvGrpSpPr/>
        <p:nvPr/>
      </p:nvGrpSpPr>
      <p:grpSpPr>
        <a:xfrm>
          <a:off x="0" y="0"/>
          <a:ext cx="0" cy="0"/>
          <a:chOff x="0" y="0"/>
          <a:chExt cx="0" cy="0"/>
        </a:xfrm>
      </p:grpSpPr>
      <p:sp>
        <p:nvSpPr>
          <p:cNvPr id="4" name="Chart Placeholder 3"/>
          <p:cNvSpPr>
            <a:spLocks noGrp="1"/>
          </p:cNvSpPr>
          <p:nvPr>
            <p:ph type="chart" sz="quarter" idx="10" hasCustomPrompt="1"/>
          </p:nvPr>
        </p:nvSpPr>
        <p:spPr bwMode="gray">
          <a:xfrm>
            <a:off x="519430" y="1252778"/>
            <a:ext cx="5558104" cy="2216700"/>
          </a:xfrm>
        </p:spPr>
        <p:txBody>
          <a:bodyPr anchor="ctr" anchorCtr="0"/>
          <a:lstStyle>
            <a:lvl1pPr marL="0" indent="0" algn="ctr">
              <a:buNone/>
              <a:defRPr sz="2398" baseline="0">
                <a:solidFill>
                  <a:schemeClr val="tx1"/>
                </a:solidFill>
              </a:defRPr>
            </a:lvl1pPr>
          </a:lstStyle>
          <a:p>
            <a:r>
              <a:rPr lang="en-US"/>
              <a:t>Place chart here</a:t>
            </a:r>
          </a:p>
        </p:txBody>
      </p:sp>
      <p:sp>
        <p:nvSpPr>
          <p:cNvPr id="12" name="Chart Placeholder 3"/>
          <p:cNvSpPr>
            <a:spLocks noGrp="1"/>
          </p:cNvSpPr>
          <p:nvPr>
            <p:ph type="chart" sz="quarter" idx="18" hasCustomPrompt="1"/>
          </p:nvPr>
        </p:nvSpPr>
        <p:spPr bwMode="gray">
          <a:xfrm>
            <a:off x="6096487" y="1252778"/>
            <a:ext cx="5558104" cy="2216700"/>
          </a:xfrm>
        </p:spPr>
        <p:txBody>
          <a:bodyPr anchor="ctr" anchorCtr="0"/>
          <a:lstStyle>
            <a:lvl1pPr marL="0" indent="0" algn="ctr">
              <a:buNone/>
              <a:defRPr sz="2398" baseline="0">
                <a:solidFill>
                  <a:schemeClr val="tx1"/>
                </a:solidFill>
              </a:defRPr>
            </a:lvl1pPr>
          </a:lstStyle>
          <a:p>
            <a:r>
              <a:rPr lang="en-US"/>
              <a:t>Place chart here</a:t>
            </a:r>
          </a:p>
        </p:txBody>
      </p:sp>
      <p:sp>
        <p:nvSpPr>
          <p:cNvPr id="7" name="Text Placeholder 6"/>
          <p:cNvSpPr>
            <a:spLocks noGrp="1"/>
          </p:cNvSpPr>
          <p:nvPr>
            <p:ph type="body" sz="quarter" idx="17" hasCustomPrompt="1"/>
          </p:nvPr>
        </p:nvSpPr>
        <p:spPr bwMode="gray">
          <a:xfrm>
            <a:off x="457200" y="5931936"/>
            <a:ext cx="11106558" cy="260484"/>
          </a:xfrm>
        </p:spPr>
        <p:txBody>
          <a:bodyPr bIns="0" anchor="b" anchorCtr="0"/>
          <a:lstStyle>
            <a:lvl1pPr marL="0" indent="0">
              <a:buNone/>
              <a:defRPr lang="en-US" sz="800" kern="1200" baseline="0" dirty="0">
                <a:solidFill>
                  <a:schemeClr val="tx1"/>
                </a:solidFill>
                <a:latin typeface="+mn-lt"/>
                <a:ea typeface="Gilroy Bold" panose="00000500000000000000" pitchFamily="50" charset="0"/>
                <a:cs typeface="Gilroy Bold" panose="00000500000000000000" pitchFamily="50" charset="0"/>
              </a:defRPr>
            </a:lvl1pPr>
          </a:lstStyle>
          <a:p>
            <a:pPr marL="0" lvl="0" indent="0" algn="l" defTabSz="456880" rtl="0" eaLnBrk="1" latinLnBrk="0" hangingPunct="1">
              <a:lnSpc>
                <a:spcPct val="90000"/>
              </a:lnSpc>
              <a:spcBef>
                <a:spcPts val="1200"/>
              </a:spcBef>
              <a:buClr>
                <a:schemeClr val="tx2"/>
              </a:buClr>
              <a:buFont typeface="Arial"/>
              <a:buNone/>
            </a:pPr>
            <a:r>
              <a:rPr lang="en-US"/>
              <a:t>Source: Goes Here</a:t>
            </a:r>
          </a:p>
        </p:txBody>
      </p:sp>
      <p:sp>
        <p:nvSpPr>
          <p:cNvPr id="15" name="Chart Placeholder 3"/>
          <p:cNvSpPr>
            <a:spLocks noGrp="1"/>
          </p:cNvSpPr>
          <p:nvPr>
            <p:ph type="chart" sz="quarter" idx="19" hasCustomPrompt="1"/>
          </p:nvPr>
        </p:nvSpPr>
        <p:spPr bwMode="gray">
          <a:xfrm>
            <a:off x="519430" y="3469478"/>
            <a:ext cx="5558104" cy="2216700"/>
          </a:xfrm>
        </p:spPr>
        <p:txBody>
          <a:bodyPr anchor="ctr" anchorCtr="0"/>
          <a:lstStyle>
            <a:lvl1pPr marL="0" indent="0" algn="ctr">
              <a:buNone/>
              <a:defRPr sz="2398" baseline="0">
                <a:solidFill>
                  <a:schemeClr val="tx1"/>
                </a:solidFill>
              </a:defRPr>
            </a:lvl1pPr>
          </a:lstStyle>
          <a:p>
            <a:r>
              <a:rPr lang="en-US"/>
              <a:t>Place chart here</a:t>
            </a:r>
          </a:p>
        </p:txBody>
      </p:sp>
      <p:sp>
        <p:nvSpPr>
          <p:cNvPr id="16" name="Chart Placeholder 3"/>
          <p:cNvSpPr>
            <a:spLocks noGrp="1"/>
          </p:cNvSpPr>
          <p:nvPr>
            <p:ph type="chart" sz="quarter" idx="20" hasCustomPrompt="1"/>
          </p:nvPr>
        </p:nvSpPr>
        <p:spPr bwMode="gray">
          <a:xfrm>
            <a:off x="6096487" y="3469478"/>
            <a:ext cx="5558104" cy="2216700"/>
          </a:xfrm>
        </p:spPr>
        <p:txBody>
          <a:bodyPr anchor="ctr" anchorCtr="0"/>
          <a:lstStyle>
            <a:lvl1pPr marL="0" indent="0" algn="ctr">
              <a:buNone/>
              <a:defRPr sz="2398" baseline="0">
                <a:solidFill>
                  <a:schemeClr val="tx1"/>
                </a:solidFill>
              </a:defRPr>
            </a:lvl1pPr>
          </a:lstStyle>
          <a:p>
            <a:r>
              <a:rPr lang="en-US"/>
              <a:t>Place chart here</a:t>
            </a:r>
          </a:p>
        </p:txBody>
      </p:sp>
      <p:sp>
        <p:nvSpPr>
          <p:cNvPr id="3" name="Title 2"/>
          <p:cNvSpPr>
            <a:spLocks noGrp="1"/>
          </p:cNvSpPr>
          <p:nvPr>
            <p:ph type="title" hasCustomPrompt="1"/>
          </p:nvPr>
        </p:nvSpPr>
        <p:spPr>
          <a:xfrm>
            <a:off x="438912" y="338328"/>
            <a:ext cx="11222132" cy="668692"/>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4028188245"/>
      </p:ext>
    </p:extLst>
  </p:cSld>
  <p:clrMapOvr>
    <a:masterClrMapping/>
  </p:clrMapOvr>
  <p:transition>
    <p:fade/>
  </p:transition>
  <p:hf sldNum="0"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7" name="Text Placeholder 6"/>
          <p:cNvSpPr>
            <a:spLocks noGrp="1"/>
          </p:cNvSpPr>
          <p:nvPr>
            <p:ph type="body" sz="quarter" idx="17" hasCustomPrompt="1"/>
          </p:nvPr>
        </p:nvSpPr>
        <p:spPr bwMode="gray">
          <a:xfrm>
            <a:off x="457200" y="5934143"/>
            <a:ext cx="11109960" cy="260484"/>
          </a:xfrm>
        </p:spPr>
        <p:txBody>
          <a:bodyPr bIns="0" anchor="b" anchorCtr="0"/>
          <a:lstStyle>
            <a:lvl1pPr marL="0" indent="0">
              <a:buNone/>
              <a:defRPr sz="800" baseline="0">
                <a:solidFill>
                  <a:schemeClr val="tx1"/>
                </a:solidFill>
              </a:defRPr>
            </a:lvl1pPr>
          </a:lstStyle>
          <a:p>
            <a:pPr lvl="0"/>
            <a:r>
              <a:rPr lang="en-US"/>
              <a:t>Source: Goes Here</a:t>
            </a:r>
          </a:p>
        </p:txBody>
      </p:sp>
      <p:sp>
        <p:nvSpPr>
          <p:cNvPr id="4" name="Table Placeholder 3"/>
          <p:cNvSpPr>
            <a:spLocks noGrp="1"/>
          </p:cNvSpPr>
          <p:nvPr>
            <p:ph type="tbl" sz="quarter" idx="18"/>
          </p:nvPr>
        </p:nvSpPr>
        <p:spPr bwMode="gray">
          <a:xfrm>
            <a:off x="519460" y="1230697"/>
            <a:ext cx="11109960" cy="4481512"/>
          </a:xfrm>
        </p:spPr>
        <p:txBody>
          <a:bodyPr anchor="ctr"/>
          <a:lstStyle>
            <a:lvl1pPr marL="0" indent="0" algn="ctr">
              <a:buNone/>
              <a:defRPr>
                <a:solidFill>
                  <a:schemeClr val="tx1"/>
                </a:solidFill>
              </a:defRPr>
            </a:lvl1pPr>
          </a:lstStyle>
          <a:p>
            <a:r>
              <a:rPr lang="en-US"/>
              <a:t>Click icon to add table</a:t>
            </a:r>
          </a:p>
        </p:txBody>
      </p:sp>
      <p:sp>
        <p:nvSpPr>
          <p:cNvPr id="3" name="Title 2"/>
          <p:cNvSpPr>
            <a:spLocks noGrp="1"/>
          </p:cNvSpPr>
          <p:nvPr>
            <p:ph type="title" hasCustomPrompt="1"/>
          </p:nvPr>
        </p:nvSpPr>
        <p:spPr>
          <a:xfrm>
            <a:off x="438912" y="338328"/>
            <a:ext cx="11222132" cy="668692"/>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93300962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1_Quote ">
    <p:spTree>
      <p:nvGrpSpPr>
        <p:cNvPr id="1" name=""/>
        <p:cNvGrpSpPr/>
        <p:nvPr/>
      </p:nvGrpSpPr>
      <p:grpSpPr>
        <a:xfrm>
          <a:off x="0" y="0"/>
          <a:ext cx="0" cy="0"/>
          <a:chOff x="0" y="0"/>
          <a:chExt cx="0" cy="0"/>
        </a:xfrm>
      </p:grpSpPr>
      <p:pic>
        <p:nvPicPr>
          <p:cNvPr id="78" name="Picture 77">
            <a:extLst>
              <a:ext uri="{FF2B5EF4-FFF2-40B4-BE49-F238E27FC236}">
                <a16:creationId xmlns:a16="http://schemas.microsoft.com/office/drawing/2014/main" id="{BBA20D34-D7F9-C042-958D-4371CB9504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204359" cy="6864951"/>
          </a:xfrm>
          <a:prstGeom prst="rect">
            <a:avLst/>
          </a:prstGeom>
        </p:spPr>
      </p:pic>
      <p:sp>
        <p:nvSpPr>
          <p:cNvPr id="79" name="Rectangle 78">
            <a:extLst>
              <a:ext uri="{FF2B5EF4-FFF2-40B4-BE49-F238E27FC236}">
                <a16:creationId xmlns:a16="http://schemas.microsoft.com/office/drawing/2014/main" id="{A67DEF45-294D-4F32-B7B0-CA17C52BFCAB}"/>
              </a:ext>
            </a:extLst>
          </p:cNvPr>
          <p:cNvSpPr/>
          <p:nvPr userDrawn="1"/>
        </p:nvSpPr>
        <p:spPr>
          <a:xfrm>
            <a:off x="330633" y="344489"/>
            <a:ext cx="11527993" cy="6170467"/>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99">
              <a:solidFill>
                <a:srgbClr val="FFFFFF"/>
              </a:solidFill>
            </a:endParaRPr>
          </a:p>
        </p:txBody>
      </p:sp>
      <p:sp>
        <p:nvSpPr>
          <p:cNvPr id="8" name="Content Placeholder 26"/>
          <p:cNvSpPr>
            <a:spLocks noGrp="1"/>
          </p:cNvSpPr>
          <p:nvPr>
            <p:ph sz="quarter" idx="16" hasCustomPrompt="1"/>
          </p:nvPr>
        </p:nvSpPr>
        <p:spPr bwMode="gray">
          <a:xfrm>
            <a:off x="911409" y="4365205"/>
            <a:ext cx="9253163" cy="645886"/>
          </a:xfrm>
        </p:spPr>
        <p:txBody>
          <a:bodyPr vert="horz" lIns="91440" tIns="45720" rIns="91440" bIns="45720" rtlCol="0" anchor="t" anchorCtr="0">
            <a:noAutofit/>
          </a:bodyPr>
          <a:lstStyle>
            <a:lvl1pPr>
              <a:buFontTx/>
              <a:buNone/>
              <a:defRPr lang="en-US" sz="1998" baseline="0" dirty="0">
                <a:solidFill>
                  <a:schemeClr val="tx1"/>
                </a:solidFill>
                <a:latin typeface="+mn-lt"/>
                <a:ea typeface="Gilroy Bold" panose="00000500000000000000" pitchFamily="50" charset="0"/>
                <a:cs typeface="Gilroy Bold" panose="00000500000000000000" pitchFamily="50" charset="0"/>
              </a:defRPr>
            </a:lvl1pPr>
          </a:lstStyle>
          <a:p>
            <a:pPr marL="0" lvl="0" indent="0">
              <a:buNone/>
            </a:pPr>
            <a:r>
              <a:rPr lang="en-US"/>
              <a:t>Source information here</a:t>
            </a:r>
          </a:p>
        </p:txBody>
      </p:sp>
      <p:sp>
        <p:nvSpPr>
          <p:cNvPr id="5" name="Content Placeholder 4"/>
          <p:cNvSpPr>
            <a:spLocks noGrp="1"/>
          </p:cNvSpPr>
          <p:nvPr>
            <p:ph sz="quarter" idx="17" hasCustomPrompt="1"/>
          </p:nvPr>
        </p:nvSpPr>
        <p:spPr>
          <a:xfrm>
            <a:off x="911408" y="2383688"/>
            <a:ext cx="10525031" cy="1711386"/>
          </a:xfrm>
        </p:spPr>
        <p:txBody>
          <a:bodyPr anchor="b" anchorCtr="0"/>
          <a:lstStyle>
            <a:lvl1pPr marL="0" indent="0">
              <a:buClr>
                <a:schemeClr val="bg1"/>
              </a:buClr>
              <a:buFont typeface=".AppleSystemUIFont" charset="-120"/>
              <a:buNone/>
              <a:defRPr sz="4799" b="1">
                <a:solidFill>
                  <a:schemeClr val="tx1"/>
                </a:solidFill>
                <a:latin typeface="+mj-lt"/>
              </a:defRPr>
            </a:lvl1pPr>
            <a:lvl2pPr marL="231612" indent="0">
              <a:buFontTx/>
              <a:buNone/>
              <a:defRPr sz="3997"/>
            </a:lvl2pPr>
            <a:lvl3pPr marL="569514" indent="0">
              <a:buFontTx/>
              <a:buNone/>
              <a:defRPr sz="3997"/>
            </a:lvl3pPr>
            <a:lvl4pPr marL="853477" indent="0">
              <a:buFontTx/>
              <a:buNone/>
              <a:defRPr sz="3997"/>
            </a:lvl4pPr>
            <a:lvl5pPr marL="1145373" indent="0">
              <a:buFontTx/>
              <a:buNone/>
              <a:defRPr sz="3997"/>
            </a:lvl5pPr>
          </a:lstStyle>
          <a:p>
            <a:pPr lvl="0"/>
            <a:r>
              <a:rPr lang="en-US"/>
              <a:t>Click to edit master text styles</a:t>
            </a:r>
          </a:p>
        </p:txBody>
      </p:sp>
    </p:spTree>
    <p:extLst>
      <p:ext uri="{BB962C8B-B14F-4D97-AF65-F5344CB8AC3E}">
        <p14:creationId xmlns:p14="http://schemas.microsoft.com/office/powerpoint/2010/main" val="1993376854"/>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Closing">
    <p:bg bwMode="gray">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370629" y="3599345"/>
            <a:ext cx="10441443" cy="1374775"/>
          </a:xfrm>
        </p:spPr>
        <p:txBody>
          <a:bodyPr/>
          <a:lstStyle>
            <a:lvl1pPr marL="0" indent="0">
              <a:buFont typeface="Calibri" panose="020F0502020204030204" pitchFamily="34" charset="0"/>
              <a:buChar char=" "/>
              <a:defRPr sz="1999" b="0">
                <a:solidFill>
                  <a:schemeClr val="bg2"/>
                </a:solidFill>
                <a:latin typeface="+mn-lt"/>
                <a:ea typeface="Gilroy Bold" panose="00000500000000000000" pitchFamily="50" charset="0"/>
                <a:cs typeface="Gilroy Bold" panose="00000500000000000000" pitchFamily="50" charset="0"/>
              </a:defRPr>
            </a:lvl1pPr>
            <a:lvl2pPr marL="0" indent="0">
              <a:spcBef>
                <a:spcPts val="300"/>
              </a:spcBef>
              <a:buFont typeface="Calibri" panose="020F0502020204030204" pitchFamily="34" charset="0"/>
              <a:buChar char=" "/>
              <a:defRPr sz="1799">
                <a:solidFill>
                  <a:schemeClr val="bg2"/>
                </a:solidFill>
                <a:latin typeface="+mn-lt"/>
                <a:ea typeface="Gilroy Bold" panose="00000500000000000000" pitchFamily="50" charset="0"/>
                <a:cs typeface="Gilroy Bold" panose="00000500000000000000" pitchFamily="50" charset="0"/>
              </a:defRPr>
            </a:lvl2pPr>
          </a:lstStyle>
          <a:p>
            <a:pPr lvl="0"/>
            <a:r>
              <a:rPr lang="en-US"/>
              <a:t>Click to edit master text styles</a:t>
            </a:r>
          </a:p>
          <a:p>
            <a:pPr lvl="1"/>
            <a:r>
              <a:rPr lang="en-US"/>
              <a:t>Second level</a:t>
            </a:r>
          </a:p>
        </p:txBody>
      </p:sp>
      <p:sp>
        <p:nvSpPr>
          <p:cNvPr id="3" name="Title 2"/>
          <p:cNvSpPr>
            <a:spLocks noGrp="1"/>
          </p:cNvSpPr>
          <p:nvPr>
            <p:ph type="title" hasCustomPrompt="1"/>
          </p:nvPr>
        </p:nvSpPr>
        <p:spPr>
          <a:xfrm>
            <a:off x="415227" y="2731259"/>
            <a:ext cx="11185080" cy="668692"/>
          </a:xfrm>
        </p:spPr>
        <p:txBody>
          <a:bodyPr/>
          <a:lstStyle>
            <a:lvl1pPr>
              <a:lnSpc>
                <a:spcPct val="90000"/>
              </a:lnSpc>
              <a:defRPr sz="4399">
                <a:solidFill>
                  <a:schemeClr val="bg2"/>
                </a:solidFill>
              </a:defRPr>
            </a:lvl1pPr>
          </a:lstStyle>
          <a:p>
            <a:r>
              <a:rPr lang="en-US"/>
              <a:t>Click to edit master title style</a:t>
            </a:r>
          </a:p>
        </p:txBody>
      </p:sp>
      <p:pic>
        <p:nvPicPr>
          <p:cNvPr id="18" name="Picture 17" descr="A picture containing drawing, light&#10;&#10;Description automatically generated">
            <a:extLst>
              <a:ext uri="{FF2B5EF4-FFF2-40B4-BE49-F238E27FC236}">
                <a16:creationId xmlns:a16="http://schemas.microsoft.com/office/drawing/2014/main" id="{C4B6AE82-D4B2-4F39-A3D2-771F7A83FA61}"/>
              </a:ext>
            </a:extLst>
          </p:cNvPr>
          <p:cNvPicPr>
            <a:picLocks noChangeAspect="1"/>
          </p:cNvPicPr>
          <p:nvPr userDrawn="1"/>
        </p:nvPicPr>
        <p:blipFill>
          <a:blip r:embed="rId2"/>
          <a:stretch>
            <a:fillRect/>
          </a:stretch>
        </p:blipFill>
        <p:spPr>
          <a:xfrm>
            <a:off x="402864" y="904866"/>
            <a:ext cx="1848098" cy="531050"/>
          </a:xfrm>
          <a:prstGeom prst="rect">
            <a:avLst/>
          </a:prstGeom>
        </p:spPr>
      </p:pic>
    </p:spTree>
    <p:extLst>
      <p:ext uri="{BB962C8B-B14F-4D97-AF65-F5344CB8AC3E}">
        <p14:creationId xmlns:p14="http://schemas.microsoft.com/office/powerpoint/2010/main" val="1477233605"/>
      </p:ext>
    </p:extLst>
  </p:cSld>
  <p:clrMapOvr>
    <a:masterClrMapping/>
  </p:clrMapOvr>
  <p:hf sldNum="0" hdr="0" ftr="0" dt="0"/>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Opening">
    <p:bg bwMode="gray">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6818603"/>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Question Slide">
    <p:bg bwMode="gray">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370629" y="3599345"/>
            <a:ext cx="10441443" cy="1374775"/>
          </a:xfrm>
        </p:spPr>
        <p:txBody>
          <a:bodyPr/>
          <a:lstStyle>
            <a:lvl1pPr marL="0" indent="0">
              <a:buFont typeface="Calibri" panose="020F0502020204030204" pitchFamily="34" charset="0"/>
              <a:buChar char=" "/>
              <a:defRPr sz="1999" b="0">
                <a:solidFill>
                  <a:schemeClr val="bg2"/>
                </a:solidFill>
                <a:latin typeface="+mn-lt"/>
                <a:ea typeface="Gilroy Bold" panose="00000500000000000000" pitchFamily="50" charset="0"/>
                <a:cs typeface="Gilroy Bold" panose="00000500000000000000" pitchFamily="50" charset="0"/>
              </a:defRPr>
            </a:lvl1pPr>
            <a:lvl2pPr marL="0" indent="0">
              <a:spcBef>
                <a:spcPts val="300"/>
              </a:spcBef>
              <a:buFont typeface="Calibri" panose="020F0502020204030204" pitchFamily="34" charset="0"/>
              <a:buChar char=" "/>
              <a:defRPr sz="1799">
                <a:solidFill>
                  <a:schemeClr val="bg2"/>
                </a:solidFill>
                <a:latin typeface="+mn-lt"/>
                <a:ea typeface="Gilroy Bold" panose="00000500000000000000" pitchFamily="50" charset="0"/>
                <a:cs typeface="Gilroy Bold" panose="00000500000000000000" pitchFamily="50" charset="0"/>
              </a:defRPr>
            </a:lvl2pPr>
          </a:lstStyle>
          <a:p>
            <a:pPr lvl="0"/>
            <a:r>
              <a:rPr lang="en-US"/>
              <a:t>Click to edit master text styles</a:t>
            </a:r>
          </a:p>
          <a:p>
            <a:pPr lvl="1"/>
            <a:r>
              <a:rPr lang="en-US"/>
              <a:t>Second level</a:t>
            </a:r>
          </a:p>
        </p:txBody>
      </p:sp>
      <p:sp>
        <p:nvSpPr>
          <p:cNvPr id="3" name="Title 2"/>
          <p:cNvSpPr>
            <a:spLocks noGrp="1"/>
          </p:cNvSpPr>
          <p:nvPr>
            <p:ph type="title" hasCustomPrompt="1"/>
          </p:nvPr>
        </p:nvSpPr>
        <p:spPr>
          <a:xfrm>
            <a:off x="415227" y="2731259"/>
            <a:ext cx="11185080" cy="668692"/>
          </a:xfrm>
        </p:spPr>
        <p:txBody>
          <a:bodyPr/>
          <a:lstStyle>
            <a:lvl1pPr>
              <a:lnSpc>
                <a:spcPct val="90000"/>
              </a:lnSpc>
              <a:defRPr sz="4399" b="1">
                <a:solidFill>
                  <a:schemeClr val="bg2"/>
                </a:solidFill>
              </a:defRPr>
            </a:lvl1pPr>
          </a:lstStyle>
          <a:p>
            <a:r>
              <a:rPr lang="en-US"/>
              <a:t>Click to edit master title style</a:t>
            </a:r>
          </a:p>
        </p:txBody>
      </p:sp>
      <p:grpSp>
        <p:nvGrpSpPr>
          <p:cNvPr id="10" name="Graphic 28">
            <a:extLst>
              <a:ext uri="{FF2B5EF4-FFF2-40B4-BE49-F238E27FC236}">
                <a16:creationId xmlns:a16="http://schemas.microsoft.com/office/drawing/2014/main" id="{24F91FC9-182B-429B-8B15-C395D093A08C}"/>
              </a:ext>
            </a:extLst>
          </p:cNvPr>
          <p:cNvGrpSpPr>
            <a:grpSpLocks noChangeAspect="1"/>
          </p:cNvGrpSpPr>
          <p:nvPr userDrawn="1"/>
        </p:nvGrpSpPr>
        <p:grpSpPr>
          <a:xfrm>
            <a:off x="384048" y="6197601"/>
            <a:ext cx="874662" cy="464232"/>
            <a:chOff x="3834550" y="2440725"/>
            <a:chExt cx="5419725" cy="2876550"/>
          </a:xfrm>
          <a:solidFill>
            <a:schemeClr val="bg1"/>
          </a:solidFill>
        </p:grpSpPr>
        <p:sp>
          <p:nvSpPr>
            <p:cNvPr id="11" name="Freeform: Shape 98">
              <a:extLst>
                <a:ext uri="{FF2B5EF4-FFF2-40B4-BE49-F238E27FC236}">
                  <a16:creationId xmlns:a16="http://schemas.microsoft.com/office/drawing/2014/main" id="{10597F11-6CCA-417E-BB92-86BA53D6100F}"/>
                </a:ext>
              </a:extLst>
            </p:cNvPr>
            <p:cNvSpPr/>
            <p:nvPr/>
          </p:nvSpPr>
          <p:spPr>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sz="1799"/>
            </a:p>
          </p:txBody>
        </p:sp>
        <p:sp>
          <p:nvSpPr>
            <p:cNvPr id="12" name="Freeform: Shape 99">
              <a:extLst>
                <a:ext uri="{FF2B5EF4-FFF2-40B4-BE49-F238E27FC236}">
                  <a16:creationId xmlns:a16="http://schemas.microsoft.com/office/drawing/2014/main" id="{10B34A23-BF43-46D4-B3FC-969E59E555F6}"/>
                </a:ext>
              </a:extLst>
            </p:cNvPr>
            <p:cNvSpPr/>
            <p:nvPr/>
          </p:nvSpPr>
          <p:spPr>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rgbClr val="81B5A0"/>
            </a:solidFill>
            <a:ln w="9525" cap="flat">
              <a:noFill/>
              <a:prstDash val="solid"/>
              <a:miter/>
            </a:ln>
          </p:spPr>
          <p:txBody>
            <a:bodyPr rtlCol="0" anchor="ctr"/>
            <a:lstStyle/>
            <a:p>
              <a:endParaRPr lang="en-US" sz="1799"/>
            </a:p>
          </p:txBody>
        </p:sp>
        <p:sp>
          <p:nvSpPr>
            <p:cNvPr id="13" name="Freeform: Shape 100">
              <a:extLst>
                <a:ext uri="{FF2B5EF4-FFF2-40B4-BE49-F238E27FC236}">
                  <a16:creationId xmlns:a16="http://schemas.microsoft.com/office/drawing/2014/main" id="{12653E1D-49D5-4F43-AF17-5CE484E3C759}"/>
                </a:ext>
              </a:extLst>
            </p:cNvPr>
            <p:cNvSpPr/>
            <p:nvPr/>
          </p:nvSpPr>
          <p:spPr>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sz="1799"/>
            </a:p>
          </p:txBody>
        </p:sp>
        <p:sp>
          <p:nvSpPr>
            <p:cNvPr id="14" name="Freeform: Shape 101">
              <a:extLst>
                <a:ext uri="{FF2B5EF4-FFF2-40B4-BE49-F238E27FC236}">
                  <a16:creationId xmlns:a16="http://schemas.microsoft.com/office/drawing/2014/main" id="{F9FF021D-9C92-493C-9F9E-2FB72BCECE71}"/>
                </a:ext>
              </a:extLst>
            </p:cNvPr>
            <p:cNvSpPr/>
            <p:nvPr/>
          </p:nvSpPr>
          <p:spPr>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sz="1799"/>
            </a:p>
          </p:txBody>
        </p:sp>
        <p:sp>
          <p:nvSpPr>
            <p:cNvPr id="15" name="Freeform: Shape 102">
              <a:extLst>
                <a:ext uri="{FF2B5EF4-FFF2-40B4-BE49-F238E27FC236}">
                  <a16:creationId xmlns:a16="http://schemas.microsoft.com/office/drawing/2014/main" id="{433DD94B-B6DC-42E0-BA8A-F374D69EF08C}"/>
                </a:ext>
              </a:extLst>
            </p:cNvPr>
            <p:cNvSpPr/>
            <p:nvPr/>
          </p:nvSpPr>
          <p:spPr>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102780210"/>
      </p:ext>
    </p:extLst>
  </p:cSld>
  <p:clrMapOvr>
    <a:masterClrMapping/>
  </p:clrMapOvr>
  <p:hf sldNum="0"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DEMO">
    <p:bg bwMode="gray">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370629" y="3599345"/>
            <a:ext cx="10441443" cy="1374775"/>
          </a:xfrm>
        </p:spPr>
        <p:txBody>
          <a:bodyPr/>
          <a:lstStyle>
            <a:lvl1pPr marL="0" indent="0">
              <a:buFont typeface="Calibri" panose="020F0502020204030204" pitchFamily="34" charset="0"/>
              <a:buChar char=" "/>
              <a:defRPr sz="1999" b="0">
                <a:solidFill>
                  <a:schemeClr val="bg2"/>
                </a:solidFill>
                <a:latin typeface="+mn-lt"/>
                <a:ea typeface="Gilroy Bold" panose="00000500000000000000" pitchFamily="50" charset="0"/>
                <a:cs typeface="Gilroy Bold" panose="00000500000000000000" pitchFamily="50" charset="0"/>
              </a:defRPr>
            </a:lvl1pPr>
            <a:lvl2pPr marL="0" indent="0">
              <a:spcBef>
                <a:spcPts val="300"/>
              </a:spcBef>
              <a:buFont typeface="Calibri" panose="020F0502020204030204" pitchFamily="34" charset="0"/>
              <a:buChar char=" "/>
              <a:defRPr sz="1799">
                <a:solidFill>
                  <a:schemeClr val="bg2"/>
                </a:solidFill>
                <a:latin typeface="+mn-lt"/>
                <a:ea typeface="Gilroy Bold" panose="00000500000000000000" pitchFamily="50" charset="0"/>
                <a:cs typeface="Gilroy Bold" panose="00000500000000000000" pitchFamily="50" charset="0"/>
              </a:defRPr>
            </a:lvl2pPr>
          </a:lstStyle>
          <a:p>
            <a:pPr lvl="0"/>
            <a:r>
              <a:rPr lang="en-US"/>
              <a:t>Click to edit master text styles</a:t>
            </a:r>
          </a:p>
          <a:p>
            <a:pPr lvl="1"/>
            <a:r>
              <a:rPr lang="en-US"/>
              <a:t>Second level</a:t>
            </a:r>
          </a:p>
        </p:txBody>
      </p:sp>
      <p:sp>
        <p:nvSpPr>
          <p:cNvPr id="3" name="Title 2"/>
          <p:cNvSpPr>
            <a:spLocks noGrp="1"/>
          </p:cNvSpPr>
          <p:nvPr>
            <p:ph type="title" hasCustomPrompt="1"/>
          </p:nvPr>
        </p:nvSpPr>
        <p:spPr>
          <a:xfrm>
            <a:off x="415227" y="2731259"/>
            <a:ext cx="11185080" cy="668692"/>
          </a:xfrm>
        </p:spPr>
        <p:txBody>
          <a:bodyPr/>
          <a:lstStyle>
            <a:lvl1pPr>
              <a:lnSpc>
                <a:spcPct val="90000"/>
              </a:lnSpc>
              <a:defRPr sz="4399" b="1">
                <a:solidFill>
                  <a:schemeClr val="bg2"/>
                </a:solidFill>
              </a:defRPr>
            </a:lvl1pPr>
          </a:lstStyle>
          <a:p>
            <a:r>
              <a:rPr lang="en-US"/>
              <a:t>Click to edit master title style</a:t>
            </a:r>
          </a:p>
        </p:txBody>
      </p:sp>
      <p:grpSp>
        <p:nvGrpSpPr>
          <p:cNvPr id="16" name="Graphic 28">
            <a:extLst>
              <a:ext uri="{FF2B5EF4-FFF2-40B4-BE49-F238E27FC236}">
                <a16:creationId xmlns:a16="http://schemas.microsoft.com/office/drawing/2014/main" id="{73940926-6264-480B-897A-06094084080F}"/>
              </a:ext>
            </a:extLst>
          </p:cNvPr>
          <p:cNvGrpSpPr>
            <a:grpSpLocks noChangeAspect="1"/>
          </p:cNvGrpSpPr>
          <p:nvPr userDrawn="1"/>
        </p:nvGrpSpPr>
        <p:grpSpPr>
          <a:xfrm>
            <a:off x="384048" y="6197601"/>
            <a:ext cx="874662" cy="464232"/>
            <a:chOff x="3834550" y="2440725"/>
            <a:chExt cx="5419725" cy="2876550"/>
          </a:xfrm>
          <a:solidFill>
            <a:schemeClr val="bg1"/>
          </a:solidFill>
        </p:grpSpPr>
        <p:sp>
          <p:nvSpPr>
            <p:cNvPr id="17" name="Freeform: Shape 98">
              <a:extLst>
                <a:ext uri="{FF2B5EF4-FFF2-40B4-BE49-F238E27FC236}">
                  <a16:creationId xmlns:a16="http://schemas.microsoft.com/office/drawing/2014/main" id="{018593C1-EBB8-4843-9A22-A5DCCBEE2BD3}"/>
                </a:ext>
              </a:extLst>
            </p:cNvPr>
            <p:cNvSpPr/>
            <p:nvPr/>
          </p:nvSpPr>
          <p:spPr>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sz="1799"/>
            </a:p>
          </p:txBody>
        </p:sp>
        <p:sp>
          <p:nvSpPr>
            <p:cNvPr id="18" name="Freeform: Shape 99">
              <a:extLst>
                <a:ext uri="{FF2B5EF4-FFF2-40B4-BE49-F238E27FC236}">
                  <a16:creationId xmlns:a16="http://schemas.microsoft.com/office/drawing/2014/main" id="{528C4F92-7EE9-4152-9E08-EA8F87D82E22}"/>
                </a:ext>
              </a:extLst>
            </p:cNvPr>
            <p:cNvSpPr/>
            <p:nvPr/>
          </p:nvSpPr>
          <p:spPr>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rgbClr val="81B5A0"/>
            </a:solidFill>
            <a:ln w="9525" cap="flat">
              <a:noFill/>
              <a:prstDash val="solid"/>
              <a:miter/>
            </a:ln>
          </p:spPr>
          <p:txBody>
            <a:bodyPr rtlCol="0" anchor="ctr"/>
            <a:lstStyle/>
            <a:p>
              <a:endParaRPr lang="en-US" sz="1799"/>
            </a:p>
          </p:txBody>
        </p:sp>
        <p:sp>
          <p:nvSpPr>
            <p:cNvPr id="19" name="Freeform: Shape 100">
              <a:extLst>
                <a:ext uri="{FF2B5EF4-FFF2-40B4-BE49-F238E27FC236}">
                  <a16:creationId xmlns:a16="http://schemas.microsoft.com/office/drawing/2014/main" id="{D4409D6A-E5A5-4903-93E9-42E45C9728ED}"/>
                </a:ext>
              </a:extLst>
            </p:cNvPr>
            <p:cNvSpPr/>
            <p:nvPr/>
          </p:nvSpPr>
          <p:spPr>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sz="1799"/>
            </a:p>
          </p:txBody>
        </p:sp>
        <p:sp>
          <p:nvSpPr>
            <p:cNvPr id="20" name="Freeform: Shape 101">
              <a:extLst>
                <a:ext uri="{FF2B5EF4-FFF2-40B4-BE49-F238E27FC236}">
                  <a16:creationId xmlns:a16="http://schemas.microsoft.com/office/drawing/2014/main" id="{2DFDAB32-6AE0-46DA-9337-F96E10D3695B}"/>
                </a:ext>
              </a:extLst>
            </p:cNvPr>
            <p:cNvSpPr/>
            <p:nvPr/>
          </p:nvSpPr>
          <p:spPr>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sz="1799"/>
            </a:p>
          </p:txBody>
        </p:sp>
        <p:sp>
          <p:nvSpPr>
            <p:cNvPr id="21" name="Freeform: Shape 102">
              <a:extLst>
                <a:ext uri="{FF2B5EF4-FFF2-40B4-BE49-F238E27FC236}">
                  <a16:creationId xmlns:a16="http://schemas.microsoft.com/office/drawing/2014/main" id="{C08E68FA-00EB-4E7E-A9E2-4BA6E7DC4A2D}"/>
                </a:ext>
              </a:extLst>
            </p:cNvPr>
            <p:cNvSpPr/>
            <p:nvPr/>
          </p:nvSpPr>
          <p:spPr>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1605496615"/>
      </p:ext>
    </p:extLst>
  </p:cSld>
  <p:clrMapOvr>
    <a:masterClrMapping/>
  </p:clrMapOvr>
  <p:hf sldNum="0" hdr="0" ftr="0" dt="0"/>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Thank You_1_Name">
    <p:bg bwMode="gray">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371749" y="3599345"/>
            <a:ext cx="10441443" cy="1374775"/>
          </a:xfrm>
        </p:spPr>
        <p:txBody>
          <a:bodyPr/>
          <a:lstStyle>
            <a:lvl1pPr marL="0" indent="0">
              <a:buFont typeface="Calibri" panose="020F0502020204030204" pitchFamily="34" charset="0"/>
              <a:buChar char=" "/>
              <a:defRPr sz="1999" b="0">
                <a:solidFill>
                  <a:schemeClr val="bg2"/>
                </a:solidFill>
                <a:latin typeface="+mn-lt"/>
                <a:ea typeface="Gilroy Bold" panose="00000500000000000000" pitchFamily="50" charset="0"/>
                <a:cs typeface="Gilroy Bold" panose="00000500000000000000" pitchFamily="50" charset="0"/>
              </a:defRPr>
            </a:lvl1pPr>
            <a:lvl2pPr marL="0" indent="0">
              <a:spcBef>
                <a:spcPts val="300"/>
              </a:spcBef>
              <a:buFont typeface="Calibri" panose="020F0502020204030204" pitchFamily="34" charset="0"/>
              <a:buChar char=" "/>
              <a:defRPr sz="1799">
                <a:solidFill>
                  <a:schemeClr val="bg2"/>
                </a:solidFill>
                <a:latin typeface="+mn-lt"/>
                <a:ea typeface="Gilroy Bold" panose="00000500000000000000" pitchFamily="50" charset="0"/>
                <a:cs typeface="Gilroy Bold" panose="00000500000000000000" pitchFamily="50" charset="0"/>
              </a:defRPr>
            </a:lvl2pPr>
          </a:lstStyle>
          <a:p>
            <a:pPr lvl="0"/>
            <a:r>
              <a:rPr lang="en-US"/>
              <a:t>Click to edit master text styles</a:t>
            </a:r>
          </a:p>
          <a:p>
            <a:pPr lvl="1"/>
            <a:r>
              <a:rPr lang="en-US"/>
              <a:t>Second level</a:t>
            </a:r>
          </a:p>
        </p:txBody>
      </p:sp>
      <p:sp>
        <p:nvSpPr>
          <p:cNvPr id="3" name="Title 2"/>
          <p:cNvSpPr>
            <a:spLocks noGrp="1"/>
          </p:cNvSpPr>
          <p:nvPr>
            <p:ph type="title" hasCustomPrompt="1"/>
          </p:nvPr>
        </p:nvSpPr>
        <p:spPr>
          <a:xfrm>
            <a:off x="415787" y="2731259"/>
            <a:ext cx="11185080" cy="668692"/>
          </a:xfrm>
        </p:spPr>
        <p:txBody>
          <a:bodyPr/>
          <a:lstStyle>
            <a:lvl1pPr>
              <a:lnSpc>
                <a:spcPct val="90000"/>
              </a:lnSpc>
              <a:defRPr sz="4399" b="1">
                <a:solidFill>
                  <a:schemeClr val="bg2"/>
                </a:solidFill>
              </a:defRPr>
            </a:lvl1pPr>
          </a:lstStyle>
          <a:p>
            <a:r>
              <a:rPr lang="en-US"/>
              <a:t>Click to edit master title style</a:t>
            </a:r>
          </a:p>
        </p:txBody>
      </p:sp>
      <p:pic>
        <p:nvPicPr>
          <p:cNvPr id="18" name="Picture 17" descr="A picture containing drawing, light&#10;&#10;Description automatically generated">
            <a:extLst>
              <a:ext uri="{FF2B5EF4-FFF2-40B4-BE49-F238E27FC236}">
                <a16:creationId xmlns:a16="http://schemas.microsoft.com/office/drawing/2014/main" id="{4070F1EE-F7D8-4B38-87C3-2AB858D8D96F}"/>
              </a:ext>
            </a:extLst>
          </p:cNvPr>
          <p:cNvPicPr>
            <a:picLocks noChangeAspect="1"/>
          </p:cNvPicPr>
          <p:nvPr userDrawn="1"/>
        </p:nvPicPr>
        <p:blipFill>
          <a:blip r:embed="rId2"/>
          <a:stretch>
            <a:fillRect/>
          </a:stretch>
        </p:blipFill>
        <p:spPr>
          <a:xfrm>
            <a:off x="402864" y="904866"/>
            <a:ext cx="1848098" cy="531050"/>
          </a:xfrm>
          <a:prstGeom prst="rect">
            <a:avLst/>
          </a:prstGeom>
        </p:spPr>
      </p:pic>
    </p:spTree>
    <p:extLst>
      <p:ext uri="{BB962C8B-B14F-4D97-AF65-F5344CB8AC3E}">
        <p14:creationId xmlns:p14="http://schemas.microsoft.com/office/powerpoint/2010/main" val="2677127939"/>
      </p:ext>
    </p:extLst>
  </p:cSld>
  <p:clrMapOvr>
    <a:masterClrMapping/>
  </p:clrMapOvr>
  <p:hf sldNum="0" hdr="0" ftr="0" dt="0"/>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Thank You_Blank_Name">
    <p:bg bwMode="gray">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370629" y="3599345"/>
            <a:ext cx="10441443" cy="1374775"/>
          </a:xfrm>
        </p:spPr>
        <p:txBody>
          <a:bodyPr/>
          <a:lstStyle>
            <a:lvl1pPr marL="0" indent="0">
              <a:buFont typeface="Calibri" panose="020F0502020204030204" pitchFamily="34" charset="0"/>
              <a:buChar char=" "/>
              <a:defRPr sz="1999" b="0">
                <a:solidFill>
                  <a:schemeClr val="bg2"/>
                </a:solidFill>
                <a:latin typeface="+mn-lt"/>
                <a:ea typeface="Gilroy Bold" panose="00000500000000000000" pitchFamily="50" charset="0"/>
                <a:cs typeface="Gilroy Bold" panose="00000500000000000000" pitchFamily="50" charset="0"/>
              </a:defRPr>
            </a:lvl1pPr>
            <a:lvl2pPr marL="0" indent="0">
              <a:spcBef>
                <a:spcPts val="300"/>
              </a:spcBef>
              <a:buFont typeface="Calibri" panose="020F0502020204030204" pitchFamily="34" charset="0"/>
              <a:buChar char=" "/>
              <a:defRPr sz="1799">
                <a:solidFill>
                  <a:schemeClr val="bg2"/>
                </a:solidFill>
                <a:latin typeface="+mn-lt"/>
                <a:ea typeface="Gilroy Bold" panose="00000500000000000000" pitchFamily="50" charset="0"/>
                <a:cs typeface="Gilroy Bold" panose="00000500000000000000" pitchFamily="50" charset="0"/>
              </a:defRPr>
            </a:lvl2pPr>
          </a:lstStyle>
          <a:p>
            <a:pPr lvl="0"/>
            <a:r>
              <a:rPr lang="en-US"/>
              <a:t>Click to edit master text styles</a:t>
            </a:r>
          </a:p>
          <a:p>
            <a:pPr lvl="1"/>
            <a:r>
              <a:rPr lang="en-US"/>
              <a:t>Second level</a:t>
            </a:r>
          </a:p>
        </p:txBody>
      </p:sp>
      <p:sp>
        <p:nvSpPr>
          <p:cNvPr id="3" name="Title 2"/>
          <p:cNvSpPr>
            <a:spLocks noGrp="1"/>
          </p:cNvSpPr>
          <p:nvPr>
            <p:ph type="title" hasCustomPrompt="1"/>
          </p:nvPr>
        </p:nvSpPr>
        <p:spPr>
          <a:xfrm>
            <a:off x="415227" y="2731259"/>
            <a:ext cx="11185080" cy="668692"/>
          </a:xfrm>
        </p:spPr>
        <p:txBody>
          <a:bodyPr/>
          <a:lstStyle>
            <a:lvl1pPr>
              <a:lnSpc>
                <a:spcPct val="90000"/>
              </a:lnSpc>
              <a:defRPr sz="4399" b="1">
                <a:solidFill>
                  <a:schemeClr val="bg2"/>
                </a:solidFill>
              </a:defRPr>
            </a:lvl1pPr>
          </a:lstStyle>
          <a:p>
            <a:r>
              <a:rPr lang="en-US"/>
              <a:t>Click to edit master title style</a:t>
            </a:r>
          </a:p>
        </p:txBody>
      </p:sp>
      <p:pic>
        <p:nvPicPr>
          <p:cNvPr id="19" name="Picture 18" descr="A picture containing drawing, light&#10;&#10;Description automatically generated">
            <a:extLst>
              <a:ext uri="{FF2B5EF4-FFF2-40B4-BE49-F238E27FC236}">
                <a16:creationId xmlns:a16="http://schemas.microsoft.com/office/drawing/2014/main" id="{24C40600-E406-4C5D-8001-FF3759F5B410}"/>
              </a:ext>
            </a:extLst>
          </p:cNvPr>
          <p:cNvPicPr>
            <a:picLocks noChangeAspect="1"/>
          </p:cNvPicPr>
          <p:nvPr userDrawn="1"/>
        </p:nvPicPr>
        <p:blipFill>
          <a:blip r:embed="rId2"/>
          <a:stretch>
            <a:fillRect/>
          </a:stretch>
        </p:blipFill>
        <p:spPr>
          <a:xfrm>
            <a:off x="402864" y="904866"/>
            <a:ext cx="1848098" cy="531050"/>
          </a:xfrm>
          <a:prstGeom prst="rect">
            <a:avLst/>
          </a:prstGeom>
        </p:spPr>
      </p:pic>
    </p:spTree>
    <p:extLst>
      <p:ext uri="{BB962C8B-B14F-4D97-AF65-F5344CB8AC3E}">
        <p14:creationId xmlns:p14="http://schemas.microsoft.com/office/powerpoint/2010/main" val="3982081661"/>
      </p:ext>
    </p:extLst>
  </p:cSld>
  <p:clrMapOvr>
    <a:masterClrMapping/>
  </p:clrMapOvr>
  <p:hf sldNum="0" hdr="0" ftr="0" dt="0"/>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Do not use">
    <p:spTree>
      <p:nvGrpSpPr>
        <p:cNvPr id="1" name=""/>
        <p:cNvGrpSpPr/>
        <p:nvPr/>
      </p:nvGrpSpPr>
      <p:grpSpPr>
        <a:xfrm>
          <a:off x="0" y="0"/>
          <a:ext cx="0" cy="0"/>
          <a:chOff x="0" y="0"/>
          <a:chExt cx="0" cy="0"/>
        </a:xfrm>
      </p:grpSpPr>
      <p:sp>
        <p:nvSpPr>
          <p:cNvPr id="3" name="Rectangle 2"/>
          <p:cNvSpPr/>
          <p:nvPr/>
        </p:nvSpPr>
        <p:spPr bwMode="gray">
          <a:xfrm>
            <a:off x="1" y="0"/>
            <a:ext cx="12188825" cy="6858000"/>
          </a:xfrm>
          <a:prstGeom prst="rect">
            <a:avLst/>
          </a:prstGeom>
          <a:solidFill>
            <a:srgbClr val="D1232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80" tIns="45690" rIns="91380" bIns="45690" numCol="1" spcCol="0" rtlCol="0" fromWordArt="0" anchor="ctr" anchorCtr="0" forceAA="0" compatLnSpc="1">
            <a:prstTxWarp prst="textNoShape">
              <a:avLst/>
            </a:prstTxWarp>
            <a:noAutofit/>
          </a:bodyPr>
          <a:lstStyle/>
          <a:p>
            <a:pPr lvl="0" algn="ctr"/>
            <a:endParaRPr lang="en-US" sz="3598"/>
          </a:p>
        </p:txBody>
      </p:sp>
      <p:sp>
        <p:nvSpPr>
          <p:cNvPr id="4" name="TextBox 3"/>
          <p:cNvSpPr txBox="1"/>
          <p:nvPr/>
        </p:nvSpPr>
        <p:spPr bwMode="gray">
          <a:xfrm>
            <a:off x="1453956" y="3244335"/>
            <a:ext cx="9280920" cy="1200072"/>
          </a:xfrm>
          <a:prstGeom prst="rect">
            <a:avLst/>
          </a:prstGeom>
          <a:noFill/>
        </p:spPr>
        <p:txBody>
          <a:bodyPr wrap="square" rtlCol="0">
            <a:spAutoFit/>
          </a:bodyPr>
          <a:lstStyle/>
          <a:p>
            <a:pPr algn="ctr"/>
            <a:r>
              <a:rPr lang="en-US" sz="3598">
                <a:solidFill>
                  <a:srgbClr val="FFFFFF"/>
                </a:solidFill>
              </a:rPr>
              <a:t>Do</a:t>
            </a:r>
            <a:r>
              <a:rPr lang="en-US" sz="3598" baseline="0">
                <a:solidFill>
                  <a:srgbClr val="FFFFFF"/>
                </a:solidFill>
              </a:rPr>
              <a:t> not use this layout. For visual reference in layout masters only.</a:t>
            </a:r>
            <a:endParaRPr lang="en-US" sz="3598">
              <a:solidFill>
                <a:srgbClr val="FFFFFF"/>
              </a:solidFill>
            </a:endParaRPr>
          </a:p>
        </p:txBody>
      </p:sp>
      <p:sp>
        <p:nvSpPr>
          <p:cNvPr id="5" name="Rectangle 4"/>
          <p:cNvSpPr/>
          <p:nvPr/>
        </p:nvSpPr>
        <p:spPr bwMode="gray">
          <a:xfrm>
            <a:off x="1" y="0"/>
            <a:ext cx="12188825" cy="6858000"/>
          </a:xfrm>
          <a:prstGeom prst="rect">
            <a:avLst/>
          </a:prstGeom>
          <a:solidFill>
            <a:srgbClr val="D1232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80" tIns="45690" rIns="91380" bIns="45690" numCol="1" spcCol="0" rtlCol="0" fromWordArt="0" anchor="ctr" anchorCtr="0" forceAA="0" compatLnSpc="1">
            <a:prstTxWarp prst="textNoShape">
              <a:avLst/>
            </a:prstTxWarp>
            <a:noAutofit/>
          </a:bodyPr>
          <a:lstStyle/>
          <a:p>
            <a:pPr lvl="0" algn="ctr"/>
            <a:endParaRPr lang="en-US" sz="3598"/>
          </a:p>
        </p:txBody>
      </p:sp>
      <p:sp>
        <p:nvSpPr>
          <p:cNvPr id="6" name="TextBox 5"/>
          <p:cNvSpPr txBox="1"/>
          <p:nvPr/>
        </p:nvSpPr>
        <p:spPr bwMode="gray">
          <a:xfrm>
            <a:off x="1453956" y="3244335"/>
            <a:ext cx="9280920" cy="1200072"/>
          </a:xfrm>
          <a:prstGeom prst="rect">
            <a:avLst/>
          </a:prstGeom>
          <a:noFill/>
        </p:spPr>
        <p:txBody>
          <a:bodyPr wrap="square" rtlCol="0">
            <a:spAutoFit/>
          </a:bodyPr>
          <a:lstStyle/>
          <a:p>
            <a:pPr algn="ctr"/>
            <a:r>
              <a:rPr lang="en-US" sz="3598">
                <a:solidFill>
                  <a:srgbClr val="FFFFFF"/>
                </a:solidFill>
              </a:rPr>
              <a:t>Do</a:t>
            </a:r>
            <a:r>
              <a:rPr lang="en-US" sz="3598" baseline="0">
                <a:solidFill>
                  <a:srgbClr val="FFFFFF"/>
                </a:solidFill>
              </a:rPr>
              <a:t> not use this layout. For visual reference in layout masters only.</a:t>
            </a:r>
            <a:endParaRPr lang="en-US" sz="3598">
              <a:solidFill>
                <a:srgbClr val="FFFFFF"/>
              </a:solidFill>
            </a:endParaRPr>
          </a:p>
        </p:txBody>
      </p:sp>
      <p:sp>
        <p:nvSpPr>
          <p:cNvPr id="7" name="Rectangle 6"/>
          <p:cNvSpPr/>
          <p:nvPr/>
        </p:nvSpPr>
        <p:spPr bwMode="gray">
          <a:xfrm>
            <a:off x="1" y="0"/>
            <a:ext cx="12188825" cy="6858000"/>
          </a:xfrm>
          <a:prstGeom prst="rect">
            <a:avLst/>
          </a:prstGeom>
          <a:solidFill>
            <a:srgbClr val="D1232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80" tIns="45690" rIns="91380" bIns="45690" numCol="1" spcCol="0" rtlCol="0" fromWordArt="0" anchor="ctr" anchorCtr="0" forceAA="0" compatLnSpc="1">
            <a:prstTxWarp prst="textNoShape">
              <a:avLst/>
            </a:prstTxWarp>
            <a:noAutofit/>
          </a:bodyPr>
          <a:lstStyle/>
          <a:p>
            <a:pPr lvl="0" algn="ctr"/>
            <a:endParaRPr lang="en-US" sz="3598"/>
          </a:p>
        </p:txBody>
      </p:sp>
      <p:sp>
        <p:nvSpPr>
          <p:cNvPr id="8" name="TextBox 7"/>
          <p:cNvSpPr txBox="1"/>
          <p:nvPr/>
        </p:nvSpPr>
        <p:spPr bwMode="gray">
          <a:xfrm>
            <a:off x="1453956" y="3244335"/>
            <a:ext cx="9280920" cy="1200072"/>
          </a:xfrm>
          <a:prstGeom prst="rect">
            <a:avLst/>
          </a:prstGeom>
          <a:noFill/>
        </p:spPr>
        <p:txBody>
          <a:bodyPr wrap="square" rtlCol="0">
            <a:spAutoFit/>
          </a:bodyPr>
          <a:lstStyle/>
          <a:p>
            <a:pPr algn="ctr"/>
            <a:r>
              <a:rPr lang="en-US" sz="3598">
                <a:solidFill>
                  <a:srgbClr val="FFFFFF"/>
                </a:solidFill>
              </a:rPr>
              <a:t>Do</a:t>
            </a:r>
            <a:r>
              <a:rPr lang="en-US" sz="3598" baseline="0">
                <a:solidFill>
                  <a:srgbClr val="FFFFFF"/>
                </a:solidFill>
              </a:rPr>
              <a:t> not use this layout. For visual reference in layout masters only.</a:t>
            </a:r>
            <a:endParaRPr lang="en-US" sz="3598">
              <a:solidFill>
                <a:srgbClr val="FFFFFF"/>
              </a:solidFill>
            </a:endParaRPr>
          </a:p>
        </p:txBody>
      </p:sp>
    </p:spTree>
    <p:extLst>
      <p:ext uri="{BB962C8B-B14F-4D97-AF65-F5344CB8AC3E}">
        <p14:creationId xmlns:p14="http://schemas.microsoft.com/office/powerpoint/2010/main" val="3334451377"/>
      </p:ext>
    </p:extLst>
  </p:cSld>
  <p:clrMapOvr>
    <a:masterClrMapping/>
  </p:clrMapOvr>
  <p:transition>
    <p:fade/>
  </p:transition>
  <p:hf sldNum="0" hdr="0" ftr="0" dt="0"/>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Section_Slide_illustration2">
    <p:bg bwMode="gray">
      <p:bgPr>
        <a:solidFill>
          <a:schemeClr val="tx1"/>
        </a:solidFill>
        <a:effectLst/>
      </p:bgPr>
    </p:bg>
    <p:spTree>
      <p:nvGrpSpPr>
        <p:cNvPr id="1" name=""/>
        <p:cNvGrpSpPr/>
        <p:nvPr/>
      </p:nvGrpSpPr>
      <p:grpSpPr>
        <a:xfrm>
          <a:off x="0" y="0"/>
          <a:ext cx="0" cy="0"/>
          <a:chOff x="0" y="0"/>
          <a:chExt cx="0" cy="0"/>
        </a:xfrm>
      </p:grpSpPr>
      <p:pic>
        <p:nvPicPr>
          <p:cNvPr id="18" name="Picture 2">
            <a:extLst>
              <a:ext uri="{FF2B5EF4-FFF2-40B4-BE49-F238E27FC236}">
                <a16:creationId xmlns:a16="http://schemas.microsoft.com/office/drawing/2014/main" id="{F4F82EF1-3D86-4A8D-90BF-A4E7CB297191}"/>
              </a:ext>
            </a:extLst>
          </p:cNvPr>
          <p:cNvPicPr>
            <a:picLocks noChangeAspect="1"/>
          </p:cNvPicPr>
          <p:nvPr userDrawn="1"/>
        </p:nvPicPr>
        <p:blipFill>
          <a:blip r:embed="rId2"/>
          <a:stretch>
            <a:fillRect/>
          </a:stretch>
        </p:blipFill>
        <p:spPr>
          <a:xfrm>
            <a:off x="-3176" y="9526"/>
            <a:ext cx="12192001" cy="6858000"/>
          </a:xfrm>
          <a:prstGeom prst="rect">
            <a:avLst/>
          </a:prstGeom>
        </p:spPr>
      </p:pic>
      <p:sp>
        <p:nvSpPr>
          <p:cNvPr id="19" name="Title 1">
            <a:extLst>
              <a:ext uri="{FF2B5EF4-FFF2-40B4-BE49-F238E27FC236}">
                <a16:creationId xmlns:a16="http://schemas.microsoft.com/office/drawing/2014/main" id="{A4C6CB40-7B5F-4FCE-89E3-37EE5BF88495}"/>
              </a:ext>
            </a:extLst>
          </p:cNvPr>
          <p:cNvSpPr>
            <a:spLocks noGrp="1"/>
          </p:cNvSpPr>
          <p:nvPr>
            <p:ph type="ctrTitle" hasCustomPrompt="1"/>
          </p:nvPr>
        </p:nvSpPr>
        <p:spPr bwMode="gray">
          <a:xfrm>
            <a:off x="420033" y="2005012"/>
            <a:ext cx="5243012" cy="1336386"/>
          </a:xfrm>
        </p:spPr>
        <p:txBody>
          <a:bodyPr/>
          <a:lstStyle>
            <a:lvl1pPr algn="l" defTabSz="456880" rtl="0" eaLnBrk="1" latinLnBrk="0" hangingPunct="1">
              <a:lnSpc>
                <a:spcPct val="90000"/>
              </a:lnSpc>
              <a:spcBef>
                <a:spcPts val="0"/>
              </a:spcBef>
              <a:buNone/>
              <a:defRPr lang="en-US" sz="3599" b="1" kern="1200" normalizeH="0" baseline="0" dirty="0">
                <a:solidFill>
                  <a:srgbClr val="F7F7F7"/>
                </a:solidFill>
                <a:latin typeface="+mj-lt"/>
                <a:ea typeface="Gilroy Bold" panose="00000500000000000000" pitchFamily="50" charset="0"/>
                <a:cs typeface="Gilroy Bold" panose="00000500000000000000" pitchFamily="50" charset="0"/>
              </a:defRPr>
            </a:lvl1pPr>
          </a:lstStyle>
          <a:p>
            <a:r>
              <a:rPr lang="en-US"/>
              <a:t>Click to edit slide title style</a:t>
            </a:r>
          </a:p>
        </p:txBody>
      </p:sp>
      <p:sp>
        <p:nvSpPr>
          <p:cNvPr id="21" name="Text Placeholder 2">
            <a:extLst>
              <a:ext uri="{FF2B5EF4-FFF2-40B4-BE49-F238E27FC236}">
                <a16:creationId xmlns:a16="http://schemas.microsoft.com/office/drawing/2014/main" id="{80A56E7D-653F-4CDB-A303-F9C1DB79EE1C}"/>
              </a:ext>
            </a:extLst>
          </p:cNvPr>
          <p:cNvSpPr>
            <a:spLocks noGrp="1"/>
          </p:cNvSpPr>
          <p:nvPr>
            <p:ph type="body" sz="quarter" idx="10" hasCustomPrompt="1"/>
          </p:nvPr>
        </p:nvSpPr>
        <p:spPr>
          <a:xfrm>
            <a:off x="434339" y="3434010"/>
            <a:ext cx="5228706" cy="789637"/>
          </a:xfrm>
        </p:spPr>
        <p:txBody>
          <a:bodyPr/>
          <a:lstStyle>
            <a:lvl1pPr marL="0" indent="0">
              <a:lnSpc>
                <a:spcPct val="90000"/>
              </a:lnSpc>
              <a:spcBef>
                <a:spcPts val="600"/>
              </a:spcBef>
              <a:buFont typeface="Arial" panose="020B0604020202020204" pitchFamily="34" charset="0"/>
              <a:buNone/>
              <a:defRPr sz="1999" b="0">
                <a:solidFill>
                  <a:schemeClr val="bg1"/>
                </a:solidFill>
                <a:latin typeface="+mj-lt"/>
                <a:ea typeface="Gilroy Bold" panose="00000500000000000000" pitchFamily="50" charset="0"/>
                <a:cs typeface="Gilroy Bold" panose="00000500000000000000" pitchFamily="50" charset="0"/>
              </a:defRPr>
            </a:lvl1pPr>
            <a:lvl2pPr marL="231612" indent="0">
              <a:buNone/>
              <a:defRPr/>
            </a:lvl2pPr>
            <a:lvl3pPr marL="569514" indent="0">
              <a:buNone/>
              <a:defRPr/>
            </a:lvl3pPr>
            <a:lvl4pPr marL="853477" indent="0">
              <a:buNone/>
              <a:defRPr/>
            </a:lvl4pPr>
            <a:lvl5pPr marL="1145373" indent="0">
              <a:buNone/>
              <a:defRPr/>
            </a:lvl5pPr>
          </a:lstStyle>
          <a:p>
            <a:pPr lvl="0"/>
            <a:r>
              <a:rPr lang="en-US"/>
              <a:t>Click to edit subtitle master text styles</a:t>
            </a:r>
          </a:p>
        </p:txBody>
      </p:sp>
      <p:sp>
        <p:nvSpPr>
          <p:cNvPr id="28" name="Footer Placeholder 4">
            <a:extLst>
              <a:ext uri="{FF2B5EF4-FFF2-40B4-BE49-F238E27FC236}">
                <a16:creationId xmlns:a16="http://schemas.microsoft.com/office/drawing/2014/main" id="{6E11AD21-7AF9-3A48-B0CC-9938FAF08110}"/>
              </a:ext>
            </a:extLst>
          </p:cNvPr>
          <p:cNvSpPr txBox="1">
            <a:spLocks/>
          </p:cNvSpPr>
          <p:nvPr userDrawn="1"/>
        </p:nvSpPr>
        <p:spPr bwMode="gray">
          <a:xfrm>
            <a:off x="5861884" y="6365328"/>
            <a:ext cx="497712" cy="222250"/>
          </a:xfrm>
          <a:prstGeom prst="rect">
            <a:avLst/>
          </a:prstGeom>
        </p:spPr>
        <p:txBody>
          <a:bodyPr anchor="ctr" anchorCtr="0"/>
          <a:lstStyle>
            <a:defPPr>
              <a:defRPr lang="en-US"/>
            </a:defPPr>
            <a:lvl1pPr marL="0" algn="l" defTabSz="914400" rtl="0" eaLnBrk="1" latinLnBrk="0" hangingPunct="1">
              <a:defRPr lang="en-US" sz="800" kern="1200" smtClean="0">
                <a:solidFill>
                  <a:srgbClr val="182635"/>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FBDCBF2-BE2D-4B82-87DE-56AD2FCE3670}" type="slidenum">
              <a:rPr lang="en-US" sz="600" smtClean="0">
                <a:solidFill>
                  <a:schemeClr val="bg1"/>
                </a:solidFill>
                <a:latin typeface="+mn-lt"/>
                <a:ea typeface="Avenir Book" charset="0"/>
                <a:cs typeface="Arial" panose="020B0604020202020204" pitchFamily="34" charset="0"/>
              </a:rPr>
              <a:pPr algn="ctr"/>
              <a:t>‹#›</a:t>
            </a:fld>
            <a:endParaRPr lang="en-US" sz="600">
              <a:solidFill>
                <a:schemeClr val="bg1"/>
              </a:solidFill>
              <a:latin typeface="+mn-lt"/>
              <a:ea typeface="Avenir Book" charset="0"/>
              <a:cs typeface="Arial" panose="020B0604020202020204" pitchFamily="34" charset="0"/>
            </a:endParaRPr>
          </a:p>
        </p:txBody>
      </p:sp>
      <p:grpSp>
        <p:nvGrpSpPr>
          <p:cNvPr id="12" name="Graphic 28">
            <a:extLst>
              <a:ext uri="{FF2B5EF4-FFF2-40B4-BE49-F238E27FC236}">
                <a16:creationId xmlns:a16="http://schemas.microsoft.com/office/drawing/2014/main" id="{52954413-E004-4534-AAEC-E872CBB01CB0}"/>
              </a:ext>
            </a:extLst>
          </p:cNvPr>
          <p:cNvGrpSpPr>
            <a:grpSpLocks noChangeAspect="1"/>
          </p:cNvGrpSpPr>
          <p:nvPr userDrawn="1"/>
        </p:nvGrpSpPr>
        <p:grpSpPr>
          <a:xfrm>
            <a:off x="384048" y="6197601"/>
            <a:ext cx="874662" cy="464232"/>
            <a:chOff x="3834550" y="2440725"/>
            <a:chExt cx="5419725" cy="2876550"/>
          </a:xfrm>
          <a:solidFill>
            <a:schemeClr val="bg1"/>
          </a:solidFill>
        </p:grpSpPr>
        <p:sp>
          <p:nvSpPr>
            <p:cNvPr id="13" name="Freeform: Shape 98">
              <a:extLst>
                <a:ext uri="{FF2B5EF4-FFF2-40B4-BE49-F238E27FC236}">
                  <a16:creationId xmlns:a16="http://schemas.microsoft.com/office/drawing/2014/main" id="{1FD511A8-A946-4535-BB03-02848766B7DB}"/>
                </a:ext>
              </a:extLst>
            </p:cNvPr>
            <p:cNvSpPr/>
            <p:nvPr/>
          </p:nvSpPr>
          <p:spPr>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sz="1799"/>
            </a:p>
          </p:txBody>
        </p:sp>
        <p:sp>
          <p:nvSpPr>
            <p:cNvPr id="14" name="Freeform: Shape 99">
              <a:extLst>
                <a:ext uri="{FF2B5EF4-FFF2-40B4-BE49-F238E27FC236}">
                  <a16:creationId xmlns:a16="http://schemas.microsoft.com/office/drawing/2014/main" id="{E14D7041-8B6A-4AD0-984A-5EE79F237B49}"/>
                </a:ext>
              </a:extLst>
            </p:cNvPr>
            <p:cNvSpPr/>
            <p:nvPr/>
          </p:nvSpPr>
          <p:spPr>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rgbClr val="81B5A0"/>
            </a:solidFill>
            <a:ln w="9525" cap="flat">
              <a:noFill/>
              <a:prstDash val="solid"/>
              <a:miter/>
            </a:ln>
          </p:spPr>
          <p:txBody>
            <a:bodyPr rtlCol="0" anchor="ctr"/>
            <a:lstStyle/>
            <a:p>
              <a:endParaRPr lang="en-US" sz="1799"/>
            </a:p>
          </p:txBody>
        </p:sp>
        <p:sp>
          <p:nvSpPr>
            <p:cNvPr id="15" name="Freeform: Shape 100">
              <a:extLst>
                <a:ext uri="{FF2B5EF4-FFF2-40B4-BE49-F238E27FC236}">
                  <a16:creationId xmlns:a16="http://schemas.microsoft.com/office/drawing/2014/main" id="{A4F3BE19-894B-499E-919E-A88F350B126D}"/>
                </a:ext>
              </a:extLst>
            </p:cNvPr>
            <p:cNvSpPr/>
            <p:nvPr/>
          </p:nvSpPr>
          <p:spPr>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sz="1799"/>
            </a:p>
          </p:txBody>
        </p:sp>
        <p:sp>
          <p:nvSpPr>
            <p:cNvPr id="16" name="Freeform: Shape 101">
              <a:extLst>
                <a:ext uri="{FF2B5EF4-FFF2-40B4-BE49-F238E27FC236}">
                  <a16:creationId xmlns:a16="http://schemas.microsoft.com/office/drawing/2014/main" id="{46EB6E6D-89E7-4083-963C-F5C603B2858A}"/>
                </a:ext>
              </a:extLst>
            </p:cNvPr>
            <p:cNvSpPr/>
            <p:nvPr/>
          </p:nvSpPr>
          <p:spPr>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sz="1799"/>
            </a:p>
          </p:txBody>
        </p:sp>
        <p:sp>
          <p:nvSpPr>
            <p:cNvPr id="17" name="Freeform: Shape 102">
              <a:extLst>
                <a:ext uri="{FF2B5EF4-FFF2-40B4-BE49-F238E27FC236}">
                  <a16:creationId xmlns:a16="http://schemas.microsoft.com/office/drawing/2014/main" id="{CCC9185A-1E11-4E0B-BAA1-137EAD3A2A3A}"/>
                </a:ext>
              </a:extLst>
            </p:cNvPr>
            <p:cNvSpPr/>
            <p:nvPr/>
          </p:nvSpPr>
          <p:spPr>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273599613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34" Type="http://schemas.openxmlformats.org/officeDocument/2006/relationships/theme" Target="../theme/theme2.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33" Type="http://schemas.openxmlformats.org/officeDocument/2006/relationships/slideLayout" Target="../slideLayouts/slideLayout68.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29" Type="http://schemas.openxmlformats.org/officeDocument/2006/relationships/slideLayout" Target="../slideLayouts/slideLayout64.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32" Type="http://schemas.openxmlformats.org/officeDocument/2006/relationships/slideLayout" Target="../slideLayouts/slideLayout67.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31" Type="http://schemas.openxmlformats.org/officeDocument/2006/relationships/slideLayout" Target="../slideLayouts/slideLayout66.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 Id="rId30" Type="http://schemas.openxmlformats.org/officeDocument/2006/relationships/slideLayout" Target="../slideLayouts/slideLayout65.xml"/><Relationship Id="rId8"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1.xml"/><Relationship Id="rId18" Type="http://schemas.openxmlformats.org/officeDocument/2006/relationships/slideLayout" Target="../slideLayouts/slideLayout86.xml"/><Relationship Id="rId26" Type="http://schemas.openxmlformats.org/officeDocument/2006/relationships/slideLayout" Target="../slideLayouts/slideLayout94.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34" Type="http://schemas.openxmlformats.org/officeDocument/2006/relationships/slideLayout" Target="../slideLayouts/slideLayout102.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slideLayout" Target="../slideLayouts/slideLayout93.xml"/><Relationship Id="rId33" Type="http://schemas.openxmlformats.org/officeDocument/2006/relationships/slideLayout" Target="../slideLayouts/slideLayout101.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29" Type="http://schemas.openxmlformats.org/officeDocument/2006/relationships/slideLayout" Target="../slideLayouts/slideLayout97.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slideLayout" Target="../slideLayouts/slideLayout92.xml"/><Relationship Id="rId32" Type="http://schemas.openxmlformats.org/officeDocument/2006/relationships/slideLayout" Target="../slideLayouts/slideLayout100.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slideLayout" Target="../slideLayouts/slideLayout91.xml"/><Relationship Id="rId28" Type="http://schemas.openxmlformats.org/officeDocument/2006/relationships/slideLayout" Target="../slideLayouts/slideLayout96.xml"/><Relationship Id="rId36" Type="http://schemas.openxmlformats.org/officeDocument/2006/relationships/theme" Target="../theme/theme3.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31" Type="http://schemas.openxmlformats.org/officeDocument/2006/relationships/slideLayout" Target="../slideLayouts/slideLayout99.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 Id="rId27" Type="http://schemas.openxmlformats.org/officeDocument/2006/relationships/slideLayout" Target="../slideLayouts/slideLayout95.xml"/><Relationship Id="rId30" Type="http://schemas.openxmlformats.org/officeDocument/2006/relationships/slideLayout" Target="../slideLayouts/slideLayout98.xml"/><Relationship Id="rId35" Type="http://schemas.openxmlformats.org/officeDocument/2006/relationships/slideLayout" Target="../slideLayouts/slideLayout103.xml"/><Relationship Id="rId8"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bwMode="gray">
          <a:xfrm>
            <a:off x="435731" y="1902265"/>
            <a:ext cx="11212741" cy="4445658"/>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txBox="1">
            <a:spLocks/>
          </p:cNvSpPr>
          <p:nvPr/>
        </p:nvSpPr>
        <p:spPr bwMode="gray">
          <a:xfrm>
            <a:off x="5861884" y="6365328"/>
            <a:ext cx="497712" cy="222250"/>
          </a:xfrm>
          <a:prstGeom prst="rect">
            <a:avLst/>
          </a:prstGeom>
        </p:spPr>
        <p:txBody>
          <a:bodyPr anchor="ctr" anchorCtr="0"/>
          <a:lstStyle>
            <a:defPPr>
              <a:defRPr lang="en-US"/>
            </a:defPPr>
            <a:lvl1pPr marL="0" algn="l" defTabSz="914400" rtl="0" eaLnBrk="1" latinLnBrk="0" hangingPunct="1">
              <a:defRPr lang="en-US" sz="800" kern="1200" smtClean="0">
                <a:solidFill>
                  <a:srgbClr val="182635"/>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FBDCBF2-BE2D-4B82-87DE-56AD2FCE3670}" type="slidenum">
              <a:rPr lang="en-US" sz="600" smtClean="0">
                <a:solidFill>
                  <a:schemeClr val="tx1"/>
                </a:solidFill>
                <a:latin typeface="+mn-lt"/>
                <a:ea typeface="Avenir Book" charset="0"/>
                <a:cs typeface="Arial" panose="020B0604020202020204" pitchFamily="34" charset="0"/>
              </a:rPr>
              <a:pPr algn="ctr"/>
              <a:t>‹#›</a:t>
            </a:fld>
            <a:endParaRPr lang="en-US" sz="600">
              <a:solidFill>
                <a:schemeClr val="tx1"/>
              </a:solidFill>
              <a:latin typeface="+mn-lt"/>
              <a:ea typeface="Avenir Book" charset="0"/>
              <a:cs typeface="Arial" panose="020B0604020202020204" pitchFamily="34" charset="0"/>
            </a:endParaRPr>
          </a:p>
        </p:txBody>
      </p:sp>
      <p:sp>
        <p:nvSpPr>
          <p:cNvPr id="21" name="Footer Placeholder 4"/>
          <p:cNvSpPr txBox="1">
            <a:spLocks/>
          </p:cNvSpPr>
          <p:nvPr/>
        </p:nvSpPr>
        <p:spPr bwMode="gray">
          <a:xfrm>
            <a:off x="8053501" y="6364009"/>
            <a:ext cx="3703073" cy="222250"/>
          </a:xfrm>
          <a:prstGeom prst="rect">
            <a:avLst/>
          </a:prstGeom>
        </p:spPr>
        <p:txBody>
          <a:bodyPr anchor="ctr" anchorCtr="0"/>
          <a:lstStyle>
            <a:defPPr>
              <a:defRPr lang="en-US"/>
            </a:defPPr>
            <a:lvl1pPr marL="0" algn="l" defTabSz="914400" rtl="0" eaLnBrk="1" latinLnBrk="0" hangingPunct="1">
              <a:defRPr lang="en-US" sz="800" kern="1200" smtClean="0">
                <a:solidFill>
                  <a:srgbClr val="182635"/>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r" defTabSz="457017" rtl="0" eaLnBrk="1" latinLnBrk="0" hangingPunct="1">
              <a:tabLst>
                <a:tab pos="3599010" algn="l"/>
              </a:tabLst>
            </a:pPr>
            <a:r>
              <a:rPr lang="en-US" sz="600" kern="1200">
                <a:solidFill>
                  <a:schemeClr val="tx1"/>
                </a:solidFill>
                <a:latin typeface="+mn-lt"/>
                <a:ea typeface="+mn-ea"/>
                <a:cs typeface="Arial" panose="020B0604020202020204" pitchFamily="34" charset="0"/>
              </a:rPr>
              <a:t>© 2020 ServiceNow, Inc. All Rights Reserved.</a:t>
            </a:r>
          </a:p>
        </p:txBody>
      </p:sp>
      <p:sp>
        <p:nvSpPr>
          <p:cNvPr id="2" name="Title Placeholder 1"/>
          <p:cNvSpPr>
            <a:spLocks noGrp="1"/>
          </p:cNvSpPr>
          <p:nvPr>
            <p:ph type="title"/>
          </p:nvPr>
        </p:nvSpPr>
        <p:spPr bwMode="gray">
          <a:xfrm>
            <a:off x="441231" y="341807"/>
            <a:ext cx="11207242" cy="668692"/>
          </a:xfrm>
          <a:prstGeom prst="rect">
            <a:avLst/>
          </a:prstGeom>
        </p:spPr>
        <p:txBody>
          <a:bodyPr vert="horz" lIns="91440" tIns="0" rIns="91440" bIns="0" rtlCol="0" anchor="b" anchorCtr="0">
            <a:noAutofit/>
          </a:bodyPr>
          <a:lstStyle/>
          <a:p>
            <a:pPr lvl="0"/>
            <a:r>
              <a:rPr lang="en-US"/>
              <a:t>Click to edit Master title style</a:t>
            </a:r>
          </a:p>
        </p:txBody>
      </p:sp>
      <p:grpSp>
        <p:nvGrpSpPr>
          <p:cNvPr id="15" name="Group 14">
            <a:extLst>
              <a:ext uri="{FF2B5EF4-FFF2-40B4-BE49-F238E27FC236}">
                <a16:creationId xmlns:a16="http://schemas.microsoft.com/office/drawing/2014/main" id="{160B7161-33C9-4283-A38D-24218FC8740E}"/>
              </a:ext>
            </a:extLst>
          </p:cNvPr>
          <p:cNvGrpSpPr/>
          <p:nvPr userDrawn="1"/>
        </p:nvGrpSpPr>
        <p:grpSpPr bwMode="gray">
          <a:xfrm>
            <a:off x="540351" y="6347923"/>
            <a:ext cx="559991" cy="161925"/>
            <a:chOff x="4436128" y="1677988"/>
            <a:chExt cx="559991" cy="161925"/>
          </a:xfrm>
        </p:grpSpPr>
        <p:sp>
          <p:nvSpPr>
            <p:cNvPr id="16" name="Freeform 5">
              <a:extLst>
                <a:ext uri="{FF2B5EF4-FFF2-40B4-BE49-F238E27FC236}">
                  <a16:creationId xmlns:a16="http://schemas.microsoft.com/office/drawing/2014/main" id="{9E42893F-BEE7-4522-9C1C-54E8C1DF2A56}"/>
                </a:ext>
              </a:extLst>
            </p:cNvPr>
            <p:cNvSpPr>
              <a:spLocks/>
            </p:cNvSpPr>
            <p:nvPr/>
          </p:nvSpPr>
          <p:spPr bwMode="gray">
            <a:xfrm>
              <a:off x="4748866" y="1681163"/>
              <a:ext cx="238125" cy="153988"/>
            </a:xfrm>
            <a:custGeom>
              <a:avLst/>
              <a:gdLst>
                <a:gd name="T0" fmla="*/ 55 w 150"/>
                <a:gd name="T1" fmla="*/ 97 h 97"/>
                <a:gd name="T2" fmla="*/ 38 w 150"/>
                <a:gd name="T3" fmla="*/ 97 h 97"/>
                <a:gd name="T4" fmla="*/ 0 w 150"/>
                <a:gd name="T5" fmla="*/ 0 h 97"/>
                <a:gd name="T6" fmla="*/ 25 w 150"/>
                <a:gd name="T7" fmla="*/ 0 h 97"/>
                <a:gd name="T8" fmla="*/ 46 w 150"/>
                <a:gd name="T9" fmla="*/ 55 h 97"/>
                <a:gd name="T10" fmla="*/ 65 w 150"/>
                <a:gd name="T11" fmla="*/ 0 h 97"/>
                <a:gd name="T12" fmla="*/ 86 w 150"/>
                <a:gd name="T13" fmla="*/ 0 h 97"/>
                <a:gd name="T14" fmla="*/ 105 w 150"/>
                <a:gd name="T15" fmla="*/ 55 h 97"/>
                <a:gd name="T16" fmla="*/ 125 w 150"/>
                <a:gd name="T17" fmla="*/ 0 h 97"/>
                <a:gd name="T18" fmla="*/ 150 w 150"/>
                <a:gd name="T19" fmla="*/ 0 h 97"/>
                <a:gd name="T20" fmla="*/ 114 w 150"/>
                <a:gd name="T21" fmla="*/ 97 h 97"/>
                <a:gd name="T22" fmla="*/ 95 w 150"/>
                <a:gd name="T23" fmla="*/ 97 h 97"/>
                <a:gd name="T24" fmla="*/ 75 w 150"/>
                <a:gd name="T25" fmla="*/ 42 h 97"/>
                <a:gd name="T26" fmla="*/ 55 w 150"/>
                <a:gd name="T2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7">
                  <a:moveTo>
                    <a:pt x="55" y="97"/>
                  </a:moveTo>
                  <a:lnTo>
                    <a:pt x="38" y="97"/>
                  </a:lnTo>
                  <a:lnTo>
                    <a:pt x="0" y="0"/>
                  </a:lnTo>
                  <a:lnTo>
                    <a:pt x="25" y="0"/>
                  </a:lnTo>
                  <a:lnTo>
                    <a:pt x="46" y="55"/>
                  </a:lnTo>
                  <a:lnTo>
                    <a:pt x="65" y="0"/>
                  </a:lnTo>
                  <a:lnTo>
                    <a:pt x="86" y="0"/>
                  </a:lnTo>
                  <a:lnTo>
                    <a:pt x="105" y="55"/>
                  </a:lnTo>
                  <a:lnTo>
                    <a:pt x="125" y="0"/>
                  </a:lnTo>
                  <a:lnTo>
                    <a:pt x="150" y="0"/>
                  </a:lnTo>
                  <a:lnTo>
                    <a:pt x="114" y="97"/>
                  </a:lnTo>
                  <a:lnTo>
                    <a:pt x="95" y="97"/>
                  </a:lnTo>
                  <a:lnTo>
                    <a:pt x="75" y="42"/>
                  </a:lnTo>
                  <a:lnTo>
                    <a:pt x="55" y="9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72C58D0B-DCA5-4006-B425-92F28A5A454E}"/>
                </a:ext>
              </a:extLst>
            </p:cNvPr>
            <p:cNvSpPr>
              <a:spLocks/>
            </p:cNvSpPr>
            <p:nvPr/>
          </p:nvSpPr>
          <p:spPr bwMode="gray">
            <a:xfrm>
              <a:off x="4436128" y="1677988"/>
              <a:ext cx="144463" cy="157163"/>
            </a:xfrm>
            <a:custGeom>
              <a:avLst/>
              <a:gdLst>
                <a:gd name="T0" fmla="*/ 0 w 92"/>
                <a:gd name="T1" fmla="*/ 95 h 95"/>
                <a:gd name="T2" fmla="*/ 0 w 92"/>
                <a:gd name="T3" fmla="*/ 2 h 95"/>
                <a:gd name="T4" fmla="*/ 24 w 92"/>
                <a:gd name="T5" fmla="*/ 2 h 95"/>
                <a:gd name="T6" fmla="*/ 24 w 92"/>
                <a:gd name="T7" fmla="*/ 9 h 95"/>
                <a:gd name="T8" fmla="*/ 50 w 92"/>
                <a:gd name="T9" fmla="*/ 0 h 95"/>
                <a:gd name="T10" fmla="*/ 82 w 92"/>
                <a:gd name="T11" fmla="*/ 15 h 95"/>
                <a:gd name="T12" fmla="*/ 92 w 92"/>
                <a:gd name="T13" fmla="*/ 48 h 95"/>
                <a:gd name="T14" fmla="*/ 92 w 92"/>
                <a:gd name="T15" fmla="*/ 95 h 95"/>
                <a:gd name="T16" fmla="*/ 67 w 92"/>
                <a:gd name="T17" fmla="*/ 95 h 95"/>
                <a:gd name="T18" fmla="*/ 67 w 92"/>
                <a:gd name="T19" fmla="*/ 46 h 95"/>
                <a:gd name="T20" fmla="*/ 61 w 92"/>
                <a:gd name="T21" fmla="*/ 28 h 95"/>
                <a:gd name="T22" fmla="*/ 47 w 92"/>
                <a:gd name="T23" fmla="*/ 23 h 95"/>
                <a:gd name="T24" fmla="*/ 25 w 92"/>
                <a:gd name="T25" fmla="*/ 35 h 95"/>
                <a:gd name="T26" fmla="*/ 25 w 92"/>
                <a:gd name="T27" fmla="*/ 95 h 95"/>
                <a:gd name="T28" fmla="*/ 0 w 92"/>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5">
                  <a:moveTo>
                    <a:pt x="0" y="95"/>
                  </a:moveTo>
                  <a:cubicBezTo>
                    <a:pt x="0" y="2"/>
                    <a:pt x="0" y="2"/>
                    <a:pt x="0" y="2"/>
                  </a:cubicBezTo>
                  <a:cubicBezTo>
                    <a:pt x="24" y="2"/>
                    <a:pt x="24" y="2"/>
                    <a:pt x="24" y="2"/>
                  </a:cubicBezTo>
                  <a:cubicBezTo>
                    <a:pt x="24" y="9"/>
                    <a:pt x="24" y="9"/>
                    <a:pt x="24" y="9"/>
                  </a:cubicBezTo>
                  <a:cubicBezTo>
                    <a:pt x="31" y="4"/>
                    <a:pt x="40" y="0"/>
                    <a:pt x="50" y="0"/>
                  </a:cubicBezTo>
                  <a:cubicBezTo>
                    <a:pt x="63" y="0"/>
                    <a:pt x="75" y="6"/>
                    <a:pt x="82" y="15"/>
                  </a:cubicBezTo>
                  <a:cubicBezTo>
                    <a:pt x="89" y="22"/>
                    <a:pt x="92" y="32"/>
                    <a:pt x="92" y="48"/>
                  </a:cubicBezTo>
                  <a:cubicBezTo>
                    <a:pt x="92" y="95"/>
                    <a:pt x="92" y="95"/>
                    <a:pt x="92" y="95"/>
                  </a:cubicBezTo>
                  <a:cubicBezTo>
                    <a:pt x="67" y="95"/>
                    <a:pt x="67" y="95"/>
                    <a:pt x="67" y="95"/>
                  </a:cubicBezTo>
                  <a:cubicBezTo>
                    <a:pt x="67" y="46"/>
                    <a:pt x="67" y="46"/>
                    <a:pt x="67" y="46"/>
                  </a:cubicBezTo>
                  <a:cubicBezTo>
                    <a:pt x="67" y="37"/>
                    <a:pt x="65" y="32"/>
                    <a:pt x="61" y="28"/>
                  </a:cubicBezTo>
                  <a:cubicBezTo>
                    <a:pt x="58" y="25"/>
                    <a:pt x="53" y="23"/>
                    <a:pt x="47" y="23"/>
                  </a:cubicBezTo>
                  <a:cubicBezTo>
                    <a:pt x="37" y="23"/>
                    <a:pt x="28" y="30"/>
                    <a:pt x="25" y="35"/>
                  </a:cubicBezTo>
                  <a:cubicBezTo>
                    <a:pt x="25" y="95"/>
                    <a:pt x="25" y="95"/>
                    <a:pt x="25" y="95"/>
                  </a:cubicBezTo>
                  <a:lnTo>
                    <a:pt x="0" y="9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69A8B906-BE12-4BF9-8035-A5D01A7FA1D4}"/>
                </a:ext>
              </a:extLst>
            </p:cNvPr>
            <p:cNvSpPr>
              <a:spLocks noEditPoints="1"/>
            </p:cNvSpPr>
            <p:nvPr/>
          </p:nvSpPr>
          <p:spPr bwMode="gray">
            <a:xfrm>
              <a:off x="4594878" y="1681163"/>
              <a:ext cx="165100" cy="158750"/>
            </a:xfrm>
            <a:custGeom>
              <a:avLst/>
              <a:gdLst>
                <a:gd name="T0" fmla="*/ 53 w 106"/>
                <a:gd name="T1" fmla="*/ 0 h 96"/>
                <a:gd name="T2" fmla="*/ 0 w 106"/>
                <a:gd name="T3" fmla="*/ 53 h 96"/>
                <a:gd name="T4" fmla="*/ 16 w 106"/>
                <a:gd name="T5" fmla="*/ 92 h 96"/>
                <a:gd name="T6" fmla="*/ 30 w 106"/>
                <a:gd name="T7" fmla="*/ 93 h 96"/>
                <a:gd name="T8" fmla="*/ 53 w 106"/>
                <a:gd name="T9" fmla="*/ 86 h 96"/>
                <a:gd name="T10" fmla="*/ 76 w 106"/>
                <a:gd name="T11" fmla="*/ 93 h 96"/>
                <a:gd name="T12" fmla="*/ 90 w 106"/>
                <a:gd name="T13" fmla="*/ 92 h 96"/>
                <a:gd name="T14" fmla="*/ 106 w 106"/>
                <a:gd name="T15" fmla="*/ 53 h 96"/>
                <a:gd name="T16" fmla="*/ 53 w 106"/>
                <a:gd name="T17" fmla="*/ 0 h 96"/>
                <a:gd name="T18" fmla="*/ 53 w 106"/>
                <a:gd name="T19" fmla="*/ 80 h 96"/>
                <a:gd name="T20" fmla="*/ 26 w 106"/>
                <a:gd name="T21" fmla="*/ 53 h 96"/>
                <a:gd name="T22" fmla="*/ 53 w 106"/>
                <a:gd name="T23" fmla="*/ 27 h 96"/>
                <a:gd name="T24" fmla="*/ 80 w 106"/>
                <a:gd name="T25" fmla="*/ 53 h 96"/>
                <a:gd name="T26" fmla="*/ 53 w 106"/>
                <a:gd name="T27"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6">
                  <a:moveTo>
                    <a:pt x="53" y="0"/>
                  </a:moveTo>
                  <a:cubicBezTo>
                    <a:pt x="24" y="0"/>
                    <a:pt x="0" y="24"/>
                    <a:pt x="0" y="53"/>
                  </a:cubicBezTo>
                  <a:cubicBezTo>
                    <a:pt x="0" y="68"/>
                    <a:pt x="6" y="83"/>
                    <a:pt x="16" y="92"/>
                  </a:cubicBezTo>
                  <a:cubicBezTo>
                    <a:pt x="20" y="96"/>
                    <a:pt x="26" y="96"/>
                    <a:pt x="30" y="93"/>
                  </a:cubicBezTo>
                  <a:cubicBezTo>
                    <a:pt x="36" y="88"/>
                    <a:pt x="44" y="86"/>
                    <a:pt x="53" y="86"/>
                  </a:cubicBezTo>
                  <a:cubicBezTo>
                    <a:pt x="62" y="86"/>
                    <a:pt x="70" y="88"/>
                    <a:pt x="76" y="93"/>
                  </a:cubicBezTo>
                  <a:cubicBezTo>
                    <a:pt x="80" y="96"/>
                    <a:pt x="86" y="96"/>
                    <a:pt x="90" y="92"/>
                  </a:cubicBezTo>
                  <a:cubicBezTo>
                    <a:pt x="100" y="83"/>
                    <a:pt x="106" y="69"/>
                    <a:pt x="106" y="53"/>
                  </a:cubicBezTo>
                  <a:cubicBezTo>
                    <a:pt x="106" y="24"/>
                    <a:pt x="83" y="0"/>
                    <a:pt x="53" y="0"/>
                  </a:cubicBezTo>
                  <a:moveTo>
                    <a:pt x="53" y="80"/>
                  </a:moveTo>
                  <a:cubicBezTo>
                    <a:pt x="37" y="80"/>
                    <a:pt x="26" y="68"/>
                    <a:pt x="26" y="53"/>
                  </a:cubicBezTo>
                  <a:cubicBezTo>
                    <a:pt x="26" y="39"/>
                    <a:pt x="37" y="27"/>
                    <a:pt x="53" y="27"/>
                  </a:cubicBezTo>
                  <a:cubicBezTo>
                    <a:pt x="69" y="27"/>
                    <a:pt x="80" y="39"/>
                    <a:pt x="80" y="53"/>
                  </a:cubicBezTo>
                  <a:cubicBezTo>
                    <a:pt x="80" y="68"/>
                    <a:pt x="69" y="80"/>
                    <a:pt x="53" y="80"/>
                  </a:cubicBezTo>
                </a:path>
              </a:pathLst>
            </a:custGeom>
            <a:solidFill>
              <a:srgbClr val="81B5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9" name="Group 18">
              <a:extLst>
                <a:ext uri="{FF2B5EF4-FFF2-40B4-BE49-F238E27FC236}">
                  <a16:creationId xmlns:a16="http://schemas.microsoft.com/office/drawing/2014/main" id="{1089459A-43CF-4F05-B84E-346BB12E7DC2}"/>
                </a:ext>
              </a:extLst>
            </p:cNvPr>
            <p:cNvGrpSpPr>
              <a:grpSpLocks noChangeAspect="1"/>
            </p:cNvGrpSpPr>
            <p:nvPr/>
          </p:nvGrpSpPr>
          <p:grpSpPr bwMode="gray">
            <a:xfrm>
              <a:off x="4956831" y="1814196"/>
              <a:ext cx="39288" cy="20954"/>
              <a:chOff x="2687241" y="1822450"/>
              <a:chExt cx="23813" cy="12700"/>
            </a:xfrm>
          </p:grpSpPr>
          <p:sp>
            <p:nvSpPr>
              <p:cNvPr id="20" name="Freeform 8">
                <a:extLst>
                  <a:ext uri="{FF2B5EF4-FFF2-40B4-BE49-F238E27FC236}">
                    <a16:creationId xmlns:a16="http://schemas.microsoft.com/office/drawing/2014/main" id="{FE52A60A-2E72-41D3-92BC-3E02BB2731DB}"/>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9">
                <a:extLst>
                  <a:ext uri="{FF2B5EF4-FFF2-40B4-BE49-F238E27FC236}">
                    <a16:creationId xmlns:a16="http://schemas.microsoft.com/office/drawing/2014/main" id="{D51BEEF2-6746-4723-8172-AE900AC6B9CD}"/>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898961582"/>
      </p:ext>
    </p:extLst>
  </p:cSld>
  <p:clrMap bg1="lt1" tx1="dk1" bg2="lt2" tx2="dk2" accent1="accent1" accent2="accent2" accent3="accent3" accent4="accent4" accent5="accent5" accent6="accent6" hlink="hlink" folHlink="folHlink"/>
  <p:sldLayoutIdLst>
    <p:sldLayoutId id="2147484091" r:id="rId1"/>
    <p:sldLayoutId id="2147484097" r:id="rId2"/>
    <p:sldLayoutId id="2147484144" r:id="rId3"/>
    <p:sldLayoutId id="2147484145" r:id="rId4"/>
    <p:sldLayoutId id="2147484143" r:id="rId5"/>
    <p:sldLayoutId id="2147484102" r:id="rId6"/>
    <p:sldLayoutId id="2147484103" r:id="rId7"/>
    <p:sldLayoutId id="2147484104" r:id="rId8"/>
    <p:sldLayoutId id="2147484242" r:id="rId9"/>
    <p:sldLayoutId id="2147484129" r:id="rId10"/>
    <p:sldLayoutId id="2147484105" r:id="rId11"/>
    <p:sldLayoutId id="2147484137" r:id="rId12"/>
    <p:sldLayoutId id="2147484106" r:id="rId13"/>
    <p:sldLayoutId id="2147484140" r:id="rId14"/>
    <p:sldLayoutId id="2147484244" r:id="rId15"/>
    <p:sldLayoutId id="2147484141" r:id="rId16"/>
    <p:sldLayoutId id="2147484142" r:id="rId17"/>
    <p:sldLayoutId id="2147484146" r:id="rId18"/>
    <p:sldLayoutId id="2147484243" r:id="rId19"/>
    <p:sldLayoutId id="2147484133" r:id="rId20"/>
    <p:sldLayoutId id="2147484132" r:id="rId21"/>
    <p:sldLayoutId id="2147484108" r:id="rId22"/>
    <p:sldLayoutId id="2147484109" r:id="rId23"/>
    <p:sldLayoutId id="2147484110" r:id="rId24"/>
    <p:sldLayoutId id="2147484111" r:id="rId25"/>
    <p:sldLayoutId id="2147484112" r:id="rId26"/>
    <p:sldLayoutId id="2147484151" r:id="rId27"/>
    <p:sldLayoutId id="2147484113" r:id="rId28"/>
    <p:sldLayoutId id="2147484138" r:id="rId29"/>
    <p:sldLayoutId id="2147484148" r:id="rId30"/>
    <p:sldLayoutId id="2147484149" r:id="rId31"/>
    <p:sldLayoutId id="2147484150" r:id="rId32"/>
    <p:sldLayoutId id="2147484125" r:id="rId33"/>
    <p:sldLayoutId id="2147484247" r:id="rId34"/>
    <p:sldLayoutId id="2147484319" r:id="rId35"/>
  </p:sldLayoutIdLst>
  <p:transition>
    <p:fade/>
  </p:transition>
  <p:hf sldNum="0" hdr="0" ftr="0" dt="0"/>
  <p:txStyles>
    <p:titleStyle>
      <a:lvl1pPr algn="l" defTabSz="457017" rtl="0" eaLnBrk="1" latinLnBrk="0" hangingPunct="1">
        <a:lnSpc>
          <a:spcPct val="85000"/>
        </a:lnSpc>
        <a:spcBef>
          <a:spcPts val="0"/>
        </a:spcBef>
        <a:buNone/>
        <a:defRPr lang="en-US" sz="3200" b="1" i="0" kern="1200" dirty="0" smtClean="0">
          <a:solidFill>
            <a:schemeClr val="tx1"/>
          </a:solidFill>
          <a:latin typeface="+mj-lt"/>
          <a:ea typeface="Gilroy Bold" panose="00000500000000000000" pitchFamily="50" charset="0"/>
          <a:cs typeface="Gilroy Bold" panose="00000500000000000000" pitchFamily="50" charset="0"/>
        </a:defRPr>
      </a:lvl1pPr>
    </p:titleStyle>
    <p:bodyStyle>
      <a:lvl1pPr marL="228509" indent="-228509" algn="l" defTabSz="457017" rtl="0" eaLnBrk="1" latinLnBrk="0" hangingPunct="1">
        <a:lnSpc>
          <a:spcPct val="90000"/>
        </a:lnSpc>
        <a:spcBef>
          <a:spcPts val="1200"/>
        </a:spcBef>
        <a:buClr>
          <a:schemeClr val="tx1"/>
        </a:buClr>
        <a:buFont typeface="Arial"/>
        <a:buChar char="•"/>
        <a:defRPr sz="2000" kern="1200">
          <a:solidFill>
            <a:schemeClr val="tx1"/>
          </a:solidFill>
          <a:latin typeface="+mn-lt"/>
          <a:ea typeface="Gilroy Bold" panose="00000500000000000000" pitchFamily="50" charset="0"/>
          <a:cs typeface="Gilroy Bold" panose="00000500000000000000" pitchFamily="50" charset="0"/>
        </a:defRPr>
      </a:lvl1pPr>
      <a:lvl2pPr marL="457017" indent="-225335"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2pPr>
      <a:lvl3pPr marL="741066" indent="-171381"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3pPr>
      <a:lvl4pPr marL="1026702" indent="-172969" algn="l" defTabSz="457017" rtl="0" eaLnBrk="1" latinLnBrk="0" hangingPunct="1">
        <a:lnSpc>
          <a:spcPct val="90000"/>
        </a:lnSpc>
        <a:spcBef>
          <a:spcPts val="600"/>
        </a:spcBef>
        <a:buClr>
          <a:schemeClr val="tx1"/>
        </a:buClr>
        <a:buFont typeface="Arial"/>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4pPr>
      <a:lvl5pPr marL="1310750" indent="-165034" algn="l" defTabSz="457017"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5pPr>
      <a:lvl6pPr marL="2513594" indent="-228509" algn="l" defTabSz="457017" rtl="0" eaLnBrk="1" latinLnBrk="0" hangingPunct="1">
        <a:spcBef>
          <a:spcPct val="20000"/>
        </a:spcBef>
        <a:buFont typeface="Arial"/>
        <a:buChar char="•"/>
        <a:defRPr sz="1999" kern="1200">
          <a:solidFill>
            <a:schemeClr val="tx1"/>
          </a:solidFill>
          <a:latin typeface="+mn-lt"/>
          <a:ea typeface="+mn-ea"/>
          <a:cs typeface="+mn-cs"/>
        </a:defRPr>
      </a:lvl6pPr>
      <a:lvl7pPr marL="2970611" indent="-228509" algn="l" defTabSz="457017" rtl="0" eaLnBrk="1" latinLnBrk="0" hangingPunct="1">
        <a:spcBef>
          <a:spcPct val="20000"/>
        </a:spcBef>
        <a:buFont typeface="Arial"/>
        <a:buChar char="•"/>
        <a:defRPr sz="1999" kern="1200">
          <a:solidFill>
            <a:schemeClr val="tx1"/>
          </a:solidFill>
          <a:latin typeface="+mn-lt"/>
          <a:ea typeface="+mn-ea"/>
          <a:cs typeface="+mn-cs"/>
        </a:defRPr>
      </a:lvl7pPr>
      <a:lvl8pPr marL="3427628" indent="-228509" algn="l" defTabSz="457017" rtl="0" eaLnBrk="1" latinLnBrk="0" hangingPunct="1">
        <a:spcBef>
          <a:spcPct val="20000"/>
        </a:spcBef>
        <a:buFont typeface="Arial"/>
        <a:buChar char="•"/>
        <a:defRPr sz="1999" kern="1200">
          <a:solidFill>
            <a:schemeClr val="tx1"/>
          </a:solidFill>
          <a:latin typeface="+mn-lt"/>
          <a:ea typeface="+mn-ea"/>
          <a:cs typeface="+mn-cs"/>
        </a:defRPr>
      </a:lvl8pPr>
      <a:lvl9pPr marL="3884646" indent="-228509" algn="l" defTabSz="457017" rtl="0" eaLnBrk="1" latinLnBrk="0" hangingPunct="1">
        <a:spcBef>
          <a:spcPct val="20000"/>
        </a:spcBef>
        <a:buFont typeface="Arial"/>
        <a:buChar char="•"/>
        <a:defRPr sz="1999" kern="1200">
          <a:solidFill>
            <a:schemeClr val="tx1"/>
          </a:solidFill>
          <a:latin typeface="+mn-lt"/>
          <a:ea typeface="+mn-ea"/>
          <a:cs typeface="+mn-cs"/>
        </a:defRPr>
      </a:lvl9pPr>
    </p:bodyStyle>
    <p:otherStyle>
      <a:defPPr>
        <a:defRPr lang="en-US"/>
      </a:defPPr>
      <a:lvl1pPr marL="0" algn="l" defTabSz="457017" rtl="0" eaLnBrk="1" latinLnBrk="0" hangingPunct="1">
        <a:defRPr sz="1799" kern="1200">
          <a:solidFill>
            <a:schemeClr val="tx1"/>
          </a:solidFill>
          <a:latin typeface="+mn-lt"/>
          <a:ea typeface="+mn-ea"/>
          <a:cs typeface="+mn-cs"/>
        </a:defRPr>
      </a:lvl1pPr>
      <a:lvl2pPr marL="457017" algn="l" defTabSz="457017" rtl="0" eaLnBrk="1" latinLnBrk="0" hangingPunct="1">
        <a:defRPr sz="1799" kern="1200">
          <a:solidFill>
            <a:schemeClr val="tx1"/>
          </a:solidFill>
          <a:latin typeface="+mn-lt"/>
          <a:ea typeface="+mn-ea"/>
          <a:cs typeface="+mn-cs"/>
        </a:defRPr>
      </a:lvl2pPr>
      <a:lvl3pPr marL="914034" algn="l" defTabSz="457017" rtl="0" eaLnBrk="1" latinLnBrk="0" hangingPunct="1">
        <a:defRPr sz="1799" kern="1200">
          <a:solidFill>
            <a:schemeClr val="tx1"/>
          </a:solidFill>
          <a:latin typeface="+mn-lt"/>
          <a:ea typeface="+mn-ea"/>
          <a:cs typeface="+mn-cs"/>
        </a:defRPr>
      </a:lvl3pPr>
      <a:lvl4pPr marL="1371051" algn="l" defTabSz="457017" rtl="0" eaLnBrk="1" latinLnBrk="0" hangingPunct="1">
        <a:defRPr sz="1799" kern="1200">
          <a:solidFill>
            <a:schemeClr val="tx1"/>
          </a:solidFill>
          <a:latin typeface="+mn-lt"/>
          <a:ea typeface="+mn-ea"/>
          <a:cs typeface="+mn-cs"/>
        </a:defRPr>
      </a:lvl4pPr>
      <a:lvl5pPr marL="1828068" algn="l" defTabSz="457017" rtl="0" eaLnBrk="1" latinLnBrk="0" hangingPunct="1">
        <a:defRPr sz="1799" kern="1200">
          <a:solidFill>
            <a:schemeClr val="tx1"/>
          </a:solidFill>
          <a:latin typeface="+mn-lt"/>
          <a:ea typeface="+mn-ea"/>
          <a:cs typeface="+mn-cs"/>
        </a:defRPr>
      </a:lvl5pPr>
      <a:lvl6pPr marL="2285086" algn="l" defTabSz="457017" rtl="0" eaLnBrk="1" latinLnBrk="0" hangingPunct="1">
        <a:defRPr sz="1799" kern="1200">
          <a:solidFill>
            <a:schemeClr val="tx1"/>
          </a:solidFill>
          <a:latin typeface="+mn-lt"/>
          <a:ea typeface="+mn-ea"/>
          <a:cs typeface="+mn-cs"/>
        </a:defRPr>
      </a:lvl6pPr>
      <a:lvl7pPr marL="2742103" algn="l" defTabSz="457017" rtl="0" eaLnBrk="1" latinLnBrk="0" hangingPunct="1">
        <a:defRPr sz="1799" kern="1200">
          <a:solidFill>
            <a:schemeClr val="tx1"/>
          </a:solidFill>
          <a:latin typeface="+mn-lt"/>
          <a:ea typeface="+mn-ea"/>
          <a:cs typeface="+mn-cs"/>
        </a:defRPr>
      </a:lvl7pPr>
      <a:lvl8pPr marL="3199120" algn="l" defTabSz="457017" rtl="0" eaLnBrk="1" latinLnBrk="0" hangingPunct="1">
        <a:defRPr sz="1799" kern="1200">
          <a:solidFill>
            <a:schemeClr val="tx1"/>
          </a:solidFill>
          <a:latin typeface="+mn-lt"/>
          <a:ea typeface="+mn-ea"/>
          <a:cs typeface="+mn-cs"/>
        </a:defRPr>
      </a:lvl8pPr>
      <a:lvl9pPr marL="3656137" algn="l" defTabSz="457017"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bwMode="gray">
          <a:xfrm>
            <a:off x="435731" y="1902265"/>
            <a:ext cx="11212741" cy="4445658"/>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txBox="1">
            <a:spLocks/>
          </p:cNvSpPr>
          <p:nvPr/>
        </p:nvSpPr>
        <p:spPr bwMode="gray">
          <a:xfrm>
            <a:off x="5861884" y="6365328"/>
            <a:ext cx="497712" cy="222250"/>
          </a:xfrm>
          <a:prstGeom prst="rect">
            <a:avLst/>
          </a:prstGeom>
        </p:spPr>
        <p:txBody>
          <a:bodyPr anchor="ctr" anchorCtr="0"/>
          <a:lstStyle>
            <a:defPPr>
              <a:defRPr lang="en-US"/>
            </a:defPPr>
            <a:lvl1pPr marL="0" algn="l" defTabSz="914400" rtl="0" eaLnBrk="1" latinLnBrk="0" hangingPunct="1">
              <a:defRPr lang="en-US" sz="800" kern="1200" smtClean="0">
                <a:solidFill>
                  <a:srgbClr val="182635"/>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FBDCBF2-BE2D-4B82-87DE-56AD2FCE3670}" type="slidenum">
              <a:rPr lang="en-US" sz="600" smtClean="0">
                <a:solidFill>
                  <a:schemeClr val="tx1"/>
                </a:solidFill>
                <a:latin typeface="+mn-lt"/>
                <a:ea typeface="Avenir Book" charset="0"/>
                <a:cs typeface="Arial" panose="020B0604020202020204" pitchFamily="34" charset="0"/>
              </a:rPr>
              <a:pPr algn="ctr"/>
              <a:t>‹#›</a:t>
            </a:fld>
            <a:endParaRPr lang="en-US" sz="600">
              <a:solidFill>
                <a:schemeClr val="tx1"/>
              </a:solidFill>
              <a:latin typeface="+mn-lt"/>
              <a:ea typeface="Avenir Book" charset="0"/>
              <a:cs typeface="Arial" panose="020B0604020202020204" pitchFamily="34" charset="0"/>
            </a:endParaRPr>
          </a:p>
        </p:txBody>
      </p:sp>
      <p:sp>
        <p:nvSpPr>
          <p:cNvPr id="21" name="Footer Placeholder 4"/>
          <p:cNvSpPr txBox="1">
            <a:spLocks/>
          </p:cNvSpPr>
          <p:nvPr/>
        </p:nvSpPr>
        <p:spPr bwMode="gray">
          <a:xfrm>
            <a:off x="8053501" y="6364009"/>
            <a:ext cx="3703073" cy="222250"/>
          </a:xfrm>
          <a:prstGeom prst="rect">
            <a:avLst/>
          </a:prstGeom>
        </p:spPr>
        <p:txBody>
          <a:bodyPr anchor="ctr" anchorCtr="0"/>
          <a:lstStyle>
            <a:defPPr>
              <a:defRPr lang="en-US"/>
            </a:defPPr>
            <a:lvl1pPr marL="0" algn="l" defTabSz="914400" rtl="0" eaLnBrk="1" latinLnBrk="0" hangingPunct="1">
              <a:defRPr lang="en-US" sz="800" kern="1200" smtClean="0">
                <a:solidFill>
                  <a:srgbClr val="182635"/>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r" defTabSz="457017" rtl="0" eaLnBrk="1" latinLnBrk="0" hangingPunct="1">
              <a:tabLst>
                <a:tab pos="3599010" algn="l"/>
              </a:tabLst>
            </a:pPr>
            <a:r>
              <a:rPr lang="en-US" sz="600" kern="1200">
                <a:solidFill>
                  <a:schemeClr val="tx1"/>
                </a:solidFill>
                <a:latin typeface="+mn-lt"/>
                <a:ea typeface="+mn-ea"/>
                <a:cs typeface="Arial" panose="020B0604020202020204" pitchFamily="34" charset="0"/>
              </a:rPr>
              <a:t>© 2020 ServiceNow, Inc. All Rights Reserved.</a:t>
            </a:r>
          </a:p>
        </p:txBody>
      </p:sp>
      <p:sp>
        <p:nvSpPr>
          <p:cNvPr id="2" name="Title Placeholder 1"/>
          <p:cNvSpPr>
            <a:spLocks noGrp="1"/>
          </p:cNvSpPr>
          <p:nvPr>
            <p:ph type="title"/>
          </p:nvPr>
        </p:nvSpPr>
        <p:spPr bwMode="gray">
          <a:xfrm>
            <a:off x="441231" y="341807"/>
            <a:ext cx="11207242" cy="668692"/>
          </a:xfrm>
          <a:prstGeom prst="rect">
            <a:avLst/>
          </a:prstGeom>
        </p:spPr>
        <p:txBody>
          <a:bodyPr vert="horz" lIns="91440" tIns="0" rIns="91440" bIns="0" rtlCol="0" anchor="b" anchorCtr="0">
            <a:noAutofit/>
          </a:bodyPr>
          <a:lstStyle/>
          <a:p>
            <a:pPr lvl="0"/>
            <a:r>
              <a:rPr lang="en-US"/>
              <a:t>Click to edit Master title style</a:t>
            </a:r>
          </a:p>
        </p:txBody>
      </p:sp>
      <p:grpSp>
        <p:nvGrpSpPr>
          <p:cNvPr id="15" name="Group 14">
            <a:extLst>
              <a:ext uri="{FF2B5EF4-FFF2-40B4-BE49-F238E27FC236}">
                <a16:creationId xmlns:a16="http://schemas.microsoft.com/office/drawing/2014/main" id="{160B7161-33C9-4283-A38D-24218FC8740E}"/>
              </a:ext>
            </a:extLst>
          </p:cNvPr>
          <p:cNvGrpSpPr/>
          <p:nvPr userDrawn="1"/>
        </p:nvGrpSpPr>
        <p:grpSpPr bwMode="gray">
          <a:xfrm>
            <a:off x="540351" y="6347923"/>
            <a:ext cx="559991" cy="161925"/>
            <a:chOff x="4436128" y="1677988"/>
            <a:chExt cx="559991" cy="161925"/>
          </a:xfrm>
        </p:grpSpPr>
        <p:sp>
          <p:nvSpPr>
            <p:cNvPr id="16" name="Freeform 5">
              <a:extLst>
                <a:ext uri="{FF2B5EF4-FFF2-40B4-BE49-F238E27FC236}">
                  <a16:creationId xmlns:a16="http://schemas.microsoft.com/office/drawing/2014/main" id="{9E42893F-BEE7-4522-9C1C-54E8C1DF2A56}"/>
                </a:ext>
              </a:extLst>
            </p:cNvPr>
            <p:cNvSpPr>
              <a:spLocks/>
            </p:cNvSpPr>
            <p:nvPr/>
          </p:nvSpPr>
          <p:spPr bwMode="gray">
            <a:xfrm>
              <a:off x="4748866" y="1681163"/>
              <a:ext cx="238125" cy="153988"/>
            </a:xfrm>
            <a:custGeom>
              <a:avLst/>
              <a:gdLst>
                <a:gd name="T0" fmla="*/ 55 w 150"/>
                <a:gd name="T1" fmla="*/ 97 h 97"/>
                <a:gd name="T2" fmla="*/ 38 w 150"/>
                <a:gd name="T3" fmla="*/ 97 h 97"/>
                <a:gd name="T4" fmla="*/ 0 w 150"/>
                <a:gd name="T5" fmla="*/ 0 h 97"/>
                <a:gd name="T6" fmla="*/ 25 w 150"/>
                <a:gd name="T7" fmla="*/ 0 h 97"/>
                <a:gd name="T8" fmla="*/ 46 w 150"/>
                <a:gd name="T9" fmla="*/ 55 h 97"/>
                <a:gd name="T10" fmla="*/ 65 w 150"/>
                <a:gd name="T11" fmla="*/ 0 h 97"/>
                <a:gd name="T12" fmla="*/ 86 w 150"/>
                <a:gd name="T13" fmla="*/ 0 h 97"/>
                <a:gd name="T14" fmla="*/ 105 w 150"/>
                <a:gd name="T15" fmla="*/ 55 h 97"/>
                <a:gd name="T16" fmla="*/ 125 w 150"/>
                <a:gd name="T17" fmla="*/ 0 h 97"/>
                <a:gd name="T18" fmla="*/ 150 w 150"/>
                <a:gd name="T19" fmla="*/ 0 h 97"/>
                <a:gd name="T20" fmla="*/ 114 w 150"/>
                <a:gd name="T21" fmla="*/ 97 h 97"/>
                <a:gd name="T22" fmla="*/ 95 w 150"/>
                <a:gd name="T23" fmla="*/ 97 h 97"/>
                <a:gd name="T24" fmla="*/ 75 w 150"/>
                <a:gd name="T25" fmla="*/ 42 h 97"/>
                <a:gd name="T26" fmla="*/ 55 w 150"/>
                <a:gd name="T2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7">
                  <a:moveTo>
                    <a:pt x="55" y="97"/>
                  </a:moveTo>
                  <a:lnTo>
                    <a:pt x="38" y="97"/>
                  </a:lnTo>
                  <a:lnTo>
                    <a:pt x="0" y="0"/>
                  </a:lnTo>
                  <a:lnTo>
                    <a:pt x="25" y="0"/>
                  </a:lnTo>
                  <a:lnTo>
                    <a:pt x="46" y="55"/>
                  </a:lnTo>
                  <a:lnTo>
                    <a:pt x="65" y="0"/>
                  </a:lnTo>
                  <a:lnTo>
                    <a:pt x="86" y="0"/>
                  </a:lnTo>
                  <a:lnTo>
                    <a:pt x="105" y="55"/>
                  </a:lnTo>
                  <a:lnTo>
                    <a:pt x="125" y="0"/>
                  </a:lnTo>
                  <a:lnTo>
                    <a:pt x="150" y="0"/>
                  </a:lnTo>
                  <a:lnTo>
                    <a:pt x="114" y="97"/>
                  </a:lnTo>
                  <a:lnTo>
                    <a:pt x="95" y="97"/>
                  </a:lnTo>
                  <a:lnTo>
                    <a:pt x="75" y="42"/>
                  </a:lnTo>
                  <a:lnTo>
                    <a:pt x="55" y="9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72C58D0B-DCA5-4006-B425-92F28A5A454E}"/>
                </a:ext>
              </a:extLst>
            </p:cNvPr>
            <p:cNvSpPr>
              <a:spLocks/>
            </p:cNvSpPr>
            <p:nvPr/>
          </p:nvSpPr>
          <p:spPr bwMode="gray">
            <a:xfrm>
              <a:off x="4436128" y="1677988"/>
              <a:ext cx="144463" cy="157163"/>
            </a:xfrm>
            <a:custGeom>
              <a:avLst/>
              <a:gdLst>
                <a:gd name="T0" fmla="*/ 0 w 92"/>
                <a:gd name="T1" fmla="*/ 95 h 95"/>
                <a:gd name="T2" fmla="*/ 0 w 92"/>
                <a:gd name="T3" fmla="*/ 2 h 95"/>
                <a:gd name="T4" fmla="*/ 24 w 92"/>
                <a:gd name="T5" fmla="*/ 2 h 95"/>
                <a:gd name="T6" fmla="*/ 24 w 92"/>
                <a:gd name="T7" fmla="*/ 9 h 95"/>
                <a:gd name="T8" fmla="*/ 50 w 92"/>
                <a:gd name="T9" fmla="*/ 0 h 95"/>
                <a:gd name="T10" fmla="*/ 82 w 92"/>
                <a:gd name="T11" fmla="*/ 15 h 95"/>
                <a:gd name="T12" fmla="*/ 92 w 92"/>
                <a:gd name="T13" fmla="*/ 48 h 95"/>
                <a:gd name="T14" fmla="*/ 92 w 92"/>
                <a:gd name="T15" fmla="*/ 95 h 95"/>
                <a:gd name="T16" fmla="*/ 67 w 92"/>
                <a:gd name="T17" fmla="*/ 95 h 95"/>
                <a:gd name="T18" fmla="*/ 67 w 92"/>
                <a:gd name="T19" fmla="*/ 46 h 95"/>
                <a:gd name="T20" fmla="*/ 61 w 92"/>
                <a:gd name="T21" fmla="*/ 28 h 95"/>
                <a:gd name="T22" fmla="*/ 47 w 92"/>
                <a:gd name="T23" fmla="*/ 23 h 95"/>
                <a:gd name="T24" fmla="*/ 25 w 92"/>
                <a:gd name="T25" fmla="*/ 35 h 95"/>
                <a:gd name="T26" fmla="*/ 25 w 92"/>
                <a:gd name="T27" fmla="*/ 95 h 95"/>
                <a:gd name="T28" fmla="*/ 0 w 92"/>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5">
                  <a:moveTo>
                    <a:pt x="0" y="95"/>
                  </a:moveTo>
                  <a:cubicBezTo>
                    <a:pt x="0" y="2"/>
                    <a:pt x="0" y="2"/>
                    <a:pt x="0" y="2"/>
                  </a:cubicBezTo>
                  <a:cubicBezTo>
                    <a:pt x="24" y="2"/>
                    <a:pt x="24" y="2"/>
                    <a:pt x="24" y="2"/>
                  </a:cubicBezTo>
                  <a:cubicBezTo>
                    <a:pt x="24" y="9"/>
                    <a:pt x="24" y="9"/>
                    <a:pt x="24" y="9"/>
                  </a:cubicBezTo>
                  <a:cubicBezTo>
                    <a:pt x="31" y="4"/>
                    <a:pt x="40" y="0"/>
                    <a:pt x="50" y="0"/>
                  </a:cubicBezTo>
                  <a:cubicBezTo>
                    <a:pt x="63" y="0"/>
                    <a:pt x="75" y="6"/>
                    <a:pt x="82" y="15"/>
                  </a:cubicBezTo>
                  <a:cubicBezTo>
                    <a:pt x="89" y="22"/>
                    <a:pt x="92" y="32"/>
                    <a:pt x="92" y="48"/>
                  </a:cubicBezTo>
                  <a:cubicBezTo>
                    <a:pt x="92" y="95"/>
                    <a:pt x="92" y="95"/>
                    <a:pt x="92" y="95"/>
                  </a:cubicBezTo>
                  <a:cubicBezTo>
                    <a:pt x="67" y="95"/>
                    <a:pt x="67" y="95"/>
                    <a:pt x="67" y="95"/>
                  </a:cubicBezTo>
                  <a:cubicBezTo>
                    <a:pt x="67" y="46"/>
                    <a:pt x="67" y="46"/>
                    <a:pt x="67" y="46"/>
                  </a:cubicBezTo>
                  <a:cubicBezTo>
                    <a:pt x="67" y="37"/>
                    <a:pt x="65" y="32"/>
                    <a:pt x="61" y="28"/>
                  </a:cubicBezTo>
                  <a:cubicBezTo>
                    <a:pt x="58" y="25"/>
                    <a:pt x="53" y="23"/>
                    <a:pt x="47" y="23"/>
                  </a:cubicBezTo>
                  <a:cubicBezTo>
                    <a:pt x="37" y="23"/>
                    <a:pt x="28" y="30"/>
                    <a:pt x="25" y="35"/>
                  </a:cubicBezTo>
                  <a:cubicBezTo>
                    <a:pt x="25" y="95"/>
                    <a:pt x="25" y="95"/>
                    <a:pt x="25" y="95"/>
                  </a:cubicBezTo>
                  <a:lnTo>
                    <a:pt x="0" y="9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69A8B906-BE12-4BF9-8035-A5D01A7FA1D4}"/>
                </a:ext>
              </a:extLst>
            </p:cNvPr>
            <p:cNvSpPr>
              <a:spLocks noEditPoints="1"/>
            </p:cNvSpPr>
            <p:nvPr/>
          </p:nvSpPr>
          <p:spPr bwMode="gray">
            <a:xfrm>
              <a:off x="4594878" y="1681163"/>
              <a:ext cx="165100" cy="158750"/>
            </a:xfrm>
            <a:custGeom>
              <a:avLst/>
              <a:gdLst>
                <a:gd name="T0" fmla="*/ 53 w 106"/>
                <a:gd name="T1" fmla="*/ 0 h 96"/>
                <a:gd name="T2" fmla="*/ 0 w 106"/>
                <a:gd name="T3" fmla="*/ 53 h 96"/>
                <a:gd name="T4" fmla="*/ 16 w 106"/>
                <a:gd name="T5" fmla="*/ 92 h 96"/>
                <a:gd name="T6" fmla="*/ 30 w 106"/>
                <a:gd name="T7" fmla="*/ 93 h 96"/>
                <a:gd name="T8" fmla="*/ 53 w 106"/>
                <a:gd name="T9" fmla="*/ 86 h 96"/>
                <a:gd name="T10" fmla="*/ 76 w 106"/>
                <a:gd name="T11" fmla="*/ 93 h 96"/>
                <a:gd name="T12" fmla="*/ 90 w 106"/>
                <a:gd name="T13" fmla="*/ 92 h 96"/>
                <a:gd name="T14" fmla="*/ 106 w 106"/>
                <a:gd name="T15" fmla="*/ 53 h 96"/>
                <a:gd name="T16" fmla="*/ 53 w 106"/>
                <a:gd name="T17" fmla="*/ 0 h 96"/>
                <a:gd name="T18" fmla="*/ 53 w 106"/>
                <a:gd name="T19" fmla="*/ 80 h 96"/>
                <a:gd name="T20" fmla="*/ 26 w 106"/>
                <a:gd name="T21" fmla="*/ 53 h 96"/>
                <a:gd name="T22" fmla="*/ 53 w 106"/>
                <a:gd name="T23" fmla="*/ 27 h 96"/>
                <a:gd name="T24" fmla="*/ 80 w 106"/>
                <a:gd name="T25" fmla="*/ 53 h 96"/>
                <a:gd name="T26" fmla="*/ 53 w 106"/>
                <a:gd name="T27"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6">
                  <a:moveTo>
                    <a:pt x="53" y="0"/>
                  </a:moveTo>
                  <a:cubicBezTo>
                    <a:pt x="24" y="0"/>
                    <a:pt x="0" y="24"/>
                    <a:pt x="0" y="53"/>
                  </a:cubicBezTo>
                  <a:cubicBezTo>
                    <a:pt x="0" y="68"/>
                    <a:pt x="6" y="83"/>
                    <a:pt x="16" y="92"/>
                  </a:cubicBezTo>
                  <a:cubicBezTo>
                    <a:pt x="20" y="96"/>
                    <a:pt x="26" y="96"/>
                    <a:pt x="30" y="93"/>
                  </a:cubicBezTo>
                  <a:cubicBezTo>
                    <a:pt x="36" y="88"/>
                    <a:pt x="44" y="86"/>
                    <a:pt x="53" y="86"/>
                  </a:cubicBezTo>
                  <a:cubicBezTo>
                    <a:pt x="62" y="86"/>
                    <a:pt x="70" y="88"/>
                    <a:pt x="76" y="93"/>
                  </a:cubicBezTo>
                  <a:cubicBezTo>
                    <a:pt x="80" y="96"/>
                    <a:pt x="86" y="96"/>
                    <a:pt x="90" y="92"/>
                  </a:cubicBezTo>
                  <a:cubicBezTo>
                    <a:pt x="100" y="83"/>
                    <a:pt x="106" y="69"/>
                    <a:pt x="106" y="53"/>
                  </a:cubicBezTo>
                  <a:cubicBezTo>
                    <a:pt x="106" y="24"/>
                    <a:pt x="83" y="0"/>
                    <a:pt x="53" y="0"/>
                  </a:cubicBezTo>
                  <a:moveTo>
                    <a:pt x="53" y="80"/>
                  </a:moveTo>
                  <a:cubicBezTo>
                    <a:pt x="37" y="80"/>
                    <a:pt x="26" y="68"/>
                    <a:pt x="26" y="53"/>
                  </a:cubicBezTo>
                  <a:cubicBezTo>
                    <a:pt x="26" y="39"/>
                    <a:pt x="37" y="27"/>
                    <a:pt x="53" y="27"/>
                  </a:cubicBezTo>
                  <a:cubicBezTo>
                    <a:pt x="69" y="27"/>
                    <a:pt x="80" y="39"/>
                    <a:pt x="80" y="53"/>
                  </a:cubicBezTo>
                  <a:cubicBezTo>
                    <a:pt x="80" y="68"/>
                    <a:pt x="69" y="80"/>
                    <a:pt x="53" y="80"/>
                  </a:cubicBezTo>
                </a:path>
              </a:pathLst>
            </a:custGeom>
            <a:solidFill>
              <a:srgbClr val="81B5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9" name="Group 18">
              <a:extLst>
                <a:ext uri="{FF2B5EF4-FFF2-40B4-BE49-F238E27FC236}">
                  <a16:creationId xmlns:a16="http://schemas.microsoft.com/office/drawing/2014/main" id="{1089459A-43CF-4F05-B84E-346BB12E7DC2}"/>
                </a:ext>
              </a:extLst>
            </p:cNvPr>
            <p:cNvGrpSpPr>
              <a:grpSpLocks noChangeAspect="1"/>
            </p:cNvGrpSpPr>
            <p:nvPr/>
          </p:nvGrpSpPr>
          <p:grpSpPr bwMode="gray">
            <a:xfrm>
              <a:off x="4956831" y="1814196"/>
              <a:ext cx="39288" cy="20954"/>
              <a:chOff x="2687241" y="1822450"/>
              <a:chExt cx="23813" cy="12700"/>
            </a:xfrm>
          </p:grpSpPr>
          <p:sp>
            <p:nvSpPr>
              <p:cNvPr id="20" name="Freeform 8">
                <a:extLst>
                  <a:ext uri="{FF2B5EF4-FFF2-40B4-BE49-F238E27FC236}">
                    <a16:creationId xmlns:a16="http://schemas.microsoft.com/office/drawing/2014/main" id="{FE52A60A-2E72-41D3-92BC-3E02BB2731DB}"/>
                  </a:ext>
                </a:extLst>
              </p:cNvPr>
              <p:cNvSpPr>
                <a:spLocks/>
              </p:cNvSpPr>
              <p:nvPr/>
            </p:nvSpPr>
            <p:spPr bwMode="gray">
              <a:xfrm>
                <a:off x="2687241" y="1822450"/>
                <a:ext cx="9525" cy="12700"/>
              </a:xfrm>
              <a:custGeom>
                <a:avLst/>
                <a:gdLst>
                  <a:gd name="T0" fmla="*/ 6 w 6"/>
                  <a:gd name="T1" fmla="*/ 1 h 8"/>
                  <a:gd name="T2" fmla="*/ 3 w 6"/>
                  <a:gd name="T3" fmla="*/ 1 h 8"/>
                  <a:gd name="T4" fmla="*/ 3 w 6"/>
                  <a:gd name="T5" fmla="*/ 8 h 8"/>
                  <a:gd name="T6" fmla="*/ 2 w 6"/>
                  <a:gd name="T7" fmla="*/ 8 h 8"/>
                  <a:gd name="T8" fmla="*/ 2 w 6"/>
                  <a:gd name="T9" fmla="*/ 1 h 8"/>
                  <a:gd name="T10" fmla="*/ 0 w 6"/>
                  <a:gd name="T11" fmla="*/ 1 h 8"/>
                  <a:gd name="T12" fmla="*/ 0 w 6"/>
                  <a:gd name="T13" fmla="*/ 0 h 8"/>
                  <a:gd name="T14" fmla="*/ 6 w 6"/>
                  <a:gd name="T15" fmla="*/ 0 h 8"/>
                  <a:gd name="T16" fmla="*/ 6 w 6"/>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8">
                    <a:moveTo>
                      <a:pt x="6" y="1"/>
                    </a:moveTo>
                    <a:lnTo>
                      <a:pt x="3" y="1"/>
                    </a:lnTo>
                    <a:lnTo>
                      <a:pt x="3" y="8"/>
                    </a:lnTo>
                    <a:lnTo>
                      <a:pt x="2" y="8"/>
                    </a:lnTo>
                    <a:lnTo>
                      <a:pt x="2" y="1"/>
                    </a:lnTo>
                    <a:lnTo>
                      <a:pt x="0" y="1"/>
                    </a:lnTo>
                    <a:lnTo>
                      <a:pt x="0" y="0"/>
                    </a:lnTo>
                    <a:lnTo>
                      <a:pt x="6" y="0"/>
                    </a:lnTo>
                    <a:lnTo>
                      <a:pt x="6" y="1"/>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9">
                <a:extLst>
                  <a:ext uri="{FF2B5EF4-FFF2-40B4-BE49-F238E27FC236}">
                    <a16:creationId xmlns:a16="http://schemas.microsoft.com/office/drawing/2014/main" id="{D51BEEF2-6746-4723-8172-AE900AC6B9CD}"/>
                  </a:ext>
                </a:extLst>
              </p:cNvPr>
              <p:cNvSpPr>
                <a:spLocks/>
              </p:cNvSpPr>
              <p:nvPr/>
            </p:nvSpPr>
            <p:spPr bwMode="gray">
              <a:xfrm>
                <a:off x="2698354" y="1822450"/>
                <a:ext cx="12700" cy="12700"/>
              </a:xfrm>
              <a:custGeom>
                <a:avLst/>
                <a:gdLst>
                  <a:gd name="T0" fmla="*/ 8 w 8"/>
                  <a:gd name="T1" fmla="*/ 8 h 8"/>
                  <a:gd name="T2" fmla="*/ 7 w 8"/>
                  <a:gd name="T3" fmla="*/ 8 h 8"/>
                  <a:gd name="T4" fmla="*/ 7 w 8"/>
                  <a:gd name="T5" fmla="*/ 1 h 8"/>
                  <a:gd name="T6" fmla="*/ 4 w 8"/>
                  <a:gd name="T7" fmla="*/ 6 h 8"/>
                  <a:gd name="T8" fmla="*/ 4 w 8"/>
                  <a:gd name="T9" fmla="*/ 6 h 8"/>
                  <a:gd name="T10" fmla="*/ 1 w 8"/>
                  <a:gd name="T11" fmla="*/ 1 h 8"/>
                  <a:gd name="T12" fmla="*/ 1 w 8"/>
                  <a:gd name="T13" fmla="*/ 8 h 8"/>
                  <a:gd name="T14" fmla="*/ 0 w 8"/>
                  <a:gd name="T15" fmla="*/ 8 h 8"/>
                  <a:gd name="T16" fmla="*/ 0 w 8"/>
                  <a:gd name="T17" fmla="*/ 0 h 8"/>
                  <a:gd name="T18" fmla="*/ 1 w 8"/>
                  <a:gd name="T19" fmla="*/ 0 h 8"/>
                  <a:gd name="T20" fmla="*/ 4 w 8"/>
                  <a:gd name="T21" fmla="*/ 5 h 8"/>
                  <a:gd name="T22" fmla="*/ 7 w 8"/>
                  <a:gd name="T23" fmla="*/ 0 h 8"/>
                  <a:gd name="T24" fmla="*/ 8 w 8"/>
                  <a:gd name="T25" fmla="*/ 0 h 8"/>
                  <a:gd name="T26" fmla="*/ 8 w 8"/>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8">
                    <a:moveTo>
                      <a:pt x="8" y="8"/>
                    </a:moveTo>
                    <a:lnTo>
                      <a:pt x="7" y="8"/>
                    </a:lnTo>
                    <a:lnTo>
                      <a:pt x="7" y="1"/>
                    </a:lnTo>
                    <a:lnTo>
                      <a:pt x="4" y="6"/>
                    </a:lnTo>
                    <a:lnTo>
                      <a:pt x="4" y="6"/>
                    </a:lnTo>
                    <a:lnTo>
                      <a:pt x="1" y="1"/>
                    </a:lnTo>
                    <a:lnTo>
                      <a:pt x="1" y="8"/>
                    </a:lnTo>
                    <a:lnTo>
                      <a:pt x="0" y="8"/>
                    </a:lnTo>
                    <a:lnTo>
                      <a:pt x="0" y="0"/>
                    </a:lnTo>
                    <a:lnTo>
                      <a:pt x="1" y="0"/>
                    </a:lnTo>
                    <a:lnTo>
                      <a:pt x="4" y="5"/>
                    </a:lnTo>
                    <a:lnTo>
                      <a:pt x="7" y="0"/>
                    </a:lnTo>
                    <a:lnTo>
                      <a:pt x="8" y="0"/>
                    </a:lnTo>
                    <a:lnTo>
                      <a:pt x="8" y="8"/>
                    </a:lnTo>
                    <a:close/>
                  </a:path>
                </a:pathLst>
              </a:custGeom>
              <a:solidFill>
                <a:schemeClr val="tx1"/>
              </a:solidFill>
              <a:ln w="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267628916"/>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3" r:id="rId4"/>
    <p:sldLayoutId id="2147484254" r:id="rId5"/>
    <p:sldLayoutId id="2147484255" r:id="rId6"/>
    <p:sldLayoutId id="2147484256" r:id="rId7"/>
    <p:sldLayoutId id="2147484257" r:id="rId8"/>
    <p:sldLayoutId id="2147484258" r:id="rId9"/>
    <p:sldLayoutId id="2147484259" r:id="rId10"/>
    <p:sldLayoutId id="2147484260" r:id="rId11"/>
    <p:sldLayoutId id="2147484261" r:id="rId12"/>
    <p:sldLayoutId id="2147484262" r:id="rId13"/>
    <p:sldLayoutId id="2147484263" r:id="rId14"/>
    <p:sldLayoutId id="2147484264" r:id="rId15"/>
    <p:sldLayoutId id="2147484265" r:id="rId16"/>
    <p:sldLayoutId id="2147484266" r:id="rId17"/>
    <p:sldLayoutId id="2147484267" r:id="rId18"/>
    <p:sldLayoutId id="2147484268" r:id="rId19"/>
    <p:sldLayoutId id="2147484269" r:id="rId20"/>
    <p:sldLayoutId id="2147484270" r:id="rId21"/>
    <p:sldLayoutId id="2147484271" r:id="rId22"/>
    <p:sldLayoutId id="2147484272" r:id="rId23"/>
    <p:sldLayoutId id="2147484273" r:id="rId24"/>
    <p:sldLayoutId id="2147484274" r:id="rId25"/>
    <p:sldLayoutId id="2147484275" r:id="rId26"/>
    <p:sldLayoutId id="2147484276" r:id="rId27"/>
    <p:sldLayoutId id="2147484277" r:id="rId28"/>
    <p:sldLayoutId id="2147484278" r:id="rId29"/>
    <p:sldLayoutId id="2147484279" r:id="rId30"/>
    <p:sldLayoutId id="2147484280" r:id="rId31"/>
    <p:sldLayoutId id="2147484281" r:id="rId32"/>
    <p:sldLayoutId id="2147484282" r:id="rId33"/>
  </p:sldLayoutIdLst>
  <p:transition>
    <p:fade/>
  </p:transition>
  <p:hf sldNum="0" hdr="0" ftr="0" dt="0"/>
  <p:txStyles>
    <p:titleStyle>
      <a:lvl1pPr algn="l" defTabSz="457017" rtl="0" eaLnBrk="1" latinLnBrk="0" hangingPunct="1">
        <a:lnSpc>
          <a:spcPct val="85000"/>
        </a:lnSpc>
        <a:spcBef>
          <a:spcPts val="0"/>
        </a:spcBef>
        <a:buNone/>
        <a:defRPr lang="en-US" sz="3200" b="1" i="0" kern="1200" dirty="0" smtClean="0">
          <a:solidFill>
            <a:schemeClr val="tx1"/>
          </a:solidFill>
          <a:latin typeface="+mj-lt"/>
          <a:ea typeface="Gilroy Bold" panose="00000500000000000000" pitchFamily="50" charset="0"/>
          <a:cs typeface="Gilroy Bold" panose="00000500000000000000" pitchFamily="50" charset="0"/>
        </a:defRPr>
      </a:lvl1pPr>
    </p:titleStyle>
    <p:bodyStyle>
      <a:lvl1pPr marL="228509" indent="-228509" algn="l" defTabSz="457017" rtl="0" eaLnBrk="1" latinLnBrk="0" hangingPunct="1">
        <a:lnSpc>
          <a:spcPct val="90000"/>
        </a:lnSpc>
        <a:spcBef>
          <a:spcPts val="1200"/>
        </a:spcBef>
        <a:buClr>
          <a:schemeClr val="tx1"/>
        </a:buClr>
        <a:buFont typeface="Arial"/>
        <a:buChar char="•"/>
        <a:defRPr sz="2000" kern="1200">
          <a:solidFill>
            <a:schemeClr val="tx1"/>
          </a:solidFill>
          <a:latin typeface="+mn-lt"/>
          <a:ea typeface="Gilroy Bold" panose="00000500000000000000" pitchFamily="50" charset="0"/>
          <a:cs typeface="Gilroy Bold" panose="00000500000000000000" pitchFamily="50" charset="0"/>
        </a:defRPr>
      </a:lvl1pPr>
      <a:lvl2pPr marL="457017" indent="-225335"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2pPr>
      <a:lvl3pPr marL="741066" indent="-171381"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3pPr>
      <a:lvl4pPr marL="1026702" indent="-172969" algn="l" defTabSz="457017" rtl="0" eaLnBrk="1" latinLnBrk="0" hangingPunct="1">
        <a:lnSpc>
          <a:spcPct val="90000"/>
        </a:lnSpc>
        <a:spcBef>
          <a:spcPts val="600"/>
        </a:spcBef>
        <a:buClr>
          <a:schemeClr val="tx1"/>
        </a:buClr>
        <a:buFont typeface="Arial"/>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4pPr>
      <a:lvl5pPr marL="1310750" indent="-165034" algn="l" defTabSz="457017"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5pPr>
      <a:lvl6pPr marL="2513594" indent="-228509" algn="l" defTabSz="457017" rtl="0" eaLnBrk="1" latinLnBrk="0" hangingPunct="1">
        <a:spcBef>
          <a:spcPct val="20000"/>
        </a:spcBef>
        <a:buFont typeface="Arial"/>
        <a:buChar char="•"/>
        <a:defRPr sz="1999" kern="1200">
          <a:solidFill>
            <a:schemeClr val="tx1"/>
          </a:solidFill>
          <a:latin typeface="+mn-lt"/>
          <a:ea typeface="+mn-ea"/>
          <a:cs typeface="+mn-cs"/>
        </a:defRPr>
      </a:lvl6pPr>
      <a:lvl7pPr marL="2970611" indent="-228509" algn="l" defTabSz="457017" rtl="0" eaLnBrk="1" latinLnBrk="0" hangingPunct="1">
        <a:spcBef>
          <a:spcPct val="20000"/>
        </a:spcBef>
        <a:buFont typeface="Arial"/>
        <a:buChar char="•"/>
        <a:defRPr sz="1999" kern="1200">
          <a:solidFill>
            <a:schemeClr val="tx1"/>
          </a:solidFill>
          <a:latin typeface="+mn-lt"/>
          <a:ea typeface="+mn-ea"/>
          <a:cs typeface="+mn-cs"/>
        </a:defRPr>
      </a:lvl7pPr>
      <a:lvl8pPr marL="3427628" indent="-228509" algn="l" defTabSz="457017" rtl="0" eaLnBrk="1" latinLnBrk="0" hangingPunct="1">
        <a:spcBef>
          <a:spcPct val="20000"/>
        </a:spcBef>
        <a:buFont typeface="Arial"/>
        <a:buChar char="•"/>
        <a:defRPr sz="1999" kern="1200">
          <a:solidFill>
            <a:schemeClr val="tx1"/>
          </a:solidFill>
          <a:latin typeface="+mn-lt"/>
          <a:ea typeface="+mn-ea"/>
          <a:cs typeface="+mn-cs"/>
        </a:defRPr>
      </a:lvl8pPr>
      <a:lvl9pPr marL="3884646" indent="-228509" algn="l" defTabSz="457017" rtl="0" eaLnBrk="1" latinLnBrk="0" hangingPunct="1">
        <a:spcBef>
          <a:spcPct val="20000"/>
        </a:spcBef>
        <a:buFont typeface="Arial"/>
        <a:buChar char="•"/>
        <a:defRPr sz="1999" kern="1200">
          <a:solidFill>
            <a:schemeClr val="tx1"/>
          </a:solidFill>
          <a:latin typeface="+mn-lt"/>
          <a:ea typeface="+mn-ea"/>
          <a:cs typeface="+mn-cs"/>
        </a:defRPr>
      </a:lvl9pPr>
    </p:bodyStyle>
    <p:otherStyle>
      <a:defPPr>
        <a:defRPr lang="en-US"/>
      </a:defPPr>
      <a:lvl1pPr marL="0" algn="l" defTabSz="457017" rtl="0" eaLnBrk="1" latinLnBrk="0" hangingPunct="1">
        <a:defRPr sz="1799" kern="1200">
          <a:solidFill>
            <a:schemeClr val="tx1"/>
          </a:solidFill>
          <a:latin typeface="+mn-lt"/>
          <a:ea typeface="+mn-ea"/>
          <a:cs typeface="+mn-cs"/>
        </a:defRPr>
      </a:lvl1pPr>
      <a:lvl2pPr marL="457017" algn="l" defTabSz="457017" rtl="0" eaLnBrk="1" latinLnBrk="0" hangingPunct="1">
        <a:defRPr sz="1799" kern="1200">
          <a:solidFill>
            <a:schemeClr val="tx1"/>
          </a:solidFill>
          <a:latin typeface="+mn-lt"/>
          <a:ea typeface="+mn-ea"/>
          <a:cs typeface="+mn-cs"/>
        </a:defRPr>
      </a:lvl2pPr>
      <a:lvl3pPr marL="914034" algn="l" defTabSz="457017" rtl="0" eaLnBrk="1" latinLnBrk="0" hangingPunct="1">
        <a:defRPr sz="1799" kern="1200">
          <a:solidFill>
            <a:schemeClr val="tx1"/>
          </a:solidFill>
          <a:latin typeface="+mn-lt"/>
          <a:ea typeface="+mn-ea"/>
          <a:cs typeface="+mn-cs"/>
        </a:defRPr>
      </a:lvl3pPr>
      <a:lvl4pPr marL="1371051" algn="l" defTabSz="457017" rtl="0" eaLnBrk="1" latinLnBrk="0" hangingPunct="1">
        <a:defRPr sz="1799" kern="1200">
          <a:solidFill>
            <a:schemeClr val="tx1"/>
          </a:solidFill>
          <a:latin typeface="+mn-lt"/>
          <a:ea typeface="+mn-ea"/>
          <a:cs typeface="+mn-cs"/>
        </a:defRPr>
      </a:lvl4pPr>
      <a:lvl5pPr marL="1828068" algn="l" defTabSz="457017" rtl="0" eaLnBrk="1" latinLnBrk="0" hangingPunct="1">
        <a:defRPr sz="1799" kern="1200">
          <a:solidFill>
            <a:schemeClr val="tx1"/>
          </a:solidFill>
          <a:latin typeface="+mn-lt"/>
          <a:ea typeface="+mn-ea"/>
          <a:cs typeface="+mn-cs"/>
        </a:defRPr>
      </a:lvl5pPr>
      <a:lvl6pPr marL="2285086" algn="l" defTabSz="457017" rtl="0" eaLnBrk="1" latinLnBrk="0" hangingPunct="1">
        <a:defRPr sz="1799" kern="1200">
          <a:solidFill>
            <a:schemeClr val="tx1"/>
          </a:solidFill>
          <a:latin typeface="+mn-lt"/>
          <a:ea typeface="+mn-ea"/>
          <a:cs typeface="+mn-cs"/>
        </a:defRPr>
      </a:lvl6pPr>
      <a:lvl7pPr marL="2742103" algn="l" defTabSz="457017" rtl="0" eaLnBrk="1" latinLnBrk="0" hangingPunct="1">
        <a:defRPr sz="1799" kern="1200">
          <a:solidFill>
            <a:schemeClr val="tx1"/>
          </a:solidFill>
          <a:latin typeface="+mn-lt"/>
          <a:ea typeface="+mn-ea"/>
          <a:cs typeface="+mn-cs"/>
        </a:defRPr>
      </a:lvl7pPr>
      <a:lvl8pPr marL="3199120" algn="l" defTabSz="457017" rtl="0" eaLnBrk="1" latinLnBrk="0" hangingPunct="1">
        <a:defRPr sz="1799" kern="1200">
          <a:solidFill>
            <a:schemeClr val="tx1"/>
          </a:solidFill>
          <a:latin typeface="+mn-lt"/>
          <a:ea typeface="+mn-ea"/>
          <a:cs typeface="+mn-cs"/>
        </a:defRPr>
      </a:lvl8pPr>
      <a:lvl9pPr marL="3656137" algn="l" defTabSz="457017"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bwMode="gray">
          <a:xfrm>
            <a:off x="426400" y="1636778"/>
            <a:ext cx="11212741" cy="4533943"/>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txBox="1">
            <a:spLocks/>
          </p:cNvSpPr>
          <p:nvPr/>
        </p:nvSpPr>
        <p:spPr bwMode="gray">
          <a:xfrm>
            <a:off x="5861884" y="6547709"/>
            <a:ext cx="497712" cy="222250"/>
          </a:xfrm>
          <a:prstGeom prst="rect">
            <a:avLst/>
          </a:prstGeom>
        </p:spPr>
        <p:txBody>
          <a:bodyPr anchor="ctr" anchorCtr="0"/>
          <a:lstStyle>
            <a:defPPr>
              <a:defRPr lang="en-US"/>
            </a:defPPr>
            <a:lvl1pPr marL="0" algn="l" defTabSz="914400" rtl="0" eaLnBrk="1" latinLnBrk="0" hangingPunct="1">
              <a:defRPr lang="en-US" sz="800" kern="1200" smtClean="0">
                <a:solidFill>
                  <a:srgbClr val="182635"/>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FBDCBF2-BE2D-4B82-87DE-56AD2FCE3670}" type="slidenum">
              <a:rPr lang="en-US" sz="600" smtClean="0">
                <a:solidFill>
                  <a:schemeClr val="tx1"/>
                </a:solidFill>
                <a:latin typeface="+mn-lt"/>
                <a:ea typeface="Avenir Book" charset="0"/>
                <a:cs typeface="Arial" panose="020B0604020202020204" pitchFamily="34" charset="0"/>
              </a:rPr>
              <a:pPr algn="ctr"/>
              <a:t>‹#›</a:t>
            </a:fld>
            <a:endParaRPr lang="en-US" sz="600">
              <a:solidFill>
                <a:schemeClr val="tx1"/>
              </a:solidFill>
              <a:latin typeface="+mn-lt"/>
              <a:ea typeface="Avenir Book" charset="0"/>
              <a:cs typeface="Arial" panose="020B0604020202020204" pitchFamily="34" charset="0"/>
            </a:endParaRPr>
          </a:p>
        </p:txBody>
      </p:sp>
      <p:sp>
        <p:nvSpPr>
          <p:cNvPr id="21" name="Footer Placeholder 4"/>
          <p:cNvSpPr txBox="1">
            <a:spLocks/>
          </p:cNvSpPr>
          <p:nvPr/>
        </p:nvSpPr>
        <p:spPr bwMode="gray">
          <a:xfrm>
            <a:off x="8063027" y="6546390"/>
            <a:ext cx="3703073" cy="222250"/>
          </a:xfrm>
          <a:prstGeom prst="rect">
            <a:avLst/>
          </a:prstGeom>
        </p:spPr>
        <p:txBody>
          <a:bodyPr anchor="ctr" anchorCtr="0"/>
          <a:lstStyle>
            <a:defPPr>
              <a:defRPr lang="en-US"/>
            </a:defPPr>
            <a:lvl1pPr marL="0" algn="l" defTabSz="914400" rtl="0" eaLnBrk="1" latinLnBrk="0" hangingPunct="1">
              <a:defRPr lang="en-US" sz="800" kern="1200" smtClean="0">
                <a:solidFill>
                  <a:srgbClr val="182635"/>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r" defTabSz="456880" rtl="0" eaLnBrk="1" latinLnBrk="0" hangingPunct="1">
              <a:tabLst>
                <a:tab pos="3597930" algn="l"/>
              </a:tabLst>
            </a:pPr>
            <a:r>
              <a:rPr lang="en-US" sz="600" kern="1200">
                <a:solidFill>
                  <a:schemeClr val="tx1"/>
                </a:solidFill>
                <a:latin typeface="+mn-lt"/>
                <a:ea typeface="+mn-ea"/>
                <a:cs typeface="Arial" panose="020B0604020202020204" pitchFamily="34" charset="0"/>
              </a:rPr>
              <a:t>© 2020 ServiceNow, Inc. All Rights Reserved.</a:t>
            </a:r>
          </a:p>
        </p:txBody>
      </p:sp>
      <p:sp>
        <p:nvSpPr>
          <p:cNvPr id="2" name="Title Placeholder 1"/>
          <p:cNvSpPr>
            <a:spLocks noGrp="1"/>
          </p:cNvSpPr>
          <p:nvPr>
            <p:ph type="title"/>
          </p:nvPr>
        </p:nvSpPr>
        <p:spPr bwMode="gray">
          <a:xfrm>
            <a:off x="425551" y="341807"/>
            <a:ext cx="11222132" cy="668692"/>
          </a:xfrm>
          <a:prstGeom prst="rect">
            <a:avLst/>
          </a:prstGeom>
        </p:spPr>
        <p:txBody>
          <a:bodyPr vert="horz" lIns="91440" tIns="0" rIns="91440" bIns="0" rtlCol="0" anchor="b" anchorCtr="0">
            <a:noAutofit/>
          </a:bodyPr>
          <a:lstStyle/>
          <a:p>
            <a:pPr lvl="0"/>
            <a:r>
              <a:rPr lang="en-US"/>
              <a:t>Click to edit master title style</a:t>
            </a:r>
          </a:p>
        </p:txBody>
      </p:sp>
      <p:grpSp>
        <p:nvGrpSpPr>
          <p:cNvPr id="27" name="Graphic 28">
            <a:extLst>
              <a:ext uri="{FF2B5EF4-FFF2-40B4-BE49-F238E27FC236}">
                <a16:creationId xmlns:a16="http://schemas.microsoft.com/office/drawing/2014/main" id="{3D6126FC-1EAB-DF4D-AC48-F1D5C666A25C}"/>
              </a:ext>
            </a:extLst>
          </p:cNvPr>
          <p:cNvGrpSpPr/>
          <p:nvPr userDrawn="1"/>
        </p:nvGrpSpPr>
        <p:grpSpPr>
          <a:xfrm>
            <a:off x="386934" y="6407690"/>
            <a:ext cx="874824" cy="464318"/>
            <a:chOff x="3834550" y="2440725"/>
            <a:chExt cx="5419725" cy="2876550"/>
          </a:xfrm>
        </p:grpSpPr>
        <p:sp>
          <p:nvSpPr>
            <p:cNvPr id="28" name="Freeform: Shape 98">
              <a:extLst>
                <a:ext uri="{FF2B5EF4-FFF2-40B4-BE49-F238E27FC236}">
                  <a16:creationId xmlns:a16="http://schemas.microsoft.com/office/drawing/2014/main" id="{EE7A8756-199F-0F41-8D6C-CAE4FF789734}"/>
                </a:ext>
              </a:extLst>
            </p:cNvPr>
            <p:cNvSpPr/>
            <p:nvPr/>
          </p:nvSpPr>
          <p:spPr>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solidFill>
              <a:schemeClr val="tx1"/>
            </a:solidFill>
            <a:ln w="9525" cap="flat">
              <a:noFill/>
              <a:prstDash val="solid"/>
              <a:miter/>
            </a:ln>
          </p:spPr>
          <p:txBody>
            <a:bodyPr rtlCol="0" anchor="ctr"/>
            <a:lstStyle/>
            <a:p>
              <a:endParaRPr lang="en-US" sz="1799"/>
            </a:p>
          </p:txBody>
        </p:sp>
        <p:sp>
          <p:nvSpPr>
            <p:cNvPr id="29" name="Freeform: Shape 99">
              <a:extLst>
                <a:ext uri="{FF2B5EF4-FFF2-40B4-BE49-F238E27FC236}">
                  <a16:creationId xmlns:a16="http://schemas.microsoft.com/office/drawing/2014/main" id="{9FD8DBDA-FFC3-4B41-94F3-98A3B7063B6C}"/>
                </a:ext>
              </a:extLst>
            </p:cNvPr>
            <p:cNvSpPr/>
            <p:nvPr/>
          </p:nvSpPr>
          <p:spPr>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rgbClr val="81B5A0"/>
            </a:solidFill>
            <a:ln w="9525" cap="flat">
              <a:noFill/>
              <a:prstDash val="solid"/>
              <a:miter/>
            </a:ln>
          </p:spPr>
          <p:txBody>
            <a:bodyPr rtlCol="0" anchor="ctr"/>
            <a:lstStyle/>
            <a:p>
              <a:endParaRPr lang="en-US" sz="1799"/>
            </a:p>
          </p:txBody>
        </p:sp>
        <p:sp>
          <p:nvSpPr>
            <p:cNvPr id="30" name="Freeform: Shape 100">
              <a:extLst>
                <a:ext uri="{FF2B5EF4-FFF2-40B4-BE49-F238E27FC236}">
                  <a16:creationId xmlns:a16="http://schemas.microsoft.com/office/drawing/2014/main" id="{0040BE2F-EA9A-414D-918E-F321F25B984A}"/>
                </a:ext>
              </a:extLst>
            </p:cNvPr>
            <p:cNvSpPr/>
            <p:nvPr/>
          </p:nvSpPr>
          <p:spPr>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solidFill>
              <a:schemeClr val="tx1"/>
            </a:solidFill>
            <a:ln w="9525" cap="flat">
              <a:noFill/>
              <a:prstDash val="solid"/>
              <a:miter/>
            </a:ln>
          </p:spPr>
          <p:txBody>
            <a:bodyPr rtlCol="0" anchor="ctr"/>
            <a:lstStyle/>
            <a:p>
              <a:endParaRPr lang="en-US" sz="1799"/>
            </a:p>
          </p:txBody>
        </p:sp>
        <p:sp>
          <p:nvSpPr>
            <p:cNvPr id="31" name="Freeform: Shape 101">
              <a:extLst>
                <a:ext uri="{FF2B5EF4-FFF2-40B4-BE49-F238E27FC236}">
                  <a16:creationId xmlns:a16="http://schemas.microsoft.com/office/drawing/2014/main" id="{E1CA2AF7-B2BF-D84E-9CDB-180295F8FC9A}"/>
                </a:ext>
              </a:extLst>
            </p:cNvPr>
            <p:cNvSpPr/>
            <p:nvPr/>
          </p:nvSpPr>
          <p:spPr>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solidFill>
              <a:srgbClr val="293E40"/>
            </a:solidFill>
            <a:ln w="9525" cap="flat">
              <a:noFill/>
              <a:prstDash val="solid"/>
              <a:miter/>
            </a:ln>
          </p:spPr>
          <p:txBody>
            <a:bodyPr rtlCol="0" anchor="ctr"/>
            <a:lstStyle/>
            <a:p>
              <a:endParaRPr lang="en-US" sz="1799"/>
            </a:p>
          </p:txBody>
        </p:sp>
        <p:sp>
          <p:nvSpPr>
            <p:cNvPr id="32" name="Freeform: Shape 102">
              <a:extLst>
                <a:ext uri="{FF2B5EF4-FFF2-40B4-BE49-F238E27FC236}">
                  <a16:creationId xmlns:a16="http://schemas.microsoft.com/office/drawing/2014/main" id="{DCBE55ED-77A3-2B4B-A70F-66EC20B62B85}"/>
                </a:ext>
              </a:extLst>
            </p:cNvPr>
            <p:cNvSpPr/>
            <p:nvPr/>
          </p:nvSpPr>
          <p:spPr>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solidFill>
              <a:srgbClr val="293E40"/>
            </a:solid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422746240"/>
      </p:ext>
    </p:extLst>
  </p:cSld>
  <p:clrMap bg1="lt1" tx1="dk1" bg2="lt2" tx2="dk2" accent1="accent1" accent2="accent2" accent3="accent3" accent4="accent4" accent5="accent5" accent6="accent6" hlink="hlink" folHlink="folHlink"/>
  <p:sldLayoutIdLst>
    <p:sldLayoutId id="2147484284" r:id="rId1"/>
    <p:sldLayoutId id="2147484285" r:id="rId2"/>
    <p:sldLayoutId id="2147484286" r:id="rId3"/>
    <p:sldLayoutId id="2147484287" r:id="rId4"/>
    <p:sldLayoutId id="2147484288" r:id="rId5"/>
    <p:sldLayoutId id="2147484289" r:id="rId6"/>
    <p:sldLayoutId id="2147484290" r:id="rId7"/>
    <p:sldLayoutId id="2147484291" r:id="rId8"/>
    <p:sldLayoutId id="2147484292" r:id="rId9"/>
    <p:sldLayoutId id="2147484293" r:id="rId10"/>
    <p:sldLayoutId id="2147484294" r:id="rId11"/>
    <p:sldLayoutId id="2147484295" r:id="rId12"/>
    <p:sldLayoutId id="2147484296" r:id="rId13"/>
    <p:sldLayoutId id="2147484297" r:id="rId14"/>
    <p:sldLayoutId id="2147484298" r:id="rId15"/>
    <p:sldLayoutId id="2147484299" r:id="rId16"/>
    <p:sldLayoutId id="2147484300" r:id="rId17"/>
    <p:sldLayoutId id="2147484301" r:id="rId18"/>
    <p:sldLayoutId id="2147484302" r:id="rId19"/>
    <p:sldLayoutId id="2147484303" r:id="rId20"/>
    <p:sldLayoutId id="2147484304" r:id="rId21"/>
    <p:sldLayoutId id="2147484305" r:id="rId22"/>
    <p:sldLayoutId id="2147484306" r:id="rId23"/>
    <p:sldLayoutId id="2147484307" r:id="rId24"/>
    <p:sldLayoutId id="2147484308" r:id="rId25"/>
    <p:sldLayoutId id="2147484309" r:id="rId26"/>
    <p:sldLayoutId id="2147484310" r:id="rId27"/>
    <p:sldLayoutId id="2147484311" r:id="rId28"/>
    <p:sldLayoutId id="2147484312" r:id="rId29"/>
    <p:sldLayoutId id="2147484313" r:id="rId30"/>
    <p:sldLayoutId id="2147484314" r:id="rId31"/>
    <p:sldLayoutId id="2147484315" r:id="rId32"/>
    <p:sldLayoutId id="2147484316" r:id="rId33"/>
    <p:sldLayoutId id="2147484317" r:id="rId34"/>
    <p:sldLayoutId id="2147484318" r:id="rId35"/>
  </p:sldLayoutIdLst>
  <p:transition>
    <p:fade/>
  </p:transition>
  <p:hf sldNum="0" hdr="0" ftr="0" dt="0"/>
  <p:txStyles>
    <p:titleStyle>
      <a:lvl1pPr algn="l" defTabSz="456880" rtl="0" eaLnBrk="1" latinLnBrk="0" hangingPunct="1">
        <a:lnSpc>
          <a:spcPct val="90000"/>
        </a:lnSpc>
        <a:spcBef>
          <a:spcPts val="0"/>
        </a:spcBef>
        <a:buNone/>
        <a:defRPr lang="en-US" sz="3199" b="1" i="0" kern="1200" dirty="0" smtClean="0">
          <a:solidFill>
            <a:schemeClr val="tx1"/>
          </a:solidFill>
          <a:latin typeface="+mj-lt"/>
          <a:ea typeface="Gilroy Bold" panose="00000500000000000000" pitchFamily="50" charset="0"/>
          <a:cs typeface="Gilroy Bold" panose="00000500000000000000" pitchFamily="50" charset="0"/>
        </a:defRPr>
      </a:lvl1pPr>
    </p:titleStyle>
    <p:bodyStyle>
      <a:lvl1pPr marL="228440" indent="-228440" algn="l" defTabSz="456880" rtl="0" eaLnBrk="1" latinLnBrk="0" hangingPunct="1">
        <a:lnSpc>
          <a:spcPct val="90000"/>
        </a:lnSpc>
        <a:spcBef>
          <a:spcPts val="1200"/>
        </a:spcBef>
        <a:buClr>
          <a:schemeClr val="tx1"/>
        </a:buClr>
        <a:buFont typeface="Arial"/>
        <a:buChar char="•"/>
        <a:defRPr sz="1999" kern="1200">
          <a:solidFill>
            <a:schemeClr val="tx1"/>
          </a:solidFill>
          <a:latin typeface="+mn-lt"/>
          <a:ea typeface="Gilroy Bold" panose="00000500000000000000" pitchFamily="50" charset="0"/>
          <a:cs typeface="Gilroy Bold" panose="00000500000000000000" pitchFamily="50" charset="0"/>
        </a:defRPr>
      </a:lvl1pPr>
      <a:lvl2pPr marL="456880" indent="-225267" algn="l" defTabSz="456880"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2pPr>
      <a:lvl3pPr marL="740844" indent="-171330" algn="l" defTabSz="456880"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3pPr>
      <a:lvl4pPr marL="1026394" indent="-172917" algn="l" defTabSz="456880" rtl="0" eaLnBrk="1" latinLnBrk="0" hangingPunct="1">
        <a:lnSpc>
          <a:spcPct val="90000"/>
        </a:lnSpc>
        <a:spcBef>
          <a:spcPts val="600"/>
        </a:spcBef>
        <a:buClr>
          <a:schemeClr val="tx1"/>
        </a:buClr>
        <a:buFont typeface="Arial"/>
        <a:buChar char="–"/>
        <a:defRPr sz="1400" kern="1200">
          <a:solidFill>
            <a:schemeClr val="tx1"/>
          </a:solidFill>
          <a:latin typeface="+mn-lt"/>
          <a:ea typeface="Gilroy Bold" panose="00000500000000000000" pitchFamily="50" charset="0"/>
          <a:cs typeface="Gilroy Bold" panose="00000500000000000000" pitchFamily="50" charset="0"/>
        </a:defRPr>
      </a:lvl4pPr>
      <a:lvl5pPr marL="1310357" indent="-164984" algn="l" defTabSz="456880"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mn-lt"/>
          <a:ea typeface="Gilroy Bold" panose="00000500000000000000" pitchFamily="50" charset="0"/>
          <a:cs typeface="Gilroy Bold" panose="00000500000000000000" pitchFamily="50" charset="0"/>
        </a:defRPr>
      </a:lvl5pPr>
      <a:lvl6pPr marL="2512840" indent="-228440" algn="l" defTabSz="456880" rtl="0" eaLnBrk="1" latinLnBrk="0" hangingPunct="1">
        <a:spcBef>
          <a:spcPct val="20000"/>
        </a:spcBef>
        <a:buFont typeface="Arial"/>
        <a:buChar char="•"/>
        <a:defRPr sz="1998" kern="1200">
          <a:solidFill>
            <a:schemeClr val="tx1"/>
          </a:solidFill>
          <a:latin typeface="+mn-lt"/>
          <a:ea typeface="+mn-ea"/>
          <a:cs typeface="+mn-cs"/>
        </a:defRPr>
      </a:lvl6pPr>
      <a:lvl7pPr marL="2969720" indent="-228440" algn="l" defTabSz="456880" rtl="0" eaLnBrk="1" latinLnBrk="0" hangingPunct="1">
        <a:spcBef>
          <a:spcPct val="20000"/>
        </a:spcBef>
        <a:buFont typeface="Arial"/>
        <a:buChar char="•"/>
        <a:defRPr sz="1998" kern="1200">
          <a:solidFill>
            <a:schemeClr val="tx1"/>
          </a:solidFill>
          <a:latin typeface="+mn-lt"/>
          <a:ea typeface="+mn-ea"/>
          <a:cs typeface="+mn-cs"/>
        </a:defRPr>
      </a:lvl7pPr>
      <a:lvl8pPr marL="3426600" indent="-228440" algn="l" defTabSz="456880" rtl="0" eaLnBrk="1" latinLnBrk="0" hangingPunct="1">
        <a:spcBef>
          <a:spcPct val="20000"/>
        </a:spcBef>
        <a:buFont typeface="Arial"/>
        <a:buChar char="•"/>
        <a:defRPr sz="1998" kern="1200">
          <a:solidFill>
            <a:schemeClr val="tx1"/>
          </a:solidFill>
          <a:latin typeface="+mn-lt"/>
          <a:ea typeface="+mn-ea"/>
          <a:cs typeface="+mn-cs"/>
        </a:defRPr>
      </a:lvl8pPr>
      <a:lvl9pPr marL="3883481" indent="-228440" algn="l" defTabSz="456880" rtl="0" eaLnBrk="1" latinLnBrk="0" hangingPunct="1">
        <a:spcBef>
          <a:spcPct val="20000"/>
        </a:spcBef>
        <a:buFont typeface="Arial"/>
        <a:buChar char="•"/>
        <a:defRPr sz="1998" kern="1200">
          <a:solidFill>
            <a:schemeClr val="tx1"/>
          </a:solidFill>
          <a:latin typeface="+mn-lt"/>
          <a:ea typeface="+mn-ea"/>
          <a:cs typeface="+mn-cs"/>
        </a:defRPr>
      </a:lvl9pPr>
    </p:bodyStyle>
    <p:otherStyle>
      <a:defPPr>
        <a:defRPr lang="en-US"/>
      </a:defPPr>
      <a:lvl1pPr marL="0" algn="l" defTabSz="456880" rtl="0" eaLnBrk="1" latinLnBrk="0" hangingPunct="1">
        <a:defRPr sz="1798" kern="1200">
          <a:solidFill>
            <a:schemeClr val="tx1"/>
          </a:solidFill>
          <a:latin typeface="+mn-lt"/>
          <a:ea typeface="+mn-ea"/>
          <a:cs typeface="+mn-cs"/>
        </a:defRPr>
      </a:lvl1pPr>
      <a:lvl2pPr marL="456880" algn="l" defTabSz="456880" rtl="0" eaLnBrk="1" latinLnBrk="0" hangingPunct="1">
        <a:defRPr sz="1798" kern="1200">
          <a:solidFill>
            <a:schemeClr val="tx1"/>
          </a:solidFill>
          <a:latin typeface="+mn-lt"/>
          <a:ea typeface="+mn-ea"/>
          <a:cs typeface="+mn-cs"/>
        </a:defRPr>
      </a:lvl2pPr>
      <a:lvl3pPr marL="913760" algn="l" defTabSz="456880" rtl="0" eaLnBrk="1" latinLnBrk="0" hangingPunct="1">
        <a:defRPr sz="1798" kern="1200">
          <a:solidFill>
            <a:schemeClr val="tx1"/>
          </a:solidFill>
          <a:latin typeface="+mn-lt"/>
          <a:ea typeface="+mn-ea"/>
          <a:cs typeface="+mn-cs"/>
        </a:defRPr>
      </a:lvl3pPr>
      <a:lvl4pPr marL="1370640" algn="l" defTabSz="456880" rtl="0" eaLnBrk="1" latinLnBrk="0" hangingPunct="1">
        <a:defRPr sz="1798" kern="1200">
          <a:solidFill>
            <a:schemeClr val="tx1"/>
          </a:solidFill>
          <a:latin typeface="+mn-lt"/>
          <a:ea typeface="+mn-ea"/>
          <a:cs typeface="+mn-cs"/>
        </a:defRPr>
      </a:lvl4pPr>
      <a:lvl5pPr marL="1827520" algn="l" defTabSz="456880" rtl="0" eaLnBrk="1" latinLnBrk="0" hangingPunct="1">
        <a:defRPr sz="1798" kern="1200">
          <a:solidFill>
            <a:schemeClr val="tx1"/>
          </a:solidFill>
          <a:latin typeface="+mn-lt"/>
          <a:ea typeface="+mn-ea"/>
          <a:cs typeface="+mn-cs"/>
        </a:defRPr>
      </a:lvl5pPr>
      <a:lvl6pPr marL="2284400" algn="l" defTabSz="456880" rtl="0" eaLnBrk="1" latinLnBrk="0" hangingPunct="1">
        <a:defRPr sz="1798" kern="1200">
          <a:solidFill>
            <a:schemeClr val="tx1"/>
          </a:solidFill>
          <a:latin typeface="+mn-lt"/>
          <a:ea typeface="+mn-ea"/>
          <a:cs typeface="+mn-cs"/>
        </a:defRPr>
      </a:lvl6pPr>
      <a:lvl7pPr marL="2741280" algn="l" defTabSz="456880" rtl="0" eaLnBrk="1" latinLnBrk="0" hangingPunct="1">
        <a:defRPr sz="1798" kern="1200">
          <a:solidFill>
            <a:schemeClr val="tx1"/>
          </a:solidFill>
          <a:latin typeface="+mn-lt"/>
          <a:ea typeface="+mn-ea"/>
          <a:cs typeface="+mn-cs"/>
        </a:defRPr>
      </a:lvl7pPr>
      <a:lvl8pPr marL="3198160" algn="l" defTabSz="456880" rtl="0" eaLnBrk="1" latinLnBrk="0" hangingPunct="1">
        <a:defRPr sz="1798" kern="1200">
          <a:solidFill>
            <a:schemeClr val="tx1"/>
          </a:solidFill>
          <a:latin typeface="+mn-lt"/>
          <a:ea typeface="+mn-ea"/>
          <a:cs typeface="+mn-cs"/>
        </a:defRPr>
      </a:lvl8pPr>
      <a:lvl9pPr marL="3655040" algn="l" defTabSz="456880" rtl="0" eaLnBrk="1" latinLnBrk="0" hangingPunct="1">
        <a:defRPr sz="1798"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604">
          <p15:clr>
            <a:srgbClr val="F26B43"/>
          </p15:clr>
        </p15:guide>
        <p15:guide id="2" pos="1510">
          <p15:clr>
            <a:srgbClr val="F26B43"/>
          </p15:clr>
        </p15:guide>
        <p15:guide id="3" pos="1415">
          <p15:clr>
            <a:srgbClr val="F26B43"/>
          </p15:clr>
        </p15:guide>
        <p15:guide id="4" pos="323">
          <p15:clr>
            <a:srgbClr val="F26B43"/>
          </p15:clr>
        </p15:guide>
        <p15:guide id="5" pos="2698">
          <p15:clr>
            <a:srgbClr val="F26B43"/>
          </p15:clr>
        </p15:guide>
        <p15:guide id="6" pos="6164">
          <p15:clr>
            <a:srgbClr val="F26B43"/>
          </p15:clr>
        </p15:guide>
        <p15:guide id="7" pos="7352">
          <p15:clr>
            <a:srgbClr val="F26B43"/>
          </p15:clr>
        </p15:guide>
        <p15:guide id="8" orient="horz" pos="592">
          <p15:clr>
            <a:srgbClr val="F26B43"/>
          </p15:clr>
        </p15:guide>
        <p15:guide id="9" orient="horz" pos="1765">
          <p15:clr>
            <a:srgbClr val="F26B43"/>
          </p15:clr>
        </p15:guide>
        <p15:guide id="10" orient="horz" pos="2938">
          <p15:clr>
            <a:srgbClr val="F26B43"/>
          </p15:clr>
        </p15:guide>
        <p15:guide id="11" orient="horz" pos="4104">
          <p15:clr>
            <a:srgbClr val="F26B43"/>
          </p15:clr>
        </p15:guide>
        <p15:guide id="12" pos="6256">
          <p15:clr>
            <a:srgbClr val="F26B43"/>
          </p15:clr>
        </p15:guide>
        <p15:guide id="13" pos="5068">
          <p15:clr>
            <a:srgbClr val="F26B43"/>
          </p15:clr>
        </p15:guide>
        <p15:guide id="14" pos="4978">
          <p15:clr>
            <a:srgbClr val="F26B43"/>
          </p15:clr>
        </p15:guide>
        <p15:guide id="15" pos="3884">
          <p15:clr>
            <a:srgbClr val="F26B43"/>
          </p15:clr>
        </p15:guide>
        <p15:guide id="16" pos="3794">
          <p15:clr>
            <a:srgbClr val="F26B43"/>
          </p15:clr>
        </p15:guide>
        <p15:guide id="17" orient="horz" pos="3888">
          <p15:clr>
            <a:srgbClr val="F26B43"/>
          </p15:clr>
        </p15:guide>
        <p15:guide id="18" orient="horz" pos="10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8.png"/><Relationship Id="rId4" Type="http://schemas.openxmlformats.org/officeDocument/2006/relationships/image" Target="http://cqvmhjclqrda.portal.bitglass.com/cb/Yp7gEH2K8FcRNJsX_EWQ_zRTBXdOtWrIJ9EXYzkU-74GLKw4dSZ2b2vlIngv7Owc7Pz3M_oDvgi4gs-ap1-x8YpQjmMj/image.pn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hyperlink" Target="https://www.servicenow.com/services/expert-services.html" TargetMode="External"/><Relationship Id="rId4" Type="http://schemas.openxmlformats.org/officeDocument/2006/relationships/hyperlink" Target="https://www.servicenow.com/content/dam/servicenow-assets/public/en-us/doc-type/success/checklist/partner-management.pptx" TargetMode="External"/></Relationships>
</file>

<file path=ppt/slides/_rels/slide8.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image" Target="http://cqvmhjclqrda.portal.bitglass.com/cb/Yp7gEH2K8FcRNJsX_EWQ_zRTBXdOtWrIJ9EXYzkU-74GLKw4dSZ2b2vlIngv7Owc7Pz3M_oDvgi4gs-ap1-x8YpQjmMj/image.png" TargetMode="External"/><Relationship Id="rId7" Type="http://schemas.openxmlformats.org/officeDocument/2006/relationships/slide" Target="slide12.xml"/><Relationship Id="rId2" Type="http://schemas.openxmlformats.org/officeDocument/2006/relationships/notesSlide" Target="../notesSlides/notesSlide7.xml"/><Relationship Id="rId1" Type="http://schemas.openxmlformats.org/officeDocument/2006/relationships/slideLayout" Target="../slideLayouts/slideLayout46.xml"/><Relationship Id="rId6" Type="http://schemas.openxmlformats.org/officeDocument/2006/relationships/slide" Target="slide11.xml"/><Relationship Id="rId5" Type="http://schemas.openxmlformats.org/officeDocument/2006/relationships/slide" Target="slide10.xml"/><Relationship Id="rId4" Type="http://schemas.openxmlformats.org/officeDocument/2006/relationships/slide" Target="slide9.xml"/></Relationships>
</file>

<file path=ppt/slides/_rels/slide9.xml.rels><?xml version="1.0" encoding="UTF-8" standalone="yes"?>
<Relationships xmlns="http://schemas.openxmlformats.org/package/2006/relationships"><Relationship Id="rId8" Type="http://schemas.openxmlformats.org/officeDocument/2006/relationships/hyperlink" Target="https://community.servicenow.com/community?id=community_event&amp;sys_id=169b4b61db682f8ca39a0b55ca9619a7&amp;view_source=itsmquickstart" TargetMode="External"/><Relationship Id="rId3" Type="http://schemas.openxmlformats.org/officeDocument/2006/relationships/image" Target="http://cqvmhjclqrda.portal.bitglass.com/cb/Yp7gEH2K8FcRNJsX_EWQ_zRTBXdOtWrIJ9EXYzkU-74GLKw4dSZ2b2vlIngv7Owc7Pz3M_oDvgi4gs-ap1-x8YpQjmMj/image.png" TargetMode="External"/><Relationship Id="rId7" Type="http://schemas.openxmlformats.org/officeDocument/2006/relationships/hyperlink" Target="https://docs.servicenow.com/csh?version=latest&amp;topicname=r_PALandingPage"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hyperlink" Target="https://community.servicenow.com/community?id=community_forum&amp;sys_id=b5291a2ddbd897c068c1fb651f9619e2" TargetMode="External"/><Relationship Id="rId5" Type="http://schemas.openxmlformats.org/officeDocument/2006/relationships/hyperlink" Target="https://www.servicenow.com/products/performance-analytics.html" TargetMode="External"/><Relationship Id="rId4" Type="http://schemas.openxmlformats.org/officeDocument/2006/relationships/hyperlink" Target="https://www.servicenow.com/success/instance-upgrades.html"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ww.servicenow.com/now-creators.html" TargetMode="External"/><Relationship Id="rId3" Type="http://schemas.openxmlformats.org/officeDocument/2006/relationships/image" Target="http://cqvmhjclqrda.portal.bitglass.com/cb/Yp7gEH2K8FcRNJsX_EWQ_zRTBXdOtWrIJ9EXYzkU-74GLKw4dSZ2b2vlIngv7Owc7Pz3M_oDvgi4gs-ap1-x8YpQjmMj/image.png" TargetMode="External"/><Relationship Id="rId7" Type="http://schemas.openxmlformats.org/officeDocument/2006/relationships/hyperlink" Target="https://nowlearning.service-now.com/lxp?id=lxp_catalog"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hyperlink" Target="https://nowlearning.service-now.com/lxp?id=overview&amp;sys_id=289a949bdb2b009015531cbd139619d1&amp;type=course" TargetMode="External"/><Relationship Id="rId5" Type="http://schemas.openxmlformats.org/officeDocument/2006/relationships/hyperlink" Target="https://nowlearning.service-now.com/lxp?id=overview&amp;sys_id=e4383a8cdb5eff40de3cdb85ca96190e&amp;type=course" TargetMode="External"/><Relationship Id="rId4" Type="http://schemas.openxmlformats.org/officeDocument/2006/relationships/hyperlink" Target="https://www.servicenow.com/content/dam/servicenow-assets/public/en-us/doc-type/success/checklist/gain-executive-sponsor.pptx"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hyperlink" Target="https://www.servicenow.com/content/dam/servicenow-assets/public/en-us/doc-type/success/checklist/governance-process-policies-team.pptx" TargetMode="External"/><Relationship Id="rId4" Type="http://schemas.openxmlformats.org/officeDocument/2006/relationships/slide" Target="slide12.xml"/></Relationships>
</file>

<file path=ppt/slides/_rels/slide12.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hyperlink" Target="https://www.servicenow.com/content/dam/servicenow-assets/public/en-us/doc-type/bp/subpillar17-changemgmt.pptx" TargetMode="External"/><Relationship Id="rId4" Type="http://schemas.openxmlformats.org/officeDocument/2006/relationships/hyperlink" Target="https://www.servicenow.com/content/dam/servicenow-assets/public/en-us/doc-type/success/quick-answer/organizational-readiness-assessment.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hyperlink" Target="https://community.servicenow.com/community?id=community_article&amp;sys_id=b569aaa8dbdee3002e8c2183ca9619c4"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hyperlink" Target="https://community.servicenow.com/community?id=community_article&amp;sys_id=b569aaa8dbdee3002e8c2183ca9619c4"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www.servicenow.com/content/dam/servicenow-assets/public/en-us/doc-type/resource-center/infographic/a-case-for-performance-analytics-infographic.pdf" TargetMode="External"/><Relationship Id="rId3" Type="http://schemas.openxmlformats.org/officeDocument/2006/relationships/image" Target="http://cqvmhjclqrda.portal.bitglass.com/cb/Yp7gEH2K8FcRNJsX_EWQ_zRTBXdOtWrIJ9EXYzkU-74GLKw4dSZ2b2vlIngv7Owc7Pz3M_oDvgi4gs-ap1-x8YpQjmMj/image.png" TargetMode="External"/><Relationship Id="rId7" Type="http://schemas.openxmlformats.org/officeDocument/2006/relationships/hyperlink" Target="https://www.servicenow.com/content/dam/servicenow-assets/public/en-us/doc-type/resource-center/white-paper/wp-how-performance-analytics-empowers-your-business.pdf"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hyperlink" Target="https://www.servicenow.com/content/dam/servicenow-assets/public/en-us/doc-type/resource-center/ebook/servicenow-performance-analytics-excellence-best-practices.pdf" TargetMode="External"/><Relationship Id="rId5" Type="http://schemas.openxmlformats.org/officeDocument/2006/relationships/hyperlink" Target="https://www.servicenow.com/services/expert-services.html" TargetMode="External"/><Relationship Id="rId10" Type="http://schemas.openxmlformats.org/officeDocument/2006/relationships/hyperlink" Target="https://community.servicenow.com/community?id=community_forum&amp;sys_id=b5291a2ddbd897c068c1fb651f9619e2" TargetMode="External"/><Relationship Id="rId4" Type="http://schemas.openxmlformats.org/officeDocument/2006/relationships/hyperlink" Target="https://www.servicenow.com/content/dam/servicenow-assets/public/en-us/doc-type/success/checklist/partner-management.pptx" TargetMode="External"/><Relationship Id="rId9" Type="http://schemas.openxmlformats.org/officeDocument/2006/relationships/hyperlink" Target="https://nowlearning.service-now.com/lxp?id=overview&amp;sys_id=289a949bdb2b009015531cbd139619d1&amp;type=course"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16.xml"/><Relationship Id="rId1"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hyperlink" Target="https://docs.servicenow.com/bundle/paris-it-service-management/page/product/incident-management/concept/major-incident-overview.html" TargetMode="External"/><Relationship Id="rId13" Type="http://schemas.openxmlformats.org/officeDocument/2006/relationships/hyperlink" Target="https://docs.servicenow.com/bundle/paris-platform-user-interface/page/build/help-guided-tours/reference/guided-tour-overview.html" TargetMode="External"/><Relationship Id="rId18" Type="http://schemas.openxmlformats.org/officeDocument/2006/relationships/hyperlink" Target="https://docs.servicenow.com/csh?version=latest&amp;topicname=r_AvailableContentPacks.html" TargetMode="External"/><Relationship Id="rId3" Type="http://schemas.openxmlformats.org/officeDocument/2006/relationships/image" Target="http://cqvmhjclqrda.portal.bitglass.com/cb/Yp7gEH2K8FcRNJsX_EWQ_zRTBXdOtWrIJ9EXYzkU-74GLKw4dSZ2b2vlIngv7Owc7Pz3M_oDvgi4gs-ap1-x8YpQjmMj/image.png" TargetMode="External"/><Relationship Id="rId7" Type="http://schemas.openxmlformats.org/officeDocument/2006/relationships/hyperlink" Target="https://docs.servicenow.com/bundle/paris-it-service-management/page/use/dashboards/application-content-packs/itsm-dashboards-content-pack.html" TargetMode="External"/><Relationship Id="rId12" Type="http://schemas.openxmlformats.org/officeDocument/2006/relationships/hyperlink" Target="https://docs.servicenow.com/bundle/paris-servicenow-platform/page/use/dashboards/application-content-packs/cmdb-content-pack.html" TargetMode="External"/><Relationship Id="rId17" Type="http://schemas.openxmlformats.org/officeDocument/2006/relationships/hyperlink" Target="https://docs.servicenow.com/bundle/paris-servicenow-platform/page/build/service-portal/reference/service-portal-dashboard.html" TargetMode="External"/><Relationship Id="rId2" Type="http://schemas.openxmlformats.org/officeDocument/2006/relationships/notesSlide" Target="../notesSlides/notesSlide17.xml"/><Relationship Id="rId16" Type="http://schemas.openxmlformats.org/officeDocument/2006/relationships/hyperlink" Target="https://docs.servicenow.com/bundle/paris-servicenow-platform/page/use/dashboards/application-content-packs/service-desk-chat-content-pack.html" TargetMode="External"/><Relationship Id="rId1" Type="http://schemas.openxmlformats.org/officeDocument/2006/relationships/slideLayout" Target="../slideLayouts/slideLayout8.xml"/><Relationship Id="rId6" Type="http://schemas.openxmlformats.org/officeDocument/2006/relationships/hyperlink" Target="https://docs.servicenow.com/bundle/paris-it-service-management/page/use/dashboards/application-content-packs/incident-sla-content-pack.html" TargetMode="External"/><Relationship Id="rId11" Type="http://schemas.openxmlformats.org/officeDocument/2006/relationships/hyperlink" Target="https://docs.servicenow.com/bundle/paris-it-service-management/page/use/dashboards/application-content-packs/service-level-mgmt-content-pack.html" TargetMode="External"/><Relationship Id="rId5" Type="http://schemas.openxmlformats.org/officeDocument/2006/relationships/hyperlink" Target="https://docs.servicenow.com/bundle/paris-it-service-management/page/use/dashboards/application-content-packs/incident-content-pack.html" TargetMode="External"/><Relationship Id="rId15" Type="http://schemas.openxmlformats.org/officeDocument/2006/relationships/hyperlink" Target="https://docs.servicenow.com/bundle/paris-performance-analytics-and-reporting/page/administer/natural-language-understanding/concept/reviewing-nlu-performance-dashboard.html" TargetMode="External"/><Relationship Id="rId10" Type="http://schemas.openxmlformats.org/officeDocument/2006/relationships/hyperlink" Target="https://docs.servicenow.com/bundle/paris-it-service-management/page/use/dashboards/application-content-packs/request-content-pack.html" TargetMode="External"/><Relationship Id="rId4" Type="http://schemas.openxmlformats.org/officeDocument/2006/relationships/hyperlink" Target="https://docs.servicenow.com/bundle/paris-it-service-management/page/use/dashboards/application-content-packs/change-content-pack.html" TargetMode="External"/><Relationship Id="rId9" Type="http://schemas.openxmlformats.org/officeDocument/2006/relationships/hyperlink" Target="https://docs.servicenow.com/bundle/paris-it-service-management/page/use/dashboards/application-content-packs/problem-content-pack.html" TargetMode="External"/><Relationship Id="rId14" Type="http://schemas.openxmlformats.org/officeDocument/2006/relationships/hyperlink" Target="https://docs.servicenow.com/bundle/paris-servicenow-platform/page/use/dashboards/application-content-packs/knowledge-content-pack.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hyperlink" Target="https://docs.servicenow.com/bundle/paris-performance-analytics-and-reporting/page/use/performance-analytics/concept/configure-nowintel-solutions.htm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10.emf"/><Relationship Id="rId4" Type="http://schemas.openxmlformats.org/officeDocument/2006/relationships/hyperlink" Target="https://community.servicenow.com/community?id=community_article&amp;sys_id=f062ea8ddb9823448e7c2926ca9619ae"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nowlearning.service-now.com/lxp?id=overview&amp;sys_id=289a949bdb2b009015531cbd139619d1&amp;type=course" TargetMode="Externa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nowlearning.service-now.com/lxp?id=overview&amp;sys_id=87f7fac4db1a7340760a710439961908&amp;type=course" TargetMode="External"/><Relationship Id="rId7" Type="http://schemas.openxmlformats.org/officeDocument/2006/relationships/hyperlink" Target="https://nowlearning.service-now.com/lxp?id=overview&amp;sys_id=2eaec2ad1b4e0c906d6c7550cd4bcb37&amp;type=course" TargetMode="External"/><Relationship Id="rId2" Type="http://schemas.openxmlformats.org/officeDocument/2006/relationships/hyperlink" Target="https://nowlearning.service-now.com/lxp?id=overview&amp;sys_id=cbf7fac4db1a7340760a71043996194c&amp;type=course" TargetMode="External"/><Relationship Id="rId1" Type="http://schemas.openxmlformats.org/officeDocument/2006/relationships/slideLayout" Target="../slideLayouts/slideLayout8.xml"/><Relationship Id="rId6" Type="http://schemas.openxmlformats.org/officeDocument/2006/relationships/hyperlink" Target="https://nowlearning.service-now.com/lxp?id=overview&amp;sys_id=1bdfdd771b610c506d6c7550cd4bcb76&amp;type=course" TargetMode="External"/><Relationship Id="rId5" Type="http://schemas.openxmlformats.org/officeDocument/2006/relationships/hyperlink" Target="https://nowlearning.service-now.com/lxp?id=overview&amp;sys_id=451712ea136777002ff55eff3244b0b7&amp;type=course" TargetMode="External"/><Relationship Id="rId4" Type="http://schemas.openxmlformats.org/officeDocument/2006/relationships/hyperlink" Target="https://nowlearning.service-now.com/lxp?id=overview&amp;sys_id=614b309ddb7784503447088faa961906&amp;type=course"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21.xml"/><Relationship Id="rId1"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15.emf"/></Relationships>
</file>

<file path=ppt/slides/_rels/slide30.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24.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hyperlink" Target="https://docs.servicenow.com/bundle/paris-performance-analytics-and-reporting/page/use/performance-analytics/task/schedule-job-nowintel-solution.html" TargetMode="External"/><Relationship Id="rId4" Type="http://schemas.openxmlformats.org/officeDocument/2006/relationships/hyperlink" Target="https://docs.servicenow.com/bundle/paris-performance-analytics-and-reporting/page/use/performance-analytics/task/historical-data-nowintel-solution.html"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26.xml"/><Relationship Id="rId1"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33.xml"/><Relationship Id="rId1" Type="http://schemas.openxmlformats.org/officeDocument/2006/relationships/slideLayout" Target="../slideLayouts/slideLayout11.xml"/><Relationship Id="rId5" Type="http://schemas.openxmlformats.org/officeDocument/2006/relationships/image" Target="../media/image8.png"/><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8" Type="http://schemas.openxmlformats.org/officeDocument/2006/relationships/hyperlink" Target="https://docs.servicenow.com/csh?version=latest&amp;topicname=kpi-composer-projects" TargetMode="External"/><Relationship Id="rId3" Type="http://schemas.openxmlformats.org/officeDocument/2006/relationships/image" Target="http://cqvmhjclqrda.portal.bitglass.com/cb/Yp7gEH2K8FcRNJsX_EWQ_zRTBXdOtWrIJ9EXYzkU-74GLKw4dSZ2b2vlIngv7Owc7Pz3M_oDvgi4gs-ap1-x8YpQjmMj/image.png" TargetMode="External"/><Relationship Id="rId7" Type="http://schemas.openxmlformats.org/officeDocument/2006/relationships/hyperlink" Target="https://nowlearning.service-now.com/lxp?id=overview&amp;sys_id=1bdfdd771b610c506d6c7550cd4bcb76&amp;type=course" TargetMode="External"/><Relationship Id="rId2" Type="http://schemas.openxmlformats.org/officeDocument/2006/relationships/notesSlide" Target="../notesSlides/notesSlide34.xml"/><Relationship Id="rId1" Type="http://schemas.openxmlformats.org/officeDocument/2006/relationships/slideLayout" Target="../slideLayouts/slideLayout8.xml"/><Relationship Id="rId6" Type="http://schemas.openxmlformats.org/officeDocument/2006/relationships/hyperlink" Target="https://nowlearning.service-now.com/lxp?id=overview&amp;sys_id=451712ea136777002ff55eff3244b0b7&amp;type=course" TargetMode="External"/><Relationship Id="rId5" Type="http://schemas.openxmlformats.org/officeDocument/2006/relationships/hyperlink" Target="https://nowlearning.service-now.com/lxp?id=overview&amp;sys_id=614b309ddb7784503447088faa961906&amp;type=course" TargetMode="External"/><Relationship Id="rId10" Type="http://schemas.openxmlformats.org/officeDocument/2006/relationships/image" Target="../media/image20.svg"/><Relationship Id="rId4" Type="http://schemas.openxmlformats.org/officeDocument/2006/relationships/hyperlink" Target="https://docs.servicenow.com/bundle/orlando-performance-analytics-and-reporting/page/use/performance-analytics/concept/pa-targets.html" TargetMode="External"/><Relationship Id="rId9" Type="http://schemas.openxmlformats.org/officeDocument/2006/relationships/image" Target="../media/image19.png"/></Relationships>
</file>

<file path=ppt/slides/_rels/slide42.xml.rels><?xml version="1.0" encoding="UTF-8" standalone="yes"?>
<Relationships xmlns="http://schemas.openxmlformats.org/package/2006/relationships"><Relationship Id="rId3" Type="http://schemas.openxmlformats.org/officeDocument/2006/relationships/image" Target="http://cqvmhjclqrda.portal.bitglass.com/cb/Yp7gEH2K8FcRNJsX_EWQ_zRTBXdOtWrIJ9EXYzkU-74GLKw4dSZ2b2vlIngv7Owc7Pz3M_oDvgi4gs-ap1-x8YpQjmMj/image.png"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80.xml"/><Relationship Id="rId4" Type="http://schemas.openxmlformats.org/officeDocument/2006/relationships/hyperlink" Target="https://www.servicenow.com/succes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 name="Pic 269" descr="img269.png"/>
          <p:cNvPicPr>
            <a:picLocks noChangeAspect="1"/>
          </p:cNvPicPr>
          <p:nvPr/>
        </p:nvPicPr>
        <p:blipFill>
          <a:blip r:embed="rId3"/>
          <a:stretch>
            <a:fillRect/>
          </a:stretch>
        </p:blipFill>
        <p:spPr>
          <a:xfrm>
            <a:off x="17745013" y="1230179"/>
            <a:ext cx="0" cy="0"/>
          </a:xfrm>
          <a:prstGeom prst="rect">
            <a:avLst/>
          </a:prstGeom>
        </p:spPr>
      </p:pic>
      <p:sp>
        <p:nvSpPr>
          <p:cNvPr id="14" name="Text Placeholder 9">
            <a:extLst>
              <a:ext uri="{FF2B5EF4-FFF2-40B4-BE49-F238E27FC236}">
                <a16:creationId xmlns:a16="http://schemas.microsoft.com/office/drawing/2014/main" id="{F595833D-72F4-284C-8280-46F308524E02}"/>
              </a:ext>
            </a:extLst>
          </p:cNvPr>
          <p:cNvSpPr>
            <a:spLocks noGrp="1"/>
          </p:cNvSpPr>
          <p:nvPr>
            <p:ph type="body" sz="quarter" idx="12"/>
          </p:nvPr>
        </p:nvSpPr>
        <p:spPr>
          <a:xfrm>
            <a:off x="421458" y="2965679"/>
            <a:ext cx="10195401" cy="1121907"/>
          </a:xfrm>
        </p:spPr>
        <p:txBody>
          <a:bodyPr vert="horz" lIns="91440" tIns="45720" rIns="91440" bIns="45720" rtlCol="0" anchor="t">
            <a:noAutofit/>
          </a:bodyPr>
          <a:lstStyle/>
          <a:p>
            <a:pPr>
              <a:lnSpc>
                <a:spcPct val="100000"/>
              </a:lnSpc>
            </a:pPr>
            <a:r>
              <a:rPr lang="en-US" sz="3600" b="1"/>
              <a:t>Performance Analytics </a:t>
            </a:r>
            <a:br>
              <a:rPr lang="en-US" sz="3600" b="1"/>
            </a:br>
            <a:r>
              <a:rPr lang="en-US" sz="3600" b="1"/>
              <a:t>Self-Implementation Guide</a:t>
            </a:r>
          </a:p>
        </p:txBody>
      </p:sp>
    </p:spTree>
    <p:extLst>
      <p:ext uri="{BB962C8B-B14F-4D97-AF65-F5344CB8AC3E}">
        <p14:creationId xmlns:p14="http://schemas.microsoft.com/office/powerpoint/2010/main" val="3076879838"/>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6AD9-AA73-EC4C-B333-BC6F47B8DA7C}"/>
              </a:ext>
            </a:extLst>
          </p:cNvPr>
          <p:cNvSpPr>
            <a:spLocks noGrp="1"/>
          </p:cNvSpPr>
          <p:nvPr>
            <p:ph type="title"/>
          </p:nvPr>
        </p:nvSpPr>
        <p:spPr>
          <a:xfrm>
            <a:off x="379413" y="54864"/>
            <a:ext cx="11269060" cy="668692"/>
          </a:xfrm>
        </p:spPr>
        <p:txBody>
          <a:bodyPr/>
          <a:lstStyle/>
          <a:p>
            <a:r>
              <a:rPr lang="en-US"/>
              <a:t>Why Performance Analytics</a:t>
            </a:r>
          </a:p>
        </p:txBody>
      </p:sp>
      <p:sp>
        <p:nvSpPr>
          <p:cNvPr id="5" name="Rectangle 4">
            <a:extLst>
              <a:ext uri="{FF2B5EF4-FFF2-40B4-BE49-F238E27FC236}">
                <a16:creationId xmlns:a16="http://schemas.microsoft.com/office/drawing/2014/main" id="{4D95F09F-C6E2-0640-AF98-1CDDC8AE296B}"/>
              </a:ext>
            </a:extLst>
          </p:cNvPr>
          <p:cNvSpPr/>
          <p:nvPr/>
        </p:nvSpPr>
        <p:spPr>
          <a:xfrm>
            <a:off x="379413" y="2400300"/>
            <a:ext cx="1957111" cy="28374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182880" rIns="91440" bIns="45720" rtlCol="0" anchor="t"/>
          <a:lstStyle/>
          <a:p>
            <a:r>
              <a:rPr lang="en-US" sz="1400"/>
              <a:t>Monitor performance to identify areas for improvement; detect service bottlenecks before they occur.</a:t>
            </a:r>
          </a:p>
        </p:txBody>
      </p:sp>
      <p:sp>
        <p:nvSpPr>
          <p:cNvPr id="6" name="Rectangle 5">
            <a:extLst>
              <a:ext uri="{FF2B5EF4-FFF2-40B4-BE49-F238E27FC236}">
                <a16:creationId xmlns:a16="http://schemas.microsoft.com/office/drawing/2014/main" id="{89192A05-8015-DC48-A368-520C56630BCC}"/>
              </a:ext>
            </a:extLst>
          </p:cNvPr>
          <p:cNvSpPr/>
          <p:nvPr/>
        </p:nvSpPr>
        <p:spPr>
          <a:xfrm>
            <a:off x="2427312" y="2400300"/>
            <a:ext cx="1957111" cy="28374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182880" rIns="91440" bIns="45720" rtlCol="0" anchor="t"/>
          <a:lstStyle/>
          <a:p>
            <a:r>
              <a:rPr lang="en-US" sz="1400"/>
              <a:t>Bring clarity to what matters and quickly re-direct service coverage where it’s needed most.</a:t>
            </a:r>
          </a:p>
        </p:txBody>
      </p:sp>
      <p:sp>
        <p:nvSpPr>
          <p:cNvPr id="7" name="Rectangle 6">
            <a:extLst>
              <a:ext uri="{FF2B5EF4-FFF2-40B4-BE49-F238E27FC236}">
                <a16:creationId xmlns:a16="http://schemas.microsoft.com/office/drawing/2014/main" id="{240A833F-0194-8D4C-8E5F-1FAD62ABD920}"/>
              </a:ext>
            </a:extLst>
          </p:cNvPr>
          <p:cNvSpPr/>
          <p:nvPr/>
        </p:nvSpPr>
        <p:spPr>
          <a:xfrm>
            <a:off x="4475211" y="2400300"/>
            <a:ext cx="1957111" cy="28374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182880" rIns="91440" bIns="45720" rtlCol="0" anchor="t"/>
          <a:lstStyle/>
          <a:p>
            <a:r>
              <a:rPr lang="en-US" sz="1400"/>
              <a:t>Pinpoint where automation and self-service can increase efficiency.</a:t>
            </a:r>
          </a:p>
        </p:txBody>
      </p:sp>
      <p:sp>
        <p:nvSpPr>
          <p:cNvPr id="9" name="Rectangle 8">
            <a:extLst>
              <a:ext uri="{FF2B5EF4-FFF2-40B4-BE49-F238E27FC236}">
                <a16:creationId xmlns:a16="http://schemas.microsoft.com/office/drawing/2014/main" id="{A7372FAE-54D6-844E-8723-D9F65C092597}"/>
              </a:ext>
            </a:extLst>
          </p:cNvPr>
          <p:cNvSpPr/>
          <p:nvPr/>
        </p:nvSpPr>
        <p:spPr>
          <a:xfrm>
            <a:off x="6523109" y="2400300"/>
            <a:ext cx="1957111" cy="28374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182880" rIns="91440" bIns="45720" rtlCol="0" anchor="t"/>
          <a:lstStyle/>
          <a:p>
            <a:r>
              <a:rPr lang="en-US" sz="1400"/>
              <a:t>Take action on KPIs using Analytics Hub, time charts, forecasts, breakdowns, and dashboards.</a:t>
            </a:r>
          </a:p>
        </p:txBody>
      </p:sp>
      <p:sp>
        <p:nvSpPr>
          <p:cNvPr id="10" name="TextBox 9">
            <a:extLst>
              <a:ext uri="{FF2B5EF4-FFF2-40B4-BE49-F238E27FC236}">
                <a16:creationId xmlns:a16="http://schemas.microsoft.com/office/drawing/2014/main" id="{CD23B707-AC47-8846-887A-6258BB9B2010}"/>
              </a:ext>
            </a:extLst>
          </p:cNvPr>
          <p:cNvSpPr txBox="1"/>
          <p:nvPr/>
        </p:nvSpPr>
        <p:spPr>
          <a:xfrm>
            <a:off x="9847664" y="2429915"/>
            <a:ext cx="2139884" cy="584775"/>
          </a:xfrm>
          <a:prstGeom prst="rect">
            <a:avLst/>
          </a:prstGeom>
          <a:noFill/>
        </p:spPr>
        <p:txBody>
          <a:bodyPr wrap="square" rtlCol="0">
            <a:spAutoFit/>
          </a:bodyPr>
          <a:lstStyle/>
          <a:p>
            <a:pPr algn="l"/>
            <a:r>
              <a:rPr lang="en-US" sz="1600"/>
              <a:t>Increased Productivity</a:t>
            </a:r>
          </a:p>
        </p:txBody>
      </p:sp>
      <p:sp>
        <p:nvSpPr>
          <p:cNvPr id="11" name="TextBox 10">
            <a:extLst>
              <a:ext uri="{FF2B5EF4-FFF2-40B4-BE49-F238E27FC236}">
                <a16:creationId xmlns:a16="http://schemas.microsoft.com/office/drawing/2014/main" id="{E2192D83-095D-1943-95F1-CD02CE4DCEAF}"/>
              </a:ext>
            </a:extLst>
          </p:cNvPr>
          <p:cNvSpPr txBox="1"/>
          <p:nvPr/>
        </p:nvSpPr>
        <p:spPr>
          <a:xfrm>
            <a:off x="9847664" y="4458159"/>
            <a:ext cx="2139884" cy="830997"/>
          </a:xfrm>
          <a:prstGeom prst="rect">
            <a:avLst/>
          </a:prstGeom>
          <a:noFill/>
        </p:spPr>
        <p:txBody>
          <a:bodyPr wrap="square" rtlCol="0">
            <a:spAutoFit/>
          </a:bodyPr>
          <a:lstStyle/>
          <a:p>
            <a:pPr algn="l"/>
            <a:r>
              <a:rPr lang="en-US" sz="1600"/>
              <a:t>Increased customer satisfaction</a:t>
            </a:r>
          </a:p>
        </p:txBody>
      </p:sp>
      <p:sp>
        <p:nvSpPr>
          <p:cNvPr id="12" name="TextBox 11">
            <a:extLst>
              <a:ext uri="{FF2B5EF4-FFF2-40B4-BE49-F238E27FC236}">
                <a16:creationId xmlns:a16="http://schemas.microsoft.com/office/drawing/2014/main" id="{48F19D88-D3A7-9C43-ABD9-DF3E340AC73A}"/>
              </a:ext>
            </a:extLst>
          </p:cNvPr>
          <p:cNvSpPr txBox="1"/>
          <p:nvPr/>
        </p:nvSpPr>
        <p:spPr>
          <a:xfrm>
            <a:off x="9847664" y="3632370"/>
            <a:ext cx="2139884" cy="338554"/>
          </a:xfrm>
          <a:prstGeom prst="rect">
            <a:avLst/>
          </a:prstGeom>
          <a:noFill/>
        </p:spPr>
        <p:txBody>
          <a:bodyPr wrap="square" rtlCol="0">
            <a:spAutoFit/>
          </a:bodyPr>
          <a:lstStyle/>
          <a:p>
            <a:pPr algn="l"/>
            <a:r>
              <a:rPr lang="en-US" sz="1600"/>
              <a:t>Reduced MTTR</a:t>
            </a:r>
          </a:p>
        </p:txBody>
      </p:sp>
      <p:sp>
        <p:nvSpPr>
          <p:cNvPr id="13" name="Oval 12">
            <a:extLst>
              <a:ext uri="{FF2B5EF4-FFF2-40B4-BE49-F238E27FC236}">
                <a16:creationId xmlns:a16="http://schemas.microsoft.com/office/drawing/2014/main" id="{1953D954-EC1B-AC4C-9708-DC8613C3CC93}"/>
              </a:ext>
            </a:extLst>
          </p:cNvPr>
          <p:cNvSpPr/>
          <p:nvPr/>
        </p:nvSpPr>
        <p:spPr>
          <a:xfrm>
            <a:off x="8842500" y="3344447"/>
            <a:ext cx="914400" cy="914400"/>
          </a:xfrm>
          <a:prstGeom prst="ellipse">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583E6E8-CFB7-764C-9CDF-CDE1824A6921}"/>
              </a:ext>
            </a:extLst>
          </p:cNvPr>
          <p:cNvSpPr/>
          <p:nvPr/>
        </p:nvSpPr>
        <p:spPr>
          <a:xfrm>
            <a:off x="8842500" y="1194933"/>
            <a:ext cx="914400" cy="914400"/>
          </a:xfrm>
          <a:prstGeom prst="ellipse">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783C8E0F-95D3-AB40-93A1-B3BD3631D6F5}"/>
              </a:ext>
            </a:extLst>
          </p:cNvPr>
          <p:cNvSpPr/>
          <p:nvPr/>
        </p:nvSpPr>
        <p:spPr>
          <a:xfrm>
            <a:off x="8842500" y="4419203"/>
            <a:ext cx="914400" cy="914400"/>
          </a:xfrm>
          <a:prstGeom prst="ellipse">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3BAAF4C-AE18-C54F-B68A-50D415C4853A}"/>
              </a:ext>
            </a:extLst>
          </p:cNvPr>
          <p:cNvSpPr/>
          <p:nvPr/>
        </p:nvSpPr>
        <p:spPr>
          <a:xfrm>
            <a:off x="8842500" y="2269690"/>
            <a:ext cx="914400" cy="914400"/>
          </a:xfrm>
          <a:prstGeom prst="ellipse">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80652F6-9708-F944-8865-609CE031B398}"/>
              </a:ext>
            </a:extLst>
          </p:cNvPr>
          <p:cNvSpPr txBox="1"/>
          <p:nvPr/>
        </p:nvSpPr>
        <p:spPr>
          <a:xfrm>
            <a:off x="9847664" y="1445307"/>
            <a:ext cx="2139884" cy="338554"/>
          </a:xfrm>
          <a:prstGeom prst="rect">
            <a:avLst/>
          </a:prstGeom>
          <a:noFill/>
        </p:spPr>
        <p:txBody>
          <a:bodyPr wrap="square" rtlCol="0">
            <a:spAutoFit/>
          </a:bodyPr>
          <a:lstStyle/>
          <a:p>
            <a:pPr algn="l"/>
            <a:r>
              <a:rPr lang="en-US" sz="1600"/>
              <a:t>Improved KPIs</a:t>
            </a:r>
          </a:p>
        </p:txBody>
      </p:sp>
      <p:sp>
        <p:nvSpPr>
          <p:cNvPr id="18" name="Left Bracket 17">
            <a:extLst>
              <a:ext uri="{FF2B5EF4-FFF2-40B4-BE49-F238E27FC236}">
                <a16:creationId xmlns:a16="http://schemas.microsoft.com/office/drawing/2014/main" id="{6FEA8CED-99EF-5249-B14A-454A139D84B5}"/>
              </a:ext>
            </a:extLst>
          </p:cNvPr>
          <p:cNvSpPr/>
          <p:nvPr/>
        </p:nvSpPr>
        <p:spPr>
          <a:xfrm rot="16200000">
            <a:off x="10195895" y="4232282"/>
            <a:ext cx="305528" cy="2926080"/>
          </a:xfrm>
          <a:prstGeom prst="leftBracket">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0D026EED-CE58-7348-AE9C-DA1956B1EA6F}"/>
              </a:ext>
            </a:extLst>
          </p:cNvPr>
          <p:cNvSpPr txBox="1"/>
          <p:nvPr/>
        </p:nvSpPr>
        <p:spPr>
          <a:xfrm>
            <a:off x="9155320" y="5535555"/>
            <a:ext cx="2429449" cy="584775"/>
          </a:xfrm>
          <a:prstGeom prst="rect">
            <a:avLst/>
          </a:prstGeom>
          <a:solidFill>
            <a:schemeClr val="bg1"/>
          </a:solidFill>
        </p:spPr>
        <p:txBody>
          <a:bodyPr wrap="square" rtlCol="0">
            <a:spAutoFit/>
          </a:bodyPr>
          <a:lstStyle/>
          <a:p>
            <a:pPr algn="ctr"/>
            <a:r>
              <a:rPr lang="en-US" sz="1600"/>
              <a:t>Operational Impact at ServiceNow</a:t>
            </a:r>
          </a:p>
        </p:txBody>
      </p:sp>
      <p:sp>
        <p:nvSpPr>
          <p:cNvPr id="4" name="Rectangle 3">
            <a:extLst>
              <a:ext uri="{FF2B5EF4-FFF2-40B4-BE49-F238E27FC236}">
                <a16:creationId xmlns:a16="http://schemas.microsoft.com/office/drawing/2014/main" id="{E41288A5-3C4E-D04A-8D50-ADC490E786E6}"/>
              </a:ext>
            </a:extLst>
          </p:cNvPr>
          <p:cNvSpPr/>
          <p:nvPr/>
        </p:nvSpPr>
        <p:spPr>
          <a:xfrm>
            <a:off x="379413" y="1524000"/>
            <a:ext cx="1957111" cy="876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t>Anticipate trends</a:t>
            </a:r>
          </a:p>
        </p:txBody>
      </p:sp>
      <p:sp>
        <p:nvSpPr>
          <p:cNvPr id="36" name="Rectangle 35">
            <a:extLst>
              <a:ext uri="{FF2B5EF4-FFF2-40B4-BE49-F238E27FC236}">
                <a16:creationId xmlns:a16="http://schemas.microsoft.com/office/drawing/2014/main" id="{0376C824-7DD6-734F-A23C-A77889173671}"/>
              </a:ext>
            </a:extLst>
          </p:cNvPr>
          <p:cNvSpPr/>
          <p:nvPr/>
        </p:nvSpPr>
        <p:spPr>
          <a:xfrm>
            <a:off x="2427312" y="1524000"/>
            <a:ext cx="1957111" cy="876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t>Prioritize resources</a:t>
            </a:r>
          </a:p>
        </p:txBody>
      </p:sp>
      <p:sp>
        <p:nvSpPr>
          <p:cNvPr id="37" name="Rectangle 36">
            <a:extLst>
              <a:ext uri="{FF2B5EF4-FFF2-40B4-BE49-F238E27FC236}">
                <a16:creationId xmlns:a16="http://schemas.microsoft.com/office/drawing/2014/main" id="{0B7B49F9-54E7-E749-A9F5-D2E46EF023C1}"/>
              </a:ext>
            </a:extLst>
          </p:cNvPr>
          <p:cNvSpPr/>
          <p:nvPr/>
        </p:nvSpPr>
        <p:spPr>
          <a:xfrm>
            <a:off x="4475211" y="1524000"/>
            <a:ext cx="1957111" cy="876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t>Maximize automation &amp; </a:t>
            </a:r>
            <a:br>
              <a:rPr lang="en-US" sz="1400" b="1"/>
            </a:br>
            <a:r>
              <a:rPr lang="en-US" sz="1400" b="1"/>
              <a:t>self service</a:t>
            </a:r>
          </a:p>
        </p:txBody>
      </p:sp>
      <p:sp>
        <p:nvSpPr>
          <p:cNvPr id="38" name="Rectangle 37">
            <a:extLst>
              <a:ext uri="{FF2B5EF4-FFF2-40B4-BE49-F238E27FC236}">
                <a16:creationId xmlns:a16="http://schemas.microsoft.com/office/drawing/2014/main" id="{044FA3CB-437A-A445-BF41-477BFE5F0B41}"/>
              </a:ext>
            </a:extLst>
          </p:cNvPr>
          <p:cNvSpPr/>
          <p:nvPr/>
        </p:nvSpPr>
        <p:spPr>
          <a:xfrm>
            <a:off x="6523109" y="1524000"/>
            <a:ext cx="1957111" cy="876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t>Guide continual service improvement</a:t>
            </a:r>
          </a:p>
        </p:txBody>
      </p:sp>
      <p:grpSp>
        <p:nvGrpSpPr>
          <p:cNvPr id="40" name="Group 121">
            <a:extLst>
              <a:ext uri="{FF2B5EF4-FFF2-40B4-BE49-F238E27FC236}">
                <a16:creationId xmlns:a16="http://schemas.microsoft.com/office/drawing/2014/main" id="{F4AC3534-53EB-7B49-AE53-DF0375D17D53}"/>
              </a:ext>
            </a:extLst>
          </p:cNvPr>
          <p:cNvGrpSpPr>
            <a:grpSpLocks noChangeAspect="1"/>
          </p:cNvGrpSpPr>
          <p:nvPr/>
        </p:nvGrpSpPr>
        <p:grpSpPr bwMode="auto">
          <a:xfrm>
            <a:off x="9052632" y="1397117"/>
            <a:ext cx="493482" cy="512064"/>
            <a:chOff x="6445" y="457"/>
            <a:chExt cx="239" cy="248"/>
          </a:xfrm>
          <a:solidFill>
            <a:schemeClr val="bg1"/>
          </a:solidFill>
        </p:grpSpPr>
        <p:sp>
          <p:nvSpPr>
            <p:cNvPr id="41" name="Freeform 122">
              <a:extLst>
                <a:ext uri="{FF2B5EF4-FFF2-40B4-BE49-F238E27FC236}">
                  <a16:creationId xmlns:a16="http://schemas.microsoft.com/office/drawing/2014/main" id="{A861B470-5271-D942-8F3F-BE0134EB426E}"/>
                </a:ext>
              </a:extLst>
            </p:cNvPr>
            <p:cNvSpPr>
              <a:spLocks/>
            </p:cNvSpPr>
            <p:nvPr/>
          </p:nvSpPr>
          <p:spPr bwMode="auto">
            <a:xfrm>
              <a:off x="6445" y="457"/>
              <a:ext cx="239" cy="248"/>
            </a:xfrm>
            <a:custGeom>
              <a:avLst/>
              <a:gdLst>
                <a:gd name="T0" fmla="*/ 214 w 220"/>
                <a:gd name="T1" fmla="*/ 220 h 220"/>
                <a:gd name="T2" fmla="*/ 22 w 220"/>
                <a:gd name="T3" fmla="*/ 220 h 220"/>
                <a:gd name="T4" fmla="*/ 0 w 220"/>
                <a:gd name="T5" fmla="*/ 198 h 220"/>
                <a:gd name="T6" fmla="*/ 0 w 220"/>
                <a:gd name="T7" fmla="*/ 6 h 220"/>
                <a:gd name="T8" fmla="*/ 6 w 220"/>
                <a:gd name="T9" fmla="*/ 0 h 220"/>
                <a:gd name="T10" fmla="*/ 12 w 220"/>
                <a:gd name="T11" fmla="*/ 6 h 220"/>
                <a:gd name="T12" fmla="*/ 12 w 220"/>
                <a:gd name="T13" fmla="*/ 198 h 220"/>
                <a:gd name="T14" fmla="*/ 22 w 220"/>
                <a:gd name="T15" fmla="*/ 208 h 220"/>
                <a:gd name="T16" fmla="*/ 214 w 220"/>
                <a:gd name="T17" fmla="*/ 208 h 220"/>
                <a:gd name="T18" fmla="*/ 220 w 220"/>
                <a:gd name="T19" fmla="*/ 214 h 220"/>
                <a:gd name="T20" fmla="*/ 214 w 220"/>
                <a:gd name="T21"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0" h="220">
                  <a:moveTo>
                    <a:pt x="214" y="220"/>
                  </a:moveTo>
                  <a:cubicBezTo>
                    <a:pt x="22" y="220"/>
                    <a:pt x="22" y="220"/>
                    <a:pt x="22" y="220"/>
                  </a:cubicBezTo>
                  <a:cubicBezTo>
                    <a:pt x="10" y="220"/>
                    <a:pt x="0" y="210"/>
                    <a:pt x="0" y="198"/>
                  </a:cubicBezTo>
                  <a:cubicBezTo>
                    <a:pt x="0" y="6"/>
                    <a:pt x="0" y="6"/>
                    <a:pt x="0" y="6"/>
                  </a:cubicBezTo>
                  <a:cubicBezTo>
                    <a:pt x="0" y="3"/>
                    <a:pt x="3" y="0"/>
                    <a:pt x="6" y="0"/>
                  </a:cubicBezTo>
                  <a:cubicBezTo>
                    <a:pt x="9" y="0"/>
                    <a:pt x="12" y="3"/>
                    <a:pt x="12" y="6"/>
                  </a:cubicBezTo>
                  <a:cubicBezTo>
                    <a:pt x="12" y="198"/>
                    <a:pt x="12" y="198"/>
                    <a:pt x="12" y="198"/>
                  </a:cubicBezTo>
                  <a:cubicBezTo>
                    <a:pt x="12" y="204"/>
                    <a:pt x="16" y="208"/>
                    <a:pt x="22" y="208"/>
                  </a:cubicBezTo>
                  <a:cubicBezTo>
                    <a:pt x="214" y="208"/>
                    <a:pt x="214" y="208"/>
                    <a:pt x="214" y="208"/>
                  </a:cubicBezTo>
                  <a:cubicBezTo>
                    <a:pt x="217" y="208"/>
                    <a:pt x="220" y="211"/>
                    <a:pt x="220" y="214"/>
                  </a:cubicBezTo>
                  <a:cubicBezTo>
                    <a:pt x="220" y="217"/>
                    <a:pt x="217" y="220"/>
                    <a:pt x="214" y="2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23">
              <a:extLst>
                <a:ext uri="{FF2B5EF4-FFF2-40B4-BE49-F238E27FC236}">
                  <a16:creationId xmlns:a16="http://schemas.microsoft.com/office/drawing/2014/main" id="{4FD9A897-31A7-6747-9B1F-97C5DDC2622A}"/>
                </a:ext>
              </a:extLst>
            </p:cNvPr>
            <p:cNvSpPr>
              <a:spLocks/>
            </p:cNvSpPr>
            <p:nvPr/>
          </p:nvSpPr>
          <p:spPr bwMode="auto">
            <a:xfrm>
              <a:off x="6484" y="509"/>
              <a:ext cx="183" cy="155"/>
            </a:xfrm>
            <a:custGeom>
              <a:avLst/>
              <a:gdLst>
                <a:gd name="T0" fmla="*/ 8 w 168"/>
                <a:gd name="T1" fmla="*/ 138 h 138"/>
                <a:gd name="T2" fmla="*/ 0 w 168"/>
                <a:gd name="T3" fmla="*/ 128 h 138"/>
                <a:gd name="T4" fmla="*/ 32 w 168"/>
                <a:gd name="T5" fmla="*/ 90 h 138"/>
                <a:gd name="T6" fmla="*/ 64 w 168"/>
                <a:gd name="T7" fmla="*/ 88 h 138"/>
                <a:gd name="T8" fmla="*/ 112 w 168"/>
                <a:gd name="T9" fmla="*/ 63 h 138"/>
                <a:gd name="T10" fmla="*/ 164 w 168"/>
                <a:gd name="T11" fmla="*/ 11 h 138"/>
                <a:gd name="T12" fmla="*/ 168 w 168"/>
                <a:gd name="T13" fmla="*/ 18 h 138"/>
                <a:gd name="T14" fmla="*/ 168 w 168"/>
                <a:gd name="T15" fmla="*/ 129 h 138"/>
                <a:gd name="T16" fmla="*/ 160 w 168"/>
                <a:gd name="T17" fmla="*/ 138 h 138"/>
                <a:gd name="T18" fmla="*/ 8 w 168"/>
                <a:gd name="T19"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38">
                  <a:moveTo>
                    <a:pt x="8" y="138"/>
                  </a:moveTo>
                  <a:cubicBezTo>
                    <a:pt x="4" y="138"/>
                    <a:pt x="0" y="134"/>
                    <a:pt x="0" y="128"/>
                  </a:cubicBezTo>
                  <a:cubicBezTo>
                    <a:pt x="3" y="101"/>
                    <a:pt x="17" y="83"/>
                    <a:pt x="32" y="90"/>
                  </a:cubicBezTo>
                  <a:cubicBezTo>
                    <a:pt x="48" y="99"/>
                    <a:pt x="51" y="108"/>
                    <a:pt x="64" y="88"/>
                  </a:cubicBezTo>
                  <a:cubicBezTo>
                    <a:pt x="80" y="63"/>
                    <a:pt x="96" y="30"/>
                    <a:pt x="112" y="63"/>
                  </a:cubicBezTo>
                  <a:cubicBezTo>
                    <a:pt x="127" y="95"/>
                    <a:pt x="142" y="0"/>
                    <a:pt x="164" y="11"/>
                  </a:cubicBezTo>
                  <a:cubicBezTo>
                    <a:pt x="166" y="12"/>
                    <a:pt x="168" y="15"/>
                    <a:pt x="168" y="18"/>
                  </a:cubicBezTo>
                  <a:cubicBezTo>
                    <a:pt x="168" y="129"/>
                    <a:pt x="168" y="129"/>
                    <a:pt x="168" y="129"/>
                  </a:cubicBezTo>
                  <a:cubicBezTo>
                    <a:pt x="168" y="134"/>
                    <a:pt x="164" y="138"/>
                    <a:pt x="160" y="138"/>
                  </a:cubicBezTo>
                  <a:lnTo>
                    <a:pt x="8"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24">
              <a:extLst>
                <a:ext uri="{FF2B5EF4-FFF2-40B4-BE49-F238E27FC236}">
                  <a16:creationId xmlns:a16="http://schemas.microsoft.com/office/drawing/2014/main" id="{F7EBCECF-4B24-6349-A663-367B397B75EC}"/>
                </a:ext>
              </a:extLst>
            </p:cNvPr>
            <p:cNvSpPr>
              <a:spLocks/>
            </p:cNvSpPr>
            <p:nvPr/>
          </p:nvSpPr>
          <p:spPr bwMode="auto">
            <a:xfrm>
              <a:off x="6488" y="479"/>
              <a:ext cx="133" cy="87"/>
            </a:xfrm>
            <a:custGeom>
              <a:avLst/>
              <a:gdLst>
                <a:gd name="T0" fmla="*/ 7 w 122"/>
                <a:gd name="T1" fmla="*/ 78 h 78"/>
                <a:gd name="T2" fmla="*/ 1 w 122"/>
                <a:gd name="T3" fmla="*/ 74 h 78"/>
                <a:gd name="T4" fmla="*/ 5 w 122"/>
                <a:gd name="T5" fmla="*/ 66 h 78"/>
                <a:gd name="T6" fmla="*/ 111 w 122"/>
                <a:gd name="T7" fmla="*/ 3 h 78"/>
                <a:gd name="T8" fmla="*/ 119 w 122"/>
                <a:gd name="T9" fmla="*/ 2 h 78"/>
                <a:gd name="T10" fmla="*/ 120 w 122"/>
                <a:gd name="T11" fmla="*/ 11 h 78"/>
                <a:gd name="T12" fmla="*/ 9 w 122"/>
                <a:gd name="T13" fmla="*/ 78 h 78"/>
                <a:gd name="T14" fmla="*/ 7 w 122"/>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78">
                  <a:moveTo>
                    <a:pt x="7" y="78"/>
                  </a:moveTo>
                  <a:cubicBezTo>
                    <a:pt x="4" y="78"/>
                    <a:pt x="2" y="76"/>
                    <a:pt x="1" y="74"/>
                  </a:cubicBezTo>
                  <a:cubicBezTo>
                    <a:pt x="0" y="71"/>
                    <a:pt x="2" y="67"/>
                    <a:pt x="5" y="66"/>
                  </a:cubicBezTo>
                  <a:cubicBezTo>
                    <a:pt x="6" y="66"/>
                    <a:pt x="71" y="46"/>
                    <a:pt x="111" y="3"/>
                  </a:cubicBezTo>
                  <a:cubicBezTo>
                    <a:pt x="113" y="0"/>
                    <a:pt x="117" y="0"/>
                    <a:pt x="119" y="2"/>
                  </a:cubicBezTo>
                  <a:cubicBezTo>
                    <a:pt x="122" y="4"/>
                    <a:pt x="122" y="8"/>
                    <a:pt x="120" y="11"/>
                  </a:cubicBezTo>
                  <a:cubicBezTo>
                    <a:pt x="77" y="57"/>
                    <a:pt x="11" y="77"/>
                    <a:pt x="9" y="78"/>
                  </a:cubicBezTo>
                  <a:cubicBezTo>
                    <a:pt x="8" y="78"/>
                    <a:pt x="8" y="78"/>
                    <a:pt x="7"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25">
              <a:extLst>
                <a:ext uri="{FF2B5EF4-FFF2-40B4-BE49-F238E27FC236}">
                  <a16:creationId xmlns:a16="http://schemas.microsoft.com/office/drawing/2014/main" id="{81B58D72-5678-A645-A490-08514BC76A0F}"/>
                </a:ext>
              </a:extLst>
            </p:cNvPr>
            <p:cNvSpPr>
              <a:spLocks/>
            </p:cNvSpPr>
            <p:nvPr/>
          </p:nvSpPr>
          <p:spPr bwMode="auto">
            <a:xfrm>
              <a:off x="6575" y="466"/>
              <a:ext cx="57" cy="59"/>
            </a:xfrm>
            <a:custGeom>
              <a:avLst/>
              <a:gdLst>
                <a:gd name="T0" fmla="*/ 46 w 52"/>
                <a:gd name="T1" fmla="*/ 52 h 52"/>
                <a:gd name="T2" fmla="*/ 40 w 52"/>
                <a:gd name="T3" fmla="*/ 46 h 52"/>
                <a:gd name="T4" fmla="*/ 40 w 52"/>
                <a:gd name="T5" fmla="*/ 12 h 52"/>
                <a:gd name="T6" fmla="*/ 6 w 52"/>
                <a:gd name="T7" fmla="*/ 12 h 52"/>
                <a:gd name="T8" fmla="*/ 0 w 52"/>
                <a:gd name="T9" fmla="*/ 6 h 52"/>
                <a:gd name="T10" fmla="*/ 6 w 52"/>
                <a:gd name="T11" fmla="*/ 0 h 52"/>
                <a:gd name="T12" fmla="*/ 46 w 52"/>
                <a:gd name="T13" fmla="*/ 0 h 52"/>
                <a:gd name="T14" fmla="*/ 52 w 52"/>
                <a:gd name="T15" fmla="*/ 6 h 52"/>
                <a:gd name="T16" fmla="*/ 52 w 52"/>
                <a:gd name="T17" fmla="*/ 46 h 52"/>
                <a:gd name="T18" fmla="*/ 46 w 52"/>
                <a:gd name="T1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46" y="52"/>
                  </a:moveTo>
                  <a:cubicBezTo>
                    <a:pt x="43" y="52"/>
                    <a:pt x="40" y="49"/>
                    <a:pt x="40" y="46"/>
                  </a:cubicBezTo>
                  <a:cubicBezTo>
                    <a:pt x="40" y="12"/>
                    <a:pt x="40" y="12"/>
                    <a:pt x="40" y="12"/>
                  </a:cubicBezTo>
                  <a:cubicBezTo>
                    <a:pt x="6" y="12"/>
                    <a:pt x="6" y="12"/>
                    <a:pt x="6" y="12"/>
                  </a:cubicBezTo>
                  <a:cubicBezTo>
                    <a:pt x="3" y="12"/>
                    <a:pt x="0" y="9"/>
                    <a:pt x="0" y="6"/>
                  </a:cubicBezTo>
                  <a:cubicBezTo>
                    <a:pt x="0" y="3"/>
                    <a:pt x="3" y="0"/>
                    <a:pt x="6" y="0"/>
                  </a:cubicBezTo>
                  <a:cubicBezTo>
                    <a:pt x="46" y="0"/>
                    <a:pt x="46" y="0"/>
                    <a:pt x="46" y="0"/>
                  </a:cubicBezTo>
                  <a:cubicBezTo>
                    <a:pt x="49" y="0"/>
                    <a:pt x="52" y="3"/>
                    <a:pt x="52" y="6"/>
                  </a:cubicBezTo>
                  <a:cubicBezTo>
                    <a:pt x="52" y="46"/>
                    <a:pt x="52" y="46"/>
                    <a:pt x="52" y="46"/>
                  </a:cubicBezTo>
                  <a:cubicBezTo>
                    <a:pt x="52" y="49"/>
                    <a:pt x="49" y="52"/>
                    <a:pt x="46"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5" name="Group 9">
            <a:extLst>
              <a:ext uri="{FF2B5EF4-FFF2-40B4-BE49-F238E27FC236}">
                <a16:creationId xmlns:a16="http://schemas.microsoft.com/office/drawing/2014/main" id="{9889D1B1-D86E-864B-B177-09958B7277E7}"/>
              </a:ext>
            </a:extLst>
          </p:cNvPr>
          <p:cNvGrpSpPr>
            <a:grpSpLocks noChangeAspect="1"/>
          </p:cNvGrpSpPr>
          <p:nvPr/>
        </p:nvGrpSpPr>
        <p:grpSpPr bwMode="auto">
          <a:xfrm>
            <a:off x="9057545" y="2474698"/>
            <a:ext cx="492125" cy="501650"/>
            <a:chOff x="1232" y="859"/>
            <a:chExt cx="310" cy="316"/>
          </a:xfrm>
          <a:solidFill>
            <a:schemeClr val="bg1"/>
          </a:solidFill>
        </p:grpSpPr>
        <p:sp>
          <p:nvSpPr>
            <p:cNvPr id="46" name="Freeform 10">
              <a:extLst>
                <a:ext uri="{FF2B5EF4-FFF2-40B4-BE49-F238E27FC236}">
                  <a16:creationId xmlns:a16="http://schemas.microsoft.com/office/drawing/2014/main" id="{36BE30B1-DC55-474E-81BD-B8A8907EA0F2}"/>
                </a:ext>
              </a:extLst>
            </p:cNvPr>
            <p:cNvSpPr>
              <a:spLocks noEditPoints="1"/>
            </p:cNvSpPr>
            <p:nvPr/>
          </p:nvSpPr>
          <p:spPr bwMode="auto">
            <a:xfrm>
              <a:off x="1432" y="1054"/>
              <a:ext cx="110" cy="121"/>
            </a:xfrm>
            <a:custGeom>
              <a:avLst/>
              <a:gdLst>
                <a:gd name="T0" fmla="*/ 59 w 89"/>
                <a:gd name="T1" fmla="*/ 47 h 94"/>
                <a:gd name="T2" fmla="*/ 44 w 89"/>
                <a:gd name="T3" fmla="*/ 61 h 94"/>
                <a:gd name="T4" fmla="*/ 30 w 89"/>
                <a:gd name="T5" fmla="*/ 47 h 94"/>
                <a:gd name="T6" fmla="*/ 44 w 89"/>
                <a:gd name="T7" fmla="*/ 33 h 94"/>
                <a:gd name="T8" fmla="*/ 59 w 89"/>
                <a:gd name="T9" fmla="*/ 47 h 94"/>
                <a:gd name="T10" fmla="*/ 83 w 89"/>
                <a:gd name="T11" fmla="*/ 75 h 94"/>
                <a:gd name="T12" fmla="*/ 88 w 89"/>
                <a:gd name="T13" fmla="*/ 66 h 94"/>
                <a:gd name="T14" fmla="*/ 87 w 89"/>
                <a:gd name="T15" fmla="*/ 61 h 94"/>
                <a:gd name="T16" fmla="*/ 81 w 89"/>
                <a:gd name="T17" fmla="*/ 56 h 94"/>
                <a:gd name="T18" fmla="*/ 82 w 89"/>
                <a:gd name="T19" fmla="*/ 47 h 94"/>
                <a:gd name="T20" fmla="*/ 81 w 89"/>
                <a:gd name="T21" fmla="*/ 38 h 94"/>
                <a:gd name="T22" fmla="*/ 87 w 89"/>
                <a:gd name="T23" fmla="*/ 33 h 94"/>
                <a:gd name="T24" fmla="*/ 88 w 89"/>
                <a:gd name="T25" fmla="*/ 28 h 94"/>
                <a:gd name="T26" fmla="*/ 83 w 89"/>
                <a:gd name="T27" fmla="*/ 19 h 94"/>
                <a:gd name="T28" fmla="*/ 78 w 89"/>
                <a:gd name="T29" fmla="*/ 17 h 94"/>
                <a:gd name="T30" fmla="*/ 70 w 89"/>
                <a:gd name="T31" fmla="*/ 20 h 94"/>
                <a:gd name="T32" fmla="*/ 55 w 89"/>
                <a:gd name="T33" fmla="*/ 11 h 94"/>
                <a:gd name="T34" fmla="*/ 54 w 89"/>
                <a:gd name="T35" fmla="*/ 3 h 94"/>
                <a:gd name="T36" fmla="*/ 49 w 89"/>
                <a:gd name="T37" fmla="*/ 0 h 94"/>
                <a:gd name="T38" fmla="*/ 39 w 89"/>
                <a:gd name="T39" fmla="*/ 0 h 94"/>
                <a:gd name="T40" fmla="*/ 35 w 89"/>
                <a:gd name="T41" fmla="*/ 3 h 94"/>
                <a:gd name="T42" fmla="*/ 34 w 89"/>
                <a:gd name="T43" fmla="*/ 11 h 94"/>
                <a:gd name="T44" fmla="*/ 18 w 89"/>
                <a:gd name="T45" fmla="*/ 20 h 94"/>
                <a:gd name="T46" fmla="*/ 11 w 89"/>
                <a:gd name="T47" fmla="*/ 17 h 94"/>
                <a:gd name="T48" fmla="*/ 6 w 89"/>
                <a:gd name="T49" fmla="*/ 19 h 94"/>
                <a:gd name="T50" fmla="*/ 1 w 89"/>
                <a:gd name="T51" fmla="*/ 28 h 94"/>
                <a:gd name="T52" fmla="*/ 2 w 89"/>
                <a:gd name="T53" fmla="*/ 33 h 94"/>
                <a:gd name="T54" fmla="*/ 8 w 89"/>
                <a:gd name="T55" fmla="*/ 38 h 94"/>
                <a:gd name="T56" fmla="*/ 7 w 89"/>
                <a:gd name="T57" fmla="*/ 47 h 94"/>
                <a:gd name="T58" fmla="*/ 8 w 89"/>
                <a:gd name="T59" fmla="*/ 56 h 94"/>
                <a:gd name="T60" fmla="*/ 2 w 89"/>
                <a:gd name="T61" fmla="*/ 61 h 94"/>
                <a:gd name="T62" fmla="*/ 1 w 89"/>
                <a:gd name="T63" fmla="*/ 66 h 94"/>
                <a:gd name="T64" fmla="*/ 6 w 89"/>
                <a:gd name="T65" fmla="*/ 75 h 94"/>
                <a:gd name="T66" fmla="*/ 11 w 89"/>
                <a:gd name="T67" fmla="*/ 77 h 94"/>
                <a:gd name="T68" fmla="*/ 19 w 89"/>
                <a:gd name="T69" fmla="*/ 74 h 94"/>
                <a:gd name="T70" fmla="*/ 33 w 89"/>
                <a:gd name="T71" fmla="*/ 83 h 94"/>
                <a:gd name="T72" fmla="*/ 35 w 89"/>
                <a:gd name="T73" fmla="*/ 91 h 94"/>
                <a:gd name="T74" fmla="*/ 39 w 89"/>
                <a:gd name="T75" fmla="*/ 94 h 94"/>
                <a:gd name="T76" fmla="*/ 49 w 89"/>
                <a:gd name="T77" fmla="*/ 94 h 94"/>
                <a:gd name="T78" fmla="*/ 53 w 89"/>
                <a:gd name="T79" fmla="*/ 91 h 94"/>
                <a:gd name="T80" fmla="*/ 55 w 89"/>
                <a:gd name="T81" fmla="*/ 83 h 94"/>
                <a:gd name="T82" fmla="*/ 70 w 89"/>
                <a:gd name="T83" fmla="*/ 74 h 94"/>
                <a:gd name="T84" fmla="*/ 78 w 89"/>
                <a:gd name="T85" fmla="*/ 77 h 94"/>
                <a:gd name="T86" fmla="*/ 83 w 89"/>
                <a:gd name="T87" fmla="*/ 7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9" h="94">
                  <a:moveTo>
                    <a:pt x="59" y="47"/>
                  </a:moveTo>
                  <a:cubicBezTo>
                    <a:pt x="59" y="55"/>
                    <a:pt x="52" y="61"/>
                    <a:pt x="44" y="61"/>
                  </a:cubicBezTo>
                  <a:cubicBezTo>
                    <a:pt x="36" y="61"/>
                    <a:pt x="30" y="55"/>
                    <a:pt x="30" y="47"/>
                  </a:cubicBezTo>
                  <a:cubicBezTo>
                    <a:pt x="30" y="39"/>
                    <a:pt x="36" y="33"/>
                    <a:pt x="44" y="33"/>
                  </a:cubicBezTo>
                  <a:cubicBezTo>
                    <a:pt x="52" y="33"/>
                    <a:pt x="59" y="39"/>
                    <a:pt x="59" y="47"/>
                  </a:cubicBezTo>
                  <a:close/>
                  <a:moveTo>
                    <a:pt x="83" y="75"/>
                  </a:moveTo>
                  <a:cubicBezTo>
                    <a:pt x="88" y="66"/>
                    <a:pt x="88" y="66"/>
                    <a:pt x="88" y="66"/>
                  </a:cubicBezTo>
                  <a:cubicBezTo>
                    <a:pt x="89" y="64"/>
                    <a:pt x="88" y="62"/>
                    <a:pt x="87" y="61"/>
                  </a:cubicBezTo>
                  <a:cubicBezTo>
                    <a:pt x="81" y="56"/>
                    <a:pt x="81" y="56"/>
                    <a:pt x="81" y="56"/>
                  </a:cubicBezTo>
                  <a:cubicBezTo>
                    <a:pt x="81" y="53"/>
                    <a:pt x="82" y="50"/>
                    <a:pt x="82" y="47"/>
                  </a:cubicBezTo>
                  <a:cubicBezTo>
                    <a:pt x="82" y="44"/>
                    <a:pt x="82" y="41"/>
                    <a:pt x="81" y="38"/>
                  </a:cubicBezTo>
                  <a:cubicBezTo>
                    <a:pt x="87" y="33"/>
                    <a:pt x="87" y="33"/>
                    <a:pt x="87" y="33"/>
                  </a:cubicBezTo>
                  <a:cubicBezTo>
                    <a:pt x="88" y="32"/>
                    <a:pt x="89" y="30"/>
                    <a:pt x="88" y="28"/>
                  </a:cubicBezTo>
                  <a:cubicBezTo>
                    <a:pt x="83" y="19"/>
                    <a:pt x="83" y="19"/>
                    <a:pt x="83" y="19"/>
                  </a:cubicBezTo>
                  <a:cubicBezTo>
                    <a:pt x="82" y="17"/>
                    <a:pt x="80" y="17"/>
                    <a:pt x="78" y="17"/>
                  </a:cubicBezTo>
                  <a:cubicBezTo>
                    <a:pt x="70" y="20"/>
                    <a:pt x="70" y="20"/>
                    <a:pt x="70" y="20"/>
                  </a:cubicBezTo>
                  <a:cubicBezTo>
                    <a:pt x="66" y="16"/>
                    <a:pt x="61" y="13"/>
                    <a:pt x="55" y="11"/>
                  </a:cubicBezTo>
                  <a:cubicBezTo>
                    <a:pt x="54" y="3"/>
                    <a:pt x="54" y="3"/>
                    <a:pt x="54" y="3"/>
                  </a:cubicBezTo>
                  <a:cubicBezTo>
                    <a:pt x="53" y="1"/>
                    <a:pt x="51" y="0"/>
                    <a:pt x="49" y="0"/>
                  </a:cubicBezTo>
                  <a:cubicBezTo>
                    <a:pt x="39" y="0"/>
                    <a:pt x="39" y="0"/>
                    <a:pt x="39" y="0"/>
                  </a:cubicBezTo>
                  <a:cubicBezTo>
                    <a:pt x="37" y="0"/>
                    <a:pt x="36" y="1"/>
                    <a:pt x="35" y="3"/>
                  </a:cubicBezTo>
                  <a:cubicBezTo>
                    <a:pt x="34" y="11"/>
                    <a:pt x="34" y="11"/>
                    <a:pt x="34" y="11"/>
                  </a:cubicBezTo>
                  <a:cubicBezTo>
                    <a:pt x="28" y="13"/>
                    <a:pt x="23" y="16"/>
                    <a:pt x="18" y="20"/>
                  </a:cubicBezTo>
                  <a:cubicBezTo>
                    <a:pt x="11" y="17"/>
                    <a:pt x="11" y="17"/>
                    <a:pt x="11" y="17"/>
                  </a:cubicBezTo>
                  <a:cubicBezTo>
                    <a:pt x="9" y="17"/>
                    <a:pt x="7" y="17"/>
                    <a:pt x="6" y="19"/>
                  </a:cubicBezTo>
                  <a:cubicBezTo>
                    <a:pt x="1" y="28"/>
                    <a:pt x="1" y="28"/>
                    <a:pt x="1" y="28"/>
                  </a:cubicBezTo>
                  <a:cubicBezTo>
                    <a:pt x="0" y="30"/>
                    <a:pt x="0" y="32"/>
                    <a:pt x="2" y="33"/>
                  </a:cubicBezTo>
                  <a:cubicBezTo>
                    <a:pt x="8" y="38"/>
                    <a:pt x="8" y="38"/>
                    <a:pt x="8" y="38"/>
                  </a:cubicBezTo>
                  <a:cubicBezTo>
                    <a:pt x="7" y="41"/>
                    <a:pt x="7" y="44"/>
                    <a:pt x="7" y="47"/>
                  </a:cubicBezTo>
                  <a:cubicBezTo>
                    <a:pt x="7" y="50"/>
                    <a:pt x="7" y="53"/>
                    <a:pt x="8" y="56"/>
                  </a:cubicBezTo>
                  <a:cubicBezTo>
                    <a:pt x="2" y="61"/>
                    <a:pt x="2" y="61"/>
                    <a:pt x="2" y="61"/>
                  </a:cubicBezTo>
                  <a:cubicBezTo>
                    <a:pt x="0" y="62"/>
                    <a:pt x="0" y="64"/>
                    <a:pt x="1" y="66"/>
                  </a:cubicBezTo>
                  <a:cubicBezTo>
                    <a:pt x="6" y="75"/>
                    <a:pt x="6" y="75"/>
                    <a:pt x="6" y="75"/>
                  </a:cubicBezTo>
                  <a:cubicBezTo>
                    <a:pt x="7" y="77"/>
                    <a:pt x="9" y="77"/>
                    <a:pt x="11" y="77"/>
                  </a:cubicBezTo>
                  <a:cubicBezTo>
                    <a:pt x="19" y="74"/>
                    <a:pt x="19" y="74"/>
                    <a:pt x="19" y="74"/>
                  </a:cubicBezTo>
                  <a:cubicBezTo>
                    <a:pt x="23" y="78"/>
                    <a:pt x="28" y="81"/>
                    <a:pt x="33" y="83"/>
                  </a:cubicBezTo>
                  <a:cubicBezTo>
                    <a:pt x="35" y="91"/>
                    <a:pt x="35" y="91"/>
                    <a:pt x="35" y="91"/>
                  </a:cubicBezTo>
                  <a:cubicBezTo>
                    <a:pt x="35" y="93"/>
                    <a:pt x="37" y="94"/>
                    <a:pt x="39" y="94"/>
                  </a:cubicBezTo>
                  <a:cubicBezTo>
                    <a:pt x="49" y="94"/>
                    <a:pt x="49" y="94"/>
                    <a:pt x="49" y="94"/>
                  </a:cubicBezTo>
                  <a:cubicBezTo>
                    <a:pt x="51" y="94"/>
                    <a:pt x="53" y="93"/>
                    <a:pt x="53" y="91"/>
                  </a:cubicBezTo>
                  <a:cubicBezTo>
                    <a:pt x="55" y="83"/>
                    <a:pt x="55" y="83"/>
                    <a:pt x="55" y="83"/>
                  </a:cubicBezTo>
                  <a:cubicBezTo>
                    <a:pt x="61" y="81"/>
                    <a:pt x="66" y="78"/>
                    <a:pt x="70" y="74"/>
                  </a:cubicBezTo>
                  <a:cubicBezTo>
                    <a:pt x="78" y="77"/>
                    <a:pt x="78" y="77"/>
                    <a:pt x="78" y="77"/>
                  </a:cubicBezTo>
                  <a:cubicBezTo>
                    <a:pt x="80" y="77"/>
                    <a:pt x="82" y="77"/>
                    <a:pt x="83"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a:extLst>
                <a:ext uri="{FF2B5EF4-FFF2-40B4-BE49-F238E27FC236}">
                  <a16:creationId xmlns:a16="http://schemas.microsoft.com/office/drawing/2014/main" id="{5430FB4A-5FA3-3044-B1CD-6C8AC8884D69}"/>
                </a:ext>
              </a:extLst>
            </p:cNvPr>
            <p:cNvSpPr>
              <a:spLocks/>
            </p:cNvSpPr>
            <p:nvPr/>
          </p:nvSpPr>
          <p:spPr bwMode="auto">
            <a:xfrm>
              <a:off x="1232" y="859"/>
              <a:ext cx="292" cy="281"/>
            </a:xfrm>
            <a:custGeom>
              <a:avLst/>
              <a:gdLst>
                <a:gd name="T0" fmla="*/ 118 w 236"/>
                <a:gd name="T1" fmla="*/ 0 h 219"/>
                <a:gd name="T2" fmla="*/ 0 w 236"/>
                <a:gd name="T3" fmla="*/ 118 h 219"/>
                <a:gd name="T4" fmla="*/ 55 w 236"/>
                <a:gd name="T5" fmla="*/ 218 h 219"/>
                <a:gd name="T6" fmla="*/ 58 w 236"/>
                <a:gd name="T7" fmla="*/ 219 h 219"/>
                <a:gd name="T8" fmla="*/ 63 w 236"/>
                <a:gd name="T9" fmla="*/ 216 h 219"/>
                <a:gd name="T10" fmla="*/ 61 w 236"/>
                <a:gd name="T11" fmla="*/ 208 h 219"/>
                <a:gd name="T12" fmla="*/ 12 w 236"/>
                <a:gd name="T13" fmla="*/ 118 h 219"/>
                <a:gd name="T14" fmla="*/ 118 w 236"/>
                <a:gd name="T15" fmla="*/ 12 h 219"/>
                <a:gd name="T16" fmla="*/ 224 w 236"/>
                <a:gd name="T17" fmla="*/ 118 h 219"/>
                <a:gd name="T18" fmla="*/ 223 w 236"/>
                <a:gd name="T19" fmla="*/ 132 h 219"/>
                <a:gd name="T20" fmla="*/ 228 w 236"/>
                <a:gd name="T21" fmla="*/ 139 h 219"/>
                <a:gd name="T22" fmla="*/ 235 w 236"/>
                <a:gd name="T23" fmla="*/ 134 h 219"/>
                <a:gd name="T24" fmla="*/ 236 w 236"/>
                <a:gd name="T25" fmla="*/ 118 h 219"/>
                <a:gd name="T26" fmla="*/ 118 w 236"/>
                <a:gd name="T27"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6" h="219">
                  <a:moveTo>
                    <a:pt x="118" y="0"/>
                  </a:moveTo>
                  <a:cubicBezTo>
                    <a:pt x="53" y="0"/>
                    <a:pt x="0" y="53"/>
                    <a:pt x="0" y="118"/>
                  </a:cubicBezTo>
                  <a:cubicBezTo>
                    <a:pt x="0" y="159"/>
                    <a:pt x="21" y="196"/>
                    <a:pt x="55" y="218"/>
                  </a:cubicBezTo>
                  <a:cubicBezTo>
                    <a:pt x="56" y="218"/>
                    <a:pt x="57" y="219"/>
                    <a:pt x="58" y="219"/>
                  </a:cubicBezTo>
                  <a:cubicBezTo>
                    <a:pt x="60" y="219"/>
                    <a:pt x="62" y="218"/>
                    <a:pt x="63" y="216"/>
                  </a:cubicBezTo>
                  <a:cubicBezTo>
                    <a:pt x="65" y="213"/>
                    <a:pt x="64" y="209"/>
                    <a:pt x="61" y="208"/>
                  </a:cubicBezTo>
                  <a:cubicBezTo>
                    <a:pt x="30" y="188"/>
                    <a:pt x="12" y="155"/>
                    <a:pt x="12" y="118"/>
                  </a:cubicBezTo>
                  <a:cubicBezTo>
                    <a:pt x="12" y="60"/>
                    <a:pt x="60" y="12"/>
                    <a:pt x="118" y="12"/>
                  </a:cubicBezTo>
                  <a:cubicBezTo>
                    <a:pt x="176" y="12"/>
                    <a:pt x="224" y="60"/>
                    <a:pt x="224" y="118"/>
                  </a:cubicBezTo>
                  <a:cubicBezTo>
                    <a:pt x="224" y="123"/>
                    <a:pt x="224" y="128"/>
                    <a:pt x="223" y="132"/>
                  </a:cubicBezTo>
                  <a:cubicBezTo>
                    <a:pt x="223" y="136"/>
                    <a:pt x="225" y="139"/>
                    <a:pt x="228" y="139"/>
                  </a:cubicBezTo>
                  <a:cubicBezTo>
                    <a:pt x="231" y="140"/>
                    <a:pt x="234" y="137"/>
                    <a:pt x="235" y="134"/>
                  </a:cubicBezTo>
                  <a:cubicBezTo>
                    <a:pt x="236" y="129"/>
                    <a:pt x="236" y="123"/>
                    <a:pt x="236" y="118"/>
                  </a:cubicBezTo>
                  <a:cubicBezTo>
                    <a:pt x="236" y="53"/>
                    <a:pt x="183" y="0"/>
                    <a:pt x="1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a:extLst>
                <a:ext uri="{FF2B5EF4-FFF2-40B4-BE49-F238E27FC236}">
                  <a16:creationId xmlns:a16="http://schemas.microsoft.com/office/drawing/2014/main" id="{290A3F0A-82ED-D94D-AC16-9827A9F6AFAD}"/>
                </a:ext>
              </a:extLst>
            </p:cNvPr>
            <p:cNvSpPr>
              <a:spLocks/>
            </p:cNvSpPr>
            <p:nvPr/>
          </p:nvSpPr>
          <p:spPr bwMode="auto">
            <a:xfrm>
              <a:off x="1301" y="927"/>
              <a:ext cx="153" cy="245"/>
            </a:xfrm>
            <a:custGeom>
              <a:avLst/>
              <a:gdLst>
                <a:gd name="T0" fmla="*/ 89 w 124"/>
                <a:gd name="T1" fmla="*/ 1 h 191"/>
                <a:gd name="T2" fmla="*/ 83 w 124"/>
                <a:gd name="T3" fmla="*/ 1 h 191"/>
                <a:gd name="T4" fmla="*/ 80 w 124"/>
                <a:gd name="T5" fmla="*/ 6 h 191"/>
                <a:gd name="T6" fmla="*/ 80 w 124"/>
                <a:gd name="T7" fmla="*/ 51 h 191"/>
                <a:gd name="T8" fmla="*/ 44 w 124"/>
                <a:gd name="T9" fmla="*/ 51 h 191"/>
                <a:gd name="T10" fmla="*/ 44 w 124"/>
                <a:gd name="T11" fmla="*/ 6 h 191"/>
                <a:gd name="T12" fmla="*/ 41 w 124"/>
                <a:gd name="T13" fmla="*/ 1 h 191"/>
                <a:gd name="T14" fmla="*/ 35 w 124"/>
                <a:gd name="T15" fmla="*/ 1 h 191"/>
                <a:gd name="T16" fmla="*/ 0 w 124"/>
                <a:gd name="T17" fmla="*/ 57 h 191"/>
                <a:gd name="T18" fmla="*/ 28 w 124"/>
                <a:gd name="T19" fmla="*/ 109 h 191"/>
                <a:gd name="T20" fmla="*/ 29 w 124"/>
                <a:gd name="T21" fmla="*/ 110 h 191"/>
                <a:gd name="T22" fmla="*/ 36 w 124"/>
                <a:gd name="T23" fmla="*/ 127 h 191"/>
                <a:gd name="T24" fmla="*/ 36 w 124"/>
                <a:gd name="T25" fmla="*/ 185 h 191"/>
                <a:gd name="T26" fmla="*/ 42 w 124"/>
                <a:gd name="T27" fmla="*/ 191 h 191"/>
                <a:gd name="T28" fmla="*/ 48 w 124"/>
                <a:gd name="T29" fmla="*/ 185 h 191"/>
                <a:gd name="T30" fmla="*/ 48 w 124"/>
                <a:gd name="T31" fmla="*/ 127 h 191"/>
                <a:gd name="T32" fmla="*/ 37 w 124"/>
                <a:gd name="T33" fmla="*/ 101 h 191"/>
                <a:gd name="T34" fmla="*/ 34 w 124"/>
                <a:gd name="T35" fmla="*/ 99 h 191"/>
                <a:gd name="T36" fmla="*/ 12 w 124"/>
                <a:gd name="T37" fmla="*/ 57 h 191"/>
                <a:gd name="T38" fmla="*/ 32 w 124"/>
                <a:gd name="T39" fmla="*/ 17 h 191"/>
                <a:gd name="T40" fmla="*/ 32 w 124"/>
                <a:gd name="T41" fmla="*/ 57 h 191"/>
                <a:gd name="T42" fmla="*/ 38 w 124"/>
                <a:gd name="T43" fmla="*/ 63 h 191"/>
                <a:gd name="T44" fmla="*/ 86 w 124"/>
                <a:gd name="T45" fmla="*/ 63 h 191"/>
                <a:gd name="T46" fmla="*/ 92 w 124"/>
                <a:gd name="T47" fmla="*/ 57 h 191"/>
                <a:gd name="T48" fmla="*/ 92 w 124"/>
                <a:gd name="T49" fmla="*/ 17 h 191"/>
                <a:gd name="T50" fmla="*/ 112 w 124"/>
                <a:gd name="T51" fmla="*/ 57 h 191"/>
                <a:gd name="T52" fmla="*/ 90 w 124"/>
                <a:gd name="T53" fmla="*/ 99 h 191"/>
                <a:gd name="T54" fmla="*/ 87 w 124"/>
                <a:gd name="T55" fmla="*/ 101 h 191"/>
                <a:gd name="T56" fmla="*/ 76 w 124"/>
                <a:gd name="T57" fmla="*/ 127 h 191"/>
                <a:gd name="T58" fmla="*/ 76 w 124"/>
                <a:gd name="T59" fmla="*/ 185 h 191"/>
                <a:gd name="T60" fmla="*/ 82 w 124"/>
                <a:gd name="T61" fmla="*/ 191 h 191"/>
                <a:gd name="T62" fmla="*/ 88 w 124"/>
                <a:gd name="T63" fmla="*/ 185 h 191"/>
                <a:gd name="T64" fmla="*/ 88 w 124"/>
                <a:gd name="T65" fmla="*/ 127 h 191"/>
                <a:gd name="T66" fmla="*/ 95 w 124"/>
                <a:gd name="T67" fmla="*/ 110 h 191"/>
                <a:gd name="T68" fmla="*/ 96 w 124"/>
                <a:gd name="T69" fmla="*/ 109 h 191"/>
                <a:gd name="T70" fmla="*/ 124 w 124"/>
                <a:gd name="T71" fmla="*/ 57 h 191"/>
                <a:gd name="T72" fmla="*/ 89 w 124"/>
                <a:gd name="T73" fmla="*/ 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191">
                  <a:moveTo>
                    <a:pt x="89" y="1"/>
                  </a:moveTo>
                  <a:cubicBezTo>
                    <a:pt x="87" y="0"/>
                    <a:pt x="85" y="0"/>
                    <a:pt x="83" y="1"/>
                  </a:cubicBezTo>
                  <a:cubicBezTo>
                    <a:pt x="81" y="2"/>
                    <a:pt x="80" y="4"/>
                    <a:pt x="80" y="6"/>
                  </a:cubicBezTo>
                  <a:cubicBezTo>
                    <a:pt x="80" y="51"/>
                    <a:pt x="80" y="51"/>
                    <a:pt x="80" y="51"/>
                  </a:cubicBezTo>
                  <a:cubicBezTo>
                    <a:pt x="44" y="51"/>
                    <a:pt x="44" y="51"/>
                    <a:pt x="44" y="51"/>
                  </a:cubicBezTo>
                  <a:cubicBezTo>
                    <a:pt x="44" y="6"/>
                    <a:pt x="44" y="6"/>
                    <a:pt x="44" y="6"/>
                  </a:cubicBezTo>
                  <a:cubicBezTo>
                    <a:pt x="44" y="4"/>
                    <a:pt x="43" y="2"/>
                    <a:pt x="41" y="1"/>
                  </a:cubicBezTo>
                  <a:cubicBezTo>
                    <a:pt x="39" y="0"/>
                    <a:pt x="37" y="0"/>
                    <a:pt x="35" y="1"/>
                  </a:cubicBezTo>
                  <a:cubicBezTo>
                    <a:pt x="14" y="11"/>
                    <a:pt x="0" y="33"/>
                    <a:pt x="0" y="57"/>
                  </a:cubicBezTo>
                  <a:cubicBezTo>
                    <a:pt x="0" y="78"/>
                    <a:pt x="10" y="97"/>
                    <a:pt x="28" y="109"/>
                  </a:cubicBezTo>
                  <a:cubicBezTo>
                    <a:pt x="28" y="109"/>
                    <a:pt x="28" y="109"/>
                    <a:pt x="29" y="110"/>
                  </a:cubicBezTo>
                  <a:cubicBezTo>
                    <a:pt x="33" y="114"/>
                    <a:pt x="36" y="120"/>
                    <a:pt x="36" y="127"/>
                  </a:cubicBezTo>
                  <a:cubicBezTo>
                    <a:pt x="36" y="185"/>
                    <a:pt x="36" y="185"/>
                    <a:pt x="36" y="185"/>
                  </a:cubicBezTo>
                  <a:cubicBezTo>
                    <a:pt x="36" y="188"/>
                    <a:pt x="39" y="191"/>
                    <a:pt x="42" y="191"/>
                  </a:cubicBezTo>
                  <a:cubicBezTo>
                    <a:pt x="45" y="191"/>
                    <a:pt x="48" y="188"/>
                    <a:pt x="48" y="185"/>
                  </a:cubicBezTo>
                  <a:cubicBezTo>
                    <a:pt x="48" y="127"/>
                    <a:pt x="48" y="127"/>
                    <a:pt x="48" y="127"/>
                  </a:cubicBezTo>
                  <a:cubicBezTo>
                    <a:pt x="48" y="117"/>
                    <a:pt x="44" y="108"/>
                    <a:pt x="37" y="101"/>
                  </a:cubicBezTo>
                  <a:cubicBezTo>
                    <a:pt x="36" y="100"/>
                    <a:pt x="35" y="99"/>
                    <a:pt x="34" y="99"/>
                  </a:cubicBezTo>
                  <a:cubicBezTo>
                    <a:pt x="20" y="89"/>
                    <a:pt x="12" y="74"/>
                    <a:pt x="12" y="57"/>
                  </a:cubicBezTo>
                  <a:cubicBezTo>
                    <a:pt x="12" y="41"/>
                    <a:pt x="19" y="26"/>
                    <a:pt x="32" y="17"/>
                  </a:cubicBezTo>
                  <a:cubicBezTo>
                    <a:pt x="32" y="57"/>
                    <a:pt x="32" y="57"/>
                    <a:pt x="32" y="57"/>
                  </a:cubicBezTo>
                  <a:cubicBezTo>
                    <a:pt x="32" y="60"/>
                    <a:pt x="35" y="63"/>
                    <a:pt x="38" y="63"/>
                  </a:cubicBezTo>
                  <a:cubicBezTo>
                    <a:pt x="86" y="63"/>
                    <a:pt x="86" y="63"/>
                    <a:pt x="86" y="63"/>
                  </a:cubicBezTo>
                  <a:cubicBezTo>
                    <a:pt x="89" y="63"/>
                    <a:pt x="92" y="60"/>
                    <a:pt x="92" y="57"/>
                  </a:cubicBezTo>
                  <a:cubicBezTo>
                    <a:pt x="92" y="17"/>
                    <a:pt x="92" y="17"/>
                    <a:pt x="92" y="17"/>
                  </a:cubicBezTo>
                  <a:cubicBezTo>
                    <a:pt x="105" y="26"/>
                    <a:pt x="112" y="41"/>
                    <a:pt x="112" y="57"/>
                  </a:cubicBezTo>
                  <a:cubicBezTo>
                    <a:pt x="112" y="74"/>
                    <a:pt x="104" y="89"/>
                    <a:pt x="90" y="99"/>
                  </a:cubicBezTo>
                  <a:cubicBezTo>
                    <a:pt x="89" y="99"/>
                    <a:pt x="88" y="100"/>
                    <a:pt x="87" y="101"/>
                  </a:cubicBezTo>
                  <a:cubicBezTo>
                    <a:pt x="80" y="108"/>
                    <a:pt x="76" y="117"/>
                    <a:pt x="76" y="127"/>
                  </a:cubicBezTo>
                  <a:cubicBezTo>
                    <a:pt x="76" y="185"/>
                    <a:pt x="76" y="185"/>
                    <a:pt x="76" y="185"/>
                  </a:cubicBezTo>
                  <a:cubicBezTo>
                    <a:pt x="76" y="188"/>
                    <a:pt x="79" y="191"/>
                    <a:pt x="82" y="191"/>
                  </a:cubicBezTo>
                  <a:cubicBezTo>
                    <a:pt x="85" y="191"/>
                    <a:pt x="88" y="188"/>
                    <a:pt x="88" y="185"/>
                  </a:cubicBezTo>
                  <a:cubicBezTo>
                    <a:pt x="88" y="127"/>
                    <a:pt x="88" y="127"/>
                    <a:pt x="88" y="127"/>
                  </a:cubicBezTo>
                  <a:cubicBezTo>
                    <a:pt x="88" y="120"/>
                    <a:pt x="91" y="114"/>
                    <a:pt x="95" y="110"/>
                  </a:cubicBezTo>
                  <a:cubicBezTo>
                    <a:pt x="96" y="109"/>
                    <a:pt x="96" y="109"/>
                    <a:pt x="96" y="109"/>
                  </a:cubicBezTo>
                  <a:cubicBezTo>
                    <a:pt x="114" y="97"/>
                    <a:pt x="124" y="78"/>
                    <a:pt x="124" y="57"/>
                  </a:cubicBezTo>
                  <a:cubicBezTo>
                    <a:pt x="124" y="33"/>
                    <a:pt x="110" y="11"/>
                    <a:pt x="8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3" name="Group 30">
            <a:extLst>
              <a:ext uri="{FF2B5EF4-FFF2-40B4-BE49-F238E27FC236}">
                <a16:creationId xmlns:a16="http://schemas.microsoft.com/office/drawing/2014/main" id="{2B781E87-D438-4440-8DDB-8EEFFDF7D0DF}"/>
              </a:ext>
            </a:extLst>
          </p:cNvPr>
          <p:cNvGrpSpPr>
            <a:grpSpLocks noChangeAspect="1"/>
          </p:cNvGrpSpPr>
          <p:nvPr/>
        </p:nvGrpSpPr>
        <p:grpSpPr bwMode="auto">
          <a:xfrm>
            <a:off x="9073347" y="3543494"/>
            <a:ext cx="479400" cy="497452"/>
            <a:chOff x="3720" y="2036"/>
            <a:chExt cx="239" cy="248"/>
          </a:xfrm>
          <a:solidFill>
            <a:schemeClr val="bg1"/>
          </a:solidFill>
        </p:grpSpPr>
        <p:sp>
          <p:nvSpPr>
            <p:cNvPr id="54" name="Freeform 31">
              <a:extLst>
                <a:ext uri="{FF2B5EF4-FFF2-40B4-BE49-F238E27FC236}">
                  <a16:creationId xmlns:a16="http://schemas.microsoft.com/office/drawing/2014/main" id="{8154B316-3F4C-CF4E-876C-A4EEDFFBA5B7}"/>
                </a:ext>
              </a:extLst>
            </p:cNvPr>
            <p:cNvSpPr>
              <a:spLocks/>
            </p:cNvSpPr>
            <p:nvPr/>
          </p:nvSpPr>
          <p:spPr bwMode="auto">
            <a:xfrm>
              <a:off x="3720" y="2036"/>
              <a:ext cx="239" cy="248"/>
            </a:xfrm>
            <a:custGeom>
              <a:avLst/>
              <a:gdLst>
                <a:gd name="T0" fmla="*/ 214 w 220"/>
                <a:gd name="T1" fmla="*/ 220 h 220"/>
                <a:gd name="T2" fmla="*/ 18 w 220"/>
                <a:gd name="T3" fmla="*/ 220 h 220"/>
                <a:gd name="T4" fmla="*/ 0 w 220"/>
                <a:gd name="T5" fmla="*/ 202 h 220"/>
                <a:gd name="T6" fmla="*/ 0 w 220"/>
                <a:gd name="T7" fmla="*/ 6 h 220"/>
                <a:gd name="T8" fmla="*/ 6 w 220"/>
                <a:gd name="T9" fmla="*/ 0 h 220"/>
                <a:gd name="T10" fmla="*/ 12 w 220"/>
                <a:gd name="T11" fmla="*/ 6 h 220"/>
                <a:gd name="T12" fmla="*/ 12 w 220"/>
                <a:gd name="T13" fmla="*/ 202 h 220"/>
                <a:gd name="T14" fmla="*/ 18 w 220"/>
                <a:gd name="T15" fmla="*/ 208 h 220"/>
                <a:gd name="T16" fmla="*/ 214 w 220"/>
                <a:gd name="T17" fmla="*/ 208 h 220"/>
                <a:gd name="T18" fmla="*/ 220 w 220"/>
                <a:gd name="T19" fmla="*/ 214 h 220"/>
                <a:gd name="T20" fmla="*/ 214 w 220"/>
                <a:gd name="T21"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0" h="220">
                  <a:moveTo>
                    <a:pt x="214" y="220"/>
                  </a:moveTo>
                  <a:cubicBezTo>
                    <a:pt x="18" y="220"/>
                    <a:pt x="18" y="220"/>
                    <a:pt x="18" y="220"/>
                  </a:cubicBezTo>
                  <a:cubicBezTo>
                    <a:pt x="8" y="220"/>
                    <a:pt x="0" y="212"/>
                    <a:pt x="0" y="202"/>
                  </a:cubicBezTo>
                  <a:cubicBezTo>
                    <a:pt x="0" y="6"/>
                    <a:pt x="0" y="6"/>
                    <a:pt x="0" y="6"/>
                  </a:cubicBezTo>
                  <a:cubicBezTo>
                    <a:pt x="0" y="3"/>
                    <a:pt x="3" y="0"/>
                    <a:pt x="6" y="0"/>
                  </a:cubicBezTo>
                  <a:cubicBezTo>
                    <a:pt x="9" y="0"/>
                    <a:pt x="12" y="3"/>
                    <a:pt x="12" y="6"/>
                  </a:cubicBezTo>
                  <a:cubicBezTo>
                    <a:pt x="12" y="202"/>
                    <a:pt x="12" y="202"/>
                    <a:pt x="12" y="202"/>
                  </a:cubicBezTo>
                  <a:cubicBezTo>
                    <a:pt x="12" y="205"/>
                    <a:pt x="15" y="208"/>
                    <a:pt x="18" y="208"/>
                  </a:cubicBezTo>
                  <a:cubicBezTo>
                    <a:pt x="214" y="208"/>
                    <a:pt x="214" y="208"/>
                    <a:pt x="214" y="208"/>
                  </a:cubicBezTo>
                  <a:cubicBezTo>
                    <a:pt x="217" y="208"/>
                    <a:pt x="220" y="211"/>
                    <a:pt x="220" y="214"/>
                  </a:cubicBezTo>
                  <a:cubicBezTo>
                    <a:pt x="220" y="217"/>
                    <a:pt x="217" y="220"/>
                    <a:pt x="214" y="2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32">
              <a:extLst>
                <a:ext uri="{FF2B5EF4-FFF2-40B4-BE49-F238E27FC236}">
                  <a16:creationId xmlns:a16="http://schemas.microsoft.com/office/drawing/2014/main" id="{6A9EB966-8165-C644-9372-D9FC9D81F9C7}"/>
                </a:ext>
              </a:extLst>
            </p:cNvPr>
            <p:cNvSpPr>
              <a:spLocks/>
            </p:cNvSpPr>
            <p:nvPr/>
          </p:nvSpPr>
          <p:spPr bwMode="auto">
            <a:xfrm>
              <a:off x="3768" y="2077"/>
              <a:ext cx="43" cy="162"/>
            </a:xfrm>
            <a:custGeom>
              <a:avLst/>
              <a:gdLst>
                <a:gd name="T0" fmla="*/ 32 w 40"/>
                <a:gd name="T1" fmla="*/ 144 h 144"/>
                <a:gd name="T2" fmla="*/ 8 w 40"/>
                <a:gd name="T3" fmla="*/ 144 h 144"/>
                <a:gd name="T4" fmla="*/ 0 w 40"/>
                <a:gd name="T5" fmla="*/ 136 h 144"/>
                <a:gd name="T6" fmla="*/ 0 w 40"/>
                <a:gd name="T7" fmla="*/ 8 h 144"/>
                <a:gd name="T8" fmla="*/ 8 w 40"/>
                <a:gd name="T9" fmla="*/ 0 h 144"/>
                <a:gd name="T10" fmla="*/ 32 w 40"/>
                <a:gd name="T11" fmla="*/ 0 h 144"/>
                <a:gd name="T12" fmla="*/ 40 w 40"/>
                <a:gd name="T13" fmla="*/ 8 h 144"/>
                <a:gd name="T14" fmla="*/ 40 w 40"/>
                <a:gd name="T15" fmla="*/ 136 h 144"/>
                <a:gd name="T16" fmla="*/ 32 w 40"/>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44">
                  <a:moveTo>
                    <a:pt x="32" y="144"/>
                  </a:moveTo>
                  <a:cubicBezTo>
                    <a:pt x="8" y="144"/>
                    <a:pt x="8" y="144"/>
                    <a:pt x="8" y="144"/>
                  </a:cubicBezTo>
                  <a:cubicBezTo>
                    <a:pt x="4" y="144"/>
                    <a:pt x="0" y="140"/>
                    <a:pt x="0" y="136"/>
                  </a:cubicBezTo>
                  <a:cubicBezTo>
                    <a:pt x="0" y="8"/>
                    <a:pt x="0" y="8"/>
                    <a:pt x="0" y="8"/>
                  </a:cubicBezTo>
                  <a:cubicBezTo>
                    <a:pt x="0" y="4"/>
                    <a:pt x="4" y="0"/>
                    <a:pt x="8" y="0"/>
                  </a:cubicBezTo>
                  <a:cubicBezTo>
                    <a:pt x="32" y="0"/>
                    <a:pt x="32" y="0"/>
                    <a:pt x="32" y="0"/>
                  </a:cubicBezTo>
                  <a:cubicBezTo>
                    <a:pt x="36" y="0"/>
                    <a:pt x="40" y="4"/>
                    <a:pt x="40" y="8"/>
                  </a:cubicBezTo>
                  <a:cubicBezTo>
                    <a:pt x="40" y="136"/>
                    <a:pt x="40" y="136"/>
                    <a:pt x="40" y="136"/>
                  </a:cubicBezTo>
                  <a:cubicBezTo>
                    <a:pt x="40" y="140"/>
                    <a:pt x="36" y="144"/>
                    <a:pt x="32"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33">
              <a:extLst>
                <a:ext uri="{FF2B5EF4-FFF2-40B4-BE49-F238E27FC236}">
                  <a16:creationId xmlns:a16="http://schemas.microsoft.com/office/drawing/2014/main" id="{B34CFDF7-74E6-ED49-8684-9CE4CCC75A4D}"/>
                </a:ext>
              </a:extLst>
            </p:cNvPr>
            <p:cNvSpPr>
              <a:spLocks/>
            </p:cNvSpPr>
            <p:nvPr/>
          </p:nvSpPr>
          <p:spPr bwMode="auto">
            <a:xfrm>
              <a:off x="3829" y="2131"/>
              <a:ext cx="43" cy="108"/>
            </a:xfrm>
            <a:custGeom>
              <a:avLst/>
              <a:gdLst>
                <a:gd name="T0" fmla="*/ 32 w 40"/>
                <a:gd name="T1" fmla="*/ 96 h 96"/>
                <a:gd name="T2" fmla="*/ 8 w 40"/>
                <a:gd name="T3" fmla="*/ 96 h 96"/>
                <a:gd name="T4" fmla="*/ 0 w 40"/>
                <a:gd name="T5" fmla="*/ 88 h 96"/>
                <a:gd name="T6" fmla="*/ 0 w 40"/>
                <a:gd name="T7" fmla="*/ 8 h 96"/>
                <a:gd name="T8" fmla="*/ 8 w 40"/>
                <a:gd name="T9" fmla="*/ 0 h 96"/>
                <a:gd name="T10" fmla="*/ 32 w 40"/>
                <a:gd name="T11" fmla="*/ 0 h 96"/>
                <a:gd name="T12" fmla="*/ 40 w 40"/>
                <a:gd name="T13" fmla="*/ 8 h 96"/>
                <a:gd name="T14" fmla="*/ 40 w 40"/>
                <a:gd name="T15" fmla="*/ 88 h 96"/>
                <a:gd name="T16" fmla="*/ 32 w 40"/>
                <a:gd name="T1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96">
                  <a:moveTo>
                    <a:pt x="32" y="96"/>
                  </a:moveTo>
                  <a:cubicBezTo>
                    <a:pt x="8" y="96"/>
                    <a:pt x="8" y="96"/>
                    <a:pt x="8" y="96"/>
                  </a:cubicBezTo>
                  <a:cubicBezTo>
                    <a:pt x="4" y="96"/>
                    <a:pt x="0" y="92"/>
                    <a:pt x="0" y="88"/>
                  </a:cubicBezTo>
                  <a:cubicBezTo>
                    <a:pt x="0" y="8"/>
                    <a:pt x="0" y="8"/>
                    <a:pt x="0" y="8"/>
                  </a:cubicBezTo>
                  <a:cubicBezTo>
                    <a:pt x="0" y="4"/>
                    <a:pt x="4" y="0"/>
                    <a:pt x="8" y="0"/>
                  </a:cubicBezTo>
                  <a:cubicBezTo>
                    <a:pt x="32" y="0"/>
                    <a:pt x="32" y="0"/>
                    <a:pt x="32" y="0"/>
                  </a:cubicBezTo>
                  <a:cubicBezTo>
                    <a:pt x="36" y="0"/>
                    <a:pt x="40" y="4"/>
                    <a:pt x="40" y="8"/>
                  </a:cubicBezTo>
                  <a:cubicBezTo>
                    <a:pt x="40" y="88"/>
                    <a:pt x="40" y="88"/>
                    <a:pt x="40" y="88"/>
                  </a:cubicBezTo>
                  <a:cubicBezTo>
                    <a:pt x="40" y="92"/>
                    <a:pt x="36" y="96"/>
                    <a:pt x="32"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34">
              <a:extLst>
                <a:ext uri="{FF2B5EF4-FFF2-40B4-BE49-F238E27FC236}">
                  <a16:creationId xmlns:a16="http://schemas.microsoft.com/office/drawing/2014/main" id="{E786E106-6404-9441-AAF9-E6C7A6E228A7}"/>
                </a:ext>
              </a:extLst>
            </p:cNvPr>
            <p:cNvSpPr>
              <a:spLocks/>
            </p:cNvSpPr>
            <p:nvPr/>
          </p:nvSpPr>
          <p:spPr bwMode="auto">
            <a:xfrm>
              <a:off x="3890" y="2185"/>
              <a:ext cx="43" cy="54"/>
            </a:xfrm>
            <a:custGeom>
              <a:avLst/>
              <a:gdLst>
                <a:gd name="T0" fmla="*/ 32 w 40"/>
                <a:gd name="T1" fmla="*/ 48 h 48"/>
                <a:gd name="T2" fmla="*/ 8 w 40"/>
                <a:gd name="T3" fmla="*/ 48 h 48"/>
                <a:gd name="T4" fmla="*/ 0 w 40"/>
                <a:gd name="T5" fmla="*/ 40 h 48"/>
                <a:gd name="T6" fmla="*/ 0 w 40"/>
                <a:gd name="T7" fmla="*/ 8 h 48"/>
                <a:gd name="T8" fmla="*/ 8 w 40"/>
                <a:gd name="T9" fmla="*/ 0 h 48"/>
                <a:gd name="T10" fmla="*/ 32 w 40"/>
                <a:gd name="T11" fmla="*/ 0 h 48"/>
                <a:gd name="T12" fmla="*/ 40 w 40"/>
                <a:gd name="T13" fmla="*/ 8 h 48"/>
                <a:gd name="T14" fmla="*/ 40 w 40"/>
                <a:gd name="T15" fmla="*/ 40 h 48"/>
                <a:gd name="T16" fmla="*/ 32 w 40"/>
                <a:gd name="T17"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8">
                  <a:moveTo>
                    <a:pt x="32" y="48"/>
                  </a:moveTo>
                  <a:cubicBezTo>
                    <a:pt x="8" y="48"/>
                    <a:pt x="8" y="48"/>
                    <a:pt x="8" y="48"/>
                  </a:cubicBezTo>
                  <a:cubicBezTo>
                    <a:pt x="4" y="48"/>
                    <a:pt x="0" y="44"/>
                    <a:pt x="0" y="40"/>
                  </a:cubicBezTo>
                  <a:cubicBezTo>
                    <a:pt x="0" y="8"/>
                    <a:pt x="0" y="8"/>
                    <a:pt x="0" y="8"/>
                  </a:cubicBezTo>
                  <a:cubicBezTo>
                    <a:pt x="0" y="4"/>
                    <a:pt x="4" y="0"/>
                    <a:pt x="8" y="0"/>
                  </a:cubicBezTo>
                  <a:cubicBezTo>
                    <a:pt x="32" y="0"/>
                    <a:pt x="32" y="0"/>
                    <a:pt x="32" y="0"/>
                  </a:cubicBezTo>
                  <a:cubicBezTo>
                    <a:pt x="36" y="0"/>
                    <a:pt x="40" y="4"/>
                    <a:pt x="40" y="8"/>
                  </a:cubicBezTo>
                  <a:cubicBezTo>
                    <a:pt x="40" y="40"/>
                    <a:pt x="40" y="40"/>
                    <a:pt x="40" y="40"/>
                  </a:cubicBezTo>
                  <a:cubicBezTo>
                    <a:pt x="40" y="44"/>
                    <a:pt x="36" y="48"/>
                    <a:pt x="32"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8" name="Graphic 123">
            <a:extLst>
              <a:ext uri="{FF2B5EF4-FFF2-40B4-BE49-F238E27FC236}">
                <a16:creationId xmlns:a16="http://schemas.microsoft.com/office/drawing/2014/main" id="{B97A1682-736C-7D4C-BB5A-34F431924D79}"/>
              </a:ext>
            </a:extLst>
          </p:cNvPr>
          <p:cNvGrpSpPr/>
          <p:nvPr/>
        </p:nvGrpSpPr>
        <p:grpSpPr>
          <a:xfrm>
            <a:off x="8994573" y="4543676"/>
            <a:ext cx="609600" cy="609600"/>
            <a:chOff x="8697922" y="5076825"/>
            <a:chExt cx="609600" cy="609600"/>
          </a:xfrm>
          <a:solidFill>
            <a:schemeClr val="bg1"/>
          </a:solidFill>
        </p:grpSpPr>
        <p:sp>
          <p:nvSpPr>
            <p:cNvPr id="59" name="Freeform 58">
              <a:extLst>
                <a:ext uri="{FF2B5EF4-FFF2-40B4-BE49-F238E27FC236}">
                  <a16:creationId xmlns:a16="http://schemas.microsoft.com/office/drawing/2014/main" id="{287F8D47-9172-D942-B9E0-00298876C1ED}"/>
                </a:ext>
              </a:extLst>
            </p:cNvPr>
            <p:cNvSpPr/>
            <p:nvPr/>
          </p:nvSpPr>
          <p:spPr>
            <a:xfrm>
              <a:off x="9040822" y="5095875"/>
              <a:ext cx="257175" cy="295275"/>
            </a:xfrm>
            <a:custGeom>
              <a:avLst/>
              <a:gdLst>
                <a:gd name="connsiteX0" fmla="*/ 128397 w 257175"/>
                <a:gd name="connsiteY0" fmla="*/ 295275 h 295275"/>
                <a:gd name="connsiteX1" fmla="*/ 123253 w 257175"/>
                <a:gd name="connsiteY1" fmla="*/ 294323 h 295275"/>
                <a:gd name="connsiteX2" fmla="*/ 113728 w 257175"/>
                <a:gd name="connsiteY2" fmla="*/ 280988 h 295275"/>
                <a:gd name="connsiteX3" fmla="*/ 113728 w 257175"/>
                <a:gd name="connsiteY3" fmla="*/ 252413 h 295275"/>
                <a:gd name="connsiteX4" fmla="*/ 95917 w 257175"/>
                <a:gd name="connsiteY4" fmla="*/ 231934 h 295275"/>
                <a:gd name="connsiteX5" fmla="*/ 0 w 257175"/>
                <a:gd name="connsiteY5" fmla="*/ 118015 h 295275"/>
                <a:gd name="connsiteX6" fmla="*/ 128778 w 257175"/>
                <a:gd name="connsiteY6" fmla="*/ 0 h 295275"/>
                <a:gd name="connsiteX7" fmla="*/ 257175 w 257175"/>
                <a:gd name="connsiteY7" fmla="*/ 118015 h 295275"/>
                <a:gd name="connsiteX8" fmla="*/ 222980 w 257175"/>
                <a:gd name="connsiteY8" fmla="*/ 198311 h 295275"/>
                <a:gd name="connsiteX9" fmla="*/ 138970 w 257175"/>
                <a:gd name="connsiteY9" fmla="*/ 290608 h 295275"/>
                <a:gd name="connsiteX10" fmla="*/ 128397 w 257175"/>
                <a:gd name="connsiteY10" fmla="*/ 295275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175" h="295275">
                  <a:moveTo>
                    <a:pt x="128397" y="295275"/>
                  </a:moveTo>
                  <a:cubicBezTo>
                    <a:pt x="126637" y="295290"/>
                    <a:pt x="124891" y="294967"/>
                    <a:pt x="123253" y="294323"/>
                  </a:cubicBezTo>
                  <a:cubicBezTo>
                    <a:pt x="117626" y="292275"/>
                    <a:pt x="113840" y="286975"/>
                    <a:pt x="113728" y="280988"/>
                  </a:cubicBezTo>
                  <a:lnTo>
                    <a:pt x="113728" y="252413"/>
                  </a:lnTo>
                  <a:cubicBezTo>
                    <a:pt x="113278" y="242274"/>
                    <a:pt x="105895" y="233785"/>
                    <a:pt x="95917" y="231934"/>
                  </a:cubicBezTo>
                  <a:cubicBezTo>
                    <a:pt x="39624" y="219075"/>
                    <a:pt x="0" y="171450"/>
                    <a:pt x="0" y="118015"/>
                  </a:cubicBezTo>
                  <a:cubicBezTo>
                    <a:pt x="0" y="52959"/>
                    <a:pt x="57722" y="0"/>
                    <a:pt x="128778" y="0"/>
                  </a:cubicBezTo>
                  <a:cubicBezTo>
                    <a:pt x="199835" y="0"/>
                    <a:pt x="257175" y="52959"/>
                    <a:pt x="257175" y="118015"/>
                  </a:cubicBezTo>
                  <a:cubicBezTo>
                    <a:pt x="257090" y="148300"/>
                    <a:pt x="244756" y="177263"/>
                    <a:pt x="222980" y="198311"/>
                  </a:cubicBezTo>
                  <a:lnTo>
                    <a:pt x="138970" y="290608"/>
                  </a:lnTo>
                  <a:cubicBezTo>
                    <a:pt x="136253" y="293573"/>
                    <a:pt x="132419" y="295266"/>
                    <a:pt x="128397" y="295275"/>
                  </a:cubicBezTo>
                  <a:close/>
                </a:path>
              </a:pathLst>
            </a:custGeom>
            <a:grpFill/>
            <a:ln w="952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8327E029-E6F4-5445-8C7D-99999D993159}"/>
                </a:ext>
              </a:extLst>
            </p:cNvPr>
            <p:cNvSpPr/>
            <p:nvPr/>
          </p:nvSpPr>
          <p:spPr>
            <a:xfrm>
              <a:off x="9117022" y="5210175"/>
              <a:ext cx="104775" cy="66675"/>
            </a:xfrm>
            <a:custGeom>
              <a:avLst/>
              <a:gdLst>
                <a:gd name="connsiteX0" fmla="*/ 52388 w 104775"/>
                <a:gd name="connsiteY0" fmla="*/ 66675 h 66675"/>
                <a:gd name="connsiteX1" fmla="*/ 0 w 104775"/>
                <a:gd name="connsiteY1" fmla="*/ 14288 h 66675"/>
                <a:gd name="connsiteX2" fmla="*/ 14288 w 104775"/>
                <a:gd name="connsiteY2" fmla="*/ 0 h 66675"/>
                <a:gd name="connsiteX3" fmla="*/ 90488 w 104775"/>
                <a:gd name="connsiteY3" fmla="*/ 0 h 66675"/>
                <a:gd name="connsiteX4" fmla="*/ 104775 w 104775"/>
                <a:gd name="connsiteY4" fmla="*/ 14288 h 66675"/>
                <a:gd name="connsiteX5" fmla="*/ 52388 w 104775"/>
                <a:gd name="connsiteY5" fmla="*/ 66675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66675">
                  <a:moveTo>
                    <a:pt x="52388" y="66675"/>
                  </a:moveTo>
                  <a:cubicBezTo>
                    <a:pt x="23476" y="66623"/>
                    <a:pt x="52" y="43199"/>
                    <a:pt x="0" y="14288"/>
                  </a:cubicBezTo>
                  <a:cubicBezTo>
                    <a:pt x="0" y="6397"/>
                    <a:pt x="6397" y="0"/>
                    <a:pt x="14288" y="0"/>
                  </a:cubicBezTo>
                  <a:lnTo>
                    <a:pt x="90488" y="0"/>
                  </a:lnTo>
                  <a:cubicBezTo>
                    <a:pt x="98378" y="0"/>
                    <a:pt x="104775" y="6397"/>
                    <a:pt x="104775" y="14288"/>
                  </a:cubicBezTo>
                  <a:cubicBezTo>
                    <a:pt x="104723" y="43199"/>
                    <a:pt x="81299" y="66623"/>
                    <a:pt x="52388" y="66675"/>
                  </a:cubicBezTo>
                  <a:close/>
                </a:path>
              </a:pathLst>
            </a:custGeom>
            <a:solidFill>
              <a:schemeClr val="accent2"/>
            </a:solidFill>
            <a:ln w="952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FCF173BE-7019-7145-84DC-8D5D041A4962}"/>
                </a:ext>
              </a:extLst>
            </p:cNvPr>
            <p:cNvSpPr/>
            <p:nvPr/>
          </p:nvSpPr>
          <p:spPr>
            <a:xfrm>
              <a:off x="8698058" y="5229222"/>
              <a:ext cx="419100" cy="428625"/>
            </a:xfrm>
            <a:custGeom>
              <a:avLst/>
              <a:gdLst>
                <a:gd name="connsiteX0" fmla="*/ 80922 w 419100"/>
                <a:gd name="connsiteY0" fmla="*/ 352428 h 428625"/>
                <a:gd name="connsiteX1" fmla="*/ 57014 w 419100"/>
                <a:gd name="connsiteY1" fmla="*/ 328711 h 428625"/>
                <a:gd name="connsiteX2" fmla="*/ 80731 w 419100"/>
                <a:gd name="connsiteY2" fmla="*/ 304803 h 428625"/>
                <a:gd name="connsiteX3" fmla="*/ 104639 w 419100"/>
                <a:gd name="connsiteY3" fmla="*/ 328520 h 428625"/>
                <a:gd name="connsiteX4" fmla="*/ 104639 w 419100"/>
                <a:gd name="connsiteY4" fmla="*/ 328615 h 428625"/>
                <a:gd name="connsiteX5" fmla="*/ 80922 w 419100"/>
                <a:gd name="connsiteY5" fmla="*/ 352428 h 428625"/>
                <a:gd name="connsiteX6" fmla="*/ 376197 w 419100"/>
                <a:gd name="connsiteY6" fmla="*/ 428628 h 428625"/>
                <a:gd name="connsiteX7" fmla="*/ 384769 w 419100"/>
                <a:gd name="connsiteY7" fmla="*/ 425770 h 428625"/>
                <a:gd name="connsiteX8" fmla="*/ 409439 w 419100"/>
                <a:gd name="connsiteY8" fmla="*/ 376240 h 428625"/>
                <a:gd name="connsiteX9" fmla="*/ 402105 w 419100"/>
                <a:gd name="connsiteY9" fmla="*/ 347665 h 428625"/>
                <a:gd name="connsiteX10" fmla="*/ 400486 w 419100"/>
                <a:gd name="connsiteY10" fmla="*/ 344712 h 428625"/>
                <a:gd name="connsiteX11" fmla="*/ 402772 w 419100"/>
                <a:gd name="connsiteY11" fmla="*/ 342141 h 428625"/>
                <a:gd name="connsiteX12" fmla="*/ 418964 w 419100"/>
                <a:gd name="connsiteY12" fmla="*/ 300040 h 428625"/>
                <a:gd name="connsiteX13" fmla="*/ 411630 w 419100"/>
                <a:gd name="connsiteY13" fmla="*/ 271465 h 428625"/>
                <a:gd name="connsiteX14" fmla="*/ 410011 w 419100"/>
                <a:gd name="connsiteY14" fmla="*/ 268512 h 428625"/>
                <a:gd name="connsiteX15" fmla="*/ 412297 w 419100"/>
                <a:gd name="connsiteY15" fmla="*/ 265941 h 428625"/>
                <a:gd name="connsiteX16" fmla="*/ 428489 w 419100"/>
                <a:gd name="connsiteY16" fmla="*/ 223840 h 428625"/>
                <a:gd name="connsiteX17" fmla="*/ 403724 w 419100"/>
                <a:gd name="connsiteY17" fmla="*/ 174310 h 428625"/>
                <a:gd name="connsiteX18" fmla="*/ 395152 w 419100"/>
                <a:gd name="connsiteY18" fmla="*/ 171453 h 428625"/>
                <a:gd name="connsiteX19" fmla="*/ 299044 w 419100"/>
                <a:gd name="connsiteY19" fmla="*/ 171453 h 428625"/>
                <a:gd name="connsiteX20" fmla="*/ 300283 w 419100"/>
                <a:gd name="connsiteY20" fmla="*/ 165642 h 428625"/>
                <a:gd name="connsiteX21" fmla="*/ 309046 w 419100"/>
                <a:gd name="connsiteY21" fmla="*/ 58391 h 428625"/>
                <a:gd name="connsiteX22" fmla="*/ 238846 w 419100"/>
                <a:gd name="connsiteY22" fmla="*/ 3 h 428625"/>
                <a:gd name="connsiteX23" fmla="*/ 223797 w 419100"/>
                <a:gd name="connsiteY23" fmla="*/ 3 h 428625"/>
                <a:gd name="connsiteX24" fmla="*/ 209414 w 419100"/>
                <a:gd name="connsiteY24" fmla="*/ 14195 h 428625"/>
                <a:gd name="connsiteX25" fmla="*/ 209414 w 419100"/>
                <a:gd name="connsiteY25" fmla="*/ 14290 h 428625"/>
                <a:gd name="connsiteX26" fmla="*/ 148549 w 419100"/>
                <a:gd name="connsiteY26" fmla="*/ 160499 h 428625"/>
                <a:gd name="connsiteX27" fmla="*/ 141787 w 419100"/>
                <a:gd name="connsiteY27" fmla="*/ 169452 h 428625"/>
                <a:gd name="connsiteX28" fmla="*/ 140358 w 419100"/>
                <a:gd name="connsiteY28" fmla="*/ 171453 h 428625"/>
                <a:gd name="connsiteX29" fmla="*/ 33392 w 419100"/>
                <a:gd name="connsiteY29" fmla="*/ 171453 h 428625"/>
                <a:gd name="connsiteX30" fmla="*/ 19962 w 419100"/>
                <a:gd name="connsiteY30" fmla="*/ 180978 h 428625"/>
                <a:gd name="connsiteX31" fmla="*/ 19962 w 419100"/>
                <a:gd name="connsiteY31" fmla="*/ 400053 h 428625"/>
                <a:gd name="connsiteX32" fmla="*/ 33392 w 419100"/>
                <a:gd name="connsiteY32" fmla="*/ 409578 h 428625"/>
                <a:gd name="connsiteX33" fmla="*/ 147692 w 419100"/>
                <a:gd name="connsiteY33" fmla="*/ 409578 h 428625"/>
                <a:gd name="connsiteX34" fmla="*/ 158551 w 419100"/>
                <a:gd name="connsiteY34" fmla="*/ 404244 h 428625"/>
                <a:gd name="connsiteX35" fmla="*/ 161503 w 419100"/>
                <a:gd name="connsiteY35" fmla="*/ 400624 h 428625"/>
                <a:gd name="connsiteX36" fmla="*/ 165218 w 419100"/>
                <a:gd name="connsiteY36" fmla="*/ 403577 h 428625"/>
                <a:gd name="connsiteX37" fmla="*/ 242847 w 419100"/>
                <a:gd name="connsiteY37" fmla="*/ 428628 h 428625"/>
                <a:gd name="connsiteX38" fmla="*/ 237989 w 419100"/>
                <a:gd name="connsiteY38" fmla="*/ 28578 h 428625"/>
                <a:gd name="connsiteX39" fmla="*/ 242656 w 419100"/>
                <a:gd name="connsiteY39" fmla="*/ 28578 h 428625"/>
                <a:gd name="connsiteX40" fmla="*/ 281328 w 419100"/>
                <a:gd name="connsiteY40" fmla="*/ 63153 h 428625"/>
                <a:gd name="connsiteX41" fmla="*/ 267421 w 419100"/>
                <a:gd name="connsiteY41" fmla="*/ 182216 h 428625"/>
                <a:gd name="connsiteX42" fmla="*/ 277732 w 419100"/>
                <a:gd name="connsiteY42" fmla="*/ 199593 h 428625"/>
                <a:gd name="connsiteX43" fmla="*/ 280756 w 419100"/>
                <a:gd name="connsiteY43" fmla="*/ 200028 h 428625"/>
                <a:gd name="connsiteX44" fmla="*/ 389818 w 419100"/>
                <a:gd name="connsiteY44" fmla="*/ 200028 h 428625"/>
                <a:gd name="connsiteX45" fmla="*/ 391246 w 419100"/>
                <a:gd name="connsiteY45" fmla="*/ 201647 h 428625"/>
                <a:gd name="connsiteX46" fmla="*/ 399914 w 419100"/>
                <a:gd name="connsiteY46" fmla="*/ 223840 h 428625"/>
                <a:gd name="connsiteX47" fmla="*/ 391437 w 419100"/>
                <a:gd name="connsiteY47" fmla="*/ 246033 h 428625"/>
                <a:gd name="connsiteX48" fmla="*/ 390389 w 419100"/>
                <a:gd name="connsiteY48" fmla="*/ 247653 h 428625"/>
                <a:gd name="connsiteX49" fmla="*/ 385627 w 419100"/>
                <a:gd name="connsiteY49" fmla="*/ 247653 h 428625"/>
                <a:gd name="connsiteX50" fmla="*/ 372101 w 419100"/>
                <a:gd name="connsiteY50" fmla="*/ 257178 h 428625"/>
                <a:gd name="connsiteX51" fmla="*/ 377149 w 419100"/>
                <a:gd name="connsiteY51" fmla="*/ 273180 h 428625"/>
                <a:gd name="connsiteX52" fmla="*/ 390389 w 419100"/>
                <a:gd name="connsiteY52" fmla="*/ 300040 h 428625"/>
                <a:gd name="connsiteX53" fmla="*/ 381912 w 419100"/>
                <a:gd name="connsiteY53" fmla="*/ 322233 h 428625"/>
                <a:gd name="connsiteX54" fmla="*/ 380864 w 419100"/>
                <a:gd name="connsiteY54" fmla="*/ 323853 h 428625"/>
                <a:gd name="connsiteX55" fmla="*/ 376387 w 419100"/>
                <a:gd name="connsiteY55" fmla="*/ 323853 h 428625"/>
                <a:gd name="connsiteX56" fmla="*/ 362067 w 419100"/>
                <a:gd name="connsiteY56" fmla="*/ 338107 h 428625"/>
                <a:gd name="connsiteX57" fmla="*/ 367910 w 419100"/>
                <a:gd name="connsiteY57" fmla="*/ 349665 h 428625"/>
                <a:gd name="connsiteX58" fmla="*/ 380864 w 419100"/>
                <a:gd name="connsiteY58" fmla="*/ 376240 h 428625"/>
                <a:gd name="connsiteX59" fmla="*/ 372292 w 419100"/>
                <a:gd name="connsiteY59" fmla="*/ 398433 h 428625"/>
                <a:gd name="connsiteX60" fmla="*/ 371339 w 419100"/>
                <a:gd name="connsiteY60" fmla="*/ 400053 h 428625"/>
                <a:gd name="connsiteX61" fmla="*/ 242752 w 419100"/>
                <a:gd name="connsiteY61" fmla="*/ 400053 h 428625"/>
                <a:gd name="connsiteX62" fmla="*/ 162265 w 419100"/>
                <a:gd name="connsiteY62" fmla="*/ 355476 h 428625"/>
                <a:gd name="connsiteX63" fmla="*/ 161789 w 419100"/>
                <a:gd name="connsiteY63" fmla="*/ 354523 h 428625"/>
                <a:gd name="connsiteX64" fmla="*/ 161789 w 419100"/>
                <a:gd name="connsiteY64" fmla="*/ 190503 h 428625"/>
                <a:gd name="connsiteX65" fmla="*/ 162742 w 419100"/>
                <a:gd name="connsiteY65" fmla="*/ 189264 h 428625"/>
                <a:gd name="connsiteX66" fmla="*/ 169504 w 419100"/>
                <a:gd name="connsiteY66" fmla="*/ 180501 h 428625"/>
                <a:gd name="connsiteX67" fmla="*/ 237037 w 419100"/>
                <a:gd name="connsiteY67" fmla="*/ 32959 h 428625"/>
                <a:gd name="connsiteX68" fmla="*/ 43298 w 419100"/>
                <a:gd name="connsiteY68" fmla="*/ 200028 h 428625"/>
                <a:gd name="connsiteX69" fmla="*/ 133214 w 419100"/>
                <a:gd name="connsiteY69" fmla="*/ 200028 h 428625"/>
                <a:gd name="connsiteX70" fmla="*/ 133214 w 419100"/>
                <a:gd name="connsiteY70" fmla="*/ 381003 h 428625"/>
                <a:gd name="connsiteX71" fmla="*/ 43298 w 419100"/>
                <a:gd name="connsiteY71" fmla="*/ 381003 h 428625"/>
                <a:gd name="connsiteX72" fmla="*/ 42155 w 419100"/>
                <a:gd name="connsiteY72" fmla="*/ 377764 h 428625"/>
                <a:gd name="connsiteX73" fmla="*/ 42155 w 419100"/>
                <a:gd name="connsiteY73" fmla="*/ 20326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19100" h="428625">
                  <a:moveTo>
                    <a:pt x="80922" y="352428"/>
                  </a:moveTo>
                  <a:cubicBezTo>
                    <a:pt x="67771" y="352480"/>
                    <a:pt x="57067" y="341862"/>
                    <a:pt x="57014" y="328711"/>
                  </a:cubicBezTo>
                  <a:cubicBezTo>
                    <a:pt x="56962" y="315559"/>
                    <a:pt x="67580" y="304856"/>
                    <a:pt x="80731" y="304803"/>
                  </a:cubicBezTo>
                  <a:cubicBezTo>
                    <a:pt x="93883" y="304750"/>
                    <a:pt x="104586" y="315369"/>
                    <a:pt x="104639" y="328520"/>
                  </a:cubicBezTo>
                  <a:cubicBezTo>
                    <a:pt x="104639" y="328552"/>
                    <a:pt x="104639" y="328583"/>
                    <a:pt x="104639" y="328615"/>
                  </a:cubicBezTo>
                  <a:cubicBezTo>
                    <a:pt x="104639" y="341729"/>
                    <a:pt x="94036" y="352375"/>
                    <a:pt x="80922" y="352428"/>
                  </a:cubicBezTo>
                  <a:close/>
                  <a:moveTo>
                    <a:pt x="376197" y="428628"/>
                  </a:moveTo>
                  <a:cubicBezTo>
                    <a:pt x="379293" y="428656"/>
                    <a:pt x="382310" y="427650"/>
                    <a:pt x="384769" y="425770"/>
                  </a:cubicBezTo>
                  <a:cubicBezTo>
                    <a:pt x="400084" y="413860"/>
                    <a:pt x="409159" y="395639"/>
                    <a:pt x="409439" y="376240"/>
                  </a:cubicBezTo>
                  <a:cubicBezTo>
                    <a:pt x="409398" y="366255"/>
                    <a:pt x="406878" y="356436"/>
                    <a:pt x="402105" y="347665"/>
                  </a:cubicBezTo>
                  <a:lnTo>
                    <a:pt x="400486" y="344712"/>
                  </a:lnTo>
                  <a:lnTo>
                    <a:pt x="402772" y="342141"/>
                  </a:lnTo>
                  <a:cubicBezTo>
                    <a:pt x="413025" y="330492"/>
                    <a:pt x="418769" y="315557"/>
                    <a:pt x="418964" y="300040"/>
                  </a:cubicBezTo>
                  <a:cubicBezTo>
                    <a:pt x="418923" y="290055"/>
                    <a:pt x="416403" y="280236"/>
                    <a:pt x="411630" y="271465"/>
                  </a:cubicBezTo>
                  <a:lnTo>
                    <a:pt x="410011" y="268512"/>
                  </a:lnTo>
                  <a:lnTo>
                    <a:pt x="412297" y="265941"/>
                  </a:lnTo>
                  <a:cubicBezTo>
                    <a:pt x="422550" y="254292"/>
                    <a:pt x="428294" y="239357"/>
                    <a:pt x="428489" y="223840"/>
                  </a:cubicBezTo>
                  <a:cubicBezTo>
                    <a:pt x="428228" y="204415"/>
                    <a:pt x="419108" y="186174"/>
                    <a:pt x="403724" y="174310"/>
                  </a:cubicBezTo>
                  <a:cubicBezTo>
                    <a:pt x="401239" y="172479"/>
                    <a:pt x="398239" y="171479"/>
                    <a:pt x="395152" y="171453"/>
                  </a:cubicBezTo>
                  <a:lnTo>
                    <a:pt x="299044" y="171453"/>
                  </a:lnTo>
                  <a:lnTo>
                    <a:pt x="300283" y="165642"/>
                  </a:lnTo>
                  <a:cubicBezTo>
                    <a:pt x="315618" y="96300"/>
                    <a:pt x="313141" y="82013"/>
                    <a:pt x="309046" y="58391"/>
                  </a:cubicBezTo>
                  <a:cubicBezTo>
                    <a:pt x="303045" y="24396"/>
                    <a:pt x="273365" y="-290"/>
                    <a:pt x="238846" y="3"/>
                  </a:cubicBezTo>
                  <a:lnTo>
                    <a:pt x="223797" y="3"/>
                  </a:lnTo>
                  <a:cubicBezTo>
                    <a:pt x="215906" y="-50"/>
                    <a:pt x="209467" y="6304"/>
                    <a:pt x="209414" y="14195"/>
                  </a:cubicBezTo>
                  <a:cubicBezTo>
                    <a:pt x="209414" y="14226"/>
                    <a:pt x="209414" y="14258"/>
                    <a:pt x="209414" y="14290"/>
                  </a:cubicBezTo>
                  <a:cubicBezTo>
                    <a:pt x="209414" y="80965"/>
                    <a:pt x="169790" y="132686"/>
                    <a:pt x="148549" y="160499"/>
                  </a:cubicBezTo>
                  <a:lnTo>
                    <a:pt x="141787" y="169452"/>
                  </a:lnTo>
                  <a:lnTo>
                    <a:pt x="140358" y="171453"/>
                  </a:lnTo>
                  <a:lnTo>
                    <a:pt x="33392" y="171453"/>
                  </a:lnTo>
                  <a:cubicBezTo>
                    <a:pt x="27370" y="171525"/>
                    <a:pt x="22022" y="175318"/>
                    <a:pt x="19962" y="180978"/>
                  </a:cubicBezTo>
                  <a:cubicBezTo>
                    <a:pt x="-6654" y="251577"/>
                    <a:pt x="-6654" y="329453"/>
                    <a:pt x="19962" y="400053"/>
                  </a:cubicBezTo>
                  <a:cubicBezTo>
                    <a:pt x="22022" y="405712"/>
                    <a:pt x="27370" y="409505"/>
                    <a:pt x="33392" y="409578"/>
                  </a:cubicBezTo>
                  <a:lnTo>
                    <a:pt x="147692" y="409578"/>
                  </a:lnTo>
                  <a:cubicBezTo>
                    <a:pt x="151929" y="409522"/>
                    <a:pt x="155917" y="407563"/>
                    <a:pt x="158551" y="404244"/>
                  </a:cubicBezTo>
                  <a:lnTo>
                    <a:pt x="161503" y="400624"/>
                  </a:lnTo>
                  <a:lnTo>
                    <a:pt x="165218" y="403577"/>
                  </a:lnTo>
                  <a:cubicBezTo>
                    <a:pt x="187368" y="420749"/>
                    <a:pt x="214837" y="429613"/>
                    <a:pt x="242847" y="428628"/>
                  </a:cubicBezTo>
                  <a:close/>
                  <a:moveTo>
                    <a:pt x="237989" y="28578"/>
                  </a:moveTo>
                  <a:lnTo>
                    <a:pt x="242656" y="28578"/>
                  </a:lnTo>
                  <a:cubicBezTo>
                    <a:pt x="261946" y="29883"/>
                    <a:pt x="277881" y="44130"/>
                    <a:pt x="281328" y="63153"/>
                  </a:cubicBezTo>
                  <a:cubicBezTo>
                    <a:pt x="285424" y="87156"/>
                    <a:pt x="286852" y="104587"/>
                    <a:pt x="267421" y="182216"/>
                  </a:cubicBezTo>
                  <a:cubicBezTo>
                    <a:pt x="265470" y="189862"/>
                    <a:pt x="270086" y="197641"/>
                    <a:pt x="277732" y="199593"/>
                  </a:cubicBezTo>
                  <a:cubicBezTo>
                    <a:pt x="278722" y="199845"/>
                    <a:pt x="279736" y="199991"/>
                    <a:pt x="280756" y="200028"/>
                  </a:cubicBezTo>
                  <a:lnTo>
                    <a:pt x="389818" y="200028"/>
                  </a:lnTo>
                  <a:lnTo>
                    <a:pt x="391246" y="201647"/>
                  </a:lnTo>
                  <a:cubicBezTo>
                    <a:pt x="396748" y="207739"/>
                    <a:pt x="399831" y="215632"/>
                    <a:pt x="399914" y="223840"/>
                  </a:cubicBezTo>
                  <a:cubicBezTo>
                    <a:pt x="399696" y="231987"/>
                    <a:pt x="396705" y="239816"/>
                    <a:pt x="391437" y="246033"/>
                  </a:cubicBezTo>
                  <a:lnTo>
                    <a:pt x="390389" y="247653"/>
                  </a:lnTo>
                  <a:lnTo>
                    <a:pt x="385627" y="247653"/>
                  </a:lnTo>
                  <a:cubicBezTo>
                    <a:pt x="379533" y="247570"/>
                    <a:pt x="374077" y="251413"/>
                    <a:pt x="372101" y="257178"/>
                  </a:cubicBezTo>
                  <a:cubicBezTo>
                    <a:pt x="370145" y="263042"/>
                    <a:pt x="372182" y="269500"/>
                    <a:pt x="377149" y="273180"/>
                  </a:cubicBezTo>
                  <a:cubicBezTo>
                    <a:pt x="385379" y="279685"/>
                    <a:pt x="390242" y="289551"/>
                    <a:pt x="390389" y="300040"/>
                  </a:cubicBezTo>
                  <a:cubicBezTo>
                    <a:pt x="390171" y="308187"/>
                    <a:pt x="387180" y="316016"/>
                    <a:pt x="381912" y="322233"/>
                  </a:cubicBezTo>
                  <a:lnTo>
                    <a:pt x="380864" y="323853"/>
                  </a:lnTo>
                  <a:lnTo>
                    <a:pt x="376387" y="323853"/>
                  </a:lnTo>
                  <a:cubicBezTo>
                    <a:pt x="368497" y="323834"/>
                    <a:pt x="362085" y="330216"/>
                    <a:pt x="362067" y="338107"/>
                  </a:cubicBezTo>
                  <a:cubicBezTo>
                    <a:pt x="362056" y="342672"/>
                    <a:pt x="364228" y="346967"/>
                    <a:pt x="367910" y="349665"/>
                  </a:cubicBezTo>
                  <a:cubicBezTo>
                    <a:pt x="375956" y="356163"/>
                    <a:pt x="380702" y="365899"/>
                    <a:pt x="380864" y="376240"/>
                  </a:cubicBezTo>
                  <a:cubicBezTo>
                    <a:pt x="380589" y="384393"/>
                    <a:pt x="377568" y="392213"/>
                    <a:pt x="372292" y="398433"/>
                  </a:cubicBezTo>
                  <a:lnTo>
                    <a:pt x="371339" y="400053"/>
                  </a:lnTo>
                  <a:lnTo>
                    <a:pt x="242752" y="400053"/>
                  </a:lnTo>
                  <a:cubicBezTo>
                    <a:pt x="187030" y="400053"/>
                    <a:pt x="167028" y="365953"/>
                    <a:pt x="162265" y="355476"/>
                  </a:cubicBezTo>
                  <a:lnTo>
                    <a:pt x="161789" y="354523"/>
                  </a:lnTo>
                  <a:lnTo>
                    <a:pt x="161789" y="190503"/>
                  </a:lnTo>
                  <a:lnTo>
                    <a:pt x="162742" y="189264"/>
                  </a:lnTo>
                  <a:cubicBezTo>
                    <a:pt x="164551" y="186788"/>
                    <a:pt x="166837" y="183930"/>
                    <a:pt x="169504" y="180501"/>
                  </a:cubicBezTo>
                  <a:cubicBezTo>
                    <a:pt x="189316" y="155546"/>
                    <a:pt x="230560" y="103635"/>
                    <a:pt x="237037" y="32959"/>
                  </a:cubicBezTo>
                  <a:close/>
                  <a:moveTo>
                    <a:pt x="43298" y="200028"/>
                  </a:moveTo>
                  <a:lnTo>
                    <a:pt x="133214" y="200028"/>
                  </a:lnTo>
                  <a:lnTo>
                    <a:pt x="133214" y="381003"/>
                  </a:lnTo>
                  <a:lnTo>
                    <a:pt x="43298" y="381003"/>
                  </a:lnTo>
                  <a:lnTo>
                    <a:pt x="42155" y="377764"/>
                  </a:lnTo>
                  <a:cubicBezTo>
                    <a:pt x="23676" y="321066"/>
                    <a:pt x="23676" y="259964"/>
                    <a:pt x="42155" y="203266"/>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0543301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Rectangle 179">
            <a:extLst>
              <a:ext uri="{FF2B5EF4-FFF2-40B4-BE49-F238E27FC236}">
                <a16:creationId xmlns:a16="http://schemas.microsoft.com/office/drawing/2014/main" id="{5AC0CB1E-03AE-FA4C-9DDE-2CA9A11488DC}"/>
              </a:ext>
            </a:extLst>
          </p:cNvPr>
          <p:cNvSpPr/>
          <p:nvPr/>
        </p:nvSpPr>
        <p:spPr bwMode="gray">
          <a:xfrm>
            <a:off x="9331293" y="2738421"/>
            <a:ext cx="2110974" cy="2935628"/>
          </a:xfrm>
          <a:prstGeom prst="rect">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82880" rIns="91440" bIns="91440" numCol="1" spcCol="0" rtlCol="0" fromWordArt="0" anchor="t" anchorCtr="0" forceAA="0" compatLnSpc="1">
            <a:prstTxWarp prst="textNoShape">
              <a:avLst/>
            </a:prstTxWarp>
            <a:noAutofit/>
          </a:bodyPr>
          <a:lstStyle/>
          <a:p>
            <a:pPr marL="173038" indent="-173038">
              <a:lnSpc>
                <a:spcPct val="90000"/>
              </a:lnSpc>
              <a:spcBef>
                <a:spcPts val="1200"/>
              </a:spcBef>
              <a:buClr>
                <a:schemeClr val="tx1"/>
              </a:buClr>
              <a:buFont typeface="Arial" charset="0"/>
              <a:buChar char="•"/>
            </a:pPr>
            <a:endParaRPr lang="en-US" sz="1600">
              <a:solidFill>
                <a:schemeClr val="tx1"/>
              </a:solidFill>
            </a:endParaRPr>
          </a:p>
        </p:txBody>
      </p:sp>
      <p:sp>
        <p:nvSpPr>
          <p:cNvPr id="162" name="Rectangle 161">
            <a:extLst>
              <a:ext uri="{FF2B5EF4-FFF2-40B4-BE49-F238E27FC236}">
                <a16:creationId xmlns:a16="http://schemas.microsoft.com/office/drawing/2014/main" id="{7D53716E-4304-FF40-974C-A8E0231B1532}"/>
              </a:ext>
            </a:extLst>
          </p:cNvPr>
          <p:cNvSpPr/>
          <p:nvPr/>
        </p:nvSpPr>
        <p:spPr bwMode="gray">
          <a:xfrm>
            <a:off x="7114455" y="2738421"/>
            <a:ext cx="2110974" cy="2935628"/>
          </a:xfrm>
          <a:prstGeom prst="rect">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82880" rIns="91440" bIns="91440" numCol="1" spcCol="0" rtlCol="0" fromWordArt="0" anchor="t" anchorCtr="0" forceAA="0" compatLnSpc="1">
            <a:prstTxWarp prst="textNoShape">
              <a:avLst/>
            </a:prstTxWarp>
            <a:noAutofit/>
          </a:bodyPr>
          <a:lstStyle/>
          <a:p>
            <a:pPr marL="173038" indent="-173038">
              <a:lnSpc>
                <a:spcPct val="90000"/>
              </a:lnSpc>
              <a:spcBef>
                <a:spcPts val="1200"/>
              </a:spcBef>
              <a:buClr>
                <a:schemeClr val="tx1"/>
              </a:buClr>
              <a:buFont typeface="Arial" charset="0"/>
              <a:buChar char="•"/>
            </a:pPr>
            <a:endParaRPr lang="en-US" sz="1600">
              <a:solidFill>
                <a:schemeClr val="tx1"/>
              </a:solidFill>
            </a:endParaRPr>
          </a:p>
        </p:txBody>
      </p:sp>
      <p:sp>
        <p:nvSpPr>
          <p:cNvPr id="161" name="Rectangle 160">
            <a:extLst>
              <a:ext uri="{FF2B5EF4-FFF2-40B4-BE49-F238E27FC236}">
                <a16:creationId xmlns:a16="http://schemas.microsoft.com/office/drawing/2014/main" id="{FF9883F2-8C86-B541-9EF9-7DE8357D3AE2}"/>
              </a:ext>
            </a:extLst>
          </p:cNvPr>
          <p:cNvSpPr/>
          <p:nvPr/>
        </p:nvSpPr>
        <p:spPr bwMode="gray">
          <a:xfrm>
            <a:off x="4897617" y="2738421"/>
            <a:ext cx="2110974" cy="2935628"/>
          </a:xfrm>
          <a:prstGeom prst="rect">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82880" rIns="91440" bIns="91440" numCol="1" spcCol="0" rtlCol="0" fromWordArt="0" anchor="t" anchorCtr="0" forceAA="0" compatLnSpc="1">
            <a:prstTxWarp prst="textNoShape">
              <a:avLst/>
            </a:prstTxWarp>
            <a:noAutofit/>
          </a:bodyPr>
          <a:lstStyle/>
          <a:p>
            <a:pPr marL="173038" indent="-173038">
              <a:lnSpc>
                <a:spcPct val="90000"/>
              </a:lnSpc>
              <a:spcBef>
                <a:spcPts val="1200"/>
              </a:spcBef>
              <a:buClr>
                <a:schemeClr val="tx1"/>
              </a:buClr>
              <a:buFont typeface="Arial" charset="0"/>
              <a:buChar char="•"/>
            </a:pPr>
            <a:endParaRPr lang="en-US" sz="1600">
              <a:solidFill>
                <a:schemeClr val="tx1"/>
              </a:solidFill>
            </a:endParaRPr>
          </a:p>
        </p:txBody>
      </p:sp>
      <p:sp>
        <p:nvSpPr>
          <p:cNvPr id="154" name="Rectangle 153">
            <a:extLst>
              <a:ext uri="{FF2B5EF4-FFF2-40B4-BE49-F238E27FC236}">
                <a16:creationId xmlns:a16="http://schemas.microsoft.com/office/drawing/2014/main" id="{25BD56F7-A7AC-5543-ABD0-71D6EEAC2502}"/>
              </a:ext>
            </a:extLst>
          </p:cNvPr>
          <p:cNvSpPr/>
          <p:nvPr/>
        </p:nvSpPr>
        <p:spPr bwMode="gray">
          <a:xfrm>
            <a:off x="2693504" y="2738421"/>
            <a:ext cx="2110974" cy="2935628"/>
          </a:xfrm>
          <a:prstGeom prst="rect">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82880" rIns="91440" bIns="91440" numCol="1" spcCol="0" rtlCol="0" fromWordArt="0" anchor="t" anchorCtr="0" forceAA="0" compatLnSpc="1">
            <a:prstTxWarp prst="textNoShape">
              <a:avLst/>
            </a:prstTxWarp>
            <a:noAutofit/>
          </a:bodyPr>
          <a:lstStyle/>
          <a:p>
            <a:pPr marL="173038" indent="-173038">
              <a:lnSpc>
                <a:spcPct val="90000"/>
              </a:lnSpc>
              <a:spcBef>
                <a:spcPts val="1200"/>
              </a:spcBef>
              <a:buClr>
                <a:schemeClr val="tx1"/>
              </a:buClr>
              <a:buFont typeface="Arial" charset="0"/>
              <a:buChar char="•"/>
            </a:pPr>
            <a:endParaRPr lang="en-US" sz="1600">
              <a:solidFill>
                <a:schemeClr val="tx1"/>
              </a:solidFill>
            </a:endParaRPr>
          </a:p>
        </p:txBody>
      </p:sp>
      <p:sp>
        <p:nvSpPr>
          <p:cNvPr id="147" name="Rectangle 146">
            <a:extLst>
              <a:ext uri="{FF2B5EF4-FFF2-40B4-BE49-F238E27FC236}">
                <a16:creationId xmlns:a16="http://schemas.microsoft.com/office/drawing/2014/main" id="{A45BCADE-C0E5-8D4C-9743-490C4794D4ED}"/>
              </a:ext>
            </a:extLst>
          </p:cNvPr>
          <p:cNvSpPr/>
          <p:nvPr/>
        </p:nvSpPr>
        <p:spPr bwMode="gray">
          <a:xfrm>
            <a:off x="462095" y="2738421"/>
            <a:ext cx="2110974" cy="2935628"/>
          </a:xfrm>
          <a:prstGeom prst="rect">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82880" rIns="91440" bIns="91440" numCol="1" spcCol="0" rtlCol="0" fromWordArt="0" anchor="t" anchorCtr="0" forceAA="0" compatLnSpc="1">
            <a:prstTxWarp prst="textNoShape">
              <a:avLst/>
            </a:prstTxWarp>
            <a:noAutofit/>
          </a:bodyPr>
          <a:lstStyle/>
          <a:p>
            <a:pPr marL="173038" indent="-173038">
              <a:lnSpc>
                <a:spcPct val="90000"/>
              </a:lnSpc>
              <a:spcBef>
                <a:spcPts val="1200"/>
              </a:spcBef>
              <a:buClr>
                <a:schemeClr val="tx1"/>
              </a:buClr>
              <a:buFont typeface="Arial" charset="0"/>
              <a:buChar char="•"/>
            </a:pPr>
            <a:endParaRPr lang="en-US" sz="1600">
              <a:solidFill>
                <a:schemeClr val="tx1"/>
              </a:solidFill>
            </a:endParaRPr>
          </a:p>
        </p:txBody>
      </p:sp>
      <p:sp>
        <p:nvSpPr>
          <p:cNvPr id="2" name="Title 1">
            <a:extLst>
              <a:ext uri="{FF2B5EF4-FFF2-40B4-BE49-F238E27FC236}">
                <a16:creationId xmlns:a16="http://schemas.microsoft.com/office/drawing/2014/main" id="{1E72F086-39F4-4A78-9EA0-9C2A2CFACAA4}"/>
              </a:ext>
            </a:extLst>
          </p:cNvPr>
          <p:cNvSpPr>
            <a:spLocks noGrp="1"/>
          </p:cNvSpPr>
          <p:nvPr>
            <p:ph type="title"/>
          </p:nvPr>
        </p:nvSpPr>
        <p:spPr>
          <a:xfrm>
            <a:off x="379413" y="54864"/>
            <a:ext cx="11269060" cy="668692"/>
          </a:xfrm>
        </p:spPr>
        <p:txBody>
          <a:bodyPr/>
          <a:lstStyle/>
          <a:p>
            <a:r>
              <a:rPr lang="en-US"/>
              <a:t>Timeline of self-implementation</a:t>
            </a:r>
          </a:p>
        </p:txBody>
      </p:sp>
      <p:sp>
        <p:nvSpPr>
          <p:cNvPr id="35" name="Chevron 4">
            <a:extLst>
              <a:ext uri="{FF2B5EF4-FFF2-40B4-BE49-F238E27FC236}">
                <a16:creationId xmlns:a16="http://schemas.microsoft.com/office/drawing/2014/main" id="{B9192EA2-45F1-B642-868A-9D9804A185E9}"/>
              </a:ext>
            </a:extLst>
          </p:cNvPr>
          <p:cNvSpPr txBox="1"/>
          <p:nvPr/>
        </p:nvSpPr>
        <p:spPr>
          <a:xfrm>
            <a:off x="4860563" y="2253343"/>
            <a:ext cx="2513608" cy="9130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US" sz="1800"/>
              <a:t>Create</a:t>
            </a:r>
          </a:p>
        </p:txBody>
      </p:sp>
      <p:sp>
        <p:nvSpPr>
          <p:cNvPr id="47" name="TextBox 46">
            <a:extLst>
              <a:ext uri="{FF2B5EF4-FFF2-40B4-BE49-F238E27FC236}">
                <a16:creationId xmlns:a16="http://schemas.microsoft.com/office/drawing/2014/main" id="{4BA1D869-F19F-624F-8BEF-7D757DDE30DB}"/>
              </a:ext>
            </a:extLst>
          </p:cNvPr>
          <p:cNvSpPr txBox="1"/>
          <p:nvPr/>
        </p:nvSpPr>
        <p:spPr>
          <a:xfrm>
            <a:off x="525669" y="2977008"/>
            <a:ext cx="2058650" cy="1240920"/>
          </a:xfrm>
          <a:prstGeom prst="rect">
            <a:avLst/>
          </a:prstGeom>
          <a:noFill/>
        </p:spPr>
        <p:txBody>
          <a:bodyPr wrap="square" lIns="91440" tIns="45720" rIns="91440" bIns="45720" rtlCol="0" anchor="t">
            <a:spAutoFit/>
          </a:bodyPr>
          <a:lstStyle/>
          <a:p>
            <a:pPr marL="182880" lvl="1" indent="-182880">
              <a:spcAft>
                <a:spcPts val="600"/>
              </a:spcAft>
              <a:buFont typeface="Arial" panose="020B0604020202020204" pitchFamily="34" charset="0"/>
              <a:buChar char="•"/>
            </a:pPr>
            <a:r>
              <a:rPr lang="en-US" sz="1400"/>
              <a:t>Performance Analytics Readiness Checklist</a:t>
            </a:r>
          </a:p>
          <a:p>
            <a:pPr marL="182880" lvl="1" indent="-182880">
              <a:spcAft>
                <a:spcPts val="600"/>
              </a:spcAft>
              <a:buFont typeface="Arial" panose="020B0604020202020204" pitchFamily="34" charset="0"/>
              <a:buChar char="•"/>
            </a:pPr>
            <a:r>
              <a:rPr lang="en-US" sz="1400"/>
              <a:t>Readiness steps</a:t>
            </a:r>
            <a:br>
              <a:rPr lang="en-US" sz="1400"/>
            </a:br>
            <a:r>
              <a:rPr lang="en-US" sz="1400"/>
              <a:t>1 – 5</a:t>
            </a:r>
          </a:p>
        </p:txBody>
      </p:sp>
      <p:grpSp>
        <p:nvGrpSpPr>
          <p:cNvPr id="63" name="Group 62">
            <a:extLst>
              <a:ext uri="{FF2B5EF4-FFF2-40B4-BE49-F238E27FC236}">
                <a16:creationId xmlns:a16="http://schemas.microsoft.com/office/drawing/2014/main" id="{B38A70E6-D157-0F40-8BAF-49D5B94C0B68}"/>
              </a:ext>
            </a:extLst>
          </p:cNvPr>
          <p:cNvGrpSpPr/>
          <p:nvPr/>
        </p:nvGrpSpPr>
        <p:grpSpPr>
          <a:xfrm>
            <a:off x="441231" y="2253343"/>
            <a:ext cx="11215782" cy="524933"/>
            <a:chOff x="190683" y="2286000"/>
            <a:chExt cx="13870472" cy="913030"/>
          </a:xfrm>
        </p:grpSpPr>
        <p:grpSp>
          <p:nvGrpSpPr>
            <p:cNvPr id="58" name="Group 57">
              <a:extLst>
                <a:ext uri="{FF2B5EF4-FFF2-40B4-BE49-F238E27FC236}">
                  <a16:creationId xmlns:a16="http://schemas.microsoft.com/office/drawing/2014/main" id="{0A4DD03B-FDBB-9A48-98BC-FE5E26AF8AAA}"/>
                </a:ext>
              </a:extLst>
            </p:cNvPr>
            <p:cNvGrpSpPr/>
            <p:nvPr/>
          </p:nvGrpSpPr>
          <p:grpSpPr>
            <a:xfrm>
              <a:off x="190683" y="2286000"/>
              <a:ext cx="5645038" cy="913030"/>
              <a:chOff x="190683" y="2286000"/>
              <a:chExt cx="4778833" cy="913030"/>
            </a:xfrm>
          </p:grpSpPr>
          <p:sp>
            <p:nvSpPr>
              <p:cNvPr id="25" name="Chevron 24">
                <a:extLst>
                  <a:ext uri="{FF2B5EF4-FFF2-40B4-BE49-F238E27FC236}">
                    <a16:creationId xmlns:a16="http://schemas.microsoft.com/office/drawing/2014/main" id="{C5F87EA2-D936-F546-988A-5D0E3EF4D4BC}"/>
                  </a:ext>
                </a:extLst>
              </p:cNvPr>
              <p:cNvSpPr/>
              <p:nvPr/>
            </p:nvSpPr>
            <p:spPr>
              <a:xfrm>
                <a:off x="190683" y="2286000"/>
                <a:ext cx="2449291" cy="913030"/>
              </a:xfrm>
              <a:custGeom>
                <a:avLst/>
                <a:gdLst>
                  <a:gd name="connsiteX0" fmla="*/ 0 w 2690402"/>
                  <a:gd name="connsiteY0" fmla="*/ 0 h 913030"/>
                  <a:gd name="connsiteX1" fmla="*/ 2233887 w 2690402"/>
                  <a:gd name="connsiteY1" fmla="*/ 0 h 913030"/>
                  <a:gd name="connsiteX2" fmla="*/ 2690402 w 2690402"/>
                  <a:gd name="connsiteY2" fmla="*/ 456515 h 913030"/>
                  <a:gd name="connsiteX3" fmla="*/ 2233887 w 2690402"/>
                  <a:gd name="connsiteY3" fmla="*/ 913030 h 913030"/>
                  <a:gd name="connsiteX4" fmla="*/ 0 w 2690402"/>
                  <a:gd name="connsiteY4" fmla="*/ 913030 h 913030"/>
                  <a:gd name="connsiteX5" fmla="*/ 456515 w 2690402"/>
                  <a:gd name="connsiteY5" fmla="*/ 456515 h 913030"/>
                  <a:gd name="connsiteX6" fmla="*/ 0 w 2690402"/>
                  <a:gd name="connsiteY6" fmla="*/ 0 h 913030"/>
                  <a:gd name="connsiteX0" fmla="*/ 0 w 2690402"/>
                  <a:gd name="connsiteY0" fmla="*/ 0 h 913030"/>
                  <a:gd name="connsiteX1" fmla="*/ 2233887 w 2690402"/>
                  <a:gd name="connsiteY1" fmla="*/ 0 h 913030"/>
                  <a:gd name="connsiteX2" fmla="*/ 2690402 w 2690402"/>
                  <a:gd name="connsiteY2" fmla="*/ 456515 h 913030"/>
                  <a:gd name="connsiteX3" fmla="*/ 2233887 w 2690402"/>
                  <a:gd name="connsiteY3" fmla="*/ 913030 h 913030"/>
                  <a:gd name="connsiteX4" fmla="*/ 0 w 2690402"/>
                  <a:gd name="connsiteY4" fmla="*/ 913030 h 913030"/>
                  <a:gd name="connsiteX5" fmla="*/ 220345 w 2690402"/>
                  <a:gd name="connsiteY5" fmla="*/ 474682 h 913030"/>
                  <a:gd name="connsiteX6" fmla="*/ 0 w 2690402"/>
                  <a:gd name="connsiteY6" fmla="*/ 0 h 913030"/>
                  <a:gd name="connsiteX0" fmla="*/ 0 w 2490566"/>
                  <a:gd name="connsiteY0" fmla="*/ 0 h 913030"/>
                  <a:gd name="connsiteX1" fmla="*/ 2233887 w 2490566"/>
                  <a:gd name="connsiteY1" fmla="*/ 0 h 913030"/>
                  <a:gd name="connsiteX2" fmla="*/ 2490566 w 2490566"/>
                  <a:gd name="connsiteY2" fmla="*/ 456515 h 913030"/>
                  <a:gd name="connsiteX3" fmla="*/ 2233887 w 2490566"/>
                  <a:gd name="connsiteY3" fmla="*/ 913030 h 913030"/>
                  <a:gd name="connsiteX4" fmla="*/ 0 w 2490566"/>
                  <a:gd name="connsiteY4" fmla="*/ 913030 h 913030"/>
                  <a:gd name="connsiteX5" fmla="*/ 220345 w 2490566"/>
                  <a:gd name="connsiteY5" fmla="*/ 474682 h 913030"/>
                  <a:gd name="connsiteX6" fmla="*/ 0 w 2490566"/>
                  <a:gd name="connsiteY6" fmla="*/ 0 h 913030"/>
                  <a:gd name="connsiteX0" fmla="*/ 0 w 2452466"/>
                  <a:gd name="connsiteY0" fmla="*/ 0 h 913030"/>
                  <a:gd name="connsiteX1" fmla="*/ 2233887 w 2452466"/>
                  <a:gd name="connsiteY1" fmla="*/ 0 h 913030"/>
                  <a:gd name="connsiteX2" fmla="*/ 2452466 w 2452466"/>
                  <a:gd name="connsiteY2" fmla="*/ 459690 h 913030"/>
                  <a:gd name="connsiteX3" fmla="*/ 2233887 w 2452466"/>
                  <a:gd name="connsiteY3" fmla="*/ 913030 h 913030"/>
                  <a:gd name="connsiteX4" fmla="*/ 0 w 2452466"/>
                  <a:gd name="connsiteY4" fmla="*/ 913030 h 913030"/>
                  <a:gd name="connsiteX5" fmla="*/ 220345 w 2452466"/>
                  <a:gd name="connsiteY5" fmla="*/ 474682 h 913030"/>
                  <a:gd name="connsiteX6" fmla="*/ 0 w 2452466"/>
                  <a:gd name="connsiteY6" fmla="*/ 0 h 913030"/>
                  <a:gd name="connsiteX0" fmla="*/ 0 w 2430241"/>
                  <a:gd name="connsiteY0" fmla="*/ 0 h 913030"/>
                  <a:gd name="connsiteX1" fmla="*/ 2233887 w 2430241"/>
                  <a:gd name="connsiteY1" fmla="*/ 0 h 913030"/>
                  <a:gd name="connsiteX2" fmla="*/ 2430241 w 2430241"/>
                  <a:gd name="connsiteY2" fmla="*/ 462865 h 913030"/>
                  <a:gd name="connsiteX3" fmla="*/ 2233887 w 2430241"/>
                  <a:gd name="connsiteY3" fmla="*/ 913030 h 913030"/>
                  <a:gd name="connsiteX4" fmla="*/ 0 w 2430241"/>
                  <a:gd name="connsiteY4" fmla="*/ 913030 h 913030"/>
                  <a:gd name="connsiteX5" fmla="*/ 220345 w 2430241"/>
                  <a:gd name="connsiteY5" fmla="*/ 474682 h 913030"/>
                  <a:gd name="connsiteX6" fmla="*/ 0 w 2430241"/>
                  <a:gd name="connsiteY6" fmla="*/ 0 h 913030"/>
                  <a:gd name="connsiteX0" fmla="*/ 0 w 2449291"/>
                  <a:gd name="connsiteY0" fmla="*/ 0 h 913030"/>
                  <a:gd name="connsiteX1" fmla="*/ 2233887 w 2449291"/>
                  <a:gd name="connsiteY1" fmla="*/ 0 h 913030"/>
                  <a:gd name="connsiteX2" fmla="*/ 2449291 w 2449291"/>
                  <a:gd name="connsiteY2" fmla="*/ 466040 h 913030"/>
                  <a:gd name="connsiteX3" fmla="*/ 2233887 w 2449291"/>
                  <a:gd name="connsiteY3" fmla="*/ 913030 h 913030"/>
                  <a:gd name="connsiteX4" fmla="*/ 0 w 2449291"/>
                  <a:gd name="connsiteY4" fmla="*/ 913030 h 913030"/>
                  <a:gd name="connsiteX5" fmla="*/ 220345 w 2449291"/>
                  <a:gd name="connsiteY5" fmla="*/ 474682 h 913030"/>
                  <a:gd name="connsiteX6" fmla="*/ 0 w 2449291"/>
                  <a:gd name="connsiteY6" fmla="*/ 0 h 913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9291" h="913030">
                    <a:moveTo>
                      <a:pt x="0" y="0"/>
                    </a:moveTo>
                    <a:lnTo>
                      <a:pt x="2233887" y="0"/>
                    </a:lnTo>
                    <a:lnTo>
                      <a:pt x="2449291" y="466040"/>
                    </a:lnTo>
                    <a:lnTo>
                      <a:pt x="2233887" y="913030"/>
                    </a:lnTo>
                    <a:lnTo>
                      <a:pt x="0" y="913030"/>
                    </a:lnTo>
                    <a:lnTo>
                      <a:pt x="220345" y="474682"/>
                    </a:lnTo>
                    <a:lnTo>
                      <a:pt x="0" y="0"/>
                    </a:lnTo>
                    <a:close/>
                  </a:path>
                </a:pathLst>
              </a:custGeom>
              <a:solidFill>
                <a:srgbClr val="72A08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6" name="Chevron 24">
                <a:extLst>
                  <a:ext uri="{FF2B5EF4-FFF2-40B4-BE49-F238E27FC236}">
                    <a16:creationId xmlns:a16="http://schemas.microsoft.com/office/drawing/2014/main" id="{C8F44B32-D60C-394B-8455-B1ACFBD6F768}"/>
                  </a:ext>
                </a:extLst>
              </p:cNvPr>
              <p:cNvSpPr/>
              <p:nvPr/>
            </p:nvSpPr>
            <p:spPr>
              <a:xfrm>
                <a:off x="2520225" y="2286000"/>
                <a:ext cx="2449291" cy="913030"/>
              </a:xfrm>
              <a:custGeom>
                <a:avLst/>
                <a:gdLst>
                  <a:gd name="connsiteX0" fmla="*/ 0 w 2690402"/>
                  <a:gd name="connsiteY0" fmla="*/ 0 h 913030"/>
                  <a:gd name="connsiteX1" fmla="*/ 2233887 w 2690402"/>
                  <a:gd name="connsiteY1" fmla="*/ 0 h 913030"/>
                  <a:gd name="connsiteX2" fmla="*/ 2690402 w 2690402"/>
                  <a:gd name="connsiteY2" fmla="*/ 456515 h 913030"/>
                  <a:gd name="connsiteX3" fmla="*/ 2233887 w 2690402"/>
                  <a:gd name="connsiteY3" fmla="*/ 913030 h 913030"/>
                  <a:gd name="connsiteX4" fmla="*/ 0 w 2690402"/>
                  <a:gd name="connsiteY4" fmla="*/ 913030 h 913030"/>
                  <a:gd name="connsiteX5" fmla="*/ 456515 w 2690402"/>
                  <a:gd name="connsiteY5" fmla="*/ 456515 h 913030"/>
                  <a:gd name="connsiteX6" fmla="*/ 0 w 2690402"/>
                  <a:gd name="connsiteY6" fmla="*/ 0 h 913030"/>
                  <a:gd name="connsiteX0" fmla="*/ 0 w 2690402"/>
                  <a:gd name="connsiteY0" fmla="*/ 0 h 913030"/>
                  <a:gd name="connsiteX1" fmla="*/ 2233887 w 2690402"/>
                  <a:gd name="connsiteY1" fmla="*/ 0 h 913030"/>
                  <a:gd name="connsiteX2" fmla="*/ 2690402 w 2690402"/>
                  <a:gd name="connsiteY2" fmla="*/ 456515 h 913030"/>
                  <a:gd name="connsiteX3" fmla="*/ 2233887 w 2690402"/>
                  <a:gd name="connsiteY3" fmla="*/ 913030 h 913030"/>
                  <a:gd name="connsiteX4" fmla="*/ 0 w 2690402"/>
                  <a:gd name="connsiteY4" fmla="*/ 913030 h 913030"/>
                  <a:gd name="connsiteX5" fmla="*/ 220345 w 2690402"/>
                  <a:gd name="connsiteY5" fmla="*/ 474682 h 913030"/>
                  <a:gd name="connsiteX6" fmla="*/ 0 w 2690402"/>
                  <a:gd name="connsiteY6" fmla="*/ 0 h 913030"/>
                  <a:gd name="connsiteX0" fmla="*/ 0 w 2490566"/>
                  <a:gd name="connsiteY0" fmla="*/ 0 h 913030"/>
                  <a:gd name="connsiteX1" fmla="*/ 2233887 w 2490566"/>
                  <a:gd name="connsiteY1" fmla="*/ 0 h 913030"/>
                  <a:gd name="connsiteX2" fmla="*/ 2490566 w 2490566"/>
                  <a:gd name="connsiteY2" fmla="*/ 456515 h 913030"/>
                  <a:gd name="connsiteX3" fmla="*/ 2233887 w 2490566"/>
                  <a:gd name="connsiteY3" fmla="*/ 913030 h 913030"/>
                  <a:gd name="connsiteX4" fmla="*/ 0 w 2490566"/>
                  <a:gd name="connsiteY4" fmla="*/ 913030 h 913030"/>
                  <a:gd name="connsiteX5" fmla="*/ 220345 w 2490566"/>
                  <a:gd name="connsiteY5" fmla="*/ 474682 h 913030"/>
                  <a:gd name="connsiteX6" fmla="*/ 0 w 2490566"/>
                  <a:gd name="connsiteY6" fmla="*/ 0 h 913030"/>
                  <a:gd name="connsiteX0" fmla="*/ 0 w 2452466"/>
                  <a:gd name="connsiteY0" fmla="*/ 0 h 913030"/>
                  <a:gd name="connsiteX1" fmla="*/ 2233887 w 2452466"/>
                  <a:gd name="connsiteY1" fmla="*/ 0 h 913030"/>
                  <a:gd name="connsiteX2" fmla="*/ 2452466 w 2452466"/>
                  <a:gd name="connsiteY2" fmla="*/ 459690 h 913030"/>
                  <a:gd name="connsiteX3" fmla="*/ 2233887 w 2452466"/>
                  <a:gd name="connsiteY3" fmla="*/ 913030 h 913030"/>
                  <a:gd name="connsiteX4" fmla="*/ 0 w 2452466"/>
                  <a:gd name="connsiteY4" fmla="*/ 913030 h 913030"/>
                  <a:gd name="connsiteX5" fmla="*/ 220345 w 2452466"/>
                  <a:gd name="connsiteY5" fmla="*/ 474682 h 913030"/>
                  <a:gd name="connsiteX6" fmla="*/ 0 w 2452466"/>
                  <a:gd name="connsiteY6" fmla="*/ 0 h 913030"/>
                  <a:gd name="connsiteX0" fmla="*/ 0 w 2430241"/>
                  <a:gd name="connsiteY0" fmla="*/ 0 h 913030"/>
                  <a:gd name="connsiteX1" fmla="*/ 2233887 w 2430241"/>
                  <a:gd name="connsiteY1" fmla="*/ 0 h 913030"/>
                  <a:gd name="connsiteX2" fmla="*/ 2430241 w 2430241"/>
                  <a:gd name="connsiteY2" fmla="*/ 462865 h 913030"/>
                  <a:gd name="connsiteX3" fmla="*/ 2233887 w 2430241"/>
                  <a:gd name="connsiteY3" fmla="*/ 913030 h 913030"/>
                  <a:gd name="connsiteX4" fmla="*/ 0 w 2430241"/>
                  <a:gd name="connsiteY4" fmla="*/ 913030 h 913030"/>
                  <a:gd name="connsiteX5" fmla="*/ 220345 w 2430241"/>
                  <a:gd name="connsiteY5" fmla="*/ 474682 h 913030"/>
                  <a:gd name="connsiteX6" fmla="*/ 0 w 2430241"/>
                  <a:gd name="connsiteY6" fmla="*/ 0 h 913030"/>
                  <a:gd name="connsiteX0" fmla="*/ 0 w 2449291"/>
                  <a:gd name="connsiteY0" fmla="*/ 0 h 913030"/>
                  <a:gd name="connsiteX1" fmla="*/ 2233887 w 2449291"/>
                  <a:gd name="connsiteY1" fmla="*/ 0 h 913030"/>
                  <a:gd name="connsiteX2" fmla="*/ 2449291 w 2449291"/>
                  <a:gd name="connsiteY2" fmla="*/ 466040 h 913030"/>
                  <a:gd name="connsiteX3" fmla="*/ 2233887 w 2449291"/>
                  <a:gd name="connsiteY3" fmla="*/ 913030 h 913030"/>
                  <a:gd name="connsiteX4" fmla="*/ 0 w 2449291"/>
                  <a:gd name="connsiteY4" fmla="*/ 913030 h 913030"/>
                  <a:gd name="connsiteX5" fmla="*/ 220345 w 2449291"/>
                  <a:gd name="connsiteY5" fmla="*/ 474682 h 913030"/>
                  <a:gd name="connsiteX6" fmla="*/ 0 w 2449291"/>
                  <a:gd name="connsiteY6" fmla="*/ 0 h 913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9291" h="913030">
                    <a:moveTo>
                      <a:pt x="0" y="0"/>
                    </a:moveTo>
                    <a:lnTo>
                      <a:pt x="2233887" y="0"/>
                    </a:lnTo>
                    <a:lnTo>
                      <a:pt x="2449291" y="466040"/>
                    </a:lnTo>
                    <a:lnTo>
                      <a:pt x="2233887" y="913030"/>
                    </a:lnTo>
                    <a:lnTo>
                      <a:pt x="0" y="913030"/>
                    </a:lnTo>
                    <a:lnTo>
                      <a:pt x="220345" y="474682"/>
                    </a:lnTo>
                    <a:lnTo>
                      <a:pt x="0" y="0"/>
                    </a:lnTo>
                    <a:close/>
                  </a:path>
                </a:pathLst>
              </a:custGeom>
              <a:solidFill>
                <a:srgbClr val="B0E1C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7" name="Chevron 4">
                <a:extLst>
                  <a:ext uri="{FF2B5EF4-FFF2-40B4-BE49-F238E27FC236}">
                    <a16:creationId xmlns:a16="http://schemas.microsoft.com/office/drawing/2014/main" id="{1D085BF1-3427-EE47-9AC1-8794D4F92E69}"/>
                  </a:ext>
                </a:extLst>
              </p:cNvPr>
              <p:cNvSpPr txBox="1"/>
              <p:nvPr/>
            </p:nvSpPr>
            <p:spPr>
              <a:xfrm>
                <a:off x="279082" y="2286000"/>
                <a:ext cx="2241143" cy="9130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US" sz="1800" b="1"/>
                  <a:t>Initiate</a:t>
                </a:r>
                <a:endParaRPr lang="en-US" sz="1800" b="1" kern="1200"/>
              </a:p>
            </p:txBody>
          </p:sp>
          <p:sp>
            <p:nvSpPr>
              <p:cNvPr id="68" name="Chevron 4">
                <a:extLst>
                  <a:ext uri="{FF2B5EF4-FFF2-40B4-BE49-F238E27FC236}">
                    <a16:creationId xmlns:a16="http://schemas.microsoft.com/office/drawing/2014/main" id="{94A49C48-17B0-F649-B462-9700D1A4869E}"/>
                  </a:ext>
                </a:extLst>
              </p:cNvPr>
              <p:cNvSpPr txBox="1"/>
              <p:nvPr/>
            </p:nvSpPr>
            <p:spPr>
              <a:xfrm>
                <a:off x="2656919" y="2286000"/>
                <a:ext cx="2241143" cy="9130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4006" tIns="14669" rIns="14669" bIns="14669" numCol="1" spcCol="1270" anchor="ctr" anchorCtr="0">
                <a:noAutofit/>
              </a:bodyPr>
              <a:lstStyle/>
              <a:p>
                <a:pPr algn="ctr" defTabSz="488950">
                  <a:lnSpc>
                    <a:spcPct val="90000"/>
                  </a:lnSpc>
                  <a:spcBef>
                    <a:spcPct val="0"/>
                  </a:spcBef>
                  <a:spcAft>
                    <a:spcPct val="35000"/>
                  </a:spcAft>
                </a:pPr>
                <a:r>
                  <a:rPr lang="en-US" sz="1800" b="1"/>
                  <a:t>Plan</a:t>
                </a:r>
                <a:endParaRPr lang="en-US" sz="1800" b="1" kern="1200"/>
              </a:p>
            </p:txBody>
          </p:sp>
        </p:grpSp>
        <p:grpSp>
          <p:nvGrpSpPr>
            <p:cNvPr id="59" name="Group 58">
              <a:extLst>
                <a:ext uri="{FF2B5EF4-FFF2-40B4-BE49-F238E27FC236}">
                  <a16:creationId xmlns:a16="http://schemas.microsoft.com/office/drawing/2014/main" id="{90B81E6D-7C63-7445-A127-47FF831B182D}"/>
                </a:ext>
              </a:extLst>
            </p:cNvPr>
            <p:cNvGrpSpPr/>
            <p:nvPr/>
          </p:nvGrpSpPr>
          <p:grpSpPr>
            <a:xfrm>
              <a:off x="5666980" y="2286000"/>
              <a:ext cx="8394175" cy="913030"/>
              <a:chOff x="190683" y="2286000"/>
              <a:chExt cx="7106128" cy="913030"/>
            </a:xfrm>
          </p:grpSpPr>
          <p:sp>
            <p:nvSpPr>
              <p:cNvPr id="60" name="Chevron 24">
                <a:extLst>
                  <a:ext uri="{FF2B5EF4-FFF2-40B4-BE49-F238E27FC236}">
                    <a16:creationId xmlns:a16="http://schemas.microsoft.com/office/drawing/2014/main" id="{ADC8563B-FD8E-AA4E-B8F9-E5A8C7DFB1DC}"/>
                  </a:ext>
                </a:extLst>
              </p:cNvPr>
              <p:cNvSpPr/>
              <p:nvPr/>
            </p:nvSpPr>
            <p:spPr>
              <a:xfrm>
                <a:off x="190683" y="2286000"/>
                <a:ext cx="2449291" cy="913030"/>
              </a:xfrm>
              <a:custGeom>
                <a:avLst/>
                <a:gdLst>
                  <a:gd name="connsiteX0" fmla="*/ 0 w 2690402"/>
                  <a:gd name="connsiteY0" fmla="*/ 0 h 913030"/>
                  <a:gd name="connsiteX1" fmla="*/ 2233887 w 2690402"/>
                  <a:gd name="connsiteY1" fmla="*/ 0 h 913030"/>
                  <a:gd name="connsiteX2" fmla="*/ 2690402 w 2690402"/>
                  <a:gd name="connsiteY2" fmla="*/ 456515 h 913030"/>
                  <a:gd name="connsiteX3" fmla="*/ 2233887 w 2690402"/>
                  <a:gd name="connsiteY3" fmla="*/ 913030 h 913030"/>
                  <a:gd name="connsiteX4" fmla="*/ 0 w 2690402"/>
                  <a:gd name="connsiteY4" fmla="*/ 913030 h 913030"/>
                  <a:gd name="connsiteX5" fmla="*/ 456515 w 2690402"/>
                  <a:gd name="connsiteY5" fmla="*/ 456515 h 913030"/>
                  <a:gd name="connsiteX6" fmla="*/ 0 w 2690402"/>
                  <a:gd name="connsiteY6" fmla="*/ 0 h 913030"/>
                  <a:gd name="connsiteX0" fmla="*/ 0 w 2690402"/>
                  <a:gd name="connsiteY0" fmla="*/ 0 h 913030"/>
                  <a:gd name="connsiteX1" fmla="*/ 2233887 w 2690402"/>
                  <a:gd name="connsiteY1" fmla="*/ 0 h 913030"/>
                  <a:gd name="connsiteX2" fmla="*/ 2690402 w 2690402"/>
                  <a:gd name="connsiteY2" fmla="*/ 456515 h 913030"/>
                  <a:gd name="connsiteX3" fmla="*/ 2233887 w 2690402"/>
                  <a:gd name="connsiteY3" fmla="*/ 913030 h 913030"/>
                  <a:gd name="connsiteX4" fmla="*/ 0 w 2690402"/>
                  <a:gd name="connsiteY4" fmla="*/ 913030 h 913030"/>
                  <a:gd name="connsiteX5" fmla="*/ 220345 w 2690402"/>
                  <a:gd name="connsiteY5" fmla="*/ 474682 h 913030"/>
                  <a:gd name="connsiteX6" fmla="*/ 0 w 2690402"/>
                  <a:gd name="connsiteY6" fmla="*/ 0 h 913030"/>
                  <a:gd name="connsiteX0" fmla="*/ 0 w 2490566"/>
                  <a:gd name="connsiteY0" fmla="*/ 0 h 913030"/>
                  <a:gd name="connsiteX1" fmla="*/ 2233887 w 2490566"/>
                  <a:gd name="connsiteY1" fmla="*/ 0 h 913030"/>
                  <a:gd name="connsiteX2" fmla="*/ 2490566 w 2490566"/>
                  <a:gd name="connsiteY2" fmla="*/ 456515 h 913030"/>
                  <a:gd name="connsiteX3" fmla="*/ 2233887 w 2490566"/>
                  <a:gd name="connsiteY3" fmla="*/ 913030 h 913030"/>
                  <a:gd name="connsiteX4" fmla="*/ 0 w 2490566"/>
                  <a:gd name="connsiteY4" fmla="*/ 913030 h 913030"/>
                  <a:gd name="connsiteX5" fmla="*/ 220345 w 2490566"/>
                  <a:gd name="connsiteY5" fmla="*/ 474682 h 913030"/>
                  <a:gd name="connsiteX6" fmla="*/ 0 w 2490566"/>
                  <a:gd name="connsiteY6" fmla="*/ 0 h 913030"/>
                  <a:gd name="connsiteX0" fmla="*/ 0 w 2452466"/>
                  <a:gd name="connsiteY0" fmla="*/ 0 h 913030"/>
                  <a:gd name="connsiteX1" fmla="*/ 2233887 w 2452466"/>
                  <a:gd name="connsiteY1" fmla="*/ 0 h 913030"/>
                  <a:gd name="connsiteX2" fmla="*/ 2452466 w 2452466"/>
                  <a:gd name="connsiteY2" fmla="*/ 459690 h 913030"/>
                  <a:gd name="connsiteX3" fmla="*/ 2233887 w 2452466"/>
                  <a:gd name="connsiteY3" fmla="*/ 913030 h 913030"/>
                  <a:gd name="connsiteX4" fmla="*/ 0 w 2452466"/>
                  <a:gd name="connsiteY4" fmla="*/ 913030 h 913030"/>
                  <a:gd name="connsiteX5" fmla="*/ 220345 w 2452466"/>
                  <a:gd name="connsiteY5" fmla="*/ 474682 h 913030"/>
                  <a:gd name="connsiteX6" fmla="*/ 0 w 2452466"/>
                  <a:gd name="connsiteY6" fmla="*/ 0 h 913030"/>
                  <a:gd name="connsiteX0" fmla="*/ 0 w 2430241"/>
                  <a:gd name="connsiteY0" fmla="*/ 0 h 913030"/>
                  <a:gd name="connsiteX1" fmla="*/ 2233887 w 2430241"/>
                  <a:gd name="connsiteY1" fmla="*/ 0 h 913030"/>
                  <a:gd name="connsiteX2" fmla="*/ 2430241 w 2430241"/>
                  <a:gd name="connsiteY2" fmla="*/ 462865 h 913030"/>
                  <a:gd name="connsiteX3" fmla="*/ 2233887 w 2430241"/>
                  <a:gd name="connsiteY3" fmla="*/ 913030 h 913030"/>
                  <a:gd name="connsiteX4" fmla="*/ 0 w 2430241"/>
                  <a:gd name="connsiteY4" fmla="*/ 913030 h 913030"/>
                  <a:gd name="connsiteX5" fmla="*/ 220345 w 2430241"/>
                  <a:gd name="connsiteY5" fmla="*/ 474682 h 913030"/>
                  <a:gd name="connsiteX6" fmla="*/ 0 w 2430241"/>
                  <a:gd name="connsiteY6" fmla="*/ 0 h 913030"/>
                  <a:gd name="connsiteX0" fmla="*/ 0 w 2449291"/>
                  <a:gd name="connsiteY0" fmla="*/ 0 h 913030"/>
                  <a:gd name="connsiteX1" fmla="*/ 2233887 w 2449291"/>
                  <a:gd name="connsiteY1" fmla="*/ 0 h 913030"/>
                  <a:gd name="connsiteX2" fmla="*/ 2449291 w 2449291"/>
                  <a:gd name="connsiteY2" fmla="*/ 466040 h 913030"/>
                  <a:gd name="connsiteX3" fmla="*/ 2233887 w 2449291"/>
                  <a:gd name="connsiteY3" fmla="*/ 913030 h 913030"/>
                  <a:gd name="connsiteX4" fmla="*/ 0 w 2449291"/>
                  <a:gd name="connsiteY4" fmla="*/ 913030 h 913030"/>
                  <a:gd name="connsiteX5" fmla="*/ 220345 w 2449291"/>
                  <a:gd name="connsiteY5" fmla="*/ 474682 h 913030"/>
                  <a:gd name="connsiteX6" fmla="*/ 0 w 2449291"/>
                  <a:gd name="connsiteY6" fmla="*/ 0 h 913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9291" h="913030">
                    <a:moveTo>
                      <a:pt x="0" y="0"/>
                    </a:moveTo>
                    <a:lnTo>
                      <a:pt x="2233887" y="0"/>
                    </a:lnTo>
                    <a:lnTo>
                      <a:pt x="2449291" y="466040"/>
                    </a:lnTo>
                    <a:lnTo>
                      <a:pt x="2233887" y="913030"/>
                    </a:lnTo>
                    <a:lnTo>
                      <a:pt x="0" y="913030"/>
                    </a:lnTo>
                    <a:lnTo>
                      <a:pt x="220345" y="474682"/>
                    </a:lnTo>
                    <a:lnTo>
                      <a:pt x="0" y="0"/>
                    </a:lnTo>
                    <a:close/>
                  </a:path>
                </a:pathLst>
              </a:custGeom>
              <a:solidFill>
                <a:srgbClr val="68A1A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1" name="Chevron 24">
                <a:extLst>
                  <a:ext uri="{FF2B5EF4-FFF2-40B4-BE49-F238E27FC236}">
                    <a16:creationId xmlns:a16="http://schemas.microsoft.com/office/drawing/2014/main" id="{85F1ED66-65D1-BA4F-97B1-0DA07C33882C}"/>
                  </a:ext>
                </a:extLst>
              </p:cNvPr>
              <p:cNvSpPr/>
              <p:nvPr/>
            </p:nvSpPr>
            <p:spPr>
              <a:xfrm>
                <a:off x="2520225" y="2286000"/>
                <a:ext cx="2449291" cy="913030"/>
              </a:xfrm>
              <a:custGeom>
                <a:avLst/>
                <a:gdLst>
                  <a:gd name="connsiteX0" fmla="*/ 0 w 2690402"/>
                  <a:gd name="connsiteY0" fmla="*/ 0 h 913030"/>
                  <a:gd name="connsiteX1" fmla="*/ 2233887 w 2690402"/>
                  <a:gd name="connsiteY1" fmla="*/ 0 h 913030"/>
                  <a:gd name="connsiteX2" fmla="*/ 2690402 w 2690402"/>
                  <a:gd name="connsiteY2" fmla="*/ 456515 h 913030"/>
                  <a:gd name="connsiteX3" fmla="*/ 2233887 w 2690402"/>
                  <a:gd name="connsiteY3" fmla="*/ 913030 h 913030"/>
                  <a:gd name="connsiteX4" fmla="*/ 0 w 2690402"/>
                  <a:gd name="connsiteY4" fmla="*/ 913030 h 913030"/>
                  <a:gd name="connsiteX5" fmla="*/ 456515 w 2690402"/>
                  <a:gd name="connsiteY5" fmla="*/ 456515 h 913030"/>
                  <a:gd name="connsiteX6" fmla="*/ 0 w 2690402"/>
                  <a:gd name="connsiteY6" fmla="*/ 0 h 913030"/>
                  <a:gd name="connsiteX0" fmla="*/ 0 w 2690402"/>
                  <a:gd name="connsiteY0" fmla="*/ 0 h 913030"/>
                  <a:gd name="connsiteX1" fmla="*/ 2233887 w 2690402"/>
                  <a:gd name="connsiteY1" fmla="*/ 0 h 913030"/>
                  <a:gd name="connsiteX2" fmla="*/ 2690402 w 2690402"/>
                  <a:gd name="connsiteY2" fmla="*/ 456515 h 913030"/>
                  <a:gd name="connsiteX3" fmla="*/ 2233887 w 2690402"/>
                  <a:gd name="connsiteY3" fmla="*/ 913030 h 913030"/>
                  <a:gd name="connsiteX4" fmla="*/ 0 w 2690402"/>
                  <a:gd name="connsiteY4" fmla="*/ 913030 h 913030"/>
                  <a:gd name="connsiteX5" fmla="*/ 220345 w 2690402"/>
                  <a:gd name="connsiteY5" fmla="*/ 474682 h 913030"/>
                  <a:gd name="connsiteX6" fmla="*/ 0 w 2690402"/>
                  <a:gd name="connsiteY6" fmla="*/ 0 h 913030"/>
                  <a:gd name="connsiteX0" fmla="*/ 0 w 2490566"/>
                  <a:gd name="connsiteY0" fmla="*/ 0 h 913030"/>
                  <a:gd name="connsiteX1" fmla="*/ 2233887 w 2490566"/>
                  <a:gd name="connsiteY1" fmla="*/ 0 h 913030"/>
                  <a:gd name="connsiteX2" fmla="*/ 2490566 w 2490566"/>
                  <a:gd name="connsiteY2" fmla="*/ 456515 h 913030"/>
                  <a:gd name="connsiteX3" fmla="*/ 2233887 w 2490566"/>
                  <a:gd name="connsiteY3" fmla="*/ 913030 h 913030"/>
                  <a:gd name="connsiteX4" fmla="*/ 0 w 2490566"/>
                  <a:gd name="connsiteY4" fmla="*/ 913030 h 913030"/>
                  <a:gd name="connsiteX5" fmla="*/ 220345 w 2490566"/>
                  <a:gd name="connsiteY5" fmla="*/ 474682 h 913030"/>
                  <a:gd name="connsiteX6" fmla="*/ 0 w 2490566"/>
                  <a:gd name="connsiteY6" fmla="*/ 0 h 913030"/>
                  <a:gd name="connsiteX0" fmla="*/ 0 w 2452466"/>
                  <a:gd name="connsiteY0" fmla="*/ 0 h 913030"/>
                  <a:gd name="connsiteX1" fmla="*/ 2233887 w 2452466"/>
                  <a:gd name="connsiteY1" fmla="*/ 0 h 913030"/>
                  <a:gd name="connsiteX2" fmla="*/ 2452466 w 2452466"/>
                  <a:gd name="connsiteY2" fmla="*/ 459690 h 913030"/>
                  <a:gd name="connsiteX3" fmla="*/ 2233887 w 2452466"/>
                  <a:gd name="connsiteY3" fmla="*/ 913030 h 913030"/>
                  <a:gd name="connsiteX4" fmla="*/ 0 w 2452466"/>
                  <a:gd name="connsiteY4" fmla="*/ 913030 h 913030"/>
                  <a:gd name="connsiteX5" fmla="*/ 220345 w 2452466"/>
                  <a:gd name="connsiteY5" fmla="*/ 474682 h 913030"/>
                  <a:gd name="connsiteX6" fmla="*/ 0 w 2452466"/>
                  <a:gd name="connsiteY6" fmla="*/ 0 h 913030"/>
                  <a:gd name="connsiteX0" fmla="*/ 0 w 2430241"/>
                  <a:gd name="connsiteY0" fmla="*/ 0 h 913030"/>
                  <a:gd name="connsiteX1" fmla="*/ 2233887 w 2430241"/>
                  <a:gd name="connsiteY1" fmla="*/ 0 h 913030"/>
                  <a:gd name="connsiteX2" fmla="*/ 2430241 w 2430241"/>
                  <a:gd name="connsiteY2" fmla="*/ 462865 h 913030"/>
                  <a:gd name="connsiteX3" fmla="*/ 2233887 w 2430241"/>
                  <a:gd name="connsiteY3" fmla="*/ 913030 h 913030"/>
                  <a:gd name="connsiteX4" fmla="*/ 0 w 2430241"/>
                  <a:gd name="connsiteY4" fmla="*/ 913030 h 913030"/>
                  <a:gd name="connsiteX5" fmla="*/ 220345 w 2430241"/>
                  <a:gd name="connsiteY5" fmla="*/ 474682 h 913030"/>
                  <a:gd name="connsiteX6" fmla="*/ 0 w 2430241"/>
                  <a:gd name="connsiteY6" fmla="*/ 0 h 913030"/>
                  <a:gd name="connsiteX0" fmla="*/ 0 w 2449291"/>
                  <a:gd name="connsiteY0" fmla="*/ 0 h 913030"/>
                  <a:gd name="connsiteX1" fmla="*/ 2233887 w 2449291"/>
                  <a:gd name="connsiteY1" fmla="*/ 0 h 913030"/>
                  <a:gd name="connsiteX2" fmla="*/ 2449291 w 2449291"/>
                  <a:gd name="connsiteY2" fmla="*/ 466040 h 913030"/>
                  <a:gd name="connsiteX3" fmla="*/ 2233887 w 2449291"/>
                  <a:gd name="connsiteY3" fmla="*/ 913030 h 913030"/>
                  <a:gd name="connsiteX4" fmla="*/ 0 w 2449291"/>
                  <a:gd name="connsiteY4" fmla="*/ 913030 h 913030"/>
                  <a:gd name="connsiteX5" fmla="*/ 220345 w 2449291"/>
                  <a:gd name="connsiteY5" fmla="*/ 474682 h 913030"/>
                  <a:gd name="connsiteX6" fmla="*/ 0 w 2449291"/>
                  <a:gd name="connsiteY6" fmla="*/ 0 h 913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9291" h="913030">
                    <a:moveTo>
                      <a:pt x="0" y="0"/>
                    </a:moveTo>
                    <a:lnTo>
                      <a:pt x="2233887" y="0"/>
                    </a:lnTo>
                    <a:lnTo>
                      <a:pt x="2449291" y="466040"/>
                    </a:lnTo>
                    <a:lnTo>
                      <a:pt x="2233887" y="913030"/>
                    </a:lnTo>
                    <a:lnTo>
                      <a:pt x="0" y="913030"/>
                    </a:lnTo>
                    <a:lnTo>
                      <a:pt x="220345" y="474682"/>
                    </a:lnTo>
                    <a:lnTo>
                      <a:pt x="0" y="0"/>
                    </a:lnTo>
                    <a:close/>
                  </a:path>
                </a:pathLst>
              </a:custGeom>
              <a:solidFill>
                <a:srgbClr val="A7D4D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2" name="Chevron 4">
                <a:extLst>
                  <a:ext uri="{FF2B5EF4-FFF2-40B4-BE49-F238E27FC236}">
                    <a16:creationId xmlns:a16="http://schemas.microsoft.com/office/drawing/2014/main" id="{E8AA94BD-8B88-ED47-8836-E197DDD8C7DD}"/>
                  </a:ext>
                </a:extLst>
              </p:cNvPr>
              <p:cNvSpPr txBox="1"/>
              <p:nvPr/>
            </p:nvSpPr>
            <p:spPr>
              <a:xfrm>
                <a:off x="279082" y="2286000"/>
                <a:ext cx="2143481" cy="9130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4006" tIns="14669" rIns="14669" bIns="14669" numCol="1" spcCol="1270" anchor="ctr" anchorCtr="0">
                <a:noAutofit/>
              </a:bodyPr>
              <a:lstStyle/>
              <a:p>
                <a:pPr algn="ctr" defTabSz="488950">
                  <a:lnSpc>
                    <a:spcPct val="90000"/>
                  </a:lnSpc>
                  <a:spcBef>
                    <a:spcPct val="0"/>
                  </a:spcBef>
                  <a:spcAft>
                    <a:spcPct val="35000"/>
                  </a:spcAft>
                </a:pPr>
                <a:r>
                  <a:rPr lang="en-US" sz="1800" b="1"/>
                  <a:t>Execute</a:t>
                </a:r>
                <a:endParaRPr lang="en-US" sz="1800" b="1" kern="1200"/>
              </a:p>
            </p:txBody>
          </p:sp>
          <p:sp>
            <p:nvSpPr>
              <p:cNvPr id="64" name="Chevron 24">
                <a:extLst>
                  <a:ext uri="{FF2B5EF4-FFF2-40B4-BE49-F238E27FC236}">
                    <a16:creationId xmlns:a16="http://schemas.microsoft.com/office/drawing/2014/main" id="{8DC582B3-4B25-054F-9585-0A2FB85A07B7}"/>
                  </a:ext>
                </a:extLst>
              </p:cNvPr>
              <p:cNvSpPr/>
              <p:nvPr/>
            </p:nvSpPr>
            <p:spPr>
              <a:xfrm>
                <a:off x="4847520" y="2286000"/>
                <a:ext cx="2449291" cy="913030"/>
              </a:xfrm>
              <a:custGeom>
                <a:avLst/>
                <a:gdLst>
                  <a:gd name="connsiteX0" fmla="*/ 0 w 2690402"/>
                  <a:gd name="connsiteY0" fmla="*/ 0 h 913030"/>
                  <a:gd name="connsiteX1" fmla="*/ 2233887 w 2690402"/>
                  <a:gd name="connsiteY1" fmla="*/ 0 h 913030"/>
                  <a:gd name="connsiteX2" fmla="*/ 2690402 w 2690402"/>
                  <a:gd name="connsiteY2" fmla="*/ 456515 h 913030"/>
                  <a:gd name="connsiteX3" fmla="*/ 2233887 w 2690402"/>
                  <a:gd name="connsiteY3" fmla="*/ 913030 h 913030"/>
                  <a:gd name="connsiteX4" fmla="*/ 0 w 2690402"/>
                  <a:gd name="connsiteY4" fmla="*/ 913030 h 913030"/>
                  <a:gd name="connsiteX5" fmla="*/ 456515 w 2690402"/>
                  <a:gd name="connsiteY5" fmla="*/ 456515 h 913030"/>
                  <a:gd name="connsiteX6" fmla="*/ 0 w 2690402"/>
                  <a:gd name="connsiteY6" fmla="*/ 0 h 913030"/>
                  <a:gd name="connsiteX0" fmla="*/ 0 w 2690402"/>
                  <a:gd name="connsiteY0" fmla="*/ 0 h 913030"/>
                  <a:gd name="connsiteX1" fmla="*/ 2233887 w 2690402"/>
                  <a:gd name="connsiteY1" fmla="*/ 0 h 913030"/>
                  <a:gd name="connsiteX2" fmla="*/ 2690402 w 2690402"/>
                  <a:gd name="connsiteY2" fmla="*/ 456515 h 913030"/>
                  <a:gd name="connsiteX3" fmla="*/ 2233887 w 2690402"/>
                  <a:gd name="connsiteY3" fmla="*/ 913030 h 913030"/>
                  <a:gd name="connsiteX4" fmla="*/ 0 w 2690402"/>
                  <a:gd name="connsiteY4" fmla="*/ 913030 h 913030"/>
                  <a:gd name="connsiteX5" fmla="*/ 220345 w 2690402"/>
                  <a:gd name="connsiteY5" fmla="*/ 474682 h 913030"/>
                  <a:gd name="connsiteX6" fmla="*/ 0 w 2690402"/>
                  <a:gd name="connsiteY6" fmla="*/ 0 h 913030"/>
                  <a:gd name="connsiteX0" fmla="*/ 0 w 2490566"/>
                  <a:gd name="connsiteY0" fmla="*/ 0 h 913030"/>
                  <a:gd name="connsiteX1" fmla="*/ 2233887 w 2490566"/>
                  <a:gd name="connsiteY1" fmla="*/ 0 h 913030"/>
                  <a:gd name="connsiteX2" fmla="*/ 2490566 w 2490566"/>
                  <a:gd name="connsiteY2" fmla="*/ 456515 h 913030"/>
                  <a:gd name="connsiteX3" fmla="*/ 2233887 w 2490566"/>
                  <a:gd name="connsiteY3" fmla="*/ 913030 h 913030"/>
                  <a:gd name="connsiteX4" fmla="*/ 0 w 2490566"/>
                  <a:gd name="connsiteY4" fmla="*/ 913030 h 913030"/>
                  <a:gd name="connsiteX5" fmla="*/ 220345 w 2490566"/>
                  <a:gd name="connsiteY5" fmla="*/ 474682 h 913030"/>
                  <a:gd name="connsiteX6" fmla="*/ 0 w 2490566"/>
                  <a:gd name="connsiteY6" fmla="*/ 0 h 913030"/>
                  <a:gd name="connsiteX0" fmla="*/ 0 w 2452466"/>
                  <a:gd name="connsiteY0" fmla="*/ 0 h 913030"/>
                  <a:gd name="connsiteX1" fmla="*/ 2233887 w 2452466"/>
                  <a:gd name="connsiteY1" fmla="*/ 0 h 913030"/>
                  <a:gd name="connsiteX2" fmla="*/ 2452466 w 2452466"/>
                  <a:gd name="connsiteY2" fmla="*/ 459690 h 913030"/>
                  <a:gd name="connsiteX3" fmla="*/ 2233887 w 2452466"/>
                  <a:gd name="connsiteY3" fmla="*/ 913030 h 913030"/>
                  <a:gd name="connsiteX4" fmla="*/ 0 w 2452466"/>
                  <a:gd name="connsiteY4" fmla="*/ 913030 h 913030"/>
                  <a:gd name="connsiteX5" fmla="*/ 220345 w 2452466"/>
                  <a:gd name="connsiteY5" fmla="*/ 474682 h 913030"/>
                  <a:gd name="connsiteX6" fmla="*/ 0 w 2452466"/>
                  <a:gd name="connsiteY6" fmla="*/ 0 h 913030"/>
                  <a:gd name="connsiteX0" fmla="*/ 0 w 2430241"/>
                  <a:gd name="connsiteY0" fmla="*/ 0 h 913030"/>
                  <a:gd name="connsiteX1" fmla="*/ 2233887 w 2430241"/>
                  <a:gd name="connsiteY1" fmla="*/ 0 h 913030"/>
                  <a:gd name="connsiteX2" fmla="*/ 2430241 w 2430241"/>
                  <a:gd name="connsiteY2" fmla="*/ 462865 h 913030"/>
                  <a:gd name="connsiteX3" fmla="*/ 2233887 w 2430241"/>
                  <a:gd name="connsiteY3" fmla="*/ 913030 h 913030"/>
                  <a:gd name="connsiteX4" fmla="*/ 0 w 2430241"/>
                  <a:gd name="connsiteY4" fmla="*/ 913030 h 913030"/>
                  <a:gd name="connsiteX5" fmla="*/ 220345 w 2430241"/>
                  <a:gd name="connsiteY5" fmla="*/ 474682 h 913030"/>
                  <a:gd name="connsiteX6" fmla="*/ 0 w 2430241"/>
                  <a:gd name="connsiteY6" fmla="*/ 0 h 913030"/>
                  <a:gd name="connsiteX0" fmla="*/ 0 w 2449291"/>
                  <a:gd name="connsiteY0" fmla="*/ 0 h 913030"/>
                  <a:gd name="connsiteX1" fmla="*/ 2233887 w 2449291"/>
                  <a:gd name="connsiteY1" fmla="*/ 0 h 913030"/>
                  <a:gd name="connsiteX2" fmla="*/ 2449291 w 2449291"/>
                  <a:gd name="connsiteY2" fmla="*/ 466040 h 913030"/>
                  <a:gd name="connsiteX3" fmla="*/ 2233887 w 2449291"/>
                  <a:gd name="connsiteY3" fmla="*/ 913030 h 913030"/>
                  <a:gd name="connsiteX4" fmla="*/ 0 w 2449291"/>
                  <a:gd name="connsiteY4" fmla="*/ 913030 h 913030"/>
                  <a:gd name="connsiteX5" fmla="*/ 220345 w 2449291"/>
                  <a:gd name="connsiteY5" fmla="*/ 474682 h 913030"/>
                  <a:gd name="connsiteX6" fmla="*/ 0 w 2449291"/>
                  <a:gd name="connsiteY6" fmla="*/ 0 h 913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9291" h="913030">
                    <a:moveTo>
                      <a:pt x="0" y="0"/>
                    </a:moveTo>
                    <a:lnTo>
                      <a:pt x="2233887" y="0"/>
                    </a:lnTo>
                    <a:lnTo>
                      <a:pt x="2449291" y="466040"/>
                    </a:lnTo>
                    <a:lnTo>
                      <a:pt x="2233887" y="913030"/>
                    </a:lnTo>
                    <a:lnTo>
                      <a:pt x="0" y="913030"/>
                    </a:lnTo>
                    <a:lnTo>
                      <a:pt x="220345" y="474682"/>
                    </a:lnTo>
                    <a:lnTo>
                      <a:pt x="0" y="0"/>
                    </a:lnTo>
                    <a:close/>
                  </a:path>
                </a:pathLst>
              </a:custGeom>
              <a:solidFill>
                <a:srgbClr val="8686BC"/>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9" name="Chevron 4">
                <a:extLst>
                  <a:ext uri="{FF2B5EF4-FFF2-40B4-BE49-F238E27FC236}">
                    <a16:creationId xmlns:a16="http://schemas.microsoft.com/office/drawing/2014/main" id="{F731C97F-3F9A-AD48-B956-49F0042291B1}"/>
                  </a:ext>
                </a:extLst>
              </p:cNvPr>
              <p:cNvSpPr txBox="1"/>
              <p:nvPr/>
            </p:nvSpPr>
            <p:spPr>
              <a:xfrm>
                <a:off x="2656919" y="2286000"/>
                <a:ext cx="2241143" cy="9130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4006" tIns="14669" rIns="14669" bIns="14669" numCol="1" spcCol="1270" anchor="ctr" anchorCtr="0">
                <a:noAutofit/>
              </a:bodyPr>
              <a:lstStyle/>
              <a:p>
                <a:pPr algn="ctr" defTabSz="488950">
                  <a:lnSpc>
                    <a:spcPct val="90000"/>
                  </a:lnSpc>
                  <a:spcBef>
                    <a:spcPct val="0"/>
                  </a:spcBef>
                  <a:spcAft>
                    <a:spcPct val="35000"/>
                  </a:spcAft>
                </a:pPr>
                <a:r>
                  <a:rPr lang="en-US" sz="1800" b="1"/>
                  <a:t>Deliver</a:t>
                </a:r>
                <a:endParaRPr lang="en-US" sz="1800" b="1" kern="1200"/>
              </a:p>
            </p:txBody>
          </p:sp>
          <p:sp>
            <p:nvSpPr>
              <p:cNvPr id="70" name="Chevron 4">
                <a:extLst>
                  <a:ext uri="{FF2B5EF4-FFF2-40B4-BE49-F238E27FC236}">
                    <a16:creationId xmlns:a16="http://schemas.microsoft.com/office/drawing/2014/main" id="{3A344DAF-6684-FA4C-A7EF-692DA58A8656}"/>
                  </a:ext>
                </a:extLst>
              </p:cNvPr>
              <p:cNvSpPr txBox="1"/>
              <p:nvPr/>
            </p:nvSpPr>
            <p:spPr>
              <a:xfrm>
                <a:off x="5003874" y="2286000"/>
                <a:ext cx="2241143" cy="9130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4006" tIns="14669" rIns="14669" bIns="14669" numCol="1" spcCol="1270" anchor="ctr" anchorCtr="0">
                <a:noAutofit/>
              </a:bodyPr>
              <a:lstStyle/>
              <a:p>
                <a:pPr algn="ctr" defTabSz="488950">
                  <a:lnSpc>
                    <a:spcPct val="90000"/>
                  </a:lnSpc>
                  <a:spcBef>
                    <a:spcPct val="0"/>
                  </a:spcBef>
                  <a:spcAft>
                    <a:spcPct val="35000"/>
                  </a:spcAft>
                </a:pPr>
                <a:r>
                  <a:rPr lang="en-US" sz="1800" b="1"/>
                  <a:t>Close</a:t>
                </a:r>
                <a:endParaRPr lang="en-US" sz="1800" b="1" kern="1200"/>
              </a:p>
            </p:txBody>
          </p:sp>
        </p:grpSp>
      </p:grpSp>
      <p:sp>
        <p:nvSpPr>
          <p:cNvPr id="67" name="TextBox 66">
            <a:extLst>
              <a:ext uri="{FF2B5EF4-FFF2-40B4-BE49-F238E27FC236}">
                <a16:creationId xmlns:a16="http://schemas.microsoft.com/office/drawing/2014/main" id="{3A9734EA-2FD6-4C4B-AA3F-7D8DB52A1E5B}"/>
              </a:ext>
            </a:extLst>
          </p:cNvPr>
          <p:cNvSpPr txBox="1"/>
          <p:nvPr/>
        </p:nvSpPr>
        <p:spPr>
          <a:xfrm>
            <a:off x="2828275" y="2977008"/>
            <a:ext cx="1954003" cy="1754326"/>
          </a:xfrm>
          <a:prstGeom prst="rect">
            <a:avLst/>
          </a:prstGeom>
          <a:noFill/>
        </p:spPr>
        <p:txBody>
          <a:bodyPr wrap="square" lIns="91440" tIns="45720" rIns="91440" bIns="45720" rtlCol="0" anchor="t">
            <a:spAutoFit/>
          </a:bodyPr>
          <a:lstStyle/>
          <a:p>
            <a:pPr marL="182880" lvl="1" indent="-182880">
              <a:spcAft>
                <a:spcPts val="600"/>
              </a:spcAft>
              <a:buFont typeface="Arial" panose="020B0604020202020204" pitchFamily="34" charset="0"/>
              <a:buChar char="•"/>
            </a:pPr>
            <a:r>
              <a:rPr lang="en-US" sz="1400"/>
              <a:t>Review available out-of-the-box content</a:t>
            </a:r>
          </a:p>
          <a:p>
            <a:pPr marL="182880" lvl="1" indent="-182880">
              <a:spcAft>
                <a:spcPts val="600"/>
              </a:spcAft>
              <a:buFont typeface="Arial" panose="020B0604020202020204" pitchFamily="34" charset="0"/>
              <a:buChar char="•"/>
            </a:pPr>
            <a:r>
              <a:rPr lang="en-US" sz="1400"/>
              <a:t>Plug-in requirements</a:t>
            </a:r>
          </a:p>
          <a:p>
            <a:pPr marL="182880" lvl="1" indent="-182880">
              <a:spcAft>
                <a:spcPts val="600"/>
              </a:spcAft>
              <a:buFont typeface="Arial" panose="020B0604020202020204" pitchFamily="34" charset="0"/>
              <a:buChar char="•"/>
            </a:pPr>
            <a:r>
              <a:rPr lang="en-US" sz="1400"/>
              <a:t>Assure required training</a:t>
            </a:r>
          </a:p>
        </p:txBody>
      </p:sp>
      <p:sp>
        <p:nvSpPr>
          <p:cNvPr id="71" name="TextBox 70">
            <a:extLst>
              <a:ext uri="{FF2B5EF4-FFF2-40B4-BE49-F238E27FC236}">
                <a16:creationId xmlns:a16="http://schemas.microsoft.com/office/drawing/2014/main" id="{885898AA-2DDD-5C48-81DA-6DC8F3A2296D}"/>
              </a:ext>
            </a:extLst>
          </p:cNvPr>
          <p:cNvSpPr txBox="1"/>
          <p:nvPr/>
        </p:nvSpPr>
        <p:spPr>
          <a:xfrm>
            <a:off x="5080408" y="2977008"/>
            <a:ext cx="1743725" cy="1031051"/>
          </a:xfrm>
          <a:prstGeom prst="rect">
            <a:avLst/>
          </a:prstGeom>
          <a:noFill/>
        </p:spPr>
        <p:txBody>
          <a:bodyPr wrap="square" lIns="91440" tIns="45720" rIns="91440" bIns="45720" rtlCol="0" anchor="t">
            <a:spAutoFit/>
          </a:bodyPr>
          <a:lstStyle/>
          <a:p>
            <a:pPr marL="182880" lvl="1" indent="-182880">
              <a:spcAft>
                <a:spcPts val="600"/>
              </a:spcAft>
              <a:buFont typeface="Arial" panose="020B0604020202020204" pitchFamily="34" charset="0"/>
              <a:buChar char="•"/>
            </a:pPr>
            <a:r>
              <a:rPr lang="en-US" sz="1400"/>
              <a:t>Activate the plug-ins</a:t>
            </a:r>
          </a:p>
          <a:p>
            <a:pPr marL="182880" lvl="1" indent="-182880">
              <a:spcAft>
                <a:spcPts val="600"/>
              </a:spcAft>
              <a:buFont typeface="Arial" panose="020B0604020202020204" pitchFamily="34" charset="0"/>
              <a:buChar char="•"/>
            </a:pPr>
            <a:r>
              <a:rPr lang="en-US" sz="1400"/>
              <a:t>Review admin console</a:t>
            </a:r>
          </a:p>
        </p:txBody>
      </p:sp>
      <p:sp>
        <p:nvSpPr>
          <p:cNvPr id="72" name="TextBox 71">
            <a:extLst>
              <a:ext uri="{FF2B5EF4-FFF2-40B4-BE49-F238E27FC236}">
                <a16:creationId xmlns:a16="http://schemas.microsoft.com/office/drawing/2014/main" id="{2C06689A-2896-1F41-B1D3-9A9F87925633}"/>
              </a:ext>
            </a:extLst>
          </p:cNvPr>
          <p:cNvSpPr txBox="1"/>
          <p:nvPr/>
        </p:nvSpPr>
        <p:spPr>
          <a:xfrm>
            <a:off x="7086663" y="2977008"/>
            <a:ext cx="2313506" cy="815608"/>
          </a:xfrm>
          <a:prstGeom prst="rect">
            <a:avLst/>
          </a:prstGeom>
          <a:noFill/>
        </p:spPr>
        <p:txBody>
          <a:bodyPr wrap="square" rtlCol="0">
            <a:spAutoFit/>
          </a:bodyPr>
          <a:lstStyle/>
          <a:p>
            <a:pPr marL="182880" lvl="1" indent="-182880">
              <a:spcAft>
                <a:spcPts val="600"/>
              </a:spcAft>
              <a:buFont typeface="Arial" panose="020B0604020202020204" pitchFamily="34" charset="0"/>
              <a:buChar char="•"/>
            </a:pPr>
            <a:r>
              <a:rPr lang="en-US" sz="1400"/>
              <a:t>Review results</a:t>
            </a:r>
          </a:p>
          <a:p>
            <a:pPr marL="182880" lvl="1" indent="-182880">
              <a:spcAft>
                <a:spcPts val="600"/>
              </a:spcAft>
              <a:buFont typeface="Arial" panose="020B0604020202020204" pitchFamily="34" charset="0"/>
              <a:buChar char="•"/>
            </a:pPr>
            <a:r>
              <a:rPr lang="en-US" sz="1400"/>
              <a:t>Communications</a:t>
            </a:r>
            <a:br>
              <a:rPr lang="en-US" sz="1400"/>
            </a:br>
            <a:r>
              <a:rPr lang="en-US" sz="1400"/>
              <a:t>plan</a:t>
            </a:r>
          </a:p>
        </p:txBody>
      </p:sp>
      <p:sp>
        <p:nvSpPr>
          <p:cNvPr id="73" name="TextBox 72">
            <a:extLst>
              <a:ext uri="{FF2B5EF4-FFF2-40B4-BE49-F238E27FC236}">
                <a16:creationId xmlns:a16="http://schemas.microsoft.com/office/drawing/2014/main" id="{F471D62C-3441-5247-9764-190A6DADA8D9}"/>
              </a:ext>
            </a:extLst>
          </p:cNvPr>
          <p:cNvSpPr txBox="1"/>
          <p:nvPr/>
        </p:nvSpPr>
        <p:spPr>
          <a:xfrm>
            <a:off x="9584329" y="2977008"/>
            <a:ext cx="2313506" cy="600164"/>
          </a:xfrm>
          <a:prstGeom prst="rect">
            <a:avLst/>
          </a:prstGeom>
          <a:noFill/>
        </p:spPr>
        <p:txBody>
          <a:bodyPr wrap="square" rtlCol="0">
            <a:spAutoFit/>
          </a:bodyPr>
          <a:lstStyle/>
          <a:p>
            <a:pPr marL="182880" lvl="1" indent="-182880">
              <a:spcAft>
                <a:spcPts val="600"/>
              </a:spcAft>
              <a:buFont typeface="Arial" panose="020B0604020202020204" pitchFamily="34" charset="0"/>
              <a:buChar char="•"/>
            </a:pPr>
            <a:r>
              <a:rPr lang="en-US" sz="1400"/>
              <a:t>Set targets</a:t>
            </a:r>
          </a:p>
          <a:p>
            <a:pPr marL="182880" lvl="1" indent="-182880">
              <a:spcAft>
                <a:spcPts val="600"/>
              </a:spcAft>
              <a:buFont typeface="Arial" panose="020B0604020202020204" pitchFamily="34" charset="0"/>
              <a:buChar char="•"/>
            </a:pPr>
            <a:r>
              <a:rPr lang="en-US" sz="1400"/>
              <a:t>Expand KPIs</a:t>
            </a:r>
          </a:p>
        </p:txBody>
      </p:sp>
      <p:pic>
        <p:nvPicPr>
          <p:cNvPr id="98" name="Picture 97" descr="A close up of a sign&#10;&#10;Description automatically generated">
            <a:extLst>
              <a:ext uri="{FF2B5EF4-FFF2-40B4-BE49-F238E27FC236}">
                <a16:creationId xmlns:a16="http://schemas.microsoft.com/office/drawing/2014/main" id="{854C9BD3-A441-2B4D-930E-E09D93C34810}"/>
              </a:ext>
            </a:extLst>
          </p:cNvPr>
          <p:cNvPicPr>
            <a:picLocks noChangeAspect="1"/>
          </p:cNvPicPr>
          <p:nvPr/>
        </p:nvPicPr>
        <p:blipFill>
          <a:blip r:embed="rId3"/>
          <a:stretch>
            <a:fillRect/>
          </a:stretch>
        </p:blipFill>
        <p:spPr>
          <a:xfrm>
            <a:off x="8001289" y="1560757"/>
            <a:ext cx="561804" cy="579287"/>
          </a:xfrm>
          <a:prstGeom prst="rect">
            <a:avLst/>
          </a:prstGeom>
        </p:spPr>
      </p:pic>
      <p:grpSp>
        <p:nvGrpSpPr>
          <p:cNvPr id="128" name="Group 81">
            <a:extLst>
              <a:ext uri="{FF2B5EF4-FFF2-40B4-BE49-F238E27FC236}">
                <a16:creationId xmlns:a16="http://schemas.microsoft.com/office/drawing/2014/main" id="{71F871A0-BAC5-2E47-ACCA-3C3187423ED0}"/>
              </a:ext>
            </a:extLst>
          </p:cNvPr>
          <p:cNvGrpSpPr>
            <a:grpSpLocks noChangeAspect="1"/>
          </p:cNvGrpSpPr>
          <p:nvPr/>
        </p:nvGrpSpPr>
        <p:grpSpPr bwMode="auto">
          <a:xfrm>
            <a:off x="1342261" y="1450653"/>
            <a:ext cx="693130" cy="703324"/>
            <a:chOff x="3703" y="2022"/>
            <a:chExt cx="272" cy="276"/>
          </a:xfrm>
        </p:grpSpPr>
        <p:sp>
          <p:nvSpPr>
            <p:cNvPr id="129" name="Oval 82">
              <a:extLst>
                <a:ext uri="{FF2B5EF4-FFF2-40B4-BE49-F238E27FC236}">
                  <a16:creationId xmlns:a16="http://schemas.microsoft.com/office/drawing/2014/main" id="{3F298317-A543-D647-93DD-B01640B4D0F6}"/>
                </a:ext>
              </a:extLst>
            </p:cNvPr>
            <p:cNvSpPr>
              <a:spLocks noChangeArrowheads="1"/>
            </p:cNvSpPr>
            <p:nvPr/>
          </p:nvSpPr>
          <p:spPr bwMode="auto">
            <a:xfrm>
              <a:off x="3849" y="2022"/>
              <a:ext cx="104" cy="108"/>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Oval 83">
              <a:extLst>
                <a:ext uri="{FF2B5EF4-FFF2-40B4-BE49-F238E27FC236}">
                  <a16:creationId xmlns:a16="http://schemas.microsoft.com/office/drawing/2014/main" id="{B0D3EFCF-42EB-3740-998F-3D54933A3B53}"/>
                </a:ext>
              </a:extLst>
            </p:cNvPr>
            <p:cNvSpPr>
              <a:spLocks noChangeArrowheads="1"/>
            </p:cNvSpPr>
            <p:nvPr/>
          </p:nvSpPr>
          <p:spPr bwMode="auto">
            <a:xfrm>
              <a:off x="3905" y="2148"/>
              <a:ext cx="70" cy="72"/>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Oval 84">
              <a:extLst>
                <a:ext uri="{FF2B5EF4-FFF2-40B4-BE49-F238E27FC236}">
                  <a16:creationId xmlns:a16="http://schemas.microsoft.com/office/drawing/2014/main" id="{E21A1AD3-C8DB-084B-A1E0-8AE1AEA30711}"/>
                </a:ext>
              </a:extLst>
            </p:cNvPr>
            <p:cNvSpPr>
              <a:spLocks noChangeArrowheads="1"/>
            </p:cNvSpPr>
            <p:nvPr/>
          </p:nvSpPr>
          <p:spPr bwMode="auto">
            <a:xfrm>
              <a:off x="3770" y="2040"/>
              <a:ext cx="53" cy="54"/>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Freeform 85">
              <a:extLst>
                <a:ext uri="{FF2B5EF4-FFF2-40B4-BE49-F238E27FC236}">
                  <a16:creationId xmlns:a16="http://schemas.microsoft.com/office/drawing/2014/main" id="{75E12307-3F36-7849-A264-E4F4DD547743}"/>
                </a:ext>
              </a:extLst>
            </p:cNvPr>
            <p:cNvSpPr>
              <a:spLocks noEditPoints="1"/>
            </p:cNvSpPr>
            <p:nvPr/>
          </p:nvSpPr>
          <p:spPr bwMode="auto">
            <a:xfrm>
              <a:off x="3703" y="2075"/>
              <a:ext cx="198" cy="223"/>
            </a:xfrm>
            <a:custGeom>
              <a:avLst/>
              <a:gdLst>
                <a:gd name="T0" fmla="*/ 173 w 182"/>
                <a:gd name="T1" fmla="*/ 9 h 199"/>
                <a:gd name="T2" fmla="*/ 138 w 182"/>
                <a:gd name="T3" fmla="*/ 9 h 199"/>
                <a:gd name="T4" fmla="*/ 98 w 182"/>
                <a:gd name="T5" fmla="*/ 49 h 199"/>
                <a:gd name="T6" fmla="*/ 86 w 182"/>
                <a:gd name="T7" fmla="*/ 31 h 199"/>
                <a:gd name="T8" fmla="*/ 54 w 182"/>
                <a:gd name="T9" fmla="*/ 32 h 199"/>
                <a:gd name="T10" fmla="*/ 46 w 182"/>
                <a:gd name="T11" fmla="*/ 40 h 199"/>
                <a:gd name="T12" fmla="*/ 45 w 182"/>
                <a:gd name="T13" fmla="*/ 48 h 199"/>
                <a:gd name="T14" fmla="*/ 46 w 182"/>
                <a:gd name="T15" fmla="*/ 101 h 199"/>
                <a:gd name="T16" fmla="*/ 2 w 182"/>
                <a:gd name="T17" fmla="*/ 145 h 199"/>
                <a:gd name="T18" fmla="*/ 2 w 182"/>
                <a:gd name="T19" fmla="*/ 153 h 199"/>
                <a:gd name="T20" fmla="*/ 11 w 182"/>
                <a:gd name="T21" fmla="*/ 153 h 199"/>
                <a:gd name="T22" fmla="*/ 51 w 182"/>
                <a:gd name="T23" fmla="*/ 113 h 199"/>
                <a:gd name="T24" fmla="*/ 101 w 182"/>
                <a:gd name="T25" fmla="*/ 150 h 199"/>
                <a:gd name="T26" fmla="*/ 63 w 182"/>
                <a:gd name="T27" fmla="*/ 189 h 199"/>
                <a:gd name="T28" fmla="*/ 63 w 182"/>
                <a:gd name="T29" fmla="*/ 197 h 199"/>
                <a:gd name="T30" fmla="*/ 67 w 182"/>
                <a:gd name="T31" fmla="*/ 199 h 199"/>
                <a:gd name="T32" fmla="*/ 71 w 182"/>
                <a:gd name="T33" fmla="*/ 197 h 199"/>
                <a:gd name="T34" fmla="*/ 112 w 182"/>
                <a:gd name="T35" fmla="*/ 155 h 199"/>
                <a:gd name="T36" fmla="*/ 113 w 182"/>
                <a:gd name="T37" fmla="*/ 155 h 199"/>
                <a:gd name="T38" fmla="*/ 130 w 182"/>
                <a:gd name="T39" fmla="*/ 148 h 199"/>
                <a:gd name="T40" fmla="*/ 158 w 182"/>
                <a:gd name="T41" fmla="*/ 120 h 199"/>
                <a:gd name="T42" fmla="*/ 160 w 182"/>
                <a:gd name="T43" fmla="*/ 90 h 199"/>
                <a:gd name="T44" fmla="*/ 146 w 182"/>
                <a:gd name="T45" fmla="*/ 71 h 199"/>
                <a:gd name="T46" fmla="*/ 173 w 182"/>
                <a:gd name="T47" fmla="*/ 44 h 199"/>
                <a:gd name="T48" fmla="*/ 173 w 182"/>
                <a:gd name="T49" fmla="*/ 9 h 199"/>
                <a:gd name="T50" fmla="*/ 164 w 182"/>
                <a:gd name="T51" fmla="*/ 35 h 199"/>
                <a:gd name="T52" fmla="*/ 134 w 182"/>
                <a:gd name="T53" fmla="*/ 66 h 199"/>
                <a:gd name="T54" fmla="*/ 133 w 182"/>
                <a:gd name="T55" fmla="*/ 74 h 199"/>
                <a:gd name="T56" fmla="*/ 150 w 182"/>
                <a:gd name="T57" fmla="*/ 97 h 199"/>
                <a:gd name="T58" fmla="*/ 149 w 182"/>
                <a:gd name="T59" fmla="*/ 112 h 199"/>
                <a:gd name="T60" fmla="*/ 121 w 182"/>
                <a:gd name="T61" fmla="*/ 140 h 199"/>
                <a:gd name="T62" fmla="*/ 113 w 182"/>
                <a:gd name="T63" fmla="*/ 143 h 199"/>
                <a:gd name="T64" fmla="*/ 112 w 182"/>
                <a:gd name="T65" fmla="*/ 143 h 199"/>
                <a:gd name="T66" fmla="*/ 59 w 182"/>
                <a:gd name="T67" fmla="*/ 104 h 199"/>
                <a:gd name="T68" fmla="*/ 58 w 182"/>
                <a:gd name="T69" fmla="*/ 45 h 199"/>
                <a:gd name="T70" fmla="*/ 62 w 182"/>
                <a:gd name="T71" fmla="*/ 40 h 199"/>
                <a:gd name="T72" fmla="*/ 78 w 182"/>
                <a:gd name="T73" fmla="*/ 40 h 199"/>
                <a:gd name="T74" fmla="*/ 88 w 182"/>
                <a:gd name="T75" fmla="*/ 62 h 199"/>
                <a:gd name="T76" fmla="*/ 92 w 182"/>
                <a:gd name="T77" fmla="*/ 67 h 199"/>
                <a:gd name="T78" fmla="*/ 98 w 182"/>
                <a:gd name="T79" fmla="*/ 66 h 199"/>
                <a:gd name="T80" fmla="*/ 146 w 182"/>
                <a:gd name="T81" fmla="*/ 18 h 199"/>
                <a:gd name="T82" fmla="*/ 164 w 182"/>
                <a:gd name="T83" fmla="*/ 18 h 199"/>
                <a:gd name="T84" fmla="*/ 164 w 182"/>
                <a:gd name="T85" fmla="*/ 3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2" h="199">
                  <a:moveTo>
                    <a:pt x="173" y="9"/>
                  </a:moveTo>
                  <a:cubicBezTo>
                    <a:pt x="163" y="0"/>
                    <a:pt x="147" y="0"/>
                    <a:pt x="138" y="9"/>
                  </a:cubicBezTo>
                  <a:cubicBezTo>
                    <a:pt x="98" y="49"/>
                    <a:pt x="98" y="49"/>
                    <a:pt x="98" y="49"/>
                  </a:cubicBezTo>
                  <a:cubicBezTo>
                    <a:pt x="96" y="42"/>
                    <a:pt x="92" y="36"/>
                    <a:pt x="86" y="31"/>
                  </a:cubicBezTo>
                  <a:cubicBezTo>
                    <a:pt x="77" y="23"/>
                    <a:pt x="63" y="23"/>
                    <a:pt x="54" y="32"/>
                  </a:cubicBezTo>
                  <a:cubicBezTo>
                    <a:pt x="46" y="40"/>
                    <a:pt x="46" y="40"/>
                    <a:pt x="46" y="40"/>
                  </a:cubicBezTo>
                  <a:cubicBezTo>
                    <a:pt x="44" y="42"/>
                    <a:pt x="44" y="45"/>
                    <a:pt x="45" y="48"/>
                  </a:cubicBezTo>
                  <a:cubicBezTo>
                    <a:pt x="68" y="78"/>
                    <a:pt x="47" y="100"/>
                    <a:pt x="46" y="101"/>
                  </a:cubicBezTo>
                  <a:cubicBezTo>
                    <a:pt x="2" y="145"/>
                    <a:pt x="2" y="145"/>
                    <a:pt x="2" y="145"/>
                  </a:cubicBezTo>
                  <a:cubicBezTo>
                    <a:pt x="0" y="147"/>
                    <a:pt x="0" y="151"/>
                    <a:pt x="2" y="153"/>
                  </a:cubicBezTo>
                  <a:cubicBezTo>
                    <a:pt x="4" y="156"/>
                    <a:pt x="8" y="156"/>
                    <a:pt x="11" y="153"/>
                  </a:cubicBezTo>
                  <a:cubicBezTo>
                    <a:pt x="51" y="113"/>
                    <a:pt x="51" y="113"/>
                    <a:pt x="51" y="113"/>
                  </a:cubicBezTo>
                  <a:cubicBezTo>
                    <a:pt x="101" y="150"/>
                    <a:pt x="101" y="150"/>
                    <a:pt x="101" y="150"/>
                  </a:cubicBezTo>
                  <a:cubicBezTo>
                    <a:pt x="63" y="189"/>
                    <a:pt x="63" y="189"/>
                    <a:pt x="63" y="189"/>
                  </a:cubicBezTo>
                  <a:cubicBezTo>
                    <a:pt x="60" y="191"/>
                    <a:pt x="60" y="195"/>
                    <a:pt x="63" y="197"/>
                  </a:cubicBezTo>
                  <a:cubicBezTo>
                    <a:pt x="64" y="198"/>
                    <a:pt x="65" y="199"/>
                    <a:pt x="67" y="199"/>
                  </a:cubicBezTo>
                  <a:cubicBezTo>
                    <a:pt x="68" y="199"/>
                    <a:pt x="70" y="198"/>
                    <a:pt x="71" y="197"/>
                  </a:cubicBezTo>
                  <a:cubicBezTo>
                    <a:pt x="112" y="155"/>
                    <a:pt x="112" y="155"/>
                    <a:pt x="112" y="155"/>
                  </a:cubicBezTo>
                  <a:cubicBezTo>
                    <a:pt x="113" y="155"/>
                    <a:pt x="113" y="155"/>
                    <a:pt x="113" y="155"/>
                  </a:cubicBezTo>
                  <a:cubicBezTo>
                    <a:pt x="119" y="155"/>
                    <a:pt x="125" y="153"/>
                    <a:pt x="130" y="148"/>
                  </a:cubicBezTo>
                  <a:cubicBezTo>
                    <a:pt x="158" y="120"/>
                    <a:pt x="158" y="120"/>
                    <a:pt x="158" y="120"/>
                  </a:cubicBezTo>
                  <a:cubicBezTo>
                    <a:pt x="166" y="112"/>
                    <a:pt x="167" y="99"/>
                    <a:pt x="160" y="90"/>
                  </a:cubicBezTo>
                  <a:cubicBezTo>
                    <a:pt x="146" y="71"/>
                    <a:pt x="146" y="71"/>
                    <a:pt x="146" y="71"/>
                  </a:cubicBezTo>
                  <a:cubicBezTo>
                    <a:pt x="173" y="44"/>
                    <a:pt x="173" y="44"/>
                    <a:pt x="173" y="44"/>
                  </a:cubicBezTo>
                  <a:cubicBezTo>
                    <a:pt x="182" y="34"/>
                    <a:pt x="182" y="19"/>
                    <a:pt x="173" y="9"/>
                  </a:cubicBezTo>
                  <a:close/>
                  <a:moveTo>
                    <a:pt x="164" y="35"/>
                  </a:moveTo>
                  <a:cubicBezTo>
                    <a:pt x="134" y="66"/>
                    <a:pt x="134" y="66"/>
                    <a:pt x="134" y="66"/>
                  </a:cubicBezTo>
                  <a:cubicBezTo>
                    <a:pt x="131" y="68"/>
                    <a:pt x="131" y="72"/>
                    <a:pt x="133" y="74"/>
                  </a:cubicBezTo>
                  <a:cubicBezTo>
                    <a:pt x="150" y="97"/>
                    <a:pt x="150" y="97"/>
                    <a:pt x="150" y="97"/>
                  </a:cubicBezTo>
                  <a:cubicBezTo>
                    <a:pt x="154" y="101"/>
                    <a:pt x="153" y="108"/>
                    <a:pt x="149" y="112"/>
                  </a:cubicBezTo>
                  <a:cubicBezTo>
                    <a:pt x="121" y="140"/>
                    <a:pt x="121" y="140"/>
                    <a:pt x="121" y="140"/>
                  </a:cubicBezTo>
                  <a:cubicBezTo>
                    <a:pt x="119" y="142"/>
                    <a:pt x="116" y="143"/>
                    <a:pt x="113" y="143"/>
                  </a:cubicBezTo>
                  <a:cubicBezTo>
                    <a:pt x="112" y="143"/>
                    <a:pt x="112" y="143"/>
                    <a:pt x="112" y="143"/>
                  </a:cubicBezTo>
                  <a:cubicBezTo>
                    <a:pt x="59" y="104"/>
                    <a:pt x="59" y="104"/>
                    <a:pt x="59" y="104"/>
                  </a:cubicBezTo>
                  <a:cubicBezTo>
                    <a:pt x="67" y="92"/>
                    <a:pt x="74" y="70"/>
                    <a:pt x="58" y="45"/>
                  </a:cubicBezTo>
                  <a:cubicBezTo>
                    <a:pt x="62" y="40"/>
                    <a:pt x="62" y="40"/>
                    <a:pt x="62" y="40"/>
                  </a:cubicBezTo>
                  <a:cubicBezTo>
                    <a:pt x="67" y="36"/>
                    <a:pt x="74" y="36"/>
                    <a:pt x="78" y="40"/>
                  </a:cubicBezTo>
                  <a:cubicBezTo>
                    <a:pt x="85" y="46"/>
                    <a:pt x="88" y="53"/>
                    <a:pt x="88" y="62"/>
                  </a:cubicBezTo>
                  <a:cubicBezTo>
                    <a:pt x="88" y="64"/>
                    <a:pt x="89" y="66"/>
                    <a:pt x="92" y="67"/>
                  </a:cubicBezTo>
                  <a:cubicBezTo>
                    <a:pt x="94" y="68"/>
                    <a:pt x="96" y="68"/>
                    <a:pt x="98" y="66"/>
                  </a:cubicBezTo>
                  <a:cubicBezTo>
                    <a:pt x="146" y="18"/>
                    <a:pt x="146" y="18"/>
                    <a:pt x="146" y="18"/>
                  </a:cubicBezTo>
                  <a:cubicBezTo>
                    <a:pt x="151" y="13"/>
                    <a:pt x="159" y="13"/>
                    <a:pt x="164" y="18"/>
                  </a:cubicBezTo>
                  <a:cubicBezTo>
                    <a:pt x="169" y="23"/>
                    <a:pt x="169" y="31"/>
                    <a:pt x="164" y="35"/>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0" name="Group 195">
            <a:extLst>
              <a:ext uri="{FF2B5EF4-FFF2-40B4-BE49-F238E27FC236}">
                <a16:creationId xmlns:a16="http://schemas.microsoft.com/office/drawing/2014/main" id="{A902FCEF-5A0D-3840-90B3-02FB7166F7EA}"/>
              </a:ext>
            </a:extLst>
          </p:cNvPr>
          <p:cNvGrpSpPr>
            <a:grpSpLocks noChangeAspect="1"/>
          </p:cNvGrpSpPr>
          <p:nvPr/>
        </p:nvGrpSpPr>
        <p:grpSpPr bwMode="auto">
          <a:xfrm>
            <a:off x="3547064" y="1546195"/>
            <a:ext cx="693131" cy="626908"/>
            <a:chOff x="1215" y="3003"/>
            <a:chExt cx="314" cy="284"/>
          </a:xfrm>
        </p:grpSpPr>
        <p:sp>
          <p:nvSpPr>
            <p:cNvPr id="141" name="Freeform 196">
              <a:extLst>
                <a:ext uri="{FF2B5EF4-FFF2-40B4-BE49-F238E27FC236}">
                  <a16:creationId xmlns:a16="http://schemas.microsoft.com/office/drawing/2014/main" id="{4E0B3F3E-880F-D241-914A-14383BD98AE1}"/>
                </a:ext>
              </a:extLst>
            </p:cNvPr>
            <p:cNvSpPr>
              <a:spLocks noEditPoints="1"/>
            </p:cNvSpPr>
            <p:nvPr/>
          </p:nvSpPr>
          <p:spPr bwMode="auto">
            <a:xfrm>
              <a:off x="1215" y="3003"/>
              <a:ext cx="314" cy="284"/>
            </a:xfrm>
            <a:custGeom>
              <a:avLst/>
              <a:gdLst>
                <a:gd name="T0" fmla="*/ 249 w 252"/>
                <a:gd name="T1" fmla="*/ 1 h 220"/>
                <a:gd name="T2" fmla="*/ 243 w 252"/>
                <a:gd name="T3" fmla="*/ 1 h 220"/>
                <a:gd name="T4" fmla="*/ 126 w 252"/>
                <a:gd name="T5" fmla="*/ 55 h 220"/>
                <a:gd name="T6" fmla="*/ 9 w 252"/>
                <a:gd name="T7" fmla="*/ 1 h 220"/>
                <a:gd name="T8" fmla="*/ 3 w 252"/>
                <a:gd name="T9" fmla="*/ 1 h 220"/>
                <a:gd name="T10" fmla="*/ 0 w 252"/>
                <a:gd name="T11" fmla="*/ 6 h 220"/>
                <a:gd name="T12" fmla="*/ 0 w 252"/>
                <a:gd name="T13" fmla="*/ 158 h 220"/>
                <a:gd name="T14" fmla="*/ 3 w 252"/>
                <a:gd name="T15" fmla="*/ 163 h 220"/>
                <a:gd name="T16" fmla="*/ 123 w 252"/>
                <a:gd name="T17" fmla="*/ 219 h 220"/>
                <a:gd name="T18" fmla="*/ 126 w 252"/>
                <a:gd name="T19" fmla="*/ 220 h 220"/>
                <a:gd name="T20" fmla="*/ 129 w 252"/>
                <a:gd name="T21" fmla="*/ 219 h 220"/>
                <a:gd name="T22" fmla="*/ 249 w 252"/>
                <a:gd name="T23" fmla="*/ 163 h 220"/>
                <a:gd name="T24" fmla="*/ 252 w 252"/>
                <a:gd name="T25" fmla="*/ 158 h 220"/>
                <a:gd name="T26" fmla="*/ 252 w 252"/>
                <a:gd name="T27" fmla="*/ 6 h 220"/>
                <a:gd name="T28" fmla="*/ 249 w 252"/>
                <a:gd name="T29" fmla="*/ 1 h 220"/>
                <a:gd name="T30" fmla="*/ 12 w 252"/>
                <a:gd name="T31" fmla="*/ 15 h 220"/>
                <a:gd name="T32" fmla="*/ 120 w 252"/>
                <a:gd name="T33" fmla="*/ 66 h 220"/>
                <a:gd name="T34" fmla="*/ 120 w 252"/>
                <a:gd name="T35" fmla="*/ 205 h 220"/>
                <a:gd name="T36" fmla="*/ 12 w 252"/>
                <a:gd name="T37" fmla="*/ 154 h 220"/>
                <a:gd name="T38" fmla="*/ 12 w 252"/>
                <a:gd name="T39" fmla="*/ 15 h 220"/>
                <a:gd name="T40" fmla="*/ 240 w 252"/>
                <a:gd name="T41" fmla="*/ 154 h 220"/>
                <a:gd name="T42" fmla="*/ 132 w 252"/>
                <a:gd name="T43" fmla="*/ 205 h 220"/>
                <a:gd name="T44" fmla="*/ 132 w 252"/>
                <a:gd name="T45" fmla="*/ 66 h 220"/>
                <a:gd name="T46" fmla="*/ 240 w 252"/>
                <a:gd name="T47" fmla="*/ 15 h 220"/>
                <a:gd name="T48" fmla="*/ 240 w 252"/>
                <a:gd name="T49" fmla="*/ 15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2" h="220">
                  <a:moveTo>
                    <a:pt x="249" y="1"/>
                  </a:moveTo>
                  <a:cubicBezTo>
                    <a:pt x="247" y="0"/>
                    <a:pt x="245" y="0"/>
                    <a:pt x="243" y="1"/>
                  </a:cubicBezTo>
                  <a:cubicBezTo>
                    <a:pt x="126" y="55"/>
                    <a:pt x="126" y="55"/>
                    <a:pt x="126" y="55"/>
                  </a:cubicBezTo>
                  <a:cubicBezTo>
                    <a:pt x="9" y="1"/>
                    <a:pt x="9" y="1"/>
                    <a:pt x="9" y="1"/>
                  </a:cubicBezTo>
                  <a:cubicBezTo>
                    <a:pt x="7" y="0"/>
                    <a:pt x="5" y="0"/>
                    <a:pt x="3" y="1"/>
                  </a:cubicBezTo>
                  <a:cubicBezTo>
                    <a:pt x="1" y="2"/>
                    <a:pt x="0" y="4"/>
                    <a:pt x="0" y="6"/>
                  </a:cubicBezTo>
                  <a:cubicBezTo>
                    <a:pt x="0" y="158"/>
                    <a:pt x="0" y="158"/>
                    <a:pt x="0" y="158"/>
                  </a:cubicBezTo>
                  <a:cubicBezTo>
                    <a:pt x="0" y="160"/>
                    <a:pt x="1" y="162"/>
                    <a:pt x="3" y="163"/>
                  </a:cubicBezTo>
                  <a:cubicBezTo>
                    <a:pt x="123" y="219"/>
                    <a:pt x="123" y="219"/>
                    <a:pt x="123" y="219"/>
                  </a:cubicBezTo>
                  <a:cubicBezTo>
                    <a:pt x="124" y="220"/>
                    <a:pt x="125" y="220"/>
                    <a:pt x="126" y="220"/>
                  </a:cubicBezTo>
                  <a:cubicBezTo>
                    <a:pt x="127" y="220"/>
                    <a:pt x="128" y="220"/>
                    <a:pt x="129" y="219"/>
                  </a:cubicBezTo>
                  <a:cubicBezTo>
                    <a:pt x="249" y="163"/>
                    <a:pt x="249" y="163"/>
                    <a:pt x="249" y="163"/>
                  </a:cubicBezTo>
                  <a:cubicBezTo>
                    <a:pt x="251" y="162"/>
                    <a:pt x="252" y="160"/>
                    <a:pt x="252" y="158"/>
                  </a:cubicBezTo>
                  <a:cubicBezTo>
                    <a:pt x="252" y="6"/>
                    <a:pt x="252" y="6"/>
                    <a:pt x="252" y="6"/>
                  </a:cubicBezTo>
                  <a:cubicBezTo>
                    <a:pt x="252" y="4"/>
                    <a:pt x="251" y="2"/>
                    <a:pt x="249" y="1"/>
                  </a:cubicBezTo>
                  <a:close/>
                  <a:moveTo>
                    <a:pt x="12" y="15"/>
                  </a:moveTo>
                  <a:cubicBezTo>
                    <a:pt x="120" y="66"/>
                    <a:pt x="120" y="66"/>
                    <a:pt x="120" y="66"/>
                  </a:cubicBezTo>
                  <a:cubicBezTo>
                    <a:pt x="120" y="205"/>
                    <a:pt x="120" y="205"/>
                    <a:pt x="120" y="205"/>
                  </a:cubicBezTo>
                  <a:cubicBezTo>
                    <a:pt x="12" y="154"/>
                    <a:pt x="12" y="154"/>
                    <a:pt x="12" y="154"/>
                  </a:cubicBezTo>
                  <a:lnTo>
                    <a:pt x="12" y="15"/>
                  </a:lnTo>
                  <a:close/>
                  <a:moveTo>
                    <a:pt x="240" y="154"/>
                  </a:moveTo>
                  <a:cubicBezTo>
                    <a:pt x="132" y="205"/>
                    <a:pt x="132" y="205"/>
                    <a:pt x="132" y="205"/>
                  </a:cubicBezTo>
                  <a:cubicBezTo>
                    <a:pt x="132" y="66"/>
                    <a:pt x="132" y="66"/>
                    <a:pt x="132" y="66"/>
                  </a:cubicBezTo>
                  <a:cubicBezTo>
                    <a:pt x="240" y="15"/>
                    <a:pt x="240" y="15"/>
                    <a:pt x="240" y="15"/>
                  </a:cubicBezTo>
                  <a:lnTo>
                    <a:pt x="240" y="154"/>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Freeform 197">
              <a:extLst>
                <a:ext uri="{FF2B5EF4-FFF2-40B4-BE49-F238E27FC236}">
                  <a16:creationId xmlns:a16="http://schemas.microsoft.com/office/drawing/2014/main" id="{ED02C3E4-7A68-274B-ABFF-1CFD8476C99A}"/>
                </a:ext>
              </a:extLst>
            </p:cNvPr>
            <p:cNvSpPr>
              <a:spLocks/>
            </p:cNvSpPr>
            <p:nvPr/>
          </p:nvSpPr>
          <p:spPr bwMode="auto">
            <a:xfrm>
              <a:off x="1405" y="3084"/>
              <a:ext cx="70" cy="43"/>
            </a:xfrm>
            <a:custGeom>
              <a:avLst/>
              <a:gdLst>
                <a:gd name="T0" fmla="*/ 7 w 56"/>
                <a:gd name="T1" fmla="*/ 33 h 33"/>
                <a:gd name="T2" fmla="*/ 10 w 56"/>
                <a:gd name="T3" fmla="*/ 32 h 33"/>
                <a:gd name="T4" fmla="*/ 51 w 56"/>
                <a:gd name="T5" fmla="*/ 13 h 33"/>
                <a:gd name="T6" fmla="*/ 54 w 56"/>
                <a:gd name="T7" fmla="*/ 5 h 33"/>
                <a:gd name="T8" fmla="*/ 46 w 56"/>
                <a:gd name="T9" fmla="*/ 2 h 33"/>
                <a:gd name="T10" fmla="*/ 5 w 56"/>
                <a:gd name="T11" fmla="*/ 21 h 33"/>
                <a:gd name="T12" fmla="*/ 2 w 56"/>
                <a:gd name="T13" fmla="*/ 29 h 33"/>
                <a:gd name="T14" fmla="*/ 7 w 56"/>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33">
                  <a:moveTo>
                    <a:pt x="7" y="33"/>
                  </a:moveTo>
                  <a:cubicBezTo>
                    <a:pt x="8" y="33"/>
                    <a:pt x="9" y="33"/>
                    <a:pt x="10" y="32"/>
                  </a:cubicBezTo>
                  <a:cubicBezTo>
                    <a:pt x="51" y="13"/>
                    <a:pt x="51" y="13"/>
                    <a:pt x="51" y="13"/>
                  </a:cubicBezTo>
                  <a:cubicBezTo>
                    <a:pt x="54" y="11"/>
                    <a:pt x="56" y="8"/>
                    <a:pt x="54" y="5"/>
                  </a:cubicBezTo>
                  <a:cubicBezTo>
                    <a:pt x="53" y="2"/>
                    <a:pt x="49" y="0"/>
                    <a:pt x="46" y="2"/>
                  </a:cubicBezTo>
                  <a:cubicBezTo>
                    <a:pt x="5" y="21"/>
                    <a:pt x="5" y="21"/>
                    <a:pt x="5" y="21"/>
                  </a:cubicBezTo>
                  <a:cubicBezTo>
                    <a:pt x="2" y="23"/>
                    <a:pt x="0" y="26"/>
                    <a:pt x="2" y="29"/>
                  </a:cubicBezTo>
                  <a:cubicBezTo>
                    <a:pt x="3" y="31"/>
                    <a:pt x="5" y="33"/>
                    <a:pt x="7" y="33"/>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Freeform 198">
              <a:extLst>
                <a:ext uri="{FF2B5EF4-FFF2-40B4-BE49-F238E27FC236}">
                  <a16:creationId xmlns:a16="http://schemas.microsoft.com/office/drawing/2014/main" id="{F1765652-29B9-C545-A77D-50E79CFB431F}"/>
                </a:ext>
              </a:extLst>
            </p:cNvPr>
            <p:cNvSpPr>
              <a:spLocks/>
            </p:cNvSpPr>
            <p:nvPr/>
          </p:nvSpPr>
          <p:spPr bwMode="auto">
            <a:xfrm>
              <a:off x="1263" y="3167"/>
              <a:ext cx="69" cy="42"/>
            </a:xfrm>
            <a:custGeom>
              <a:avLst/>
              <a:gdLst>
                <a:gd name="T0" fmla="*/ 51 w 55"/>
                <a:gd name="T1" fmla="*/ 21 h 33"/>
                <a:gd name="T2" fmla="*/ 10 w 55"/>
                <a:gd name="T3" fmla="*/ 2 h 33"/>
                <a:gd name="T4" fmla="*/ 2 w 55"/>
                <a:gd name="T5" fmla="*/ 5 h 33"/>
                <a:gd name="T6" fmla="*/ 4 w 55"/>
                <a:gd name="T7" fmla="*/ 13 h 33"/>
                <a:gd name="T8" fmla="*/ 46 w 55"/>
                <a:gd name="T9" fmla="*/ 32 h 33"/>
                <a:gd name="T10" fmla="*/ 49 w 55"/>
                <a:gd name="T11" fmla="*/ 33 h 33"/>
                <a:gd name="T12" fmla="*/ 54 w 55"/>
                <a:gd name="T13" fmla="*/ 29 h 33"/>
                <a:gd name="T14" fmla="*/ 51 w 55"/>
                <a:gd name="T15" fmla="*/ 2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33">
                  <a:moveTo>
                    <a:pt x="51" y="21"/>
                  </a:moveTo>
                  <a:cubicBezTo>
                    <a:pt x="10" y="2"/>
                    <a:pt x="10" y="2"/>
                    <a:pt x="10" y="2"/>
                  </a:cubicBezTo>
                  <a:cubicBezTo>
                    <a:pt x="7" y="0"/>
                    <a:pt x="3" y="2"/>
                    <a:pt x="2" y="5"/>
                  </a:cubicBezTo>
                  <a:cubicBezTo>
                    <a:pt x="0" y="8"/>
                    <a:pt x="1" y="11"/>
                    <a:pt x="4" y="13"/>
                  </a:cubicBezTo>
                  <a:cubicBezTo>
                    <a:pt x="46" y="32"/>
                    <a:pt x="46" y="32"/>
                    <a:pt x="46" y="32"/>
                  </a:cubicBezTo>
                  <a:cubicBezTo>
                    <a:pt x="47" y="33"/>
                    <a:pt x="48" y="33"/>
                    <a:pt x="49" y="33"/>
                  </a:cubicBezTo>
                  <a:cubicBezTo>
                    <a:pt x="51" y="33"/>
                    <a:pt x="53" y="31"/>
                    <a:pt x="54" y="29"/>
                  </a:cubicBezTo>
                  <a:cubicBezTo>
                    <a:pt x="55" y="26"/>
                    <a:pt x="54" y="23"/>
                    <a:pt x="51" y="21"/>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 name="Freeform 199">
              <a:extLst>
                <a:ext uri="{FF2B5EF4-FFF2-40B4-BE49-F238E27FC236}">
                  <a16:creationId xmlns:a16="http://schemas.microsoft.com/office/drawing/2014/main" id="{41B4F6F3-0618-FA46-9240-76AD378A16DE}"/>
                </a:ext>
              </a:extLst>
            </p:cNvPr>
            <p:cNvSpPr>
              <a:spLocks/>
            </p:cNvSpPr>
            <p:nvPr/>
          </p:nvSpPr>
          <p:spPr bwMode="auto">
            <a:xfrm>
              <a:off x="1405" y="3120"/>
              <a:ext cx="81" cy="48"/>
            </a:xfrm>
            <a:custGeom>
              <a:avLst/>
              <a:gdLst>
                <a:gd name="T0" fmla="*/ 2 w 65"/>
                <a:gd name="T1" fmla="*/ 33 h 37"/>
                <a:gd name="T2" fmla="*/ 7 w 65"/>
                <a:gd name="T3" fmla="*/ 37 h 37"/>
                <a:gd name="T4" fmla="*/ 10 w 65"/>
                <a:gd name="T5" fmla="*/ 36 h 37"/>
                <a:gd name="T6" fmla="*/ 61 w 65"/>
                <a:gd name="T7" fmla="*/ 12 h 37"/>
                <a:gd name="T8" fmla="*/ 64 w 65"/>
                <a:gd name="T9" fmla="*/ 4 h 37"/>
                <a:gd name="T10" fmla="*/ 56 w 65"/>
                <a:gd name="T11" fmla="*/ 1 h 37"/>
                <a:gd name="T12" fmla="*/ 5 w 65"/>
                <a:gd name="T13" fmla="*/ 25 h 37"/>
                <a:gd name="T14" fmla="*/ 2 w 65"/>
                <a:gd name="T15" fmla="*/ 33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37">
                  <a:moveTo>
                    <a:pt x="2" y="33"/>
                  </a:moveTo>
                  <a:cubicBezTo>
                    <a:pt x="3" y="35"/>
                    <a:pt x="5" y="37"/>
                    <a:pt x="7" y="37"/>
                  </a:cubicBezTo>
                  <a:cubicBezTo>
                    <a:pt x="8" y="37"/>
                    <a:pt x="9" y="37"/>
                    <a:pt x="10" y="36"/>
                  </a:cubicBezTo>
                  <a:cubicBezTo>
                    <a:pt x="61" y="12"/>
                    <a:pt x="61" y="12"/>
                    <a:pt x="61" y="12"/>
                  </a:cubicBezTo>
                  <a:cubicBezTo>
                    <a:pt x="64" y="11"/>
                    <a:pt x="65" y="7"/>
                    <a:pt x="64" y="4"/>
                  </a:cubicBezTo>
                  <a:cubicBezTo>
                    <a:pt x="63" y="1"/>
                    <a:pt x="59" y="0"/>
                    <a:pt x="56" y="1"/>
                  </a:cubicBezTo>
                  <a:cubicBezTo>
                    <a:pt x="5" y="25"/>
                    <a:pt x="5" y="25"/>
                    <a:pt x="5" y="25"/>
                  </a:cubicBezTo>
                  <a:cubicBezTo>
                    <a:pt x="2" y="27"/>
                    <a:pt x="0" y="30"/>
                    <a:pt x="2" y="33"/>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Freeform 200">
              <a:extLst>
                <a:ext uri="{FF2B5EF4-FFF2-40B4-BE49-F238E27FC236}">
                  <a16:creationId xmlns:a16="http://schemas.microsoft.com/office/drawing/2014/main" id="{973FCFF0-8AE3-454C-896E-53D398ADB6C1}"/>
                </a:ext>
              </a:extLst>
            </p:cNvPr>
            <p:cNvSpPr>
              <a:spLocks/>
            </p:cNvSpPr>
            <p:nvPr/>
          </p:nvSpPr>
          <p:spPr bwMode="auto">
            <a:xfrm>
              <a:off x="1405" y="3168"/>
              <a:ext cx="69" cy="41"/>
            </a:xfrm>
            <a:custGeom>
              <a:avLst/>
              <a:gdLst>
                <a:gd name="T0" fmla="*/ 45 w 55"/>
                <a:gd name="T1" fmla="*/ 1 h 32"/>
                <a:gd name="T2" fmla="*/ 5 w 55"/>
                <a:gd name="T3" fmla="*/ 20 h 32"/>
                <a:gd name="T4" fmla="*/ 2 w 55"/>
                <a:gd name="T5" fmla="*/ 28 h 32"/>
                <a:gd name="T6" fmla="*/ 7 w 55"/>
                <a:gd name="T7" fmla="*/ 32 h 32"/>
                <a:gd name="T8" fmla="*/ 10 w 55"/>
                <a:gd name="T9" fmla="*/ 31 h 32"/>
                <a:gd name="T10" fmla="*/ 51 w 55"/>
                <a:gd name="T11" fmla="*/ 12 h 32"/>
                <a:gd name="T12" fmla="*/ 53 w 55"/>
                <a:gd name="T13" fmla="*/ 4 h 32"/>
                <a:gd name="T14" fmla="*/ 45 w 55"/>
                <a:gd name="T15" fmla="*/ 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32">
                  <a:moveTo>
                    <a:pt x="45" y="1"/>
                  </a:moveTo>
                  <a:cubicBezTo>
                    <a:pt x="5" y="20"/>
                    <a:pt x="5" y="20"/>
                    <a:pt x="5" y="20"/>
                  </a:cubicBezTo>
                  <a:cubicBezTo>
                    <a:pt x="2" y="22"/>
                    <a:pt x="0" y="25"/>
                    <a:pt x="2" y="28"/>
                  </a:cubicBezTo>
                  <a:cubicBezTo>
                    <a:pt x="3" y="30"/>
                    <a:pt x="5" y="32"/>
                    <a:pt x="7" y="32"/>
                  </a:cubicBezTo>
                  <a:cubicBezTo>
                    <a:pt x="8" y="32"/>
                    <a:pt x="9" y="32"/>
                    <a:pt x="10" y="31"/>
                  </a:cubicBezTo>
                  <a:cubicBezTo>
                    <a:pt x="51" y="12"/>
                    <a:pt x="51" y="12"/>
                    <a:pt x="51" y="12"/>
                  </a:cubicBezTo>
                  <a:cubicBezTo>
                    <a:pt x="54" y="11"/>
                    <a:pt x="55" y="7"/>
                    <a:pt x="53" y="4"/>
                  </a:cubicBezTo>
                  <a:cubicBezTo>
                    <a:pt x="52" y="1"/>
                    <a:pt x="48" y="0"/>
                    <a:pt x="45" y="1"/>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Freeform 201">
              <a:extLst>
                <a:ext uri="{FF2B5EF4-FFF2-40B4-BE49-F238E27FC236}">
                  <a16:creationId xmlns:a16="http://schemas.microsoft.com/office/drawing/2014/main" id="{EB1CFADC-1E78-E448-B5CE-0C9BC8A819BA}"/>
                </a:ext>
              </a:extLst>
            </p:cNvPr>
            <p:cNvSpPr>
              <a:spLocks/>
            </p:cNvSpPr>
            <p:nvPr/>
          </p:nvSpPr>
          <p:spPr bwMode="auto">
            <a:xfrm>
              <a:off x="1255" y="3052"/>
              <a:ext cx="84" cy="116"/>
            </a:xfrm>
            <a:custGeom>
              <a:avLst/>
              <a:gdLst>
                <a:gd name="T0" fmla="*/ 5 w 68"/>
                <a:gd name="T1" fmla="*/ 66 h 90"/>
                <a:gd name="T2" fmla="*/ 0 w 68"/>
                <a:gd name="T3" fmla="*/ 58 h 90"/>
                <a:gd name="T4" fmla="*/ 29 w 68"/>
                <a:gd name="T5" fmla="*/ 36 h 90"/>
                <a:gd name="T6" fmla="*/ 67 w 68"/>
                <a:gd name="T7" fmla="*/ 79 h 90"/>
                <a:gd name="T8" fmla="*/ 57 w 68"/>
                <a:gd name="T9" fmla="*/ 87 h 90"/>
                <a:gd name="T10" fmla="*/ 5 w 68"/>
                <a:gd name="T11" fmla="*/ 66 h 90"/>
              </a:gdLst>
              <a:ahLst/>
              <a:cxnLst>
                <a:cxn ang="0">
                  <a:pos x="T0" y="T1"/>
                </a:cxn>
                <a:cxn ang="0">
                  <a:pos x="T2" y="T3"/>
                </a:cxn>
                <a:cxn ang="0">
                  <a:pos x="T4" y="T5"/>
                </a:cxn>
                <a:cxn ang="0">
                  <a:pos x="T6" y="T7"/>
                </a:cxn>
                <a:cxn ang="0">
                  <a:pos x="T8" y="T9"/>
                </a:cxn>
                <a:cxn ang="0">
                  <a:pos x="T10" y="T11"/>
                </a:cxn>
              </a:cxnLst>
              <a:rect l="0" t="0" r="r" b="b"/>
              <a:pathLst>
                <a:path w="68" h="90">
                  <a:moveTo>
                    <a:pt x="5" y="66"/>
                  </a:moveTo>
                  <a:cubicBezTo>
                    <a:pt x="2" y="65"/>
                    <a:pt x="0" y="61"/>
                    <a:pt x="0" y="58"/>
                  </a:cubicBezTo>
                  <a:cubicBezTo>
                    <a:pt x="2" y="16"/>
                    <a:pt x="20" y="0"/>
                    <a:pt x="29" y="36"/>
                  </a:cubicBezTo>
                  <a:cubicBezTo>
                    <a:pt x="38" y="71"/>
                    <a:pt x="64" y="15"/>
                    <a:pt x="67" y="79"/>
                  </a:cubicBezTo>
                  <a:cubicBezTo>
                    <a:pt x="68" y="85"/>
                    <a:pt x="62" y="90"/>
                    <a:pt x="57" y="87"/>
                  </a:cubicBezTo>
                  <a:lnTo>
                    <a:pt x="5" y="66"/>
                  </a:ln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96" name="Group 195">
            <a:extLst>
              <a:ext uri="{FF2B5EF4-FFF2-40B4-BE49-F238E27FC236}">
                <a16:creationId xmlns:a16="http://schemas.microsoft.com/office/drawing/2014/main" id="{FA98D931-4023-3640-935D-63D5F4B546CA}"/>
              </a:ext>
            </a:extLst>
          </p:cNvPr>
          <p:cNvGrpSpPr>
            <a:grpSpLocks noChangeAspect="1"/>
          </p:cNvGrpSpPr>
          <p:nvPr/>
        </p:nvGrpSpPr>
        <p:grpSpPr>
          <a:xfrm>
            <a:off x="10200212" y="1569373"/>
            <a:ext cx="620703" cy="562054"/>
            <a:chOff x="15736482" y="1870133"/>
            <a:chExt cx="462104" cy="418441"/>
          </a:xfrm>
        </p:grpSpPr>
        <p:sp>
          <p:nvSpPr>
            <p:cNvPr id="197" name="Freeform 86">
              <a:extLst>
                <a:ext uri="{FF2B5EF4-FFF2-40B4-BE49-F238E27FC236}">
                  <a16:creationId xmlns:a16="http://schemas.microsoft.com/office/drawing/2014/main" id="{4C58A5AE-E503-4D43-9A93-38A76155AF69}"/>
                </a:ext>
              </a:extLst>
            </p:cNvPr>
            <p:cNvSpPr>
              <a:spLocks/>
            </p:cNvSpPr>
            <p:nvPr/>
          </p:nvSpPr>
          <p:spPr bwMode="auto">
            <a:xfrm>
              <a:off x="15736482" y="1870133"/>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87">
              <a:extLst>
                <a:ext uri="{FF2B5EF4-FFF2-40B4-BE49-F238E27FC236}">
                  <a16:creationId xmlns:a16="http://schemas.microsoft.com/office/drawing/2014/main" id="{73F26C6D-E009-224E-9003-18206D4A8B0F}"/>
                </a:ext>
              </a:extLst>
            </p:cNvPr>
            <p:cNvSpPr>
              <a:spLocks/>
            </p:cNvSpPr>
            <p:nvPr/>
          </p:nvSpPr>
          <p:spPr bwMode="auto">
            <a:xfrm>
              <a:off x="15736482" y="2015678"/>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88">
              <a:extLst>
                <a:ext uri="{FF2B5EF4-FFF2-40B4-BE49-F238E27FC236}">
                  <a16:creationId xmlns:a16="http://schemas.microsoft.com/office/drawing/2014/main" id="{C9866297-BCCA-2A4A-BA88-5AA9A98D2ACD}"/>
                </a:ext>
              </a:extLst>
            </p:cNvPr>
            <p:cNvSpPr>
              <a:spLocks/>
            </p:cNvSpPr>
            <p:nvPr/>
          </p:nvSpPr>
          <p:spPr bwMode="auto">
            <a:xfrm>
              <a:off x="15736482" y="2161222"/>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Freeform 89">
              <a:extLst>
                <a:ext uri="{FF2B5EF4-FFF2-40B4-BE49-F238E27FC236}">
                  <a16:creationId xmlns:a16="http://schemas.microsoft.com/office/drawing/2014/main" id="{AB3C3EA8-3A41-4540-846B-E78863867CA6}"/>
                </a:ext>
              </a:extLst>
            </p:cNvPr>
            <p:cNvSpPr>
              <a:spLocks/>
            </p:cNvSpPr>
            <p:nvPr/>
          </p:nvSpPr>
          <p:spPr bwMode="auto">
            <a:xfrm>
              <a:off x="15909316" y="1930170"/>
              <a:ext cx="243787" cy="25470"/>
            </a:xfrm>
            <a:custGeom>
              <a:avLst/>
              <a:gdLst>
                <a:gd name="T0" fmla="*/ 118 w 124"/>
                <a:gd name="T1" fmla="*/ 12 h 12"/>
                <a:gd name="T2" fmla="*/ 6 w 124"/>
                <a:gd name="T3" fmla="*/ 12 h 12"/>
                <a:gd name="T4" fmla="*/ 0 w 124"/>
                <a:gd name="T5" fmla="*/ 6 h 12"/>
                <a:gd name="T6" fmla="*/ 6 w 124"/>
                <a:gd name="T7" fmla="*/ 0 h 12"/>
                <a:gd name="T8" fmla="*/ 118 w 124"/>
                <a:gd name="T9" fmla="*/ 0 h 12"/>
                <a:gd name="T10" fmla="*/ 124 w 124"/>
                <a:gd name="T11" fmla="*/ 6 h 12"/>
                <a:gd name="T12" fmla="*/ 118 w 1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4" h="12">
                  <a:moveTo>
                    <a:pt x="118" y="12"/>
                  </a:moveTo>
                  <a:cubicBezTo>
                    <a:pt x="6" y="12"/>
                    <a:pt x="6" y="12"/>
                    <a:pt x="6" y="12"/>
                  </a:cubicBezTo>
                  <a:cubicBezTo>
                    <a:pt x="3" y="12"/>
                    <a:pt x="0" y="9"/>
                    <a:pt x="0" y="6"/>
                  </a:cubicBezTo>
                  <a:cubicBezTo>
                    <a:pt x="0" y="3"/>
                    <a:pt x="3" y="0"/>
                    <a:pt x="6" y="0"/>
                  </a:cubicBezTo>
                  <a:cubicBezTo>
                    <a:pt x="118" y="0"/>
                    <a:pt x="118" y="0"/>
                    <a:pt x="118" y="0"/>
                  </a:cubicBezTo>
                  <a:cubicBezTo>
                    <a:pt x="121" y="0"/>
                    <a:pt x="124" y="3"/>
                    <a:pt x="124" y="6"/>
                  </a:cubicBezTo>
                  <a:cubicBezTo>
                    <a:pt x="124" y="9"/>
                    <a:pt x="121" y="12"/>
                    <a:pt x="118"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90">
              <a:extLst>
                <a:ext uri="{FF2B5EF4-FFF2-40B4-BE49-F238E27FC236}">
                  <a16:creationId xmlns:a16="http://schemas.microsoft.com/office/drawing/2014/main" id="{9DF9AF7E-CDD9-E84F-B3B4-5A8975C90B47}"/>
                </a:ext>
              </a:extLst>
            </p:cNvPr>
            <p:cNvSpPr>
              <a:spLocks/>
            </p:cNvSpPr>
            <p:nvPr/>
          </p:nvSpPr>
          <p:spPr bwMode="auto">
            <a:xfrm>
              <a:off x="15909316" y="2075715"/>
              <a:ext cx="289270" cy="25470"/>
            </a:xfrm>
            <a:custGeom>
              <a:avLst/>
              <a:gdLst>
                <a:gd name="T0" fmla="*/ 142 w 148"/>
                <a:gd name="T1" fmla="*/ 12 h 12"/>
                <a:gd name="T2" fmla="*/ 6 w 148"/>
                <a:gd name="T3" fmla="*/ 12 h 12"/>
                <a:gd name="T4" fmla="*/ 0 w 148"/>
                <a:gd name="T5" fmla="*/ 6 h 12"/>
                <a:gd name="T6" fmla="*/ 6 w 148"/>
                <a:gd name="T7" fmla="*/ 0 h 12"/>
                <a:gd name="T8" fmla="*/ 142 w 148"/>
                <a:gd name="T9" fmla="*/ 0 h 12"/>
                <a:gd name="T10" fmla="*/ 148 w 148"/>
                <a:gd name="T11" fmla="*/ 6 h 12"/>
                <a:gd name="T12" fmla="*/ 142 w 1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48" h="12">
                  <a:moveTo>
                    <a:pt x="142" y="12"/>
                  </a:moveTo>
                  <a:cubicBezTo>
                    <a:pt x="6" y="12"/>
                    <a:pt x="6" y="12"/>
                    <a:pt x="6" y="12"/>
                  </a:cubicBezTo>
                  <a:cubicBezTo>
                    <a:pt x="3" y="12"/>
                    <a:pt x="0" y="9"/>
                    <a:pt x="0" y="6"/>
                  </a:cubicBezTo>
                  <a:cubicBezTo>
                    <a:pt x="0" y="3"/>
                    <a:pt x="3" y="0"/>
                    <a:pt x="6" y="0"/>
                  </a:cubicBezTo>
                  <a:cubicBezTo>
                    <a:pt x="142" y="0"/>
                    <a:pt x="142" y="0"/>
                    <a:pt x="142" y="0"/>
                  </a:cubicBezTo>
                  <a:cubicBezTo>
                    <a:pt x="145" y="0"/>
                    <a:pt x="148" y="3"/>
                    <a:pt x="148" y="6"/>
                  </a:cubicBezTo>
                  <a:cubicBezTo>
                    <a:pt x="148" y="9"/>
                    <a:pt x="145" y="12"/>
                    <a:pt x="142"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91">
              <a:extLst>
                <a:ext uri="{FF2B5EF4-FFF2-40B4-BE49-F238E27FC236}">
                  <a16:creationId xmlns:a16="http://schemas.microsoft.com/office/drawing/2014/main" id="{ED58F0C9-DAE5-BC45-A53F-60B07AAF92BB}"/>
                </a:ext>
              </a:extLst>
            </p:cNvPr>
            <p:cNvSpPr>
              <a:spLocks/>
            </p:cNvSpPr>
            <p:nvPr/>
          </p:nvSpPr>
          <p:spPr bwMode="auto">
            <a:xfrm>
              <a:off x="15909316" y="2221259"/>
              <a:ext cx="211040" cy="25470"/>
            </a:xfrm>
            <a:custGeom>
              <a:avLst/>
              <a:gdLst>
                <a:gd name="T0" fmla="*/ 102 w 108"/>
                <a:gd name="T1" fmla="*/ 12 h 12"/>
                <a:gd name="T2" fmla="*/ 6 w 108"/>
                <a:gd name="T3" fmla="*/ 12 h 12"/>
                <a:gd name="T4" fmla="*/ 0 w 108"/>
                <a:gd name="T5" fmla="*/ 6 h 12"/>
                <a:gd name="T6" fmla="*/ 6 w 108"/>
                <a:gd name="T7" fmla="*/ 0 h 12"/>
                <a:gd name="T8" fmla="*/ 102 w 108"/>
                <a:gd name="T9" fmla="*/ 0 h 12"/>
                <a:gd name="T10" fmla="*/ 108 w 108"/>
                <a:gd name="T11" fmla="*/ 6 h 12"/>
                <a:gd name="T12" fmla="*/ 102 w 10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08" h="12">
                  <a:moveTo>
                    <a:pt x="102" y="12"/>
                  </a:moveTo>
                  <a:cubicBezTo>
                    <a:pt x="6" y="12"/>
                    <a:pt x="6" y="12"/>
                    <a:pt x="6" y="12"/>
                  </a:cubicBezTo>
                  <a:cubicBezTo>
                    <a:pt x="3" y="12"/>
                    <a:pt x="0" y="9"/>
                    <a:pt x="0" y="6"/>
                  </a:cubicBezTo>
                  <a:cubicBezTo>
                    <a:pt x="0" y="3"/>
                    <a:pt x="3" y="0"/>
                    <a:pt x="6" y="0"/>
                  </a:cubicBezTo>
                  <a:cubicBezTo>
                    <a:pt x="102" y="0"/>
                    <a:pt x="102" y="0"/>
                    <a:pt x="102" y="0"/>
                  </a:cubicBezTo>
                  <a:cubicBezTo>
                    <a:pt x="105" y="0"/>
                    <a:pt x="108" y="3"/>
                    <a:pt x="108" y="6"/>
                  </a:cubicBezTo>
                  <a:cubicBezTo>
                    <a:pt x="108" y="9"/>
                    <a:pt x="105" y="12"/>
                    <a:pt x="102"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1" name="Group 50">
            <a:extLst>
              <a:ext uri="{FF2B5EF4-FFF2-40B4-BE49-F238E27FC236}">
                <a16:creationId xmlns:a16="http://schemas.microsoft.com/office/drawing/2014/main" id="{E7525FB3-C38D-3942-9064-B3AED198D6C0}"/>
              </a:ext>
            </a:extLst>
          </p:cNvPr>
          <p:cNvGrpSpPr>
            <a:grpSpLocks noChangeAspect="1"/>
          </p:cNvGrpSpPr>
          <p:nvPr/>
        </p:nvGrpSpPr>
        <p:grpSpPr>
          <a:xfrm>
            <a:off x="5730054" y="1550123"/>
            <a:ext cx="618217" cy="621792"/>
            <a:chOff x="6869550" y="-1248517"/>
            <a:chExt cx="585769" cy="589156"/>
          </a:xfrm>
        </p:grpSpPr>
        <p:sp>
          <p:nvSpPr>
            <p:cNvPr id="52" name="Freeform: Shape 61">
              <a:extLst>
                <a:ext uri="{FF2B5EF4-FFF2-40B4-BE49-F238E27FC236}">
                  <a16:creationId xmlns:a16="http://schemas.microsoft.com/office/drawing/2014/main" id="{1B6A7A7C-A5F5-A94B-8A4B-7CB80170685A}"/>
                </a:ext>
              </a:extLst>
            </p:cNvPr>
            <p:cNvSpPr/>
            <p:nvPr/>
          </p:nvSpPr>
          <p:spPr>
            <a:xfrm>
              <a:off x="6883819" y="-1248517"/>
              <a:ext cx="571500" cy="571500"/>
            </a:xfrm>
            <a:custGeom>
              <a:avLst/>
              <a:gdLst>
                <a:gd name="connsiteX0" fmla="*/ 301466 w 571500"/>
                <a:gd name="connsiteY0" fmla="*/ 358997 h 571500"/>
                <a:gd name="connsiteX1" fmla="*/ 305753 w 571500"/>
                <a:gd name="connsiteY1" fmla="*/ 346996 h 571500"/>
                <a:gd name="connsiteX2" fmla="*/ 349187 w 571500"/>
                <a:gd name="connsiteY2" fmla="*/ 288131 h 571500"/>
                <a:gd name="connsiteX3" fmla="*/ 287274 w 571500"/>
                <a:gd name="connsiteY3" fmla="*/ 226219 h 571500"/>
                <a:gd name="connsiteX4" fmla="*/ 228410 w 571500"/>
                <a:gd name="connsiteY4" fmla="*/ 269748 h 571500"/>
                <a:gd name="connsiteX5" fmla="*/ 216503 w 571500"/>
                <a:gd name="connsiteY5" fmla="*/ 273939 h 571500"/>
                <a:gd name="connsiteX6" fmla="*/ 197072 w 571500"/>
                <a:gd name="connsiteY6" fmla="*/ 283178 h 571500"/>
                <a:gd name="connsiteX7" fmla="*/ 287274 w 571500"/>
                <a:gd name="connsiteY7" fmla="*/ 197549 h 571500"/>
                <a:gd name="connsiteX8" fmla="*/ 377762 w 571500"/>
                <a:gd name="connsiteY8" fmla="*/ 288036 h 571500"/>
                <a:gd name="connsiteX9" fmla="*/ 292132 w 571500"/>
                <a:gd name="connsiteY9" fmla="*/ 378428 h 571500"/>
                <a:gd name="connsiteX10" fmla="*/ 301466 w 571500"/>
                <a:gd name="connsiteY10" fmla="*/ 358997 h 571500"/>
                <a:gd name="connsiteX11" fmla="*/ 473012 w 571500"/>
                <a:gd name="connsiteY11" fmla="*/ 287750 h 571500"/>
                <a:gd name="connsiteX12" fmla="*/ 287655 w 571500"/>
                <a:gd name="connsiteY12" fmla="*/ 102394 h 571500"/>
                <a:gd name="connsiteX13" fmla="*/ 102394 w 571500"/>
                <a:gd name="connsiteY13" fmla="*/ 287750 h 571500"/>
                <a:gd name="connsiteX14" fmla="*/ 106680 w 571500"/>
                <a:gd name="connsiteY14" fmla="*/ 326422 h 571500"/>
                <a:gd name="connsiteX15" fmla="*/ 133160 w 571500"/>
                <a:gd name="connsiteY15" fmla="*/ 313754 h 571500"/>
                <a:gd name="connsiteX16" fmla="*/ 130874 w 571500"/>
                <a:gd name="connsiteY16" fmla="*/ 287750 h 571500"/>
                <a:gd name="connsiteX17" fmla="*/ 287655 w 571500"/>
                <a:gd name="connsiteY17" fmla="*/ 130969 h 571500"/>
                <a:gd name="connsiteX18" fmla="*/ 444437 w 571500"/>
                <a:gd name="connsiteY18" fmla="*/ 287750 h 571500"/>
                <a:gd name="connsiteX19" fmla="*/ 287655 w 571500"/>
                <a:gd name="connsiteY19" fmla="*/ 444532 h 571500"/>
                <a:gd name="connsiteX20" fmla="*/ 261747 w 571500"/>
                <a:gd name="connsiteY20" fmla="*/ 442341 h 571500"/>
                <a:gd name="connsiteX21" fmla="*/ 249079 w 571500"/>
                <a:gd name="connsiteY21" fmla="*/ 468821 h 571500"/>
                <a:gd name="connsiteX22" fmla="*/ 287655 w 571500"/>
                <a:gd name="connsiteY22" fmla="*/ 473107 h 571500"/>
                <a:gd name="connsiteX23" fmla="*/ 473012 w 571500"/>
                <a:gd name="connsiteY23" fmla="*/ 287750 h 571500"/>
                <a:gd name="connsiteX24" fmla="*/ 568262 w 571500"/>
                <a:gd name="connsiteY24" fmla="*/ 287750 h 571500"/>
                <a:gd name="connsiteX25" fmla="*/ 287655 w 571500"/>
                <a:gd name="connsiteY25" fmla="*/ 7144 h 571500"/>
                <a:gd name="connsiteX26" fmla="*/ 7144 w 571500"/>
                <a:gd name="connsiteY26" fmla="*/ 287750 h 571500"/>
                <a:gd name="connsiteX27" fmla="*/ 19050 w 571500"/>
                <a:gd name="connsiteY27" fmla="*/ 368332 h 571500"/>
                <a:gd name="connsiteX28" fmla="*/ 45148 w 571500"/>
                <a:gd name="connsiteY28" fmla="*/ 355854 h 571500"/>
                <a:gd name="connsiteX29" fmla="*/ 35719 w 571500"/>
                <a:gd name="connsiteY29" fmla="*/ 287750 h 571500"/>
                <a:gd name="connsiteX30" fmla="*/ 287655 w 571500"/>
                <a:gd name="connsiteY30" fmla="*/ 35719 h 571500"/>
                <a:gd name="connsiteX31" fmla="*/ 539687 w 571500"/>
                <a:gd name="connsiteY31" fmla="*/ 287750 h 571500"/>
                <a:gd name="connsiteX32" fmla="*/ 287655 w 571500"/>
                <a:gd name="connsiteY32" fmla="*/ 539782 h 571500"/>
                <a:gd name="connsiteX33" fmla="*/ 219647 w 571500"/>
                <a:gd name="connsiteY33" fmla="*/ 530352 h 571500"/>
                <a:gd name="connsiteX34" fmla="*/ 207169 w 571500"/>
                <a:gd name="connsiteY34" fmla="*/ 556451 h 571500"/>
                <a:gd name="connsiteX35" fmla="*/ 287655 w 571500"/>
                <a:gd name="connsiteY35" fmla="*/ 568357 h 571500"/>
                <a:gd name="connsiteX36" fmla="*/ 568262 w 571500"/>
                <a:gd name="connsiteY36" fmla="*/ 287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71500" h="571500">
                  <a:moveTo>
                    <a:pt x="301466" y="358997"/>
                  </a:moveTo>
                  <a:cubicBezTo>
                    <a:pt x="303276" y="355187"/>
                    <a:pt x="304705" y="351187"/>
                    <a:pt x="305753" y="346996"/>
                  </a:cubicBezTo>
                  <a:cubicBezTo>
                    <a:pt x="331470" y="338900"/>
                    <a:pt x="349187" y="315087"/>
                    <a:pt x="349187" y="288131"/>
                  </a:cubicBezTo>
                  <a:cubicBezTo>
                    <a:pt x="349187" y="254032"/>
                    <a:pt x="321374" y="226219"/>
                    <a:pt x="287274" y="226219"/>
                  </a:cubicBezTo>
                  <a:cubicBezTo>
                    <a:pt x="260223" y="226219"/>
                    <a:pt x="236411" y="243935"/>
                    <a:pt x="228410" y="269748"/>
                  </a:cubicBezTo>
                  <a:cubicBezTo>
                    <a:pt x="224123" y="270796"/>
                    <a:pt x="220218" y="272225"/>
                    <a:pt x="216503" y="273939"/>
                  </a:cubicBezTo>
                  <a:lnTo>
                    <a:pt x="197072" y="283178"/>
                  </a:lnTo>
                  <a:cubicBezTo>
                    <a:pt x="199835" y="235172"/>
                    <a:pt x="239268" y="197549"/>
                    <a:pt x="287274" y="197549"/>
                  </a:cubicBezTo>
                  <a:cubicBezTo>
                    <a:pt x="337185" y="197549"/>
                    <a:pt x="377762" y="238125"/>
                    <a:pt x="377762" y="288036"/>
                  </a:cubicBezTo>
                  <a:cubicBezTo>
                    <a:pt x="377762" y="336328"/>
                    <a:pt x="339757" y="375857"/>
                    <a:pt x="292132" y="378428"/>
                  </a:cubicBezTo>
                  <a:lnTo>
                    <a:pt x="301466" y="358997"/>
                  </a:lnTo>
                  <a:close/>
                  <a:moveTo>
                    <a:pt x="473012" y="287750"/>
                  </a:moveTo>
                  <a:cubicBezTo>
                    <a:pt x="473012" y="185547"/>
                    <a:pt x="389858" y="102394"/>
                    <a:pt x="287655" y="102394"/>
                  </a:cubicBezTo>
                  <a:cubicBezTo>
                    <a:pt x="185452" y="102394"/>
                    <a:pt x="102394" y="185547"/>
                    <a:pt x="102394" y="287750"/>
                  </a:cubicBezTo>
                  <a:cubicBezTo>
                    <a:pt x="102394" y="300323"/>
                    <a:pt x="103823" y="313277"/>
                    <a:pt x="106680" y="326422"/>
                  </a:cubicBezTo>
                  <a:lnTo>
                    <a:pt x="133160" y="313754"/>
                  </a:lnTo>
                  <a:cubicBezTo>
                    <a:pt x="131636" y="304991"/>
                    <a:pt x="130874" y="296228"/>
                    <a:pt x="130874" y="287750"/>
                  </a:cubicBezTo>
                  <a:cubicBezTo>
                    <a:pt x="130874" y="201263"/>
                    <a:pt x="201168" y="130969"/>
                    <a:pt x="287655" y="130969"/>
                  </a:cubicBezTo>
                  <a:cubicBezTo>
                    <a:pt x="374142" y="130969"/>
                    <a:pt x="444437" y="201359"/>
                    <a:pt x="444437" y="287750"/>
                  </a:cubicBezTo>
                  <a:cubicBezTo>
                    <a:pt x="444437" y="374142"/>
                    <a:pt x="374142" y="444532"/>
                    <a:pt x="287655" y="444532"/>
                  </a:cubicBezTo>
                  <a:cubicBezTo>
                    <a:pt x="279178" y="444532"/>
                    <a:pt x="270510" y="443770"/>
                    <a:pt x="261747" y="442341"/>
                  </a:cubicBezTo>
                  <a:lnTo>
                    <a:pt x="249079" y="468821"/>
                  </a:lnTo>
                  <a:cubicBezTo>
                    <a:pt x="262128" y="471678"/>
                    <a:pt x="275082" y="473107"/>
                    <a:pt x="287655" y="473107"/>
                  </a:cubicBezTo>
                  <a:cubicBezTo>
                    <a:pt x="389858" y="473012"/>
                    <a:pt x="473012" y="389954"/>
                    <a:pt x="473012" y="287750"/>
                  </a:cubicBezTo>
                  <a:close/>
                  <a:moveTo>
                    <a:pt x="568262" y="287750"/>
                  </a:moveTo>
                  <a:cubicBezTo>
                    <a:pt x="568262" y="132969"/>
                    <a:pt x="442436" y="7144"/>
                    <a:pt x="287655" y="7144"/>
                  </a:cubicBezTo>
                  <a:cubicBezTo>
                    <a:pt x="132874" y="7144"/>
                    <a:pt x="7144" y="132969"/>
                    <a:pt x="7144" y="287750"/>
                  </a:cubicBezTo>
                  <a:cubicBezTo>
                    <a:pt x="7144" y="314992"/>
                    <a:pt x="11144" y="342043"/>
                    <a:pt x="19050" y="368332"/>
                  </a:cubicBezTo>
                  <a:lnTo>
                    <a:pt x="45148" y="355854"/>
                  </a:lnTo>
                  <a:cubicBezTo>
                    <a:pt x="38862" y="333566"/>
                    <a:pt x="35719" y="310610"/>
                    <a:pt x="35719" y="287750"/>
                  </a:cubicBezTo>
                  <a:cubicBezTo>
                    <a:pt x="35719" y="148781"/>
                    <a:pt x="148685" y="35719"/>
                    <a:pt x="287655" y="35719"/>
                  </a:cubicBezTo>
                  <a:cubicBezTo>
                    <a:pt x="426625" y="35719"/>
                    <a:pt x="539687" y="148781"/>
                    <a:pt x="539687" y="287750"/>
                  </a:cubicBezTo>
                  <a:cubicBezTo>
                    <a:pt x="539687" y="426720"/>
                    <a:pt x="426625" y="539782"/>
                    <a:pt x="287655" y="539782"/>
                  </a:cubicBezTo>
                  <a:cubicBezTo>
                    <a:pt x="264795" y="539782"/>
                    <a:pt x="241935" y="536639"/>
                    <a:pt x="219647" y="530352"/>
                  </a:cubicBezTo>
                  <a:lnTo>
                    <a:pt x="207169" y="556451"/>
                  </a:lnTo>
                  <a:cubicBezTo>
                    <a:pt x="233363" y="564356"/>
                    <a:pt x="260414" y="568357"/>
                    <a:pt x="287655" y="568357"/>
                  </a:cubicBezTo>
                  <a:cubicBezTo>
                    <a:pt x="442436" y="568262"/>
                    <a:pt x="568262" y="442436"/>
                    <a:pt x="568262" y="287750"/>
                  </a:cubicBezTo>
                  <a:close/>
                </a:path>
              </a:pathLst>
            </a:custGeom>
            <a:solidFill>
              <a:srgbClr val="293E40"/>
            </a:solidFill>
            <a:ln w="9525" cap="flat">
              <a:noFill/>
              <a:prstDash val="solid"/>
              <a:miter/>
            </a:ln>
          </p:spPr>
          <p:txBody>
            <a:bodyPr rtlCol="0" anchor="ctr"/>
            <a:lstStyle/>
            <a:p>
              <a:endParaRPr lang="en-US"/>
            </a:p>
          </p:txBody>
        </p:sp>
        <p:sp>
          <p:nvSpPr>
            <p:cNvPr id="53" name="Freeform: Shape 62">
              <a:extLst>
                <a:ext uri="{FF2B5EF4-FFF2-40B4-BE49-F238E27FC236}">
                  <a16:creationId xmlns:a16="http://schemas.microsoft.com/office/drawing/2014/main" id="{BA8FFA6C-C6C4-EF46-B9C1-99A54E09867A}"/>
                </a:ext>
              </a:extLst>
            </p:cNvPr>
            <p:cNvSpPr/>
            <p:nvPr/>
          </p:nvSpPr>
          <p:spPr>
            <a:xfrm>
              <a:off x="6869550" y="-954636"/>
              <a:ext cx="295275" cy="295275"/>
            </a:xfrm>
            <a:custGeom>
              <a:avLst/>
              <a:gdLst>
                <a:gd name="connsiteX0" fmla="*/ 258681 w 295275"/>
                <a:gd name="connsiteY0" fmla="*/ 9300 h 295275"/>
                <a:gd name="connsiteX1" fmla="*/ 19032 w 295275"/>
                <a:gd name="connsiteY1" fmla="*/ 123886 h 295275"/>
                <a:gd name="connsiteX2" fmla="*/ 21413 w 295275"/>
                <a:gd name="connsiteY2" fmla="*/ 162557 h 295275"/>
                <a:gd name="connsiteX3" fmla="*/ 95422 w 295275"/>
                <a:gd name="connsiteY3" fmla="*/ 187227 h 295275"/>
                <a:gd name="connsiteX4" fmla="*/ 108662 w 295275"/>
                <a:gd name="connsiteY4" fmla="*/ 200467 h 295275"/>
                <a:gd name="connsiteX5" fmla="*/ 133332 w 295275"/>
                <a:gd name="connsiteY5" fmla="*/ 274476 h 295275"/>
                <a:gd name="connsiteX6" fmla="*/ 172003 w 295275"/>
                <a:gd name="connsiteY6" fmla="*/ 276857 h 295275"/>
                <a:gd name="connsiteX7" fmla="*/ 286589 w 295275"/>
                <a:gd name="connsiteY7" fmla="*/ 37113 h 295275"/>
                <a:gd name="connsiteX8" fmla="*/ 258681 w 295275"/>
                <a:gd name="connsiteY8" fmla="*/ 930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275" h="295275">
                  <a:moveTo>
                    <a:pt x="258681" y="9300"/>
                  </a:moveTo>
                  <a:lnTo>
                    <a:pt x="19032" y="123886"/>
                  </a:lnTo>
                  <a:cubicBezTo>
                    <a:pt x="2077" y="131982"/>
                    <a:pt x="3601" y="156652"/>
                    <a:pt x="21413" y="162557"/>
                  </a:cubicBezTo>
                  <a:lnTo>
                    <a:pt x="95422" y="187227"/>
                  </a:lnTo>
                  <a:cubicBezTo>
                    <a:pt x="101613" y="189323"/>
                    <a:pt x="106566" y="194180"/>
                    <a:pt x="108662" y="200467"/>
                  </a:cubicBezTo>
                  <a:lnTo>
                    <a:pt x="133332" y="274476"/>
                  </a:lnTo>
                  <a:cubicBezTo>
                    <a:pt x="139237" y="292288"/>
                    <a:pt x="163907" y="293812"/>
                    <a:pt x="172003" y="276857"/>
                  </a:cubicBezTo>
                  <a:lnTo>
                    <a:pt x="286589" y="37113"/>
                  </a:lnTo>
                  <a:cubicBezTo>
                    <a:pt x="295066" y="19301"/>
                    <a:pt x="276492" y="728"/>
                    <a:pt x="258681" y="9300"/>
                  </a:cubicBezTo>
                  <a:close/>
                </a:path>
              </a:pathLst>
            </a:custGeom>
            <a:solidFill>
              <a:srgbClr val="81B5A0"/>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405227578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2882F-FB41-4233-A077-1D98B44D5C71}"/>
              </a:ext>
            </a:extLst>
          </p:cNvPr>
          <p:cNvSpPr>
            <a:spLocks noGrp="1"/>
          </p:cNvSpPr>
          <p:nvPr>
            <p:ph type="ctrTitle"/>
          </p:nvPr>
        </p:nvSpPr>
        <p:spPr>
          <a:xfrm>
            <a:off x="614766" y="2005012"/>
            <a:ext cx="8179914" cy="1336386"/>
          </a:xfrm>
        </p:spPr>
        <p:txBody>
          <a:bodyPr/>
          <a:lstStyle/>
          <a:p>
            <a:r>
              <a:rPr lang="en-US"/>
              <a:t>Initiate</a:t>
            </a:r>
          </a:p>
        </p:txBody>
      </p:sp>
      <p:sp>
        <p:nvSpPr>
          <p:cNvPr id="3" name="Text Placeholder 2">
            <a:extLst>
              <a:ext uri="{FF2B5EF4-FFF2-40B4-BE49-F238E27FC236}">
                <a16:creationId xmlns:a16="http://schemas.microsoft.com/office/drawing/2014/main" id="{5EDDF365-C969-4EFC-82AF-C03B1A03749A}"/>
              </a:ext>
            </a:extLst>
          </p:cNvPr>
          <p:cNvSpPr>
            <a:spLocks noGrp="1"/>
          </p:cNvSpPr>
          <p:nvPr>
            <p:ph type="body" sz="quarter" idx="10"/>
          </p:nvPr>
        </p:nvSpPr>
        <p:spPr>
          <a:xfrm>
            <a:off x="628649" y="3360738"/>
            <a:ext cx="8180387" cy="788987"/>
          </a:xfrm>
        </p:spPr>
        <p:txBody>
          <a:bodyPr/>
          <a:lstStyle/>
          <a:p>
            <a:r>
              <a:rPr lang="en-US"/>
              <a:t>Preparing your organization for rolling out Performance Analytics</a:t>
            </a:r>
          </a:p>
        </p:txBody>
      </p:sp>
    </p:spTree>
    <p:extLst>
      <p:ext uri="{BB962C8B-B14F-4D97-AF65-F5344CB8AC3E}">
        <p14:creationId xmlns:p14="http://schemas.microsoft.com/office/powerpoint/2010/main" val="56821899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 16">
            <a:extLst>
              <a:ext uri="{FF2B5EF4-FFF2-40B4-BE49-F238E27FC236}">
                <a16:creationId xmlns:a16="http://schemas.microsoft.com/office/drawing/2014/main" id="{5C5306E9-C147-734F-A9AF-6B170AAC5260}"/>
              </a:ext>
            </a:extLst>
          </p:cNvPr>
          <p:cNvGraphicFramePr>
            <a:graphicFrameLocks noGrp="1"/>
          </p:cNvGraphicFramePr>
          <p:nvPr>
            <p:extLst>
              <p:ext uri="{D42A27DB-BD31-4B8C-83A1-F6EECF244321}">
                <p14:modId xmlns:p14="http://schemas.microsoft.com/office/powerpoint/2010/main" val="1618259175"/>
              </p:ext>
            </p:extLst>
          </p:nvPr>
        </p:nvGraphicFramePr>
        <p:xfrm>
          <a:off x="379412" y="990189"/>
          <a:ext cx="11430002" cy="5053609"/>
        </p:xfrm>
        <a:graphic>
          <a:graphicData uri="http://schemas.openxmlformats.org/drawingml/2006/table">
            <a:tbl>
              <a:tblPr firstRow="1" bandRow="1" bandCol="1">
                <a:tableStyleId>{69012ECD-51FC-41F1-AA8D-1B2483CD663E}</a:tableStyleId>
              </a:tblPr>
              <a:tblGrid>
                <a:gridCol w="11430002">
                  <a:extLst>
                    <a:ext uri="{9D8B030D-6E8A-4147-A177-3AD203B41FA5}">
                      <a16:colId xmlns:a16="http://schemas.microsoft.com/office/drawing/2014/main" val="2402900772"/>
                    </a:ext>
                  </a:extLst>
                </a:gridCol>
              </a:tblGrid>
              <a:tr h="279647">
                <a:tc>
                  <a:txBody>
                    <a:bodyPr/>
                    <a:lstStyle/>
                    <a:p>
                      <a:r>
                        <a:rPr lang="en-US" sz="1400">
                          <a:solidFill>
                            <a:schemeClr val="bg1"/>
                          </a:solidFill>
                        </a:rPr>
                        <a:t>Initiate</a:t>
                      </a:r>
                    </a:p>
                  </a:txBody>
                  <a:tcPr/>
                </a:tc>
                <a:extLst>
                  <a:ext uri="{0D108BD9-81ED-4DB2-BD59-A6C34878D82A}">
                    <a16:rowId xmlns:a16="http://schemas.microsoft.com/office/drawing/2014/main" val="74787461"/>
                  </a:ext>
                </a:extLst>
              </a:tr>
              <a:tr h="4748809">
                <a:tc>
                  <a:txBody>
                    <a:bodyPr/>
                    <a:lstStyle/>
                    <a:p>
                      <a:pPr marL="23" lvl="0" indent="0">
                        <a:buFont typeface="Wingdings" pitchFamily="2" charset="2"/>
                        <a:buNone/>
                      </a:pPr>
                      <a:endParaRPr lang="en-US" sz="1200">
                        <a:solidFill>
                          <a:schemeClr val="tx1"/>
                        </a:solidFill>
                      </a:endParaRPr>
                    </a:p>
                  </a:txBody>
                  <a:tcPr/>
                </a:tc>
                <a:extLst>
                  <a:ext uri="{0D108BD9-81ED-4DB2-BD59-A6C34878D82A}">
                    <a16:rowId xmlns:a16="http://schemas.microsoft.com/office/drawing/2014/main" val="1631936885"/>
                  </a:ext>
                </a:extLst>
              </a:tr>
            </a:tbl>
          </a:graphicData>
        </a:graphic>
      </p:graphicFrame>
      <p:pic>
        <p:nvPicPr>
          <p:cNvPr id="42" name="Picture 41" descr="Chart&#10;&#10;Description automatically generated">
            <a:extLst>
              <a:ext uri="{FF2B5EF4-FFF2-40B4-BE49-F238E27FC236}">
                <a16:creationId xmlns:a16="http://schemas.microsoft.com/office/drawing/2014/main" id="{03F9EB14-864F-2B44-8E69-E0A603225301}"/>
              </a:ext>
            </a:extLst>
          </p:cNvPr>
          <p:cNvPicPr>
            <a:picLocks noChangeAspect="1"/>
          </p:cNvPicPr>
          <p:nvPr/>
        </p:nvPicPr>
        <p:blipFill>
          <a:blip r:embed="rId3"/>
          <a:stretch>
            <a:fillRect/>
          </a:stretch>
        </p:blipFill>
        <p:spPr>
          <a:xfrm>
            <a:off x="5057002" y="3856244"/>
            <a:ext cx="2070100" cy="2070100"/>
          </a:xfrm>
          <a:prstGeom prst="rect">
            <a:avLst/>
          </a:prstGeom>
        </p:spPr>
      </p:pic>
      <p:pic>
        <p:nvPicPr>
          <p:cNvPr id="270" name="Pic 270" descr="img270.png"/>
          <p:cNvPicPr>
            <a:picLocks noChangeAspect="1"/>
          </p:cNvPicPr>
          <p:nvPr/>
        </p:nvPicPr>
        <p:blipFill>
          <a:blip r:embed="rId4"/>
          <a:stretch>
            <a:fillRect/>
          </a:stretch>
        </p:blipFill>
        <p:spPr>
          <a:xfrm>
            <a:off x="17745013" y="970688"/>
            <a:ext cx="0" cy="0"/>
          </a:xfrm>
          <a:prstGeom prst="rect">
            <a:avLst/>
          </a:prstGeom>
        </p:spPr>
      </p:pic>
      <p:sp>
        <p:nvSpPr>
          <p:cNvPr id="18" name="Title 2">
            <a:extLst>
              <a:ext uri="{FF2B5EF4-FFF2-40B4-BE49-F238E27FC236}">
                <a16:creationId xmlns:a16="http://schemas.microsoft.com/office/drawing/2014/main" id="{8CC4B354-CF94-A74D-8334-192D8CF5F960}"/>
              </a:ext>
            </a:extLst>
          </p:cNvPr>
          <p:cNvSpPr>
            <a:spLocks noGrp="1"/>
          </p:cNvSpPr>
          <p:nvPr>
            <p:ph type="title"/>
          </p:nvPr>
        </p:nvSpPr>
        <p:spPr>
          <a:xfrm>
            <a:off x="379414" y="54864"/>
            <a:ext cx="11430000" cy="668692"/>
          </a:xfrm>
        </p:spPr>
        <p:txBody>
          <a:bodyPr/>
          <a:lstStyle/>
          <a:p>
            <a:r>
              <a:rPr lang="en-US"/>
              <a:t>Performance Analytics quick start methodology</a:t>
            </a:r>
          </a:p>
        </p:txBody>
      </p:sp>
      <p:sp>
        <p:nvSpPr>
          <p:cNvPr id="13" name="TextBox 12">
            <a:extLst>
              <a:ext uri="{FF2B5EF4-FFF2-40B4-BE49-F238E27FC236}">
                <a16:creationId xmlns:a16="http://schemas.microsoft.com/office/drawing/2014/main" id="{F71F04F0-D351-784D-BA10-56E41F7AF256}"/>
              </a:ext>
            </a:extLst>
          </p:cNvPr>
          <p:cNvSpPr txBox="1"/>
          <p:nvPr/>
        </p:nvSpPr>
        <p:spPr>
          <a:xfrm>
            <a:off x="459472" y="3822167"/>
            <a:ext cx="4476418" cy="795602"/>
          </a:xfrm>
          <a:prstGeom prst="rect">
            <a:avLst/>
          </a:prstGeom>
          <a:noFill/>
          <a:ln w="31750">
            <a:solidFill>
              <a:schemeClr val="accent1"/>
            </a:solidFill>
          </a:ln>
        </p:spPr>
        <p:txBody>
          <a:bodyPr wrap="square" rtlCol="0">
            <a:spAutoFit/>
          </a:bodyPr>
          <a:lstStyle/>
          <a:p>
            <a:pPr>
              <a:lnSpc>
                <a:spcPct val="90000"/>
              </a:lnSpc>
              <a:spcBef>
                <a:spcPts val="300"/>
              </a:spcBef>
            </a:pPr>
            <a:r>
              <a:rPr lang="en-US" sz="1200" b="1"/>
              <a:t>1. Initiate </a:t>
            </a:r>
          </a:p>
          <a:p>
            <a:pPr>
              <a:lnSpc>
                <a:spcPct val="90000"/>
              </a:lnSpc>
              <a:spcBef>
                <a:spcPts val="300"/>
              </a:spcBef>
            </a:pPr>
            <a:r>
              <a:rPr lang="en-US" sz="1200"/>
              <a:t>Define your goals/objectives, collect prerequisite information, and define the key processes for implementation success.</a:t>
            </a:r>
          </a:p>
        </p:txBody>
      </p:sp>
      <p:sp>
        <p:nvSpPr>
          <p:cNvPr id="15" name="TextBox 14">
            <a:extLst>
              <a:ext uri="{FF2B5EF4-FFF2-40B4-BE49-F238E27FC236}">
                <a16:creationId xmlns:a16="http://schemas.microsoft.com/office/drawing/2014/main" id="{377174DF-C2C7-1445-87D7-54CFF4C1A880}"/>
              </a:ext>
            </a:extLst>
          </p:cNvPr>
          <p:cNvSpPr txBox="1"/>
          <p:nvPr/>
        </p:nvSpPr>
        <p:spPr>
          <a:xfrm>
            <a:off x="459472" y="5001523"/>
            <a:ext cx="4476418" cy="961802"/>
          </a:xfrm>
          <a:prstGeom prst="rect">
            <a:avLst/>
          </a:prstGeom>
          <a:solidFill>
            <a:srgbClr val="F7F7F7"/>
          </a:solidFill>
        </p:spPr>
        <p:txBody>
          <a:bodyPr wrap="square" rtlCol="0">
            <a:spAutoFit/>
          </a:bodyPr>
          <a:lstStyle/>
          <a:p>
            <a:pPr>
              <a:lnSpc>
                <a:spcPct val="90000"/>
              </a:lnSpc>
              <a:spcBef>
                <a:spcPts val="300"/>
              </a:spcBef>
            </a:pPr>
            <a:r>
              <a:rPr lang="en-US" sz="1200" b="1"/>
              <a:t>2. Plan </a:t>
            </a:r>
          </a:p>
          <a:p>
            <a:pPr>
              <a:lnSpc>
                <a:spcPct val="90000"/>
              </a:lnSpc>
              <a:spcBef>
                <a:spcPts val="300"/>
              </a:spcBef>
            </a:pPr>
            <a:r>
              <a:rPr lang="en-US" sz="1200"/>
              <a:t>Hold workshops to understand your process </a:t>
            </a:r>
            <a:br>
              <a:rPr lang="en-US" sz="1200"/>
            </a:br>
            <a:r>
              <a:rPr lang="en-US" sz="1200"/>
              <a:t>and platform needs, finalize the engagement </a:t>
            </a:r>
            <a:br>
              <a:rPr lang="en-US" sz="1200"/>
            </a:br>
            <a:r>
              <a:rPr lang="en-US" sz="1200"/>
              <a:t>timeline, and refine your configuration </a:t>
            </a:r>
            <a:br>
              <a:rPr lang="en-US" sz="1200"/>
            </a:br>
            <a:r>
              <a:rPr lang="en-US" sz="1200"/>
              <a:t>requirements, and training</a:t>
            </a:r>
            <a:endParaRPr lang="en-US" sz="1200" b="1"/>
          </a:p>
        </p:txBody>
      </p:sp>
      <p:sp>
        <p:nvSpPr>
          <p:cNvPr id="16" name="TextBox 15">
            <a:extLst>
              <a:ext uri="{FF2B5EF4-FFF2-40B4-BE49-F238E27FC236}">
                <a16:creationId xmlns:a16="http://schemas.microsoft.com/office/drawing/2014/main" id="{C5C46206-98BF-754D-B16A-3221801C62F8}"/>
              </a:ext>
            </a:extLst>
          </p:cNvPr>
          <p:cNvSpPr txBox="1"/>
          <p:nvPr/>
        </p:nvSpPr>
        <p:spPr>
          <a:xfrm>
            <a:off x="7248801" y="5296687"/>
            <a:ext cx="4465405" cy="629403"/>
          </a:xfrm>
          <a:prstGeom prst="rect">
            <a:avLst/>
          </a:prstGeom>
          <a:solidFill>
            <a:srgbClr val="F7F7F7"/>
          </a:solidFill>
        </p:spPr>
        <p:txBody>
          <a:bodyPr wrap="square" rtlCol="0">
            <a:spAutoFit/>
          </a:bodyPr>
          <a:lstStyle/>
          <a:p>
            <a:pPr>
              <a:lnSpc>
                <a:spcPct val="90000"/>
              </a:lnSpc>
              <a:spcBef>
                <a:spcPts val="300"/>
              </a:spcBef>
            </a:pPr>
            <a:r>
              <a:rPr lang="en-US" sz="1200" b="1"/>
              <a:t>5. Close </a:t>
            </a:r>
          </a:p>
          <a:p>
            <a:pPr>
              <a:lnSpc>
                <a:spcPct val="90000"/>
              </a:lnSpc>
              <a:spcBef>
                <a:spcPts val="300"/>
              </a:spcBef>
            </a:pPr>
            <a:r>
              <a:rPr lang="en-US" sz="1200"/>
              <a:t>Handoff from implementation team to </a:t>
            </a:r>
            <a:br>
              <a:rPr lang="en-US" sz="1200"/>
            </a:br>
            <a:r>
              <a:rPr lang="en-US" sz="1200"/>
              <a:t>the platform maintenance team.</a:t>
            </a:r>
          </a:p>
        </p:txBody>
      </p:sp>
      <p:sp>
        <p:nvSpPr>
          <p:cNvPr id="19" name="TextBox 18">
            <a:extLst>
              <a:ext uri="{FF2B5EF4-FFF2-40B4-BE49-F238E27FC236}">
                <a16:creationId xmlns:a16="http://schemas.microsoft.com/office/drawing/2014/main" id="{BC139E19-57A7-8445-8A52-1E0C9C8A232A}"/>
              </a:ext>
            </a:extLst>
          </p:cNvPr>
          <p:cNvSpPr txBox="1"/>
          <p:nvPr/>
        </p:nvSpPr>
        <p:spPr>
          <a:xfrm>
            <a:off x="7248801" y="4392326"/>
            <a:ext cx="4465405" cy="812530"/>
          </a:xfrm>
          <a:prstGeom prst="rect">
            <a:avLst/>
          </a:prstGeom>
          <a:solidFill>
            <a:srgbClr val="F7F7F7"/>
          </a:solidFill>
        </p:spPr>
        <p:txBody>
          <a:bodyPr wrap="square" lIns="91440" tIns="45720" rIns="91440" bIns="45720" rtlCol="0" anchor="t">
            <a:spAutoFit/>
          </a:bodyPr>
          <a:lstStyle/>
          <a:p>
            <a:pPr>
              <a:lnSpc>
                <a:spcPct val="90000"/>
              </a:lnSpc>
              <a:spcBef>
                <a:spcPts val="300"/>
              </a:spcBef>
            </a:pPr>
            <a:r>
              <a:rPr lang="en-US" sz="1200" b="1"/>
              <a:t>4. Deliver </a:t>
            </a:r>
          </a:p>
          <a:p>
            <a:r>
              <a:rPr lang="en-US" sz="1200"/>
              <a:t>Review results with stakeholders; create and </a:t>
            </a:r>
            <a:br>
              <a:rPr lang="en-US" sz="1200"/>
            </a:br>
            <a:r>
              <a:rPr lang="en-US" sz="1200"/>
              <a:t>rollout</a:t>
            </a:r>
            <a:r>
              <a:rPr lang="en-US" sz="1200">
                <a:ea typeface="+mn-lt"/>
                <a:cs typeface="+mn-lt"/>
              </a:rPr>
              <a:t> </a:t>
            </a:r>
            <a:r>
              <a:rPr lang="en-US" sz="1200"/>
              <a:t>a Communications and Training Plan; </a:t>
            </a:r>
            <a:br>
              <a:rPr lang="en-US" sz="1200"/>
            </a:br>
            <a:r>
              <a:rPr lang="en-US" sz="1200"/>
              <a:t>go-live; and provide post go-live support.</a:t>
            </a:r>
            <a:endParaRPr lang="en-US"/>
          </a:p>
        </p:txBody>
      </p:sp>
      <p:sp>
        <p:nvSpPr>
          <p:cNvPr id="20" name="TextBox 19">
            <a:extLst>
              <a:ext uri="{FF2B5EF4-FFF2-40B4-BE49-F238E27FC236}">
                <a16:creationId xmlns:a16="http://schemas.microsoft.com/office/drawing/2014/main" id="{C221A2E5-D92A-534D-BE4E-D2E0E5236315}"/>
              </a:ext>
            </a:extLst>
          </p:cNvPr>
          <p:cNvSpPr txBox="1"/>
          <p:nvPr/>
        </p:nvSpPr>
        <p:spPr>
          <a:xfrm>
            <a:off x="7252935" y="3824132"/>
            <a:ext cx="4465405" cy="463204"/>
          </a:xfrm>
          <a:prstGeom prst="rect">
            <a:avLst/>
          </a:prstGeom>
          <a:solidFill>
            <a:srgbClr val="F7F7F7"/>
          </a:solidFill>
        </p:spPr>
        <p:txBody>
          <a:bodyPr wrap="square" rtlCol="0">
            <a:spAutoFit/>
          </a:bodyPr>
          <a:lstStyle/>
          <a:p>
            <a:pPr>
              <a:lnSpc>
                <a:spcPct val="90000"/>
              </a:lnSpc>
              <a:spcBef>
                <a:spcPts val="300"/>
              </a:spcBef>
            </a:pPr>
            <a:r>
              <a:rPr lang="en-US" sz="1200" b="1"/>
              <a:t>3. Execute </a:t>
            </a:r>
          </a:p>
          <a:p>
            <a:pPr>
              <a:lnSpc>
                <a:spcPct val="90000"/>
              </a:lnSpc>
              <a:spcBef>
                <a:spcPts val="300"/>
              </a:spcBef>
            </a:pPr>
            <a:r>
              <a:rPr lang="en-US" sz="1200"/>
              <a:t>Perform configuration and unit testing.</a:t>
            </a:r>
          </a:p>
        </p:txBody>
      </p:sp>
      <p:sp>
        <p:nvSpPr>
          <p:cNvPr id="2" name="Rectangle 1">
            <a:extLst>
              <a:ext uri="{FF2B5EF4-FFF2-40B4-BE49-F238E27FC236}">
                <a16:creationId xmlns:a16="http://schemas.microsoft.com/office/drawing/2014/main" id="{7A34031E-0485-E846-B033-471AF7C16EF9}"/>
              </a:ext>
            </a:extLst>
          </p:cNvPr>
          <p:cNvSpPr/>
          <p:nvPr/>
        </p:nvSpPr>
        <p:spPr>
          <a:xfrm>
            <a:off x="459472" y="1347491"/>
            <a:ext cx="11254734" cy="2231380"/>
          </a:xfrm>
          <a:prstGeom prst="rect">
            <a:avLst/>
          </a:prstGeom>
        </p:spPr>
        <p:txBody>
          <a:bodyPr wrap="square" lIns="91440" tIns="45720" rIns="91440" bIns="45720" anchor="t">
            <a:spAutoFit/>
          </a:bodyPr>
          <a:lstStyle/>
          <a:p>
            <a:r>
              <a:rPr lang="en-US" sz="1200">
                <a:ea typeface="+mn-lt"/>
                <a:cs typeface="+mn-lt"/>
              </a:rPr>
              <a:t>ServiceNow Performance Analytics delivers real-time insight into business performance to help you meet and exceed your goals. Performance Analytics helps you make better decisions faster and answers questions via instant insight into current patterns and trends.</a:t>
            </a:r>
            <a:endParaRPr lang="en-US">
              <a:ea typeface="+mn-lt"/>
              <a:cs typeface="+mn-lt"/>
            </a:endParaRPr>
          </a:p>
          <a:p>
            <a:r>
              <a:rPr lang="en-US" sz="1200">
                <a:ea typeface="+mn-lt"/>
                <a:cs typeface="+mn-lt"/>
              </a:rPr>
              <a:t>The Performance Analytics readiness checklist (see slide 8) guides the Initiate phase and helps you gain: </a:t>
            </a:r>
          </a:p>
          <a:p>
            <a:endParaRPr lang="en-US" sz="900">
              <a:ea typeface="+mn-lt"/>
              <a:cs typeface="+mn-lt"/>
            </a:endParaRPr>
          </a:p>
          <a:p>
            <a:pPr marL="171450" indent="-171450">
              <a:buFont typeface="Wingdings"/>
              <a:buChar char="Ø"/>
            </a:pPr>
            <a:r>
              <a:rPr lang="en-US" sz="1200">
                <a:ea typeface="+mn-lt"/>
                <a:cs typeface="+mn-lt"/>
              </a:rPr>
              <a:t>Immediate value via access to out-of-the-box Key Performance Indicators and dashboards precisely tuned for your ServiceNow applications</a:t>
            </a:r>
            <a:endParaRPr lang="en-US"/>
          </a:p>
          <a:p>
            <a:pPr marL="171450" indent="-171450">
              <a:buFont typeface="Wingdings"/>
              <a:buChar char="Ø"/>
            </a:pPr>
            <a:r>
              <a:rPr lang="en-US" sz="1200">
                <a:ea typeface="+mn-lt"/>
                <a:cs typeface="+mn-lt"/>
              </a:rPr>
              <a:t>Quick deployment as you implement without integration and modeling provides results in weeks instead of months or years</a:t>
            </a:r>
            <a:endParaRPr lang="en-US"/>
          </a:p>
          <a:p>
            <a:pPr marL="171450" indent="-171450">
              <a:buFont typeface="Wingdings"/>
              <a:buChar char="Ø"/>
            </a:pPr>
            <a:r>
              <a:rPr lang="en-US" sz="1200">
                <a:ea typeface="+mn-lt"/>
                <a:cs typeface="+mn-lt"/>
              </a:rPr>
              <a:t>Increased automation through uncovering and removing tedious, repetitive work from your organization</a:t>
            </a:r>
            <a:endParaRPr lang="en-US"/>
          </a:p>
          <a:p>
            <a:pPr marL="171450" indent="-171450">
              <a:buFont typeface="Wingdings"/>
              <a:buChar char="Ø"/>
            </a:pPr>
            <a:r>
              <a:rPr lang="en-US" sz="1200">
                <a:ea typeface="+mn-lt"/>
                <a:cs typeface="+mn-lt"/>
              </a:rPr>
              <a:t>In-platform access that lets you replace maintaining manual spreadsheets with automated data collection</a:t>
            </a:r>
            <a:endParaRPr lang="en-US"/>
          </a:p>
          <a:p>
            <a:pPr marL="171450" indent="-171450">
              <a:buFont typeface="Wingdings"/>
              <a:buChar char="Ø"/>
            </a:pPr>
            <a:r>
              <a:rPr lang="en-US" sz="1200">
                <a:ea typeface="+mn-lt"/>
                <a:cs typeface="+mn-lt"/>
              </a:rPr>
              <a:t>Trusted data that provides a single source of truth to stop questioning the validity of ad-hoc spreadsheets and anecdotal information</a:t>
            </a:r>
            <a:endParaRPr lang="en-US" sz="1200">
              <a:highlight>
                <a:srgbClr val="FFFF00"/>
              </a:highlight>
            </a:endParaRPr>
          </a:p>
          <a:p>
            <a:pPr>
              <a:spcBef>
                <a:spcPts val="1200"/>
              </a:spcBef>
            </a:pPr>
            <a:r>
              <a:rPr lang="en-US" sz="1200"/>
              <a:t>The Now Create Methodology described below is a proven methodology developed from thousands of ServiceNow implementations. Each phase is covered in the following sections of this deck. </a:t>
            </a:r>
          </a:p>
        </p:txBody>
      </p:sp>
      <p:sp>
        <p:nvSpPr>
          <p:cNvPr id="4" name="TextBox 3">
            <a:extLst>
              <a:ext uri="{FF2B5EF4-FFF2-40B4-BE49-F238E27FC236}">
                <a16:creationId xmlns:a16="http://schemas.microsoft.com/office/drawing/2014/main" id="{8D0326A0-FE9B-7046-96B1-85C52B435331}"/>
              </a:ext>
            </a:extLst>
          </p:cNvPr>
          <p:cNvSpPr txBox="1"/>
          <p:nvPr/>
        </p:nvSpPr>
        <p:spPr>
          <a:xfrm>
            <a:off x="5623432" y="4560403"/>
            <a:ext cx="954107" cy="646331"/>
          </a:xfrm>
          <a:prstGeom prst="rect">
            <a:avLst/>
          </a:prstGeom>
          <a:noFill/>
        </p:spPr>
        <p:txBody>
          <a:bodyPr wrap="none" rtlCol="0" anchor="t">
            <a:spAutoFit/>
          </a:bodyPr>
          <a:lstStyle/>
          <a:p>
            <a:pPr algn="ctr"/>
            <a:r>
              <a:rPr lang="en-US" sz="1800" b="1"/>
              <a:t>Now </a:t>
            </a:r>
          </a:p>
          <a:p>
            <a:pPr algn="ctr"/>
            <a:r>
              <a:rPr lang="en-US" sz="1800" b="1"/>
              <a:t>Create</a:t>
            </a:r>
          </a:p>
        </p:txBody>
      </p:sp>
      <p:pic>
        <p:nvPicPr>
          <p:cNvPr id="8" name="Picture 7">
            <a:extLst>
              <a:ext uri="{FF2B5EF4-FFF2-40B4-BE49-F238E27FC236}">
                <a16:creationId xmlns:a16="http://schemas.microsoft.com/office/drawing/2014/main" id="{FFE4820B-0046-40BB-AEBD-708583158AA9}"/>
              </a:ext>
            </a:extLst>
          </p:cNvPr>
          <p:cNvPicPr>
            <a:picLocks noChangeAspect="1"/>
          </p:cNvPicPr>
          <p:nvPr/>
        </p:nvPicPr>
        <p:blipFill>
          <a:blip r:embed="rId5"/>
          <a:stretch>
            <a:fillRect/>
          </a:stretch>
        </p:blipFill>
        <p:spPr>
          <a:xfrm>
            <a:off x="11067545" y="4611448"/>
            <a:ext cx="360252" cy="371999"/>
          </a:xfrm>
          <a:prstGeom prst="rect">
            <a:avLst/>
          </a:prstGeom>
        </p:spPr>
      </p:pic>
      <p:grpSp>
        <p:nvGrpSpPr>
          <p:cNvPr id="36" name="Group 81">
            <a:extLst>
              <a:ext uri="{FF2B5EF4-FFF2-40B4-BE49-F238E27FC236}">
                <a16:creationId xmlns:a16="http://schemas.microsoft.com/office/drawing/2014/main" id="{C640232D-12DF-CC49-BFD1-FB572DE606B4}"/>
              </a:ext>
            </a:extLst>
          </p:cNvPr>
          <p:cNvGrpSpPr>
            <a:grpSpLocks noChangeAspect="1"/>
          </p:cNvGrpSpPr>
          <p:nvPr/>
        </p:nvGrpSpPr>
        <p:grpSpPr bwMode="auto">
          <a:xfrm>
            <a:off x="4313254" y="4019158"/>
            <a:ext cx="399362" cy="405235"/>
            <a:chOff x="3703" y="2022"/>
            <a:chExt cx="272" cy="276"/>
          </a:xfrm>
        </p:grpSpPr>
        <p:sp>
          <p:nvSpPr>
            <p:cNvPr id="37" name="Oval 82">
              <a:extLst>
                <a:ext uri="{FF2B5EF4-FFF2-40B4-BE49-F238E27FC236}">
                  <a16:creationId xmlns:a16="http://schemas.microsoft.com/office/drawing/2014/main" id="{5642D151-CE51-1948-8105-233CD0EF0D90}"/>
                </a:ext>
              </a:extLst>
            </p:cNvPr>
            <p:cNvSpPr>
              <a:spLocks noChangeArrowheads="1"/>
            </p:cNvSpPr>
            <p:nvPr/>
          </p:nvSpPr>
          <p:spPr bwMode="auto">
            <a:xfrm>
              <a:off x="3849" y="2022"/>
              <a:ext cx="104" cy="108"/>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Oval 83">
              <a:extLst>
                <a:ext uri="{FF2B5EF4-FFF2-40B4-BE49-F238E27FC236}">
                  <a16:creationId xmlns:a16="http://schemas.microsoft.com/office/drawing/2014/main" id="{BC819ABB-722F-DB4D-9EDB-B7FDB84859D7}"/>
                </a:ext>
              </a:extLst>
            </p:cNvPr>
            <p:cNvSpPr>
              <a:spLocks noChangeArrowheads="1"/>
            </p:cNvSpPr>
            <p:nvPr/>
          </p:nvSpPr>
          <p:spPr bwMode="auto">
            <a:xfrm>
              <a:off x="3905" y="2148"/>
              <a:ext cx="70" cy="72"/>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Oval 84">
              <a:extLst>
                <a:ext uri="{FF2B5EF4-FFF2-40B4-BE49-F238E27FC236}">
                  <a16:creationId xmlns:a16="http://schemas.microsoft.com/office/drawing/2014/main" id="{195F8F17-66A9-784F-9E23-F2DF3E569709}"/>
                </a:ext>
              </a:extLst>
            </p:cNvPr>
            <p:cNvSpPr>
              <a:spLocks noChangeArrowheads="1"/>
            </p:cNvSpPr>
            <p:nvPr/>
          </p:nvSpPr>
          <p:spPr bwMode="auto">
            <a:xfrm>
              <a:off x="3770" y="2040"/>
              <a:ext cx="53" cy="54"/>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85">
              <a:extLst>
                <a:ext uri="{FF2B5EF4-FFF2-40B4-BE49-F238E27FC236}">
                  <a16:creationId xmlns:a16="http://schemas.microsoft.com/office/drawing/2014/main" id="{D0E040F4-4A9B-694A-93DB-78BF67A28D97}"/>
                </a:ext>
              </a:extLst>
            </p:cNvPr>
            <p:cNvSpPr>
              <a:spLocks noEditPoints="1"/>
            </p:cNvSpPr>
            <p:nvPr/>
          </p:nvSpPr>
          <p:spPr bwMode="auto">
            <a:xfrm>
              <a:off x="3703" y="2075"/>
              <a:ext cx="198" cy="223"/>
            </a:xfrm>
            <a:custGeom>
              <a:avLst/>
              <a:gdLst>
                <a:gd name="T0" fmla="*/ 173 w 182"/>
                <a:gd name="T1" fmla="*/ 9 h 199"/>
                <a:gd name="T2" fmla="*/ 138 w 182"/>
                <a:gd name="T3" fmla="*/ 9 h 199"/>
                <a:gd name="T4" fmla="*/ 98 w 182"/>
                <a:gd name="T5" fmla="*/ 49 h 199"/>
                <a:gd name="T6" fmla="*/ 86 w 182"/>
                <a:gd name="T7" fmla="*/ 31 h 199"/>
                <a:gd name="T8" fmla="*/ 54 w 182"/>
                <a:gd name="T9" fmla="*/ 32 h 199"/>
                <a:gd name="T10" fmla="*/ 46 w 182"/>
                <a:gd name="T11" fmla="*/ 40 h 199"/>
                <a:gd name="T12" fmla="*/ 45 w 182"/>
                <a:gd name="T13" fmla="*/ 48 h 199"/>
                <a:gd name="T14" fmla="*/ 46 w 182"/>
                <a:gd name="T15" fmla="*/ 101 h 199"/>
                <a:gd name="T16" fmla="*/ 2 w 182"/>
                <a:gd name="T17" fmla="*/ 145 h 199"/>
                <a:gd name="T18" fmla="*/ 2 w 182"/>
                <a:gd name="T19" fmla="*/ 153 h 199"/>
                <a:gd name="T20" fmla="*/ 11 w 182"/>
                <a:gd name="T21" fmla="*/ 153 h 199"/>
                <a:gd name="T22" fmla="*/ 51 w 182"/>
                <a:gd name="T23" fmla="*/ 113 h 199"/>
                <a:gd name="T24" fmla="*/ 101 w 182"/>
                <a:gd name="T25" fmla="*/ 150 h 199"/>
                <a:gd name="T26" fmla="*/ 63 w 182"/>
                <a:gd name="T27" fmla="*/ 189 h 199"/>
                <a:gd name="T28" fmla="*/ 63 w 182"/>
                <a:gd name="T29" fmla="*/ 197 h 199"/>
                <a:gd name="T30" fmla="*/ 67 w 182"/>
                <a:gd name="T31" fmla="*/ 199 h 199"/>
                <a:gd name="T32" fmla="*/ 71 w 182"/>
                <a:gd name="T33" fmla="*/ 197 h 199"/>
                <a:gd name="T34" fmla="*/ 112 w 182"/>
                <a:gd name="T35" fmla="*/ 155 h 199"/>
                <a:gd name="T36" fmla="*/ 113 w 182"/>
                <a:gd name="T37" fmla="*/ 155 h 199"/>
                <a:gd name="T38" fmla="*/ 130 w 182"/>
                <a:gd name="T39" fmla="*/ 148 h 199"/>
                <a:gd name="T40" fmla="*/ 158 w 182"/>
                <a:gd name="T41" fmla="*/ 120 h 199"/>
                <a:gd name="T42" fmla="*/ 160 w 182"/>
                <a:gd name="T43" fmla="*/ 90 h 199"/>
                <a:gd name="T44" fmla="*/ 146 w 182"/>
                <a:gd name="T45" fmla="*/ 71 h 199"/>
                <a:gd name="T46" fmla="*/ 173 w 182"/>
                <a:gd name="T47" fmla="*/ 44 h 199"/>
                <a:gd name="T48" fmla="*/ 173 w 182"/>
                <a:gd name="T49" fmla="*/ 9 h 199"/>
                <a:gd name="T50" fmla="*/ 164 w 182"/>
                <a:gd name="T51" fmla="*/ 35 h 199"/>
                <a:gd name="T52" fmla="*/ 134 w 182"/>
                <a:gd name="T53" fmla="*/ 66 h 199"/>
                <a:gd name="T54" fmla="*/ 133 w 182"/>
                <a:gd name="T55" fmla="*/ 74 h 199"/>
                <a:gd name="T56" fmla="*/ 150 w 182"/>
                <a:gd name="T57" fmla="*/ 97 h 199"/>
                <a:gd name="T58" fmla="*/ 149 w 182"/>
                <a:gd name="T59" fmla="*/ 112 h 199"/>
                <a:gd name="T60" fmla="*/ 121 w 182"/>
                <a:gd name="T61" fmla="*/ 140 h 199"/>
                <a:gd name="T62" fmla="*/ 113 w 182"/>
                <a:gd name="T63" fmla="*/ 143 h 199"/>
                <a:gd name="T64" fmla="*/ 112 w 182"/>
                <a:gd name="T65" fmla="*/ 143 h 199"/>
                <a:gd name="T66" fmla="*/ 59 w 182"/>
                <a:gd name="T67" fmla="*/ 104 h 199"/>
                <a:gd name="T68" fmla="*/ 58 w 182"/>
                <a:gd name="T69" fmla="*/ 45 h 199"/>
                <a:gd name="T70" fmla="*/ 62 w 182"/>
                <a:gd name="T71" fmla="*/ 40 h 199"/>
                <a:gd name="T72" fmla="*/ 78 w 182"/>
                <a:gd name="T73" fmla="*/ 40 h 199"/>
                <a:gd name="T74" fmla="*/ 88 w 182"/>
                <a:gd name="T75" fmla="*/ 62 h 199"/>
                <a:gd name="T76" fmla="*/ 92 w 182"/>
                <a:gd name="T77" fmla="*/ 67 h 199"/>
                <a:gd name="T78" fmla="*/ 98 w 182"/>
                <a:gd name="T79" fmla="*/ 66 h 199"/>
                <a:gd name="T80" fmla="*/ 146 w 182"/>
                <a:gd name="T81" fmla="*/ 18 h 199"/>
                <a:gd name="T82" fmla="*/ 164 w 182"/>
                <a:gd name="T83" fmla="*/ 18 h 199"/>
                <a:gd name="T84" fmla="*/ 164 w 182"/>
                <a:gd name="T85" fmla="*/ 3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2" h="199">
                  <a:moveTo>
                    <a:pt x="173" y="9"/>
                  </a:moveTo>
                  <a:cubicBezTo>
                    <a:pt x="163" y="0"/>
                    <a:pt x="147" y="0"/>
                    <a:pt x="138" y="9"/>
                  </a:cubicBezTo>
                  <a:cubicBezTo>
                    <a:pt x="98" y="49"/>
                    <a:pt x="98" y="49"/>
                    <a:pt x="98" y="49"/>
                  </a:cubicBezTo>
                  <a:cubicBezTo>
                    <a:pt x="96" y="42"/>
                    <a:pt x="92" y="36"/>
                    <a:pt x="86" y="31"/>
                  </a:cubicBezTo>
                  <a:cubicBezTo>
                    <a:pt x="77" y="23"/>
                    <a:pt x="63" y="23"/>
                    <a:pt x="54" y="32"/>
                  </a:cubicBezTo>
                  <a:cubicBezTo>
                    <a:pt x="46" y="40"/>
                    <a:pt x="46" y="40"/>
                    <a:pt x="46" y="40"/>
                  </a:cubicBezTo>
                  <a:cubicBezTo>
                    <a:pt x="44" y="42"/>
                    <a:pt x="44" y="45"/>
                    <a:pt x="45" y="48"/>
                  </a:cubicBezTo>
                  <a:cubicBezTo>
                    <a:pt x="68" y="78"/>
                    <a:pt x="47" y="100"/>
                    <a:pt x="46" y="101"/>
                  </a:cubicBezTo>
                  <a:cubicBezTo>
                    <a:pt x="2" y="145"/>
                    <a:pt x="2" y="145"/>
                    <a:pt x="2" y="145"/>
                  </a:cubicBezTo>
                  <a:cubicBezTo>
                    <a:pt x="0" y="147"/>
                    <a:pt x="0" y="151"/>
                    <a:pt x="2" y="153"/>
                  </a:cubicBezTo>
                  <a:cubicBezTo>
                    <a:pt x="4" y="156"/>
                    <a:pt x="8" y="156"/>
                    <a:pt x="11" y="153"/>
                  </a:cubicBezTo>
                  <a:cubicBezTo>
                    <a:pt x="51" y="113"/>
                    <a:pt x="51" y="113"/>
                    <a:pt x="51" y="113"/>
                  </a:cubicBezTo>
                  <a:cubicBezTo>
                    <a:pt x="101" y="150"/>
                    <a:pt x="101" y="150"/>
                    <a:pt x="101" y="150"/>
                  </a:cubicBezTo>
                  <a:cubicBezTo>
                    <a:pt x="63" y="189"/>
                    <a:pt x="63" y="189"/>
                    <a:pt x="63" y="189"/>
                  </a:cubicBezTo>
                  <a:cubicBezTo>
                    <a:pt x="60" y="191"/>
                    <a:pt x="60" y="195"/>
                    <a:pt x="63" y="197"/>
                  </a:cubicBezTo>
                  <a:cubicBezTo>
                    <a:pt x="64" y="198"/>
                    <a:pt x="65" y="199"/>
                    <a:pt x="67" y="199"/>
                  </a:cubicBezTo>
                  <a:cubicBezTo>
                    <a:pt x="68" y="199"/>
                    <a:pt x="70" y="198"/>
                    <a:pt x="71" y="197"/>
                  </a:cubicBezTo>
                  <a:cubicBezTo>
                    <a:pt x="112" y="155"/>
                    <a:pt x="112" y="155"/>
                    <a:pt x="112" y="155"/>
                  </a:cubicBezTo>
                  <a:cubicBezTo>
                    <a:pt x="113" y="155"/>
                    <a:pt x="113" y="155"/>
                    <a:pt x="113" y="155"/>
                  </a:cubicBezTo>
                  <a:cubicBezTo>
                    <a:pt x="119" y="155"/>
                    <a:pt x="125" y="153"/>
                    <a:pt x="130" y="148"/>
                  </a:cubicBezTo>
                  <a:cubicBezTo>
                    <a:pt x="158" y="120"/>
                    <a:pt x="158" y="120"/>
                    <a:pt x="158" y="120"/>
                  </a:cubicBezTo>
                  <a:cubicBezTo>
                    <a:pt x="166" y="112"/>
                    <a:pt x="167" y="99"/>
                    <a:pt x="160" y="90"/>
                  </a:cubicBezTo>
                  <a:cubicBezTo>
                    <a:pt x="146" y="71"/>
                    <a:pt x="146" y="71"/>
                    <a:pt x="146" y="71"/>
                  </a:cubicBezTo>
                  <a:cubicBezTo>
                    <a:pt x="173" y="44"/>
                    <a:pt x="173" y="44"/>
                    <a:pt x="173" y="44"/>
                  </a:cubicBezTo>
                  <a:cubicBezTo>
                    <a:pt x="182" y="34"/>
                    <a:pt x="182" y="19"/>
                    <a:pt x="173" y="9"/>
                  </a:cubicBezTo>
                  <a:close/>
                  <a:moveTo>
                    <a:pt x="164" y="35"/>
                  </a:moveTo>
                  <a:cubicBezTo>
                    <a:pt x="134" y="66"/>
                    <a:pt x="134" y="66"/>
                    <a:pt x="134" y="66"/>
                  </a:cubicBezTo>
                  <a:cubicBezTo>
                    <a:pt x="131" y="68"/>
                    <a:pt x="131" y="72"/>
                    <a:pt x="133" y="74"/>
                  </a:cubicBezTo>
                  <a:cubicBezTo>
                    <a:pt x="150" y="97"/>
                    <a:pt x="150" y="97"/>
                    <a:pt x="150" y="97"/>
                  </a:cubicBezTo>
                  <a:cubicBezTo>
                    <a:pt x="154" y="101"/>
                    <a:pt x="153" y="108"/>
                    <a:pt x="149" y="112"/>
                  </a:cubicBezTo>
                  <a:cubicBezTo>
                    <a:pt x="121" y="140"/>
                    <a:pt x="121" y="140"/>
                    <a:pt x="121" y="140"/>
                  </a:cubicBezTo>
                  <a:cubicBezTo>
                    <a:pt x="119" y="142"/>
                    <a:pt x="116" y="143"/>
                    <a:pt x="113" y="143"/>
                  </a:cubicBezTo>
                  <a:cubicBezTo>
                    <a:pt x="112" y="143"/>
                    <a:pt x="112" y="143"/>
                    <a:pt x="112" y="143"/>
                  </a:cubicBezTo>
                  <a:cubicBezTo>
                    <a:pt x="59" y="104"/>
                    <a:pt x="59" y="104"/>
                    <a:pt x="59" y="104"/>
                  </a:cubicBezTo>
                  <a:cubicBezTo>
                    <a:pt x="67" y="92"/>
                    <a:pt x="74" y="70"/>
                    <a:pt x="58" y="45"/>
                  </a:cubicBezTo>
                  <a:cubicBezTo>
                    <a:pt x="62" y="40"/>
                    <a:pt x="62" y="40"/>
                    <a:pt x="62" y="40"/>
                  </a:cubicBezTo>
                  <a:cubicBezTo>
                    <a:pt x="67" y="36"/>
                    <a:pt x="74" y="36"/>
                    <a:pt x="78" y="40"/>
                  </a:cubicBezTo>
                  <a:cubicBezTo>
                    <a:pt x="85" y="46"/>
                    <a:pt x="88" y="53"/>
                    <a:pt x="88" y="62"/>
                  </a:cubicBezTo>
                  <a:cubicBezTo>
                    <a:pt x="88" y="64"/>
                    <a:pt x="89" y="66"/>
                    <a:pt x="92" y="67"/>
                  </a:cubicBezTo>
                  <a:cubicBezTo>
                    <a:pt x="94" y="68"/>
                    <a:pt x="96" y="68"/>
                    <a:pt x="98" y="66"/>
                  </a:cubicBezTo>
                  <a:cubicBezTo>
                    <a:pt x="146" y="18"/>
                    <a:pt x="146" y="18"/>
                    <a:pt x="146" y="18"/>
                  </a:cubicBezTo>
                  <a:cubicBezTo>
                    <a:pt x="151" y="13"/>
                    <a:pt x="159" y="13"/>
                    <a:pt x="164" y="18"/>
                  </a:cubicBezTo>
                  <a:cubicBezTo>
                    <a:pt x="169" y="23"/>
                    <a:pt x="169" y="31"/>
                    <a:pt x="164" y="35"/>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8" name="Group 195">
            <a:extLst>
              <a:ext uri="{FF2B5EF4-FFF2-40B4-BE49-F238E27FC236}">
                <a16:creationId xmlns:a16="http://schemas.microsoft.com/office/drawing/2014/main" id="{B967277B-9F06-1F4E-84A8-D92900B54093}"/>
              </a:ext>
            </a:extLst>
          </p:cNvPr>
          <p:cNvGrpSpPr>
            <a:grpSpLocks noChangeAspect="1"/>
          </p:cNvGrpSpPr>
          <p:nvPr/>
        </p:nvGrpSpPr>
        <p:grpSpPr bwMode="auto">
          <a:xfrm>
            <a:off x="4258231" y="5328595"/>
            <a:ext cx="472350" cy="427221"/>
            <a:chOff x="1215" y="3003"/>
            <a:chExt cx="314" cy="284"/>
          </a:xfrm>
        </p:grpSpPr>
        <p:sp>
          <p:nvSpPr>
            <p:cNvPr id="49" name="Freeform 196">
              <a:extLst>
                <a:ext uri="{FF2B5EF4-FFF2-40B4-BE49-F238E27FC236}">
                  <a16:creationId xmlns:a16="http://schemas.microsoft.com/office/drawing/2014/main" id="{B2CA8EE8-707D-CA42-A8B3-4C6EA7AE8A55}"/>
                </a:ext>
              </a:extLst>
            </p:cNvPr>
            <p:cNvSpPr>
              <a:spLocks noEditPoints="1"/>
            </p:cNvSpPr>
            <p:nvPr/>
          </p:nvSpPr>
          <p:spPr bwMode="auto">
            <a:xfrm>
              <a:off x="1215" y="3003"/>
              <a:ext cx="314" cy="284"/>
            </a:xfrm>
            <a:custGeom>
              <a:avLst/>
              <a:gdLst>
                <a:gd name="T0" fmla="*/ 249 w 252"/>
                <a:gd name="T1" fmla="*/ 1 h 220"/>
                <a:gd name="T2" fmla="*/ 243 w 252"/>
                <a:gd name="T3" fmla="*/ 1 h 220"/>
                <a:gd name="T4" fmla="*/ 126 w 252"/>
                <a:gd name="T5" fmla="*/ 55 h 220"/>
                <a:gd name="T6" fmla="*/ 9 w 252"/>
                <a:gd name="T7" fmla="*/ 1 h 220"/>
                <a:gd name="T8" fmla="*/ 3 w 252"/>
                <a:gd name="T9" fmla="*/ 1 h 220"/>
                <a:gd name="T10" fmla="*/ 0 w 252"/>
                <a:gd name="T11" fmla="*/ 6 h 220"/>
                <a:gd name="T12" fmla="*/ 0 w 252"/>
                <a:gd name="T13" fmla="*/ 158 h 220"/>
                <a:gd name="T14" fmla="*/ 3 w 252"/>
                <a:gd name="T15" fmla="*/ 163 h 220"/>
                <a:gd name="T16" fmla="*/ 123 w 252"/>
                <a:gd name="T17" fmla="*/ 219 h 220"/>
                <a:gd name="T18" fmla="*/ 126 w 252"/>
                <a:gd name="T19" fmla="*/ 220 h 220"/>
                <a:gd name="T20" fmla="*/ 129 w 252"/>
                <a:gd name="T21" fmla="*/ 219 h 220"/>
                <a:gd name="T22" fmla="*/ 249 w 252"/>
                <a:gd name="T23" fmla="*/ 163 h 220"/>
                <a:gd name="T24" fmla="*/ 252 w 252"/>
                <a:gd name="T25" fmla="*/ 158 h 220"/>
                <a:gd name="T26" fmla="*/ 252 w 252"/>
                <a:gd name="T27" fmla="*/ 6 h 220"/>
                <a:gd name="T28" fmla="*/ 249 w 252"/>
                <a:gd name="T29" fmla="*/ 1 h 220"/>
                <a:gd name="T30" fmla="*/ 12 w 252"/>
                <a:gd name="T31" fmla="*/ 15 h 220"/>
                <a:gd name="T32" fmla="*/ 120 w 252"/>
                <a:gd name="T33" fmla="*/ 66 h 220"/>
                <a:gd name="T34" fmla="*/ 120 w 252"/>
                <a:gd name="T35" fmla="*/ 205 h 220"/>
                <a:gd name="T36" fmla="*/ 12 w 252"/>
                <a:gd name="T37" fmla="*/ 154 h 220"/>
                <a:gd name="T38" fmla="*/ 12 w 252"/>
                <a:gd name="T39" fmla="*/ 15 h 220"/>
                <a:gd name="T40" fmla="*/ 240 w 252"/>
                <a:gd name="T41" fmla="*/ 154 h 220"/>
                <a:gd name="T42" fmla="*/ 132 w 252"/>
                <a:gd name="T43" fmla="*/ 205 h 220"/>
                <a:gd name="T44" fmla="*/ 132 w 252"/>
                <a:gd name="T45" fmla="*/ 66 h 220"/>
                <a:gd name="T46" fmla="*/ 240 w 252"/>
                <a:gd name="T47" fmla="*/ 15 h 220"/>
                <a:gd name="T48" fmla="*/ 240 w 252"/>
                <a:gd name="T49" fmla="*/ 15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2" h="220">
                  <a:moveTo>
                    <a:pt x="249" y="1"/>
                  </a:moveTo>
                  <a:cubicBezTo>
                    <a:pt x="247" y="0"/>
                    <a:pt x="245" y="0"/>
                    <a:pt x="243" y="1"/>
                  </a:cubicBezTo>
                  <a:cubicBezTo>
                    <a:pt x="126" y="55"/>
                    <a:pt x="126" y="55"/>
                    <a:pt x="126" y="55"/>
                  </a:cubicBezTo>
                  <a:cubicBezTo>
                    <a:pt x="9" y="1"/>
                    <a:pt x="9" y="1"/>
                    <a:pt x="9" y="1"/>
                  </a:cubicBezTo>
                  <a:cubicBezTo>
                    <a:pt x="7" y="0"/>
                    <a:pt x="5" y="0"/>
                    <a:pt x="3" y="1"/>
                  </a:cubicBezTo>
                  <a:cubicBezTo>
                    <a:pt x="1" y="2"/>
                    <a:pt x="0" y="4"/>
                    <a:pt x="0" y="6"/>
                  </a:cubicBezTo>
                  <a:cubicBezTo>
                    <a:pt x="0" y="158"/>
                    <a:pt x="0" y="158"/>
                    <a:pt x="0" y="158"/>
                  </a:cubicBezTo>
                  <a:cubicBezTo>
                    <a:pt x="0" y="160"/>
                    <a:pt x="1" y="162"/>
                    <a:pt x="3" y="163"/>
                  </a:cubicBezTo>
                  <a:cubicBezTo>
                    <a:pt x="123" y="219"/>
                    <a:pt x="123" y="219"/>
                    <a:pt x="123" y="219"/>
                  </a:cubicBezTo>
                  <a:cubicBezTo>
                    <a:pt x="124" y="220"/>
                    <a:pt x="125" y="220"/>
                    <a:pt x="126" y="220"/>
                  </a:cubicBezTo>
                  <a:cubicBezTo>
                    <a:pt x="127" y="220"/>
                    <a:pt x="128" y="220"/>
                    <a:pt x="129" y="219"/>
                  </a:cubicBezTo>
                  <a:cubicBezTo>
                    <a:pt x="249" y="163"/>
                    <a:pt x="249" y="163"/>
                    <a:pt x="249" y="163"/>
                  </a:cubicBezTo>
                  <a:cubicBezTo>
                    <a:pt x="251" y="162"/>
                    <a:pt x="252" y="160"/>
                    <a:pt x="252" y="158"/>
                  </a:cubicBezTo>
                  <a:cubicBezTo>
                    <a:pt x="252" y="6"/>
                    <a:pt x="252" y="6"/>
                    <a:pt x="252" y="6"/>
                  </a:cubicBezTo>
                  <a:cubicBezTo>
                    <a:pt x="252" y="4"/>
                    <a:pt x="251" y="2"/>
                    <a:pt x="249" y="1"/>
                  </a:cubicBezTo>
                  <a:close/>
                  <a:moveTo>
                    <a:pt x="12" y="15"/>
                  </a:moveTo>
                  <a:cubicBezTo>
                    <a:pt x="120" y="66"/>
                    <a:pt x="120" y="66"/>
                    <a:pt x="120" y="66"/>
                  </a:cubicBezTo>
                  <a:cubicBezTo>
                    <a:pt x="120" y="205"/>
                    <a:pt x="120" y="205"/>
                    <a:pt x="120" y="205"/>
                  </a:cubicBezTo>
                  <a:cubicBezTo>
                    <a:pt x="12" y="154"/>
                    <a:pt x="12" y="154"/>
                    <a:pt x="12" y="154"/>
                  </a:cubicBezTo>
                  <a:lnTo>
                    <a:pt x="12" y="15"/>
                  </a:lnTo>
                  <a:close/>
                  <a:moveTo>
                    <a:pt x="240" y="154"/>
                  </a:moveTo>
                  <a:cubicBezTo>
                    <a:pt x="132" y="205"/>
                    <a:pt x="132" y="205"/>
                    <a:pt x="132" y="205"/>
                  </a:cubicBezTo>
                  <a:cubicBezTo>
                    <a:pt x="132" y="66"/>
                    <a:pt x="132" y="66"/>
                    <a:pt x="132" y="66"/>
                  </a:cubicBezTo>
                  <a:cubicBezTo>
                    <a:pt x="240" y="15"/>
                    <a:pt x="240" y="15"/>
                    <a:pt x="240" y="15"/>
                  </a:cubicBezTo>
                  <a:lnTo>
                    <a:pt x="240" y="154"/>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97">
              <a:extLst>
                <a:ext uri="{FF2B5EF4-FFF2-40B4-BE49-F238E27FC236}">
                  <a16:creationId xmlns:a16="http://schemas.microsoft.com/office/drawing/2014/main" id="{6D457BA9-C9D5-8345-9325-E10EE793DA31}"/>
                </a:ext>
              </a:extLst>
            </p:cNvPr>
            <p:cNvSpPr>
              <a:spLocks/>
            </p:cNvSpPr>
            <p:nvPr/>
          </p:nvSpPr>
          <p:spPr bwMode="auto">
            <a:xfrm>
              <a:off x="1405" y="3084"/>
              <a:ext cx="70" cy="43"/>
            </a:xfrm>
            <a:custGeom>
              <a:avLst/>
              <a:gdLst>
                <a:gd name="T0" fmla="*/ 7 w 56"/>
                <a:gd name="T1" fmla="*/ 33 h 33"/>
                <a:gd name="T2" fmla="*/ 10 w 56"/>
                <a:gd name="T3" fmla="*/ 32 h 33"/>
                <a:gd name="T4" fmla="*/ 51 w 56"/>
                <a:gd name="T5" fmla="*/ 13 h 33"/>
                <a:gd name="T6" fmla="*/ 54 w 56"/>
                <a:gd name="T7" fmla="*/ 5 h 33"/>
                <a:gd name="T8" fmla="*/ 46 w 56"/>
                <a:gd name="T9" fmla="*/ 2 h 33"/>
                <a:gd name="T10" fmla="*/ 5 w 56"/>
                <a:gd name="T11" fmla="*/ 21 h 33"/>
                <a:gd name="T12" fmla="*/ 2 w 56"/>
                <a:gd name="T13" fmla="*/ 29 h 33"/>
                <a:gd name="T14" fmla="*/ 7 w 56"/>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33">
                  <a:moveTo>
                    <a:pt x="7" y="33"/>
                  </a:moveTo>
                  <a:cubicBezTo>
                    <a:pt x="8" y="33"/>
                    <a:pt x="9" y="33"/>
                    <a:pt x="10" y="32"/>
                  </a:cubicBezTo>
                  <a:cubicBezTo>
                    <a:pt x="51" y="13"/>
                    <a:pt x="51" y="13"/>
                    <a:pt x="51" y="13"/>
                  </a:cubicBezTo>
                  <a:cubicBezTo>
                    <a:pt x="54" y="11"/>
                    <a:pt x="56" y="8"/>
                    <a:pt x="54" y="5"/>
                  </a:cubicBezTo>
                  <a:cubicBezTo>
                    <a:pt x="53" y="2"/>
                    <a:pt x="49" y="0"/>
                    <a:pt x="46" y="2"/>
                  </a:cubicBezTo>
                  <a:cubicBezTo>
                    <a:pt x="5" y="21"/>
                    <a:pt x="5" y="21"/>
                    <a:pt x="5" y="21"/>
                  </a:cubicBezTo>
                  <a:cubicBezTo>
                    <a:pt x="2" y="23"/>
                    <a:pt x="0" y="26"/>
                    <a:pt x="2" y="29"/>
                  </a:cubicBezTo>
                  <a:cubicBezTo>
                    <a:pt x="3" y="31"/>
                    <a:pt x="5" y="33"/>
                    <a:pt x="7" y="33"/>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98">
              <a:extLst>
                <a:ext uri="{FF2B5EF4-FFF2-40B4-BE49-F238E27FC236}">
                  <a16:creationId xmlns:a16="http://schemas.microsoft.com/office/drawing/2014/main" id="{20395EE5-35BC-A045-BC01-3A3966B86877}"/>
                </a:ext>
              </a:extLst>
            </p:cNvPr>
            <p:cNvSpPr>
              <a:spLocks/>
            </p:cNvSpPr>
            <p:nvPr/>
          </p:nvSpPr>
          <p:spPr bwMode="auto">
            <a:xfrm>
              <a:off x="1263" y="3167"/>
              <a:ext cx="69" cy="42"/>
            </a:xfrm>
            <a:custGeom>
              <a:avLst/>
              <a:gdLst>
                <a:gd name="T0" fmla="*/ 51 w 55"/>
                <a:gd name="T1" fmla="*/ 21 h 33"/>
                <a:gd name="T2" fmla="*/ 10 w 55"/>
                <a:gd name="T3" fmla="*/ 2 h 33"/>
                <a:gd name="T4" fmla="*/ 2 w 55"/>
                <a:gd name="T5" fmla="*/ 5 h 33"/>
                <a:gd name="T6" fmla="*/ 4 w 55"/>
                <a:gd name="T7" fmla="*/ 13 h 33"/>
                <a:gd name="T8" fmla="*/ 46 w 55"/>
                <a:gd name="T9" fmla="*/ 32 h 33"/>
                <a:gd name="T10" fmla="*/ 49 w 55"/>
                <a:gd name="T11" fmla="*/ 33 h 33"/>
                <a:gd name="T12" fmla="*/ 54 w 55"/>
                <a:gd name="T13" fmla="*/ 29 h 33"/>
                <a:gd name="T14" fmla="*/ 51 w 55"/>
                <a:gd name="T15" fmla="*/ 2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33">
                  <a:moveTo>
                    <a:pt x="51" y="21"/>
                  </a:moveTo>
                  <a:cubicBezTo>
                    <a:pt x="10" y="2"/>
                    <a:pt x="10" y="2"/>
                    <a:pt x="10" y="2"/>
                  </a:cubicBezTo>
                  <a:cubicBezTo>
                    <a:pt x="7" y="0"/>
                    <a:pt x="3" y="2"/>
                    <a:pt x="2" y="5"/>
                  </a:cubicBezTo>
                  <a:cubicBezTo>
                    <a:pt x="0" y="8"/>
                    <a:pt x="1" y="11"/>
                    <a:pt x="4" y="13"/>
                  </a:cubicBezTo>
                  <a:cubicBezTo>
                    <a:pt x="46" y="32"/>
                    <a:pt x="46" y="32"/>
                    <a:pt x="46" y="32"/>
                  </a:cubicBezTo>
                  <a:cubicBezTo>
                    <a:pt x="47" y="33"/>
                    <a:pt x="48" y="33"/>
                    <a:pt x="49" y="33"/>
                  </a:cubicBezTo>
                  <a:cubicBezTo>
                    <a:pt x="51" y="33"/>
                    <a:pt x="53" y="31"/>
                    <a:pt x="54" y="29"/>
                  </a:cubicBezTo>
                  <a:cubicBezTo>
                    <a:pt x="55" y="26"/>
                    <a:pt x="54" y="23"/>
                    <a:pt x="51" y="21"/>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99">
              <a:extLst>
                <a:ext uri="{FF2B5EF4-FFF2-40B4-BE49-F238E27FC236}">
                  <a16:creationId xmlns:a16="http://schemas.microsoft.com/office/drawing/2014/main" id="{63B3939E-8D3F-414B-89D1-594DCA144A10}"/>
                </a:ext>
              </a:extLst>
            </p:cNvPr>
            <p:cNvSpPr>
              <a:spLocks/>
            </p:cNvSpPr>
            <p:nvPr/>
          </p:nvSpPr>
          <p:spPr bwMode="auto">
            <a:xfrm>
              <a:off x="1405" y="3120"/>
              <a:ext cx="81" cy="48"/>
            </a:xfrm>
            <a:custGeom>
              <a:avLst/>
              <a:gdLst>
                <a:gd name="T0" fmla="*/ 2 w 65"/>
                <a:gd name="T1" fmla="*/ 33 h 37"/>
                <a:gd name="T2" fmla="*/ 7 w 65"/>
                <a:gd name="T3" fmla="*/ 37 h 37"/>
                <a:gd name="T4" fmla="*/ 10 w 65"/>
                <a:gd name="T5" fmla="*/ 36 h 37"/>
                <a:gd name="T6" fmla="*/ 61 w 65"/>
                <a:gd name="T7" fmla="*/ 12 h 37"/>
                <a:gd name="T8" fmla="*/ 64 w 65"/>
                <a:gd name="T9" fmla="*/ 4 h 37"/>
                <a:gd name="T10" fmla="*/ 56 w 65"/>
                <a:gd name="T11" fmla="*/ 1 h 37"/>
                <a:gd name="T12" fmla="*/ 5 w 65"/>
                <a:gd name="T13" fmla="*/ 25 h 37"/>
                <a:gd name="T14" fmla="*/ 2 w 65"/>
                <a:gd name="T15" fmla="*/ 33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37">
                  <a:moveTo>
                    <a:pt x="2" y="33"/>
                  </a:moveTo>
                  <a:cubicBezTo>
                    <a:pt x="3" y="35"/>
                    <a:pt x="5" y="37"/>
                    <a:pt x="7" y="37"/>
                  </a:cubicBezTo>
                  <a:cubicBezTo>
                    <a:pt x="8" y="37"/>
                    <a:pt x="9" y="37"/>
                    <a:pt x="10" y="36"/>
                  </a:cubicBezTo>
                  <a:cubicBezTo>
                    <a:pt x="61" y="12"/>
                    <a:pt x="61" y="12"/>
                    <a:pt x="61" y="12"/>
                  </a:cubicBezTo>
                  <a:cubicBezTo>
                    <a:pt x="64" y="11"/>
                    <a:pt x="65" y="7"/>
                    <a:pt x="64" y="4"/>
                  </a:cubicBezTo>
                  <a:cubicBezTo>
                    <a:pt x="63" y="1"/>
                    <a:pt x="59" y="0"/>
                    <a:pt x="56" y="1"/>
                  </a:cubicBezTo>
                  <a:cubicBezTo>
                    <a:pt x="5" y="25"/>
                    <a:pt x="5" y="25"/>
                    <a:pt x="5" y="25"/>
                  </a:cubicBezTo>
                  <a:cubicBezTo>
                    <a:pt x="2" y="27"/>
                    <a:pt x="0" y="30"/>
                    <a:pt x="2" y="33"/>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00">
              <a:extLst>
                <a:ext uri="{FF2B5EF4-FFF2-40B4-BE49-F238E27FC236}">
                  <a16:creationId xmlns:a16="http://schemas.microsoft.com/office/drawing/2014/main" id="{D693BDAD-3192-B640-8F0D-CAC6699CB258}"/>
                </a:ext>
              </a:extLst>
            </p:cNvPr>
            <p:cNvSpPr>
              <a:spLocks/>
            </p:cNvSpPr>
            <p:nvPr/>
          </p:nvSpPr>
          <p:spPr bwMode="auto">
            <a:xfrm>
              <a:off x="1405" y="3168"/>
              <a:ext cx="69" cy="41"/>
            </a:xfrm>
            <a:custGeom>
              <a:avLst/>
              <a:gdLst>
                <a:gd name="T0" fmla="*/ 45 w 55"/>
                <a:gd name="T1" fmla="*/ 1 h 32"/>
                <a:gd name="T2" fmla="*/ 5 w 55"/>
                <a:gd name="T3" fmla="*/ 20 h 32"/>
                <a:gd name="T4" fmla="*/ 2 w 55"/>
                <a:gd name="T5" fmla="*/ 28 h 32"/>
                <a:gd name="T6" fmla="*/ 7 w 55"/>
                <a:gd name="T7" fmla="*/ 32 h 32"/>
                <a:gd name="T8" fmla="*/ 10 w 55"/>
                <a:gd name="T9" fmla="*/ 31 h 32"/>
                <a:gd name="T10" fmla="*/ 51 w 55"/>
                <a:gd name="T11" fmla="*/ 12 h 32"/>
                <a:gd name="T12" fmla="*/ 53 w 55"/>
                <a:gd name="T13" fmla="*/ 4 h 32"/>
                <a:gd name="T14" fmla="*/ 45 w 55"/>
                <a:gd name="T15" fmla="*/ 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32">
                  <a:moveTo>
                    <a:pt x="45" y="1"/>
                  </a:moveTo>
                  <a:cubicBezTo>
                    <a:pt x="5" y="20"/>
                    <a:pt x="5" y="20"/>
                    <a:pt x="5" y="20"/>
                  </a:cubicBezTo>
                  <a:cubicBezTo>
                    <a:pt x="2" y="22"/>
                    <a:pt x="0" y="25"/>
                    <a:pt x="2" y="28"/>
                  </a:cubicBezTo>
                  <a:cubicBezTo>
                    <a:pt x="3" y="30"/>
                    <a:pt x="5" y="32"/>
                    <a:pt x="7" y="32"/>
                  </a:cubicBezTo>
                  <a:cubicBezTo>
                    <a:pt x="8" y="32"/>
                    <a:pt x="9" y="32"/>
                    <a:pt x="10" y="31"/>
                  </a:cubicBezTo>
                  <a:cubicBezTo>
                    <a:pt x="51" y="12"/>
                    <a:pt x="51" y="12"/>
                    <a:pt x="51" y="12"/>
                  </a:cubicBezTo>
                  <a:cubicBezTo>
                    <a:pt x="54" y="11"/>
                    <a:pt x="55" y="7"/>
                    <a:pt x="53" y="4"/>
                  </a:cubicBezTo>
                  <a:cubicBezTo>
                    <a:pt x="52" y="1"/>
                    <a:pt x="48" y="0"/>
                    <a:pt x="45" y="1"/>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01">
              <a:extLst>
                <a:ext uri="{FF2B5EF4-FFF2-40B4-BE49-F238E27FC236}">
                  <a16:creationId xmlns:a16="http://schemas.microsoft.com/office/drawing/2014/main" id="{3DEEAFEB-4D38-3245-A12C-5A495C433AA8}"/>
                </a:ext>
              </a:extLst>
            </p:cNvPr>
            <p:cNvSpPr>
              <a:spLocks/>
            </p:cNvSpPr>
            <p:nvPr/>
          </p:nvSpPr>
          <p:spPr bwMode="auto">
            <a:xfrm>
              <a:off x="1255" y="3052"/>
              <a:ext cx="84" cy="116"/>
            </a:xfrm>
            <a:custGeom>
              <a:avLst/>
              <a:gdLst>
                <a:gd name="T0" fmla="*/ 5 w 68"/>
                <a:gd name="T1" fmla="*/ 66 h 90"/>
                <a:gd name="T2" fmla="*/ 0 w 68"/>
                <a:gd name="T3" fmla="*/ 58 h 90"/>
                <a:gd name="T4" fmla="*/ 29 w 68"/>
                <a:gd name="T5" fmla="*/ 36 h 90"/>
                <a:gd name="T6" fmla="*/ 67 w 68"/>
                <a:gd name="T7" fmla="*/ 79 h 90"/>
                <a:gd name="T8" fmla="*/ 57 w 68"/>
                <a:gd name="T9" fmla="*/ 87 h 90"/>
                <a:gd name="T10" fmla="*/ 5 w 68"/>
                <a:gd name="T11" fmla="*/ 66 h 90"/>
              </a:gdLst>
              <a:ahLst/>
              <a:cxnLst>
                <a:cxn ang="0">
                  <a:pos x="T0" y="T1"/>
                </a:cxn>
                <a:cxn ang="0">
                  <a:pos x="T2" y="T3"/>
                </a:cxn>
                <a:cxn ang="0">
                  <a:pos x="T4" y="T5"/>
                </a:cxn>
                <a:cxn ang="0">
                  <a:pos x="T6" y="T7"/>
                </a:cxn>
                <a:cxn ang="0">
                  <a:pos x="T8" y="T9"/>
                </a:cxn>
                <a:cxn ang="0">
                  <a:pos x="T10" y="T11"/>
                </a:cxn>
              </a:cxnLst>
              <a:rect l="0" t="0" r="r" b="b"/>
              <a:pathLst>
                <a:path w="68" h="90">
                  <a:moveTo>
                    <a:pt x="5" y="66"/>
                  </a:moveTo>
                  <a:cubicBezTo>
                    <a:pt x="2" y="65"/>
                    <a:pt x="0" y="61"/>
                    <a:pt x="0" y="58"/>
                  </a:cubicBezTo>
                  <a:cubicBezTo>
                    <a:pt x="2" y="16"/>
                    <a:pt x="20" y="0"/>
                    <a:pt x="29" y="36"/>
                  </a:cubicBezTo>
                  <a:cubicBezTo>
                    <a:pt x="38" y="71"/>
                    <a:pt x="64" y="15"/>
                    <a:pt x="67" y="79"/>
                  </a:cubicBezTo>
                  <a:cubicBezTo>
                    <a:pt x="68" y="85"/>
                    <a:pt x="62" y="90"/>
                    <a:pt x="57" y="87"/>
                  </a:cubicBezTo>
                  <a:lnTo>
                    <a:pt x="5" y="66"/>
                  </a:ln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70" name="Group 69">
            <a:extLst>
              <a:ext uri="{FF2B5EF4-FFF2-40B4-BE49-F238E27FC236}">
                <a16:creationId xmlns:a16="http://schemas.microsoft.com/office/drawing/2014/main" id="{8F337FB5-28AC-B94E-A88A-643DC5A44F28}"/>
              </a:ext>
            </a:extLst>
          </p:cNvPr>
          <p:cNvGrpSpPr>
            <a:grpSpLocks noChangeAspect="1"/>
          </p:cNvGrpSpPr>
          <p:nvPr/>
        </p:nvGrpSpPr>
        <p:grpSpPr>
          <a:xfrm>
            <a:off x="11060305" y="5434282"/>
            <a:ext cx="381237" cy="345215"/>
            <a:chOff x="15736482" y="1870133"/>
            <a:chExt cx="462104" cy="418441"/>
          </a:xfrm>
        </p:grpSpPr>
        <p:sp>
          <p:nvSpPr>
            <p:cNvPr id="71" name="Freeform 86">
              <a:extLst>
                <a:ext uri="{FF2B5EF4-FFF2-40B4-BE49-F238E27FC236}">
                  <a16:creationId xmlns:a16="http://schemas.microsoft.com/office/drawing/2014/main" id="{5B7D15B2-8E1A-4C41-A3BB-E95028E96633}"/>
                </a:ext>
              </a:extLst>
            </p:cNvPr>
            <p:cNvSpPr>
              <a:spLocks/>
            </p:cNvSpPr>
            <p:nvPr/>
          </p:nvSpPr>
          <p:spPr bwMode="auto">
            <a:xfrm>
              <a:off x="15736482" y="1870133"/>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87">
              <a:extLst>
                <a:ext uri="{FF2B5EF4-FFF2-40B4-BE49-F238E27FC236}">
                  <a16:creationId xmlns:a16="http://schemas.microsoft.com/office/drawing/2014/main" id="{14F36924-FE1B-3842-82F5-3D1D9B37C50B}"/>
                </a:ext>
              </a:extLst>
            </p:cNvPr>
            <p:cNvSpPr>
              <a:spLocks/>
            </p:cNvSpPr>
            <p:nvPr/>
          </p:nvSpPr>
          <p:spPr bwMode="auto">
            <a:xfrm>
              <a:off x="15736482" y="2015678"/>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88">
              <a:extLst>
                <a:ext uri="{FF2B5EF4-FFF2-40B4-BE49-F238E27FC236}">
                  <a16:creationId xmlns:a16="http://schemas.microsoft.com/office/drawing/2014/main" id="{052EC184-732D-4548-93E5-DA44049F6F2C}"/>
                </a:ext>
              </a:extLst>
            </p:cNvPr>
            <p:cNvSpPr>
              <a:spLocks/>
            </p:cNvSpPr>
            <p:nvPr/>
          </p:nvSpPr>
          <p:spPr bwMode="auto">
            <a:xfrm>
              <a:off x="15736482" y="2161222"/>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89">
              <a:extLst>
                <a:ext uri="{FF2B5EF4-FFF2-40B4-BE49-F238E27FC236}">
                  <a16:creationId xmlns:a16="http://schemas.microsoft.com/office/drawing/2014/main" id="{B0225960-2768-F641-8DFB-B5D2EC4A1023}"/>
                </a:ext>
              </a:extLst>
            </p:cNvPr>
            <p:cNvSpPr>
              <a:spLocks/>
            </p:cNvSpPr>
            <p:nvPr/>
          </p:nvSpPr>
          <p:spPr bwMode="auto">
            <a:xfrm>
              <a:off x="15909316" y="1930170"/>
              <a:ext cx="243787" cy="25470"/>
            </a:xfrm>
            <a:custGeom>
              <a:avLst/>
              <a:gdLst>
                <a:gd name="T0" fmla="*/ 118 w 124"/>
                <a:gd name="T1" fmla="*/ 12 h 12"/>
                <a:gd name="T2" fmla="*/ 6 w 124"/>
                <a:gd name="T3" fmla="*/ 12 h 12"/>
                <a:gd name="T4" fmla="*/ 0 w 124"/>
                <a:gd name="T5" fmla="*/ 6 h 12"/>
                <a:gd name="T6" fmla="*/ 6 w 124"/>
                <a:gd name="T7" fmla="*/ 0 h 12"/>
                <a:gd name="T8" fmla="*/ 118 w 124"/>
                <a:gd name="T9" fmla="*/ 0 h 12"/>
                <a:gd name="T10" fmla="*/ 124 w 124"/>
                <a:gd name="T11" fmla="*/ 6 h 12"/>
                <a:gd name="T12" fmla="*/ 118 w 1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4" h="12">
                  <a:moveTo>
                    <a:pt x="118" y="12"/>
                  </a:moveTo>
                  <a:cubicBezTo>
                    <a:pt x="6" y="12"/>
                    <a:pt x="6" y="12"/>
                    <a:pt x="6" y="12"/>
                  </a:cubicBezTo>
                  <a:cubicBezTo>
                    <a:pt x="3" y="12"/>
                    <a:pt x="0" y="9"/>
                    <a:pt x="0" y="6"/>
                  </a:cubicBezTo>
                  <a:cubicBezTo>
                    <a:pt x="0" y="3"/>
                    <a:pt x="3" y="0"/>
                    <a:pt x="6" y="0"/>
                  </a:cubicBezTo>
                  <a:cubicBezTo>
                    <a:pt x="118" y="0"/>
                    <a:pt x="118" y="0"/>
                    <a:pt x="118" y="0"/>
                  </a:cubicBezTo>
                  <a:cubicBezTo>
                    <a:pt x="121" y="0"/>
                    <a:pt x="124" y="3"/>
                    <a:pt x="124" y="6"/>
                  </a:cubicBezTo>
                  <a:cubicBezTo>
                    <a:pt x="124" y="9"/>
                    <a:pt x="121" y="12"/>
                    <a:pt x="118"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90">
              <a:extLst>
                <a:ext uri="{FF2B5EF4-FFF2-40B4-BE49-F238E27FC236}">
                  <a16:creationId xmlns:a16="http://schemas.microsoft.com/office/drawing/2014/main" id="{37D92720-A5D7-374D-8A46-9F95F9D47891}"/>
                </a:ext>
              </a:extLst>
            </p:cNvPr>
            <p:cNvSpPr>
              <a:spLocks/>
            </p:cNvSpPr>
            <p:nvPr/>
          </p:nvSpPr>
          <p:spPr bwMode="auto">
            <a:xfrm>
              <a:off x="15909316" y="2075715"/>
              <a:ext cx="289270" cy="25470"/>
            </a:xfrm>
            <a:custGeom>
              <a:avLst/>
              <a:gdLst>
                <a:gd name="T0" fmla="*/ 142 w 148"/>
                <a:gd name="T1" fmla="*/ 12 h 12"/>
                <a:gd name="T2" fmla="*/ 6 w 148"/>
                <a:gd name="T3" fmla="*/ 12 h 12"/>
                <a:gd name="T4" fmla="*/ 0 w 148"/>
                <a:gd name="T5" fmla="*/ 6 h 12"/>
                <a:gd name="T6" fmla="*/ 6 w 148"/>
                <a:gd name="T7" fmla="*/ 0 h 12"/>
                <a:gd name="T8" fmla="*/ 142 w 148"/>
                <a:gd name="T9" fmla="*/ 0 h 12"/>
                <a:gd name="T10" fmla="*/ 148 w 148"/>
                <a:gd name="T11" fmla="*/ 6 h 12"/>
                <a:gd name="T12" fmla="*/ 142 w 1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48" h="12">
                  <a:moveTo>
                    <a:pt x="142" y="12"/>
                  </a:moveTo>
                  <a:cubicBezTo>
                    <a:pt x="6" y="12"/>
                    <a:pt x="6" y="12"/>
                    <a:pt x="6" y="12"/>
                  </a:cubicBezTo>
                  <a:cubicBezTo>
                    <a:pt x="3" y="12"/>
                    <a:pt x="0" y="9"/>
                    <a:pt x="0" y="6"/>
                  </a:cubicBezTo>
                  <a:cubicBezTo>
                    <a:pt x="0" y="3"/>
                    <a:pt x="3" y="0"/>
                    <a:pt x="6" y="0"/>
                  </a:cubicBezTo>
                  <a:cubicBezTo>
                    <a:pt x="142" y="0"/>
                    <a:pt x="142" y="0"/>
                    <a:pt x="142" y="0"/>
                  </a:cubicBezTo>
                  <a:cubicBezTo>
                    <a:pt x="145" y="0"/>
                    <a:pt x="148" y="3"/>
                    <a:pt x="148" y="6"/>
                  </a:cubicBezTo>
                  <a:cubicBezTo>
                    <a:pt x="148" y="9"/>
                    <a:pt x="145" y="12"/>
                    <a:pt x="142"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91">
              <a:extLst>
                <a:ext uri="{FF2B5EF4-FFF2-40B4-BE49-F238E27FC236}">
                  <a16:creationId xmlns:a16="http://schemas.microsoft.com/office/drawing/2014/main" id="{71521D74-9D02-2741-AD81-EA1A80A6671E}"/>
                </a:ext>
              </a:extLst>
            </p:cNvPr>
            <p:cNvSpPr>
              <a:spLocks/>
            </p:cNvSpPr>
            <p:nvPr/>
          </p:nvSpPr>
          <p:spPr bwMode="auto">
            <a:xfrm>
              <a:off x="15909316" y="2221259"/>
              <a:ext cx="211040" cy="25470"/>
            </a:xfrm>
            <a:custGeom>
              <a:avLst/>
              <a:gdLst>
                <a:gd name="T0" fmla="*/ 102 w 108"/>
                <a:gd name="T1" fmla="*/ 12 h 12"/>
                <a:gd name="T2" fmla="*/ 6 w 108"/>
                <a:gd name="T3" fmla="*/ 12 h 12"/>
                <a:gd name="T4" fmla="*/ 0 w 108"/>
                <a:gd name="T5" fmla="*/ 6 h 12"/>
                <a:gd name="T6" fmla="*/ 6 w 108"/>
                <a:gd name="T7" fmla="*/ 0 h 12"/>
                <a:gd name="T8" fmla="*/ 102 w 108"/>
                <a:gd name="T9" fmla="*/ 0 h 12"/>
                <a:gd name="T10" fmla="*/ 108 w 108"/>
                <a:gd name="T11" fmla="*/ 6 h 12"/>
                <a:gd name="T12" fmla="*/ 102 w 10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08" h="12">
                  <a:moveTo>
                    <a:pt x="102" y="12"/>
                  </a:moveTo>
                  <a:cubicBezTo>
                    <a:pt x="6" y="12"/>
                    <a:pt x="6" y="12"/>
                    <a:pt x="6" y="12"/>
                  </a:cubicBezTo>
                  <a:cubicBezTo>
                    <a:pt x="3" y="12"/>
                    <a:pt x="0" y="9"/>
                    <a:pt x="0" y="6"/>
                  </a:cubicBezTo>
                  <a:cubicBezTo>
                    <a:pt x="0" y="3"/>
                    <a:pt x="3" y="0"/>
                    <a:pt x="6" y="0"/>
                  </a:cubicBezTo>
                  <a:cubicBezTo>
                    <a:pt x="102" y="0"/>
                    <a:pt x="102" y="0"/>
                    <a:pt x="102" y="0"/>
                  </a:cubicBezTo>
                  <a:cubicBezTo>
                    <a:pt x="105" y="0"/>
                    <a:pt x="108" y="3"/>
                    <a:pt x="108" y="6"/>
                  </a:cubicBezTo>
                  <a:cubicBezTo>
                    <a:pt x="108" y="9"/>
                    <a:pt x="105" y="12"/>
                    <a:pt x="102"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3" name="Group 42">
            <a:extLst>
              <a:ext uri="{FF2B5EF4-FFF2-40B4-BE49-F238E27FC236}">
                <a16:creationId xmlns:a16="http://schemas.microsoft.com/office/drawing/2014/main" id="{2934C522-D39A-ED41-B341-F96E6E07B2B4}"/>
              </a:ext>
            </a:extLst>
          </p:cNvPr>
          <p:cNvGrpSpPr>
            <a:grpSpLocks noChangeAspect="1"/>
          </p:cNvGrpSpPr>
          <p:nvPr/>
        </p:nvGrpSpPr>
        <p:grpSpPr>
          <a:xfrm>
            <a:off x="11050610" y="3859983"/>
            <a:ext cx="390932" cy="393192"/>
            <a:chOff x="6869550" y="-1248517"/>
            <a:chExt cx="585769" cy="589156"/>
          </a:xfrm>
        </p:grpSpPr>
        <p:sp>
          <p:nvSpPr>
            <p:cNvPr id="44" name="Freeform: Shape 61">
              <a:extLst>
                <a:ext uri="{FF2B5EF4-FFF2-40B4-BE49-F238E27FC236}">
                  <a16:creationId xmlns:a16="http://schemas.microsoft.com/office/drawing/2014/main" id="{A0D6AF0F-ADB3-FD4B-8865-243A5DAF2568}"/>
                </a:ext>
              </a:extLst>
            </p:cNvPr>
            <p:cNvSpPr/>
            <p:nvPr/>
          </p:nvSpPr>
          <p:spPr>
            <a:xfrm>
              <a:off x="6883819" y="-1248517"/>
              <a:ext cx="571500" cy="571500"/>
            </a:xfrm>
            <a:custGeom>
              <a:avLst/>
              <a:gdLst>
                <a:gd name="connsiteX0" fmla="*/ 301466 w 571500"/>
                <a:gd name="connsiteY0" fmla="*/ 358997 h 571500"/>
                <a:gd name="connsiteX1" fmla="*/ 305753 w 571500"/>
                <a:gd name="connsiteY1" fmla="*/ 346996 h 571500"/>
                <a:gd name="connsiteX2" fmla="*/ 349187 w 571500"/>
                <a:gd name="connsiteY2" fmla="*/ 288131 h 571500"/>
                <a:gd name="connsiteX3" fmla="*/ 287274 w 571500"/>
                <a:gd name="connsiteY3" fmla="*/ 226219 h 571500"/>
                <a:gd name="connsiteX4" fmla="*/ 228410 w 571500"/>
                <a:gd name="connsiteY4" fmla="*/ 269748 h 571500"/>
                <a:gd name="connsiteX5" fmla="*/ 216503 w 571500"/>
                <a:gd name="connsiteY5" fmla="*/ 273939 h 571500"/>
                <a:gd name="connsiteX6" fmla="*/ 197072 w 571500"/>
                <a:gd name="connsiteY6" fmla="*/ 283178 h 571500"/>
                <a:gd name="connsiteX7" fmla="*/ 287274 w 571500"/>
                <a:gd name="connsiteY7" fmla="*/ 197549 h 571500"/>
                <a:gd name="connsiteX8" fmla="*/ 377762 w 571500"/>
                <a:gd name="connsiteY8" fmla="*/ 288036 h 571500"/>
                <a:gd name="connsiteX9" fmla="*/ 292132 w 571500"/>
                <a:gd name="connsiteY9" fmla="*/ 378428 h 571500"/>
                <a:gd name="connsiteX10" fmla="*/ 301466 w 571500"/>
                <a:gd name="connsiteY10" fmla="*/ 358997 h 571500"/>
                <a:gd name="connsiteX11" fmla="*/ 473012 w 571500"/>
                <a:gd name="connsiteY11" fmla="*/ 287750 h 571500"/>
                <a:gd name="connsiteX12" fmla="*/ 287655 w 571500"/>
                <a:gd name="connsiteY12" fmla="*/ 102394 h 571500"/>
                <a:gd name="connsiteX13" fmla="*/ 102394 w 571500"/>
                <a:gd name="connsiteY13" fmla="*/ 287750 h 571500"/>
                <a:gd name="connsiteX14" fmla="*/ 106680 w 571500"/>
                <a:gd name="connsiteY14" fmla="*/ 326422 h 571500"/>
                <a:gd name="connsiteX15" fmla="*/ 133160 w 571500"/>
                <a:gd name="connsiteY15" fmla="*/ 313754 h 571500"/>
                <a:gd name="connsiteX16" fmla="*/ 130874 w 571500"/>
                <a:gd name="connsiteY16" fmla="*/ 287750 h 571500"/>
                <a:gd name="connsiteX17" fmla="*/ 287655 w 571500"/>
                <a:gd name="connsiteY17" fmla="*/ 130969 h 571500"/>
                <a:gd name="connsiteX18" fmla="*/ 444437 w 571500"/>
                <a:gd name="connsiteY18" fmla="*/ 287750 h 571500"/>
                <a:gd name="connsiteX19" fmla="*/ 287655 w 571500"/>
                <a:gd name="connsiteY19" fmla="*/ 444532 h 571500"/>
                <a:gd name="connsiteX20" fmla="*/ 261747 w 571500"/>
                <a:gd name="connsiteY20" fmla="*/ 442341 h 571500"/>
                <a:gd name="connsiteX21" fmla="*/ 249079 w 571500"/>
                <a:gd name="connsiteY21" fmla="*/ 468821 h 571500"/>
                <a:gd name="connsiteX22" fmla="*/ 287655 w 571500"/>
                <a:gd name="connsiteY22" fmla="*/ 473107 h 571500"/>
                <a:gd name="connsiteX23" fmla="*/ 473012 w 571500"/>
                <a:gd name="connsiteY23" fmla="*/ 287750 h 571500"/>
                <a:gd name="connsiteX24" fmla="*/ 568262 w 571500"/>
                <a:gd name="connsiteY24" fmla="*/ 287750 h 571500"/>
                <a:gd name="connsiteX25" fmla="*/ 287655 w 571500"/>
                <a:gd name="connsiteY25" fmla="*/ 7144 h 571500"/>
                <a:gd name="connsiteX26" fmla="*/ 7144 w 571500"/>
                <a:gd name="connsiteY26" fmla="*/ 287750 h 571500"/>
                <a:gd name="connsiteX27" fmla="*/ 19050 w 571500"/>
                <a:gd name="connsiteY27" fmla="*/ 368332 h 571500"/>
                <a:gd name="connsiteX28" fmla="*/ 45148 w 571500"/>
                <a:gd name="connsiteY28" fmla="*/ 355854 h 571500"/>
                <a:gd name="connsiteX29" fmla="*/ 35719 w 571500"/>
                <a:gd name="connsiteY29" fmla="*/ 287750 h 571500"/>
                <a:gd name="connsiteX30" fmla="*/ 287655 w 571500"/>
                <a:gd name="connsiteY30" fmla="*/ 35719 h 571500"/>
                <a:gd name="connsiteX31" fmla="*/ 539687 w 571500"/>
                <a:gd name="connsiteY31" fmla="*/ 287750 h 571500"/>
                <a:gd name="connsiteX32" fmla="*/ 287655 w 571500"/>
                <a:gd name="connsiteY32" fmla="*/ 539782 h 571500"/>
                <a:gd name="connsiteX33" fmla="*/ 219647 w 571500"/>
                <a:gd name="connsiteY33" fmla="*/ 530352 h 571500"/>
                <a:gd name="connsiteX34" fmla="*/ 207169 w 571500"/>
                <a:gd name="connsiteY34" fmla="*/ 556451 h 571500"/>
                <a:gd name="connsiteX35" fmla="*/ 287655 w 571500"/>
                <a:gd name="connsiteY35" fmla="*/ 568357 h 571500"/>
                <a:gd name="connsiteX36" fmla="*/ 568262 w 571500"/>
                <a:gd name="connsiteY36" fmla="*/ 287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71500" h="571500">
                  <a:moveTo>
                    <a:pt x="301466" y="358997"/>
                  </a:moveTo>
                  <a:cubicBezTo>
                    <a:pt x="303276" y="355187"/>
                    <a:pt x="304705" y="351187"/>
                    <a:pt x="305753" y="346996"/>
                  </a:cubicBezTo>
                  <a:cubicBezTo>
                    <a:pt x="331470" y="338900"/>
                    <a:pt x="349187" y="315087"/>
                    <a:pt x="349187" y="288131"/>
                  </a:cubicBezTo>
                  <a:cubicBezTo>
                    <a:pt x="349187" y="254032"/>
                    <a:pt x="321374" y="226219"/>
                    <a:pt x="287274" y="226219"/>
                  </a:cubicBezTo>
                  <a:cubicBezTo>
                    <a:pt x="260223" y="226219"/>
                    <a:pt x="236411" y="243935"/>
                    <a:pt x="228410" y="269748"/>
                  </a:cubicBezTo>
                  <a:cubicBezTo>
                    <a:pt x="224123" y="270796"/>
                    <a:pt x="220218" y="272225"/>
                    <a:pt x="216503" y="273939"/>
                  </a:cubicBezTo>
                  <a:lnTo>
                    <a:pt x="197072" y="283178"/>
                  </a:lnTo>
                  <a:cubicBezTo>
                    <a:pt x="199835" y="235172"/>
                    <a:pt x="239268" y="197549"/>
                    <a:pt x="287274" y="197549"/>
                  </a:cubicBezTo>
                  <a:cubicBezTo>
                    <a:pt x="337185" y="197549"/>
                    <a:pt x="377762" y="238125"/>
                    <a:pt x="377762" y="288036"/>
                  </a:cubicBezTo>
                  <a:cubicBezTo>
                    <a:pt x="377762" y="336328"/>
                    <a:pt x="339757" y="375857"/>
                    <a:pt x="292132" y="378428"/>
                  </a:cubicBezTo>
                  <a:lnTo>
                    <a:pt x="301466" y="358997"/>
                  </a:lnTo>
                  <a:close/>
                  <a:moveTo>
                    <a:pt x="473012" y="287750"/>
                  </a:moveTo>
                  <a:cubicBezTo>
                    <a:pt x="473012" y="185547"/>
                    <a:pt x="389858" y="102394"/>
                    <a:pt x="287655" y="102394"/>
                  </a:cubicBezTo>
                  <a:cubicBezTo>
                    <a:pt x="185452" y="102394"/>
                    <a:pt x="102394" y="185547"/>
                    <a:pt x="102394" y="287750"/>
                  </a:cubicBezTo>
                  <a:cubicBezTo>
                    <a:pt x="102394" y="300323"/>
                    <a:pt x="103823" y="313277"/>
                    <a:pt x="106680" y="326422"/>
                  </a:cubicBezTo>
                  <a:lnTo>
                    <a:pt x="133160" y="313754"/>
                  </a:lnTo>
                  <a:cubicBezTo>
                    <a:pt x="131636" y="304991"/>
                    <a:pt x="130874" y="296228"/>
                    <a:pt x="130874" y="287750"/>
                  </a:cubicBezTo>
                  <a:cubicBezTo>
                    <a:pt x="130874" y="201263"/>
                    <a:pt x="201168" y="130969"/>
                    <a:pt x="287655" y="130969"/>
                  </a:cubicBezTo>
                  <a:cubicBezTo>
                    <a:pt x="374142" y="130969"/>
                    <a:pt x="444437" y="201359"/>
                    <a:pt x="444437" y="287750"/>
                  </a:cubicBezTo>
                  <a:cubicBezTo>
                    <a:pt x="444437" y="374142"/>
                    <a:pt x="374142" y="444532"/>
                    <a:pt x="287655" y="444532"/>
                  </a:cubicBezTo>
                  <a:cubicBezTo>
                    <a:pt x="279178" y="444532"/>
                    <a:pt x="270510" y="443770"/>
                    <a:pt x="261747" y="442341"/>
                  </a:cubicBezTo>
                  <a:lnTo>
                    <a:pt x="249079" y="468821"/>
                  </a:lnTo>
                  <a:cubicBezTo>
                    <a:pt x="262128" y="471678"/>
                    <a:pt x="275082" y="473107"/>
                    <a:pt x="287655" y="473107"/>
                  </a:cubicBezTo>
                  <a:cubicBezTo>
                    <a:pt x="389858" y="473012"/>
                    <a:pt x="473012" y="389954"/>
                    <a:pt x="473012" y="287750"/>
                  </a:cubicBezTo>
                  <a:close/>
                  <a:moveTo>
                    <a:pt x="568262" y="287750"/>
                  </a:moveTo>
                  <a:cubicBezTo>
                    <a:pt x="568262" y="132969"/>
                    <a:pt x="442436" y="7144"/>
                    <a:pt x="287655" y="7144"/>
                  </a:cubicBezTo>
                  <a:cubicBezTo>
                    <a:pt x="132874" y="7144"/>
                    <a:pt x="7144" y="132969"/>
                    <a:pt x="7144" y="287750"/>
                  </a:cubicBezTo>
                  <a:cubicBezTo>
                    <a:pt x="7144" y="314992"/>
                    <a:pt x="11144" y="342043"/>
                    <a:pt x="19050" y="368332"/>
                  </a:cubicBezTo>
                  <a:lnTo>
                    <a:pt x="45148" y="355854"/>
                  </a:lnTo>
                  <a:cubicBezTo>
                    <a:pt x="38862" y="333566"/>
                    <a:pt x="35719" y="310610"/>
                    <a:pt x="35719" y="287750"/>
                  </a:cubicBezTo>
                  <a:cubicBezTo>
                    <a:pt x="35719" y="148781"/>
                    <a:pt x="148685" y="35719"/>
                    <a:pt x="287655" y="35719"/>
                  </a:cubicBezTo>
                  <a:cubicBezTo>
                    <a:pt x="426625" y="35719"/>
                    <a:pt x="539687" y="148781"/>
                    <a:pt x="539687" y="287750"/>
                  </a:cubicBezTo>
                  <a:cubicBezTo>
                    <a:pt x="539687" y="426720"/>
                    <a:pt x="426625" y="539782"/>
                    <a:pt x="287655" y="539782"/>
                  </a:cubicBezTo>
                  <a:cubicBezTo>
                    <a:pt x="264795" y="539782"/>
                    <a:pt x="241935" y="536639"/>
                    <a:pt x="219647" y="530352"/>
                  </a:cubicBezTo>
                  <a:lnTo>
                    <a:pt x="207169" y="556451"/>
                  </a:lnTo>
                  <a:cubicBezTo>
                    <a:pt x="233363" y="564356"/>
                    <a:pt x="260414" y="568357"/>
                    <a:pt x="287655" y="568357"/>
                  </a:cubicBezTo>
                  <a:cubicBezTo>
                    <a:pt x="442436" y="568262"/>
                    <a:pt x="568262" y="442436"/>
                    <a:pt x="568262" y="287750"/>
                  </a:cubicBezTo>
                  <a:close/>
                </a:path>
              </a:pathLst>
            </a:custGeom>
            <a:solidFill>
              <a:srgbClr val="293E40"/>
            </a:solidFill>
            <a:ln w="9525" cap="flat">
              <a:noFill/>
              <a:prstDash val="solid"/>
              <a:miter/>
            </a:ln>
          </p:spPr>
          <p:txBody>
            <a:bodyPr rtlCol="0" anchor="ctr"/>
            <a:lstStyle/>
            <a:p>
              <a:endParaRPr lang="en-US"/>
            </a:p>
          </p:txBody>
        </p:sp>
        <p:sp>
          <p:nvSpPr>
            <p:cNvPr id="45" name="Freeform: Shape 62">
              <a:extLst>
                <a:ext uri="{FF2B5EF4-FFF2-40B4-BE49-F238E27FC236}">
                  <a16:creationId xmlns:a16="http://schemas.microsoft.com/office/drawing/2014/main" id="{AD6C147E-88C5-4546-BB15-3A2BCDCEF1C8}"/>
                </a:ext>
              </a:extLst>
            </p:cNvPr>
            <p:cNvSpPr/>
            <p:nvPr/>
          </p:nvSpPr>
          <p:spPr>
            <a:xfrm>
              <a:off x="6869550" y="-954636"/>
              <a:ext cx="295275" cy="295275"/>
            </a:xfrm>
            <a:custGeom>
              <a:avLst/>
              <a:gdLst>
                <a:gd name="connsiteX0" fmla="*/ 258681 w 295275"/>
                <a:gd name="connsiteY0" fmla="*/ 9300 h 295275"/>
                <a:gd name="connsiteX1" fmla="*/ 19032 w 295275"/>
                <a:gd name="connsiteY1" fmla="*/ 123886 h 295275"/>
                <a:gd name="connsiteX2" fmla="*/ 21413 w 295275"/>
                <a:gd name="connsiteY2" fmla="*/ 162557 h 295275"/>
                <a:gd name="connsiteX3" fmla="*/ 95422 w 295275"/>
                <a:gd name="connsiteY3" fmla="*/ 187227 h 295275"/>
                <a:gd name="connsiteX4" fmla="*/ 108662 w 295275"/>
                <a:gd name="connsiteY4" fmla="*/ 200467 h 295275"/>
                <a:gd name="connsiteX5" fmla="*/ 133332 w 295275"/>
                <a:gd name="connsiteY5" fmla="*/ 274476 h 295275"/>
                <a:gd name="connsiteX6" fmla="*/ 172003 w 295275"/>
                <a:gd name="connsiteY6" fmla="*/ 276857 h 295275"/>
                <a:gd name="connsiteX7" fmla="*/ 286589 w 295275"/>
                <a:gd name="connsiteY7" fmla="*/ 37113 h 295275"/>
                <a:gd name="connsiteX8" fmla="*/ 258681 w 295275"/>
                <a:gd name="connsiteY8" fmla="*/ 930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275" h="295275">
                  <a:moveTo>
                    <a:pt x="258681" y="9300"/>
                  </a:moveTo>
                  <a:lnTo>
                    <a:pt x="19032" y="123886"/>
                  </a:lnTo>
                  <a:cubicBezTo>
                    <a:pt x="2077" y="131982"/>
                    <a:pt x="3601" y="156652"/>
                    <a:pt x="21413" y="162557"/>
                  </a:cubicBezTo>
                  <a:lnTo>
                    <a:pt x="95422" y="187227"/>
                  </a:lnTo>
                  <a:cubicBezTo>
                    <a:pt x="101613" y="189323"/>
                    <a:pt x="106566" y="194180"/>
                    <a:pt x="108662" y="200467"/>
                  </a:cubicBezTo>
                  <a:lnTo>
                    <a:pt x="133332" y="274476"/>
                  </a:lnTo>
                  <a:cubicBezTo>
                    <a:pt x="139237" y="292288"/>
                    <a:pt x="163907" y="293812"/>
                    <a:pt x="172003" y="276857"/>
                  </a:cubicBezTo>
                  <a:lnTo>
                    <a:pt x="286589" y="37113"/>
                  </a:lnTo>
                  <a:cubicBezTo>
                    <a:pt x="295066" y="19301"/>
                    <a:pt x="276492" y="728"/>
                    <a:pt x="258681" y="9300"/>
                  </a:cubicBezTo>
                  <a:close/>
                </a:path>
              </a:pathLst>
            </a:custGeom>
            <a:solidFill>
              <a:srgbClr val="81B5A0"/>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20496187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 name="Pic 273" descr="img273.png"/>
          <p:cNvPicPr>
            <a:picLocks noChangeAspect="1"/>
          </p:cNvPicPr>
          <p:nvPr/>
        </p:nvPicPr>
        <p:blipFill>
          <a:blip r:embed="rId3"/>
          <a:stretch>
            <a:fillRect/>
          </a:stretch>
        </p:blipFill>
        <p:spPr>
          <a:xfrm>
            <a:off x="17745013" y="1230179"/>
            <a:ext cx="0" cy="0"/>
          </a:xfrm>
          <a:prstGeom prst="rect">
            <a:avLst/>
          </a:prstGeom>
        </p:spPr>
      </p:pic>
      <p:graphicFrame>
        <p:nvGraphicFramePr>
          <p:cNvPr id="4" name="Group 44">
            <a:extLst>
              <a:ext uri="{FF2B5EF4-FFF2-40B4-BE49-F238E27FC236}">
                <a16:creationId xmlns:a16="http://schemas.microsoft.com/office/drawing/2014/main" id="{F684946D-5F67-4770-A45A-AF31BC058E2B}"/>
              </a:ext>
            </a:extLst>
          </p:cNvPr>
          <p:cNvGraphicFramePr>
            <a:graphicFrameLocks/>
          </p:cNvGraphicFramePr>
          <p:nvPr>
            <p:extLst>
              <p:ext uri="{D42A27DB-BD31-4B8C-83A1-F6EECF244321}">
                <p14:modId xmlns:p14="http://schemas.microsoft.com/office/powerpoint/2010/main" val="4264885229"/>
              </p:ext>
            </p:extLst>
          </p:nvPr>
        </p:nvGraphicFramePr>
        <p:xfrm>
          <a:off x="379413" y="1570878"/>
          <a:ext cx="11430000" cy="4346822"/>
        </p:xfrm>
        <a:graphic>
          <a:graphicData uri="http://schemas.openxmlformats.org/drawingml/2006/table">
            <a:tbl>
              <a:tblPr firstRow="1">
                <a:tableStyleId>{2D5ABB26-0587-4C30-8999-92F81FD0307C}</a:tableStyleId>
              </a:tblPr>
              <a:tblGrid>
                <a:gridCol w="2860286">
                  <a:extLst>
                    <a:ext uri="{9D8B030D-6E8A-4147-A177-3AD203B41FA5}">
                      <a16:colId xmlns:a16="http://schemas.microsoft.com/office/drawing/2014/main" val="20000"/>
                    </a:ext>
                  </a:extLst>
                </a:gridCol>
                <a:gridCol w="4487953">
                  <a:extLst>
                    <a:ext uri="{9D8B030D-6E8A-4147-A177-3AD203B41FA5}">
                      <a16:colId xmlns:a16="http://schemas.microsoft.com/office/drawing/2014/main" val="20001"/>
                    </a:ext>
                  </a:extLst>
                </a:gridCol>
                <a:gridCol w="4081761">
                  <a:extLst>
                    <a:ext uri="{9D8B030D-6E8A-4147-A177-3AD203B41FA5}">
                      <a16:colId xmlns:a16="http://schemas.microsoft.com/office/drawing/2014/main" val="20002"/>
                    </a:ext>
                  </a:extLst>
                </a:gridCol>
              </a:tblGrid>
              <a:tr h="90959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u="none" strike="noStrike" cap="none" normalizeH="0" baseline="0">
                          <a:ln>
                            <a:noFill/>
                          </a:ln>
                          <a:effectLst/>
                        </a:rPr>
                        <a:t>Lack of adoption leadership</a:t>
                      </a:r>
                      <a:endParaRPr kumimoji="0" lang="en-US" sz="1200" b="0" i="0" u="none" strike="noStrike" cap="none" normalizeH="0" baseline="0">
                        <a:ln>
                          <a:noFill/>
                        </a:ln>
                        <a:solidFill>
                          <a:schemeClr val="tx1"/>
                        </a:solidFill>
                        <a:effectLst/>
                        <a:latin typeface="+mn-lt"/>
                      </a:endParaRPr>
                    </a:p>
                  </a:txBody>
                  <a:tcPr marL="91416" marR="91416" marT="45708" marB="45708"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200" u="none" strike="noStrike" cap="none" normalizeH="0" baseline="0">
                          <a:ln>
                            <a:noFill/>
                          </a:ln>
                          <a:effectLst/>
                        </a:rPr>
                        <a:t>Poor communication; misaligned expectations; poor adoption; organizational dissent; conflicting priorities; scope creep; requirements churn; and comprised results</a:t>
                      </a:r>
                      <a:endParaRPr kumimoji="0" lang="en-US" sz="1200" b="0" i="0" u="none" strike="noStrike" cap="none" normalizeH="0" baseline="0">
                        <a:ln>
                          <a:noFill/>
                        </a:ln>
                        <a:solidFill>
                          <a:schemeClr val="tx1"/>
                        </a:solidFill>
                        <a:effectLst/>
                        <a:latin typeface="+mn-lt"/>
                      </a:endParaRPr>
                    </a:p>
                  </a:txBody>
                  <a:tcPr marL="91416" marR="91416" marT="45708" marB="45708"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rtl="0" eaLnBrk="1" fontAlgn="base" latinLnBrk="0" hangingPunct="1">
                        <a:lnSpc>
                          <a:spcPct val="100000"/>
                        </a:lnSpc>
                        <a:spcBef>
                          <a:spcPct val="20000"/>
                        </a:spcBef>
                        <a:spcAft>
                          <a:spcPct val="0"/>
                        </a:spcAft>
                        <a:buFontTx/>
                        <a:buNone/>
                      </a:pPr>
                      <a:r>
                        <a:rPr kumimoji="0" lang="en-US" sz="1200" u="none" strike="noStrike" cap="none" normalizeH="0" baseline="0">
                          <a:ln>
                            <a:noFill/>
                          </a:ln>
                          <a:effectLst/>
                        </a:rPr>
                        <a:t>Make sure you have a structured and active implementation leadership framework in place.</a:t>
                      </a:r>
                      <a:r>
                        <a:rPr lang="en-US" sz="1200" u="none" strike="noStrike" cap="none" normalizeH="0" baseline="0">
                          <a:ln>
                            <a:noFill/>
                          </a:ln>
                          <a:effectLst/>
                        </a:rPr>
                        <a:t> </a:t>
                      </a:r>
                      <a:endParaRPr kumimoji="0" lang="en-US" sz="1200" b="0" i="0" u="none" strike="noStrike" cap="none" normalizeH="0" baseline="0">
                        <a:ln>
                          <a:noFill/>
                        </a:ln>
                        <a:solidFill>
                          <a:schemeClr val="tx1"/>
                        </a:solidFill>
                        <a:effectLst/>
                        <a:latin typeface="+mn-lt"/>
                      </a:endParaRPr>
                    </a:p>
                  </a:txBody>
                  <a:tcPr marL="91416" marR="91416" marT="45708" marB="45708"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1"/>
                  </a:ext>
                </a:extLst>
              </a:tr>
              <a:tr h="9327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u="none" strike="noStrike" cap="none" normalizeH="0" baseline="0">
                          <a:ln>
                            <a:noFill/>
                          </a:ln>
                          <a:effectLst/>
                        </a:rPr>
                        <a:t>Lack of organizational sponsorship</a:t>
                      </a:r>
                      <a:endParaRPr kumimoji="0" lang="en-US" sz="1200" b="0" i="0" u="none" strike="noStrike" cap="none" normalizeH="0" baseline="0">
                        <a:ln>
                          <a:noFill/>
                        </a:ln>
                        <a:solidFill>
                          <a:schemeClr val="tx1"/>
                        </a:solidFill>
                        <a:effectLst/>
                        <a:latin typeface="+mn-lt"/>
                      </a:endParaRPr>
                    </a:p>
                  </a:txBody>
                  <a:tcPr marL="91416" marR="91416" marT="45708" marB="45708"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u="none" strike="noStrike" cap="none" normalizeH="0" baseline="0">
                          <a:ln>
                            <a:noFill/>
                          </a:ln>
                          <a:effectLst/>
                        </a:rPr>
                        <a:t>Poor communication; moving expectations; missed expectation; organizational opt out; conflicting priorities; scope creep; requirements churn; </a:t>
                      </a:r>
                      <a:r>
                        <a:rPr lang="en-US" sz="1200" u="none" strike="noStrike" cap="none" normalizeH="0" baseline="0">
                          <a:ln>
                            <a:noFill/>
                          </a:ln>
                          <a:effectLst/>
                        </a:rPr>
                        <a:t>compromised</a:t>
                      </a:r>
                      <a:r>
                        <a:rPr kumimoji="0" lang="en-US" sz="1200" u="none" strike="noStrike" cap="none" normalizeH="0" baseline="0">
                          <a:ln>
                            <a:noFill/>
                          </a:ln>
                          <a:effectLst/>
                        </a:rPr>
                        <a:t> results</a:t>
                      </a:r>
                      <a:endParaRPr kumimoji="0" lang="en-US" sz="1200" b="0" i="0" u="none" strike="noStrike" cap="none" normalizeH="0" baseline="0">
                        <a:ln>
                          <a:noFill/>
                        </a:ln>
                        <a:solidFill>
                          <a:schemeClr val="tx1"/>
                        </a:solidFill>
                        <a:effectLst/>
                        <a:latin typeface="+mn-lt"/>
                      </a:endParaRPr>
                    </a:p>
                  </a:txBody>
                  <a:tcPr marL="91416" marR="91416" marT="45708" marB="45708"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rtl="0" eaLnBrk="1" fontAlgn="base" latinLnBrk="0" hangingPunct="1">
                        <a:lnSpc>
                          <a:spcPct val="100000"/>
                        </a:lnSpc>
                        <a:spcBef>
                          <a:spcPct val="20000"/>
                        </a:spcBef>
                        <a:spcAft>
                          <a:spcPct val="0"/>
                        </a:spcAft>
                        <a:buFontTx/>
                        <a:buNone/>
                      </a:pPr>
                      <a:r>
                        <a:rPr kumimoji="0" lang="en-US" sz="1200" u="none" strike="noStrike" cap="none" normalizeH="0" baseline="0">
                          <a:ln>
                            <a:noFill/>
                          </a:ln>
                          <a:effectLst/>
                        </a:rPr>
                        <a:t>Make sure that all affected organizations are onboarded at the start of the implementation, understand goals, and share the vision.</a:t>
                      </a:r>
                      <a:r>
                        <a:rPr lang="en-US" sz="1200" u="none" strike="noStrike" cap="none" normalizeH="0" baseline="0">
                          <a:ln>
                            <a:noFill/>
                          </a:ln>
                          <a:effectLst/>
                        </a:rPr>
                        <a:t>   </a:t>
                      </a:r>
                      <a:endParaRPr kumimoji="0" lang="en-US" sz="1200" b="0" i="0" u="none" strike="noStrike" cap="none" normalizeH="0" baseline="0">
                        <a:ln>
                          <a:noFill/>
                        </a:ln>
                        <a:solidFill>
                          <a:schemeClr val="tx1"/>
                        </a:solidFill>
                        <a:effectLst/>
                        <a:latin typeface="+mn-lt"/>
                      </a:endParaRPr>
                    </a:p>
                  </a:txBody>
                  <a:tcPr marL="91416" marR="91416" marT="45708" marB="45708"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2"/>
                  </a:ext>
                </a:extLst>
              </a:tr>
              <a:tr h="134733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u="none" strike="noStrike" cap="none" normalizeH="0" baseline="0">
                          <a:ln>
                            <a:noFill/>
                          </a:ln>
                          <a:effectLst/>
                        </a:rPr>
                        <a:t>Managing scope of capability</a:t>
                      </a:r>
                      <a:endParaRPr kumimoji="0" lang="en-US" sz="1200" b="0" i="0" u="none" strike="noStrike" cap="none" normalizeH="0" baseline="0">
                        <a:ln>
                          <a:noFill/>
                        </a:ln>
                        <a:solidFill>
                          <a:schemeClr val="tx1"/>
                        </a:solidFill>
                        <a:effectLst/>
                        <a:latin typeface="+mn-lt"/>
                      </a:endParaRPr>
                    </a:p>
                  </a:txBody>
                  <a:tcPr marL="91416" marR="91416" marT="45708" marB="45708"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u="none" strike="noStrike" cap="none" normalizeH="0" baseline="0">
                          <a:ln>
                            <a:noFill/>
                          </a:ln>
                          <a:effectLst/>
                        </a:rPr>
                        <a:t>Project is seen as a technology project that doesn’t require process change; capabilities are introduced without a clear link to value—sometimes for capability’s sake; conflicting priorities; scope creep; requirements churn; compromised results; long implementation timelines</a:t>
                      </a:r>
                      <a:endParaRPr kumimoji="0" lang="en-US" sz="1200" b="0" i="0" u="none" strike="noStrike" cap="none" normalizeH="0" baseline="0">
                        <a:ln>
                          <a:noFill/>
                        </a:ln>
                        <a:solidFill>
                          <a:schemeClr val="tx1"/>
                        </a:solidFill>
                        <a:effectLst/>
                        <a:latin typeface="+mn-lt"/>
                      </a:endParaRPr>
                    </a:p>
                  </a:txBody>
                  <a:tcPr marL="91416" marR="91416" marT="45708" marB="45708"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rtl="0" eaLnBrk="1" fontAlgn="base" latinLnBrk="0" hangingPunct="1">
                        <a:lnSpc>
                          <a:spcPct val="100000"/>
                        </a:lnSpc>
                        <a:spcBef>
                          <a:spcPct val="20000"/>
                        </a:spcBef>
                        <a:spcAft>
                          <a:spcPct val="0"/>
                        </a:spcAft>
                        <a:buFontTx/>
                        <a:buNone/>
                      </a:pPr>
                      <a:r>
                        <a:rPr kumimoji="0" lang="en-US" sz="1200" u="none" strike="noStrike" cap="none" normalizeH="0" baseline="0">
                          <a:ln>
                            <a:noFill/>
                          </a:ln>
                          <a:effectLst/>
                        </a:rPr>
                        <a:t>Develop a clear value strategy that all stakeholders adhere to and that delivers clear, measurable value incrementally. Executives and stakeholders must keep a close eye on scope to make sure it is balanced with the organization’s capacity to change.</a:t>
                      </a:r>
                      <a:endParaRPr kumimoji="0" lang="en-US" sz="1200" b="0" i="0" u="none" strike="noStrike" cap="none" normalizeH="0" baseline="0">
                        <a:ln>
                          <a:noFill/>
                        </a:ln>
                        <a:solidFill>
                          <a:schemeClr val="tx1"/>
                        </a:solidFill>
                        <a:effectLst/>
                        <a:latin typeface="+mn-lt"/>
                      </a:endParaRPr>
                    </a:p>
                  </a:txBody>
                  <a:tcPr marL="91416" marR="91416" marT="45708" marB="45708"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3"/>
                  </a:ext>
                </a:extLst>
              </a:tr>
              <a:tr h="11571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u="none" strike="noStrike" cap="none" normalizeH="0" baseline="0">
                          <a:ln>
                            <a:noFill/>
                          </a:ln>
                          <a:effectLst/>
                        </a:rPr>
                        <a:t>Over-engineered processes</a:t>
                      </a:r>
                      <a:endParaRPr kumimoji="0" lang="en-US" sz="1200" b="0" i="0" u="none" strike="noStrike" cap="none" normalizeH="0" baseline="0">
                        <a:ln>
                          <a:noFill/>
                        </a:ln>
                        <a:solidFill>
                          <a:schemeClr val="tx1"/>
                        </a:solidFill>
                        <a:effectLst/>
                        <a:latin typeface="+mn-lt"/>
                      </a:endParaRPr>
                    </a:p>
                  </a:txBody>
                  <a:tcPr marL="91416" marR="91416" marT="45708" marB="45708"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u="none" strike="noStrike" cap="none" normalizeH="0" baseline="0">
                          <a:ln>
                            <a:noFill/>
                          </a:ln>
                          <a:effectLst/>
                        </a:rPr>
                        <a:t>Processes are adopted for process’s sake or to a level of granularity that impacts usability; the trade-off between process rigor and value is not kept in balance; user opts out; compromised results</a:t>
                      </a:r>
                      <a:endParaRPr kumimoji="0" lang="en-US" sz="1200" b="0" i="0" u="none" strike="noStrike" cap="none" normalizeH="0" baseline="0">
                        <a:ln>
                          <a:noFill/>
                        </a:ln>
                        <a:solidFill>
                          <a:schemeClr val="tx1"/>
                        </a:solidFill>
                        <a:effectLst/>
                        <a:latin typeface="+mn-lt"/>
                      </a:endParaRPr>
                    </a:p>
                  </a:txBody>
                  <a:tcPr marL="91416" marR="91416" marT="45708" marB="45708"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rtl="0" eaLnBrk="1" fontAlgn="base" latinLnBrk="0" hangingPunct="1">
                        <a:lnSpc>
                          <a:spcPct val="100000"/>
                        </a:lnSpc>
                        <a:spcBef>
                          <a:spcPct val="20000"/>
                        </a:spcBef>
                        <a:spcAft>
                          <a:spcPct val="0"/>
                        </a:spcAft>
                        <a:buFontTx/>
                        <a:buNone/>
                      </a:pPr>
                      <a:r>
                        <a:rPr kumimoji="0" lang="en-US" sz="1200" u="none" strike="noStrike" cap="none" normalizeH="0" baseline="0">
                          <a:ln>
                            <a:noFill/>
                          </a:ln>
                          <a:effectLst/>
                        </a:rPr>
                        <a:t>Only follow processes if they demonstrate value and your organization can adopt them. When your approach allows for processes to be refined and tightened, your organization is more likely to adopt the changes see the impact they make.</a:t>
                      </a:r>
                      <a:r>
                        <a:rPr lang="en-US" sz="1200" u="none" strike="noStrike" cap="none" normalizeH="0" baseline="0">
                          <a:ln>
                            <a:noFill/>
                          </a:ln>
                          <a:effectLst/>
                        </a:rPr>
                        <a:t> </a:t>
                      </a:r>
                      <a:endParaRPr kumimoji="0" lang="en-US" sz="1200" b="0" i="0" u="none" strike="noStrike" cap="none" normalizeH="0" baseline="0">
                        <a:ln>
                          <a:noFill/>
                        </a:ln>
                        <a:solidFill>
                          <a:schemeClr val="tx1"/>
                        </a:solidFill>
                        <a:effectLst/>
                        <a:latin typeface="+mn-lt"/>
                      </a:endParaRPr>
                    </a:p>
                  </a:txBody>
                  <a:tcPr marL="91416" marR="91416" marT="45708" marB="45708"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itle 2">
            <a:extLst>
              <a:ext uri="{FF2B5EF4-FFF2-40B4-BE49-F238E27FC236}">
                <a16:creationId xmlns:a16="http://schemas.microsoft.com/office/drawing/2014/main" id="{1FC69F9A-12F3-E847-BB83-163A2BD95813}"/>
              </a:ext>
            </a:extLst>
          </p:cNvPr>
          <p:cNvSpPr txBox="1">
            <a:spLocks/>
          </p:cNvSpPr>
          <p:nvPr/>
        </p:nvSpPr>
        <p:spPr bwMode="gray">
          <a:xfrm>
            <a:off x="379413" y="54864"/>
            <a:ext cx="12227251" cy="668692"/>
          </a:xfrm>
          <a:prstGeom prst="rect">
            <a:avLst/>
          </a:prstGeom>
        </p:spPr>
        <p:txBody>
          <a:bodyPr vert="horz" lIns="91440" tIns="0" rIns="91440" bIns="0" rtlCol="0" anchor="b" anchorCtr="0">
            <a:noAutofit/>
          </a:bodyPr>
          <a:lstStyle>
            <a:lvl1pPr algn="ctr" defTabSz="457017" rtl="0" eaLnBrk="1" latinLnBrk="0" hangingPunct="1">
              <a:lnSpc>
                <a:spcPct val="85000"/>
              </a:lnSpc>
              <a:spcBef>
                <a:spcPts val="0"/>
              </a:spcBef>
              <a:buNone/>
              <a:defRPr lang="en-US" sz="5998" b="1" i="0" kern="1200">
                <a:solidFill>
                  <a:schemeClr val="tx1"/>
                </a:solidFill>
                <a:latin typeface="+mj-lt"/>
                <a:ea typeface="Gilroy Bold" panose="00000500000000000000" pitchFamily="50" charset="0"/>
                <a:cs typeface="Gilroy Bold" panose="00000500000000000000" pitchFamily="50" charset="0"/>
              </a:defRPr>
            </a:lvl1pPr>
          </a:lstStyle>
          <a:p>
            <a:pPr algn="l"/>
            <a:r>
              <a:rPr lang="en-US" sz="3200"/>
              <a:t>Key risks to implementation success</a:t>
            </a:r>
          </a:p>
        </p:txBody>
      </p:sp>
      <p:graphicFrame>
        <p:nvGraphicFramePr>
          <p:cNvPr id="2" name="Table 2">
            <a:extLst>
              <a:ext uri="{FF2B5EF4-FFF2-40B4-BE49-F238E27FC236}">
                <a16:creationId xmlns:a16="http://schemas.microsoft.com/office/drawing/2014/main" id="{FFD69B71-F4B7-E546-930F-EEBA04B192E5}"/>
              </a:ext>
            </a:extLst>
          </p:cNvPr>
          <p:cNvGraphicFramePr>
            <a:graphicFrameLocks noGrp="1"/>
          </p:cNvGraphicFramePr>
          <p:nvPr>
            <p:extLst>
              <p:ext uri="{D42A27DB-BD31-4B8C-83A1-F6EECF244321}">
                <p14:modId xmlns:p14="http://schemas.microsoft.com/office/powerpoint/2010/main" val="2305183238"/>
              </p:ext>
            </p:extLst>
          </p:nvPr>
        </p:nvGraphicFramePr>
        <p:xfrm>
          <a:off x="379413" y="1196107"/>
          <a:ext cx="11430001" cy="370840"/>
        </p:xfrm>
        <a:graphic>
          <a:graphicData uri="http://schemas.openxmlformats.org/drawingml/2006/table">
            <a:tbl>
              <a:tblPr firstRow="1" bandRow="1">
                <a:tableStyleId>{9D7B26C5-4107-4FEC-AEDC-1716B250A1EF}</a:tableStyleId>
              </a:tblPr>
              <a:tblGrid>
                <a:gridCol w="2862468">
                  <a:extLst>
                    <a:ext uri="{9D8B030D-6E8A-4147-A177-3AD203B41FA5}">
                      <a16:colId xmlns:a16="http://schemas.microsoft.com/office/drawing/2014/main" val="3823297093"/>
                    </a:ext>
                  </a:extLst>
                </a:gridCol>
                <a:gridCol w="4484391">
                  <a:extLst>
                    <a:ext uri="{9D8B030D-6E8A-4147-A177-3AD203B41FA5}">
                      <a16:colId xmlns:a16="http://schemas.microsoft.com/office/drawing/2014/main" val="735422924"/>
                    </a:ext>
                  </a:extLst>
                </a:gridCol>
                <a:gridCol w="4083142">
                  <a:extLst>
                    <a:ext uri="{9D8B030D-6E8A-4147-A177-3AD203B41FA5}">
                      <a16:colId xmlns:a16="http://schemas.microsoft.com/office/drawing/2014/main" val="3148119429"/>
                    </a:ext>
                  </a:extLst>
                </a:gridCol>
              </a:tblGrid>
              <a:tr h="370840">
                <a:tc>
                  <a:txBody>
                    <a:bodyPr/>
                    <a:lstStyle/>
                    <a:p>
                      <a:r>
                        <a:rPr lang="en-US" sz="1600">
                          <a:solidFill>
                            <a:schemeClr val="bg1"/>
                          </a:solidFill>
                        </a:rPr>
                        <a:t>Common problems (risks) </a:t>
                      </a:r>
                      <a:endParaRPr lang="en-US" sz="1600"/>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r>
                        <a:rPr lang="en-US" sz="1600">
                          <a:solidFill>
                            <a:schemeClr val="bg1"/>
                          </a:solidFill>
                        </a:rPr>
                        <a:t>Impact </a:t>
                      </a:r>
                      <a:endParaRPr lang="en-US" sz="16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r>
                        <a:rPr lang="en-US" sz="1600">
                          <a:solidFill>
                            <a:schemeClr val="bg1"/>
                          </a:solidFill>
                        </a:rPr>
                        <a:t>Correction</a:t>
                      </a:r>
                      <a:endParaRPr lang="en-US" sz="1600"/>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791300852"/>
                  </a:ext>
                </a:extLst>
              </a:tr>
            </a:tbl>
          </a:graphicData>
        </a:graphic>
      </p:graphicFrame>
    </p:spTree>
    <p:extLst>
      <p:ext uri="{BB962C8B-B14F-4D97-AF65-F5344CB8AC3E}">
        <p14:creationId xmlns:p14="http://schemas.microsoft.com/office/powerpoint/2010/main" val="3822451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 name="Pic 272" descr="img272.png"/>
          <p:cNvPicPr>
            <a:picLocks noChangeAspect="1"/>
          </p:cNvPicPr>
          <p:nvPr/>
        </p:nvPicPr>
        <p:blipFill>
          <a:blip r:embed="rId3"/>
          <a:stretch>
            <a:fillRect/>
          </a:stretch>
        </p:blipFill>
        <p:spPr>
          <a:xfrm>
            <a:off x="17745013" y="1230179"/>
            <a:ext cx="0" cy="0"/>
          </a:xfrm>
          <a:prstGeom prst="rect">
            <a:avLst/>
          </a:prstGeom>
        </p:spPr>
      </p:pic>
      <p:graphicFrame>
        <p:nvGraphicFramePr>
          <p:cNvPr id="17" name="Table 16">
            <a:extLst>
              <a:ext uri="{FF2B5EF4-FFF2-40B4-BE49-F238E27FC236}">
                <a16:creationId xmlns:a16="http://schemas.microsoft.com/office/drawing/2014/main" id="{5C5306E9-C147-734F-A9AF-6B170AAC5260}"/>
              </a:ext>
            </a:extLst>
          </p:cNvPr>
          <p:cNvGraphicFramePr>
            <a:graphicFrameLocks noGrp="1"/>
          </p:cNvGraphicFramePr>
          <p:nvPr>
            <p:extLst>
              <p:ext uri="{D42A27DB-BD31-4B8C-83A1-F6EECF244321}">
                <p14:modId xmlns:p14="http://schemas.microsoft.com/office/powerpoint/2010/main" val="1394261095"/>
              </p:ext>
            </p:extLst>
          </p:nvPr>
        </p:nvGraphicFramePr>
        <p:xfrm>
          <a:off x="379413" y="1062661"/>
          <a:ext cx="11430000" cy="3108960"/>
        </p:xfrm>
        <a:graphic>
          <a:graphicData uri="http://schemas.openxmlformats.org/drawingml/2006/table">
            <a:tbl>
              <a:tblPr firstRow="1" bandRow="1" bandCol="1">
                <a:tableStyleId>{69012ECD-51FC-41F1-AA8D-1B2483CD663E}</a:tableStyleId>
              </a:tblPr>
              <a:tblGrid>
                <a:gridCol w="11430000">
                  <a:extLst>
                    <a:ext uri="{9D8B030D-6E8A-4147-A177-3AD203B41FA5}">
                      <a16:colId xmlns:a16="http://schemas.microsoft.com/office/drawing/2014/main" val="2402900772"/>
                    </a:ext>
                  </a:extLst>
                </a:gridCol>
              </a:tblGrid>
              <a:tr h="268908">
                <a:tc>
                  <a:txBody>
                    <a:bodyPr/>
                    <a:lstStyle/>
                    <a:p>
                      <a:pPr marL="0" marR="0" lvl="0" indent="0" algn="l" defTabSz="457017" rtl="0" eaLnBrk="1" fontAlgn="auto" latinLnBrk="0" hangingPunct="1">
                        <a:lnSpc>
                          <a:spcPct val="100000"/>
                        </a:lnSpc>
                        <a:spcBef>
                          <a:spcPts val="0"/>
                        </a:spcBef>
                        <a:spcAft>
                          <a:spcPts val="0"/>
                        </a:spcAft>
                        <a:buClrTx/>
                        <a:buSzTx/>
                        <a:buFontTx/>
                        <a:buNone/>
                        <a:tabLst/>
                        <a:defRPr/>
                      </a:pPr>
                      <a:r>
                        <a:rPr lang="en-US" sz="1400" b="1">
                          <a:solidFill>
                            <a:schemeClr val="bg1"/>
                          </a:solidFill>
                        </a:rPr>
                        <a:t>Your use of this checklist depends on the status of your Performance Analytics implementation project plan:</a:t>
                      </a:r>
                      <a:endParaRPr lang="en-US" sz="1400" b="0">
                        <a:solidFill>
                          <a:schemeClr val="bg1"/>
                        </a:solidFill>
                      </a:endParaRPr>
                    </a:p>
                  </a:txBody>
                  <a:tcPr/>
                </a:tc>
                <a:extLst>
                  <a:ext uri="{0D108BD9-81ED-4DB2-BD59-A6C34878D82A}">
                    <a16:rowId xmlns:a16="http://schemas.microsoft.com/office/drawing/2014/main" val="74787461"/>
                  </a:ext>
                </a:extLst>
              </a:tr>
              <a:tr h="2691791">
                <a:tc>
                  <a:txBody>
                    <a:bodyPr/>
                    <a:lstStyle/>
                    <a:p>
                      <a:pPr marL="228600" lvl="0" indent="-228600" algn="l">
                        <a:spcBef>
                          <a:spcPts val="1200"/>
                        </a:spcBef>
                        <a:buAutoNum type="arabicPeriod"/>
                      </a:pPr>
                      <a:r>
                        <a:rPr lang="en-US" sz="1200" b="1" i="0" u="none" kern="1200">
                          <a:solidFill>
                            <a:schemeClr val="tx1"/>
                          </a:solidFill>
                          <a:effectLst/>
                          <a:latin typeface="+mn-lt"/>
                          <a:ea typeface="+mn-ea"/>
                          <a:cs typeface="+mn-cs"/>
                        </a:rPr>
                        <a:t>If you have a scoped project plan from ServiceNow Expert Services or a ServiceNow certified partner –</a:t>
                      </a:r>
                      <a:r>
                        <a:rPr lang="en-US" sz="1200" i="0" kern="1200">
                          <a:solidFill>
                            <a:schemeClr val="tx1"/>
                          </a:solidFill>
                          <a:effectLst/>
                          <a:latin typeface="+mn-lt"/>
                          <a:ea typeface="+mn-ea"/>
                          <a:cs typeface="+mn-cs"/>
                        </a:rPr>
                        <a:t> The checklist helps you align with the ServiceNow best practices that will expedite readiness and enhance the design phase. Use it in addition to the recommendations provided by ServiceNow Expert Services or the ServiceNow certified partner that created your project plan. </a:t>
                      </a:r>
                    </a:p>
                    <a:p>
                      <a:pPr marL="228600" lvl="0" indent="-228600">
                        <a:spcBef>
                          <a:spcPts val="600"/>
                        </a:spcBef>
                        <a:buAutoNum type="arabicPeriod"/>
                      </a:pPr>
                      <a:r>
                        <a:rPr lang="en-US" sz="1200" b="1" i="0" u="none" kern="1200">
                          <a:solidFill>
                            <a:schemeClr val="tx1"/>
                          </a:solidFill>
                          <a:effectLst/>
                          <a:latin typeface="+mn-lt"/>
                          <a:ea typeface="+mn-ea"/>
                          <a:cs typeface="+mn-cs"/>
                        </a:rPr>
                        <a:t>If you don’t have an implementation project plan, but you’re interested in what you need to prepare – </a:t>
                      </a:r>
                      <a:r>
                        <a:rPr lang="en-US" sz="1200" i="0" kern="1200">
                          <a:solidFill>
                            <a:schemeClr val="tx1"/>
                          </a:solidFill>
                          <a:effectLst/>
                          <a:latin typeface="+mn-lt"/>
                          <a:ea typeface="+mn-ea"/>
                          <a:cs typeface="+mn-cs"/>
                        </a:rPr>
                        <a:t>The checklist highlights the standard steps to prepare for implementation, outlines the design phase homework, and provides insight into some of the major decisions you’ll make during implementation design. </a:t>
                      </a:r>
                    </a:p>
                    <a:p>
                      <a:pPr marL="228600" lvl="0" indent="-228600">
                        <a:spcBef>
                          <a:spcPts val="600"/>
                        </a:spcBef>
                        <a:buAutoNum type="arabicPeriod"/>
                      </a:pPr>
                      <a:r>
                        <a:rPr lang="en-US" sz="1200" b="1" i="0" u="none" kern="1200">
                          <a:solidFill>
                            <a:schemeClr val="tx1"/>
                          </a:solidFill>
                          <a:effectLst/>
                          <a:latin typeface="+mn-lt"/>
                          <a:ea typeface="+mn-ea"/>
                          <a:cs typeface="+mn-cs"/>
                        </a:rPr>
                        <a:t>If you’re self-implementing – </a:t>
                      </a:r>
                      <a:r>
                        <a:rPr lang="en-US" sz="1200" i="0" kern="1200">
                          <a:solidFill>
                            <a:schemeClr val="tx1"/>
                          </a:solidFill>
                          <a:effectLst/>
                          <a:latin typeface="+mn-lt"/>
                          <a:ea typeface="+mn-ea"/>
                          <a:cs typeface="+mn-cs"/>
                        </a:rPr>
                        <a:t>Work with ServiceNow experts with advanced knowledge of Performance Analytics processes and technical properties to plan your implementation and execution. If you don’t have this expertise internally, we recommend a </a:t>
                      </a:r>
                      <a:r>
                        <a:rPr lang="en-US" sz="1200" i="0" kern="1200">
                          <a:solidFill>
                            <a:schemeClr val="tx1"/>
                          </a:solidFill>
                          <a:effectLst/>
                          <a:latin typeface="+mn-lt"/>
                          <a:ea typeface="+mn-ea"/>
                          <a:cs typeface="+mn-cs"/>
                          <a:hlinkClick r:id="rId4"/>
                        </a:rPr>
                        <a:t>ServiceNow certified partner</a:t>
                      </a:r>
                      <a:r>
                        <a:rPr lang="en-US" sz="1200" i="0" kern="1200">
                          <a:solidFill>
                            <a:schemeClr val="tx1"/>
                          </a:solidFill>
                          <a:effectLst/>
                          <a:latin typeface="+mn-lt"/>
                          <a:ea typeface="+mn-ea"/>
                          <a:cs typeface="+mn-cs"/>
                        </a:rPr>
                        <a:t> or </a:t>
                      </a:r>
                      <a:r>
                        <a:rPr lang="en-US" sz="1200" i="0" kern="1200">
                          <a:solidFill>
                            <a:schemeClr val="tx1"/>
                          </a:solidFill>
                          <a:effectLst/>
                          <a:latin typeface="+mn-lt"/>
                          <a:ea typeface="+mn-ea"/>
                          <a:cs typeface="+mn-cs"/>
                          <a:hlinkClick r:id="rId5"/>
                        </a:rPr>
                        <a:t>ServiceNow Expert Services</a:t>
                      </a:r>
                      <a:r>
                        <a:rPr lang="en-US" sz="1200" i="0" kern="1200">
                          <a:solidFill>
                            <a:schemeClr val="tx1"/>
                          </a:solidFill>
                          <a:effectLst/>
                          <a:latin typeface="+mn-lt"/>
                          <a:ea typeface="+mn-ea"/>
                          <a:cs typeface="+mn-cs"/>
                        </a:rPr>
                        <a:t> for planning and assistance with execution.</a:t>
                      </a:r>
                      <a:endParaRPr lang="en-US">
                        <a:solidFill>
                          <a:schemeClr val="tx1"/>
                        </a:solidFill>
                        <a:latin typeface="+mn-lt"/>
                        <a:ea typeface="+mn-ea"/>
                        <a:cs typeface="+mn-cs"/>
                      </a:endParaRPr>
                    </a:p>
                    <a:p>
                      <a:pPr marL="182880" indent="-182880">
                        <a:buFont typeface="Wingdings" pitchFamily="2" charset="2"/>
                        <a:buChar char="Ø"/>
                      </a:pPr>
                      <a:endParaRPr lang="en-US" sz="1200"/>
                    </a:p>
                    <a:p>
                      <a:pPr marL="460375" indent="-452438">
                        <a:buFont typeface="Wingdings" pitchFamily="2" charset="2"/>
                        <a:buNone/>
                        <a:tabLst/>
                      </a:pPr>
                      <a:r>
                        <a:rPr lang="en-US" sz="1200" b="1">
                          <a:solidFill>
                            <a:schemeClr val="tx1"/>
                          </a:solidFill>
                        </a:rPr>
                        <a:t>Note:  </a:t>
                      </a:r>
                      <a:r>
                        <a:rPr lang="en-US" sz="1200" b="0">
                          <a:solidFill>
                            <a:schemeClr val="tx1"/>
                          </a:solidFill>
                        </a:rPr>
                        <a:t>If you’ve already completed some</a:t>
                      </a:r>
                      <a:r>
                        <a:rPr lang="en-US" sz="1200"/>
                        <a:t> of the activities on this checklist (such as defining your business objectives), skip those activities but </a:t>
                      </a:r>
                      <a:br>
                        <a:rPr lang="en-US" sz="1200"/>
                      </a:br>
                      <a:r>
                        <a:rPr lang="en-US" sz="1200"/>
                        <a:t>document them. </a:t>
                      </a:r>
                    </a:p>
                    <a:p>
                      <a:pPr marL="0" indent="0">
                        <a:buFont typeface="Wingdings" pitchFamily="2" charset="2"/>
                        <a:buNone/>
                      </a:pPr>
                      <a:endParaRPr lang="en-US" sz="1200"/>
                    </a:p>
                    <a:p>
                      <a:pPr marL="0" indent="0">
                        <a:buFont typeface="Wingdings" pitchFamily="2" charset="2"/>
                        <a:buNone/>
                      </a:pPr>
                      <a:endParaRPr lang="en-US" sz="1200">
                        <a:highlight>
                          <a:srgbClr val="FFFF00"/>
                        </a:highlight>
                      </a:endParaRPr>
                    </a:p>
                  </a:txBody>
                  <a:tcPr/>
                </a:tc>
                <a:extLst>
                  <a:ext uri="{0D108BD9-81ED-4DB2-BD59-A6C34878D82A}">
                    <a16:rowId xmlns:a16="http://schemas.microsoft.com/office/drawing/2014/main" val="1631936885"/>
                  </a:ext>
                </a:extLst>
              </a:tr>
            </a:tbl>
          </a:graphicData>
        </a:graphic>
      </p:graphicFrame>
      <p:sp>
        <p:nvSpPr>
          <p:cNvPr id="18" name="Title 2">
            <a:extLst>
              <a:ext uri="{FF2B5EF4-FFF2-40B4-BE49-F238E27FC236}">
                <a16:creationId xmlns:a16="http://schemas.microsoft.com/office/drawing/2014/main" id="{8CC4B354-CF94-A74D-8334-192D8CF5F960}"/>
              </a:ext>
            </a:extLst>
          </p:cNvPr>
          <p:cNvSpPr>
            <a:spLocks noGrp="1"/>
          </p:cNvSpPr>
          <p:nvPr>
            <p:ph type="title"/>
          </p:nvPr>
        </p:nvSpPr>
        <p:spPr>
          <a:xfrm>
            <a:off x="379413" y="54864"/>
            <a:ext cx="12234330" cy="668692"/>
          </a:xfrm>
        </p:spPr>
        <p:txBody>
          <a:bodyPr/>
          <a:lstStyle/>
          <a:p>
            <a:r>
              <a:rPr lang="en-US"/>
              <a:t>Intended use</a:t>
            </a:r>
          </a:p>
        </p:txBody>
      </p:sp>
      <p:graphicFrame>
        <p:nvGraphicFramePr>
          <p:cNvPr id="13" name="Table 12">
            <a:extLst>
              <a:ext uri="{FF2B5EF4-FFF2-40B4-BE49-F238E27FC236}">
                <a16:creationId xmlns:a16="http://schemas.microsoft.com/office/drawing/2014/main" id="{F6258B19-1A72-8A46-B285-AB45E6E059B6}"/>
              </a:ext>
            </a:extLst>
          </p:cNvPr>
          <p:cNvGraphicFramePr>
            <a:graphicFrameLocks noGrp="1"/>
          </p:cNvGraphicFramePr>
          <p:nvPr>
            <p:extLst>
              <p:ext uri="{D42A27DB-BD31-4B8C-83A1-F6EECF244321}">
                <p14:modId xmlns:p14="http://schemas.microsoft.com/office/powerpoint/2010/main" val="3908030044"/>
              </p:ext>
            </p:extLst>
          </p:nvPr>
        </p:nvGraphicFramePr>
        <p:xfrm>
          <a:off x="381042" y="4539289"/>
          <a:ext cx="11151437" cy="304800"/>
        </p:xfrm>
        <a:graphic>
          <a:graphicData uri="http://schemas.openxmlformats.org/drawingml/2006/table">
            <a:tbl>
              <a:tblPr firstRow="1" bandRow="1" bandCol="1">
                <a:tableStyleId>{69012ECD-51FC-41F1-AA8D-1B2483CD663E}</a:tableStyleId>
              </a:tblPr>
              <a:tblGrid>
                <a:gridCol w="11151437">
                  <a:extLst>
                    <a:ext uri="{9D8B030D-6E8A-4147-A177-3AD203B41FA5}">
                      <a16:colId xmlns:a16="http://schemas.microsoft.com/office/drawing/2014/main" val="2402900772"/>
                    </a:ext>
                  </a:extLst>
                </a:gridCol>
              </a:tblGrid>
              <a:tr h="303693">
                <a:tc>
                  <a:txBody>
                    <a:bodyPr/>
                    <a:lstStyle/>
                    <a:p>
                      <a:pPr>
                        <a:buNone/>
                      </a:pPr>
                      <a:r>
                        <a:rPr lang="en-US" sz="1400"/>
                        <a:t>Key readiness steps</a:t>
                      </a:r>
                    </a:p>
                  </a:txBody>
                  <a:tcPr/>
                </a:tc>
                <a:extLst>
                  <a:ext uri="{0D108BD9-81ED-4DB2-BD59-A6C34878D82A}">
                    <a16:rowId xmlns:a16="http://schemas.microsoft.com/office/drawing/2014/main" val="74787461"/>
                  </a:ext>
                </a:extLst>
              </a:tr>
            </a:tbl>
          </a:graphicData>
        </a:graphic>
      </p:graphicFrame>
      <p:grpSp>
        <p:nvGrpSpPr>
          <p:cNvPr id="2" name="Group 1">
            <a:extLst>
              <a:ext uri="{FF2B5EF4-FFF2-40B4-BE49-F238E27FC236}">
                <a16:creationId xmlns:a16="http://schemas.microsoft.com/office/drawing/2014/main" id="{6753401C-A969-D247-884B-74A652C91A44}"/>
              </a:ext>
            </a:extLst>
          </p:cNvPr>
          <p:cNvGrpSpPr/>
          <p:nvPr/>
        </p:nvGrpSpPr>
        <p:grpSpPr>
          <a:xfrm>
            <a:off x="389386" y="4888050"/>
            <a:ext cx="11429999" cy="585296"/>
            <a:chOff x="1464316" y="4888050"/>
            <a:chExt cx="9260191" cy="479053"/>
          </a:xfrm>
        </p:grpSpPr>
        <p:sp>
          <p:nvSpPr>
            <p:cNvPr id="22" name="Chevron 37">
              <a:extLst>
                <a:ext uri="{FF2B5EF4-FFF2-40B4-BE49-F238E27FC236}">
                  <a16:creationId xmlns:a16="http://schemas.microsoft.com/office/drawing/2014/main" id="{6583C692-CE85-114D-A4E8-5AB9016160B0}"/>
                </a:ext>
              </a:extLst>
            </p:cNvPr>
            <p:cNvSpPr/>
            <p:nvPr/>
          </p:nvSpPr>
          <p:spPr>
            <a:xfrm>
              <a:off x="6046332" y="4888050"/>
              <a:ext cx="1668177" cy="479052"/>
            </a:xfrm>
            <a:prstGeom prst="chevr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4. Create structure for governance</a:t>
              </a:r>
            </a:p>
          </p:txBody>
        </p:sp>
        <p:sp>
          <p:nvSpPr>
            <p:cNvPr id="23" name="Chevron 37">
              <a:extLst>
                <a:ext uri="{FF2B5EF4-FFF2-40B4-BE49-F238E27FC236}">
                  <a16:creationId xmlns:a16="http://schemas.microsoft.com/office/drawing/2014/main" id="{AEB98FBE-8C6A-894A-9822-9C4ED916C45C}"/>
                </a:ext>
              </a:extLst>
            </p:cNvPr>
            <p:cNvSpPr/>
            <p:nvPr/>
          </p:nvSpPr>
          <p:spPr>
            <a:xfrm>
              <a:off x="1464316" y="4888051"/>
              <a:ext cx="1723398" cy="479052"/>
            </a:xfrm>
            <a:prstGeom prst="chevr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1. Confirm prerequisites</a:t>
              </a:r>
            </a:p>
          </p:txBody>
        </p:sp>
        <p:sp>
          <p:nvSpPr>
            <p:cNvPr id="24" name="Chevron 37">
              <a:extLst>
                <a:ext uri="{FF2B5EF4-FFF2-40B4-BE49-F238E27FC236}">
                  <a16:creationId xmlns:a16="http://schemas.microsoft.com/office/drawing/2014/main" id="{85622604-F5DD-E446-BDCA-B00F283C24A7}"/>
                </a:ext>
              </a:extLst>
            </p:cNvPr>
            <p:cNvSpPr/>
            <p:nvPr/>
          </p:nvSpPr>
          <p:spPr>
            <a:xfrm>
              <a:off x="4525173" y="4888050"/>
              <a:ext cx="1695265" cy="479052"/>
            </a:xfrm>
            <a:prstGeom prst="chevr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3. Assess your team readiness</a:t>
              </a:r>
            </a:p>
          </p:txBody>
        </p:sp>
        <p:sp>
          <p:nvSpPr>
            <p:cNvPr id="25" name="Chevron 37">
              <a:extLst>
                <a:ext uri="{FF2B5EF4-FFF2-40B4-BE49-F238E27FC236}">
                  <a16:creationId xmlns:a16="http://schemas.microsoft.com/office/drawing/2014/main" id="{A3EF4C66-81E6-9741-BB76-66478F9C8C9F}"/>
                </a:ext>
              </a:extLst>
            </p:cNvPr>
            <p:cNvSpPr/>
            <p:nvPr/>
          </p:nvSpPr>
          <p:spPr>
            <a:xfrm>
              <a:off x="3013608" y="4888051"/>
              <a:ext cx="1695265" cy="479052"/>
            </a:xfrm>
            <a:prstGeom prst="chevr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2. Define vision, objectives and success</a:t>
              </a:r>
            </a:p>
          </p:txBody>
        </p:sp>
        <p:sp>
          <p:nvSpPr>
            <p:cNvPr id="26" name="Chevron 37">
              <a:extLst>
                <a:ext uri="{FF2B5EF4-FFF2-40B4-BE49-F238E27FC236}">
                  <a16:creationId xmlns:a16="http://schemas.microsoft.com/office/drawing/2014/main" id="{F4FC400D-9F2C-DF41-8B7C-EA02CC8B30DE}"/>
                </a:ext>
              </a:extLst>
            </p:cNvPr>
            <p:cNvSpPr/>
            <p:nvPr/>
          </p:nvSpPr>
          <p:spPr>
            <a:xfrm>
              <a:off x="7536048" y="4888050"/>
              <a:ext cx="1761410" cy="479052"/>
            </a:xfrm>
            <a:prstGeom prst="chevr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5. Plan for OCM activities </a:t>
              </a:r>
            </a:p>
          </p:txBody>
        </p:sp>
        <p:sp>
          <p:nvSpPr>
            <p:cNvPr id="27" name="Chevron 37">
              <a:extLst>
                <a:ext uri="{FF2B5EF4-FFF2-40B4-BE49-F238E27FC236}">
                  <a16:creationId xmlns:a16="http://schemas.microsoft.com/office/drawing/2014/main" id="{CAD6BB71-4C6E-AA48-8E4B-0825DD66A349}"/>
                </a:ext>
              </a:extLst>
            </p:cNvPr>
            <p:cNvSpPr/>
            <p:nvPr/>
          </p:nvSpPr>
          <p:spPr>
            <a:xfrm>
              <a:off x="9123939" y="4888050"/>
              <a:ext cx="1600568" cy="479052"/>
            </a:xfrm>
            <a:prstGeom prst="chevr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6. Plan for implementation design </a:t>
              </a:r>
            </a:p>
          </p:txBody>
        </p:sp>
      </p:grpSp>
      <p:sp>
        <p:nvSpPr>
          <p:cNvPr id="3" name="Triangle 2">
            <a:extLst>
              <a:ext uri="{FF2B5EF4-FFF2-40B4-BE49-F238E27FC236}">
                <a16:creationId xmlns:a16="http://schemas.microsoft.com/office/drawing/2014/main" id="{93D9E798-CB98-3847-9C45-0090AFDC21FF}"/>
              </a:ext>
            </a:extLst>
          </p:cNvPr>
          <p:cNvSpPr/>
          <p:nvPr/>
        </p:nvSpPr>
        <p:spPr>
          <a:xfrm rot="5400000">
            <a:off x="11495296" y="4568816"/>
            <a:ext cx="311153" cy="23678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95545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5" name="Pic 275" descr="img275.png"/>
          <p:cNvPicPr>
            <a:picLocks noChangeAspect="1"/>
          </p:cNvPicPr>
          <p:nvPr/>
        </p:nvPicPr>
        <p:blipFill>
          <a:blip r:embed="rId3"/>
          <a:stretch>
            <a:fillRect/>
          </a:stretch>
        </p:blipFill>
        <p:spPr>
          <a:xfrm>
            <a:off x="17745013" y="1230179"/>
            <a:ext cx="0" cy="0"/>
          </a:xfrm>
          <a:prstGeom prst="rect">
            <a:avLst/>
          </a:prstGeom>
        </p:spPr>
      </p:pic>
      <p:sp>
        <p:nvSpPr>
          <p:cNvPr id="4" name="TextBox 3">
            <a:extLst>
              <a:ext uri="{FF2B5EF4-FFF2-40B4-BE49-F238E27FC236}">
                <a16:creationId xmlns:a16="http://schemas.microsoft.com/office/drawing/2014/main" id="{F70AF318-4069-0542-8C20-1AC47FE713C2}"/>
              </a:ext>
            </a:extLst>
          </p:cNvPr>
          <p:cNvSpPr txBox="1"/>
          <p:nvPr/>
        </p:nvSpPr>
        <p:spPr>
          <a:xfrm>
            <a:off x="379412" y="1147607"/>
            <a:ext cx="5273017" cy="5024452"/>
          </a:xfrm>
          <a:prstGeom prst="rect">
            <a:avLst/>
          </a:prstGeom>
          <a:noFill/>
        </p:spPr>
        <p:txBody>
          <a:bodyPr wrap="square" rtlCol="0" anchor="t">
            <a:spAutoFit/>
          </a:bodyPr>
          <a:lstStyle/>
          <a:p>
            <a:pPr marL="0" marR="0" lvl="0" indent="0" algn="l" defTabSz="457040" rtl="0" eaLnBrk="1" fontAlgn="auto" latinLnBrk="0" hangingPunct="1">
              <a:lnSpc>
                <a:spcPct val="100000"/>
              </a:lnSpc>
              <a:spcBef>
                <a:spcPts val="0"/>
              </a:spcBef>
              <a:spcAft>
                <a:spcPts val="0"/>
              </a:spcAft>
              <a:buClrTx/>
              <a:buSzPct val="120000"/>
              <a:buFontTx/>
              <a:buNone/>
              <a:tabLst/>
              <a:defRPr/>
            </a:pPr>
            <a:r>
              <a:rPr kumimoji="0" lang="en-US" sz="1600" b="1" i="0" u="none" strike="noStrike" kern="1200" cap="none" spc="0" normalizeH="0" baseline="0" noProof="0">
                <a:ln>
                  <a:noFill/>
                </a:ln>
                <a:solidFill>
                  <a:srgbClr val="283D40"/>
                </a:solidFill>
                <a:effectLst/>
                <a:uLnTx/>
                <a:uFillTx/>
                <a:ea typeface="+mn-ea"/>
                <a:cs typeface="+mn-cs"/>
              </a:rPr>
              <a:t>Step 1: Confirm</a:t>
            </a:r>
            <a:r>
              <a:rPr lang="en-US" sz="1600" b="1">
                <a:solidFill>
                  <a:srgbClr val="283D40"/>
                </a:solidFill>
              </a:rPr>
              <a:t> prerequisites</a:t>
            </a:r>
            <a:endParaRPr lang="en-US" sz="1600" b="1" i="0" u="none" strike="noStrike" kern="1200" cap="none" spc="0" normalizeH="0" baseline="0" noProof="0">
              <a:ln>
                <a:noFill/>
              </a:ln>
              <a:solidFill>
                <a:srgbClr val="283D40"/>
              </a:solidFill>
              <a:effectLst/>
              <a:uLnTx/>
              <a:uFillTx/>
            </a:endParaRPr>
          </a:p>
          <a:p>
            <a:pPr>
              <a:buSzPct val="120000"/>
              <a:defRPr/>
            </a:pPr>
            <a:r>
              <a:rPr kumimoji="0" lang="en-US" sz="1400" b="0" i="1" u="none" strike="noStrike" kern="1200" cap="none" spc="0" normalizeH="0" baseline="0" noProof="0">
                <a:ln>
                  <a:noFill/>
                </a:ln>
                <a:solidFill>
                  <a:srgbClr val="283D40"/>
                </a:solidFill>
                <a:effectLst/>
                <a:uLnTx/>
                <a:uFillTx/>
                <a:hlinkClick r:id="rId4" action="ppaction://hlinksldjump"/>
              </a:rPr>
              <a:t>See slide 9 to complete this step</a:t>
            </a:r>
            <a:r>
              <a:rPr lang="en-US" sz="1400" i="1">
                <a:solidFill>
                  <a:srgbClr val="283D40"/>
                </a:solidFill>
                <a:hlinkClick r:id="rId4" action="ppaction://hlinksldjump"/>
              </a:rPr>
              <a:t>. </a:t>
            </a:r>
            <a:endParaRPr lang="en-US" sz="1400" b="0" i="1" u="none" strike="noStrike" kern="1200" cap="none" spc="0" normalizeH="0" baseline="0" noProof="0">
              <a:ln>
                <a:noFill/>
              </a:ln>
              <a:solidFill>
                <a:srgbClr val="283D40"/>
              </a:solidFill>
              <a:effectLst/>
              <a:uLnTx/>
              <a:uFillTx/>
            </a:endParaRPr>
          </a:p>
          <a:p>
            <a:pPr marL="228600" indent="-228600">
              <a:spcBef>
                <a:spcPts val="300"/>
              </a:spcBef>
              <a:buSzPct val="120000"/>
              <a:buFont typeface="Arial Unicode MS" panose="020B0604020202020204" pitchFamily="34" charset="-128"/>
              <a:buChar char="⎕"/>
            </a:pPr>
            <a:r>
              <a:rPr lang="en-US" sz="1600"/>
              <a:t>Review Performance Analytics features and functionality</a:t>
            </a:r>
          </a:p>
          <a:p>
            <a:pPr marL="228600" indent="-228600">
              <a:spcBef>
                <a:spcPts val="300"/>
              </a:spcBef>
              <a:buSzPct val="120000"/>
              <a:buFont typeface="Arial Unicode MS" panose="020B0604020202020204" pitchFamily="34" charset="-128"/>
              <a:buChar char="⎕"/>
            </a:pPr>
            <a:r>
              <a:rPr lang="en-US" sz="1600"/>
              <a:t>Confirm the underlying platform functionality</a:t>
            </a:r>
          </a:p>
          <a:p>
            <a:pPr marL="0" marR="0" lvl="0" indent="0" algn="l" defTabSz="457040" rtl="0" eaLnBrk="1" fontAlgn="auto" latinLnBrk="0" hangingPunct="1">
              <a:lnSpc>
                <a:spcPct val="100000"/>
              </a:lnSpc>
              <a:spcBef>
                <a:spcPts val="0"/>
              </a:spcBef>
              <a:spcAft>
                <a:spcPts val="0"/>
              </a:spcAft>
              <a:buClrTx/>
              <a:buSzPct val="120000"/>
              <a:buFontTx/>
              <a:buNone/>
              <a:tabLst/>
              <a:defRPr/>
            </a:pPr>
            <a:endParaRPr lang="en-US" sz="1600" b="0" i="0" u="none" strike="noStrike" kern="1200" cap="none" spc="0" normalizeH="0" baseline="0" noProof="0">
              <a:ln>
                <a:noFill/>
              </a:ln>
              <a:solidFill>
                <a:srgbClr val="283D40"/>
              </a:solidFill>
              <a:effectLst/>
              <a:uLnTx/>
              <a:uFillTx/>
            </a:endParaRPr>
          </a:p>
          <a:p>
            <a:pPr>
              <a:buSzPct val="120000"/>
              <a:defRPr/>
            </a:pPr>
            <a:r>
              <a:rPr kumimoji="0" lang="en-US" sz="1600" b="1" i="0" u="none" strike="noStrike" kern="1200" cap="none" spc="0" normalizeH="0" baseline="0" noProof="0">
                <a:ln>
                  <a:noFill/>
                </a:ln>
                <a:solidFill>
                  <a:srgbClr val="283D40"/>
                </a:solidFill>
                <a:effectLst/>
                <a:uLnTx/>
                <a:uFillTx/>
                <a:ea typeface="+mn-ea"/>
                <a:cs typeface="+mn-cs"/>
              </a:rPr>
              <a:t>Step 2: Assess team readiness</a:t>
            </a:r>
            <a:endParaRPr lang="en-US" sz="1600" b="1" i="0" u="none" strike="noStrike" kern="1200" cap="none" spc="0" normalizeH="0" baseline="0" noProof="0">
              <a:ln>
                <a:noFill/>
              </a:ln>
              <a:solidFill>
                <a:srgbClr val="283D40"/>
              </a:solidFill>
              <a:effectLst/>
              <a:uLnTx/>
              <a:uFillTx/>
            </a:endParaRPr>
          </a:p>
          <a:p>
            <a:pPr>
              <a:buSzPct val="120000"/>
              <a:defRPr/>
            </a:pPr>
            <a:r>
              <a:rPr kumimoji="0" lang="en-US" sz="1400" b="0" i="1" u="none" strike="noStrike" kern="1200" cap="none" spc="0" normalizeH="0" baseline="0" noProof="0">
                <a:ln>
                  <a:noFill/>
                </a:ln>
                <a:solidFill>
                  <a:srgbClr val="283D40"/>
                </a:solidFill>
                <a:effectLst/>
                <a:uLnTx/>
                <a:uFillTx/>
                <a:ea typeface="+mn-ea"/>
                <a:cs typeface="+mn-cs"/>
                <a:hlinkClick r:id="rId5" action="ppaction://hlinksldjump"/>
              </a:rPr>
              <a:t>See slide 10 to complete this step</a:t>
            </a:r>
            <a:r>
              <a:rPr lang="en-US" sz="1400" i="1">
                <a:solidFill>
                  <a:srgbClr val="283D40"/>
                </a:solidFill>
                <a:hlinkClick r:id="rId5" action="ppaction://hlinksldjump"/>
              </a:rPr>
              <a:t>.</a:t>
            </a:r>
            <a:endParaRPr lang="en-US" sz="1400" b="0" i="1" u="none" strike="noStrike" kern="1200" cap="none" spc="0" normalizeH="0" baseline="0" noProof="0">
              <a:ln>
                <a:noFill/>
              </a:ln>
              <a:solidFill>
                <a:srgbClr val="283D40"/>
              </a:solidFill>
              <a:effectLst/>
              <a:uLnTx/>
              <a:uFillTx/>
            </a:endParaRPr>
          </a:p>
          <a:p>
            <a:pPr marL="228600" lvl="0" indent="-228600">
              <a:spcBef>
                <a:spcPts val="300"/>
              </a:spcBef>
              <a:buSzPct val="120000"/>
              <a:buFont typeface="Arial Unicode MS" panose="020B0604020202020204" pitchFamily="34" charset="-128"/>
              <a:buChar char="⎕"/>
              <a:defRPr/>
            </a:pPr>
            <a:r>
              <a:rPr lang="en-US" sz="1600">
                <a:solidFill>
                  <a:srgbClr val="283D40"/>
                </a:solidFill>
              </a:rPr>
              <a:t>Identify and prepare your implementation and maintenance resources</a:t>
            </a:r>
          </a:p>
          <a:p>
            <a:pPr marL="228600" lvl="0" indent="-228600">
              <a:spcBef>
                <a:spcPts val="300"/>
              </a:spcBef>
              <a:buSzPct val="120000"/>
              <a:buFont typeface="Arial Unicode MS" panose="020B0604020202020204" pitchFamily="34" charset="-128"/>
              <a:buChar char="⎕"/>
              <a:defRPr/>
            </a:pPr>
            <a:r>
              <a:rPr lang="en-US" sz="1600">
                <a:solidFill>
                  <a:srgbClr val="283D40"/>
                </a:solidFill>
              </a:rPr>
              <a:t>Review testing resources</a:t>
            </a:r>
          </a:p>
          <a:p>
            <a:pPr marL="228600" marR="0" lvl="0" indent="-228600" algn="l" defTabSz="457040" rtl="0" eaLnBrk="1" fontAlgn="auto" latinLnBrk="0" hangingPunct="1">
              <a:lnSpc>
                <a:spcPct val="100000"/>
              </a:lnSpc>
              <a:spcBef>
                <a:spcPts val="300"/>
              </a:spcBef>
              <a:spcAft>
                <a:spcPts val="0"/>
              </a:spcAft>
              <a:buClrTx/>
              <a:buSzPct val="120000"/>
              <a:buFont typeface="Arial Unicode MS" panose="020B0604020202020204" pitchFamily="34" charset="-128"/>
              <a:buChar char="⎕"/>
              <a:tabLst/>
              <a:defRPr/>
            </a:pPr>
            <a:endParaRPr lang="en-US" sz="1600" b="0" i="0" u="none" strike="noStrike" kern="1200" cap="none" spc="0" normalizeH="0" baseline="0" noProof="0">
              <a:ln>
                <a:noFill/>
              </a:ln>
              <a:solidFill>
                <a:srgbClr val="283D40"/>
              </a:solidFill>
              <a:effectLst/>
              <a:uLnTx/>
              <a:uFillTx/>
            </a:endParaRPr>
          </a:p>
          <a:p>
            <a:pPr>
              <a:buSzPct val="120000"/>
              <a:defRPr/>
            </a:pPr>
            <a:r>
              <a:rPr kumimoji="0" lang="en-US" sz="1600" b="1" i="0" u="none" strike="noStrike" kern="1200" cap="none" spc="0" normalizeH="0" baseline="0" noProof="0">
                <a:ln>
                  <a:noFill/>
                </a:ln>
                <a:solidFill>
                  <a:srgbClr val="283D40"/>
                </a:solidFill>
                <a:effectLst/>
                <a:uLnTx/>
                <a:uFillTx/>
                <a:ea typeface="+mn-ea"/>
                <a:cs typeface="+mn-cs"/>
              </a:rPr>
              <a:t>Step 3: </a:t>
            </a:r>
            <a:r>
              <a:rPr lang="en-US" sz="1600" b="1">
                <a:solidFill>
                  <a:srgbClr val="283D40"/>
                </a:solidFill>
              </a:rPr>
              <a:t>Create structure for governance</a:t>
            </a:r>
            <a:endParaRPr lang="en-US" sz="1600" b="1" i="0" u="none" strike="noStrike" kern="1200" cap="none" spc="0" normalizeH="0" baseline="0" noProof="0">
              <a:ln>
                <a:noFill/>
              </a:ln>
              <a:solidFill>
                <a:srgbClr val="283D40"/>
              </a:solidFill>
              <a:effectLst/>
              <a:uLnTx/>
              <a:uFillTx/>
            </a:endParaRPr>
          </a:p>
          <a:p>
            <a:pPr>
              <a:buSzPct val="120000"/>
              <a:defRPr/>
            </a:pPr>
            <a:r>
              <a:rPr kumimoji="0" lang="en-US" sz="1400" b="0" i="1" u="none" strike="noStrike" kern="1200" cap="none" spc="0" normalizeH="0" baseline="0" noProof="0">
                <a:ln>
                  <a:noFill/>
                </a:ln>
                <a:solidFill>
                  <a:srgbClr val="283D40"/>
                </a:solidFill>
                <a:effectLst/>
                <a:uLnTx/>
                <a:uFillTx/>
                <a:ea typeface="+mn-ea"/>
                <a:cs typeface="+mn-cs"/>
                <a:hlinkClick r:id="rId5" action="ppaction://hlinksldjump"/>
              </a:rPr>
              <a:t>See slide 11 to complete this step</a:t>
            </a:r>
            <a:r>
              <a:rPr lang="en-US" sz="1400" i="1">
                <a:solidFill>
                  <a:srgbClr val="283D40"/>
                </a:solidFill>
                <a:hlinkClick r:id="rId5" action="ppaction://hlinksldjump"/>
              </a:rPr>
              <a:t>.</a:t>
            </a:r>
            <a:endParaRPr lang="en-US" sz="1400" b="0" i="0" u="none" strike="noStrike" kern="1200" cap="none" spc="0" normalizeH="0" baseline="0" noProof="0">
              <a:ln>
                <a:noFill/>
              </a:ln>
              <a:solidFill>
                <a:srgbClr val="283D40"/>
              </a:solidFill>
              <a:effectLst/>
              <a:uLnTx/>
              <a:uFillTx/>
            </a:endParaRPr>
          </a:p>
          <a:p>
            <a:pPr marL="228600" indent="-228600">
              <a:spcBef>
                <a:spcPts val="300"/>
              </a:spcBef>
              <a:buSzPct val="120000"/>
              <a:buFont typeface="Arial Unicode MS" panose="020B0604020202020204" pitchFamily="34" charset="-128"/>
              <a:buChar char="⎕"/>
              <a:defRPr/>
            </a:pPr>
            <a:r>
              <a:rPr lang="en-US" sz="1600">
                <a:solidFill>
                  <a:srgbClr val="283D40"/>
                </a:solidFill>
              </a:rPr>
              <a:t>Create an implementation governance committee</a:t>
            </a:r>
          </a:p>
          <a:p>
            <a:pPr marL="228600" indent="-228600">
              <a:spcBef>
                <a:spcPts val="300"/>
              </a:spcBef>
              <a:buSzPct val="120000"/>
              <a:buFont typeface="Arial Unicode MS" panose="020B0604020202020204" pitchFamily="34" charset="-128"/>
              <a:buChar char="⎕"/>
              <a:defRPr/>
            </a:pPr>
            <a:r>
              <a:rPr lang="en-US" sz="1600">
                <a:solidFill>
                  <a:srgbClr val="283D40"/>
                </a:solidFill>
              </a:rPr>
              <a:t>Establish a technical governance subcommittee </a:t>
            </a:r>
          </a:p>
          <a:p>
            <a:pPr>
              <a:spcBef>
                <a:spcPts val="300"/>
              </a:spcBef>
              <a:buSzPct val="120000"/>
              <a:defRPr/>
            </a:pPr>
            <a:endParaRPr lang="en-US" sz="1600">
              <a:solidFill>
                <a:srgbClr val="283D40"/>
              </a:solidFill>
            </a:endParaRPr>
          </a:p>
          <a:p>
            <a:pPr marL="228600" indent="-228600">
              <a:spcBef>
                <a:spcPts val="300"/>
              </a:spcBef>
              <a:buSzPct val="120000"/>
              <a:buFont typeface="Arial Unicode MS" panose="020B0604020202020204" pitchFamily="34" charset="-128"/>
              <a:buChar char="⎕"/>
              <a:defRPr/>
            </a:pPr>
            <a:endParaRPr lang="en-US" sz="1600">
              <a:solidFill>
                <a:srgbClr val="283D40"/>
              </a:solidFill>
            </a:endParaRPr>
          </a:p>
        </p:txBody>
      </p:sp>
      <p:sp>
        <p:nvSpPr>
          <p:cNvPr id="8" name="TextBox 7">
            <a:extLst>
              <a:ext uri="{FF2B5EF4-FFF2-40B4-BE49-F238E27FC236}">
                <a16:creationId xmlns:a16="http://schemas.microsoft.com/office/drawing/2014/main" id="{7669E921-FD8D-1C4D-90C8-D5F66128B2C6}"/>
              </a:ext>
            </a:extLst>
          </p:cNvPr>
          <p:cNvSpPr txBox="1"/>
          <p:nvPr/>
        </p:nvSpPr>
        <p:spPr>
          <a:xfrm>
            <a:off x="6033450" y="1147607"/>
            <a:ext cx="6155375" cy="4101123"/>
          </a:xfrm>
          <a:prstGeom prst="rect">
            <a:avLst/>
          </a:prstGeom>
          <a:noFill/>
        </p:spPr>
        <p:txBody>
          <a:bodyPr wrap="square" rtlCol="0" anchor="t">
            <a:spAutoFit/>
          </a:bodyPr>
          <a:lstStyle/>
          <a:p>
            <a:pPr lvl="0">
              <a:buSzPct val="120000"/>
              <a:defRPr/>
            </a:pPr>
            <a:r>
              <a:rPr lang="en-US" sz="1600" b="1">
                <a:solidFill>
                  <a:srgbClr val="283D40"/>
                </a:solidFill>
              </a:rPr>
              <a:t>Step 4: Plan for OCM activities</a:t>
            </a:r>
          </a:p>
          <a:p>
            <a:pPr lvl="0">
              <a:buSzPct val="120000"/>
              <a:defRPr/>
            </a:pPr>
            <a:r>
              <a:rPr lang="en-US" sz="1400" i="1">
                <a:solidFill>
                  <a:srgbClr val="283D40"/>
                </a:solidFill>
                <a:hlinkClick r:id="rId6" action="ppaction://hlinksldjump"/>
              </a:rPr>
              <a:t>See slide 12 to complete this step.</a:t>
            </a:r>
            <a:r>
              <a:rPr lang="en-US" sz="1600" i="1">
                <a:solidFill>
                  <a:srgbClr val="283D40"/>
                </a:solidFill>
                <a:hlinkClick r:id="rId6" action="ppaction://hlinksldjump"/>
              </a:rPr>
              <a:t> </a:t>
            </a:r>
            <a:endParaRPr lang="en-US" sz="1600">
              <a:solidFill>
                <a:srgbClr val="283D40"/>
              </a:solidFill>
            </a:endParaRPr>
          </a:p>
          <a:p>
            <a:pPr marL="228600" indent="-228600">
              <a:spcBef>
                <a:spcPts val="300"/>
              </a:spcBef>
              <a:buSzPct val="120000"/>
              <a:buFont typeface="Arial Unicode MS" panose="020B0604020202020204" pitchFamily="34" charset="-128"/>
              <a:buChar char="⎕"/>
              <a:defRPr/>
            </a:pPr>
            <a:r>
              <a:rPr lang="en-US" sz="1600">
                <a:solidFill>
                  <a:srgbClr val="283D40"/>
                </a:solidFill>
              </a:rPr>
              <a:t>Build an OCM plan</a:t>
            </a:r>
          </a:p>
          <a:p>
            <a:pPr marL="228600" indent="-228600">
              <a:spcBef>
                <a:spcPts val="300"/>
              </a:spcBef>
              <a:buSzPct val="120000"/>
              <a:buFont typeface="Arial Unicode MS" panose="020B0604020202020204" pitchFamily="34" charset="-128"/>
              <a:buChar char="⎕"/>
              <a:defRPr/>
            </a:pPr>
            <a:r>
              <a:rPr lang="en-US" sz="1600">
                <a:solidFill>
                  <a:srgbClr val="283D40"/>
                </a:solidFill>
              </a:rPr>
              <a:t>Plan for a pilot</a:t>
            </a:r>
          </a:p>
          <a:p>
            <a:pPr marL="0" marR="0" lvl="0" indent="0" algn="l" defTabSz="457040" rtl="0" eaLnBrk="1" fontAlgn="auto" latinLnBrk="0" hangingPunct="1">
              <a:lnSpc>
                <a:spcPct val="100000"/>
              </a:lnSpc>
              <a:spcBef>
                <a:spcPts val="0"/>
              </a:spcBef>
              <a:spcAft>
                <a:spcPts val="0"/>
              </a:spcAft>
              <a:buClrTx/>
              <a:buSzPct val="120000"/>
              <a:buFontTx/>
              <a:buNone/>
              <a:tabLst/>
              <a:defRPr/>
            </a:pPr>
            <a:endParaRPr lang="en-US" sz="1600" b="1" i="0" u="none" strike="noStrike" kern="1200" cap="none" spc="0" normalizeH="0" baseline="0" noProof="0">
              <a:ln>
                <a:noFill/>
              </a:ln>
              <a:solidFill>
                <a:srgbClr val="283D40"/>
              </a:solidFill>
              <a:effectLst/>
              <a:uLnTx/>
              <a:uFillTx/>
            </a:endParaRPr>
          </a:p>
          <a:p>
            <a:pPr marL="0" marR="0" lvl="0" indent="0" algn="l" defTabSz="457040" rtl="0" eaLnBrk="1" fontAlgn="auto" latinLnBrk="0" hangingPunct="1">
              <a:lnSpc>
                <a:spcPct val="100000"/>
              </a:lnSpc>
              <a:spcBef>
                <a:spcPts val="0"/>
              </a:spcBef>
              <a:spcAft>
                <a:spcPts val="0"/>
              </a:spcAft>
              <a:buClrTx/>
              <a:buSzPct val="120000"/>
              <a:buFontTx/>
              <a:buNone/>
              <a:tabLst/>
              <a:defRPr/>
            </a:pPr>
            <a:endParaRPr lang="en-US" sz="1600" b="1">
              <a:solidFill>
                <a:srgbClr val="283D40"/>
              </a:solidFill>
            </a:endParaRPr>
          </a:p>
          <a:p>
            <a:pPr lvl="0">
              <a:buSzPct val="120000"/>
              <a:defRPr/>
            </a:pPr>
            <a:r>
              <a:rPr kumimoji="0" lang="en-US" sz="1600" b="1" i="0" u="none" strike="noStrike" kern="1200" cap="none" spc="0" normalizeH="0" baseline="0" noProof="0">
                <a:ln>
                  <a:noFill/>
                </a:ln>
                <a:solidFill>
                  <a:srgbClr val="283D40"/>
                </a:solidFill>
                <a:effectLst/>
                <a:uLnTx/>
                <a:uFillTx/>
                <a:ea typeface="+mn-ea"/>
                <a:cs typeface="+mn-cs"/>
              </a:rPr>
              <a:t>Step 5: </a:t>
            </a:r>
            <a:r>
              <a:rPr lang="en-US" sz="1600" b="1">
                <a:solidFill>
                  <a:srgbClr val="283D40"/>
                </a:solidFill>
              </a:rPr>
              <a:t>Understand requests and processes</a:t>
            </a:r>
            <a:br>
              <a:rPr lang="en-US" sz="1600" b="1">
                <a:solidFill>
                  <a:srgbClr val="283D40"/>
                </a:solidFill>
              </a:rPr>
            </a:br>
            <a:r>
              <a:rPr kumimoji="0" lang="en-US" sz="1400" b="0" i="1" u="none" strike="noStrike" kern="1200" cap="none" spc="0" normalizeH="0" baseline="0" noProof="0">
                <a:ln>
                  <a:noFill/>
                </a:ln>
                <a:solidFill>
                  <a:srgbClr val="283D40"/>
                </a:solidFill>
                <a:effectLst/>
                <a:uLnTx/>
                <a:uFillTx/>
                <a:ea typeface="+mn-ea"/>
                <a:cs typeface="+mn-cs"/>
                <a:hlinkClick r:id="rId7" action="ppaction://hlinksldjump"/>
              </a:rPr>
              <a:t>See slide 13 through 15 to complete this step</a:t>
            </a:r>
            <a:r>
              <a:rPr lang="en-US" sz="1400" i="1">
                <a:solidFill>
                  <a:srgbClr val="283D40"/>
                </a:solidFill>
              </a:rPr>
              <a:t>. </a:t>
            </a:r>
            <a:endParaRPr lang="en-US" sz="1400" b="0" i="0" u="none" strike="noStrike" kern="1200" cap="none" spc="0" normalizeH="0" baseline="0" noProof="0">
              <a:ln>
                <a:noFill/>
              </a:ln>
              <a:solidFill>
                <a:srgbClr val="283D40"/>
              </a:solidFill>
              <a:effectLst/>
              <a:uLnTx/>
              <a:uFillTx/>
            </a:endParaRPr>
          </a:p>
          <a:p>
            <a:pPr marL="228600" lvl="0" indent="-228600">
              <a:spcBef>
                <a:spcPts val="300"/>
              </a:spcBef>
              <a:buSzPct val="120000"/>
              <a:buFont typeface="Arial Unicode MS" panose="020B0604020202020204" pitchFamily="34" charset="-128"/>
              <a:buChar char="⎕"/>
              <a:defRPr/>
            </a:pPr>
            <a:r>
              <a:rPr lang="en-US" sz="1600">
                <a:solidFill>
                  <a:srgbClr val="283D40"/>
                </a:solidFill>
              </a:rPr>
              <a:t>Identify content needs &amp; assignments</a:t>
            </a:r>
          </a:p>
          <a:p>
            <a:pPr marL="228600" lvl="0" indent="-228600">
              <a:spcBef>
                <a:spcPts val="300"/>
              </a:spcBef>
              <a:buSzPct val="120000"/>
              <a:buFont typeface="Arial Unicode MS" panose="020B0604020202020204" pitchFamily="34" charset="-128"/>
              <a:buChar char="⎕"/>
              <a:defRPr/>
            </a:pPr>
            <a:r>
              <a:rPr lang="en-US" sz="1600">
                <a:solidFill>
                  <a:srgbClr val="283D40"/>
                </a:solidFill>
              </a:rPr>
              <a:t>Data Layer Development needs and assignments</a:t>
            </a:r>
          </a:p>
          <a:p>
            <a:pPr marL="228600" lvl="0" indent="-228600">
              <a:spcBef>
                <a:spcPts val="300"/>
              </a:spcBef>
              <a:buSzPct val="120000"/>
              <a:buFont typeface="Arial Unicode MS" panose="020B0604020202020204" pitchFamily="34" charset="-128"/>
              <a:buChar char="⎕"/>
              <a:defRPr/>
            </a:pPr>
            <a:r>
              <a:rPr lang="en-US" sz="1600">
                <a:solidFill>
                  <a:srgbClr val="283D40"/>
                </a:solidFill>
              </a:rPr>
              <a:t>Visualize Layer Development and assignments</a:t>
            </a:r>
          </a:p>
          <a:p>
            <a:pPr marL="228600" lvl="0" indent="-228600">
              <a:spcBef>
                <a:spcPts val="300"/>
              </a:spcBef>
              <a:buSzPct val="120000"/>
              <a:buFont typeface="Arial Unicode MS" panose="020B0604020202020204" pitchFamily="34" charset="-128"/>
              <a:buChar char="⎕"/>
              <a:defRPr/>
            </a:pPr>
            <a:endParaRPr lang="en-US" sz="1600">
              <a:solidFill>
                <a:srgbClr val="283D40"/>
              </a:solidFill>
            </a:endParaRPr>
          </a:p>
          <a:p>
            <a:pPr marL="0" marR="0" lvl="0" indent="0" algn="l" defTabSz="457040" rtl="0" eaLnBrk="1" fontAlgn="auto" latinLnBrk="0" hangingPunct="1">
              <a:lnSpc>
                <a:spcPct val="100000"/>
              </a:lnSpc>
              <a:spcBef>
                <a:spcPts val="300"/>
              </a:spcBef>
              <a:spcAft>
                <a:spcPts val="0"/>
              </a:spcAft>
              <a:buClrTx/>
              <a:buSzPct val="120000"/>
              <a:buFontTx/>
              <a:buNone/>
              <a:tabLst/>
              <a:defRPr/>
            </a:pPr>
            <a:endParaRPr lang="en-US" sz="1600" b="1" i="0" u="none" strike="noStrike" kern="1200" cap="none" spc="0" normalizeH="0" baseline="0" noProof="0">
              <a:ln>
                <a:noFill/>
              </a:ln>
              <a:solidFill>
                <a:srgbClr val="283D40"/>
              </a:solidFill>
              <a:effectLst/>
              <a:uLnTx/>
              <a:uFillTx/>
            </a:endParaRPr>
          </a:p>
          <a:p>
            <a:pPr>
              <a:spcBef>
                <a:spcPts val="300"/>
              </a:spcBef>
              <a:buSzPct val="120000"/>
              <a:defRPr/>
            </a:pPr>
            <a:endParaRPr lang="en-US" sz="1600"/>
          </a:p>
          <a:p>
            <a:pPr>
              <a:spcBef>
                <a:spcPts val="300"/>
              </a:spcBef>
              <a:buSzPct val="120000"/>
              <a:defRPr/>
            </a:pPr>
            <a:r>
              <a:rPr lang="en-US" sz="1600">
                <a:hlinkClick r:id="rId8" action="ppaction://hlinksldjump"/>
              </a:rPr>
              <a:t>What’s next?</a:t>
            </a:r>
            <a:endParaRPr lang="en-US" sz="1600"/>
          </a:p>
        </p:txBody>
      </p:sp>
      <p:sp>
        <p:nvSpPr>
          <p:cNvPr id="9" name="Title 2">
            <a:extLst>
              <a:ext uri="{FF2B5EF4-FFF2-40B4-BE49-F238E27FC236}">
                <a16:creationId xmlns:a16="http://schemas.microsoft.com/office/drawing/2014/main" id="{3A28591D-FAAD-43CB-9A8C-2651DF3D8380}"/>
              </a:ext>
            </a:extLst>
          </p:cNvPr>
          <p:cNvSpPr txBox="1">
            <a:spLocks/>
          </p:cNvSpPr>
          <p:nvPr/>
        </p:nvSpPr>
        <p:spPr bwMode="gray">
          <a:xfrm>
            <a:off x="379413" y="57909"/>
            <a:ext cx="11033759" cy="668692"/>
          </a:xfrm>
          <a:prstGeom prst="rect">
            <a:avLst/>
          </a:prstGeom>
        </p:spPr>
        <p:txBody>
          <a:bodyPr vert="horz" lIns="91440" tIns="0" rIns="91440" bIns="0" rtlCol="0" anchor="b" anchorCtr="0">
            <a:noAutofit/>
          </a:bodyPr>
          <a:lstStyle>
            <a:lvl1pPr algn="l" defTabSz="457017" rtl="0" eaLnBrk="1" latinLnBrk="0" hangingPunct="1">
              <a:lnSpc>
                <a:spcPct val="85000"/>
              </a:lnSpc>
              <a:spcBef>
                <a:spcPts val="0"/>
              </a:spcBef>
              <a:buNone/>
              <a:defRPr lang="en-US" sz="3200" b="1" i="0" kern="1200" dirty="0" smtClean="0">
                <a:solidFill>
                  <a:schemeClr val="tx1"/>
                </a:solidFill>
                <a:latin typeface="+mj-lt"/>
                <a:ea typeface="Gilroy Bold" panose="00000500000000000000" pitchFamily="50" charset="0"/>
                <a:cs typeface="Gilroy Bold" panose="00000500000000000000" pitchFamily="50" charset="0"/>
              </a:defRPr>
            </a:lvl1pPr>
          </a:lstStyle>
          <a:p>
            <a:r>
              <a:rPr lang="en-US"/>
              <a:t>Checklist</a:t>
            </a:r>
          </a:p>
        </p:txBody>
      </p:sp>
    </p:spTree>
    <p:extLst>
      <p:ext uri="{BB962C8B-B14F-4D97-AF65-F5344CB8AC3E}">
        <p14:creationId xmlns:p14="http://schemas.microsoft.com/office/powerpoint/2010/main" val="232937768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 name="Pic 274" descr="img274.png"/>
          <p:cNvPicPr>
            <a:picLocks noChangeAspect="1"/>
          </p:cNvPicPr>
          <p:nvPr/>
        </p:nvPicPr>
        <p:blipFill>
          <a:blip r:embed="rId3"/>
          <a:stretch>
            <a:fillRect/>
          </a:stretch>
        </p:blipFill>
        <p:spPr>
          <a:xfrm>
            <a:off x="17745013" y="1230179"/>
            <a:ext cx="0" cy="0"/>
          </a:xfrm>
          <a:prstGeom prst="rect">
            <a:avLst/>
          </a:prstGeom>
        </p:spPr>
      </p:pic>
      <p:sp>
        <p:nvSpPr>
          <p:cNvPr id="4" name="Title 3">
            <a:extLst>
              <a:ext uri="{FF2B5EF4-FFF2-40B4-BE49-F238E27FC236}">
                <a16:creationId xmlns:a16="http://schemas.microsoft.com/office/drawing/2014/main" id="{86CB8D67-405E-A64E-B59F-5B1D987F88C9}"/>
              </a:ext>
            </a:extLst>
          </p:cNvPr>
          <p:cNvSpPr>
            <a:spLocks noGrp="1"/>
          </p:cNvSpPr>
          <p:nvPr>
            <p:ph type="title"/>
          </p:nvPr>
        </p:nvSpPr>
        <p:spPr>
          <a:xfrm>
            <a:off x="379413" y="59398"/>
            <a:ext cx="10552132" cy="668692"/>
          </a:xfrm>
        </p:spPr>
        <p:txBody>
          <a:bodyPr/>
          <a:lstStyle/>
          <a:p>
            <a:r>
              <a:rPr lang="en-US"/>
              <a:t>Step 1: Confirm prerequisites</a:t>
            </a:r>
          </a:p>
        </p:txBody>
      </p:sp>
      <p:sp>
        <p:nvSpPr>
          <p:cNvPr id="5" name="TextBox 4">
            <a:extLst>
              <a:ext uri="{FF2B5EF4-FFF2-40B4-BE49-F238E27FC236}">
                <a16:creationId xmlns:a16="http://schemas.microsoft.com/office/drawing/2014/main" id="{32A3C49D-7A36-D142-A85C-4B234C054C22}"/>
              </a:ext>
            </a:extLst>
          </p:cNvPr>
          <p:cNvSpPr txBox="1"/>
          <p:nvPr/>
        </p:nvSpPr>
        <p:spPr>
          <a:xfrm>
            <a:off x="6056313" y="1691451"/>
            <a:ext cx="5969263" cy="4324261"/>
          </a:xfrm>
          <a:prstGeom prst="rect">
            <a:avLst/>
          </a:prstGeom>
          <a:noFill/>
        </p:spPr>
        <p:txBody>
          <a:bodyPr wrap="square" lIns="91440" tIns="45720" rIns="91440" bIns="45720" rtlCol="0" anchor="t">
            <a:spAutoFit/>
          </a:bodyPr>
          <a:lstStyle/>
          <a:p>
            <a:pPr lvl="0">
              <a:spcAft>
                <a:spcPts val="1200"/>
              </a:spcAft>
            </a:pPr>
            <a:r>
              <a:rPr lang="en-US" sz="1200" b="1">
                <a:ea typeface="+mn-lt"/>
                <a:cs typeface="+mn-lt"/>
              </a:rPr>
              <a:t>Confirm the underlying platform functionality</a:t>
            </a:r>
            <a:endParaRPr lang="en-US">
              <a:ea typeface="+mn-lt"/>
              <a:cs typeface="+mn-lt"/>
            </a:endParaRPr>
          </a:p>
          <a:p>
            <a:pPr marL="171450" indent="-171450">
              <a:spcAft>
                <a:spcPts val="600"/>
              </a:spcAft>
              <a:buFont typeface="Arial" panose="020B0604020202020204" pitchFamily="34" charset="0"/>
              <a:buChar char="•"/>
            </a:pPr>
            <a:r>
              <a:rPr lang="en-US" sz="1200">
                <a:ea typeface="+mn-lt"/>
                <a:cs typeface="+mn-lt"/>
              </a:rPr>
              <a:t>Consider your use cases for Performance Analytics, such as IT support, HR and/or customer service. You don’t have to confirm all use cases until the design phase, but you should assess how you’ll want to use Performance Analytics. The underlying platform functionality required depends on these use cases.</a:t>
            </a:r>
            <a:endParaRPr lang="en-US">
              <a:ea typeface="+mn-lt"/>
              <a:cs typeface="+mn-lt"/>
            </a:endParaRPr>
          </a:p>
          <a:p>
            <a:pPr marL="171450" indent="-171450">
              <a:spcAft>
                <a:spcPts val="600"/>
              </a:spcAft>
              <a:buFont typeface="Arial" panose="020B0604020202020204" pitchFamily="34" charset="0"/>
              <a:buChar char="•"/>
            </a:pPr>
            <a:r>
              <a:rPr lang="en-US" sz="1200">
                <a:ea typeface="+mn-lt"/>
                <a:cs typeface="+mn-lt"/>
              </a:rPr>
              <a:t>Confirm that you’re currently using the Now Platform</a:t>
            </a:r>
            <a:r>
              <a:rPr lang="en-US" sz="1200" baseline="30000">
                <a:ea typeface="+mn-lt"/>
                <a:cs typeface="+mn-lt"/>
              </a:rPr>
              <a:t>®</a:t>
            </a:r>
            <a:r>
              <a:rPr lang="en-US" sz="1200">
                <a:ea typeface="+mn-lt"/>
                <a:cs typeface="+mn-lt"/>
              </a:rPr>
              <a:t> on the New York release (or later) or will be when you begin implementation. </a:t>
            </a:r>
            <a:r>
              <a:rPr lang="en-US" sz="1200">
                <a:ea typeface="+mn-lt"/>
                <a:cs typeface="+mn-lt"/>
                <a:hlinkClick r:id="rId4"/>
              </a:rPr>
              <a:t>Here are resources for upgrading</a:t>
            </a:r>
            <a:r>
              <a:rPr lang="en-US" sz="1200">
                <a:ea typeface="+mn-lt"/>
                <a:cs typeface="+mn-lt"/>
              </a:rPr>
              <a:t>, if needed. If you’re a new ServiceNow customer, you must set up the core platform.</a:t>
            </a:r>
            <a:endParaRPr lang="en-US">
              <a:ea typeface="+mn-lt"/>
              <a:cs typeface="+mn-lt"/>
            </a:endParaRPr>
          </a:p>
          <a:p>
            <a:pPr marL="171450" indent="-171450">
              <a:spcAft>
                <a:spcPts val="600"/>
              </a:spcAft>
              <a:buFont typeface="Arial" panose="020B0604020202020204" pitchFamily="34" charset="0"/>
              <a:buChar char="•"/>
            </a:pPr>
            <a:r>
              <a:rPr lang="en-US" sz="1200">
                <a:ea typeface="+mn-lt"/>
                <a:cs typeface="+mn-lt"/>
              </a:rPr>
              <a:t>Confirm that foundational ServiceNow capabilities are already deployed and in use. This is based on your use cases. </a:t>
            </a:r>
            <a:endParaRPr lang="en-US">
              <a:ea typeface="+mn-lt"/>
              <a:cs typeface="+mn-lt"/>
            </a:endParaRPr>
          </a:p>
          <a:p>
            <a:pPr marL="171450" indent="-171450">
              <a:spcAft>
                <a:spcPts val="600"/>
              </a:spcAft>
              <a:buFont typeface="Arial" panose="020B0604020202020204" pitchFamily="34" charset="0"/>
              <a:buChar char="•"/>
            </a:pPr>
            <a:r>
              <a:rPr lang="en-US" sz="1200">
                <a:ea typeface="+mn-lt"/>
                <a:cs typeface="+mn-lt"/>
              </a:rPr>
              <a:t>The applications with which Performance Analytics needs to interact are based on your use cases. </a:t>
            </a:r>
            <a:endParaRPr lang="en-US">
              <a:ea typeface="+mn-lt"/>
              <a:cs typeface="+mn-lt"/>
            </a:endParaRPr>
          </a:p>
          <a:p>
            <a:pPr marL="628015" lvl="1" indent="-171450">
              <a:spcAft>
                <a:spcPts val="600"/>
              </a:spcAft>
              <a:buFont typeface="Arial" panose="020B0604020202020204" pitchFamily="34" charset="0"/>
              <a:buChar char="•"/>
            </a:pPr>
            <a:r>
              <a:rPr lang="en-US" sz="1200">
                <a:ea typeface="+mn-lt"/>
                <a:cs typeface="+mn-lt"/>
              </a:rPr>
              <a:t>If you’re unsure which applications you need, you’ll discover them during the design phase before configuration. </a:t>
            </a:r>
            <a:endParaRPr lang="en-US" sz="1750">
              <a:ea typeface="+mn-lt"/>
              <a:cs typeface="+mn-lt"/>
            </a:endParaRPr>
          </a:p>
          <a:p>
            <a:pPr marL="628015" lvl="1" indent="-171450">
              <a:spcAft>
                <a:spcPts val="600"/>
              </a:spcAft>
              <a:buFont typeface="Arial" panose="020B0604020202020204" pitchFamily="34" charset="0"/>
              <a:buChar char="•"/>
            </a:pPr>
            <a:r>
              <a:rPr lang="en-US" sz="1200">
                <a:ea typeface="+mn-lt"/>
                <a:cs typeface="+mn-lt"/>
              </a:rPr>
              <a:t>If you need to add application(s) to your current ServiceNow environment, take this into account during the design phase so they can be designed, configured, and in production before you use Performance Analytics.</a:t>
            </a:r>
            <a:endParaRPr lang="en-US" sz="1750">
              <a:ea typeface="+mn-lt"/>
              <a:cs typeface="+mn-lt"/>
            </a:endParaRPr>
          </a:p>
        </p:txBody>
      </p:sp>
      <p:sp>
        <p:nvSpPr>
          <p:cNvPr id="3" name="TextBox 2">
            <a:extLst>
              <a:ext uri="{FF2B5EF4-FFF2-40B4-BE49-F238E27FC236}">
                <a16:creationId xmlns:a16="http://schemas.microsoft.com/office/drawing/2014/main" id="{BA60CDC5-D290-D844-B898-DBF91BB0AF51}"/>
              </a:ext>
            </a:extLst>
          </p:cNvPr>
          <p:cNvSpPr txBox="1"/>
          <p:nvPr/>
        </p:nvSpPr>
        <p:spPr>
          <a:xfrm>
            <a:off x="379413" y="978938"/>
            <a:ext cx="11430000" cy="461665"/>
          </a:xfrm>
          <a:prstGeom prst="rect">
            <a:avLst/>
          </a:prstGeom>
          <a:noFill/>
        </p:spPr>
        <p:txBody>
          <a:bodyPr wrap="square" lIns="91440" tIns="45720" rIns="91440" bIns="45720" rtlCol="0" anchor="t">
            <a:spAutoFit/>
          </a:bodyPr>
          <a:lstStyle/>
          <a:p>
            <a:r>
              <a:rPr lang="en-US" sz="1200"/>
              <a:t>Take the time to understand Performance Analytics and confirm the readiness of the underlying platform functionality required to use Performance Analytics.</a:t>
            </a:r>
          </a:p>
        </p:txBody>
      </p:sp>
      <p:sp>
        <p:nvSpPr>
          <p:cNvPr id="6" name="TextBox 5">
            <a:extLst>
              <a:ext uri="{FF2B5EF4-FFF2-40B4-BE49-F238E27FC236}">
                <a16:creationId xmlns:a16="http://schemas.microsoft.com/office/drawing/2014/main" id="{439CCDD5-B5F0-5048-8B7C-E211E7CC6D95}"/>
              </a:ext>
            </a:extLst>
          </p:cNvPr>
          <p:cNvSpPr txBox="1"/>
          <p:nvPr/>
        </p:nvSpPr>
        <p:spPr>
          <a:xfrm>
            <a:off x="379413" y="1691451"/>
            <a:ext cx="5397932" cy="3232951"/>
          </a:xfrm>
          <a:prstGeom prst="rect">
            <a:avLst/>
          </a:prstGeom>
          <a:noFill/>
        </p:spPr>
        <p:txBody>
          <a:bodyPr wrap="square" lIns="91440" tIns="45720" rIns="91440" bIns="45720" rtlCol="0" anchor="t">
            <a:noAutofit/>
          </a:bodyPr>
          <a:lstStyle/>
          <a:p>
            <a:pPr>
              <a:spcAft>
                <a:spcPts val="1200"/>
              </a:spcAft>
            </a:pPr>
            <a:r>
              <a:rPr lang="en-US" sz="1200" b="1">
                <a:ea typeface="+mn-lt"/>
                <a:cs typeface="+mn-lt"/>
              </a:rPr>
              <a:t>Review Performance Analytics features and functionality</a:t>
            </a:r>
            <a:endParaRPr lang="en-US">
              <a:ea typeface="+mn-lt"/>
              <a:cs typeface="+mn-lt"/>
            </a:endParaRPr>
          </a:p>
          <a:p>
            <a:pPr marL="171450" lvl="0" indent="-171450">
              <a:spcAft>
                <a:spcPts val="600"/>
              </a:spcAft>
              <a:buFont typeface="Arial" panose="020B0604020202020204" pitchFamily="34" charset="0"/>
              <a:buChar char="•"/>
            </a:pPr>
            <a:r>
              <a:rPr lang="en-US" sz="1200">
                <a:ea typeface="+mn-lt"/>
                <a:cs typeface="+mn-lt"/>
              </a:rPr>
              <a:t>Performance Analytics </a:t>
            </a:r>
            <a:r>
              <a:rPr lang="en-US" sz="1200">
                <a:ea typeface="+mn-lt"/>
                <a:cs typeface="+mn-lt"/>
                <a:hlinkClick r:id="rId5"/>
              </a:rPr>
              <a:t>overview</a:t>
            </a:r>
            <a:r>
              <a:rPr lang="en-US" sz="1200">
                <a:ea typeface="+mn-lt"/>
                <a:cs typeface="+mn-lt"/>
              </a:rPr>
              <a:t> - Take note of the application’s features, functionality, and benefits.</a:t>
            </a:r>
            <a:endParaRPr lang="en-US">
              <a:ea typeface="+mn-lt"/>
              <a:cs typeface="+mn-lt"/>
            </a:endParaRPr>
          </a:p>
          <a:p>
            <a:pPr marL="171450" lvl="0" indent="-171450">
              <a:spcAft>
                <a:spcPts val="600"/>
              </a:spcAft>
              <a:buFont typeface="Arial" panose="020B0604020202020204" pitchFamily="34" charset="0"/>
              <a:buChar char="•"/>
            </a:pPr>
            <a:r>
              <a:rPr lang="en-US" sz="1200">
                <a:ea typeface="+mn-lt"/>
                <a:cs typeface="+mn-lt"/>
              </a:rPr>
              <a:t>Performance Analytics </a:t>
            </a:r>
            <a:r>
              <a:rPr lang="en-US" sz="1200">
                <a:ea typeface="+mn-lt"/>
                <a:cs typeface="+mn-lt"/>
                <a:hlinkClick r:id="rId6"/>
              </a:rPr>
              <a:t>Community forum</a:t>
            </a:r>
            <a:r>
              <a:rPr lang="en-US" sz="1200">
                <a:ea typeface="+mn-lt"/>
                <a:cs typeface="+mn-lt"/>
              </a:rPr>
              <a:t> - Direct access to experts and peers!</a:t>
            </a:r>
            <a:endParaRPr lang="en-US">
              <a:ea typeface="+mn-lt"/>
              <a:cs typeface="+mn-lt"/>
            </a:endParaRPr>
          </a:p>
          <a:p>
            <a:pPr marL="171450" indent="-171450">
              <a:spcAft>
                <a:spcPts val="600"/>
              </a:spcAft>
              <a:buFont typeface="Arial" panose="020B0604020202020204" pitchFamily="34" charset="0"/>
              <a:buChar char="•"/>
            </a:pPr>
            <a:r>
              <a:rPr lang="en-US" sz="1200">
                <a:ea typeface="+mn-lt"/>
                <a:cs typeface="+mn-lt"/>
              </a:rPr>
              <a:t>Performance Analytics </a:t>
            </a:r>
            <a:r>
              <a:rPr lang="en-US" sz="1200">
                <a:ea typeface="+mn-lt"/>
                <a:cs typeface="+mn-lt"/>
                <a:hlinkClick r:id="rId7"/>
              </a:rPr>
              <a:t>product docs</a:t>
            </a:r>
            <a:r>
              <a:rPr lang="en-US" sz="1200">
                <a:ea typeface="+mn-lt"/>
                <a:cs typeface="+mn-lt"/>
              </a:rPr>
              <a:t> - Technical resources that provide additional functionality detail. </a:t>
            </a:r>
            <a:endParaRPr lang="en-US">
              <a:ea typeface="+mn-lt"/>
              <a:cs typeface="+mn-lt"/>
            </a:endParaRPr>
          </a:p>
          <a:p>
            <a:pPr marL="171450" indent="-171450">
              <a:spcAft>
                <a:spcPts val="600"/>
              </a:spcAft>
              <a:buFont typeface="Arial" panose="020B0604020202020204" pitchFamily="34" charset="0"/>
              <a:buChar char="•"/>
            </a:pPr>
            <a:r>
              <a:rPr lang="en-US" sz="1200">
                <a:ea typeface="+mn-lt"/>
                <a:cs typeface="+mn-lt"/>
                <a:hlinkClick r:id="rId8"/>
              </a:rPr>
              <a:t>Performance Analytics Office Hours - bi-weekly webinar</a:t>
            </a:r>
            <a:endParaRPr lang="en-US">
              <a:ea typeface="+mn-lt"/>
              <a:cs typeface="+mn-lt"/>
              <a:hlinkClick r:id="rId8"/>
            </a:endParaRPr>
          </a:p>
        </p:txBody>
      </p:sp>
    </p:spTree>
    <p:extLst>
      <p:ext uri="{BB962C8B-B14F-4D97-AF65-F5344CB8AC3E}">
        <p14:creationId xmlns:p14="http://schemas.microsoft.com/office/powerpoint/2010/main" val="3601487775"/>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 name="Pic 276" descr="img276.png"/>
          <p:cNvPicPr>
            <a:picLocks noChangeAspect="1"/>
          </p:cNvPicPr>
          <p:nvPr/>
        </p:nvPicPr>
        <p:blipFill>
          <a:blip r:embed="rId3"/>
          <a:stretch>
            <a:fillRect/>
          </a:stretch>
        </p:blipFill>
        <p:spPr>
          <a:xfrm>
            <a:off x="17745013" y="1230179"/>
            <a:ext cx="0" cy="0"/>
          </a:xfrm>
          <a:prstGeom prst="rect">
            <a:avLst/>
          </a:prstGeom>
        </p:spPr>
      </p:pic>
      <p:sp>
        <p:nvSpPr>
          <p:cNvPr id="4" name="Title 3">
            <a:extLst>
              <a:ext uri="{FF2B5EF4-FFF2-40B4-BE49-F238E27FC236}">
                <a16:creationId xmlns:a16="http://schemas.microsoft.com/office/drawing/2014/main" id="{86CB8D67-405E-A64E-B59F-5B1D987F88C9}"/>
              </a:ext>
            </a:extLst>
          </p:cNvPr>
          <p:cNvSpPr>
            <a:spLocks noGrp="1"/>
          </p:cNvSpPr>
          <p:nvPr>
            <p:ph type="title"/>
          </p:nvPr>
        </p:nvSpPr>
        <p:spPr>
          <a:xfrm>
            <a:off x="379413" y="54864"/>
            <a:ext cx="11344714" cy="668692"/>
          </a:xfrm>
        </p:spPr>
        <p:txBody>
          <a:bodyPr/>
          <a:lstStyle/>
          <a:p>
            <a:r>
              <a:rPr lang="en-US"/>
              <a:t>Step 2: Assess your team readiness</a:t>
            </a:r>
          </a:p>
        </p:txBody>
      </p:sp>
      <p:sp>
        <p:nvSpPr>
          <p:cNvPr id="5" name="TextBox 4">
            <a:extLst>
              <a:ext uri="{FF2B5EF4-FFF2-40B4-BE49-F238E27FC236}">
                <a16:creationId xmlns:a16="http://schemas.microsoft.com/office/drawing/2014/main" id="{5261CCB7-E931-4A4D-8CE6-48441EBD0D03}"/>
              </a:ext>
            </a:extLst>
          </p:cNvPr>
          <p:cNvSpPr txBox="1"/>
          <p:nvPr/>
        </p:nvSpPr>
        <p:spPr>
          <a:xfrm>
            <a:off x="379413" y="1796781"/>
            <a:ext cx="5468771" cy="4324261"/>
          </a:xfrm>
          <a:prstGeom prst="rect">
            <a:avLst/>
          </a:prstGeom>
          <a:noFill/>
        </p:spPr>
        <p:txBody>
          <a:bodyPr wrap="square" lIns="91440" tIns="45720" rIns="91440" bIns="45720" rtlCol="0" anchor="t">
            <a:spAutoFit/>
          </a:bodyPr>
          <a:lstStyle/>
          <a:p>
            <a:pPr marL="173355" indent="-173355">
              <a:spcAft>
                <a:spcPts val="600"/>
              </a:spcAft>
            </a:pPr>
            <a:r>
              <a:rPr lang="en-US" sz="1200" b="1"/>
              <a:t>Identify </a:t>
            </a:r>
            <a:r>
              <a:rPr lang="en-US" sz="1200" b="1">
                <a:ea typeface="+mn-lt"/>
                <a:cs typeface="+mn-lt"/>
              </a:rPr>
              <a:t>and prepare your implementation and maintenance resources</a:t>
            </a:r>
            <a:endParaRPr lang="en-US" sz="1750">
              <a:ea typeface="+mn-lt"/>
              <a:cs typeface="+mn-lt"/>
            </a:endParaRPr>
          </a:p>
          <a:p>
            <a:pPr marL="171450" indent="-171450">
              <a:spcAft>
                <a:spcPts val="600"/>
              </a:spcAft>
              <a:buFont typeface="Arial" panose="020B0604020202020204" pitchFamily="34" charset="0"/>
              <a:buChar char="•"/>
            </a:pPr>
            <a:r>
              <a:rPr lang="en-US" sz="1200">
                <a:ea typeface="+mn-lt"/>
                <a:cs typeface="+mn-lt"/>
              </a:rPr>
              <a:t>Identify an </a:t>
            </a:r>
            <a:r>
              <a:rPr lang="en-US" sz="1200" b="1">
                <a:ea typeface="+mn-lt"/>
                <a:cs typeface="+mn-lt"/>
              </a:rPr>
              <a:t>executive sponsor</a:t>
            </a:r>
            <a:r>
              <a:rPr lang="en-US" sz="1200">
                <a:ea typeface="+mn-lt"/>
                <a:cs typeface="+mn-lt"/>
              </a:rPr>
              <a:t>. This person will be the project’s primary champion who markets it throughout the organization to ensure capacity, funding, and priority. Confirm your </a:t>
            </a:r>
            <a:r>
              <a:rPr lang="en-US" sz="1200" u="sng">
                <a:ea typeface="+mn-lt"/>
                <a:cs typeface="+mn-lt"/>
                <a:hlinkClick r:id="rId4"/>
              </a:rPr>
              <a:t>executive sponsor</a:t>
            </a:r>
            <a:r>
              <a:rPr lang="en-US" sz="1200">
                <a:ea typeface="+mn-lt"/>
                <a:cs typeface="+mn-lt"/>
              </a:rPr>
              <a:t> is committed and fully engaged.</a:t>
            </a:r>
            <a:endParaRPr lang="en-US"/>
          </a:p>
          <a:p>
            <a:pPr marL="171450" indent="-171450">
              <a:spcAft>
                <a:spcPts val="600"/>
              </a:spcAft>
              <a:buFont typeface="Arial" panose="020B0604020202020204" pitchFamily="34" charset="0"/>
              <a:buChar char="•"/>
            </a:pPr>
            <a:r>
              <a:rPr lang="en-US" sz="1200">
                <a:ea typeface="+mn-lt"/>
                <a:cs typeface="+mn-lt"/>
              </a:rPr>
              <a:t>Identify an </a:t>
            </a:r>
            <a:r>
              <a:rPr lang="en-US" sz="1200" b="1">
                <a:ea typeface="+mn-lt"/>
                <a:cs typeface="+mn-lt"/>
              </a:rPr>
              <a:t>analytics program owner</a:t>
            </a:r>
            <a:r>
              <a:rPr lang="en-US" sz="1200">
                <a:ea typeface="+mn-lt"/>
                <a:cs typeface="+mn-lt"/>
              </a:rPr>
              <a:t>. This should be a senior manager with the authority to ensure that the in-platform analytics program is rolled out and used in all departments within the scope of the program.</a:t>
            </a:r>
            <a:endParaRPr lang="en-US" sz="1750">
              <a:ea typeface="+mn-lt"/>
              <a:cs typeface="+mn-lt"/>
            </a:endParaRPr>
          </a:p>
          <a:p>
            <a:pPr marL="171450" indent="-171450">
              <a:spcAft>
                <a:spcPts val="600"/>
              </a:spcAft>
              <a:buFont typeface="Arial" panose="020B0604020202020204" pitchFamily="34" charset="0"/>
              <a:buChar char="•"/>
            </a:pPr>
            <a:r>
              <a:rPr lang="en-US" sz="1200">
                <a:ea typeface="+mn-lt"/>
                <a:cs typeface="+mn-lt"/>
              </a:rPr>
              <a:t>The </a:t>
            </a:r>
            <a:r>
              <a:rPr lang="en-US" sz="1200" b="1">
                <a:ea typeface="+mn-lt"/>
                <a:cs typeface="+mn-lt"/>
              </a:rPr>
              <a:t>analytics function manager</a:t>
            </a:r>
            <a:r>
              <a:rPr lang="en-US" sz="1200">
                <a:ea typeface="+mn-lt"/>
                <a:cs typeface="+mn-lt"/>
              </a:rPr>
              <a:t> ensures adequate skills and training, collaborates to optimize the technical environment for dashboard, and manages analytics improvement initiatives.</a:t>
            </a:r>
            <a:endParaRPr lang="en-US" sz="1750">
              <a:ea typeface="+mn-lt"/>
              <a:cs typeface="+mn-lt"/>
            </a:endParaRPr>
          </a:p>
          <a:p>
            <a:pPr marL="171450" indent="-171450">
              <a:spcAft>
                <a:spcPts val="600"/>
              </a:spcAft>
              <a:buFont typeface="Arial" panose="020B0604020202020204" pitchFamily="34" charset="0"/>
              <a:buChar char="•"/>
            </a:pPr>
            <a:r>
              <a:rPr lang="en-US" sz="1200">
                <a:ea typeface="+mn-lt"/>
                <a:cs typeface="+mn-lt"/>
              </a:rPr>
              <a:t>Identify the </a:t>
            </a:r>
            <a:r>
              <a:rPr lang="en-US" sz="1200" b="1">
                <a:ea typeface="+mn-lt"/>
                <a:cs typeface="+mn-lt"/>
              </a:rPr>
              <a:t>analytics content owner</a:t>
            </a:r>
            <a:r>
              <a:rPr lang="en-US" sz="1200">
                <a:ea typeface="+mn-lt"/>
                <a:cs typeface="+mn-lt"/>
              </a:rPr>
              <a:t> who identifies business needs for a dashboard, supports the dashboard business functionality, and ensures data outcomes are in line with consumer expectations. </a:t>
            </a:r>
          </a:p>
          <a:p>
            <a:pPr marL="171450" indent="-171450">
              <a:spcAft>
                <a:spcPts val="600"/>
              </a:spcAft>
              <a:buFont typeface="Arial" panose="020B0604020202020204" pitchFamily="34" charset="0"/>
              <a:buChar char="•"/>
            </a:pPr>
            <a:r>
              <a:rPr lang="en-US" sz="1200">
                <a:ea typeface="+mn-lt"/>
                <a:cs typeface="+mn-lt"/>
              </a:rPr>
              <a:t>Identify the </a:t>
            </a:r>
            <a:r>
              <a:rPr lang="en-US" sz="1200" b="1">
                <a:ea typeface="+mn-lt"/>
                <a:cs typeface="+mn-lt"/>
              </a:rPr>
              <a:t>technical owners</a:t>
            </a:r>
            <a:r>
              <a:rPr lang="en-US" sz="1200">
                <a:ea typeface="+mn-lt"/>
                <a:cs typeface="+mn-lt"/>
              </a:rPr>
              <a:t> for the Performance Analytics implementation and post go-live support.</a:t>
            </a:r>
            <a:endParaRPr lang="en-US"/>
          </a:p>
          <a:p>
            <a:pPr marL="171450" indent="-171450">
              <a:spcAft>
                <a:spcPts val="600"/>
              </a:spcAft>
              <a:buFont typeface="Arial" panose="020B0604020202020204" pitchFamily="34" charset="0"/>
              <a:buChar char="•"/>
            </a:pPr>
            <a:endParaRPr lang="en-US" sz="1200">
              <a:ea typeface="+mn-lt"/>
              <a:cs typeface="+mn-lt"/>
            </a:endParaRPr>
          </a:p>
          <a:p>
            <a:pPr>
              <a:buFont typeface="Arial" panose="020B0604020202020204" pitchFamily="34" charset="0"/>
              <a:buChar char="•"/>
            </a:pPr>
            <a:endParaRPr lang="en-US" sz="1200"/>
          </a:p>
          <a:p>
            <a:pPr marL="173355" indent="-173355">
              <a:spcAft>
                <a:spcPts val="600"/>
              </a:spcAft>
              <a:buFont typeface="Arial" panose="020B0604020202020204" pitchFamily="34" charset="0"/>
              <a:buChar char="•"/>
            </a:pPr>
            <a:endParaRPr lang="en-US" sz="1200"/>
          </a:p>
        </p:txBody>
      </p:sp>
      <p:sp>
        <p:nvSpPr>
          <p:cNvPr id="6" name="Rectangle 5">
            <a:extLst>
              <a:ext uri="{FF2B5EF4-FFF2-40B4-BE49-F238E27FC236}">
                <a16:creationId xmlns:a16="http://schemas.microsoft.com/office/drawing/2014/main" id="{54A995BC-3A6E-AF46-9C37-9643A9F2B1BA}"/>
              </a:ext>
            </a:extLst>
          </p:cNvPr>
          <p:cNvSpPr/>
          <p:nvPr/>
        </p:nvSpPr>
        <p:spPr>
          <a:xfrm>
            <a:off x="5926447" y="1796781"/>
            <a:ext cx="5882964" cy="4601260"/>
          </a:xfrm>
          <a:prstGeom prst="rect">
            <a:avLst/>
          </a:prstGeom>
        </p:spPr>
        <p:txBody>
          <a:bodyPr wrap="square" lIns="91440" tIns="45720" rIns="91440" bIns="45720" anchor="t">
            <a:spAutoFit/>
          </a:bodyPr>
          <a:lstStyle/>
          <a:p>
            <a:pPr>
              <a:spcAft>
                <a:spcPts val="600"/>
              </a:spcAft>
            </a:pPr>
            <a:r>
              <a:rPr lang="en-US" sz="1200" b="1">
                <a:ea typeface="+mn-lt"/>
                <a:cs typeface="+mn-lt"/>
              </a:rPr>
              <a:t>Confirm your technical team has the needed skills for implementation </a:t>
            </a:r>
            <a:br>
              <a:rPr lang="en-US" sz="1200" b="1">
                <a:ea typeface="+mn-lt"/>
                <a:cs typeface="+mn-lt"/>
              </a:rPr>
            </a:br>
            <a:r>
              <a:rPr lang="en-US" sz="1200" b="1">
                <a:ea typeface="+mn-lt"/>
                <a:cs typeface="+mn-lt"/>
              </a:rPr>
              <a:t>and maintenance:</a:t>
            </a:r>
            <a:endParaRPr lang="en-US" b="1">
              <a:ea typeface="+mn-lt"/>
              <a:cs typeface="+mn-lt"/>
            </a:endParaRPr>
          </a:p>
          <a:p>
            <a:pPr marL="171450" indent="-171450">
              <a:spcAft>
                <a:spcPts val="600"/>
              </a:spcAft>
              <a:buFont typeface="Arial" panose="020B0604020202020204" pitchFamily="34" charset="0"/>
              <a:buChar char="•"/>
            </a:pPr>
            <a:r>
              <a:rPr lang="en-US" sz="1200">
                <a:ea typeface="+mn-lt"/>
                <a:cs typeface="+mn-lt"/>
              </a:rPr>
              <a:t>Ask all technical team members who will be involved in implementation and post go-live maintenance to complete </a:t>
            </a:r>
            <a:r>
              <a:rPr lang="en-US" sz="1200" u="sng">
                <a:ea typeface="+mn-lt"/>
                <a:cs typeface="+mn-lt"/>
                <a:hlinkClick r:id="rId5"/>
              </a:rPr>
              <a:t>ServiceNow Fundamentals training</a:t>
            </a:r>
            <a:r>
              <a:rPr lang="en-US" sz="1200">
                <a:ea typeface="+mn-lt"/>
                <a:cs typeface="+mn-lt"/>
              </a:rPr>
              <a:t> prior to design. </a:t>
            </a:r>
            <a:endParaRPr lang="en-US">
              <a:ea typeface="+mn-lt"/>
              <a:cs typeface="+mn-lt"/>
            </a:endParaRPr>
          </a:p>
          <a:p>
            <a:pPr marL="171450" indent="-171450">
              <a:spcAft>
                <a:spcPts val="600"/>
              </a:spcAft>
              <a:buFont typeface="Arial" panose="020B0604020202020204" pitchFamily="34" charset="0"/>
              <a:buChar char="•"/>
            </a:pPr>
            <a:r>
              <a:rPr lang="en-US" sz="1200">
                <a:ea typeface="+mn-lt"/>
                <a:cs typeface="+mn-lt"/>
              </a:rPr>
              <a:t>All team members should take </a:t>
            </a:r>
            <a:r>
              <a:rPr lang="en-US" sz="1200">
                <a:ea typeface="+mn-lt"/>
                <a:cs typeface="+mn-lt"/>
                <a:hlinkClick r:id="rId6"/>
              </a:rPr>
              <a:t>Performance Analytics Essentials</a:t>
            </a:r>
            <a:r>
              <a:rPr lang="en-US" sz="1200">
                <a:ea typeface="+mn-lt"/>
                <a:cs typeface="+mn-lt"/>
              </a:rPr>
              <a:t> and </a:t>
            </a:r>
            <a:br>
              <a:rPr lang="en-US" sz="1200">
                <a:ea typeface="+mn-lt"/>
                <a:cs typeface="+mn-lt"/>
              </a:rPr>
            </a:br>
            <a:r>
              <a:rPr lang="en-US" sz="1200">
                <a:ea typeface="+mn-lt"/>
                <a:cs typeface="+mn-lt"/>
              </a:rPr>
              <a:t>all technical contributors should take Performance Analytics Fundamentals training.</a:t>
            </a:r>
            <a:endParaRPr lang="en-US" sz="1750"/>
          </a:p>
          <a:p>
            <a:pPr marL="171450" indent="-171450">
              <a:spcAft>
                <a:spcPts val="600"/>
              </a:spcAft>
              <a:buFont typeface="Arial" panose="020B0604020202020204" pitchFamily="34" charset="0"/>
              <a:buChar char="•"/>
            </a:pPr>
            <a:r>
              <a:rPr lang="en-US" sz="1200">
                <a:ea typeface="+mn-lt"/>
                <a:cs typeface="+mn-lt"/>
              </a:rPr>
              <a:t>ServiceNow systems administrator – Experienced in ServiceNow implementation and has taken Performance Analytics training from </a:t>
            </a:r>
            <a:r>
              <a:rPr lang="en-US" sz="1200">
                <a:ea typeface="+mn-lt"/>
                <a:cs typeface="+mn-lt"/>
                <a:hlinkClick r:id="rId7"/>
              </a:rPr>
              <a:t>Now Learning</a:t>
            </a:r>
            <a:endParaRPr lang="en-US" sz="1750">
              <a:ea typeface="+mn-lt"/>
              <a:cs typeface="+mn-lt"/>
              <a:hlinkClick r:id="" action="ppaction://noaction"/>
            </a:endParaRPr>
          </a:p>
          <a:p>
            <a:pPr marL="171450" indent="-171450">
              <a:spcAft>
                <a:spcPts val="600"/>
              </a:spcAft>
              <a:buFont typeface="Arial" panose="020B0604020202020204" pitchFamily="34" charset="0"/>
              <a:buChar char="•"/>
            </a:pPr>
            <a:endParaRPr lang="en-US" sz="1200">
              <a:ea typeface="+mn-lt"/>
              <a:cs typeface="+mn-lt"/>
            </a:endParaRPr>
          </a:p>
          <a:p>
            <a:pPr>
              <a:spcAft>
                <a:spcPts val="600"/>
              </a:spcAft>
            </a:pPr>
            <a:r>
              <a:rPr lang="en-US" sz="1200" b="1">
                <a:ea typeface="+mn-lt"/>
                <a:cs typeface="+mn-lt"/>
              </a:rPr>
              <a:t>Testing resources:</a:t>
            </a:r>
            <a:endParaRPr lang="en-US" b="1">
              <a:ea typeface="+mn-lt"/>
              <a:cs typeface="+mn-lt"/>
            </a:endParaRPr>
          </a:p>
          <a:p>
            <a:pPr marL="171450" indent="-171450">
              <a:spcAft>
                <a:spcPts val="600"/>
              </a:spcAft>
              <a:buFont typeface="Arial" panose="020B0604020202020204" pitchFamily="34" charset="0"/>
              <a:buChar char="•"/>
            </a:pPr>
            <a:r>
              <a:rPr lang="en-US" sz="1200">
                <a:ea typeface="+mn-lt"/>
                <a:cs typeface="+mn-lt"/>
              </a:rPr>
              <a:t>Development resources (JavaScripting skills)</a:t>
            </a:r>
            <a:endParaRPr lang="en-US">
              <a:ea typeface="+mn-lt"/>
              <a:cs typeface="+mn-lt"/>
            </a:endParaRPr>
          </a:p>
          <a:p>
            <a:pPr marL="171450" indent="-171450">
              <a:spcAft>
                <a:spcPts val="600"/>
              </a:spcAft>
              <a:buFont typeface="Arial" panose="020B0604020202020204" pitchFamily="34" charset="0"/>
              <a:buChar char="•"/>
            </a:pPr>
            <a:r>
              <a:rPr lang="en-US" sz="1200">
                <a:ea typeface="+mn-lt"/>
                <a:cs typeface="+mn-lt"/>
              </a:rPr>
              <a:t>System administrators and developers – Introduce to </a:t>
            </a:r>
            <a:r>
              <a:rPr lang="en-US" sz="1200">
                <a:ea typeface="+mn-lt"/>
                <a:cs typeface="+mn-lt"/>
                <a:hlinkClick r:id="rId7"/>
              </a:rPr>
              <a:t>Now Learning</a:t>
            </a:r>
            <a:r>
              <a:rPr lang="en-US" sz="1200">
                <a:ea typeface="+mn-lt"/>
                <a:cs typeface="+mn-lt"/>
              </a:rPr>
              <a:t> and </a:t>
            </a:r>
            <a:r>
              <a:rPr lang="en-US" sz="1200" u="sng">
                <a:ea typeface="+mn-lt"/>
                <a:cs typeface="+mn-lt"/>
                <a:hlinkClick r:id="rId8"/>
              </a:rPr>
              <a:t>Now Creators</a:t>
            </a:r>
            <a:r>
              <a:rPr lang="en-US" sz="1200">
                <a:ea typeface="+mn-lt"/>
                <a:cs typeface="+mn-lt"/>
              </a:rPr>
              <a:t> to encourage skills development</a:t>
            </a:r>
            <a:endParaRPr lang="en-US" sz="1750">
              <a:ea typeface="+mn-lt"/>
              <a:cs typeface="+mn-lt"/>
            </a:endParaRPr>
          </a:p>
          <a:p>
            <a:pPr marL="173990" indent="-173990">
              <a:spcBef>
                <a:spcPts val="600"/>
              </a:spcBef>
              <a:spcAft>
                <a:spcPts val="600"/>
              </a:spcAft>
              <a:buFont typeface="Arial"/>
              <a:buChar char="•"/>
            </a:pPr>
            <a:endParaRPr lang="en-US" sz="1200"/>
          </a:p>
          <a:p>
            <a:pPr>
              <a:spcAft>
                <a:spcPts val="600"/>
              </a:spcAft>
            </a:pPr>
            <a:endParaRPr lang="en-US" sz="1200">
              <a:ea typeface="+mn-lt"/>
              <a:cs typeface="+mn-lt"/>
            </a:endParaRPr>
          </a:p>
          <a:p>
            <a:pPr marL="171450" indent="-171450">
              <a:spcBef>
                <a:spcPts val="600"/>
              </a:spcBef>
              <a:spcAft>
                <a:spcPts val="600"/>
              </a:spcAft>
              <a:buFont typeface="Arial" panose="020B0604020202020204" pitchFamily="34" charset="0"/>
              <a:buChar char="•"/>
            </a:pPr>
            <a:endParaRPr lang="en-US" sz="1200"/>
          </a:p>
        </p:txBody>
      </p:sp>
      <p:sp>
        <p:nvSpPr>
          <p:cNvPr id="3" name="TextBox 2">
            <a:extLst>
              <a:ext uri="{FF2B5EF4-FFF2-40B4-BE49-F238E27FC236}">
                <a16:creationId xmlns:a16="http://schemas.microsoft.com/office/drawing/2014/main" id="{66481738-4761-BF43-A318-7F933491386F}"/>
              </a:ext>
            </a:extLst>
          </p:cNvPr>
          <p:cNvSpPr txBox="1"/>
          <p:nvPr/>
        </p:nvSpPr>
        <p:spPr>
          <a:xfrm>
            <a:off x="379413" y="1033746"/>
            <a:ext cx="11299320" cy="461665"/>
          </a:xfrm>
          <a:prstGeom prst="rect">
            <a:avLst/>
          </a:prstGeom>
          <a:noFill/>
        </p:spPr>
        <p:txBody>
          <a:bodyPr wrap="square" rtlCol="0">
            <a:spAutoFit/>
          </a:bodyPr>
          <a:lstStyle/>
          <a:p>
            <a:r>
              <a:rPr lang="en-US" sz="1200"/>
              <a:t>There are multiple teams involved and specific skills required to implement and maintain Performance Analytics. Make sure you have the right team in place or begin with a plan to engage them. Don’t finalize your resourcing and project plans until you’ve assessed your team’s readiness. </a:t>
            </a:r>
          </a:p>
        </p:txBody>
      </p:sp>
    </p:spTree>
    <p:extLst>
      <p:ext uri="{BB962C8B-B14F-4D97-AF65-F5344CB8AC3E}">
        <p14:creationId xmlns:p14="http://schemas.microsoft.com/office/powerpoint/2010/main" val="211226415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3" name="Pic 263" descr="img263.png"/>
          <p:cNvPicPr>
            <a:picLocks noChangeAspect="1"/>
          </p:cNvPicPr>
          <p:nvPr/>
        </p:nvPicPr>
        <p:blipFill>
          <a:blip r:embed="rId3"/>
          <a:stretch>
            <a:fillRect/>
          </a:stretch>
        </p:blipFill>
        <p:spPr>
          <a:xfrm>
            <a:off x="17745013" y="1230179"/>
            <a:ext cx="0" cy="0"/>
          </a:xfrm>
          <a:prstGeom prst="rect">
            <a:avLst/>
          </a:prstGeom>
        </p:spPr>
      </p:pic>
      <p:sp>
        <p:nvSpPr>
          <p:cNvPr id="13" name="Content Placeholder 11">
            <a:extLst>
              <a:ext uri="{FF2B5EF4-FFF2-40B4-BE49-F238E27FC236}">
                <a16:creationId xmlns:a16="http://schemas.microsoft.com/office/drawing/2014/main" id="{2E2CE1CD-7CC2-6C43-B7F1-C2EA1D962192}"/>
              </a:ext>
            </a:extLst>
          </p:cNvPr>
          <p:cNvSpPr txBox="1">
            <a:spLocks/>
          </p:cNvSpPr>
          <p:nvPr/>
        </p:nvSpPr>
        <p:spPr>
          <a:xfrm>
            <a:off x="379413" y="1660097"/>
            <a:ext cx="5474841" cy="4049092"/>
          </a:xfrm>
          <a:prstGeom prst="rect">
            <a:avLst/>
          </a:prstGeom>
        </p:spPr>
        <p:txBody>
          <a:bodyPr lIns="91440" tIns="45720" rIns="91440" bIns="45720" anchor="t"/>
          <a:lstStyle>
            <a:lvl1pPr marL="228509" indent="-228509" algn="l" defTabSz="457017" rtl="0" eaLnBrk="1" latinLnBrk="0" hangingPunct="1">
              <a:lnSpc>
                <a:spcPct val="90000"/>
              </a:lnSpc>
              <a:spcBef>
                <a:spcPts val="1200"/>
              </a:spcBef>
              <a:buClr>
                <a:schemeClr val="tx1"/>
              </a:buClr>
              <a:buFont typeface="Arial"/>
              <a:buChar char="•"/>
              <a:defRPr sz="2000" kern="1200">
                <a:solidFill>
                  <a:schemeClr val="tx1"/>
                </a:solidFill>
                <a:latin typeface="+mn-lt"/>
                <a:ea typeface="Gilroy Bold" panose="00000500000000000000" pitchFamily="50" charset="0"/>
                <a:cs typeface="Gilroy Bold" panose="00000500000000000000" pitchFamily="50" charset="0"/>
              </a:defRPr>
            </a:lvl1pPr>
            <a:lvl2pPr marL="457017" indent="-225335"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2pPr>
            <a:lvl3pPr marL="741066" indent="-171381"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3pPr>
            <a:lvl4pPr marL="1026702" indent="-172969" algn="l" defTabSz="457017" rtl="0" eaLnBrk="1" latinLnBrk="0" hangingPunct="1">
              <a:lnSpc>
                <a:spcPct val="90000"/>
              </a:lnSpc>
              <a:spcBef>
                <a:spcPts val="600"/>
              </a:spcBef>
              <a:buClr>
                <a:schemeClr val="tx1"/>
              </a:buClr>
              <a:buFont typeface="Arial"/>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4pPr>
            <a:lvl5pPr marL="1310750" indent="-165034" algn="l" defTabSz="457017"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5pPr>
            <a:lvl6pPr marL="2513594" indent="-228509" algn="l" defTabSz="457017" rtl="0" eaLnBrk="1" latinLnBrk="0" hangingPunct="1">
              <a:spcBef>
                <a:spcPct val="20000"/>
              </a:spcBef>
              <a:buFont typeface="Arial"/>
              <a:buChar char="•"/>
              <a:defRPr sz="1999" kern="1200">
                <a:solidFill>
                  <a:schemeClr val="tx1"/>
                </a:solidFill>
                <a:latin typeface="+mn-lt"/>
                <a:ea typeface="+mn-ea"/>
                <a:cs typeface="+mn-cs"/>
              </a:defRPr>
            </a:lvl6pPr>
            <a:lvl7pPr marL="2970611" indent="-228509" algn="l" defTabSz="457017" rtl="0" eaLnBrk="1" latinLnBrk="0" hangingPunct="1">
              <a:spcBef>
                <a:spcPct val="20000"/>
              </a:spcBef>
              <a:buFont typeface="Arial"/>
              <a:buChar char="•"/>
              <a:defRPr sz="1999" kern="1200">
                <a:solidFill>
                  <a:schemeClr val="tx1"/>
                </a:solidFill>
                <a:latin typeface="+mn-lt"/>
                <a:ea typeface="+mn-ea"/>
                <a:cs typeface="+mn-cs"/>
              </a:defRPr>
            </a:lvl7pPr>
            <a:lvl8pPr marL="3427628" indent="-228509" algn="l" defTabSz="457017" rtl="0" eaLnBrk="1" latinLnBrk="0" hangingPunct="1">
              <a:spcBef>
                <a:spcPct val="20000"/>
              </a:spcBef>
              <a:buFont typeface="Arial"/>
              <a:buChar char="•"/>
              <a:defRPr sz="1999" kern="1200">
                <a:solidFill>
                  <a:schemeClr val="tx1"/>
                </a:solidFill>
                <a:latin typeface="+mn-lt"/>
                <a:ea typeface="+mn-ea"/>
                <a:cs typeface="+mn-cs"/>
              </a:defRPr>
            </a:lvl8pPr>
            <a:lvl9pPr marL="3884646" indent="-228509" algn="l" defTabSz="457017" rtl="0" eaLnBrk="1" latinLnBrk="0" hangingPunct="1">
              <a:spcBef>
                <a:spcPct val="20000"/>
              </a:spcBef>
              <a:buFont typeface="Arial"/>
              <a:buChar char="•"/>
              <a:defRPr sz="1999" kern="1200">
                <a:solidFill>
                  <a:schemeClr val="tx1"/>
                </a:solidFill>
                <a:latin typeface="+mn-lt"/>
                <a:ea typeface="+mn-ea"/>
                <a:cs typeface="+mn-cs"/>
              </a:defRPr>
            </a:lvl9pPr>
          </a:lstStyle>
          <a:p>
            <a:pPr marL="0" indent="0">
              <a:spcBef>
                <a:spcPts val="0"/>
              </a:spcBef>
              <a:buNone/>
            </a:pPr>
            <a:r>
              <a:rPr lang="en-US" sz="1200" b="1">
                <a:latin typeface="Century Gothic"/>
              </a:rPr>
              <a:t>Create an implementation governance committee</a:t>
            </a:r>
            <a:endParaRPr lang="en-US" sz="1200">
              <a:latin typeface="Century Gothic"/>
            </a:endParaRPr>
          </a:p>
          <a:p>
            <a:pPr marL="227965" indent="-227965">
              <a:tabLst>
                <a:tab pos="685800" algn="l"/>
              </a:tabLst>
            </a:pPr>
            <a:r>
              <a:rPr lang="en-US" sz="1200">
                <a:ea typeface="+mn-lt"/>
                <a:cs typeface="+mn-lt"/>
              </a:rPr>
              <a:t>Assign your designated ServiceNow platform owner, business process owners, IT service desk lead, partner representative, project manager, and other business stakeholders as required. Your executive sponsor should chair this committee.</a:t>
            </a:r>
          </a:p>
          <a:p>
            <a:pPr marL="227965" indent="-227965">
              <a:tabLst>
                <a:tab pos="685800" algn="l"/>
              </a:tabLst>
            </a:pPr>
            <a:r>
              <a:rPr lang="en-US" sz="1200">
                <a:ea typeface="+mn-lt"/>
                <a:cs typeface="+mn-lt"/>
              </a:rPr>
              <a:t>Define a meeting cadence, standard agenda, and decision process. In addition to standard project tracking, meetings </a:t>
            </a:r>
            <a:br>
              <a:rPr lang="en-US" sz="1200">
                <a:ea typeface="+mn-lt"/>
                <a:cs typeface="+mn-lt"/>
              </a:rPr>
            </a:br>
            <a:r>
              <a:rPr lang="en-US" sz="1200">
                <a:ea typeface="+mn-lt"/>
                <a:cs typeface="+mn-lt"/>
              </a:rPr>
              <a:t>should include:</a:t>
            </a:r>
          </a:p>
          <a:p>
            <a:pPr marL="456565" lvl="1" indent="-224790">
              <a:tabLst>
                <a:tab pos="685800" algn="l"/>
              </a:tabLst>
            </a:pPr>
            <a:r>
              <a:rPr lang="en-US" sz="1200">
                <a:ea typeface="+mn-lt"/>
                <a:cs typeface="+mn-lt"/>
              </a:rPr>
              <a:t>Project objectives (e.g., improvements to process performance, technical usability) clearly identified and prioritized.</a:t>
            </a:r>
          </a:p>
          <a:p>
            <a:pPr marL="456565" lvl="1" indent="-224790">
              <a:tabLst>
                <a:tab pos="685800" algn="l"/>
              </a:tabLst>
            </a:pPr>
            <a:r>
              <a:rPr lang="en-US" sz="1200">
                <a:ea typeface="+mn-lt"/>
                <a:cs typeface="+mn-lt"/>
              </a:rPr>
              <a:t>A review of organizational change management (OCM) activities. See </a:t>
            </a:r>
            <a:r>
              <a:rPr lang="en-US" sz="1200">
                <a:ea typeface="+mn-lt"/>
                <a:cs typeface="+mn-lt"/>
                <a:hlinkClick r:id="rId4" action="ppaction://hlinksldjump"/>
              </a:rPr>
              <a:t>slide 12 </a:t>
            </a:r>
            <a:r>
              <a:rPr lang="en-US" sz="1200">
                <a:ea typeface="+mn-lt"/>
                <a:cs typeface="+mn-lt"/>
              </a:rPr>
              <a:t>(next slide) for OCM plan development.</a:t>
            </a:r>
          </a:p>
          <a:p>
            <a:pPr marL="227965" indent="-227965">
              <a:tabLst>
                <a:tab pos="685800" algn="l"/>
              </a:tabLst>
            </a:pPr>
            <a:r>
              <a:rPr lang="en-US" sz="1200">
                <a:ea typeface="+mn-lt"/>
                <a:cs typeface="+mn-lt"/>
              </a:rPr>
              <a:t>Work with your executive sponsor and ServiceNow platform owner to develop a responsibility assignment matrix (RACI) to establish </a:t>
            </a:r>
            <a:br>
              <a:rPr lang="en-US" sz="1200">
                <a:ea typeface="+mn-lt"/>
                <a:cs typeface="+mn-lt"/>
              </a:rPr>
            </a:br>
            <a:r>
              <a:rPr lang="en-US" sz="1200">
                <a:ea typeface="+mn-lt"/>
                <a:cs typeface="+mn-lt"/>
              </a:rPr>
              <a:t>a common, documented understanding of decision rights for </a:t>
            </a:r>
            <a:br>
              <a:rPr lang="en-US" sz="1200">
                <a:ea typeface="+mn-lt"/>
                <a:cs typeface="+mn-lt"/>
              </a:rPr>
            </a:br>
            <a:r>
              <a:rPr lang="en-US" sz="1200">
                <a:ea typeface="+mn-lt"/>
                <a:cs typeface="+mn-lt"/>
              </a:rPr>
              <a:t>the project.</a:t>
            </a:r>
          </a:p>
          <a:p>
            <a:pPr marL="227965" indent="-227965">
              <a:tabLst>
                <a:tab pos="685800" algn="l"/>
              </a:tabLst>
            </a:pPr>
            <a:r>
              <a:rPr lang="en-US" sz="1200">
                <a:ea typeface="+mn-lt"/>
                <a:cs typeface="+mn-lt"/>
              </a:rPr>
              <a:t>Confirm that your governance team is prepared to define measures of success for enterprise, IT, and operational objectives. These measures of success should come from the goals and metrics discovered in Step 2. </a:t>
            </a:r>
            <a:endParaRPr lang="en-US">
              <a:ea typeface="+mn-lt"/>
              <a:cs typeface="+mn-lt"/>
            </a:endParaRPr>
          </a:p>
          <a:p>
            <a:pPr marL="227965" indent="-227965">
              <a:spcBef>
                <a:spcPts val="600"/>
              </a:spcBef>
              <a:tabLst>
                <a:tab pos="685800" algn="l"/>
              </a:tabLst>
            </a:pPr>
            <a:endParaRPr lang="en-US" sz="1200"/>
          </a:p>
        </p:txBody>
      </p:sp>
      <p:sp>
        <p:nvSpPr>
          <p:cNvPr id="34" name="TextBox 33">
            <a:extLst>
              <a:ext uri="{FF2B5EF4-FFF2-40B4-BE49-F238E27FC236}">
                <a16:creationId xmlns:a16="http://schemas.microsoft.com/office/drawing/2014/main" id="{A6E829EA-EB7C-4E41-AFB8-3E488EAACC1B}"/>
              </a:ext>
            </a:extLst>
          </p:cNvPr>
          <p:cNvSpPr txBox="1"/>
          <p:nvPr/>
        </p:nvSpPr>
        <p:spPr>
          <a:xfrm>
            <a:off x="379412" y="926227"/>
            <a:ext cx="11520615" cy="646331"/>
          </a:xfrm>
          <a:prstGeom prst="rect">
            <a:avLst/>
          </a:prstGeom>
          <a:noFill/>
        </p:spPr>
        <p:txBody>
          <a:bodyPr wrap="square" lIns="91440" tIns="45720" rIns="91440" bIns="45720" rtlCol="0" anchor="t">
            <a:spAutoFit/>
          </a:bodyPr>
          <a:lstStyle/>
          <a:p>
            <a:r>
              <a:rPr lang="en-US" sz="1200">
                <a:latin typeface="Century Gothic"/>
                <a:ea typeface="Times New Roman" panose="02020603050405020304" pitchFamily="18" charset="0"/>
                <a:cs typeface="Calibri"/>
              </a:rPr>
              <a:t>Governance for your Performance Analytics journey should include implementation governance and post-implementation governance. Implementation governance supports successful implementation, and post-implementation governance supports the long-term success of Performance Analytics in your environment. Your implementation governance team should form your post-implementation (maintenance) governance team. </a:t>
            </a:r>
            <a:endParaRPr lang="en-US" sz="1050">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itle 3">
            <a:extLst>
              <a:ext uri="{FF2B5EF4-FFF2-40B4-BE49-F238E27FC236}">
                <a16:creationId xmlns:a16="http://schemas.microsoft.com/office/drawing/2014/main" id="{86CB8D67-405E-A64E-B59F-5B1D987F88C9}"/>
              </a:ext>
            </a:extLst>
          </p:cNvPr>
          <p:cNvSpPr>
            <a:spLocks noGrp="1"/>
          </p:cNvSpPr>
          <p:nvPr>
            <p:ph type="title"/>
          </p:nvPr>
        </p:nvSpPr>
        <p:spPr>
          <a:xfrm>
            <a:off x="379413" y="54864"/>
            <a:ext cx="11510454" cy="668692"/>
          </a:xfrm>
        </p:spPr>
        <p:txBody>
          <a:bodyPr/>
          <a:lstStyle/>
          <a:p>
            <a:r>
              <a:rPr lang="en-US"/>
              <a:t>Step 3: Create structure for governance</a:t>
            </a:r>
          </a:p>
        </p:txBody>
      </p:sp>
      <p:sp>
        <p:nvSpPr>
          <p:cNvPr id="29" name="Content Placeholder 11">
            <a:extLst>
              <a:ext uri="{FF2B5EF4-FFF2-40B4-BE49-F238E27FC236}">
                <a16:creationId xmlns:a16="http://schemas.microsoft.com/office/drawing/2014/main" id="{4DDD0DD8-7207-44A6-8E2A-AE3CF539D02F}"/>
              </a:ext>
            </a:extLst>
          </p:cNvPr>
          <p:cNvSpPr txBox="1">
            <a:spLocks/>
          </p:cNvSpPr>
          <p:nvPr/>
        </p:nvSpPr>
        <p:spPr>
          <a:xfrm>
            <a:off x="6077940" y="1660097"/>
            <a:ext cx="5528191" cy="3436973"/>
          </a:xfrm>
          <a:prstGeom prst="rect">
            <a:avLst/>
          </a:prstGeom>
        </p:spPr>
        <p:txBody>
          <a:bodyPr lIns="91440" tIns="45720" rIns="91440" bIns="45720" anchor="t"/>
          <a:lstStyle>
            <a:lvl1pPr marL="228509" indent="-228509" algn="l" defTabSz="457017" rtl="0" eaLnBrk="1" latinLnBrk="0" hangingPunct="1">
              <a:lnSpc>
                <a:spcPct val="90000"/>
              </a:lnSpc>
              <a:spcBef>
                <a:spcPts val="1200"/>
              </a:spcBef>
              <a:buClr>
                <a:schemeClr val="tx1"/>
              </a:buClr>
              <a:buFont typeface="Arial"/>
              <a:buChar char="•"/>
              <a:defRPr sz="2000" kern="1200">
                <a:solidFill>
                  <a:schemeClr val="tx1"/>
                </a:solidFill>
                <a:latin typeface="+mn-lt"/>
                <a:ea typeface="Gilroy Bold" panose="00000500000000000000" pitchFamily="50" charset="0"/>
                <a:cs typeface="Gilroy Bold" panose="00000500000000000000" pitchFamily="50" charset="0"/>
              </a:defRPr>
            </a:lvl1pPr>
            <a:lvl2pPr marL="457017" indent="-225335"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2pPr>
            <a:lvl3pPr marL="741066" indent="-171381"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3pPr>
            <a:lvl4pPr marL="1026702" indent="-172969" algn="l" defTabSz="457017" rtl="0" eaLnBrk="1" latinLnBrk="0" hangingPunct="1">
              <a:lnSpc>
                <a:spcPct val="90000"/>
              </a:lnSpc>
              <a:spcBef>
                <a:spcPts val="600"/>
              </a:spcBef>
              <a:buClr>
                <a:schemeClr val="tx1"/>
              </a:buClr>
              <a:buFont typeface="Arial"/>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4pPr>
            <a:lvl5pPr marL="1310750" indent="-165034" algn="l" defTabSz="457017"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5pPr>
            <a:lvl6pPr marL="2513594" indent="-228509" algn="l" defTabSz="457017" rtl="0" eaLnBrk="1" latinLnBrk="0" hangingPunct="1">
              <a:spcBef>
                <a:spcPct val="20000"/>
              </a:spcBef>
              <a:buFont typeface="Arial"/>
              <a:buChar char="•"/>
              <a:defRPr sz="1999" kern="1200">
                <a:solidFill>
                  <a:schemeClr val="tx1"/>
                </a:solidFill>
                <a:latin typeface="+mn-lt"/>
                <a:ea typeface="+mn-ea"/>
                <a:cs typeface="+mn-cs"/>
              </a:defRPr>
            </a:lvl6pPr>
            <a:lvl7pPr marL="2970611" indent="-228509" algn="l" defTabSz="457017" rtl="0" eaLnBrk="1" latinLnBrk="0" hangingPunct="1">
              <a:spcBef>
                <a:spcPct val="20000"/>
              </a:spcBef>
              <a:buFont typeface="Arial"/>
              <a:buChar char="•"/>
              <a:defRPr sz="1999" kern="1200">
                <a:solidFill>
                  <a:schemeClr val="tx1"/>
                </a:solidFill>
                <a:latin typeface="+mn-lt"/>
                <a:ea typeface="+mn-ea"/>
                <a:cs typeface="+mn-cs"/>
              </a:defRPr>
            </a:lvl7pPr>
            <a:lvl8pPr marL="3427628" indent="-228509" algn="l" defTabSz="457017" rtl="0" eaLnBrk="1" latinLnBrk="0" hangingPunct="1">
              <a:spcBef>
                <a:spcPct val="20000"/>
              </a:spcBef>
              <a:buFont typeface="Arial"/>
              <a:buChar char="•"/>
              <a:defRPr sz="1999" kern="1200">
                <a:solidFill>
                  <a:schemeClr val="tx1"/>
                </a:solidFill>
                <a:latin typeface="+mn-lt"/>
                <a:ea typeface="+mn-ea"/>
                <a:cs typeface="+mn-cs"/>
              </a:defRPr>
            </a:lvl8pPr>
            <a:lvl9pPr marL="3884646" indent="-228509" algn="l" defTabSz="457017" rtl="0" eaLnBrk="1" latinLnBrk="0" hangingPunct="1">
              <a:spcBef>
                <a:spcPct val="20000"/>
              </a:spcBef>
              <a:buFont typeface="Arial"/>
              <a:buChar char="•"/>
              <a:defRPr sz="1999" kern="1200">
                <a:solidFill>
                  <a:schemeClr val="tx1"/>
                </a:solidFill>
                <a:latin typeface="+mn-lt"/>
                <a:ea typeface="+mn-ea"/>
                <a:cs typeface="+mn-cs"/>
              </a:defRPr>
            </a:lvl9pPr>
          </a:lstStyle>
          <a:p>
            <a:pPr marL="0" indent="0">
              <a:buNone/>
              <a:tabLst>
                <a:tab pos="685800" algn="l"/>
              </a:tabLst>
            </a:pPr>
            <a:r>
              <a:rPr lang="en-US" sz="1200" b="1"/>
              <a:t>Establish a technical governance subcommittee (Optional)</a:t>
            </a:r>
          </a:p>
          <a:p>
            <a:pPr marL="227965" indent="-227965">
              <a:tabLst>
                <a:tab pos="685800" algn="l"/>
              </a:tabLst>
            </a:pPr>
            <a:r>
              <a:rPr lang="en-US" sz="1200">
                <a:ea typeface="+mn-lt"/>
                <a:cs typeface="+mn-lt"/>
              </a:rPr>
              <a:t>Assign technical stakeholders, including staff responsible for support, administration, security and integration. Your designated ServiceNow platform owner should chair this subcommittee with support from your analytics program owner.</a:t>
            </a:r>
          </a:p>
          <a:p>
            <a:pPr marL="227965" indent="-227965">
              <a:tabLst>
                <a:tab pos="685800" algn="l"/>
              </a:tabLst>
            </a:pPr>
            <a:r>
              <a:rPr lang="en-US" sz="1200">
                <a:ea typeface="+mn-lt"/>
                <a:cs typeface="+mn-lt"/>
              </a:rPr>
              <a:t>Define a meeting cadence, standard agenda, and decision process. In addition to standard project tracking, meetings should include:</a:t>
            </a:r>
          </a:p>
          <a:p>
            <a:pPr marL="455930" lvl="1" indent="-227965">
              <a:tabLst>
                <a:tab pos="685800" algn="l"/>
              </a:tabLst>
            </a:pPr>
            <a:r>
              <a:rPr lang="en-US" sz="1200">
                <a:ea typeface="+mn-lt"/>
                <a:cs typeface="+mn-lt"/>
              </a:rPr>
              <a:t>Identification of technical obstacles and strategies for resolution.</a:t>
            </a:r>
          </a:p>
          <a:p>
            <a:pPr marL="455930" lvl="1" indent="-227965">
              <a:tabLst>
                <a:tab pos="685800" algn="l"/>
              </a:tabLst>
            </a:pPr>
            <a:r>
              <a:rPr lang="en-US" sz="1200">
                <a:ea typeface="+mn-lt"/>
                <a:cs typeface="+mn-lt"/>
              </a:rPr>
              <a:t>Reviewing requests for new Performance Analytics KPIs or indicators. These should require a business justification process before you implement them.  </a:t>
            </a:r>
          </a:p>
          <a:p>
            <a:pPr marL="227965" indent="-227965">
              <a:tabLst>
                <a:tab pos="685800" algn="l"/>
              </a:tabLst>
            </a:pPr>
            <a:r>
              <a:rPr lang="en-US" sz="1200">
                <a:ea typeface="+mn-lt"/>
                <a:cs typeface="+mn-lt"/>
              </a:rPr>
              <a:t>Your technical governance subcommittee should report to your governance committee or steering group. They should establish the rights to make decisions between your governance committee and technical governance subcommittee using a RACI.</a:t>
            </a:r>
            <a:endParaRPr lang="en-US">
              <a:ea typeface="+mn-lt"/>
              <a:cs typeface="+mn-lt"/>
            </a:endParaRPr>
          </a:p>
          <a:p>
            <a:pPr marL="227965" indent="-227965">
              <a:spcBef>
                <a:spcPts val="600"/>
              </a:spcBef>
              <a:tabLst>
                <a:tab pos="685800" algn="l"/>
              </a:tabLst>
            </a:pPr>
            <a:endParaRPr lang="en-US" sz="1200">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166FA93B-D10A-6845-B849-291205CCC95C}"/>
              </a:ext>
            </a:extLst>
          </p:cNvPr>
          <p:cNvSpPr/>
          <p:nvPr/>
        </p:nvSpPr>
        <p:spPr>
          <a:xfrm>
            <a:off x="6078300" y="5266738"/>
            <a:ext cx="5676824" cy="739955"/>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a:solidFill>
                  <a:schemeClr val="tx1"/>
                </a:solidFill>
              </a:rPr>
              <a:t>Practitioner insight: </a:t>
            </a:r>
            <a:r>
              <a:rPr lang="en-US" sz="1100">
                <a:solidFill>
                  <a:schemeClr val="tx1"/>
                </a:solidFill>
              </a:rPr>
              <a:t>The governance structure you establish for implementation should set an initial baseline for the governance you’ll need for post go-live maintenance, especially to manage demand. See our </a:t>
            </a:r>
            <a:r>
              <a:rPr lang="en-US" sz="1100">
                <a:solidFill>
                  <a:schemeClr val="tx1"/>
                </a:solidFill>
                <a:hlinkClick r:id="rId5"/>
              </a:rPr>
              <a:t>Success Checklist</a:t>
            </a:r>
            <a:r>
              <a:rPr lang="en-US" sz="1100">
                <a:solidFill>
                  <a:schemeClr val="tx1"/>
                </a:solidFill>
              </a:rPr>
              <a:t> for additional details.</a:t>
            </a:r>
          </a:p>
        </p:txBody>
      </p:sp>
    </p:spTree>
    <p:extLst>
      <p:ext uri="{BB962C8B-B14F-4D97-AF65-F5344CB8AC3E}">
        <p14:creationId xmlns:p14="http://schemas.microsoft.com/office/powerpoint/2010/main" val="322030813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 name="Pic 262" descr="img262.png"/>
          <p:cNvPicPr>
            <a:picLocks noChangeAspect="1"/>
          </p:cNvPicPr>
          <p:nvPr/>
        </p:nvPicPr>
        <p:blipFill>
          <a:blip r:embed="rId3"/>
          <a:stretch>
            <a:fillRect/>
          </a:stretch>
        </p:blipFill>
        <p:spPr>
          <a:xfrm>
            <a:off x="17745013" y="1230179"/>
            <a:ext cx="0" cy="0"/>
          </a:xfrm>
          <a:prstGeom prst="rect">
            <a:avLst/>
          </a:prstGeom>
        </p:spPr>
      </p:pic>
      <p:sp>
        <p:nvSpPr>
          <p:cNvPr id="4" name="Title 3">
            <a:extLst>
              <a:ext uri="{FF2B5EF4-FFF2-40B4-BE49-F238E27FC236}">
                <a16:creationId xmlns:a16="http://schemas.microsoft.com/office/drawing/2014/main" id="{86CB8D67-405E-A64E-B59F-5B1D987F88C9}"/>
              </a:ext>
            </a:extLst>
          </p:cNvPr>
          <p:cNvSpPr>
            <a:spLocks noGrp="1"/>
          </p:cNvSpPr>
          <p:nvPr>
            <p:ph type="title"/>
          </p:nvPr>
        </p:nvSpPr>
        <p:spPr>
          <a:xfrm>
            <a:off x="379413" y="316354"/>
            <a:ext cx="11758093" cy="668692"/>
          </a:xfrm>
        </p:spPr>
        <p:txBody>
          <a:bodyPr/>
          <a:lstStyle/>
          <a:p>
            <a:r>
              <a:rPr lang="en-US"/>
              <a:t>Step 4: Plan for Organizational Change Management  activities</a:t>
            </a:r>
          </a:p>
        </p:txBody>
      </p:sp>
      <p:sp>
        <p:nvSpPr>
          <p:cNvPr id="35" name="Content Placeholder 11">
            <a:extLst>
              <a:ext uri="{FF2B5EF4-FFF2-40B4-BE49-F238E27FC236}">
                <a16:creationId xmlns:a16="http://schemas.microsoft.com/office/drawing/2014/main" id="{7F44A014-DE39-45A4-8302-04FEA6E6257E}"/>
              </a:ext>
            </a:extLst>
          </p:cNvPr>
          <p:cNvSpPr txBox="1">
            <a:spLocks/>
          </p:cNvSpPr>
          <p:nvPr/>
        </p:nvSpPr>
        <p:spPr>
          <a:xfrm>
            <a:off x="6366530" y="1293497"/>
            <a:ext cx="5105374" cy="2875360"/>
          </a:xfrm>
          <a:prstGeom prst="rect">
            <a:avLst/>
          </a:prstGeom>
        </p:spPr>
        <p:txBody>
          <a:bodyPr/>
          <a:lstStyle>
            <a:lvl1pPr marL="228509" indent="-228509" algn="l" defTabSz="457017" rtl="0" eaLnBrk="1" latinLnBrk="0" hangingPunct="1">
              <a:lnSpc>
                <a:spcPct val="90000"/>
              </a:lnSpc>
              <a:spcBef>
                <a:spcPts val="1200"/>
              </a:spcBef>
              <a:buClr>
                <a:schemeClr val="tx1"/>
              </a:buClr>
              <a:buFont typeface="Arial"/>
              <a:buChar char="•"/>
              <a:defRPr sz="2000" kern="1200">
                <a:solidFill>
                  <a:schemeClr val="tx1"/>
                </a:solidFill>
                <a:latin typeface="+mn-lt"/>
                <a:ea typeface="Gilroy Bold" panose="00000500000000000000" pitchFamily="50" charset="0"/>
                <a:cs typeface="Gilroy Bold" panose="00000500000000000000" pitchFamily="50" charset="0"/>
              </a:defRPr>
            </a:lvl1pPr>
            <a:lvl2pPr marL="457017" indent="-225335"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2pPr>
            <a:lvl3pPr marL="741066" indent="-171381"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3pPr>
            <a:lvl4pPr marL="1026702" indent="-172969" algn="l" defTabSz="457017" rtl="0" eaLnBrk="1" latinLnBrk="0" hangingPunct="1">
              <a:lnSpc>
                <a:spcPct val="90000"/>
              </a:lnSpc>
              <a:spcBef>
                <a:spcPts val="600"/>
              </a:spcBef>
              <a:buClr>
                <a:schemeClr val="tx1"/>
              </a:buClr>
              <a:buFont typeface="Arial"/>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4pPr>
            <a:lvl5pPr marL="1310750" indent="-165034" algn="l" defTabSz="457017"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5pPr>
            <a:lvl6pPr marL="2513594" indent="-228509" algn="l" defTabSz="457017" rtl="0" eaLnBrk="1" latinLnBrk="0" hangingPunct="1">
              <a:spcBef>
                <a:spcPct val="20000"/>
              </a:spcBef>
              <a:buFont typeface="Arial"/>
              <a:buChar char="•"/>
              <a:defRPr sz="1999" kern="1200">
                <a:solidFill>
                  <a:schemeClr val="tx1"/>
                </a:solidFill>
                <a:latin typeface="+mn-lt"/>
                <a:ea typeface="+mn-ea"/>
                <a:cs typeface="+mn-cs"/>
              </a:defRPr>
            </a:lvl6pPr>
            <a:lvl7pPr marL="2970611" indent="-228509" algn="l" defTabSz="457017" rtl="0" eaLnBrk="1" latinLnBrk="0" hangingPunct="1">
              <a:spcBef>
                <a:spcPct val="20000"/>
              </a:spcBef>
              <a:buFont typeface="Arial"/>
              <a:buChar char="•"/>
              <a:defRPr sz="1999" kern="1200">
                <a:solidFill>
                  <a:schemeClr val="tx1"/>
                </a:solidFill>
                <a:latin typeface="+mn-lt"/>
                <a:ea typeface="+mn-ea"/>
                <a:cs typeface="+mn-cs"/>
              </a:defRPr>
            </a:lvl7pPr>
            <a:lvl8pPr marL="3427628" indent="-228509" algn="l" defTabSz="457017" rtl="0" eaLnBrk="1" latinLnBrk="0" hangingPunct="1">
              <a:spcBef>
                <a:spcPct val="20000"/>
              </a:spcBef>
              <a:buFont typeface="Arial"/>
              <a:buChar char="•"/>
              <a:defRPr sz="1999" kern="1200">
                <a:solidFill>
                  <a:schemeClr val="tx1"/>
                </a:solidFill>
                <a:latin typeface="+mn-lt"/>
                <a:ea typeface="+mn-ea"/>
                <a:cs typeface="+mn-cs"/>
              </a:defRPr>
            </a:lvl8pPr>
            <a:lvl9pPr marL="3884646" indent="-228509" algn="l" defTabSz="457017" rtl="0" eaLnBrk="1" latinLnBrk="0" hangingPunct="1">
              <a:spcBef>
                <a:spcPct val="20000"/>
              </a:spcBef>
              <a:buFont typeface="Arial"/>
              <a:buChar char="•"/>
              <a:defRPr sz="1999" kern="1200">
                <a:solidFill>
                  <a:schemeClr val="tx1"/>
                </a:solidFill>
                <a:latin typeface="+mn-lt"/>
                <a:ea typeface="+mn-ea"/>
                <a:cs typeface="+mn-cs"/>
              </a:defRPr>
            </a:lvl9pPr>
          </a:lstStyle>
          <a:p>
            <a:pPr marL="91" marR="0" indent="0">
              <a:spcBef>
                <a:spcPts val="0"/>
              </a:spcBef>
              <a:spcAft>
                <a:spcPts val="0"/>
              </a:spcAft>
              <a:buNone/>
            </a:pPr>
            <a:endParaRPr lang="en-US" sz="1100" strike="sngStrike"/>
          </a:p>
        </p:txBody>
      </p:sp>
      <p:sp>
        <p:nvSpPr>
          <p:cNvPr id="18" name="Content Placeholder 11">
            <a:extLst>
              <a:ext uri="{FF2B5EF4-FFF2-40B4-BE49-F238E27FC236}">
                <a16:creationId xmlns:a16="http://schemas.microsoft.com/office/drawing/2014/main" id="{03617FB7-ECD8-46B0-B840-38517A5C28B7}"/>
              </a:ext>
            </a:extLst>
          </p:cNvPr>
          <p:cNvSpPr txBox="1">
            <a:spLocks/>
          </p:cNvSpPr>
          <p:nvPr/>
        </p:nvSpPr>
        <p:spPr>
          <a:xfrm>
            <a:off x="379413" y="1755162"/>
            <a:ext cx="5467276" cy="3415396"/>
          </a:xfrm>
          <a:prstGeom prst="rect">
            <a:avLst/>
          </a:prstGeom>
        </p:spPr>
        <p:txBody>
          <a:bodyPr lIns="91440" tIns="45720" rIns="91440" bIns="45720" anchor="t"/>
          <a:lstStyle>
            <a:lvl1pPr marL="228509" indent="-228509" algn="l" defTabSz="457017" rtl="0" eaLnBrk="1" latinLnBrk="0" hangingPunct="1">
              <a:lnSpc>
                <a:spcPct val="90000"/>
              </a:lnSpc>
              <a:spcBef>
                <a:spcPts val="1200"/>
              </a:spcBef>
              <a:buClr>
                <a:schemeClr val="tx1"/>
              </a:buClr>
              <a:buFont typeface="Arial"/>
              <a:buChar char="•"/>
              <a:defRPr sz="2000" kern="1200">
                <a:solidFill>
                  <a:schemeClr val="tx1"/>
                </a:solidFill>
                <a:latin typeface="+mn-lt"/>
                <a:ea typeface="Gilroy Bold" panose="00000500000000000000" pitchFamily="50" charset="0"/>
                <a:cs typeface="Gilroy Bold" panose="00000500000000000000" pitchFamily="50" charset="0"/>
              </a:defRPr>
            </a:lvl1pPr>
            <a:lvl2pPr marL="457017" indent="-225335"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2pPr>
            <a:lvl3pPr marL="741066" indent="-171381"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3pPr>
            <a:lvl4pPr marL="1026702" indent="-172969" algn="l" defTabSz="457017" rtl="0" eaLnBrk="1" latinLnBrk="0" hangingPunct="1">
              <a:lnSpc>
                <a:spcPct val="90000"/>
              </a:lnSpc>
              <a:spcBef>
                <a:spcPts val="600"/>
              </a:spcBef>
              <a:buClr>
                <a:schemeClr val="tx1"/>
              </a:buClr>
              <a:buFont typeface="Arial"/>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4pPr>
            <a:lvl5pPr marL="1310750" indent="-165034" algn="l" defTabSz="457017"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5pPr>
            <a:lvl6pPr marL="2513594" indent="-228509" algn="l" defTabSz="457017" rtl="0" eaLnBrk="1" latinLnBrk="0" hangingPunct="1">
              <a:spcBef>
                <a:spcPct val="20000"/>
              </a:spcBef>
              <a:buFont typeface="Arial"/>
              <a:buChar char="•"/>
              <a:defRPr sz="1999" kern="1200">
                <a:solidFill>
                  <a:schemeClr val="tx1"/>
                </a:solidFill>
                <a:latin typeface="+mn-lt"/>
                <a:ea typeface="+mn-ea"/>
                <a:cs typeface="+mn-cs"/>
              </a:defRPr>
            </a:lvl6pPr>
            <a:lvl7pPr marL="2970611" indent="-228509" algn="l" defTabSz="457017" rtl="0" eaLnBrk="1" latinLnBrk="0" hangingPunct="1">
              <a:spcBef>
                <a:spcPct val="20000"/>
              </a:spcBef>
              <a:buFont typeface="Arial"/>
              <a:buChar char="•"/>
              <a:defRPr sz="1999" kern="1200">
                <a:solidFill>
                  <a:schemeClr val="tx1"/>
                </a:solidFill>
                <a:latin typeface="+mn-lt"/>
                <a:ea typeface="+mn-ea"/>
                <a:cs typeface="+mn-cs"/>
              </a:defRPr>
            </a:lvl7pPr>
            <a:lvl8pPr marL="3427628" indent="-228509" algn="l" defTabSz="457017" rtl="0" eaLnBrk="1" latinLnBrk="0" hangingPunct="1">
              <a:spcBef>
                <a:spcPct val="20000"/>
              </a:spcBef>
              <a:buFont typeface="Arial"/>
              <a:buChar char="•"/>
              <a:defRPr sz="1999" kern="1200">
                <a:solidFill>
                  <a:schemeClr val="tx1"/>
                </a:solidFill>
                <a:latin typeface="+mn-lt"/>
                <a:ea typeface="+mn-ea"/>
                <a:cs typeface="+mn-cs"/>
              </a:defRPr>
            </a:lvl8pPr>
            <a:lvl9pPr marL="3884646" indent="-228509" algn="l" defTabSz="457017" rtl="0" eaLnBrk="1" latinLnBrk="0" hangingPunct="1">
              <a:spcBef>
                <a:spcPct val="20000"/>
              </a:spcBef>
              <a:buFont typeface="Arial"/>
              <a:buChar char="•"/>
              <a:defRPr sz="1999" kern="1200">
                <a:solidFill>
                  <a:schemeClr val="tx1"/>
                </a:solidFill>
                <a:latin typeface="+mn-lt"/>
                <a:ea typeface="+mn-ea"/>
                <a:cs typeface="+mn-cs"/>
              </a:defRPr>
            </a:lvl9pPr>
          </a:lstStyle>
          <a:p>
            <a:pPr marL="0" marR="0" indent="0">
              <a:spcBef>
                <a:spcPts val="0"/>
              </a:spcBef>
              <a:spcAft>
                <a:spcPts val="0"/>
              </a:spcAft>
              <a:buNone/>
            </a:pPr>
            <a:r>
              <a:rPr lang="en-US" sz="1200" b="1">
                <a:latin typeface="Century Gothic"/>
              </a:rPr>
              <a:t>Build an OCM plan</a:t>
            </a:r>
            <a:endParaRPr lang="en-US" sz="1200">
              <a:latin typeface="Century Gothic"/>
            </a:endParaRPr>
          </a:p>
          <a:p>
            <a:pPr marL="0" marR="0" indent="0">
              <a:spcBef>
                <a:spcPts val="0"/>
              </a:spcBef>
              <a:spcAft>
                <a:spcPts val="0"/>
              </a:spcAft>
              <a:buNone/>
            </a:pPr>
            <a:endParaRPr lang="en-US" sz="1200" b="1">
              <a:latin typeface="Century Gothic" panose="020B0502020202020204" pitchFamily="34" charset="0"/>
            </a:endParaRPr>
          </a:p>
          <a:p>
            <a:pPr marL="171450" indent="-171450">
              <a:spcBef>
                <a:spcPts val="0"/>
              </a:spcBef>
            </a:pPr>
            <a:r>
              <a:rPr lang="en-US" sz="1200"/>
              <a:t>Confirm that you have leadership and executive sponsor support for OCM, including a budget for an OCM program lead and/or ServiceNow expert support. This should also include an explicit definition from leadership about what good OCM should look like for your organization.</a:t>
            </a:r>
          </a:p>
          <a:p>
            <a:pPr marL="171450" indent="-171450">
              <a:spcBef>
                <a:spcPts val="0"/>
              </a:spcBef>
            </a:pPr>
            <a:endParaRPr lang="en-US" sz="1200"/>
          </a:p>
          <a:p>
            <a:pPr marL="171450" indent="-171450">
              <a:spcBef>
                <a:spcPts val="0"/>
              </a:spcBef>
            </a:pPr>
            <a:r>
              <a:rPr lang="en-US" sz="1200"/>
              <a:t>Conduct an </a:t>
            </a:r>
            <a:r>
              <a:rPr lang="en-US" sz="1200">
                <a:hlinkClick r:id="rId4"/>
              </a:rPr>
              <a:t>OCM readiness assessment</a:t>
            </a:r>
            <a:r>
              <a:rPr lang="en-US" sz="1200"/>
              <a:t>* to measure how ready your stakeholders are for the organizational change needed to support Performance Analytics. This should be conducted before design discussions. Based on your readiness assessment, use our </a:t>
            </a:r>
            <a:r>
              <a:rPr lang="en-US" sz="1200">
                <a:hlinkClick r:id="rId5"/>
              </a:rPr>
              <a:t>Success Checklist</a:t>
            </a:r>
            <a:r>
              <a:rPr lang="en-US" sz="1200"/>
              <a:t>* to create an OCM plan and develop an OCM impact analysis and risk assessment.  </a:t>
            </a:r>
          </a:p>
          <a:p>
            <a:pPr marL="171450" indent="-171450">
              <a:spcBef>
                <a:spcPts val="0"/>
              </a:spcBef>
            </a:pPr>
            <a:endParaRPr lang="en-US" sz="1200"/>
          </a:p>
          <a:p>
            <a:pPr marL="0" indent="0">
              <a:spcBef>
                <a:spcPts val="0"/>
              </a:spcBef>
              <a:buNone/>
            </a:pPr>
            <a:r>
              <a:rPr lang="en-US" sz="1200"/>
              <a:t>*Tailor these resources to your use of Performance Analytics and your business environment. </a:t>
            </a:r>
          </a:p>
          <a:p>
            <a:pPr marL="227965" marR="0" lvl="0" indent="-227965">
              <a:spcBef>
                <a:spcPts val="600"/>
              </a:spcBef>
              <a:spcAft>
                <a:spcPts val="0"/>
              </a:spcAft>
              <a:buFont typeface="Wingdings" pitchFamily="2" charset="2"/>
              <a:buChar char="q"/>
              <a:tabLst>
                <a:tab pos="685800" algn="l"/>
              </a:tabLst>
            </a:pPr>
            <a:endParaRPr lang="en-US" sz="1200"/>
          </a:p>
          <a:p>
            <a:pPr marL="227965" marR="0" lvl="0" indent="-227965">
              <a:spcBef>
                <a:spcPts val="600"/>
              </a:spcBef>
              <a:spcAft>
                <a:spcPts val="0"/>
              </a:spcAft>
              <a:buFont typeface="Wingdings" pitchFamily="2" charset="2"/>
              <a:buChar char="q"/>
              <a:tabLst>
                <a:tab pos="685800" algn="l"/>
              </a:tabLst>
            </a:pPr>
            <a:endParaRPr lang="en-US" sz="1200"/>
          </a:p>
        </p:txBody>
      </p:sp>
      <p:sp>
        <p:nvSpPr>
          <p:cNvPr id="2" name="TextBox 1">
            <a:extLst>
              <a:ext uri="{FF2B5EF4-FFF2-40B4-BE49-F238E27FC236}">
                <a16:creationId xmlns:a16="http://schemas.microsoft.com/office/drawing/2014/main" id="{2D5A66AD-9490-B94C-85B0-19152595F800}"/>
              </a:ext>
            </a:extLst>
          </p:cNvPr>
          <p:cNvSpPr txBox="1"/>
          <p:nvPr/>
        </p:nvSpPr>
        <p:spPr>
          <a:xfrm>
            <a:off x="6056314" y="1755162"/>
            <a:ext cx="5753100" cy="3631763"/>
          </a:xfrm>
          <a:prstGeom prst="rect">
            <a:avLst/>
          </a:prstGeom>
          <a:noFill/>
        </p:spPr>
        <p:txBody>
          <a:bodyPr wrap="square" lIns="91440" tIns="45720" rIns="91440" bIns="45720" rtlCol="0" anchor="t">
            <a:spAutoFit/>
          </a:bodyPr>
          <a:lstStyle/>
          <a:p>
            <a:r>
              <a:rPr lang="en-US" sz="1200" b="1">
                <a:ea typeface="Calibri" panose="020F0502020204030204" pitchFamily="34" charset="0"/>
                <a:cs typeface="Times New Roman"/>
              </a:rPr>
              <a:t>Plan for a pilot</a:t>
            </a:r>
            <a:endParaRPr lang="en-US" sz="1200">
              <a:ea typeface="Calibri" panose="020F0502020204030204" pitchFamily="34" charset="0"/>
              <a:cs typeface="Times New Roman"/>
            </a:endParaRPr>
          </a:p>
          <a:p>
            <a:pPr>
              <a:spcBef>
                <a:spcPts val="600"/>
              </a:spcBef>
            </a:pPr>
            <a:r>
              <a:rPr lang="en-US" sz="1200">
                <a:ea typeface="Calibri" panose="020F0502020204030204" pitchFamily="34" charset="0"/>
                <a:cs typeface="Times New Roman"/>
              </a:rPr>
              <a:t>Initiate a limited scope pilot after the design phase and before the larger-scale Performance Analytics implementation. This is important for showing quick wins for effective OCM—and pilot feedback will enhance the quality of the larger scale Performance Analytics implementation. </a:t>
            </a:r>
            <a:r>
              <a:rPr lang="en-US" sz="1200" b="1">
                <a:ea typeface="Calibri" panose="020F0502020204030204" pitchFamily="34" charset="0"/>
                <a:cs typeface="Times New Roman"/>
              </a:rPr>
              <a:t>Detailed activities for a pilot are outlined in the OCM Success Checklist</a:t>
            </a:r>
            <a:r>
              <a:rPr lang="en-US" sz="1200">
                <a:ea typeface="Calibri" panose="020F0502020204030204" pitchFamily="34" charset="0"/>
                <a:cs typeface="Times New Roman"/>
              </a:rPr>
              <a:t>.</a:t>
            </a:r>
          </a:p>
          <a:p>
            <a:pPr>
              <a:spcBef>
                <a:spcPts val="1200"/>
              </a:spcBef>
            </a:pPr>
            <a:r>
              <a:rPr lang="en-US" sz="1200">
                <a:ea typeface="Calibri" panose="020F0502020204030204" pitchFamily="34" charset="0"/>
                <a:cs typeface="Times New Roman"/>
              </a:rPr>
              <a:t>Here are our recommendations for a Performance Analytics pilot: </a:t>
            </a:r>
            <a:endParaRPr lang="en-US" sz="1200">
              <a:ea typeface="Calibri" panose="020F0502020204030204" pitchFamily="34" charset="0"/>
              <a:cs typeface="Times New Roman" panose="02020603050405020304" pitchFamily="18" charset="0"/>
            </a:endParaRPr>
          </a:p>
          <a:p>
            <a:pPr marL="171450" indent="-171450">
              <a:spcBef>
                <a:spcPts val="1200"/>
              </a:spcBef>
              <a:buFont typeface="Arial" panose="020B0604020202020204" pitchFamily="34" charset="0"/>
              <a:buChar char="•"/>
            </a:pPr>
            <a:r>
              <a:rPr lang="en-US" sz="1200">
                <a:ea typeface="+mn-lt"/>
                <a:cs typeface="+mn-lt"/>
              </a:rPr>
              <a:t>Confirm the scope and dates for the pilot during the design phase. </a:t>
            </a:r>
          </a:p>
          <a:p>
            <a:pPr marL="171450" indent="-171450">
              <a:spcBef>
                <a:spcPts val="1200"/>
              </a:spcBef>
              <a:buFont typeface="Arial" panose="020B0604020202020204" pitchFamily="34" charset="0"/>
              <a:buChar char="•"/>
            </a:pPr>
            <a:r>
              <a:rPr lang="en-US" sz="1200">
                <a:ea typeface="Calibri" panose="020F0502020204030204" pitchFamily="34" charset="0"/>
                <a:cs typeface="Times New Roman"/>
              </a:rPr>
              <a:t>Start discussions with two to four small teams that would highly benefit from Performance Analytics and that are interested in Performance Analytics and can commit to a pilot in one area.</a:t>
            </a:r>
          </a:p>
          <a:p>
            <a:pPr marL="171450" indent="-171450">
              <a:spcBef>
                <a:spcPts val="1200"/>
              </a:spcBef>
              <a:buFont typeface="Arial" panose="020B0604020202020204" pitchFamily="34" charset="0"/>
              <a:buChar char="•"/>
            </a:pPr>
            <a:r>
              <a:rPr lang="en-US" sz="1200">
                <a:ea typeface="Calibri" panose="020F0502020204030204" pitchFamily="34" charset="0"/>
                <a:cs typeface="Times New Roman"/>
              </a:rPr>
              <a:t>Confirm the chosen team is willing to share feedback and the value they gained from the pilot and assure KPIs are aligned from top to bottom and include input from all personas.</a:t>
            </a:r>
            <a:endParaRPr lang="en-US" sz="1200">
              <a:ea typeface="Calibri" panose="020F0502020204030204" pitchFamily="34" charset="0"/>
              <a:cs typeface="Times New Roman" panose="02020603050405020304" pitchFamily="18" charset="0"/>
            </a:endParaRPr>
          </a:p>
          <a:p>
            <a:pPr marL="171450" marR="0" lvl="0" indent="-171450">
              <a:spcBef>
                <a:spcPts val="600"/>
              </a:spcBef>
              <a:spcAft>
                <a:spcPts val="0"/>
              </a:spcAft>
              <a:buFont typeface="Arial" panose="020B0604020202020204" pitchFamily="34" charset="0"/>
              <a:buChar char="•"/>
            </a:pPr>
            <a:r>
              <a:rPr lang="en-US" sz="1200">
                <a:ea typeface="Calibri" panose="020F0502020204030204" pitchFamily="34" charset="0"/>
                <a:cs typeface="Times New Roman"/>
              </a:rPr>
              <a:t>Put a structure in place to document the lessons learned from the pilot.</a:t>
            </a:r>
            <a:endParaRPr lang="en-US" sz="1200">
              <a:highlight>
                <a:srgbClr val="FFFF00"/>
              </a:highlight>
              <a:ea typeface="Calibri" panose="020F0502020204030204" pitchFamily="34" charset="0"/>
              <a:cs typeface="Times New Roman"/>
            </a:endParaRPr>
          </a:p>
        </p:txBody>
      </p:sp>
      <p:sp>
        <p:nvSpPr>
          <p:cNvPr id="3" name="TextBox 2">
            <a:extLst>
              <a:ext uri="{FF2B5EF4-FFF2-40B4-BE49-F238E27FC236}">
                <a16:creationId xmlns:a16="http://schemas.microsoft.com/office/drawing/2014/main" id="{EECB7CC9-36A8-CF4B-847E-6CEDA995BA1E}"/>
              </a:ext>
            </a:extLst>
          </p:cNvPr>
          <p:cNvSpPr txBox="1"/>
          <p:nvPr/>
        </p:nvSpPr>
        <p:spPr>
          <a:xfrm>
            <a:off x="379413" y="1063645"/>
            <a:ext cx="11430000" cy="461665"/>
          </a:xfrm>
          <a:prstGeom prst="rect">
            <a:avLst/>
          </a:prstGeom>
          <a:noFill/>
        </p:spPr>
        <p:txBody>
          <a:bodyPr wrap="square" lIns="91440" tIns="45720" rIns="91440" bIns="45720" rtlCol="0" anchor="t">
            <a:spAutoFit/>
          </a:bodyPr>
          <a:lstStyle/>
          <a:p>
            <a:r>
              <a:rPr lang="en-US" sz="1200"/>
              <a:t>Consider organizational change management (OCM) activities throughout planning and implementation for successful adoption and long-term success. </a:t>
            </a:r>
            <a:endParaRPr lang="en-US"/>
          </a:p>
        </p:txBody>
      </p:sp>
    </p:spTree>
    <p:extLst>
      <p:ext uri="{BB962C8B-B14F-4D97-AF65-F5344CB8AC3E}">
        <p14:creationId xmlns:p14="http://schemas.microsoft.com/office/powerpoint/2010/main" val="2821041985"/>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 name="Pic 265" descr="img265.png"/>
          <p:cNvPicPr>
            <a:picLocks noChangeAspect="1"/>
          </p:cNvPicPr>
          <p:nvPr/>
        </p:nvPicPr>
        <p:blipFill>
          <a:blip r:embed="rId3"/>
          <a:stretch>
            <a:fillRect/>
          </a:stretch>
        </p:blipFill>
        <p:spPr>
          <a:xfrm>
            <a:off x="17745013" y="1230179"/>
            <a:ext cx="0" cy="0"/>
          </a:xfrm>
          <a:prstGeom prst="rect">
            <a:avLst/>
          </a:prstGeom>
        </p:spPr>
      </p:pic>
      <p:sp>
        <p:nvSpPr>
          <p:cNvPr id="4" name="Title 3">
            <a:extLst>
              <a:ext uri="{FF2B5EF4-FFF2-40B4-BE49-F238E27FC236}">
                <a16:creationId xmlns:a16="http://schemas.microsoft.com/office/drawing/2014/main" id="{86CB8D67-405E-A64E-B59F-5B1D987F88C9}"/>
              </a:ext>
            </a:extLst>
          </p:cNvPr>
          <p:cNvSpPr>
            <a:spLocks noGrp="1"/>
          </p:cNvSpPr>
          <p:nvPr>
            <p:ph type="title"/>
          </p:nvPr>
        </p:nvSpPr>
        <p:spPr>
          <a:xfrm>
            <a:off x="379414" y="57748"/>
            <a:ext cx="11758612" cy="668692"/>
          </a:xfrm>
        </p:spPr>
        <p:txBody>
          <a:bodyPr/>
          <a:lstStyle/>
          <a:p>
            <a:r>
              <a:rPr lang="en-US"/>
              <a:t>Step 5: Understand requests and processes</a:t>
            </a:r>
          </a:p>
        </p:txBody>
      </p:sp>
      <p:sp>
        <p:nvSpPr>
          <p:cNvPr id="35" name="Content Placeholder 11">
            <a:extLst>
              <a:ext uri="{FF2B5EF4-FFF2-40B4-BE49-F238E27FC236}">
                <a16:creationId xmlns:a16="http://schemas.microsoft.com/office/drawing/2014/main" id="{7F44A014-DE39-45A4-8302-04FEA6E6257E}"/>
              </a:ext>
            </a:extLst>
          </p:cNvPr>
          <p:cNvSpPr txBox="1">
            <a:spLocks/>
          </p:cNvSpPr>
          <p:nvPr/>
        </p:nvSpPr>
        <p:spPr>
          <a:xfrm>
            <a:off x="6366530" y="1293497"/>
            <a:ext cx="5105374" cy="2875360"/>
          </a:xfrm>
          <a:prstGeom prst="rect">
            <a:avLst/>
          </a:prstGeom>
        </p:spPr>
        <p:txBody>
          <a:bodyPr/>
          <a:lstStyle>
            <a:lvl1pPr marL="228509" indent="-228509" algn="l" defTabSz="457017" rtl="0" eaLnBrk="1" latinLnBrk="0" hangingPunct="1">
              <a:lnSpc>
                <a:spcPct val="90000"/>
              </a:lnSpc>
              <a:spcBef>
                <a:spcPts val="1200"/>
              </a:spcBef>
              <a:buClr>
                <a:schemeClr val="tx1"/>
              </a:buClr>
              <a:buFont typeface="Arial"/>
              <a:buChar char="•"/>
              <a:defRPr sz="2000" kern="1200">
                <a:solidFill>
                  <a:schemeClr val="tx1"/>
                </a:solidFill>
                <a:latin typeface="+mn-lt"/>
                <a:ea typeface="Gilroy Bold" panose="00000500000000000000" pitchFamily="50" charset="0"/>
                <a:cs typeface="Gilroy Bold" panose="00000500000000000000" pitchFamily="50" charset="0"/>
              </a:defRPr>
            </a:lvl1pPr>
            <a:lvl2pPr marL="457017" indent="-225335"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2pPr>
            <a:lvl3pPr marL="741066" indent="-171381"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3pPr>
            <a:lvl4pPr marL="1026702" indent="-172969" algn="l" defTabSz="457017" rtl="0" eaLnBrk="1" latinLnBrk="0" hangingPunct="1">
              <a:lnSpc>
                <a:spcPct val="90000"/>
              </a:lnSpc>
              <a:spcBef>
                <a:spcPts val="600"/>
              </a:spcBef>
              <a:buClr>
                <a:schemeClr val="tx1"/>
              </a:buClr>
              <a:buFont typeface="Arial"/>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4pPr>
            <a:lvl5pPr marL="1310750" indent="-165034" algn="l" defTabSz="457017"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5pPr>
            <a:lvl6pPr marL="2513594" indent="-228509" algn="l" defTabSz="457017" rtl="0" eaLnBrk="1" latinLnBrk="0" hangingPunct="1">
              <a:spcBef>
                <a:spcPct val="20000"/>
              </a:spcBef>
              <a:buFont typeface="Arial"/>
              <a:buChar char="•"/>
              <a:defRPr sz="1999" kern="1200">
                <a:solidFill>
                  <a:schemeClr val="tx1"/>
                </a:solidFill>
                <a:latin typeface="+mn-lt"/>
                <a:ea typeface="+mn-ea"/>
                <a:cs typeface="+mn-cs"/>
              </a:defRPr>
            </a:lvl6pPr>
            <a:lvl7pPr marL="2970611" indent="-228509" algn="l" defTabSz="457017" rtl="0" eaLnBrk="1" latinLnBrk="0" hangingPunct="1">
              <a:spcBef>
                <a:spcPct val="20000"/>
              </a:spcBef>
              <a:buFont typeface="Arial"/>
              <a:buChar char="•"/>
              <a:defRPr sz="1999" kern="1200">
                <a:solidFill>
                  <a:schemeClr val="tx1"/>
                </a:solidFill>
                <a:latin typeface="+mn-lt"/>
                <a:ea typeface="+mn-ea"/>
                <a:cs typeface="+mn-cs"/>
              </a:defRPr>
            </a:lvl7pPr>
            <a:lvl8pPr marL="3427628" indent="-228509" algn="l" defTabSz="457017" rtl="0" eaLnBrk="1" latinLnBrk="0" hangingPunct="1">
              <a:spcBef>
                <a:spcPct val="20000"/>
              </a:spcBef>
              <a:buFont typeface="Arial"/>
              <a:buChar char="•"/>
              <a:defRPr sz="1999" kern="1200">
                <a:solidFill>
                  <a:schemeClr val="tx1"/>
                </a:solidFill>
                <a:latin typeface="+mn-lt"/>
                <a:ea typeface="+mn-ea"/>
                <a:cs typeface="+mn-cs"/>
              </a:defRPr>
            </a:lvl8pPr>
            <a:lvl9pPr marL="3884646" indent="-228509" algn="l" defTabSz="457017" rtl="0" eaLnBrk="1" latinLnBrk="0" hangingPunct="1">
              <a:spcBef>
                <a:spcPct val="20000"/>
              </a:spcBef>
              <a:buFont typeface="Arial"/>
              <a:buChar char="•"/>
              <a:defRPr sz="1999" kern="1200">
                <a:solidFill>
                  <a:schemeClr val="tx1"/>
                </a:solidFill>
                <a:latin typeface="+mn-lt"/>
                <a:ea typeface="+mn-ea"/>
                <a:cs typeface="+mn-cs"/>
              </a:defRPr>
            </a:lvl9pPr>
          </a:lstStyle>
          <a:p>
            <a:pPr marL="91" marR="0" indent="0">
              <a:spcBef>
                <a:spcPts val="0"/>
              </a:spcBef>
              <a:spcAft>
                <a:spcPts val="0"/>
              </a:spcAft>
              <a:buNone/>
            </a:pPr>
            <a:endParaRPr lang="en-US" sz="1100" strike="sngStrike"/>
          </a:p>
        </p:txBody>
      </p:sp>
      <p:sp>
        <p:nvSpPr>
          <p:cNvPr id="3" name="TextBox 2">
            <a:extLst>
              <a:ext uri="{FF2B5EF4-FFF2-40B4-BE49-F238E27FC236}">
                <a16:creationId xmlns:a16="http://schemas.microsoft.com/office/drawing/2014/main" id="{92F0F8C7-05DC-A241-8296-FFC1B54E45B3}"/>
              </a:ext>
            </a:extLst>
          </p:cNvPr>
          <p:cNvSpPr txBox="1"/>
          <p:nvPr/>
        </p:nvSpPr>
        <p:spPr>
          <a:xfrm>
            <a:off x="379412" y="874855"/>
            <a:ext cx="11489791" cy="646331"/>
          </a:xfrm>
          <a:prstGeom prst="rect">
            <a:avLst/>
          </a:prstGeom>
          <a:noFill/>
        </p:spPr>
        <p:txBody>
          <a:bodyPr wrap="square" lIns="91440" tIns="45720" rIns="91440" bIns="45720" rtlCol="0" anchor="t">
            <a:spAutoFit/>
          </a:bodyPr>
          <a:lstStyle/>
          <a:p>
            <a:r>
              <a:rPr lang="en-US" sz="1200" b="1">
                <a:ea typeface="+mn-lt"/>
                <a:cs typeface="+mn-lt"/>
              </a:rPr>
              <a:t>Source:  </a:t>
            </a:r>
            <a:r>
              <a:rPr lang="en-US" sz="1200">
                <a:ea typeface="+mn-lt"/>
                <a:cs typeface="+mn-lt"/>
                <a:hlinkClick r:id="rId4"/>
              </a:rPr>
              <a:t>Community Page</a:t>
            </a:r>
            <a:endParaRPr lang="en-US">
              <a:ea typeface="+mn-lt"/>
              <a:cs typeface="+mn-lt"/>
            </a:endParaRPr>
          </a:p>
          <a:p>
            <a:r>
              <a:rPr lang="en-US" sz="1200">
                <a:ea typeface="+mn-lt"/>
                <a:cs typeface="+mn-lt"/>
              </a:rPr>
              <a:t>Begin with out-of-the-box content. The chart below describes the activities and personnel required to begin.</a:t>
            </a:r>
            <a:endParaRPr lang="en-US" sz="1750">
              <a:ea typeface="+mn-lt"/>
              <a:cs typeface="+mn-lt"/>
            </a:endParaRPr>
          </a:p>
          <a:p>
            <a:r>
              <a:rPr lang="en-US" sz="1200" i="1">
                <a:ea typeface="+mn-lt"/>
                <a:cs typeface="+mn-lt"/>
              </a:rPr>
              <a:t>If you’re engaging a ServiceNow-certified partner or ServiceNow Expert Services for creating an implementation project plan, provide the items in it.</a:t>
            </a:r>
            <a:endParaRPr lang="en-US" sz="1200"/>
          </a:p>
        </p:txBody>
      </p:sp>
      <p:graphicFrame>
        <p:nvGraphicFramePr>
          <p:cNvPr id="8" name="Table 7">
            <a:extLst>
              <a:ext uri="{FF2B5EF4-FFF2-40B4-BE49-F238E27FC236}">
                <a16:creationId xmlns:a16="http://schemas.microsoft.com/office/drawing/2014/main" id="{75790253-4164-4A02-8A8C-7AED57E3581E}"/>
              </a:ext>
            </a:extLst>
          </p:cNvPr>
          <p:cNvGraphicFramePr>
            <a:graphicFrameLocks noGrp="1"/>
          </p:cNvGraphicFramePr>
          <p:nvPr>
            <p:extLst>
              <p:ext uri="{D42A27DB-BD31-4B8C-83A1-F6EECF244321}">
                <p14:modId xmlns:p14="http://schemas.microsoft.com/office/powerpoint/2010/main" val="4039111413"/>
              </p:ext>
            </p:extLst>
          </p:nvPr>
        </p:nvGraphicFramePr>
        <p:xfrm>
          <a:off x="379413" y="1590369"/>
          <a:ext cx="11430000" cy="4363641"/>
        </p:xfrm>
        <a:graphic>
          <a:graphicData uri="http://schemas.openxmlformats.org/drawingml/2006/table">
            <a:tbl>
              <a:tblPr firstRow="1" bandRow="1">
                <a:tableStyleId>{9D7B26C5-4107-4FEC-AEDC-1716B250A1EF}</a:tableStyleId>
              </a:tblPr>
              <a:tblGrid>
                <a:gridCol w="4208738">
                  <a:extLst>
                    <a:ext uri="{9D8B030D-6E8A-4147-A177-3AD203B41FA5}">
                      <a16:colId xmlns:a16="http://schemas.microsoft.com/office/drawing/2014/main" val="1889500411"/>
                    </a:ext>
                  </a:extLst>
                </a:gridCol>
                <a:gridCol w="1127536">
                  <a:extLst>
                    <a:ext uri="{9D8B030D-6E8A-4147-A177-3AD203B41FA5}">
                      <a16:colId xmlns:a16="http://schemas.microsoft.com/office/drawing/2014/main" val="2029686475"/>
                    </a:ext>
                  </a:extLst>
                </a:gridCol>
                <a:gridCol w="1000689">
                  <a:extLst>
                    <a:ext uri="{9D8B030D-6E8A-4147-A177-3AD203B41FA5}">
                      <a16:colId xmlns:a16="http://schemas.microsoft.com/office/drawing/2014/main" val="3236374120"/>
                    </a:ext>
                  </a:extLst>
                </a:gridCol>
                <a:gridCol w="1113443">
                  <a:extLst>
                    <a:ext uri="{9D8B030D-6E8A-4147-A177-3AD203B41FA5}">
                      <a16:colId xmlns:a16="http://schemas.microsoft.com/office/drawing/2014/main" val="337761043"/>
                    </a:ext>
                  </a:extLst>
                </a:gridCol>
                <a:gridCol w="1057066">
                  <a:extLst>
                    <a:ext uri="{9D8B030D-6E8A-4147-A177-3AD203B41FA5}">
                      <a16:colId xmlns:a16="http://schemas.microsoft.com/office/drawing/2014/main" val="1338387371"/>
                    </a:ext>
                  </a:extLst>
                </a:gridCol>
                <a:gridCol w="1141572">
                  <a:extLst>
                    <a:ext uri="{9D8B030D-6E8A-4147-A177-3AD203B41FA5}">
                      <a16:colId xmlns:a16="http://schemas.microsoft.com/office/drawing/2014/main" val="3753657385"/>
                    </a:ext>
                  </a:extLst>
                </a:gridCol>
                <a:gridCol w="789337">
                  <a:extLst>
                    <a:ext uri="{9D8B030D-6E8A-4147-A177-3AD203B41FA5}">
                      <a16:colId xmlns:a16="http://schemas.microsoft.com/office/drawing/2014/main" val="2024111058"/>
                    </a:ext>
                  </a:extLst>
                </a:gridCol>
                <a:gridCol w="991619">
                  <a:extLst>
                    <a:ext uri="{9D8B030D-6E8A-4147-A177-3AD203B41FA5}">
                      <a16:colId xmlns:a16="http://schemas.microsoft.com/office/drawing/2014/main" val="2172828347"/>
                    </a:ext>
                  </a:extLst>
                </a:gridCol>
              </a:tblGrid>
              <a:tr h="634616">
                <a:tc>
                  <a:txBody>
                    <a:bodyPr/>
                    <a:lstStyle/>
                    <a:p>
                      <a:pPr marL="0" algn="ctr" rtl="0" eaLnBrk="1" latinLnBrk="0" hangingPunct="1">
                        <a:spcBef>
                          <a:spcPts val="0"/>
                        </a:spcBef>
                        <a:spcAft>
                          <a:spcPts val="0"/>
                        </a:spcAft>
                      </a:pPr>
                      <a:r>
                        <a:rPr lang="en-US" sz="1000" kern="1200">
                          <a:solidFill>
                            <a:schemeClr val="bg1"/>
                          </a:solidFill>
                          <a:effectLst/>
                        </a:rPr>
                        <a:t>Activities</a:t>
                      </a:r>
                      <a:endParaRPr lang="en-US" sz="1000">
                        <a:solidFill>
                          <a:schemeClr val="bg1"/>
                        </a:solidFill>
                        <a:effectLst/>
                      </a:endParaRP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Analytics</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Function</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Manager</a:t>
                      </a:r>
                      <a:endParaRPr lang="en-US">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Analytics </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Content</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Owner</a:t>
                      </a:r>
                      <a:endParaRPr lang="en-US" sz="1000">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Analytics</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Developer</a:t>
                      </a:r>
                      <a:endParaRPr lang="en-US" sz="1000">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Analytics </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Admin</a:t>
                      </a:r>
                      <a:endParaRPr lang="en-US" sz="1000">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Platform</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Application</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Developer</a:t>
                      </a:r>
                      <a:endParaRPr lang="en-US" sz="1000">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Platform</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System</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Admin</a:t>
                      </a:r>
                      <a:endParaRPr lang="en-US" sz="1000">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Analytics</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Consumer</a:t>
                      </a:r>
                      <a:endParaRPr lang="en-US" sz="1000">
                        <a:solidFill>
                          <a:schemeClr val="bg1"/>
                        </a:solidFill>
                        <a:effectLst/>
                      </a:endParaRP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167990598"/>
                  </a:ext>
                </a:extLst>
              </a:tr>
              <a:tr h="374422">
                <a:tc gridSpan="8">
                  <a:txBody>
                    <a:bodyPr/>
                    <a:lstStyle/>
                    <a:p>
                      <a:pPr marL="123825" indent="0" algn="l" rtl="0" eaLnBrk="1" latinLnBrk="0" hangingPunct="1">
                        <a:spcBef>
                          <a:spcPts val="0"/>
                        </a:spcBef>
                        <a:spcAft>
                          <a:spcPts val="0"/>
                        </a:spcAft>
                        <a:tabLst/>
                      </a:pPr>
                      <a:r>
                        <a:rPr lang="en-US" sz="1000" kern="1200">
                          <a:effectLst/>
                        </a:rPr>
                        <a:t>R: Responsible, A: Accountable C: Consulted, I: Informed</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algn="l" rtl="0" eaLnBrk="1" latinLnBrk="0" hangingPunct="1">
                        <a:spcBef>
                          <a:spcPts val="0"/>
                        </a:spcBef>
                        <a:spcAft>
                          <a:spcPts val="0"/>
                        </a:spcAft>
                      </a:pPr>
                      <a:endParaRPr lang="en-US" sz="1000">
                        <a:effectLst/>
                      </a:endParaRPr>
                    </a:p>
                  </a:txBody>
                  <a:tcPr marL="0" marR="0" marT="0" marB="0" anchor="ctr"/>
                </a:tc>
                <a:extLst>
                  <a:ext uri="{0D108BD9-81ED-4DB2-BD59-A6C34878D82A}">
                    <a16:rowId xmlns:a16="http://schemas.microsoft.com/office/drawing/2014/main" val="1744202713"/>
                  </a:ext>
                </a:extLst>
              </a:tr>
              <a:tr h="350157">
                <a:tc>
                  <a:txBody>
                    <a:bodyPr/>
                    <a:lstStyle/>
                    <a:p>
                      <a:pPr marL="123825" indent="0" algn="l" rtl="0" eaLnBrk="1" latinLnBrk="0" hangingPunct="1">
                        <a:spcBef>
                          <a:spcPts val="0"/>
                        </a:spcBef>
                        <a:spcAft>
                          <a:spcPts val="0"/>
                        </a:spcAft>
                        <a:tabLst/>
                      </a:pPr>
                      <a:r>
                        <a:rPr lang="en-US" sz="1000" b="1">
                          <a:effectLst/>
                        </a:rPr>
                        <a:t>Identify content needs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39115392"/>
                  </a:ext>
                </a:extLst>
              </a:tr>
              <a:tr h="417091">
                <a:tc>
                  <a:txBody>
                    <a:bodyPr/>
                    <a:lstStyle/>
                    <a:p>
                      <a:pPr marL="123825" indent="0" algn="l" rtl="0" eaLnBrk="1" latinLnBrk="0" hangingPunct="1">
                        <a:spcBef>
                          <a:spcPts val="0"/>
                        </a:spcBef>
                        <a:spcAft>
                          <a:spcPts val="0"/>
                        </a:spcAft>
                        <a:tabLst/>
                      </a:pPr>
                      <a:r>
                        <a:rPr lang="en-US" sz="1000" kern="1200">
                          <a:effectLst/>
                        </a:rPr>
                        <a:t>Identify need for new dashboard or content</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A/R</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C</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88133572"/>
                  </a:ext>
                </a:extLst>
              </a:tr>
              <a:tr h="443345">
                <a:tc>
                  <a:txBody>
                    <a:bodyPr/>
                    <a:lstStyle/>
                    <a:p>
                      <a:pPr marL="123825" indent="0" algn="l" rtl="0" eaLnBrk="1" latinLnBrk="0" hangingPunct="1">
                        <a:spcBef>
                          <a:spcPts val="0"/>
                        </a:spcBef>
                        <a:spcAft>
                          <a:spcPts val="0"/>
                        </a:spcAft>
                        <a:tabLst/>
                      </a:pPr>
                      <a:r>
                        <a:rPr lang="en-US" sz="1000" kern="1200">
                          <a:effectLst/>
                        </a:rPr>
                        <a:t>Identify dashboard consumers, and whether existing dashboards will be used</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A/R</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rtl="0" eaLnBrk="1" fontAlgn="auto"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R</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39137587"/>
                  </a:ext>
                </a:extLst>
              </a:tr>
              <a:tr h="401782">
                <a:tc>
                  <a:txBody>
                    <a:bodyPr/>
                    <a:lstStyle/>
                    <a:p>
                      <a:pPr marL="123825" indent="0" algn="l" rtl="0" eaLnBrk="1" latinLnBrk="0" hangingPunct="1">
                        <a:spcBef>
                          <a:spcPts val="0"/>
                        </a:spcBef>
                        <a:spcAft>
                          <a:spcPts val="0"/>
                        </a:spcAft>
                        <a:tabLst/>
                      </a:pPr>
                      <a:r>
                        <a:rPr lang="en-US" sz="1000" kern="1200">
                          <a:effectLst/>
                        </a:rPr>
                        <a:t>Identify Responsive Business goals for dashboard</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A/R</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rtl="0" eaLnBrk="1" fontAlgn="auto"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R</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50444272"/>
                  </a:ext>
                </a:extLst>
              </a:tr>
              <a:tr h="374073">
                <a:tc>
                  <a:txBody>
                    <a:bodyPr/>
                    <a:lstStyle/>
                    <a:p>
                      <a:pPr marL="123825" marR="0" indent="0" algn="l" rtl="0" eaLnBrk="1" fontAlgn="auto" latinLnBrk="0" hangingPunct="1">
                        <a:spcBef>
                          <a:spcPts val="0"/>
                        </a:spcBef>
                        <a:spcAft>
                          <a:spcPts val="0"/>
                        </a:spcAft>
                        <a:tabLst/>
                      </a:pPr>
                      <a:r>
                        <a:rPr lang="en-US" sz="1000" kern="1200">
                          <a:effectLst/>
                        </a:rPr>
                        <a:t>Identify KPIs &amp; breakdowns relevant to business goals and persona</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A/R</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rtl="0" eaLnBrk="1" fontAlgn="auto" latinLnBrk="0" hangingPunct="1">
                        <a:spcBef>
                          <a:spcPts val="0"/>
                        </a:spcBef>
                        <a:spcAft>
                          <a:spcPts val="0"/>
                        </a:spcAft>
                      </a:pPr>
                      <a:r>
                        <a:rPr lang="en-US" sz="1000" kern="1200">
                          <a:effectLst/>
                        </a:rPr>
                        <a:t>C </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R</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99764183"/>
                  </a:ext>
                </a:extLst>
              </a:tr>
              <a:tr h="374072">
                <a:tc>
                  <a:txBody>
                    <a:bodyPr/>
                    <a:lstStyle/>
                    <a:p>
                      <a:pPr marL="123825" marR="0" indent="0" algn="l" rtl="0" eaLnBrk="1" fontAlgn="auto" latinLnBrk="0" hangingPunct="1">
                        <a:spcBef>
                          <a:spcPts val="0"/>
                        </a:spcBef>
                        <a:spcAft>
                          <a:spcPts val="0"/>
                        </a:spcAft>
                        <a:tabLst/>
                      </a:pPr>
                      <a:r>
                        <a:rPr lang="en-US" sz="1000" kern="1200">
                          <a:effectLst/>
                        </a:rPr>
                        <a:t>Identify data points needed for KPIs</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C</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A/R</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C</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C</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87148292"/>
                  </a:ext>
                </a:extLst>
              </a:tr>
              <a:tr h="526473">
                <a:tc>
                  <a:txBody>
                    <a:bodyPr/>
                    <a:lstStyle/>
                    <a:p>
                      <a:pPr marL="123825" indent="0" algn="l" rtl="0" eaLnBrk="1" latinLnBrk="0" hangingPunct="1">
                        <a:spcBef>
                          <a:spcPts val="0"/>
                        </a:spcBef>
                        <a:spcAft>
                          <a:spcPts val="0"/>
                        </a:spcAft>
                        <a:tabLst/>
                      </a:pPr>
                      <a:r>
                        <a:rPr lang="en-US" sz="1000" kern="1200">
                          <a:effectLst/>
                        </a:rPr>
                        <a:t>Identify additional development</a:t>
                      </a:r>
                      <a:endParaRPr lang="en-US" sz="1000">
                        <a:effectLst/>
                      </a:endParaRPr>
                    </a:p>
                    <a:p>
                      <a:pPr marL="123825" indent="0" algn="l" rtl="0" eaLnBrk="1" latinLnBrk="0" hangingPunct="1">
                        <a:spcBef>
                          <a:spcPts val="0"/>
                        </a:spcBef>
                        <a:spcAft>
                          <a:spcPts val="0"/>
                        </a:spcAft>
                        <a:tabLst/>
                      </a:pPr>
                      <a:r>
                        <a:rPr lang="en-US" sz="1000" kern="1200">
                          <a:effectLst/>
                        </a:rPr>
                        <a:t>requirements (forms, fields, scripts, business rules)</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A</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R</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C</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54142174"/>
                  </a:ext>
                </a:extLst>
              </a:tr>
              <a:tr h="467610">
                <a:tc>
                  <a:txBody>
                    <a:bodyPr/>
                    <a:lstStyle/>
                    <a:p>
                      <a:pPr marL="123825" indent="0" algn="l" rtl="0" eaLnBrk="1" latinLnBrk="0" hangingPunct="1">
                        <a:spcBef>
                          <a:spcPts val="0"/>
                        </a:spcBef>
                        <a:spcAft>
                          <a:spcPts val="0"/>
                        </a:spcAft>
                        <a:tabLst/>
                      </a:pPr>
                      <a:r>
                        <a:rPr lang="en-US" sz="1000" kern="1200">
                          <a:effectLst/>
                        </a:rPr>
                        <a:t>Identify platform admin requirements (roles, permissions, database views, metrics)</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A</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C</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r>
                        <a:rPr lang="en-US" sz="1000" kern="1200">
                          <a:effectLst/>
                        </a:rPr>
                        <a:t>R</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29532896"/>
                  </a:ext>
                </a:extLst>
              </a:tr>
            </a:tbl>
          </a:graphicData>
        </a:graphic>
      </p:graphicFrame>
    </p:spTree>
    <p:extLst>
      <p:ext uri="{BB962C8B-B14F-4D97-AF65-F5344CB8AC3E}">
        <p14:creationId xmlns:p14="http://schemas.microsoft.com/office/powerpoint/2010/main" val="381086990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 name="Pic 265" descr="img265.png"/>
          <p:cNvPicPr>
            <a:picLocks noChangeAspect="1"/>
          </p:cNvPicPr>
          <p:nvPr/>
        </p:nvPicPr>
        <p:blipFill>
          <a:blip r:embed="rId3"/>
          <a:stretch>
            <a:fillRect/>
          </a:stretch>
        </p:blipFill>
        <p:spPr>
          <a:xfrm>
            <a:off x="17745013" y="1230179"/>
            <a:ext cx="0" cy="0"/>
          </a:xfrm>
          <a:prstGeom prst="rect">
            <a:avLst/>
          </a:prstGeom>
        </p:spPr>
      </p:pic>
      <p:sp>
        <p:nvSpPr>
          <p:cNvPr id="4" name="Title 3">
            <a:extLst>
              <a:ext uri="{FF2B5EF4-FFF2-40B4-BE49-F238E27FC236}">
                <a16:creationId xmlns:a16="http://schemas.microsoft.com/office/drawing/2014/main" id="{86CB8D67-405E-A64E-B59F-5B1D987F88C9}"/>
              </a:ext>
            </a:extLst>
          </p:cNvPr>
          <p:cNvSpPr>
            <a:spLocks noGrp="1"/>
          </p:cNvSpPr>
          <p:nvPr>
            <p:ph type="title"/>
          </p:nvPr>
        </p:nvSpPr>
        <p:spPr>
          <a:xfrm>
            <a:off x="379414" y="57748"/>
            <a:ext cx="11758612" cy="668692"/>
          </a:xfrm>
        </p:spPr>
        <p:txBody>
          <a:bodyPr/>
          <a:lstStyle/>
          <a:p>
            <a:r>
              <a:rPr lang="en-US"/>
              <a:t>Step 5: Understand requests and processes (cont’d)</a:t>
            </a:r>
          </a:p>
        </p:txBody>
      </p:sp>
      <p:sp>
        <p:nvSpPr>
          <p:cNvPr id="35" name="Content Placeholder 11">
            <a:extLst>
              <a:ext uri="{FF2B5EF4-FFF2-40B4-BE49-F238E27FC236}">
                <a16:creationId xmlns:a16="http://schemas.microsoft.com/office/drawing/2014/main" id="{7F44A014-DE39-45A4-8302-04FEA6E6257E}"/>
              </a:ext>
            </a:extLst>
          </p:cNvPr>
          <p:cNvSpPr txBox="1">
            <a:spLocks/>
          </p:cNvSpPr>
          <p:nvPr/>
        </p:nvSpPr>
        <p:spPr>
          <a:xfrm>
            <a:off x="6366530" y="1293497"/>
            <a:ext cx="5105374" cy="2875360"/>
          </a:xfrm>
          <a:prstGeom prst="rect">
            <a:avLst/>
          </a:prstGeom>
        </p:spPr>
        <p:txBody>
          <a:bodyPr/>
          <a:lstStyle>
            <a:lvl1pPr marL="228509" indent="-228509" algn="l" defTabSz="457017" rtl="0" eaLnBrk="1" latinLnBrk="0" hangingPunct="1">
              <a:lnSpc>
                <a:spcPct val="90000"/>
              </a:lnSpc>
              <a:spcBef>
                <a:spcPts val="1200"/>
              </a:spcBef>
              <a:buClr>
                <a:schemeClr val="tx1"/>
              </a:buClr>
              <a:buFont typeface="Arial"/>
              <a:buChar char="•"/>
              <a:defRPr sz="2000" kern="1200">
                <a:solidFill>
                  <a:schemeClr val="tx1"/>
                </a:solidFill>
                <a:latin typeface="+mn-lt"/>
                <a:ea typeface="Gilroy Bold" panose="00000500000000000000" pitchFamily="50" charset="0"/>
                <a:cs typeface="Gilroy Bold" panose="00000500000000000000" pitchFamily="50" charset="0"/>
              </a:defRPr>
            </a:lvl1pPr>
            <a:lvl2pPr marL="457017" indent="-225335"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2pPr>
            <a:lvl3pPr marL="741066" indent="-171381"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3pPr>
            <a:lvl4pPr marL="1026702" indent="-172969" algn="l" defTabSz="457017" rtl="0" eaLnBrk="1" latinLnBrk="0" hangingPunct="1">
              <a:lnSpc>
                <a:spcPct val="90000"/>
              </a:lnSpc>
              <a:spcBef>
                <a:spcPts val="600"/>
              </a:spcBef>
              <a:buClr>
                <a:schemeClr val="tx1"/>
              </a:buClr>
              <a:buFont typeface="Arial"/>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4pPr>
            <a:lvl5pPr marL="1310750" indent="-165034" algn="l" defTabSz="457017"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5pPr>
            <a:lvl6pPr marL="2513594" indent="-228509" algn="l" defTabSz="457017" rtl="0" eaLnBrk="1" latinLnBrk="0" hangingPunct="1">
              <a:spcBef>
                <a:spcPct val="20000"/>
              </a:spcBef>
              <a:buFont typeface="Arial"/>
              <a:buChar char="•"/>
              <a:defRPr sz="1999" kern="1200">
                <a:solidFill>
                  <a:schemeClr val="tx1"/>
                </a:solidFill>
                <a:latin typeface="+mn-lt"/>
                <a:ea typeface="+mn-ea"/>
                <a:cs typeface="+mn-cs"/>
              </a:defRPr>
            </a:lvl6pPr>
            <a:lvl7pPr marL="2970611" indent="-228509" algn="l" defTabSz="457017" rtl="0" eaLnBrk="1" latinLnBrk="0" hangingPunct="1">
              <a:spcBef>
                <a:spcPct val="20000"/>
              </a:spcBef>
              <a:buFont typeface="Arial"/>
              <a:buChar char="•"/>
              <a:defRPr sz="1999" kern="1200">
                <a:solidFill>
                  <a:schemeClr val="tx1"/>
                </a:solidFill>
                <a:latin typeface="+mn-lt"/>
                <a:ea typeface="+mn-ea"/>
                <a:cs typeface="+mn-cs"/>
              </a:defRPr>
            </a:lvl7pPr>
            <a:lvl8pPr marL="3427628" indent="-228509" algn="l" defTabSz="457017" rtl="0" eaLnBrk="1" latinLnBrk="0" hangingPunct="1">
              <a:spcBef>
                <a:spcPct val="20000"/>
              </a:spcBef>
              <a:buFont typeface="Arial"/>
              <a:buChar char="•"/>
              <a:defRPr sz="1999" kern="1200">
                <a:solidFill>
                  <a:schemeClr val="tx1"/>
                </a:solidFill>
                <a:latin typeface="+mn-lt"/>
                <a:ea typeface="+mn-ea"/>
                <a:cs typeface="+mn-cs"/>
              </a:defRPr>
            </a:lvl8pPr>
            <a:lvl9pPr marL="3884646" indent="-228509" algn="l" defTabSz="457017" rtl="0" eaLnBrk="1" latinLnBrk="0" hangingPunct="1">
              <a:spcBef>
                <a:spcPct val="20000"/>
              </a:spcBef>
              <a:buFont typeface="Arial"/>
              <a:buChar char="•"/>
              <a:defRPr sz="1999" kern="1200">
                <a:solidFill>
                  <a:schemeClr val="tx1"/>
                </a:solidFill>
                <a:latin typeface="+mn-lt"/>
                <a:ea typeface="+mn-ea"/>
                <a:cs typeface="+mn-cs"/>
              </a:defRPr>
            </a:lvl9pPr>
          </a:lstStyle>
          <a:p>
            <a:pPr marL="91" marR="0" indent="0">
              <a:spcBef>
                <a:spcPts val="0"/>
              </a:spcBef>
              <a:spcAft>
                <a:spcPts val="0"/>
              </a:spcAft>
              <a:buNone/>
            </a:pPr>
            <a:endParaRPr lang="en-US" sz="1100" strike="sngStrike"/>
          </a:p>
        </p:txBody>
      </p:sp>
      <p:graphicFrame>
        <p:nvGraphicFramePr>
          <p:cNvPr id="8" name="Table 7">
            <a:extLst>
              <a:ext uri="{FF2B5EF4-FFF2-40B4-BE49-F238E27FC236}">
                <a16:creationId xmlns:a16="http://schemas.microsoft.com/office/drawing/2014/main" id="{75790253-4164-4A02-8A8C-7AED57E3581E}"/>
              </a:ext>
            </a:extLst>
          </p:cNvPr>
          <p:cNvGraphicFramePr>
            <a:graphicFrameLocks noGrp="1"/>
          </p:cNvGraphicFramePr>
          <p:nvPr>
            <p:extLst>
              <p:ext uri="{D42A27DB-BD31-4B8C-83A1-F6EECF244321}">
                <p14:modId xmlns:p14="http://schemas.microsoft.com/office/powerpoint/2010/main" val="1283975684"/>
              </p:ext>
            </p:extLst>
          </p:nvPr>
        </p:nvGraphicFramePr>
        <p:xfrm>
          <a:off x="379413" y="1664208"/>
          <a:ext cx="11430001" cy="3896031"/>
        </p:xfrm>
        <a:graphic>
          <a:graphicData uri="http://schemas.openxmlformats.org/drawingml/2006/table">
            <a:tbl>
              <a:tblPr firstRow="1" bandRow="1">
                <a:tableStyleId>{9D7B26C5-4107-4FEC-AEDC-1716B250A1EF}</a:tableStyleId>
              </a:tblPr>
              <a:tblGrid>
                <a:gridCol w="4208738">
                  <a:extLst>
                    <a:ext uri="{9D8B030D-6E8A-4147-A177-3AD203B41FA5}">
                      <a16:colId xmlns:a16="http://schemas.microsoft.com/office/drawing/2014/main" val="1889500411"/>
                    </a:ext>
                  </a:extLst>
                </a:gridCol>
                <a:gridCol w="1127536">
                  <a:extLst>
                    <a:ext uri="{9D8B030D-6E8A-4147-A177-3AD203B41FA5}">
                      <a16:colId xmlns:a16="http://schemas.microsoft.com/office/drawing/2014/main" val="2029686475"/>
                    </a:ext>
                  </a:extLst>
                </a:gridCol>
                <a:gridCol w="1000690">
                  <a:extLst>
                    <a:ext uri="{9D8B030D-6E8A-4147-A177-3AD203B41FA5}">
                      <a16:colId xmlns:a16="http://schemas.microsoft.com/office/drawing/2014/main" val="3236374120"/>
                    </a:ext>
                  </a:extLst>
                </a:gridCol>
                <a:gridCol w="1113443">
                  <a:extLst>
                    <a:ext uri="{9D8B030D-6E8A-4147-A177-3AD203B41FA5}">
                      <a16:colId xmlns:a16="http://schemas.microsoft.com/office/drawing/2014/main" val="337761043"/>
                    </a:ext>
                  </a:extLst>
                </a:gridCol>
                <a:gridCol w="1057066">
                  <a:extLst>
                    <a:ext uri="{9D8B030D-6E8A-4147-A177-3AD203B41FA5}">
                      <a16:colId xmlns:a16="http://schemas.microsoft.com/office/drawing/2014/main" val="1338387371"/>
                    </a:ext>
                  </a:extLst>
                </a:gridCol>
                <a:gridCol w="1141572">
                  <a:extLst>
                    <a:ext uri="{9D8B030D-6E8A-4147-A177-3AD203B41FA5}">
                      <a16:colId xmlns:a16="http://schemas.microsoft.com/office/drawing/2014/main" val="3753657385"/>
                    </a:ext>
                  </a:extLst>
                </a:gridCol>
                <a:gridCol w="789337">
                  <a:extLst>
                    <a:ext uri="{9D8B030D-6E8A-4147-A177-3AD203B41FA5}">
                      <a16:colId xmlns:a16="http://schemas.microsoft.com/office/drawing/2014/main" val="2024111058"/>
                    </a:ext>
                  </a:extLst>
                </a:gridCol>
                <a:gridCol w="991619">
                  <a:extLst>
                    <a:ext uri="{9D8B030D-6E8A-4147-A177-3AD203B41FA5}">
                      <a16:colId xmlns:a16="http://schemas.microsoft.com/office/drawing/2014/main" val="2172828347"/>
                    </a:ext>
                  </a:extLst>
                </a:gridCol>
              </a:tblGrid>
              <a:tr h="634616">
                <a:tc>
                  <a:txBody>
                    <a:bodyPr/>
                    <a:lstStyle/>
                    <a:p>
                      <a:pPr marL="0" algn="ctr" rtl="0" eaLnBrk="1" latinLnBrk="0" hangingPunct="1">
                        <a:spcBef>
                          <a:spcPts val="0"/>
                        </a:spcBef>
                        <a:spcAft>
                          <a:spcPts val="0"/>
                        </a:spcAft>
                      </a:pPr>
                      <a:r>
                        <a:rPr lang="en-US" sz="1000" kern="1200">
                          <a:solidFill>
                            <a:schemeClr val="bg1"/>
                          </a:solidFill>
                          <a:effectLst/>
                        </a:rPr>
                        <a:t>Activities</a:t>
                      </a:r>
                      <a:endParaRPr lang="en-US" sz="1000">
                        <a:solidFill>
                          <a:schemeClr val="bg1"/>
                        </a:solidFill>
                        <a:effectLst/>
                      </a:endParaRP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Analytics</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Function</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Manager</a:t>
                      </a:r>
                      <a:endParaRPr lang="en-US">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Analytics </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Content</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Owner</a:t>
                      </a:r>
                      <a:endParaRPr lang="en-US" sz="1000">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Analytics</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Developer</a:t>
                      </a:r>
                      <a:endParaRPr lang="en-US" sz="1000">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Analytics </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Admin</a:t>
                      </a:r>
                      <a:endParaRPr lang="en-US" sz="1000">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Platform</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Application</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Developer</a:t>
                      </a:r>
                      <a:endParaRPr lang="en-US" sz="1000">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Platform</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System</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Admin</a:t>
                      </a:r>
                      <a:endParaRPr lang="en-US" sz="1000">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Analytics</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Consumer</a:t>
                      </a:r>
                      <a:endParaRPr lang="en-US" sz="1000">
                        <a:solidFill>
                          <a:schemeClr val="bg1"/>
                        </a:solidFill>
                        <a:effectLst/>
                      </a:endParaRP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167990598"/>
                  </a:ext>
                </a:extLst>
              </a:tr>
              <a:tr h="374422">
                <a:tc gridSpan="8">
                  <a:txBody>
                    <a:bodyPr/>
                    <a:lstStyle/>
                    <a:p>
                      <a:pPr marL="123825" indent="0" algn="l" rtl="0" eaLnBrk="1" latinLnBrk="0" hangingPunct="1">
                        <a:spcBef>
                          <a:spcPts val="0"/>
                        </a:spcBef>
                        <a:spcAft>
                          <a:spcPts val="0"/>
                        </a:spcAft>
                        <a:tabLst/>
                      </a:pPr>
                      <a:r>
                        <a:rPr lang="en-US" sz="1000" kern="1200">
                          <a:effectLst/>
                        </a:rPr>
                        <a:t>R: Responsible, A: Accountable C: Consulted, I: Informed</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algn="l" rtl="0" eaLnBrk="1" latinLnBrk="0" hangingPunct="1">
                        <a:spcBef>
                          <a:spcPts val="0"/>
                        </a:spcBef>
                        <a:spcAft>
                          <a:spcPts val="0"/>
                        </a:spcAft>
                      </a:pPr>
                      <a:endParaRPr lang="en-US" sz="1000">
                        <a:effectLst/>
                      </a:endParaRPr>
                    </a:p>
                  </a:txBody>
                  <a:tcPr marL="0" marR="0" marT="0" marB="0" anchor="ctr"/>
                </a:tc>
                <a:extLst>
                  <a:ext uri="{0D108BD9-81ED-4DB2-BD59-A6C34878D82A}">
                    <a16:rowId xmlns:a16="http://schemas.microsoft.com/office/drawing/2014/main" val="1744202713"/>
                  </a:ext>
                </a:extLst>
              </a:tr>
              <a:tr h="350157">
                <a:tc>
                  <a:txBody>
                    <a:bodyPr/>
                    <a:lstStyle/>
                    <a:p>
                      <a:pPr marL="123825" indent="0" algn="l" rtl="0" eaLnBrk="1" latinLnBrk="0" hangingPunct="1">
                        <a:spcBef>
                          <a:spcPts val="0"/>
                        </a:spcBef>
                        <a:spcAft>
                          <a:spcPts val="0"/>
                        </a:spcAft>
                        <a:tabLst/>
                      </a:pPr>
                      <a:r>
                        <a:rPr lang="en-US" sz="1000" b="1">
                          <a:effectLst/>
                        </a:rPr>
                        <a:t>Data Layer Development</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539115392"/>
                  </a:ext>
                </a:extLst>
              </a:tr>
              <a:tr h="417091">
                <a:tc>
                  <a:txBody>
                    <a:bodyPr/>
                    <a:lstStyle/>
                    <a:p>
                      <a:pPr marL="123825" indent="0">
                        <a:tabLst/>
                      </a:pPr>
                      <a:r>
                        <a:rPr lang="en-US" sz="1000" kern="1200">
                          <a:solidFill>
                            <a:schemeClr val="tx1"/>
                          </a:solidFill>
                          <a:effectLst/>
                          <a:latin typeface="+mn-lt"/>
                          <a:ea typeface="+mn-ea"/>
                          <a:cs typeface="+mn-cs"/>
                        </a:rPr>
                        <a:t>Develop needed forms, fields, scripts, business rules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A</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R</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C</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188133572"/>
                  </a:ext>
                </a:extLst>
              </a:tr>
              <a:tr h="443345">
                <a:tc>
                  <a:txBody>
                    <a:bodyPr/>
                    <a:lstStyle/>
                    <a:p>
                      <a:pPr marL="123825" indent="0">
                        <a:tabLst/>
                      </a:pPr>
                      <a:r>
                        <a:rPr lang="en-US" sz="1000" kern="1200">
                          <a:solidFill>
                            <a:schemeClr val="tx1"/>
                          </a:solidFill>
                          <a:effectLst/>
                          <a:latin typeface="+mn-lt"/>
                          <a:ea typeface="+mn-ea"/>
                          <a:cs typeface="+mn-cs"/>
                        </a:rPr>
                        <a:t>Apply required admin modifications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r>
                        <a:rPr lang="en-US" sz="1000" kern="1200">
                          <a:effectLst/>
                        </a:rPr>
                        <a:t>A</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r>
                        <a:rPr lang="en-US" sz="1000">
                          <a:effectLst/>
                        </a:rPr>
                        <a:t>C</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r>
                        <a:rPr lang="en-US" sz="1000">
                          <a:effectLst/>
                        </a:rPr>
                        <a:t>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739137587"/>
                  </a:ext>
                </a:extLst>
              </a:tr>
              <a:tr h="401782">
                <a:tc>
                  <a:txBody>
                    <a:bodyPr/>
                    <a:lstStyle/>
                    <a:p>
                      <a:pPr marL="123825" indent="0">
                        <a:tabLst/>
                      </a:pPr>
                      <a:r>
                        <a:rPr lang="en-US" sz="1000" kern="1200">
                          <a:solidFill>
                            <a:schemeClr val="tx1"/>
                          </a:solidFill>
                          <a:effectLst/>
                          <a:latin typeface="+mn-lt"/>
                          <a:ea typeface="+mn-ea"/>
                          <a:cs typeface="+mn-cs"/>
                        </a:rPr>
                        <a:t>Identify required Indicator and Breakdown Sources </a:t>
                      </a:r>
                      <a:br>
                        <a:rPr lang="en-US" sz="1000" kern="1200">
                          <a:solidFill>
                            <a:schemeClr val="tx1"/>
                          </a:solidFill>
                          <a:effectLst/>
                          <a:latin typeface="+mn-lt"/>
                          <a:ea typeface="+mn-ea"/>
                          <a:cs typeface="+mn-cs"/>
                        </a:rPr>
                      </a:br>
                      <a:r>
                        <a:rPr lang="en-US" sz="1000" kern="1200">
                          <a:solidFill>
                            <a:schemeClr val="tx1"/>
                          </a:solidFill>
                          <a:effectLst/>
                          <a:latin typeface="+mn-lt"/>
                          <a:ea typeface="+mn-ea"/>
                          <a:cs typeface="+mn-cs"/>
                        </a:rPr>
                        <a:t>(Create new sources as needed)</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r>
                        <a:rPr lang="en-US" sz="1000" kern="1200">
                          <a:effectLst/>
                        </a:rPr>
                        <a:t>C</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457017" rtl="0" eaLnBrk="1" fontAlgn="auto" latinLnBrk="0" hangingPunct="1">
                        <a:lnSpc>
                          <a:spcPct val="100000"/>
                        </a:lnSpc>
                        <a:spcBef>
                          <a:spcPts val="0"/>
                        </a:spcBef>
                        <a:spcAft>
                          <a:spcPts val="0"/>
                        </a:spcAft>
                        <a:buClrTx/>
                        <a:buSzTx/>
                        <a:buFontTx/>
                        <a:buNone/>
                        <a:tabLst/>
                        <a:defRPr/>
                      </a:pPr>
                      <a:r>
                        <a:rPr lang="en-US" sz="1000" baseline="0">
                          <a:effectLst/>
                        </a:rPr>
                        <a:t>A/R</a:t>
                      </a:r>
                    </a:p>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r>
                        <a:rPr lang="en-US" sz="1000">
                          <a:effectLst/>
                        </a:rPr>
                        <a:t>C</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r>
                        <a:rPr lang="en-US" sz="1000">
                          <a:effectLst/>
                        </a:rPr>
                        <a:t>C</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350444272"/>
                  </a:ext>
                </a:extLst>
              </a:tr>
              <a:tr h="374073">
                <a:tc>
                  <a:txBody>
                    <a:bodyPr/>
                    <a:lstStyle/>
                    <a:p>
                      <a:pPr marL="123825" indent="0">
                        <a:tabLst/>
                      </a:pPr>
                      <a:r>
                        <a:rPr lang="en-US" sz="1000" kern="1200">
                          <a:solidFill>
                            <a:schemeClr val="tx1"/>
                          </a:solidFill>
                          <a:effectLst/>
                          <a:latin typeface="+mn-lt"/>
                          <a:ea typeface="+mn-ea"/>
                          <a:cs typeface="+mn-cs"/>
                        </a:rPr>
                        <a:t>Develop/test indicators and breakdowns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r>
                        <a:rPr lang="en-US" sz="1000" kern="1200">
                          <a:effectLst/>
                        </a:rPr>
                        <a:t>A/R</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r>
                        <a:rPr lang="en-US" sz="1000">
                          <a:effectLst/>
                        </a:rPr>
                        <a:t>C</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r>
                        <a:rPr lang="en-US" sz="1000">
                          <a:effectLst/>
                        </a:rPr>
                        <a:t>C</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899764183"/>
                  </a:ext>
                </a:extLst>
              </a:tr>
              <a:tr h="374072">
                <a:tc>
                  <a:txBody>
                    <a:bodyPr/>
                    <a:lstStyle/>
                    <a:p>
                      <a:pPr marL="123825" indent="0">
                        <a:tabLst/>
                      </a:pPr>
                      <a:r>
                        <a:rPr lang="en-US" sz="1000" kern="1200">
                          <a:solidFill>
                            <a:schemeClr val="tx1"/>
                          </a:solidFill>
                          <a:effectLst/>
                          <a:latin typeface="+mn-lt"/>
                          <a:ea typeface="+mn-ea"/>
                          <a:cs typeface="+mn-cs"/>
                        </a:rPr>
                        <a:t>Build/update and test collection jobs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C</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457017" rtl="0" eaLnBrk="1" fontAlgn="auto" latinLnBrk="0" hangingPunct="1">
                        <a:lnSpc>
                          <a:spcPct val="100000"/>
                        </a:lnSpc>
                        <a:spcBef>
                          <a:spcPts val="0"/>
                        </a:spcBef>
                        <a:spcAft>
                          <a:spcPts val="0"/>
                        </a:spcAft>
                        <a:buClrTx/>
                        <a:buSzTx/>
                        <a:buFontTx/>
                        <a:buNone/>
                        <a:tabLst/>
                        <a:defRPr/>
                      </a:pPr>
                      <a:r>
                        <a:rPr lang="en-US" sz="1000">
                          <a:effectLst/>
                        </a:rPr>
                        <a:t>A/R</a:t>
                      </a:r>
                    </a:p>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C</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187148292"/>
                  </a:ext>
                </a:extLst>
              </a:tr>
              <a:tr h="526473">
                <a:tc>
                  <a:txBody>
                    <a:bodyPr/>
                    <a:lstStyle/>
                    <a:p>
                      <a:pPr marL="123825" indent="0">
                        <a:tabLst/>
                      </a:pPr>
                      <a:r>
                        <a:rPr lang="en-US" sz="1000" kern="1200">
                          <a:solidFill>
                            <a:schemeClr val="tx1"/>
                          </a:solidFill>
                          <a:effectLst/>
                          <a:latin typeface="+mn-lt"/>
                          <a:ea typeface="+mn-ea"/>
                          <a:cs typeface="+mn-cs"/>
                        </a:rPr>
                        <a:t>(If sub-prod) Complete update set and promote to production using change control</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a:effectLst/>
                        </a:rPr>
                        <a:t>C</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C</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A/R</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754142174"/>
                  </a:ext>
                </a:extLst>
              </a:tr>
            </a:tbl>
          </a:graphicData>
        </a:graphic>
      </p:graphicFrame>
    </p:spTree>
    <p:extLst>
      <p:ext uri="{BB962C8B-B14F-4D97-AF65-F5344CB8AC3E}">
        <p14:creationId xmlns:p14="http://schemas.microsoft.com/office/powerpoint/2010/main" val="139920685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 name="Pic 265" descr="img265.png"/>
          <p:cNvPicPr>
            <a:picLocks noChangeAspect="1"/>
          </p:cNvPicPr>
          <p:nvPr/>
        </p:nvPicPr>
        <p:blipFill>
          <a:blip r:embed="rId3"/>
          <a:stretch>
            <a:fillRect/>
          </a:stretch>
        </p:blipFill>
        <p:spPr>
          <a:xfrm>
            <a:off x="17745013" y="1230179"/>
            <a:ext cx="0" cy="0"/>
          </a:xfrm>
          <a:prstGeom prst="rect">
            <a:avLst/>
          </a:prstGeom>
        </p:spPr>
      </p:pic>
      <p:sp>
        <p:nvSpPr>
          <p:cNvPr id="4" name="Title 3">
            <a:extLst>
              <a:ext uri="{FF2B5EF4-FFF2-40B4-BE49-F238E27FC236}">
                <a16:creationId xmlns:a16="http://schemas.microsoft.com/office/drawing/2014/main" id="{86CB8D67-405E-A64E-B59F-5B1D987F88C9}"/>
              </a:ext>
            </a:extLst>
          </p:cNvPr>
          <p:cNvSpPr>
            <a:spLocks noGrp="1"/>
          </p:cNvSpPr>
          <p:nvPr>
            <p:ph type="title"/>
          </p:nvPr>
        </p:nvSpPr>
        <p:spPr>
          <a:xfrm>
            <a:off x="379414" y="57748"/>
            <a:ext cx="11758612" cy="668692"/>
          </a:xfrm>
        </p:spPr>
        <p:txBody>
          <a:bodyPr/>
          <a:lstStyle/>
          <a:p>
            <a:r>
              <a:rPr lang="en-US"/>
              <a:t>Step 5: Understand requests and processes (cont’d)</a:t>
            </a:r>
          </a:p>
        </p:txBody>
      </p:sp>
      <p:sp>
        <p:nvSpPr>
          <p:cNvPr id="35" name="Content Placeholder 11">
            <a:extLst>
              <a:ext uri="{FF2B5EF4-FFF2-40B4-BE49-F238E27FC236}">
                <a16:creationId xmlns:a16="http://schemas.microsoft.com/office/drawing/2014/main" id="{7F44A014-DE39-45A4-8302-04FEA6E6257E}"/>
              </a:ext>
            </a:extLst>
          </p:cNvPr>
          <p:cNvSpPr txBox="1">
            <a:spLocks/>
          </p:cNvSpPr>
          <p:nvPr/>
        </p:nvSpPr>
        <p:spPr>
          <a:xfrm>
            <a:off x="6366530" y="1293497"/>
            <a:ext cx="5105374" cy="2875360"/>
          </a:xfrm>
          <a:prstGeom prst="rect">
            <a:avLst/>
          </a:prstGeom>
        </p:spPr>
        <p:txBody>
          <a:bodyPr/>
          <a:lstStyle>
            <a:lvl1pPr marL="228509" indent="-228509" algn="l" defTabSz="457017" rtl="0" eaLnBrk="1" latinLnBrk="0" hangingPunct="1">
              <a:lnSpc>
                <a:spcPct val="90000"/>
              </a:lnSpc>
              <a:spcBef>
                <a:spcPts val="1200"/>
              </a:spcBef>
              <a:buClr>
                <a:schemeClr val="tx1"/>
              </a:buClr>
              <a:buFont typeface="Arial"/>
              <a:buChar char="•"/>
              <a:defRPr sz="2000" kern="1200">
                <a:solidFill>
                  <a:schemeClr val="tx1"/>
                </a:solidFill>
                <a:latin typeface="+mn-lt"/>
                <a:ea typeface="Gilroy Bold" panose="00000500000000000000" pitchFamily="50" charset="0"/>
                <a:cs typeface="Gilroy Bold" panose="00000500000000000000" pitchFamily="50" charset="0"/>
              </a:defRPr>
            </a:lvl1pPr>
            <a:lvl2pPr marL="457017" indent="-225335"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2pPr>
            <a:lvl3pPr marL="741066" indent="-171381"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Bold" panose="00000500000000000000" pitchFamily="50" charset="0"/>
                <a:cs typeface="Gilroy Bold" panose="00000500000000000000" pitchFamily="50" charset="0"/>
              </a:defRPr>
            </a:lvl3pPr>
            <a:lvl4pPr marL="1026702" indent="-172969" algn="l" defTabSz="457017" rtl="0" eaLnBrk="1" latinLnBrk="0" hangingPunct="1">
              <a:lnSpc>
                <a:spcPct val="90000"/>
              </a:lnSpc>
              <a:spcBef>
                <a:spcPts val="600"/>
              </a:spcBef>
              <a:buClr>
                <a:schemeClr val="tx1"/>
              </a:buClr>
              <a:buFont typeface="Arial"/>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4pPr>
            <a:lvl5pPr marL="1310750" indent="-165034" algn="l" defTabSz="457017"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Gilroy Bold" panose="00000500000000000000" pitchFamily="50" charset="0"/>
                <a:ea typeface="Gilroy Bold" panose="00000500000000000000" pitchFamily="50" charset="0"/>
                <a:cs typeface="Gilroy Bold" panose="00000500000000000000" pitchFamily="50" charset="0"/>
              </a:defRPr>
            </a:lvl5pPr>
            <a:lvl6pPr marL="2513594" indent="-228509" algn="l" defTabSz="457017" rtl="0" eaLnBrk="1" latinLnBrk="0" hangingPunct="1">
              <a:spcBef>
                <a:spcPct val="20000"/>
              </a:spcBef>
              <a:buFont typeface="Arial"/>
              <a:buChar char="•"/>
              <a:defRPr sz="1999" kern="1200">
                <a:solidFill>
                  <a:schemeClr val="tx1"/>
                </a:solidFill>
                <a:latin typeface="+mn-lt"/>
                <a:ea typeface="+mn-ea"/>
                <a:cs typeface="+mn-cs"/>
              </a:defRPr>
            </a:lvl6pPr>
            <a:lvl7pPr marL="2970611" indent="-228509" algn="l" defTabSz="457017" rtl="0" eaLnBrk="1" latinLnBrk="0" hangingPunct="1">
              <a:spcBef>
                <a:spcPct val="20000"/>
              </a:spcBef>
              <a:buFont typeface="Arial"/>
              <a:buChar char="•"/>
              <a:defRPr sz="1999" kern="1200">
                <a:solidFill>
                  <a:schemeClr val="tx1"/>
                </a:solidFill>
                <a:latin typeface="+mn-lt"/>
                <a:ea typeface="+mn-ea"/>
                <a:cs typeface="+mn-cs"/>
              </a:defRPr>
            </a:lvl7pPr>
            <a:lvl8pPr marL="3427628" indent="-228509" algn="l" defTabSz="457017" rtl="0" eaLnBrk="1" latinLnBrk="0" hangingPunct="1">
              <a:spcBef>
                <a:spcPct val="20000"/>
              </a:spcBef>
              <a:buFont typeface="Arial"/>
              <a:buChar char="•"/>
              <a:defRPr sz="1999" kern="1200">
                <a:solidFill>
                  <a:schemeClr val="tx1"/>
                </a:solidFill>
                <a:latin typeface="+mn-lt"/>
                <a:ea typeface="+mn-ea"/>
                <a:cs typeface="+mn-cs"/>
              </a:defRPr>
            </a:lvl8pPr>
            <a:lvl9pPr marL="3884646" indent="-228509" algn="l" defTabSz="457017" rtl="0" eaLnBrk="1" latinLnBrk="0" hangingPunct="1">
              <a:spcBef>
                <a:spcPct val="20000"/>
              </a:spcBef>
              <a:buFont typeface="Arial"/>
              <a:buChar char="•"/>
              <a:defRPr sz="1999" kern="1200">
                <a:solidFill>
                  <a:schemeClr val="tx1"/>
                </a:solidFill>
                <a:latin typeface="+mn-lt"/>
                <a:ea typeface="+mn-ea"/>
                <a:cs typeface="+mn-cs"/>
              </a:defRPr>
            </a:lvl9pPr>
          </a:lstStyle>
          <a:p>
            <a:pPr marL="91" marR="0" indent="0">
              <a:spcBef>
                <a:spcPts val="0"/>
              </a:spcBef>
              <a:spcAft>
                <a:spcPts val="0"/>
              </a:spcAft>
              <a:buNone/>
            </a:pPr>
            <a:endParaRPr lang="en-US" sz="1100" strike="sngStrike"/>
          </a:p>
        </p:txBody>
      </p:sp>
      <p:graphicFrame>
        <p:nvGraphicFramePr>
          <p:cNvPr id="8" name="Table 7">
            <a:extLst>
              <a:ext uri="{FF2B5EF4-FFF2-40B4-BE49-F238E27FC236}">
                <a16:creationId xmlns:a16="http://schemas.microsoft.com/office/drawing/2014/main" id="{75790253-4164-4A02-8A8C-7AED57E3581E}"/>
              </a:ext>
            </a:extLst>
          </p:cNvPr>
          <p:cNvGraphicFramePr>
            <a:graphicFrameLocks noGrp="1"/>
          </p:cNvGraphicFramePr>
          <p:nvPr>
            <p:extLst>
              <p:ext uri="{D42A27DB-BD31-4B8C-83A1-F6EECF244321}">
                <p14:modId xmlns:p14="http://schemas.microsoft.com/office/powerpoint/2010/main" val="3119212868"/>
              </p:ext>
            </p:extLst>
          </p:nvPr>
        </p:nvGraphicFramePr>
        <p:xfrm>
          <a:off x="379413" y="1668472"/>
          <a:ext cx="11430001" cy="3817928"/>
        </p:xfrm>
        <a:graphic>
          <a:graphicData uri="http://schemas.openxmlformats.org/drawingml/2006/table">
            <a:tbl>
              <a:tblPr firstRow="1" bandRow="1">
                <a:tableStyleId>{9D7B26C5-4107-4FEC-AEDC-1716B250A1EF}</a:tableStyleId>
              </a:tblPr>
              <a:tblGrid>
                <a:gridCol w="4208738">
                  <a:extLst>
                    <a:ext uri="{9D8B030D-6E8A-4147-A177-3AD203B41FA5}">
                      <a16:colId xmlns:a16="http://schemas.microsoft.com/office/drawing/2014/main" val="1889500411"/>
                    </a:ext>
                  </a:extLst>
                </a:gridCol>
                <a:gridCol w="1127536">
                  <a:extLst>
                    <a:ext uri="{9D8B030D-6E8A-4147-A177-3AD203B41FA5}">
                      <a16:colId xmlns:a16="http://schemas.microsoft.com/office/drawing/2014/main" val="2029686475"/>
                    </a:ext>
                  </a:extLst>
                </a:gridCol>
                <a:gridCol w="1000690">
                  <a:extLst>
                    <a:ext uri="{9D8B030D-6E8A-4147-A177-3AD203B41FA5}">
                      <a16:colId xmlns:a16="http://schemas.microsoft.com/office/drawing/2014/main" val="3236374120"/>
                    </a:ext>
                  </a:extLst>
                </a:gridCol>
                <a:gridCol w="1113443">
                  <a:extLst>
                    <a:ext uri="{9D8B030D-6E8A-4147-A177-3AD203B41FA5}">
                      <a16:colId xmlns:a16="http://schemas.microsoft.com/office/drawing/2014/main" val="337761043"/>
                    </a:ext>
                  </a:extLst>
                </a:gridCol>
                <a:gridCol w="1057066">
                  <a:extLst>
                    <a:ext uri="{9D8B030D-6E8A-4147-A177-3AD203B41FA5}">
                      <a16:colId xmlns:a16="http://schemas.microsoft.com/office/drawing/2014/main" val="1338387371"/>
                    </a:ext>
                  </a:extLst>
                </a:gridCol>
                <a:gridCol w="1141572">
                  <a:extLst>
                    <a:ext uri="{9D8B030D-6E8A-4147-A177-3AD203B41FA5}">
                      <a16:colId xmlns:a16="http://schemas.microsoft.com/office/drawing/2014/main" val="3753657385"/>
                    </a:ext>
                  </a:extLst>
                </a:gridCol>
                <a:gridCol w="789337">
                  <a:extLst>
                    <a:ext uri="{9D8B030D-6E8A-4147-A177-3AD203B41FA5}">
                      <a16:colId xmlns:a16="http://schemas.microsoft.com/office/drawing/2014/main" val="2024111058"/>
                    </a:ext>
                  </a:extLst>
                </a:gridCol>
                <a:gridCol w="991619">
                  <a:extLst>
                    <a:ext uri="{9D8B030D-6E8A-4147-A177-3AD203B41FA5}">
                      <a16:colId xmlns:a16="http://schemas.microsoft.com/office/drawing/2014/main" val="2172828347"/>
                    </a:ext>
                  </a:extLst>
                </a:gridCol>
              </a:tblGrid>
              <a:tr h="634616">
                <a:tc>
                  <a:txBody>
                    <a:bodyPr/>
                    <a:lstStyle/>
                    <a:p>
                      <a:pPr marL="0" algn="ctr" rtl="0" eaLnBrk="1" latinLnBrk="0" hangingPunct="1">
                        <a:spcBef>
                          <a:spcPts val="0"/>
                        </a:spcBef>
                        <a:spcAft>
                          <a:spcPts val="0"/>
                        </a:spcAft>
                      </a:pPr>
                      <a:r>
                        <a:rPr lang="en-US" sz="1000" kern="1200">
                          <a:solidFill>
                            <a:schemeClr val="bg1"/>
                          </a:solidFill>
                          <a:effectLst/>
                        </a:rPr>
                        <a:t>Activities</a:t>
                      </a:r>
                      <a:endParaRPr lang="en-US" sz="1000">
                        <a:solidFill>
                          <a:schemeClr val="bg1"/>
                        </a:solidFill>
                        <a:effectLst/>
                      </a:endParaRP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Analytics</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Function</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Manager</a:t>
                      </a:r>
                      <a:endParaRPr lang="en-US">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Analytics </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Content</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Owner</a:t>
                      </a:r>
                      <a:endParaRPr lang="en-US" sz="1000">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Analytics</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Developer</a:t>
                      </a:r>
                      <a:endParaRPr lang="en-US" sz="1000">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Analytics </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Admin</a:t>
                      </a:r>
                      <a:endParaRPr lang="en-US" sz="1000">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Platform</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Application</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Developer</a:t>
                      </a:r>
                      <a:endParaRPr lang="en-US" sz="1000">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Platform</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System</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Admin</a:t>
                      </a:r>
                      <a:endParaRPr lang="en-US" sz="1000">
                        <a:solidFill>
                          <a:schemeClr val="bg1"/>
                        </a:solidFill>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1"/>
                    </a:solidFill>
                  </a:tcPr>
                </a:tc>
                <a:tc>
                  <a:txBody>
                    <a:bodyPr/>
                    <a:lstStyle/>
                    <a:p>
                      <a:pPr marL="0" algn="ctr" rtl="0" eaLnBrk="1" latinLnBrk="0" hangingPunct="1">
                        <a:spcBef>
                          <a:spcPts val="0"/>
                        </a:spcBef>
                        <a:spcAft>
                          <a:spcPts val="0"/>
                        </a:spcAft>
                      </a:pPr>
                      <a:r>
                        <a:rPr lang="en-US" sz="1000" kern="1200">
                          <a:solidFill>
                            <a:schemeClr val="bg1"/>
                          </a:solidFill>
                          <a:effectLst/>
                        </a:rPr>
                        <a:t>Analytics</a:t>
                      </a:r>
                      <a:endParaRPr lang="en-US" sz="1000">
                        <a:solidFill>
                          <a:schemeClr val="bg1"/>
                        </a:solidFill>
                        <a:effectLst/>
                      </a:endParaRPr>
                    </a:p>
                    <a:p>
                      <a:pPr marL="0" algn="ctr" rtl="0" eaLnBrk="1" latinLnBrk="0" hangingPunct="1">
                        <a:spcBef>
                          <a:spcPts val="0"/>
                        </a:spcBef>
                        <a:spcAft>
                          <a:spcPts val="0"/>
                        </a:spcAft>
                      </a:pPr>
                      <a:r>
                        <a:rPr lang="en-US" sz="1000" kern="1200">
                          <a:solidFill>
                            <a:schemeClr val="bg1"/>
                          </a:solidFill>
                          <a:effectLst/>
                        </a:rPr>
                        <a:t>Consumer</a:t>
                      </a:r>
                      <a:endParaRPr lang="en-US" sz="1000">
                        <a:solidFill>
                          <a:schemeClr val="bg1"/>
                        </a:solidFill>
                        <a:effectLst/>
                      </a:endParaRP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1"/>
                    </a:solidFill>
                  </a:tcPr>
                </a:tc>
                <a:extLst>
                  <a:ext uri="{0D108BD9-81ED-4DB2-BD59-A6C34878D82A}">
                    <a16:rowId xmlns:a16="http://schemas.microsoft.com/office/drawing/2014/main" val="1167990598"/>
                  </a:ext>
                </a:extLst>
              </a:tr>
              <a:tr h="374422">
                <a:tc gridSpan="8">
                  <a:txBody>
                    <a:bodyPr/>
                    <a:lstStyle/>
                    <a:p>
                      <a:pPr marL="123825" indent="0" algn="l" rtl="0" eaLnBrk="1" latinLnBrk="0" hangingPunct="1">
                        <a:spcBef>
                          <a:spcPts val="0"/>
                        </a:spcBef>
                        <a:spcAft>
                          <a:spcPts val="0"/>
                        </a:spcAft>
                        <a:tabLst/>
                      </a:pPr>
                      <a:r>
                        <a:rPr lang="en-US" sz="1000" kern="1200">
                          <a:effectLst/>
                        </a:rPr>
                        <a:t>R: Responsible, A: Accountable C: Consulted, I: Informed</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algn="l" rtl="0" eaLnBrk="1" latinLnBrk="0" hangingPunct="1">
                        <a:spcBef>
                          <a:spcPts val="0"/>
                        </a:spcBef>
                        <a:spcAft>
                          <a:spcPts val="0"/>
                        </a:spcAft>
                      </a:pPr>
                      <a:endParaRPr lang="en-US" sz="1000">
                        <a:effectLst/>
                      </a:endParaRPr>
                    </a:p>
                  </a:txBody>
                  <a:tcPr marL="0" marR="0" marT="0" marB="0" anchor="ctr"/>
                </a:tc>
                <a:extLst>
                  <a:ext uri="{0D108BD9-81ED-4DB2-BD59-A6C34878D82A}">
                    <a16:rowId xmlns:a16="http://schemas.microsoft.com/office/drawing/2014/main" val="1744202713"/>
                  </a:ext>
                </a:extLst>
              </a:tr>
              <a:tr h="350157">
                <a:tc>
                  <a:txBody>
                    <a:bodyPr/>
                    <a:lstStyle/>
                    <a:p>
                      <a:pPr marL="123825" indent="0" algn="l" rtl="0" eaLnBrk="1" latinLnBrk="0" hangingPunct="1">
                        <a:spcBef>
                          <a:spcPts val="0"/>
                        </a:spcBef>
                        <a:spcAft>
                          <a:spcPts val="0"/>
                        </a:spcAft>
                        <a:tabLst/>
                      </a:pPr>
                      <a:r>
                        <a:rPr lang="en-US" sz="1000" b="1">
                          <a:effectLst/>
                        </a:rPr>
                        <a:t>Visualize Layer Development</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539115392"/>
                  </a:ext>
                </a:extLst>
              </a:tr>
              <a:tr h="417091">
                <a:tc>
                  <a:txBody>
                    <a:bodyPr/>
                    <a:lstStyle/>
                    <a:p>
                      <a:pPr marL="123825" indent="0">
                        <a:tabLst/>
                      </a:pPr>
                      <a:r>
                        <a:rPr lang="en-US" sz="1000" kern="1200">
                          <a:solidFill>
                            <a:schemeClr val="tx1"/>
                          </a:solidFill>
                          <a:effectLst/>
                          <a:latin typeface="+mn-lt"/>
                          <a:ea typeface="+mn-ea"/>
                          <a:cs typeface="+mn-cs"/>
                        </a:rPr>
                        <a:t>Create new dashboard(s), or identify existing dashboard(s)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a:effectLst/>
                        </a:rPr>
                        <a:t>C</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A/R</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a:effectLst/>
                        </a:rPr>
                        <a:t>C</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188133572"/>
                  </a:ext>
                </a:extLst>
              </a:tr>
              <a:tr h="443345">
                <a:tc>
                  <a:txBody>
                    <a:bodyPr/>
                    <a:lstStyle/>
                    <a:p>
                      <a:pPr marL="123825" indent="0">
                        <a:tabLst/>
                      </a:pPr>
                      <a:r>
                        <a:rPr lang="en-US" sz="1000" kern="1200">
                          <a:solidFill>
                            <a:schemeClr val="tx1"/>
                          </a:solidFill>
                          <a:effectLst/>
                          <a:latin typeface="+mn-lt"/>
                          <a:ea typeface="+mn-ea"/>
                          <a:cs typeface="+mn-cs"/>
                        </a:rPr>
                        <a:t>Create and apply targets and thresholds as needed</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a:effectLst/>
                        </a:rPr>
                        <a:t>A/C</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r>
                        <a:rPr lang="en-US" sz="1000" kern="1200">
                          <a:effectLst/>
                        </a:rPr>
                        <a:t>R</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739137587"/>
                  </a:ext>
                </a:extLst>
              </a:tr>
              <a:tr h="401782">
                <a:tc>
                  <a:txBody>
                    <a:bodyPr/>
                    <a:lstStyle/>
                    <a:p>
                      <a:pPr marL="123825" indent="0">
                        <a:tabLst/>
                      </a:pPr>
                      <a:r>
                        <a:rPr lang="en-US" sz="1000" kern="1200">
                          <a:solidFill>
                            <a:schemeClr val="tx1"/>
                          </a:solidFill>
                          <a:effectLst/>
                          <a:latin typeface="+mn-lt"/>
                          <a:ea typeface="+mn-ea"/>
                          <a:cs typeface="+mn-cs"/>
                        </a:rPr>
                        <a:t>Create new widgets or apply</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a:effectLst/>
                        </a:rPr>
                        <a:t>C</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r>
                        <a:rPr lang="en-US" sz="1000" kern="1200">
                          <a:effectLst/>
                        </a:rPr>
                        <a:t>A/R</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457017" rtl="0" eaLnBrk="1" fontAlgn="auto" latinLnBrk="0" hangingPunct="1">
                        <a:lnSpc>
                          <a:spcPct val="100000"/>
                        </a:lnSpc>
                        <a:spcBef>
                          <a:spcPts val="0"/>
                        </a:spcBef>
                        <a:spcAft>
                          <a:spcPts val="0"/>
                        </a:spcAft>
                        <a:buClrTx/>
                        <a:buSzTx/>
                        <a:buFontTx/>
                        <a:buNone/>
                        <a:tabLst/>
                        <a:defRPr/>
                      </a:pPr>
                      <a:r>
                        <a:rPr lang="en-US" sz="1000">
                          <a:effectLst/>
                        </a:rPr>
                        <a:t>C</a:t>
                      </a:r>
                    </a:p>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r>
                        <a:rPr lang="en-US" sz="1000">
                          <a:effectLst/>
                        </a:rPr>
                        <a:t>I</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350444272"/>
                  </a:ext>
                </a:extLst>
              </a:tr>
              <a:tr h="374073">
                <a:tc>
                  <a:txBody>
                    <a:bodyPr/>
                    <a:lstStyle/>
                    <a:p>
                      <a:pPr marL="123825" indent="0">
                        <a:tabLst/>
                      </a:pPr>
                      <a:r>
                        <a:rPr lang="en-US" sz="1000" kern="1200">
                          <a:solidFill>
                            <a:schemeClr val="tx1"/>
                          </a:solidFill>
                          <a:effectLst/>
                          <a:latin typeface="+mn-lt"/>
                          <a:ea typeface="+mn-ea"/>
                          <a:cs typeface="+mn-cs"/>
                        </a:rPr>
                        <a:t>Run historical test job to populate new indicators and breakdowns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r>
                        <a:rPr lang="en-US" sz="1000">
                          <a:effectLst/>
                        </a:rPr>
                        <a:t>I</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r>
                        <a:rPr lang="en-US" sz="1000">
                          <a:effectLst/>
                        </a:rPr>
                        <a:t>A/R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rtl="0" eaLnBrk="1" fontAlgn="auto" latinLnBrk="0" hangingPunct="1">
                        <a:spcBef>
                          <a:spcPts val="0"/>
                        </a:spcBef>
                        <a:spcAft>
                          <a:spcPts val="0"/>
                        </a:spcAft>
                      </a:pPr>
                      <a:r>
                        <a:rPr lang="en-US" sz="1000">
                          <a:effectLst/>
                        </a:rPr>
                        <a:t>I</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899764183"/>
                  </a:ext>
                </a:extLst>
              </a:tr>
              <a:tr h="374072">
                <a:tc>
                  <a:txBody>
                    <a:bodyPr/>
                    <a:lstStyle/>
                    <a:p>
                      <a:pPr marL="123825" indent="0">
                        <a:tabLst/>
                      </a:pPr>
                      <a:r>
                        <a:rPr lang="en-US" sz="1000" kern="1200">
                          <a:solidFill>
                            <a:schemeClr val="tx1"/>
                          </a:solidFill>
                          <a:effectLst/>
                          <a:latin typeface="+mn-lt"/>
                          <a:ea typeface="+mn-ea"/>
                          <a:cs typeface="+mn-cs"/>
                        </a:rPr>
                        <a:t>Final review to ensure new content meets business needs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a:effectLst/>
                        </a:rPr>
                        <a:t>A/R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457017" rtl="0" eaLnBrk="1" fontAlgn="auto" latinLnBrk="0" hangingPunct="1">
                        <a:lnSpc>
                          <a:spcPct val="100000"/>
                        </a:lnSpc>
                        <a:spcBef>
                          <a:spcPts val="0"/>
                        </a:spcBef>
                        <a:spcAft>
                          <a:spcPts val="0"/>
                        </a:spcAft>
                        <a:buClrTx/>
                        <a:buSzTx/>
                        <a:buFontTx/>
                        <a:buNone/>
                        <a:tabLst/>
                        <a:defRPr/>
                      </a:pPr>
                      <a:r>
                        <a:rPr lang="en-US" sz="1000">
                          <a:effectLst/>
                        </a:rPr>
                        <a:t>I</a:t>
                      </a:r>
                    </a:p>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a:effectLst/>
                        </a:rPr>
                        <a:t>C</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187148292"/>
                  </a:ext>
                </a:extLst>
              </a:tr>
              <a:tr h="448370">
                <a:tc>
                  <a:txBody>
                    <a:bodyPr/>
                    <a:lstStyle/>
                    <a:p>
                      <a:pPr marL="123825" indent="0">
                        <a:tabLst/>
                      </a:pPr>
                      <a:r>
                        <a:rPr lang="en-US" sz="1000" kern="1200">
                          <a:solidFill>
                            <a:schemeClr val="tx1"/>
                          </a:solidFill>
                          <a:effectLst/>
                          <a:latin typeface="+mn-lt"/>
                          <a:ea typeface="+mn-ea"/>
                          <a:cs typeface="+mn-cs"/>
                        </a:rPr>
                        <a:t>Share dashboard with appropriate users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a:effectLst/>
                        </a:rPr>
                        <a:t>I</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a:effectLst/>
                        </a:rPr>
                        <a:t>A/R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C</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a:effectLst/>
                        </a:rPr>
                        <a:t>I</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r>
                        <a:rPr lang="en-US" sz="1000" kern="1200">
                          <a:effectLst/>
                        </a:rPr>
                        <a:t>I</a:t>
                      </a: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rtl="0" eaLnBrk="1" latinLnBrk="0" hangingPunct="1">
                        <a:spcBef>
                          <a:spcPts val="0"/>
                        </a:spcBef>
                        <a:spcAft>
                          <a:spcPts val="0"/>
                        </a:spcAft>
                      </a:pPr>
                      <a:endParaRPr lang="en-US" sz="1000">
                        <a:effectLst/>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754142174"/>
                  </a:ext>
                </a:extLst>
              </a:tr>
            </a:tbl>
          </a:graphicData>
        </a:graphic>
      </p:graphicFrame>
      <p:sp>
        <p:nvSpPr>
          <p:cNvPr id="2" name="TextBox 1">
            <a:extLst>
              <a:ext uri="{FF2B5EF4-FFF2-40B4-BE49-F238E27FC236}">
                <a16:creationId xmlns:a16="http://schemas.microsoft.com/office/drawing/2014/main" id="{B710AB37-B794-B743-A52A-85C10383A207}"/>
              </a:ext>
            </a:extLst>
          </p:cNvPr>
          <p:cNvSpPr txBox="1"/>
          <p:nvPr/>
        </p:nvSpPr>
        <p:spPr>
          <a:xfrm>
            <a:off x="379414" y="5695075"/>
            <a:ext cx="8929590" cy="276999"/>
          </a:xfrm>
          <a:prstGeom prst="rect">
            <a:avLst/>
          </a:prstGeom>
          <a:noFill/>
        </p:spPr>
        <p:txBody>
          <a:bodyPr wrap="square" rtlCol="0">
            <a:spAutoFit/>
          </a:bodyPr>
          <a:lstStyle/>
          <a:p>
            <a:pPr algn="l"/>
            <a:r>
              <a:rPr lang="en-US" sz="1200"/>
              <a:t>Learn more about Performance Analytics tasks and roles in </a:t>
            </a:r>
            <a:r>
              <a:rPr lang="en-US" sz="1200">
                <a:hlinkClick r:id="rId4"/>
              </a:rPr>
              <a:t>Governance in Performance Analytics and Dashboards</a:t>
            </a:r>
            <a:r>
              <a:rPr lang="en-US" sz="1200"/>
              <a:t>.</a:t>
            </a:r>
          </a:p>
        </p:txBody>
      </p:sp>
    </p:spTree>
    <p:extLst>
      <p:ext uri="{BB962C8B-B14F-4D97-AF65-F5344CB8AC3E}">
        <p14:creationId xmlns:p14="http://schemas.microsoft.com/office/powerpoint/2010/main" val="1346308127"/>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Pic 267" descr="img267.png"/>
          <p:cNvPicPr>
            <a:picLocks noChangeAspect="1"/>
          </p:cNvPicPr>
          <p:nvPr/>
        </p:nvPicPr>
        <p:blipFill>
          <a:blip r:embed="rId3"/>
          <a:stretch>
            <a:fillRect/>
          </a:stretch>
        </p:blipFill>
        <p:spPr>
          <a:xfrm>
            <a:off x="17745013" y="1230179"/>
            <a:ext cx="0" cy="0"/>
          </a:xfrm>
          <a:prstGeom prst="rect">
            <a:avLst/>
          </a:prstGeom>
        </p:spPr>
      </p:pic>
      <p:sp>
        <p:nvSpPr>
          <p:cNvPr id="4" name="Title 3">
            <a:extLst>
              <a:ext uri="{FF2B5EF4-FFF2-40B4-BE49-F238E27FC236}">
                <a16:creationId xmlns:a16="http://schemas.microsoft.com/office/drawing/2014/main" id="{86CB8D67-405E-A64E-B59F-5B1D987F88C9}"/>
              </a:ext>
            </a:extLst>
          </p:cNvPr>
          <p:cNvSpPr>
            <a:spLocks noGrp="1"/>
          </p:cNvSpPr>
          <p:nvPr>
            <p:ph type="title"/>
          </p:nvPr>
        </p:nvSpPr>
        <p:spPr>
          <a:xfrm>
            <a:off x="395103" y="55208"/>
            <a:ext cx="11742403" cy="668692"/>
          </a:xfrm>
        </p:spPr>
        <p:txBody>
          <a:bodyPr/>
          <a:lstStyle/>
          <a:p>
            <a:r>
              <a:rPr lang="en-US"/>
              <a:t>What’s next?</a:t>
            </a:r>
          </a:p>
        </p:txBody>
      </p:sp>
      <p:sp>
        <p:nvSpPr>
          <p:cNvPr id="5" name="TextBox 4">
            <a:extLst>
              <a:ext uri="{FF2B5EF4-FFF2-40B4-BE49-F238E27FC236}">
                <a16:creationId xmlns:a16="http://schemas.microsoft.com/office/drawing/2014/main" id="{571C2C52-15E7-E841-BC45-BDFFC99E12FE}"/>
              </a:ext>
            </a:extLst>
          </p:cNvPr>
          <p:cNvSpPr txBox="1"/>
          <p:nvPr/>
        </p:nvSpPr>
        <p:spPr>
          <a:xfrm>
            <a:off x="379413" y="1524000"/>
            <a:ext cx="11430000" cy="2139047"/>
          </a:xfrm>
          <a:prstGeom prst="rect">
            <a:avLst/>
          </a:prstGeom>
          <a:noFill/>
        </p:spPr>
        <p:txBody>
          <a:bodyPr wrap="square" lIns="91440" tIns="45720" rIns="91440" bIns="45720" rtlCol="0" anchor="t">
            <a:spAutoFit/>
          </a:bodyPr>
          <a:lstStyle/>
          <a:p>
            <a:pPr algn="l"/>
            <a:r>
              <a:rPr lang="en-US" sz="1200"/>
              <a:t>Now that you’ve completed all preparedness items, your next steps are based on your status when you began the checklist.</a:t>
            </a:r>
          </a:p>
          <a:p>
            <a:pPr marL="182880" indent="-182880">
              <a:spcBef>
                <a:spcPts val="1200"/>
              </a:spcBef>
            </a:pPr>
            <a:r>
              <a:rPr lang="en-US" sz="1200" b="1"/>
              <a:t>1) If you have a scoped project plan from ServiceNow Expert Services or a ServiceNow certified partner: </a:t>
            </a:r>
            <a:r>
              <a:rPr lang="en-US" sz="1200"/>
              <a:t>Share the outputs from the checklist with ServiceNow Expert Services or your certified partner to make sure the activities in your project plan reflect your checklist findings. </a:t>
            </a:r>
          </a:p>
          <a:p>
            <a:pPr marL="182880" indent="-182880">
              <a:spcBef>
                <a:spcPts val="600"/>
              </a:spcBef>
            </a:pPr>
            <a:r>
              <a:rPr lang="en-US" sz="1200" b="1"/>
              <a:t>2) If you do not have a project plan yet but are interested in what’s required to prepare: </a:t>
            </a:r>
            <a:r>
              <a:rPr lang="en-US" sz="1200"/>
              <a:t>Use the outputs from the checklist to inform your decisions when choosing a services partner and to make sure you get the most value out of Performance Analytics.  </a:t>
            </a:r>
          </a:p>
          <a:p>
            <a:pPr marL="182880" indent="-182880">
              <a:spcBef>
                <a:spcPts val="600"/>
              </a:spcBef>
            </a:pPr>
            <a:r>
              <a:rPr lang="en-US" sz="1200"/>
              <a:t>OR </a:t>
            </a:r>
          </a:p>
          <a:p>
            <a:pPr marL="182880" indent="-182880">
              <a:spcBef>
                <a:spcPts val="600"/>
              </a:spcBef>
            </a:pPr>
            <a:r>
              <a:rPr lang="en-US" sz="1200" b="1"/>
              <a:t>3) Move forward with self-implementation</a:t>
            </a:r>
            <a:r>
              <a:rPr lang="en-US" sz="1200" b="1">
                <a:ea typeface="+mn-lt"/>
                <a:cs typeface="+mn-lt"/>
              </a:rPr>
              <a:t>:</a:t>
            </a:r>
            <a:r>
              <a:rPr lang="en-US" sz="1200">
                <a:ea typeface="+mn-lt"/>
                <a:cs typeface="+mn-lt"/>
              </a:rPr>
              <a:t> If you have internal ServiceNow experts with advanced knowledge of Performance Analytics processes, then use the checklist outputs to expedite implementation kick-off and to enhance the design phase. </a:t>
            </a:r>
            <a:r>
              <a:rPr lang="en-US" sz="1200"/>
              <a:t>If you don’t have this internal expertise, contact a </a:t>
            </a:r>
            <a:r>
              <a:rPr lang="en-US" sz="1200">
                <a:hlinkClick r:id="rId4"/>
              </a:rPr>
              <a:t>ServiceNow certified partner</a:t>
            </a:r>
            <a:r>
              <a:rPr lang="en-US" sz="1200"/>
              <a:t> or </a:t>
            </a:r>
            <a:r>
              <a:rPr lang="en-US" sz="1200">
                <a:hlinkClick r:id="rId5"/>
              </a:rPr>
              <a:t>ServiceNow Expert Services</a:t>
            </a:r>
            <a:r>
              <a:rPr lang="en-US" sz="1200"/>
              <a:t> to initiate project planning. </a:t>
            </a:r>
          </a:p>
        </p:txBody>
      </p:sp>
      <p:sp>
        <p:nvSpPr>
          <p:cNvPr id="3" name="TextBox 2">
            <a:extLst>
              <a:ext uri="{FF2B5EF4-FFF2-40B4-BE49-F238E27FC236}">
                <a16:creationId xmlns:a16="http://schemas.microsoft.com/office/drawing/2014/main" id="{66249712-6767-0945-900C-0D0EB465855C}"/>
              </a:ext>
            </a:extLst>
          </p:cNvPr>
          <p:cNvSpPr txBox="1"/>
          <p:nvPr/>
        </p:nvSpPr>
        <p:spPr>
          <a:xfrm>
            <a:off x="379413" y="4076700"/>
            <a:ext cx="11430000" cy="1429163"/>
          </a:xfrm>
          <a:prstGeom prst="rect">
            <a:avLst/>
          </a:prstGeom>
          <a:solidFill>
            <a:schemeClr val="bg1">
              <a:lumMod val="85000"/>
            </a:schemeClr>
          </a:solidFill>
          <a:ln>
            <a:noFill/>
            <a:prstDash val="dash"/>
          </a:ln>
        </p:spPr>
        <p:txBody>
          <a:bodyPr wrap="square" lIns="91440" tIns="45720" rIns="91440" bIns="45720" rtlCol="0" anchor="ctr">
            <a:noAutofit/>
          </a:bodyPr>
          <a:lstStyle/>
          <a:p>
            <a:pPr algn="l"/>
            <a:r>
              <a:rPr lang="en-US" sz="1200">
                <a:ea typeface="+mn-lt"/>
                <a:cs typeface="+mn-lt"/>
              </a:rPr>
              <a:t>Related resources:</a:t>
            </a:r>
            <a:endParaRPr lang="en-US">
              <a:ea typeface="+mn-lt"/>
              <a:cs typeface="+mn-lt"/>
            </a:endParaRPr>
          </a:p>
          <a:p>
            <a:r>
              <a:rPr lang="en-US" sz="1200">
                <a:ea typeface="+mn-lt"/>
                <a:cs typeface="+mn-lt"/>
              </a:rPr>
              <a:t>•</a:t>
            </a:r>
            <a:r>
              <a:rPr lang="en-US" sz="1200">
                <a:ea typeface="+mn-lt"/>
                <a:cs typeface="+mn-lt"/>
                <a:hlinkClick r:id="rId6"/>
              </a:rPr>
              <a:t>Best Practices for Performance Analytics Excellence</a:t>
            </a:r>
            <a:endParaRPr lang="en-US"/>
          </a:p>
          <a:p>
            <a:r>
              <a:rPr lang="en-US" sz="1200">
                <a:ea typeface="+mn-lt"/>
                <a:cs typeface="+mn-lt"/>
              </a:rPr>
              <a:t>•</a:t>
            </a:r>
            <a:r>
              <a:rPr lang="en-US" sz="1200">
                <a:ea typeface="+mn-lt"/>
                <a:cs typeface="+mn-lt"/>
                <a:hlinkClick r:id="rId7"/>
              </a:rPr>
              <a:t>Play to Win: Performance Analytics Empowers Your Business</a:t>
            </a:r>
            <a:endParaRPr lang="en-US"/>
          </a:p>
          <a:p>
            <a:r>
              <a:rPr lang="en-US" sz="1200">
                <a:ea typeface="+mn-lt"/>
                <a:cs typeface="+mn-lt"/>
              </a:rPr>
              <a:t>•</a:t>
            </a:r>
            <a:r>
              <a:rPr lang="en-US" sz="1200">
                <a:ea typeface="+mn-lt"/>
                <a:cs typeface="+mn-lt"/>
                <a:hlinkClick r:id="rId8"/>
              </a:rPr>
              <a:t>Performance Analytics: The Blueprint for Success</a:t>
            </a:r>
            <a:endParaRPr lang="en-US"/>
          </a:p>
          <a:p>
            <a:r>
              <a:rPr lang="en-US" sz="1200">
                <a:ea typeface="+mn-lt"/>
                <a:cs typeface="+mn-lt"/>
              </a:rPr>
              <a:t>Performance Analytics Essentials - </a:t>
            </a:r>
            <a:r>
              <a:rPr lang="en-US" sz="1200">
                <a:ea typeface="+mn-lt"/>
                <a:cs typeface="+mn-lt"/>
                <a:hlinkClick r:id="rId9"/>
              </a:rPr>
              <a:t>https://nowlearning.service-now.com/lxp?id=overview&amp;sys_id=289a949bdb2b009015531cbd139619d1&amp;type=course</a:t>
            </a:r>
            <a:r>
              <a:rPr lang="en-US" sz="1200">
                <a:ea typeface="+mn-lt"/>
                <a:cs typeface="+mn-lt"/>
              </a:rPr>
              <a:t> </a:t>
            </a:r>
            <a:endParaRPr lang="en-US"/>
          </a:p>
          <a:p>
            <a:r>
              <a:rPr lang="en-US" sz="1200">
                <a:ea typeface="+mn-lt"/>
                <a:cs typeface="+mn-lt"/>
              </a:rPr>
              <a:t>Performance Analytics Community - </a:t>
            </a:r>
            <a:r>
              <a:rPr lang="en-US" sz="1200" spc="-10">
                <a:ea typeface="+mn-lt"/>
                <a:cs typeface="+mn-lt"/>
                <a:hlinkClick r:id="rId10"/>
              </a:rPr>
              <a:t>https://community.servicenow.com/community?id=community_forum&amp;sys_id=b5291a2ddbd897c068c1fb651f9619e2</a:t>
            </a:r>
            <a:endParaRPr lang="en-US" spc="-10"/>
          </a:p>
        </p:txBody>
      </p:sp>
    </p:spTree>
    <p:extLst>
      <p:ext uri="{BB962C8B-B14F-4D97-AF65-F5344CB8AC3E}">
        <p14:creationId xmlns:p14="http://schemas.microsoft.com/office/powerpoint/2010/main" val="40389561"/>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68A1A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2882F-FB41-4233-A077-1D98B44D5C71}"/>
              </a:ext>
            </a:extLst>
          </p:cNvPr>
          <p:cNvSpPr>
            <a:spLocks noGrp="1"/>
          </p:cNvSpPr>
          <p:nvPr>
            <p:ph type="ctrTitle"/>
          </p:nvPr>
        </p:nvSpPr>
        <p:spPr>
          <a:xfrm>
            <a:off x="614766" y="2005012"/>
            <a:ext cx="8179914" cy="1336386"/>
          </a:xfrm>
        </p:spPr>
        <p:txBody>
          <a:bodyPr/>
          <a:lstStyle/>
          <a:p>
            <a:r>
              <a:rPr lang="en-US"/>
              <a:t>Plan</a:t>
            </a:r>
          </a:p>
        </p:txBody>
      </p:sp>
      <p:sp>
        <p:nvSpPr>
          <p:cNvPr id="3" name="Text Placeholder 2">
            <a:extLst>
              <a:ext uri="{FF2B5EF4-FFF2-40B4-BE49-F238E27FC236}">
                <a16:creationId xmlns:a16="http://schemas.microsoft.com/office/drawing/2014/main" id="{5EDDF365-C969-4EFC-82AF-C03B1A03749A}"/>
              </a:ext>
            </a:extLst>
          </p:cNvPr>
          <p:cNvSpPr>
            <a:spLocks noGrp="1"/>
          </p:cNvSpPr>
          <p:nvPr>
            <p:ph type="body" sz="quarter" idx="10"/>
          </p:nvPr>
        </p:nvSpPr>
        <p:spPr>
          <a:xfrm>
            <a:off x="629072" y="3360858"/>
            <a:ext cx="6152728" cy="789637"/>
          </a:xfrm>
        </p:spPr>
        <p:txBody>
          <a:bodyPr/>
          <a:lstStyle/>
          <a:p>
            <a:r>
              <a:rPr lang="en-US"/>
              <a:t>Train and design for configuration</a:t>
            </a:r>
          </a:p>
        </p:txBody>
      </p:sp>
    </p:spTree>
    <p:extLst>
      <p:ext uri="{BB962C8B-B14F-4D97-AF65-F5344CB8AC3E}">
        <p14:creationId xmlns:p14="http://schemas.microsoft.com/office/powerpoint/2010/main" val="149605441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 16">
            <a:extLst>
              <a:ext uri="{FF2B5EF4-FFF2-40B4-BE49-F238E27FC236}">
                <a16:creationId xmlns:a16="http://schemas.microsoft.com/office/drawing/2014/main" id="{5C5306E9-C147-734F-A9AF-6B170AAC5260}"/>
              </a:ext>
            </a:extLst>
          </p:cNvPr>
          <p:cNvGraphicFramePr>
            <a:graphicFrameLocks noGrp="1"/>
          </p:cNvGraphicFramePr>
          <p:nvPr>
            <p:extLst>
              <p:ext uri="{D42A27DB-BD31-4B8C-83A1-F6EECF244321}">
                <p14:modId xmlns:p14="http://schemas.microsoft.com/office/powerpoint/2010/main" val="2092221493"/>
              </p:ext>
            </p:extLst>
          </p:nvPr>
        </p:nvGraphicFramePr>
        <p:xfrm>
          <a:off x="379412" y="1002057"/>
          <a:ext cx="11430002" cy="4903443"/>
        </p:xfrm>
        <a:graphic>
          <a:graphicData uri="http://schemas.openxmlformats.org/drawingml/2006/table">
            <a:tbl>
              <a:tblPr firstRow="1" bandRow="1" bandCol="1">
                <a:tableStyleId>{69012ECD-51FC-41F1-AA8D-1B2483CD663E}</a:tableStyleId>
              </a:tblPr>
              <a:tblGrid>
                <a:gridCol w="11430002">
                  <a:extLst>
                    <a:ext uri="{9D8B030D-6E8A-4147-A177-3AD203B41FA5}">
                      <a16:colId xmlns:a16="http://schemas.microsoft.com/office/drawing/2014/main" val="2402900772"/>
                    </a:ext>
                  </a:extLst>
                </a:gridCol>
              </a:tblGrid>
              <a:tr h="314084">
                <a:tc>
                  <a:txBody>
                    <a:bodyPr/>
                    <a:lstStyle/>
                    <a:p>
                      <a:r>
                        <a:rPr lang="en-US" sz="1400">
                          <a:solidFill>
                            <a:schemeClr val="bg1"/>
                          </a:solidFill>
                        </a:rPr>
                        <a:t>Plan</a:t>
                      </a:r>
                    </a:p>
                  </a:txBody>
                  <a:tcPr>
                    <a:lnL w="6350" cap="flat" cmpd="sng" algn="ctr">
                      <a:solidFill>
                        <a:schemeClr val="accent1">
                          <a:lumMod val="60000"/>
                          <a:lumOff val="40000"/>
                        </a:schemeClr>
                      </a:solidFill>
                      <a:prstDash val="solid"/>
                      <a:round/>
                      <a:headEnd type="none" w="med" len="med"/>
                      <a:tailEnd type="none" w="med" len="med"/>
                    </a:lnL>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74787461"/>
                  </a:ext>
                </a:extLst>
              </a:tr>
              <a:tr h="4589359">
                <a:tc>
                  <a:txBody>
                    <a:bodyPr/>
                    <a:lstStyle/>
                    <a:p>
                      <a:pPr marL="23" lvl="0" indent="0">
                        <a:buFont typeface="Wingdings" pitchFamily="2" charset="2"/>
                        <a:buNone/>
                      </a:pPr>
                      <a:endParaRPr lang="en-US" sz="1200">
                        <a:solidFill>
                          <a:schemeClr val="tx1"/>
                        </a:solidFill>
                      </a:endParaRPr>
                    </a:p>
                    <a:p>
                      <a:pPr marL="23" lvl="0" indent="0">
                        <a:buFont typeface="Wingdings" pitchFamily="2" charset="2"/>
                        <a:buNone/>
                      </a:pPr>
                      <a:endParaRPr lang="en-US" sz="1200">
                        <a:solidFill>
                          <a:schemeClr val="tx1"/>
                        </a:solidFill>
                      </a:endParaRPr>
                    </a:p>
                  </a:txBody>
                  <a:tcPr>
                    <a:lnL w="6350" cap="flat" cmpd="sng" algn="ctr">
                      <a:solidFill>
                        <a:schemeClr val="accent1">
                          <a:lumMod val="60000"/>
                          <a:lumOff val="40000"/>
                        </a:schemeClr>
                      </a:solidFill>
                      <a:prstDash val="solid"/>
                      <a:round/>
                      <a:headEnd type="none" w="med" len="med"/>
                      <a:tailEnd type="none" w="med" len="med"/>
                    </a:lnL>
                    <a:lnR w="6350" cap="flat" cmpd="sng" algn="ctr">
                      <a:solidFill>
                        <a:schemeClr val="accent1">
                          <a:lumMod val="60000"/>
                          <a:lumOff val="40000"/>
                        </a:schemeClr>
                      </a:solidFill>
                      <a:prstDash val="solid"/>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tcPr>
                </a:tc>
                <a:extLst>
                  <a:ext uri="{0D108BD9-81ED-4DB2-BD59-A6C34878D82A}">
                    <a16:rowId xmlns:a16="http://schemas.microsoft.com/office/drawing/2014/main" val="1631936885"/>
                  </a:ext>
                </a:extLst>
              </a:tr>
            </a:tbl>
          </a:graphicData>
        </a:graphic>
      </p:graphicFrame>
      <p:pic>
        <p:nvPicPr>
          <p:cNvPr id="270" name="Pic 270" descr="img270.png"/>
          <p:cNvPicPr>
            <a:picLocks noChangeAspect="1"/>
          </p:cNvPicPr>
          <p:nvPr/>
        </p:nvPicPr>
        <p:blipFill>
          <a:blip r:embed="rId3"/>
          <a:stretch>
            <a:fillRect/>
          </a:stretch>
        </p:blipFill>
        <p:spPr>
          <a:xfrm>
            <a:off x="17745013" y="1067388"/>
            <a:ext cx="0" cy="0"/>
          </a:xfrm>
          <a:prstGeom prst="rect">
            <a:avLst/>
          </a:prstGeom>
        </p:spPr>
      </p:pic>
      <p:sp>
        <p:nvSpPr>
          <p:cNvPr id="18" name="Title 2">
            <a:extLst>
              <a:ext uri="{FF2B5EF4-FFF2-40B4-BE49-F238E27FC236}">
                <a16:creationId xmlns:a16="http://schemas.microsoft.com/office/drawing/2014/main" id="{8CC4B354-CF94-A74D-8334-192D8CF5F960}"/>
              </a:ext>
            </a:extLst>
          </p:cNvPr>
          <p:cNvSpPr>
            <a:spLocks noGrp="1"/>
          </p:cNvSpPr>
          <p:nvPr>
            <p:ph type="title"/>
          </p:nvPr>
        </p:nvSpPr>
        <p:spPr>
          <a:xfrm>
            <a:off x="379413" y="54864"/>
            <a:ext cx="12256447" cy="668692"/>
          </a:xfrm>
        </p:spPr>
        <p:txBody>
          <a:bodyPr/>
          <a:lstStyle/>
          <a:p>
            <a:r>
              <a:rPr lang="en-US"/>
              <a:t>Plan phase of self-implementation</a:t>
            </a:r>
          </a:p>
        </p:txBody>
      </p:sp>
      <p:sp>
        <p:nvSpPr>
          <p:cNvPr id="2" name="Rectangle 1">
            <a:extLst>
              <a:ext uri="{FF2B5EF4-FFF2-40B4-BE49-F238E27FC236}">
                <a16:creationId xmlns:a16="http://schemas.microsoft.com/office/drawing/2014/main" id="{7A34031E-0485-E846-B033-471AF7C16EF9}"/>
              </a:ext>
            </a:extLst>
          </p:cNvPr>
          <p:cNvSpPr/>
          <p:nvPr/>
        </p:nvSpPr>
        <p:spPr>
          <a:xfrm>
            <a:off x="379413" y="1370049"/>
            <a:ext cx="11500270" cy="1200329"/>
          </a:xfrm>
          <a:prstGeom prst="rect">
            <a:avLst/>
          </a:prstGeom>
        </p:spPr>
        <p:txBody>
          <a:bodyPr wrap="square" lIns="91440" tIns="45720" rIns="91440" bIns="45720" anchor="t">
            <a:spAutoFit/>
          </a:bodyPr>
          <a:lstStyle/>
          <a:p>
            <a:r>
              <a:rPr lang="en-US" sz="1200" b="1">
                <a:ea typeface="+mn-lt"/>
                <a:cs typeface="+mn-lt"/>
              </a:rPr>
              <a:t>Important steps during the plan phase include:</a:t>
            </a:r>
            <a:endParaRPr lang="en-US">
              <a:ea typeface="+mn-lt"/>
              <a:cs typeface="+mn-lt"/>
            </a:endParaRPr>
          </a:p>
          <a:p>
            <a:pPr marL="228600" indent="-228600">
              <a:buFont typeface="+mj-lt"/>
              <a:buAutoNum type="arabicPeriod"/>
            </a:pPr>
            <a:r>
              <a:rPr lang="en-US" sz="1200">
                <a:ea typeface="+mn-lt"/>
                <a:cs typeface="+mn-lt"/>
              </a:rPr>
              <a:t>Holding </a:t>
            </a:r>
            <a:r>
              <a:rPr lang="en-US" sz="1200" b="1">
                <a:ea typeface="+mn-lt"/>
                <a:cs typeface="+mn-lt"/>
              </a:rPr>
              <a:t>workshops</a:t>
            </a:r>
            <a:r>
              <a:rPr lang="en-US" sz="1200">
                <a:ea typeface="+mn-lt"/>
                <a:cs typeface="+mn-lt"/>
              </a:rPr>
              <a:t> to understand your process and platform needs</a:t>
            </a:r>
            <a:endParaRPr lang="en-US">
              <a:ea typeface="+mn-lt"/>
              <a:cs typeface="+mn-lt"/>
            </a:endParaRPr>
          </a:p>
          <a:p>
            <a:pPr marL="228600" indent="-228600">
              <a:buFont typeface="+mj-lt"/>
              <a:buAutoNum type="arabicPeriod"/>
            </a:pPr>
            <a:r>
              <a:rPr lang="en-US" sz="1200">
                <a:ea typeface="+mn-lt"/>
                <a:cs typeface="+mn-lt"/>
              </a:rPr>
              <a:t>Finalizing the </a:t>
            </a:r>
            <a:r>
              <a:rPr lang="en-US" sz="1200" b="1">
                <a:ea typeface="+mn-lt"/>
                <a:cs typeface="+mn-lt"/>
              </a:rPr>
              <a:t>engagement timeline</a:t>
            </a:r>
            <a:endParaRPr lang="en-US">
              <a:ea typeface="+mn-lt"/>
              <a:cs typeface="+mn-lt"/>
            </a:endParaRPr>
          </a:p>
          <a:p>
            <a:pPr marL="228600" indent="-228600">
              <a:buFont typeface="+mj-lt"/>
              <a:buAutoNum type="arabicPeriod"/>
            </a:pPr>
            <a:r>
              <a:rPr lang="en-US" sz="1200">
                <a:ea typeface="+mn-lt"/>
                <a:cs typeface="+mn-lt"/>
              </a:rPr>
              <a:t>Getting all </a:t>
            </a:r>
            <a:r>
              <a:rPr lang="en-US" sz="1200" b="1">
                <a:ea typeface="+mn-lt"/>
                <a:cs typeface="+mn-lt"/>
              </a:rPr>
              <a:t>roles</a:t>
            </a:r>
            <a:r>
              <a:rPr lang="en-US" sz="1200">
                <a:ea typeface="+mn-lt"/>
                <a:cs typeface="+mn-lt"/>
              </a:rPr>
              <a:t> set up as required</a:t>
            </a:r>
            <a:endParaRPr lang="en-US">
              <a:ea typeface="+mn-lt"/>
              <a:cs typeface="+mn-lt"/>
            </a:endParaRPr>
          </a:p>
          <a:p>
            <a:pPr marL="228600" indent="-228600">
              <a:buFont typeface="+mj-lt"/>
              <a:buAutoNum type="arabicPeriod"/>
            </a:pPr>
            <a:r>
              <a:rPr lang="en-US" sz="1200">
                <a:ea typeface="+mn-lt"/>
                <a:cs typeface="+mn-lt"/>
              </a:rPr>
              <a:t>Assuring that all </a:t>
            </a:r>
            <a:r>
              <a:rPr lang="en-US" sz="1200" b="1">
                <a:ea typeface="+mn-lt"/>
                <a:cs typeface="+mn-lt"/>
              </a:rPr>
              <a:t>necessary training </a:t>
            </a:r>
            <a:r>
              <a:rPr lang="en-US" sz="1200">
                <a:ea typeface="+mn-lt"/>
                <a:cs typeface="+mn-lt"/>
              </a:rPr>
              <a:t>gets completed</a:t>
            </a:r>
            <a:endParaRPr lang="en-US">
              <a:ea typeface="+mn-lt"/>
              <a:cs typeface="+mn-lt"/>
            </a:endParaRPr>
          </a:p>
          <a:p>
            <a:endParaRPr lang="en-US" sz="1200" b="1"/>
          </a:p>
        </p:txBody>
      </p:sp>
      <p:sp>
        <p:nvSpPr>
          <p:cNvPr id="23" name="TextBox 22">
            <a:extLst>
              <a:ext uri="{FF2B5EF4-FFF2-40B4-BE49-F238E27FC236}">
                <a16:creationId xmlns:a16="http://schemas.microsoft.com/office/drawing/2014/main" id="{9D79EE8E-6115-9547-9DB8-56F89AEA25BD}"/>
              </a:ext>
            </a:extLst>
          </p:cNvPr>
          <p:cNvSpPr txBox="1"/>
          <p:nvPr/>
        </p:nvSpPr>
        <p:spPr>
          <a:xfrm>
            <a:off x="459472" y="3661341"/>
            <a:ext cx="4476418" cy="795602"/>
          </a:xfrm>
          <a:prstGeom prst="rect">
            <a:avLst/>
          </a:prstGeom>
          <a:solidFill>
            <a:srgbClr val="F7F7F7"/>
          </a:solidFill>
          <a:ln w="31750">
            <a:noFill/>
          </a:ln>
        </p:spPr>
        <p:txBody>
          <a:bodyPr wrap="square" rtlCol="0">
            <a:spAutoFit/>
          </a:bodyPr>
          <a:lstStyle/>
          <a:p>
            <a:pPr>
              <a:lnSpc>
                <a:spcPct val="90000"/>
              </a:lnSpc>
              <a:spcBef>
                <a:spcPts val="300"/>
              </a:spcBef>
            </a:pPr>
            <a:r>
              <a:rPr lang="en-US" sz="1200" b="1"/>
              <a:t>1. Initiate </a:t>
            </a:r>
          </a:p>
          <a:p>
            <a:pPr>
              <a:lnSpc>
                <a:spcPct val="90000"/>
              </a:lnSpc>
              <a:spcBef>
                <a:spcPts val="300"/>
              </a:spcBef>
            </a:pPr>
            <a:r>
              <a:rPr lang="en-US" sz="1200"/>
              <a:t>Define your goals/objectives, collect prerequisite information, and define the key processes for implementation success.</a:t>
            </a:r>
          </a:p>
        </p:txBody>
      </p:sp>
      <p:sp>
        <p:nvSpPr>
          <p:cNvPr id="26" name="TextBox 25">
            <a:extLst>
              <a:ext uri="{FF2B5EF4-FFF2-40B4-BE49-F238E27FC236}">
                <a16:creationId xmlns:a16="http://schemas.microsoft.com/office/drawing/2014/main" id="{F6F5EAF2-090E-734F-82CB-F319863BB888}"/>
              </a:ext>
            </a:extLst>
          </p:cNvPr>
          <p:cNvSpPr txBox="1"/>
          <p:nvPr/>
        </p:nvSpPr>
        <p:spPr>
          <a:xfrm>
            <a:off x="459472" y="4757581"/>
            <a:ext cx="4476418" cy="961802"/>
          </a:xfrm>
          <a:prstGeom prst="rect">
            <a:avLst/>
          </a:prstGeom>
          <a:noFill/>
          <a:ln w="31750">
            <a:solidFill>
              <a:srgbClr val="B0E1CE"/>
            </a:solidFill>
          </a:ln>
        </p:spPr>
        <p:txBody>
          <a:bodyPr wrap="square" rtlCol="0">
            <a:spAutoFit/>
          </a:bodyPr>
          <a:lstStyle/>
          <a:p>
            <a:pPr>
              <a:lnSpc>
                <a:spcPct val="90000"/>
              </a:lnSpc>
              <a:spcBef>
                <a:spcPts val="300"/>
              </a:spcBef>
            </a:pPr>
            <a:r>
              <a:rPr lang="en-US" sz="1200" b="1"/>
              <a:t>2. Plan </a:t>
            </a:r>
          </a:p>
          <a:p>
            <a:pPr>
              <a:lnSpc>
                <a:spcPct val="90000"/>
              </a:lnSpc>
              <a:spcBef>
                <a:spcPts val="300"/>
              </a:spcBef>
            </a:pPr>
            <a:r>
              <a:rPr lang="en-US" sz="1200"/>
              <a:t>Hold workshops to understand your process </a:t>
            </a:r>
            <a:br>
              <a:rPr lang="en-US" sz="1200"/>
            </a:br>
            <a:r>
              <a:rPr lang="en-US" sz="1200"/>
              <a:t>and platform needs, finalize the engagement </a:t>
            </a:r>
            <a:br>
              <a:rPr lang="en-US" sz="1200"/>
            </a:br>
            <a:r>
              <a:rPr lang="en-US" sz="1200"/>
              <a:t>timeline, and refine your configuration </a:t>
            </a:r>
            <a:br>
              <a:rPr lang="en-US" sz="1200"/>
            </a:br>
            <a:r>
              <a:rPr lang="en-US" sz="1200"/>
              <a:t>requirements, and training</a:t>
            </a:r>
            <a:endParaRPr lang="en-US" sz="1200" b="1"/>
          </a:p>
        </p:txBody>
      </p:sp>
      <p:grpSp>
        <p:nvGrpSpPr>
          <p:cNvPr id="37" name="Group 81">
            <a:extLst>
              <a:ext uri="{FF2B5EF4-FFF2-40B4-BE49-F238E27FC236}">
                <a16:creationId xmlns:a16="http://schemas.microsoft.com/office/drawing/2014/main" id="{032AEE27-3F76-C140-BCF1-CE2AFC9A1DAB}"/>
              </a:ext>
            </a:extLst>
          </p:cNvPr>
          <p:cNvGrpSpPr>
            <a:grpSpLocks noChangeAspect="1"/>
          </p:cNvGrpSpPr>
          <p:nvPr/>
        </p:nvGrpSpPr>
        <p:grpSpPr bwMode="auto">
          <a:xfrm>
            <a:off x="4313254" y="3858332"/>
            <a:ext cx="399362" cy="405235"/>
            <a:chOff x="3703" y="2022"/>
            <a:chExt cx="272" cy="276"/>
          </a:xfrm>
        </p:grpSpPr>
        <p:sp>
          <p:nvSpPr>
            <p:cNvPr id="38" name="Oval 82">
              <a:extLst>
                <a:ext uri="{FF2B5EF4-FFF2-40B4-BE49-F238E27FC236}">
                  <a16:creationId xmlns:a16="http://schemas.microsoft.com/office/drawing/2014/main" id="{8910A15D-2473-8E47-ADBC-0699ED2D18E6}"/>
                </a:ext>
              </a:extLst>
            </p:cNvPr>
            <p:cNvSpPr>
              <a:spLocks noChangeArrowheads="1"/>
            </p:cNvSpPr>
            <p:nvPr/>
          </p:nvSpPr>
          <p:spPr bwMode="auto">
            <a:xfrm>
              <a:off x="3849" y="2022"/>
              <a:ext cx="104" cy="108"/>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Oval 83">
              <a:extLst>
                <a:ext uri="{FF2B5EF4-FFF2-40B4-BE49-F238E27FC236}">
                  <a16:creationId xmlns:a16="http://schemas.microsoft.com/office/drawing/2014/main" id="{70BA099F-D4A5-614D-9658-A752DE611254}"/>
                </a:ext>
              </a:extLst>
            </p:cNvPr>
            <p:cNvSpPr>
              <a:spLocks noChangeArrowheads="1"/>
            </p:cNvSpPr>
            <p:nvPr/>
          </p:nvSpPr>
          <p:spPr bwMode="auto">
            <a:xfrm>
              <a:off x="3905" y="2148"/>
              <a:ext cx="70" cy="72"/>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84">
              <a:extLst>
                <a:ext uri="{FF2B5EF4-FFF2-40B4-BE49-F238E27FC236}">
                  <a16:creationId xmlns:a16="http://schemas.microsoft.com/office/drawing/2014/main" id="{AB05C4D6-BE89-1748-8826-4F9B8C892263}"/>
                </a:ext>
              </a:extLst>
            </p:cNvPr>
            <p:cNvSpPr>
              <a:spLocks noChangeArrowheads="1"/>
            </p:cNvSpPr>
            <p:nvPr/>
          </p:nvSpPr>
          <p:spPr bwMode="auto">
            <a:xfrm>
              <a:off x="3770" y="2040"/>
              <a:ext cx="53" cy="54"/>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85">
              <a:extLst>
                <a:ext uri="{FF2B5EF4-FFF2-40B4-BE49-F238E27FC236}">
                  <a16:creationId xmlns:a16="http://schemas.microsoft.com/office/drawing/2014/main" id="{35AF76BA-273E-FD4A-9F93-9281C2ACBE52}"/>
                </a:ext>
              </a:extLst>
            </p:cNvPr>
            <p:cNvSpPr>
              <a:spLocks noEditPoints="1"/>
            </p:cNvSpPr>
            <p:nvPr/>
          </p:nvSpPr>
          <p:spPr bwMode="auto">
            <a:xfrm>
              <a:off x="3703" y="2075"/>
              <a:ext cx="198" cy="223"/>
            </a:xfrm>
            <a:custGeom>
              <a:avLst/>
              <a:gdLst>
                <a:gd name="T0" fmla="*/ 173 w 182"/>
                <a:gd name="T1" fmla="*/ 9 h 199"/>
                <a:gd name="T2" fmla="*/ 138 w 182"/>
                <a:gd name="T3" fmla="*/ 9 h 199"/>
                <a:gd name="T4" fmla="*/ 98 w 182"/>
                <a:gd name="T5" fmla="*/ 49 h 199"/>
                <a:gd name="T6" fmla="*/ 86 w 182"/>
                <a:gd name="T7" fmla="*/ 31 h 199"/>
                <a:gd name="T8" fmla="*/ 54 w 182"/>
                <a:gd name="T9" fmla="*/ 32 h 199"/>
                <a:gd name="T10" fmla="*/ 46 w 182"/>
                <a:gd name="T11" fmla="*/ 40 h 199"/>
                <a:gd name="T12" fmla="*/ 45 w 182"/>
                <a:gd name="T13" fmla="*/ 48 h 199"/>
                <a:gd name="T14" fmla="*/ 46 w 182"/>
                <a:gd name="T15" fmla="*/ 101 h 199"/>
                <a:gd name="T16" fmla="*/ 2 w 182"/>
                <a:gd name="T17" fmla="*/ 145 h 199"/>
                <a:gd name="T18" fmla="*/ 2 w 182"/>
                <a:gd name="T19" fmla="*/ 153 h 199"/>
                <a:gd name="T20" fmla="*/ 11 w 182"/>
                <a:gd name="T21" fmla="*/ 153 h 199"/>
                <a:gd name="T22" fmla="*/ 51 w 182"/>
                <a:gd name="T23" fmla="*/ 113 h 199"/>
                <a:gd name="T24" fmla="*/ 101 w 182"/>
                <a:gd name="T25" fmla="*/ 150 h 199"/>
                <a:gd name="T26" fmla="*/ 63 w 182"/>
                <a:gd name="T27" fmla="*/ 189 h 199"/>
                <a:gd name="T28" fmla="*/ 63 w 182"/>
                <a:gd name="T29" fmla="*/ 197 h 199"/>
                <a:gd name="T30" fmla="*/ 67 w 182"/>
                <a:gd name="T31" fmla="*/ 199 h 199"/>
                <a:gd name="T32" fmla="*/ 71 w 182"/>
                <a:gd name="T33" fmla="*/ 197 h 199"/>
                <a:gd name="T34" fmla="*/ 112 w 182"/>
                <a:gd name="T35" fmla="*/ 155 h 199"/>
                <a:gd name="T36" fmla="*/ 113 w 182"/>
                <a:gd name="T37" fmla="*/ 155 h 199"/>
                <a:gd name="T38" fmla="*/ 130 w 182"/>
                <a:gd name="T39" fmla="*/ 148 h 199"/>
                <a:gd name="T40" fmla="*/ 158 w 182"/>
                <a:gd name="T41" fmla="*/ 120 h 199"/>
                <a:gd name="T42" fmla="*/ 160 w 182"/>
                <a:gd name="T43" fmla="*/ 90 h 199"/>
                <a:gd name="T44" fmla="*/ 146 w 182"/>
                <a:gd name="T45" fmla="*/ 71 h 199"/>
                <a:gd name="T46" fmla="*/ 173 w 182"/>
                <a:gd name="T47" fmla="*/ 44 h 199"/>
                <a:gd name="T48" fmla="*/ 173 w 182"/>
                <a:gd name="T49" fmla="*/ 9 h 199"/>
                <a:gd name="T50" fmla="*/ 164 w 182"/>
                <a:gd name="T51" fmla="*/ 35 h 199"/>
                <a:gd name="T52" fmla="*/ 134 w 182"/>
                <a:gd name="T53" fmla="*/ 66 h 199"/>
                <a:gd name="T54" fmla="*/ 133 w 182"/>
                <a:gd name="T55" fmla="*/ 74 h 199"/>
                <a:gd name="T56" fmla="*/ 150 w 182"/>
                <a:gd name="T57" fmla="*/ 97 h 199"/>
                <a:gd name="T58" fmla="*/ 149 w 182"/>
                <a:gd name="T59" fmla="*/ 112 h 199"/>
                <a:gd name="T60" fmla="*/ 121 w 182"/>
                <a:gd name="T61" fmla="*/ 140 h 199"/>
                <a:gd name="T62" fmla="*/ 113 w 182"/>
                <a:gd name="T63" fmla="*/ 143 h 199"/>
                <a:gd name="T64" fmla="*/ 112 w 182"/>
                <a:gd name="T65" fmla="*/ 143 h 199"/>
                <a:gd name="T66" fmla="*/ 59 w 182"/>
                <a:gd name="T67" fmla="*/ 104 h 199"/>
                <a:gd name="T68" fmla="*/ 58 w 182"/>
                <a:gd name="T69" fmla="*/ 45 h 199"/>
                <a:gd name="T70" fmla="*/ 62 w 182"/>
                <a:gd name="T71" fmla="*/ 40 h 199"/>
                <a:gd name="T72" fmla="*/ 78 w 182"/>
                <a:gd name="T73" fmla="*/ 40 h 199"/>
                <a:gd name="T74" fmla="*/ 88 w 182"/>
                <a:gd name="T75" fmla="*/ 62 h 199"/>
                <a:gd name="T76" fmla="*/ 92 w 182"/>
                <a:gd name="T77" fmla="*/ 67 h 199"/>
                <a:gd name="T78" fmla="*/ 98 w 182"/>
                <a:gd name="T79" fmla="*/ 66 h 199"/>
                <a:gd name="T80" fmla="*/ 146 w 182"/>
                <a:gd name="T81" fmla="*/ 18 h 199"/>
                <a:gd name="T82" fmla="*/ 164 w 182"/>
                <a:gd name="T83" fmla="*/ 18 h 199"/>
                <a:gd name="T84" fmla="*/ 164 w 182"/>
                <a:gd name="T85" fmla="*/ 3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2" h="199">
                  <a:moveTo>
                    <a:pt x="173" y="9"/>
                  </a:moveTo>
                  <a:cubicBezTo>
                    <a:pt x="163" y="0"/>
                    <a:pt x="147" y="0"/>
                    <a:pt x="138" y="9"/>
                  </a:cubicBezTo>
                  <a:cubicBezTo>
                    <a:pt x="98" y="49"/>
                    <a:pt x="98" y="49"/>
                    <a:pt x="98" y="49"/>
                  </a:cubicBezTo>
                  <a:cubicBezTo>
                    <a:pt x="96" y="42"/>
                    <a:pt x="92" y="36"/>
                    <a:pt x="86" y="31"/>
                  </a:cubicBezTo>
                  <a:cubicBezTo>
                    <a:pt x="77" y="23"/>
                    <a:pt x="63" y="23"/>
                    <a:pt x="54" y="32"/>
                  </a:cubicBezTo>
                  <a:cubicBezTo>
                    <a:pt x="46" y="40"/>
                    <a:pt x="46" y="40"/>
                    <a:pt x="46" y="40"/>
                  </a:cubicBezTo>
                  <a:cubicBezTo>
                    <a:pt x="44" y="42"/>
                    <a:pt x="44" y="45"/>
                    <a:pt x="45" y="48"/>
                  </a:cubicBezTo>
                  <a:cubicBezTo>
                    <a:pt x="68" y="78"/>
                    <a:pt x="47" y="100"/>
                    <a:pt x="46" y="101"/>
                  </a:cubicBezTo>
                  <a:cubicBezTo>
                    <a:pt x="2" y="145"/>
                    <a:pt x="2" y="145"/>
                    <a:pt x="2" y="145"/>
                  </a:cubicBezTo>
                  <a:cubicBezTo>
                    <a:pt x="0" y="147"/>
                    <a:pt x="0" y="151"/>
                    <a:pt x="2" y="153"/>
                  </a:cubicBezTo>
                  <a:cubicBezTo>
                    <a:pt x="4" y="156"/>
                    <a:pt x="8" y="156"/>
                    <a:pt x="11" y="153"/>
                  </a:cubicBezTo>
                  <a:cubicBezTo>
                    <a:pt x="51" y="113"/>
                    <a:pt x="51" y="113"/>
                    <a:pt x="51" y="113"/>
                  </a:cubicBezTo>
                  <a:cubicBezTo>
                    <a:pt x="101" y="150"/>
                    <a:pt x="101" y="150"/>
                    <a:pt x="101" y="150"/>
                  </a:cubicBezTo>
                  <a:cubicBezTo>
                    <a:pt x="63" y="189"/>
                    <a:pt x="63" y="189"/>
                    <a:pt x="63" y="189"/>
                  </a:cubicBezTo>
                  <a:cubicBezTo>
                    <a:pt x="60" y="191"/>
                    <a:pt x="60" y="195"/>
                    <a:pt x="63" y="197"/>
                  </a:cubicBezTo>
                  <a:cubicBezTo>
                    <a:pt x="64" y="198"/>
                    <a:pt x="65" y="199"/>
                    <a:pt x="67" y="199"/>
                  </a:cubicBezTo>
                  <a:cubicBezTo>
                    <a:pt x="68" y="199"/>
                    <a:pt x="70" y="198"/>
                    <a:pt x="71" y="197"/>
                  </a:cubicBezTo>
                  <a:cubicBezTo>
                    <a:pt x="112" y="155"/>
                    <a:pt x="112" y="155"/>
                    <a:pt x="112" y="155"/>
                  </a:cubicBezTo>
                  <a:cubicBezTo>
                    <a:pt x="113" y="155"/>
                    <a:pt x="113" y="155"/>
                    <a:pt x="113" y="155"/>
                  </a:cubicBezTo>
                  <a:cubicBezTo>
                    <a:pt x="119" y="155"/>
                    <a:pt x="125" y="153"/>
                    <a:pt x="130" y="148"/>
                  </a:cubicBezTo>
                  <a:cubicBezTo>
                    <a:pt x="158" y="120"/>
                    <a:pt x="158" y="120"/>
                    <a:pt x="158" y="120"/>
                  </a:cubicBezTo>
                  <a:cubicBezTo>
                    <a:pt x="166" y="112"/>
                    <a:pt x="167" y="99"/>
                    <a:pt x="160" y="90"/>
                  </a:cubicBezTo>
                  <a:cubicBezTo>
                    <a:pt x="146" y="71"/>
                    <a:pt x="146" y="71"/>
                    <a:pt x="146" y="71"/>
                  </a:cubicBezTo>
                  <a:cubicBezTo>
                    <a:pt x="173" y="44"/>
                    <a:pt x="173" y="44"/>
                    <a:pt x="173" y="44"/>
                  </a:cubicBezTo>
                  <a:cubicBezTo>
                    <a:pt x="182" y="34"/>
                    <a:pt x="182" y="19"/>
                    <a:pt x="173" y="9"/>
                  </a:cubicBezTo>
                  <a:close/>
                  <a:moveTo>
                    <a:pt x="164" y="35"/>
                  </a:moveTo>
                  <a:cubicBezTo>
                    <a:pt x="134" y="66"/>
                    <a:pt x="134" y="66"/>
                    <a:pt x="134" y="66"/>
                  </a:cubicBezTo>
                  <a:cubicBezTo>
                    <a:pt x="131" y="68"/>
                    <a:pt x="131" y="72"/>
                    <a:pt x="133" y="74"/>
                  </a:cubicBezTo>
                  <a:cubicBezTo>
                    <a:pt x="150" y="97"/>
                    <a:pt x="150" y="97"/>
                    <a:pt x="150" y="97"/>
                  </a:cubicBezTo>
                  <a:cubicBezTo>
                    <a:pt x="154" y="101"/>
                    <a:pt x="153" y="108"/>
                    <a:pt x="149" y="112"/>
                  </a:cubicBezTo>
                  <a:cubicBezTo>
                    <a:pt x="121" y="140"/>
                    <a:pt x="121" y="140"/>
                    <a:pt x="121" y="140"/>
                  </a:cubicBezTo>
                  <a:cubicBezTo>
                    <a:pt x="119" y="142"/>
                    <a:pt x="116" y="143"/>
                    <a:pt x="113" y="143"/>
                  </a:cubicBezTo>
                  <a:cubicBezTo>
                    <a:pt x="112" y="143"/>
                    <a:pt x="112" y="143"/>
                    <a:pt x="112" y="143"/>
                  </a:cubicBezTo>
                  <a:cubicBezTo>
                    <a:pt x="59" y="104"/>
                    <a:pt x="59" y="104"/>
                    <a:pt x="59" y="104"/>
                  </a:cubicBezTo>
                  <a:cubicBezTo>
                    <a:pt x="67" y="92"/>
                    <a:pt x="74" y="70"/>
                    <a:pt x="58" y="45"/>
                  </a:cubicBezTo>
                  <a:cubicBezTo>
                    <a:pt x="62" y="40"/>
                    <a:pt x="62" y="40"/>
                    <a:pt x="62" y="40"/>
                  </a:cubicBezTo>
                  <a:cubicBezTo>
                    <a:pt x="67" y="36"/>
                    <a:pt x="74" y="36"/>
                    <a:pt x="78" y="40"/>
                  </a:cubicBezTo>
                  <a:cubicBezTo>
                    <a:pt x="85" y="46"/>
                    <a:pt x="88" y="53"/>
                    <a:pt x="88" y="62"/>
                  </a:cubicBezTo>
                  <a:cubicBezTo>
                    <a:pt x="88" y="64"/>
                    <a:pt x="89" y="66"/>
                    <a:pt x="92" y="67"/>
                  </a:cubicBezTo>
                  <a:cubicBezTo>
                    <a:pt x="94" y="68"/>
                    <a:pt x="96" y="68"/>
                    <a:pt x="98" y="66"/>
                  </a:cubicBezTo>
                  <a:cubicBezTo>
                    <a:pt x="146" y="18"/>
                    <a:pt x="146" y="18"/>
                    <a:pt x="146" y="18"/>
                  </a:cubicBezTo>
                  <a:cubicBezTo>
                    <a:pt x="151" y="13"/>
                    <a:pt x="159" y="13"/>
                    <a:pt x="164" y="18"/>
                  </a:cubicBezTo>
                  <a:cubicBezTo>
                    <a:pt x="169" y="23"/>
                    <a:pt x="169" y="31"/>
                    <a:pt x="164" y="35"/>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2" name="Group 195">
            <a:extLst>
              <a:ext uri="{FF2B5EF4-FFF2-40B4-BE49-F238E27FC236}">
                <a16:creationId xmlns:a16="http://schemas.microsoft.com/office/drawing/2014/main" id="{A3E1B30C-AA20-034E-B0FE-50C36D15CF43}"/>
              </a:ext>
            </a:extLst>
          </p:cNvPr>
          <p:cNvGrpSpPr>
            <a:grpSpLocks noChangeAspect="1"/>
          </p:cNvGrpSpPr>
          <p:nvPr/>
        </p:nvGrpSpPr>
        <p:grpSpPr bwMode="auto">
          <a:xfrm>
            <a:off x="4258231" y="5025663"/>
            <a:ext cx="472350" cy="427221"/>
            <a:chOff x="1215" y="3003"/>
            <a:chExt cx="314" cy="284"/>
          </a:xfrm>
        </p:grpSpPr>
        <p:sp>
          <p:nvSpPr>
            <p:cNvPr id="43" name="Freeform 196">
              <a:extLst>
                <a:ext uri="{FF2B5EF4-FFF2-40B4-BE49-F238E27FC236}">
                  <a16:creationId xmlns:a16="http://schemas.microsoft.com/office/drawing/2014/main" id="{171150C7-D974-A34F-A743-646962EE9CF5}"/>
                </a:ext>
              </a:extLst>
            </p:cNvPr>
            <p:cNvSpPr>
              <a:spLocks noEditPoints="1"/>
            </p:cNvSpPr>
            <p:nvPr/>
          </p:nvSpPr>
          <p:spPr bwMode="auto">
            <a:xfrm>
              <a:off x="1215" y="3003"/>
              <a:ext cx="314" cy="284"/>
            </a:xfrm>
            <a:custGeom>
              <a:avLst/>
              <a:gdLst>
                <a:gd name="T0" fmla="*/ 249 w 252"/>
                <a:gd name="T1" fmla="*/ 1 h 220"/>
                <a:gd name="T2" fmla="*/ 243 w 252"/>
                <a:gd name="T3" fmla="*/ 1 h 220"/>
                <a:gd name="T4" fmla="*/ 126 w 252"/>
                <a:gd name="T5" fmla="*/ 55 h 220"/>
                <a:gd name="T6" fmla="*/ 9 w 252"/>
                <a:gd name="T7" fmla="*/ 1 h 220"/>
                <a:gd name="T8" fmla="*/ 3 w 252"/>
                <a:gd name="T9" fmla="*/ 1 h 220"/>
                <a:gd name="T10" fmla="*/ 0 w 252"/>
                <a:gd name="T11" fmla="*/ 6 h 220"/>
                <a:gd name="T12" fmla="*/ 0 w 252"/>
                <a:gd name="T13" fmla="*/ 158 h 220"/>
                <a:gd name="T14" fmla="*/ 3 w 252"/>
                <a:gd name="T15" fmla="*/ 163 h 220"/>
                <a:gd name="T16" fmla="*/ 123 w 252"/>
                <a:gd name="T17" fmla="*/ 219 h 220"/>
                <a:gd name="T18" fmla="*/ 126 w 252"/>
                <a:gd name="T19" fmla="*/ 220 h 220"/>
                <a:gd name="T20" fmla="*/ 129 w 252"/>
                <a:gd name="T21" fmla="*/ 219 h 220"/>
                <a:gd name="T22" fmla="*/ 249 w 252"/>
                <a:gd name="T23" fmla="*/ 163 h 220"/>
                <a:gd name="T24" fmla="*/ 252 w 252"/>
                <a:gd name="T25" fmla="*/ 158 h 220"/>
                <a:gd name="T26" fmla="*/ 252 w 252"/>
                <a:gd name="T27" fmla="*/ 6 h 220"/>
                <a:gd name="T28" fmla="*/ 249 w 252"/>
                <a:gd name="T29" fmla="*/ 1 h 220"/>
                <a:gd name="T30" fmla="*/ 12 w 252"/>
                <a:gd name="T31" fmla="*/ 15 h 220"/>
                <a:gd name="T32" fmla="*/ 120 w 252"/>
                <a:gd name="T33" fmla="*/ 66 h 220"/>
                <a:gd name="T34" fmla="*/ 120 w 252"/>
                <a:gd name="T35" fmla="*/ 205 h 220"/>
                <a:gd name="T36" fmla="*/ 12 w 252"/>
                <a:gd name="T37" fmla="*/ 154 h 220"/>
                <a:gd name="T38" fmla="*/ 12 w 252"/>
                <a:gd name="T39" fmla="*/ 15 h 220"/>
                <a:gd name="T40" fmla="*/ 240 w 252"/>
                <a:gd name="T41" fmla="*/ 154 h 220"/>
                <a:gd name="T42" fmla="*/ 132 w 252"/>
                <a:gd name="T43" fmla="*/ 205 h 220"/>
                <a:gd name="T44" fmla="*/ 132 w 252"/>
                <a:gd name="T45" fmla="*/ 66 h 220"/>
                <a:gd name="T46" fmla="*/ 240 w 252"/>
                <a:gd name="T47" fmla="*/ 15 h 220"/>
                <a:gd name="T48" fmla="*/ 240 w 252"/>
                <a:gd name="T49" fmla="*/ 15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2" h="220">
                  <a:moveTo>
                    <a:pt x="249" y="1"/>
                  </a:moveTo>
                  <a:cubicBezTo>
                    <a:pt x="247" y="0"/>
                    <a:pt x="245" y="0"/>
                    <a:pt x="243" y="1"/>
                  </a:cubicBezTo>
                  <a:cubicBezTo>
                    <a:pt x="126" y="55"/>
                    <a:pt x="126" y="55"/>
                    <a:pt x="126" y="55"/>
                  </a:cubicBezTo>
                  <a:cubicBezTo>
                    <a:pt x="9" y="1"/>
                    <a:pt x="9" y="1"/>
                    <a:pt x="9" y="1"/>
                  </a:cubicBezTo>
                  <a:cubicBezTo>
                    <a:pt x="7" y="0"/>
                    <a:pt x="5" y="0"/>
                    <a:pt x="3" y="1"/>
                  </a:cubicBezTo>
                  <a:cubicBezTo>
                    <a:pt x="1" y="2"/>
                    <a:pt x="0" y="4"/>
                    <a:pt x="0" y="6"/>
                  </a:cubicBezTo>
                  <a:cubicBezTo>
                    <a:pt x="0" y="158"/>
                    <a:pt x="0" y="158"/>
                    <a:pt x="0" y="158"/>
                  </a:cubicBezTo>
                  <a:cubicBezTo>
                    <a:pt x="0" y="160"/>
                    <a:pt x="1" y="162"/>
                    <a:pt x="3" y="163"/>
                  </a:cubicBezTo>
                  <a:cubicBezTo>
                    <a:pt x="123" y="219"/>
                    <a:pt x="123" y="219"/>
                    <a:pt x="123" y="219"/>
                  </a:cubicBezTo>
                  <a:cubicBezTo>
                    <a:pt x="124" y="220"/>
                    <a:pt x="125" y="220"/>
                    <a:pt x="126" y="220"/>
                  </a:cubicBezTo>
                  <a:cubicBezTo>
                    <a:pt x="127" y="220"/>
                    <a:pt x="128" y="220"/>
                    <a:pt x="129" y="219"/>
                  </a:cubicBezTo>
                  <a:cubicBezTo>
                    <a:pt x="249" y="163"/>
                    <a:pt x="249" y="163"/>
                    <a:pt x="249" y="163"/>
                  </a:cubicBezTo>
                  <a:cubicBezTo>
                    <a:pt x="251" y="162"/>
                    <a:pt x="252" y="160"/>
                    <a:pt x="252" y="158"/>
                  </a:cubicBezTo>
                  <a:cubicBezTo>
                    <a:pt x="252" y="6"/>
                    <a:pt x="252" y="6"/>
                    <a:pt x="252" y="6"/>
                  </a:cubicBezTo>
                  <a:cubicBezTo>
                    <a:pt x="252" y="4"/>
                    <a:pt x="251" y="2"/>
                    <a:pt x="249" y="1"/>
                  </a:cubicBezTo>
                  <a:close/>
                  <a:moveTo>
                    <a:pt x="12" y="15"/>
                  </a:moveTo>
                  <a:cubicBezTo>
                    <a:pt x="120" y="66"/>
                    <a:pt x="120" y="66"/>
                    <a:pt x="120" y="66"/>
                  </a:cubicBezTo>
                  <a:cubicBezTo>
                    <a:pt x="120" y="205"/>
                    <a:pt x="120" y="205"/>
                    <a:pt x="120" y="205"/>
                  </a:cubicBezTo>
                  <a:cubicBezTo>
                    <a:pt x="12" y="154"/>
                    <a:pt x="12" y="154"/>
                    <a:pt x="12" y="154"/>
                  </a:cubicBezTo>
                  <a:lnTo>
                    <a:pt x="12" y="15"/>
                  </a:lnTo>
                  <a:close/>
                  <a:moveTo>
                    <a:pt x="240" y="154"/>
                  </a:moveTo>
                  <a:cubicBezTo>
                    <a:pt x="132" y="205"/>
                    <a:pt x="132" y="205"/>
                    <a:pt x="132" y="205"/>
                  </a:cubicBezTo>
                  <a:cubicBezTo>
                    <a:pt x="132" y="66"/>
                    <a:pt x="132" y="66"/>
                    <a:pt x="132" y="66"/>
                  </a:cubicBezTo>
                  <a:cubicBezTo>
                    <a:pt x="240" y="15"/>
                    <a:pt x="240" y="15"/>
                    <a:pt x="240" y="15"/>
                  </a:cubicBezTo>
                  <a:lnTo>
                    <a:pt x="240" y="154"/>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97">
              <a:extLst>
                <a:ext uri="{FF2B5EF4-FFF2-40B4-BE49-F238E27FC236}">
                  <a16:creationId xmlns:a16="http://schemas.microsoft.com/office/drawing/2014/main" id="{E3202218-18CD-9540-A13F-86D8133C9156}"/>
                </a:ext>
              </a:extLst>
            </p:cNvPr>
            <p:cNvSpPr>
              <a:spLocks/>
            </p:cNvSpPr>
            <p:nvPr/>
          </p:nvSpPr>
          <p:spPr bwMode="auto">
            <a:xfrm>
              <a:off x="1405" y="3084"/>
              <a:ext cx="70" cy="43"/>
            </a:xfrm>
            <a:custGeom>
              <a:avLst/>
              <a:gdLst>
                <a:gd name="T0" fmla="*/ 7 w 56"/>
                <a:gd name="T1" fmla="*/ 33 h 33"/>
                <a:gd name="T2" fmla="*/ 10 w 56"/>
                <a:gd name="T3" fmla="*/ 32 h 33"/>
                <a:gd name="T4" fmla="*/ 51 w 56"/>
                <a:gd name="T5" fmla="*/ 13 h 33"/>
                <a:gd name="T6" fmla="*/ 54 w 56"/>
                <a:gd name="T7" fmla="*/ 5 h 33"/>
                <a:gd name="T8" fmla="*/ 46 w 56"/>
                <a:gd name="T9" fmla="*/ 2 h 33"/>
                <a:gd name="T10" fmla="*/ 5 w 56"/>
                <a:gd name="T11" fmla="*/ 21 h 33"/>
                <a:gd name="T12" fmla="*/ 2 w 56"/>
                <a:gd name="T13" fmla="*/ 29 h 33"/>
                <a:gd name="T14" fmla="*/ 7 w 56"/>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33">
                  <a:moveTo>
                    <a:pt x="7" y="33"/>
                  </a:moveTo>
                  <a:cubicBezTo>
                    <a:pt x="8" y="33"/>
                    <a:pt x="9" y="33"/>
                    <a:pt x="10" y="32"/>
                  </a:cubicBezTo>
                  <a:cubicBezTo>
                    <a:pt x="51" y="13"/>
                    <a:pt x="51" y="13"/>
                    <a:pt x="51" y="13"/>
                  </a:cubicBezTo>
                  <a:cubicBezTo>
                    <a:pt x="54" y="11"/>
                    <a:pt x="56" y="8"/>
                    <a:pt x="54" y="5"/>
                  </a:cubicBezTo>
                  <a:cubicBezTo>
                    <a:pt x="53" y="2"/>
                    <a:pt x="49" y="0"/>
                    <a:pt x="46" y="2"/>
                  </a:cubicBezTo>
                  <a:cubicBezTo>
                    <a:pt x="5" y="21"/>
                    <a:pt x="5" y="21"/>
                    <a:pt x="5" y="21"/>
                  </a:cubicBezTo>
                  <a:cubicBezTo>
                    <a:pt x="2" y="23"/>
                    <a:pt x="0" y="26"/>
                    <a:pt x="2" y="29"/>
                  </a:cubicBezTo>
                  <a:cubicBezTo>
                    <a:pt x="3" y="31"/>
                    <a:pt x="5" y="33"/>
                    <a:pt x="7" y="33"/>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98">
              <a:extLst>
                <a:ext uri="{FF2B5EF4-FFF2-40B4-BE49-F238E27FC236}">
                  <a16:creationId xmlns:a16="http://schemas.microsoft.com/office/drawing/2014/main" id="{0D922D2A-5CD7-6044-8EB3-F6AE09F31B14}"/>
                </a:ext>
              </a:extLst>
            </p:cNvPr>
            <p:cNvSpPr>
              <a:spLocks/>
            </p:cNvSpPr>
            <p:nvPr/>
          </p:nvSpPr>
          <p:spPr bwMode="auto">
            <a:xfrm>
              <a:off x="1263" y="3167"/>
              <a:ext cx="69" cy="42"/>
            </a:xfrm>
            <a:custGeom>
              <a:avLst/>
              <a:gdLst>
                <a:gd name="T0" fmla="*/ 51 w 55"/>
                <a:gd name="T1" fmla="*/ 21 h 33"/>
                <a:gd name="T2" fmla="*/ 10 w 55"/>
                <a:gd name="T3" fmla="*/ 2 h 33"/>
                <a:gd name="T4" fmla="*/ 2 w 55"/>
                <a:gd name="T5" fmla="*/ 5 h 33"/>
                <a:gd name="T6" fmla="*/ 4 w 55"/>
                <a:gd name="T7" fmla="*/ 13 h 33"/>
                <a:gd name="T8" fmla="*/ 46 w 55"/>
                <a:gd name="T9" fmla="*/ 32 h 33"/>
                <a:gd name="T10" fmla="*/ 49 w 55"/>
                <a:gd name="T11" fmla="*/ 33 h 33"/>
                <a:gd name="T12" fmla="*/ 54 w 55"/>
                <a:gd name="T13" fmla="*/ 29 h 33"/>
                <a:gd name="T14" fmla="*/ 51 w 55"/>
                <a:gd name="T15" fmla="*/ 2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33">
                  <a:moveTo>
                    <a:pt x="51" y="21"/>
                  </a:moveTo>
                  <a:cubicBezTo>
                    <a:pt x="10" y="2"/>
                    <a:pt x="10" y="2"/>
                    <a:pt x="10" y="2"/>
                  </a:cubicBezTo>
                  <a:cubicBezTo>
                    <a:pt x="7" y="0"/>
                    <a:pt x="3" y="2"/>
                    <a:pt x="2" y="5"/>
                  </a:cubicBezTo>
                  <a:cubicBezTo>
                    <a:pt x="0" y="8"/>
                    <a:pt x="1" y="11"/>
                    <a:pt x="4" y="13"/>
                  </a:cubicBezTo>
                  <a:cubicBezTo>
                    <a:pt x="46" y="32"/>
                    <a:pt x="46" y="32"/>
                    <a:pt x="46" y="32"/>
                  </a:cubicBezTo>
                  <a:cubicBezTo>
                    <a:pt x="47" y="33"/>
                    <a:pt x="48" y="33"/>
                    <a:pt x="49" y="33"/>
                  </a:cubicBezTo>
                  <a:cubicBezTo>
                    <a:pt x="51" y="33"/>
                    <a:pt x="53" y="31"/>
                    <a:pt x="54" y="29"/>
                  </a:cubicBezTo>
                  <a:cubicBezTo>
                    <a:pt x="55" y="26"/>
                    <a:pt x="54" y="23"/>
                    <a:pt x="51" y="21"/>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99">
              <a:extLst>
                <a:ext uri="{FF2B5EF4-FFF2-40B4-BE49-F238E27FC236}">
                  <a16:creationId xmlns:a16="http://schemas.microsoft.com/office/drawing/2014/main" id="{F5F2AF68-9426-524A-BC0F-62D933A282CB}"/>
                </a:ext>
              </a:extLst>
            </p:cNvPr>
            <p:cNvSpPr>
              <a:spLocks/>
            </p:cNvSpPr>
            <p:nvPr/>
          </p:nvSpPr>
          <p:spPr bwMode="auto">
            <a:xfrm>
              <a:off x="1405" y="3120"/>
              <a:ext cx="81" cy="48"/>
            </a:xfrm>
            <a:custGeom>
              <a:avLst/>
              <a:gdLst>
                <a:gd name="T0" fmla="*/ 2 w 65"/>
                <a:gd name="T1" fmla="*/ 33 h 37"/>
                <a:gd name="T2" fmla="*/ 7 w 65"/>
                <a:gd name="T3" fmla="*/ 37 h 37"/>
                <a:gd name="T4" fmla="*/ 10 w 65"/>
                <a:gd name="T5" fmla="*/ 36 h 37"/>
                <a:gd name="T6" fmla="*/ 61 w 65"/>
                <a:gd name="T7" fmla="*/ 12 h 37"/>
                <a:gd name="T8" fmla="*/ 64 w 65"/>
                <a:gd name="T9" fmla="*/ 4 h 37"/>
                <a:gd name="T10" fmla="*/ 56 w 65"/>
                <a:gd name="T11" fmla="*/ 1 h 37"/>
                <a:gd name="T12" fmla="*/ 5 w 65"/>
                <a:gd name="T13" fmla="*/ 25 h 37"/>
                <a:gd name="T14" fmla="*/ 2 w 65"/>
                <a:gd name="T15" fmla="*/ 33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37">
                  <a:moveTo>
                    <a:pt x="2" y="33"/>
                  </a:moveTo>
                  <a:cubicBezTo>
                    <a:pt x="3" y="35"/>
                    <a:pt x="5" y="37"/>
                    <a:pt x="7" y="37"/>
                  </a:cubicBezTo>
                  <a:cubicBezTo>
                    <a:pt x="8" y="37"/>
                    <a:pt x="9" y="37"/>
                    <a:pt x="10" y="36"/>
                  </a:cubicBezTo>
                  <a:cubicBezTo>
                    <a:pt x="61" y="12"/>
                    <a:pt x="61" y="12"/>
                    <a:pt x="61" y="12"/>
                  </a:cubicBezTo>
                  <a:cubicBezTo>
                    <a:pt x="64" y="11"/>
                    <a:pt x="65" y="7"/>
                    <a:pt x="64" y="4"/>
                  </a:cubicBezTo>
                  <a:cubicBezTo>
                    <a:pt x="63" y="1"/>
                    <a:pt x="59" y="0"/>
                    <a:pt x="56" y="1"/>
                  </a:cubicBezTo>
                  <a:cubicBezTo>
                    <a:pt x="5" y="25"/>
                    <a:pt x="5" y="25"/>
                    <a:pt x="5" y="25"/>
                  </a:cubicBezTo>
                  <a:cubicBezTo>
                    <a:pt x="2" y="27"/>
                    <a:pt x="0" y="30"/>
                    <a:pt x="2" y="33"/>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200">
              <a:extLst>
                <a:ext uri="{FF2B5EF4-FFF2-40B4-BE49-F238E27FC236}">
                  <a16:creationId xmlns:a16="http://schemas.microsoft.com/office/drawing/2014/main" id="{3F0EFCFE-C55F-0148-9B76-6961CC33842D}"/>
                </a:ext>
              </a:extLst>
            </p:cNvPr>
            <p:cNvSpPr>
              <a:spLocks/>
            </p:cNvSpPr>
            <p:nvPr/>
          </p:nvSpPr>
          <p:spPr bwMode="auto">
            <a:xfrm>
              <a:off x="1405" y="3168"/>
              <a:ext cx="69" cy="41"/>
            </a:xfrm>
            <a:custGeom>
              <a:avLst/>
              <a:gdLst>
                <a:gd name="T0" fmla="*/ 45 w 55"/>
                <a:gd name="T1" fmla="*/ 1 h 32"/>
                <a:gd name="T2" fmla="*/ 5 w 55"/>
                <a:gd name="T3" fmla="*/ 20 h 32"/>
                <a:gd name="T4" fmla="*/ 2 w 55"/>
                <a:gd name="T5" fmla="*/ 28 h 32"/>
                <a:gd name="T6" fmla="*/ 7 w 55"/>
                <a:gd name="T7" fmla="*/ 32 h 32"/>
                <a:gd name="T8" fmla="*/ 10 w 55"/>
                <a:gd name="T9" fmla="*/ 31 h 32"/>
                <a:gd name="T10" fmla="*/ 51 w 55"/>
                <a:gd name="T11" fmla="*/ 12 h 32"/>
                <a:gd name="T12" fmla="*/ 53 w 55"/>
                <a:gd name="T13" fmla="*/ 4 h 32"/>
                <a:gd name="T14" fmla="*/ 45 w 55"/>
                <a:gd name="T15" fmla="*/ 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32">
                  <a:moveTo>
                    <a:pt x="45" y="1"/>
                  </a:moveTo>
                  <a:cubicBezTo>
                    <a:pt x="5" y="20"/>
                    <a:pt x="5" y="20"/>
                    <a:pt x="5" y="20"/>
                  </a:cubicBezTo>
                  <a:cubicBezTo>
                    <a:pt x="2" y="22"/>
                    <a:pt x="0" y="25"/>
                    <a:pt x="2" y="28"/>
                  </a:cubicBezTo>
                  <a:cubicBezTo>
                    <a:pt x="3" y="30"/>
                    <a:pt x="5" y="32"/>
                    <a:pt x="7" y="32"/>
                  </a:cubicBezTo>
                  <a:cubicBezTo>
                    <a:pt x="8" y="32"/>
                    <a:pt x="9" y="32"/>
                    <a:pt x="10" y="31"/>
                  </a:cubicBezTo>
                  <a:cubicBezTo>
                    <a:pt x="51" y="12"/>
                    <a:pt x="51" y="12"/>
                    <a:pt x="51" y="12"/>
                  </a:cubicBezTo>
                  <a:cubicBezTo>
                    <a:pt x="54" y="11"/>
                    <a:pt x="55" y="7"/>
                    <a:pt x="53" y="4"/>
                  </a:cubicBezTo>
                  <a:cubicBezTo>
                    <a:pt x="52" y="1"/>
                    <a:pt x="48" y="0"/>
                    <a:pt x="45" y="1"/>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01">
              <a:extLst>
                <a:ext uri="{FF2B5EF4-FFF2-40B4-BE49-F238E27FC236}">
                  <a16:creationId xmlns:a16="http://schemas.microsoft.com/office/drawing/2014/main" id="{3F36B580-DF23-B341-AEB8-3F9C0AED38C6}"/>
                </a:ext>
              </a:extLst>
            </p:cNvPr>
            <p:cNvSpPr>
              <a:spLocks/>
            </p:cNvSpPr>
            <p:nvPr/>
          </p:nvSpPr>
          <p:spPr bwMode="auto">
            <a:xfrm>
              <a:off x="1255" y="3052"/>
              <a:ext cx="84" cy="116"/>
            </a:xfrm>
            <a:custGeom>
              <a:avLst/>
              <a:gdLst>
                <a:gd name="T0" fmla="*/ 5 w 68"/>
                <a:gd name="T1" fmla="*/ 66 h 90"/>
                <a:gd name="T2" fmla="*/ 0 w 68"/>
                <a:gd name="T3" fmla="*/ 58 h 90"/>
                <a:gd name="T4" fmla="*/ 29 w 68"/>
                <a:gd name="T5" fmla="*/ 36 h 90"/>
                <a:gd name="T6" fmla="*/ 67 w 68"/>
                <a:gd name="T7" fmla="*/ 79 h 90"/>
                <a:gd name="T8" fmla="*/ 57 w 68"/>
                <a:gd name="T9" fmla="*/ 87 h 90"/>
                <a:gd name="T10" fmla="*/ 5 w 68"/>
                <a:gd name="T11" fmla="*/ 66 h 90"/>
              </a:gdLst>
              <a:ahLst/>
              <a:cxnLst>
                <a:cxn ang="0">
                  <a:pos x="T0" y="T1"/>
                </a:cxn>
                <a:cxn ang="0">
                  <a:pos x="T2" y="T3"/>
                </a:cxn>
                <a:cxn ang="0">
                  <a:pos x="T4" y="T5"/>
                </a:cxn>
                <a:cxn ang="0">
                  <a:pos x="T6" y="T7"/>
                </a:cxn>
                <a:cxn ang="0">
                  <a:pos x="T8" y="T9"/>
                </a:cxn>
                <a:cxn ang="0">
                  <a:pos x="T10" y="T11"/>
                </a:cxn>
              </a:cxnLst>
              <a:rect l="0" t="0" r="r" b="b"/>
              <a:pathLst>
                <a:path w="68" h="90">
                  <a:moveTo>
                    <a:pt x="5" y="66"/>
                  </a:moveTo>
                  <a:cubicBezTo>
                    <a:pt x="2" y="65"/>
                    <a:pt x="0" y="61"/>
                    <a:pt x="0" y="58"/>
                  </a:cubicBezTo>
                  <a:cubicBezTo>
                    <a:pt x="2" y="16"/>
                    <a:pt x="20" y="0"/>
                    <a:pt x="29" y="36"/>
                  </a:cubicBezTo>
                  <a:cubicBezTo>
                    <a:pt x="38" y="71"/>
                    <a:pt x="64" y="15"/>
                    <a:pt x="67" y="79"/>
                  </a:cubicBezTo>
                  <a:cubicBezTo>
                    <a:pt x="68" y="85"/>
                    <a:pt x="62" y="90"/>
                    <a:pt x="57" y="87"/>
                  </a:cubicBezTo>
                  <a:lnTo>
                    <a:pt x="5" y="66"/>
                  </a:ln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0" name="TextBox 49">
            <a:extLst>
              <a:ext uri="{FF2B5EF4-FFF2-40B4-BE49-F238E27FC236}">
                <a16:creationId xmlns:a16="http://schemas.microsoft.com/office/drawing/2014/main" id="{5F6BBA0F-8576-B047-ADBA-23A79187E569}"/>
              </a:ext>
            </a:extLst>
          </p:cNvPr>
          <p:cNvSpPr txBox="1"/>
          <p:nvPr/>
        </p:nvSpPr>
        <p:spPr>
          <a:xfrm>
            <a:off x="7248801" y="5133896"/>
            <a:ext cx="4465405" cy="629403"/>
          </a:xfrm>
          <a:prstGeom prst="rect">
            <a:avLst/>
          </a:prstGeom>
          <a:solidFill>
            <a:srgbClr val="F7F7F7"/>
          </a:solidFill>
        </p:spPr>
        <p:txBody>
          <a:bodyPr wrap="square" rtlCol="0">
            <a:spAutoFit/>
          </a:bodyPr>
          <a:lstStyle/>
          <a:p>
            <a:pPr>
              <a:lnSpc>
                <a:spcPct val="90000"/>
              </a:lnSpc>
              <a:spcBef>
                <a:spcPts val="300"/>
              </a:spcBef>
            </a:pPr>
            <a:r>
              <a:rPr lang="en-US" sz="1200" b="1"/>
              <a:t>5. Close </a:t>
            </a:r>
          </a:p>
          <a:p>
            <a:pPr>
              <a:lnSpc>
                <a:spcPct val="90000"/>
              </a:lnSpc>
              <a:spcBef>
                <a:spcPts val="300"/>
              </a:spcBef>
            </a:pPr>
            <a:r>
              <a:rPr lang="en-US" sz="1200"/>
              <a:t>Handoff from implementation team to </a:t>
            </a:r>
            <a:br>
              <a:rPr lang="en-US" sz="1200"/>
            </a:br>
            <a:r>
              <a:rPr lang="en-US" sz="1200"/>
              <a:t>the platform maintenance team.</a:t>
            </a:r>
          </a:p>
        </p:txBody>
      </p:sp>
      <p:sp>
        <p:nvSpPr>
          <p:cNvPr id="51" name="TextBox 50">
            <a:extLst>
              <a:ext uri="{FF2B5EF4-FFF2-40B4-BE49-F238E27FC236}">
                <a16:creationId xmlns:a16="http://schemas.microsoft.com/office/drawing/2014/main" id="{6335EB9D-23C8-A24B-9E92-E750436213F9}"/>
              </a:ext>
            </a:extLst>
          </p:cNvPr>
          <p:cNvSpPr txBox="1"/>
          <p:nvPr/>
        </p:nvSpPr>
        <p:spPr>
          <a:xfrm>
            <a:off x="7248801" y="4229535"/>
            <a:ext cx="4465405" cy="812530"/>
          </a:xfrm>
          <a:prstGeom prst="rect">
            <a:avLst/>
          </a:prstGeom>
          <a:solidFill>
            <a:srgbClr val="F7F7F7"/>
          </a:solidFill>
        </p:spPr>
        <p:txBody>
          <a:bodyPr wrap="square" lIns="91440" tIns="45720" rIns="91440" bIns="45720" rtlCol="0" anchor="t">
            <a:spAutoFit/>
          </a:bodyPr>
          <a:lstStyle/>
          <a:p>
            <a:pPr>
              <a:lnSpc>
                <a:spcPct val="90000"/>
              </a:lnSpc>
              <a:spcBef>
                <a:spcPts val="300"/>
              </a:spcBef>
            </a:pPr>
            <a:r>
              <a:rPr lang="en-US" sz="1200" b="1"/>
              <a:t>4. Deliver </a:t>
            </a:r>
          </a:p>
          <a:p>
            <a:r>
              <a:rPr lang="en-US" sz="1200"/>
              <a:t>Review results with stakeholders; create and </a:t>
            </a:r>
            <a:br>
              <a:rPr lang="en-US" sz="1200"/>
            </a:br>
            <a:r>
              <a:rPr lang="en-US" sz="1200"/>
              <a:t>rollout</a:t>
            </a:r>
            <a:r>
              <a:rPr lang="en-US" sz="1200">
                <a:ea typeface="+mn-lt"/>
                <a:cs typeface="+mn-lt"/>
              </a:rPr>
              <a:t> </a:t>
            </a:r>
            <a:r>
              <a:rPr lang="en-US" sz="1200"/>
              <a:t>a Communications and Training Plan; </a:t>
            </a:r>
            <a:br>
              <a:rPr lang="en-US" sz="1200"/>
            </a:br>
            <a:r>
              <a:rPr lang="en-US" sz="1200"/>
              <a:t>go-live; and provide post go-live support.</a:t>
            </a:r>
            <a:endParaRPr lang="en-US"/>
          </a:p>
        </p:txBody>
      </p:sp>
      <p:sp>
        <p:nvSpPr>
          <p:cNvPr id="52" name="TextBox 51">
            <a:extLst>
              <a:ext uri="{FF2B5EF4-FFF2-40B4-BE49-F238E27FC236}">
                <a16:creationId xmlns:a16="http://schemas.microsoft.com/office/drawing/2014/main" id="{02E509A7-AF99-7244-BF0B-022D68C13EFF}"/>
              </a:ext>
            </a:extLst>
          </p:cNvPr>
          <p:cNvSpPr txBox="1"/>
          <p:nvPr/>
        </p:nvSpPr>
        <p:spPr>
          <a:xfrm>
            <a:off x="7252935" y="3661341"/>
            <a:ext cx="4465405" cy="463204"/>
          </a:xfrm>
          <a:prstGeom prst="rect">
            <a:avLst/>
          </a:prstGeom>
          <a:solidFill>
            <a:srgbClr val="F7F7F7"/>
          </a:solidFill>
        </p:spPr>
        <p:txBody>
          <a:bodyPr wrap="square" rtlCol="0">
            <a:spAutoFit/>
          </a:bodyPr>
          <a:lstStyle/>
          <a:p>
            <a:pPr>
              <a:lnSpc>
                <a:spcPct val="90000"/>
              </a:lnSpc>
              <a:spcBef>
                <a:spcPts val="300"/>
              </a:spcBef>
            </a:pPr>
            <a:r>
              <a:rPr lang="en-US" sz="1200" b="1"/>
              <a:t>3. Execute </a:t>
            </a:r>
          </a:p>
          <a:p>
            <a:pPr>
              <a:lnSpc>
                <a:spcPct val="90000"/>
              </a:lnSpc>
              <a:spcBef>
                <a:spcPts val="300"/>
              </a:spcBef>
            </a:pPr>
            <a:r>
              <a:rPr lang="en-US" sz="1200"/>
              <a:t>Perform configuration and unit testing.</a:t>
            </a:r>
          </a:p>
        </p:txBody>
      </p:sp>
      <p:pic>
        <p:nvPicPr>
          <p:cNvPr id="53" name="Picture 52">
            <a:extLst>
              <a:ext uri="{FF2B5EF4-FFF2-40B4-BE49-F238E27FC236}">
                <a16:creationId xmlns:a16="http://schemas.microsoft.com/office/drawing/2014/main" id="{2EE5AA51-CC41-2542-9195-B108023ECAF9}"/>
              </a:ext>
            </a:extLst>
          </p:cNvPr>
          <p:cNvPicPr>
            <a:picLocks noChangeAspect="1"/>
          </p:cNvPicPr>
          <p:nvPr/>
        </p:nvPicPr>
        <p:blipFill>
          <a:blip r:embed="rId4"/>
          <a:stretch>
            <a:fillRect/>
          </a:stretch>
        </p:blipFill>
        <p:spPr>
          <a:xfrm>
            <a:off x="11067545" y="4448657"/>
            <a:ext cx="360252" cy="371999"/>
          </a:xfrm>
          <a:prstGeom prst="rect">
            <a:avLst/>
          </a:prstGeom>
        </p:spPr>
      </p:pic>
      <p:grpSp>
        <p:nvGrpSpPr>
          <p:cNvPr id="54" name="Group 53">
            <a:extLst>
              <a:ext uri="{FF2B5EF4-FFF2-40B4-BE49-F238E27FC236}">
                <a16:creationId xmlns:a16="http://schemas.microsoft.com/office/drawing/2014/main" id="{5EEF3A88-5DAD-8D44-B0A4-924C9B5147D6}"/>
              </a:ext>
            </a:extLst>
          </p:cNvPr>
          <p:cNvGrpSpPr>
            <a:grpSpLocks noChangeAspect="1"/>
          </p:cNvGrpSpPr>
          <p:nvPr/>
        </p:nvGrpSpPr>
        <p:grpSpPr>
          <a:xfrm>
            <a:off x="11060305" y="5271491"/>
            <a:ext cx="381237" cy="345215"/>
            <a:chOff x="15736482" y="1870133"/>
            <a:chExt cx="462104" cy="418441"/>
          </a:xfrm>
        </p:grpSpPr>
        <p:sp>
          <p:nvSpPr>
            <p:cNvPr id="55" name="Freeform 86">
              <a:extLst>
                <a:ext uri="{FF2B5EF4-FFF2-40B4-BE49-F238E27FC236}">
                  <a16:creationId xmlns:a16="http://schemas.microsoft.com/office/drawing/2014/main" id="{DE9E9E55-2467-A341-A3D1-0EC2072FAFA6}"/>
                </a:ext>
              </a:extLst>
            </p:cNvPr>
            <p:cNvSpPr>
              <a:spLocks/>
            </p:cNvSpPr>
            <p:nvPr/>
          </p:nvSpPr>
          <p:spPr bwMode="auto">
            <a:xfrm>
              <a:off x="15736482" y="1870133"/>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87">
              <a:extLst>
                <a:ext uri="{FF2B5EF4-FFF2-40B4-BE49-F238E27FC236}">
                  <a16:creationId xmlns:a16="http://schemas.microsoft.com/office/drawing/2014/main" id="{C2B2550A-BDCB-0743-84FB-40D62D366ECC}"/>
                </a:ext>
              </a:extLst>
            </p:cNvPr>
            <p:cNvSpPr>
              <a:spLocks/>
            </p:cNvSpPr>
            <p:nvPr/>
          </p:nvSpPr>
          <p:spPr bwMode="auto">
            <a:xfrm>
              <a:off x="15736482" y="2015678"/>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88">
              <a:extLst>
                <a:ext uri="{FF2B5EF4-FFF2-40B4-BE49-F238E27FC236}">
                  <a16:creationId xmlns:a16="http://schemas.microsoft.com/office/drawing/2014/main" id="{0EC98823-CB56-C54D-B120-226D581C4C1B}"/>
                </a:ext>
              </a:extLst>
            </p:cNvPr>
            <p:cNvSpPr>
              <a:spLocks/>
            </p:cNvSpPr>
            <p:nvPr/>
          </p:nvSpPr>
          <p:spPr bwMode="auto">
            <a:xfrm>
              <a:off x="15736482" y="2161222"/>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89">
              <a:extLst>
                <a:ext uri="{FF2B5EF4-FFF2-40B4-BE49-F238E27FC236}">
                  <a16:creationId xmlns:a16="http://schemas.microsoft.com/office/drawing/2014/main" id="{5A617C32-21BC-A143-A07C-A0238F2C2767}"/>
                </a:ext>
              </a:extLst>
            </p:cNvPr>
            <p:cNvSpPr>
              <a:spLocks/>
            </p:cNvSpPr>
            <p:nvPr/>
          </p:nvSpPr>
          <p:spPr bwMode="auto">
            <a:xfrm>
              <a:off x="15909316" y="1930170"/>
              <a:ext cx="243787" cy="25470"/>
            </a:xfrm>
            <a:custGeom>
              <a:avLst/>
              <a:gdLst>
                <a:gd name="T0" fmla="*/ 118 w 124"/>
                <a:gd name="T1" fmla="*/ 12 h 12"/>
                <a:gd name="T2" fmla="*/ 6 w 124"/>
                <a:gd name="T3" fmla="*/ 12 h 12"/>
                <a:gd name="T4" fmla="*/ 0 w 124"/>
                <a:gd name="T5" fmla="*/ 6 h 12"/>
                <a:gd name="T6" fmla="*/ 6 w 124"/>
                <a:gd name="T7" fmla="*/ 0 h 12"/>
                <a:gd name="T8" fmla="*/ 118 w 124"/>
                <a:gd name="T9" fmla="*/ 0 h 12"/>
                <a:gd name="T10" fmla="*/ 124 w 124"/>
                <a:gd name="T11" fmla="*/ 6 h 12"/>
                <a:gd name="T12" fmla="*/ 118 w 1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4" h="12">
                  <a:moveTo>
                    <a:pt x="118" y="12"/>
                  </a:moveTo>
                  <a:cubicBezTo>
                    <a:pt x="6" y="12"/>
                    <a:pt x="6" y="12"/>
                    <a:pt x="6" y="12"/>
                  </a:cubicBezTo>
                  <a:cubicBezTo>
                    <a:pt x="3" y="12"/>
                    <a:pt x="0" y="9"/>
                    <a:pt x="0" y="6"/>
                  </a:cubicBezTo>
                  <a:cubicBezTo>
                    <a:pt x="0" y="3"/>
                    <a:pt x="3" y="0"/>
                    <a:pt x="6" y="0"/>
                  </a:cubicBezTo>
                  <a:cubicBezTo>
                    <a:pt x="118" y="0"/>
                    <a:pt x="118" y="0"/>
                    <a:pt x="118" y="0"/>
                  </a:cubicBezTo>
                  <a:cubicBezTo>
                    <a:pt x="121" y="0"/>
                    <a:pt x="124" y="3"/>
                    <a:pt x="124" y="6"/>
                  </a:cubicBezTo>
                  <a:cubicBezTo>
                    <a:pt x="124" y="9"/>
                    <a:pt x="121" y="12"/>
                    <a:pt x="118"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90">
              <a:extLst>
                <a:ext uri="{FF2B5EF4-FFF2-40B4-BE49-F238E27FC236}">
                  <a16:creationId xmlns:a16="http://schemas.microsoft.com/office/drawing/2014/main" id="{7D692A05-C6EE-334A-8496-3D9B54D117CD}"/>
                </a:ext>
              </a:extLst>
            </p:cNvPr>
            <p:cNvSpPr>
              <a:spLocks/>
            </p:cNvSpPr>
            <p:nvPr/>
          </p:nvSpPr>
          <p:spPr bwMode="auto">
            <a:xfrm>
              <a:off x="15909316" y="2075715"/>
              <a:ext cx="289270" cy="25470"/>
            </a:xfrm>
            <a:custGeom>
              <a:avLst/>
              <a:gdLst>
                <a:gd name="T0" fmla="*/ 142 w 148"/>
                <a:gd name="T1" fmla="*/ 12 h 12"/>
                <a:gd name="T2" fmla="*/ 6 w 148"/>
                <a:gd name="T3" fmla="*/ 12 h 12"/>
                <a:gd name="T4" fmla="*/ 0 w 148"/>
                <a:gd name="T5" fmla="*/ 6 h 12"/>
                <a:gd name="T6" fmla="*/ 6 w 148"/>
                <a:gd name="T7" fmla="*/ 0 h 12"/>
                <a:gd name="T8" fmla="*/ 142 w 148"/>
                <a:gd name="T9" fmla="*/ 0 h 12"/>
                <a:gd name="T10" fmla="*/ 148 w 148"/>
                <a:gd name="T11" fmla="*/ 6 h 12"/>
                <a:gd name="T12" fmla="*/ 142 w 1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48" h="12">
                  <a:moveTo>
                    <a:pt x="142" y="12"/>
                  </a:moveTo>
                  <a:cubicBezTo>
                    <a:pt x="6" y="12"/>
                    <a:pt x="6" y="12"/>
                    <a:pt x="6" y="12"/>
                  </a:cubicBezTo>
                  <a:cubicBezTo>
                    <a:pt x="3" y="12"/>
                    <a:pt x="0" y="9"/>
                    <a:pt x="0" y="6"/>
                  </a:cubicBezTo>
                  <a:cubicBezTo>
                    <a:pt x="0" y="3"/>
                    <a:pt x="3" y="0"/>
                    <a:pt x="6" y="0"/>
                  </a:cubicBezTo>
                  <a:cubicBezTo>
                    <a:pt x="142" y="0"/>
                    <a:pt x="142" y="0"/>
                    <a:pt x="142" y="0"/>
                  </a:cubicBezTo>
                  <a:cubicBezTo>
                    <a:pt x="145" y="0"/>
                    <a:pt x="148" y="3"/>
                    <a:pt x="148" y="6"/>
                  </a:cubicBezTo>
                  <a:cubicBezTo>
                    <a:pt x="148" y="9"/>
                    <a:pt x="145" y="12"/>
                    <a:pt x="142"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91">
              <a:extLst>
                <a:ext uri="{FF2B5EF4-FFF2-40B4-BE49-F238E27FC236}">
                  <a16:creationId xmlns:a16="http://schemas.microsoft.com/office/drawing/2014/main" id="{898603E6-157E-E645-9C40-68A728A49239}"/>
                </a:ext>
              </a:extLst>
            </p:cNvPr>
            <p:cNvSpPr>
              <a:spLocks/>
            </p:cNvSpPr>
            <p:nvPr/>
          </p:nvSpPr>
          <p:spPr bwMode="auto">
            <a:xfrm>
              <a:off x="15909316" y="2221259"/>
              <a:ext cx="211040" cy="25470"/>
            </a:xfrm>
            <a:custGeom>
              <a:avLst/>
              <a:gdLst>
                <a:gd name="T0" fmla="*/ 102 w 108"/>
                <a:gd name="T1" fmla="*/ 12 h 12"/>
                <a:gd name="T2" fmla="*/ 6 w 108"/>
                <a:gd name="T3" fmla="*/ 12 h 12"/>
                <a:gd name="T4" fmla="*/ 0 w 108"/>
                <a:gd name="T5" fmla="*/ 6 h 12"/>
                <a:gd name="T6" fmla="*/ 6 w 108"/>
                <a:gd name="T7" fmla="*/ 0 h 12"/>
                <a:gd name="T8" fmla="*/ 102 w 108"/>
                <a:gd name="T9" fmla="*/ 0 h 12"/>
                <a:gd name="T10" fmla="*/ 108 w 108"/>
                <a:gd name="T11" fmla="*/ 6 h 12"/>
                <a:gd name="T12" fmla="*/ 102 w 10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08" h="12">
                  <a:moveTo>
                    <a:pt x="102" y="12"/>
                  </a:moveTo>
                  <a:cubicBezTo>
                    <a:pt x="6" y="12"/>
                    <a:pt x="6" y="12"/>
                    <a:pt x="6" y="12"/>
                  </a:cubicBezTo>
                  <a:cubicBezTo>
                    <a:pt x="3" y="12"/>
                    <a:pt x="0" y="9"/>
                    <a:pt x="0" y="6"/>
                  </a:cubicBezTo>
                  <a:cubicBezTo>
                    <a:pt x="0" y="3"/>
                    <a:pt x="3" y="0"/>
                    <a:pt x="6" y="0"/>
                  </a:cubicBezTo>
                  <a:cubicBezTo>
                    <a:pt x="102" y="0"/>
                    <a:pt x="102" y="0"/>
                    <a:pt x="102" y="0"/>
                  </a:cubicBezTo>
                  <a:cubicBezTo>
                    <a:pt x="105" y="0"/>
                    <a:pt x="108" y="3"/>
                    <a:pt x="108" y="6"/>
                  </a:cubicBezTo>
                  <a:cubicBezTo>
                    <a:pt x="108" y="9"/>
                    <a:pt x="105" y="12"/>
                    <a:pt x="102"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75" name="Group 74">
            <a:extLst>
              <a:ext uri="{FF2B5EF4-FFF2-40B4-BE49-F238E27FC236}">
                <a16:creationId xmlns:a16="http://schemas.microsoft.com/office/drawing/2014/main" id="{73C11C68-F76A-FB48-B9D0-7DC3D23A6BC9}"/>
              </a:ext>
            </a:extLst>
          </p:cNvPr>
          <p:cNvGrpSpPr>
            <a:grpSpLocks noChangeAspect="1"/>
          </p:cNvGrpSpPr>
          <p:nvPr/>
        </p:nvGrpSpPr>
        <p:grpSpPr>
          <a:xfrm>
            <a:off x="11050610" y="3697192"/>
            <a:ext cx="390932" cy="393192"/>
            <a:chOff x="6869550" y="-1248517"/>
            <a:chExt cx="585769" cy="589156"/>
          </a:xfrm>
        </p:grpSpPr>
        <p:sp>
          <p:nvSpPr>
            <p:cNvPr id="76" name="Freeform: Shape 61">
              <a:extLst>
                <a:ext uri="{FF2B5EF4-FFF2-40B4-BE49-F238E27FC236}">
                  <a16:creationId xmlns:a16="http://schemas.microsoft.com/office/drawing/2014/main" id="{F4D076B0-24F1-B34C-8E40-4815351D6412}"/>
                </a:ext>
              </a:extLst>
            </p:cNvPr>
            <p:cNvSpPr/>
            <p:nvPr/>
          </p:nvSpPr>
          <p:spPr>
            <a:xfrm>
              <a:off x="6883819" y="-1248517"/>
              <a:ext cx="571500" cy="571500"/>
            </a:xfrm>
            <a:custGeom>
              <a:avLst/>
              <a:gdLst>
                <a:gd name="connsiteX0" fmla="*/ 301466 w 571500"/>
                <a:gd name="connsiteY0" fmla="*/ 358997 h 571500"/>
                <a:gd name="connsiteX1" fmla="*/ 305753 w 571500"/>
                <a:gd name="connsiteY1" fmla="*/ 346996 h 571500"/>
                <a:gd name="connsiteX2" fmla="*/ 349187 w 571500"/>
                <a:gd name="connsiteY2" fmla="*/ 288131 h 571500"/>
                <a:gd name="connsiteX3" fmla="*/ 287274 w 571500"/>
                <a:gd name="connsiteY3" fmla="*/ 226219 h 571500"/>
                <a:gd name="connsiteX4" fmla="*/ 228410 w 571500"/>
                <a:gd name="connsiteY4" fmla="*/ 269748 h 571500"/>
                <a:gd name="connsiteX5" fmla="*/ 216503 w 571500"/>
                <a:gd name="connsiteY5" fmla="*/ 273939 h 571500"/>
                <a:gd name="connsiteX6" fmla="*/ 197072 w 571500"/>
                <a:gd name="connsiteY6" fmla="*/ 283178 h 571500"/>
                <a:gd name="connsiteX7" fmla="*/ 287274 w 571500"/>
                <a:gd name="connsiteY7" fmla="*/ 197549 h 571500"/>
                <a:gd name="connsiteX8" fmla="*/ 377762 w 571500"/>
                <a:gd name="connsiteY8" fmla="*/ 288036 h 571500"/>
                <a:gd name="connsiteX9" fmla="*/ 292132 w 571500"/>
                <a:gd name="connsiteY9" fmla="*/ 378428 h 571500"/>
                <a:gd name="connsiteX10" fmla="*/ 301466 w 571500"/>
                <a:gd name="connsiteY10" fmla="*/ 358997 h 571500"/>
                <a:gd name="connsiteX11" fmla="*/ 473012 w 571500"/>
                <a:gd name="connsiteY11" fmla="*/ 287750 h 571500"/>
                <a:gd name="connsiteX12" fmla="*/ 287655 w 571500"/>
                <a:gd name="connsiteY12" fmla="*/ 102394 h 571500"/>
                <a:gd name="connsiteX13" fmla="*/ 102394 w 571500"/>
                <a:gd name="connsiteY13" fmla="*/ 287750 h 571500"/>
                <a:gd name="connsiteX14" fmla="*/ 106680 w 571500"/>
                <a:gd name="connsiteY14" fmla="*/ 326422 h 571500"/>
                <a:gd name="connsiteX15" fmla="*/ 133160 w 571500"/>
                <a:gd name="connsiteY15" fmla="*/ 313754 h 571500"/>
                <a:gd name="connsiteX16" fmla="*/ 130874 w 571500"/>
                <a:gd name="connsiteY16" fmla="*/ 287750 h 571500"/>
                <a:gd name="connsiteX17" fmla="*/ 287655 w 571500"/>
                <a:gd name="connsiteY17" fmla="*/ 130969 h 571500"/>
                <a:gd name="connsiteX18" fmla="*/ 444437 w 571500"/>
                <a:gd name="connsiteY18" fmla="*/ 287750 h 571500"/>
                <a:gd name="connsiteX19" fmla="*/ 287655 w 571500"/>
                <a:gd name="connsiteY19" fmla="*/ 444532 h 571500"/>
                <a:gd name="connsiteX20" fmla="*/ 261747 w 571500"/>
                <a:gd name="connsiteY20" fmla="*/ 442341 h 571500"/>
                <a:gd name="connsiteX21" fmla="*/ 249079 w 571500"/>
                <a:gd name="connsiteY21" fmla="*/ 468821 h 571500"/>
                <a:gd name="connsiteX22" fmla="*/ 287655 w 571500"/>
                <a:gd name="connsiteY22" fmla="*/ 473107 h 571500"/>
                <a:gd name="connsiteX23" fmla="*/ 473012 w 571500"/>
                <a:gd name="connsiteY23" fmla="*/ 287750 h 571500"/>
                <a:gd name="connsiteX24" fmla="*/ 568262 w 571500"/>
                <a:gd name="connsiteY24" fmla="*/ 287750 h 571500"/>
                <a:gd name="connsiteX25" fmla="*/ 287655 w 571500"/>
                <a:gd name="connsiteY25" fmla="*/ 7144 h 571500"/>
                <a:gd name="connsiteX26" fmla="*/ 7144 w 571500"/>
                <a:gd name="connsiteY26" fmla="*/ 287750 h 571500"/>
                <a:gd name="connsiteX27" fmla="*/ 19050 w 571500"/>
                <a:gd name="connsiteY27" fmla="*/ 368332 h 571500"/>
                <a:gd name="connsiteX28" fmla="*/ 45148 w 571500"/>
                <a:gd name="connsiteY28" fmla="*/ 355854 h 571500"/>
                <a:gd name="connsiteX29" fmla="*/ 35719 w 571500"/>
                <a:gd name="connsiteY29" fmla="*/ 287750 h 571500"/>
                <a:gd name="connsiteX30" fmla="*/ 287655 w 571500"/>
                <a:gd name="connsiteY30" fmla="*/ 35719 h 571500"/>
                <a:gd name="connsiteX31" fmla="*/ 539687 w 571500"/>
                <a:gd name="connsiteY31" fmla="*/ 287750 h 571500"/>
                <a:gd name="connsiteX32" fmla="*/ 287655 w 571500"/>
                <a:gd name="connsiteY32" fmla="*/ 539782 h 571500"/>
                <a:gd name="connsiteX33" fmla="*/ 219647 w 571500"/>
                <a:gd name="connsiteY33" fmla="*/ 530352 h 571500"/>
                <a:gd name="connsiteX34" fmla="*/ 207169 w 571500"/>
                <a:gd name="connsiteY34" fmla="*/ 556451 h 571500"/>
                <a:gd name="connsiteX35" fmla="*/ 287655 w 571500"/>
                <a:gd name="connsiteY35" fmla="*/ 568357 h 571500"/>
                <a:gd name="connsiteX36" fmla="*/ 568262 w 571500"/>
                <a:gd name="connsiteY36" fmla="*/ 287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71500" h="571500">
                  <a:moveTo>
                    <a:pt x="301466" y="358997"/>
                  </a:moveTo>
                  <a:cubicBezTo>
                    <a:pt x="303276" y="355187"/>
                    <a:pt x="304705" y="351187"/>
                    <a:pt x="305753" y="346996"/>
                  </a:cubicBezTo>
                  <a:cubicBezTo>
                    <a:pt x="331470" y="338900"/>
                    <a:pt x="349187" y="315087"/>
                    <a:pt x="349187" y="288131"/>
                  </a:cubicBezTo>
                  <a:cubicBezTo>
                    <a:pt x="349187" y="254032"/>
                    <a:pt x="321374" y="226219"/>
                    <a:pt x="287274" y="226219"/>
                  </a:cubicBezTo>
                  <a:cubicBezTo>
                    <a:pt x="260223" y="226219"/>
                    <a:pt x="236411" y="243935"/>
                    <a:pt x="228410" y="269748"/>
                  </a:cubicBezTo>
                  <a:cubicBezTo>
                    <a:pt x="224123" y="270796"/>
                    <a:pt x="220218" y="272225"/>
                    <a:pt x="216503" y="273939"/>
                  </a:cubicBezTo>
                  <a:lnTo>
                    <a:pt x="197072" y="283178"/>
                  </a:lnTo>
                  <a:cubicBezTo>
                    <a:pt x="199835" y="235172"/>
                    <a:pt x="239268" y="197549"/>
                    <a:pt x="287274" y="197549"/>
                  </a:cubicBezTo>
                  <a:cubicBezTo>
                    <a:pt x="337185" y="197549"/>
                    <a:pt x="377762" y="238125"/>
                    <a:pt x="377762" y="288036"/>
                  </a:cubicBezTo>
                  <a:cubicBezTo>
                    <a:pt x="377762" y="336328"/>
                    <a:pt x="339757" y="375857"/>
                    <a:pt x="292132" y="378428"/>
                  </a:cubicBezTo>
                  <a:lnTo>
                    <a:pt x="301466" y="358997"/>
                  </a:lnTo>
                  <a:close/>
                  <a:moveTo>
                    <a:pt x="473012" y="287750"/>
                  </a:moveTo>
                  <a:cubicBezTo>
                    <a:pt x="473012" y="185547"/>
                    <a:pt x="389858" y="102394"/>
                    <a:pt x="287655" y="102394"/>
                  </a:cubicBezTo>
                  <a:cubicBezTo>
                    <a:pt x="185452" y="102394"/>
                    <a:pt x="102394" y="185547"/>
                    <a:pt x="102394" y="287750"/>
                  </a:cubicBezTo>
                  <a:cubicBezTo>
                    <a:pt x="102394" y="300323"/>
                    <a:pt x="103823" y="313277"/>
                    <a:pt x="106680" y="326422"/>
                  </a:cubicBezTo>
                  <a:lnTo>
                    <a:pt x="133160" y="313754"/>
                  </a:lnTo>
                  <a:cubicBezTo>
                    <a:pt x="131636" y="304991"/>
                    <a:pt x="130874" y="296228"/>
                    <a:pt x="130874" y="287750"/>
                  </a:cubicBezTo>
                  <a:cubicBezTo>
                    <a:pt x="130874" y="201263"/>
                    <a:pt x="201168" y="130969"/>
                    <a:pt x="287655" y="130969"/>
                  </a:cubicBezTo>
                  <a:cubicBezTo>
                    <a:pt x="374142" y="130969"/>
                    <a:pt x="444437" y="201359"/>
                    <a:pt x="444437" y="287750"/>
                  </a:cubicBezTo>
                  <a:cubicBezTo>
                    <a:pt x="444437" y="374142"/>
                    <a:pt x="374142" y="444532"/>
                    <a:pt x="287655" y="444532"/>
                  </a:cubicBezTo>
                  <a:cubicBezTo>
                    <a:pt x="279178" y="444532"/>
                    <a:pt x="270510" y="443770"/>
                    <a:pt x="261747" y="442341"/>
                  </a:cubicBezTo>
                  <a:lnTo>
                    <a:pt x="249079" y="468821"/>
                  </a:lnTo>
                  <a:cubicBezTo>
                    <a:pt x="262128" y="471678"/>
                    <a:pt x="275082" y="473107"/>
                    <a:pt x="287655" y="473107"/>
                  </a:cubicBezTo>
                  <a:cubicBezTo>
                    <a:pt x="389858" y="473012"/>
                    <a:pt x="473012" y="389954"/>
                    <a:pt x="473012" y="287750"/>
                  </a:cubicBezTo>
                  <a:close/>
                  <a:moveTo>
                    <a:pt x="568262" y="287750"/>
                  </a:moveTo>
                  <a:cubicBezTo>
                    <a:pt x="568262" y="132969"/>
                    <a:pt x="442436" y="7144"/>
                    <a:pt x="287655" y="7144"/>
                  </a:cubicBezTo>
                  <a:cubicBezTo>
                    <a:pt x="132874" y="7144"/>
                    <a:pt x="7144" y="132969"/>
                    <a:pt x="7144" y="287750"/>
                  </a:cubicBezTo>
                  <a:cubicBezTo>
                    <a:pt x="7144" y="314992"/>
                    <a:pt x="11144" y="342043"/>
                    <a:pt x="19050" y="368332"/>
                  </a:cubicBezTo>
                  <a:lnTo>
                    <a:pt x="45148" y="355854"/>
                  </a:lnTo>
                  <a:cubicBezTo>
                    <a:pt x="38862" y="333566"/>
                    <a:pt x="35719" y="310610"/>
                    <a:pt x="35719" y="287750"/>
                  </a:cubicBezTo>
                  <a:cubicBezTo>
                    <a:pt x="35719" y="148781"/>
                    <a:pt x="148685" y="35719"/>
                    <a:pt x="287655" y="35719"/>
                  </a:cubicBezTo>
                  <a:cubicBezTo>
                    <a:pt x="426625" y="35719"/>
                    <a:pt x="539687" y="148781"/>
                    <a:pt x="539687" y="287750"/>
                  </a:cubicBezTo>
                  <a:cubicBezTo>
                    <a:pt x="539687" y="426720"/>
                    <a:pt x="426625" y="539782"/>
                    <a:pt x="287655" y="539782"/>
                  </a:cubicBezTo>
                  <a:cubicBezTo>
                    <a:pt x="264795" y="539782"/>
                    <a:pt x="241935" y="536639"/>
                    <a:pt x="219647" y="530352"/>
                  </a:cubicBezTo>
                  <a:lnTo>
                    <a:pt x="207169" y="556451"/>
                  </a:lnTo>
                  <a:cubicBezTo>
                    <a:pt x="233363" y="564356"/>
                    <a:pt x="260414" y="568357"/>
                    <a:pt x="287655" y="568357"/>
                  </a:cubicBezTo>
                  <a:cubicBezTo>
                    <a:pt x="442436" y="568262"/>
                    <a:pt x="568262" y="442436"/>
                    <a:pt x="568262" y="287750"/>
                  </a:cubicBezTo>
                  <a:close/>
                </a:path>
              </a:pathLst>
            </a:custGeom>
            <a:solidFill>
              <a:srgbClr val="293E40"/>
            </a:solidFill>
            <a:ln w="9525" cap="flat">
              <a:noFill/>
              <a:prstDash val="solid"/>
              <a:miter/>
            </a:ln>
          </p:spPr>
          <p:txBody>
            <a:bodyPr rtlCol="0" anchor="ctr"/>
            <a:lstStyle/>
            <a:p>
              <a:endParaRPr lang="en-US"/>
            </a:p>
          </p:txBody>
        </p:sp>
        <p:sp>
          <p:nvSpPr>
            <p:cNvPr id="77" name="Freeform: Shape 62">
              <a:extLst>
                <a:ext uri="{FF2B5EF4-FFF2-40B4-BE49-F238E27FC236}">
                  <a16:creationId xmlns:a16="http://schemas.microsoft.com/office/drawing/2014/main" id="{7E729545-2978-5442-9BF2-AFAF0FB7DAC5}"/>
                </a:ext>
              </a:extLst>
            </p:cNvPr>
            <p:cNvSpPr/>
            <p:nvPr/>
          </p:nvSpPr>
          <p:spPr>
            <a:xfrm>
              <a:off x="6869550" y="-954636"/>
              <a:ext cx="295275" cy="295275"/>
            </a:xfrm>
            <a:custGeom>
              <a:avLst/>
              <a:gdLst>
                <a:gd name="connsiteX0" fmla="*/ 258681 w 295275"/>
                <a:gd name="connsiteY0" fmla="*/ 9300 h 295275"/>
                <a:gd name="connsiteX1" fmla="*/ 19032 w 295275"/>
                <a:gd name="connsiteY1" fmla="*/ 123886 h 295275"/>
                <a:gd name="connsiteX2" fmla="*/ 21413 w 295275"/>
                <a:gd name="connsiteY2" fmla="*/ 162557 h 295275"/>
                <a:gd name="connsiteX3" fmla="*/ 95422 w 295275"/>
                <a:gd name="connsiteY3" fmla="*/ 187227 h 295275"/>
                <a:gd name="connsiteX4" fmla="*/ 108662 w 295275"/>
                <a:gd name="connsiteY4" fmla="*/ 200467 h 295275"/>
                <a:gd name="connsiteX5" fmla="*/ 133332 w 295275"/>
                <a:gd name="connsiteY5" fmla="*/ 274476 h 295275"/>
                <a:gd name="connsiteX6" fmla="*/ 172003 w 295275"/>
                <a:gd name="connsiteY6" fmla="*/ 276857 h 295275"/>
                <a:gd name="connsiteX7" fmla="*/ 286589 w 295275"/>
                <a:gd name="connsiteY7" fmla="*/ 37113 h 295275"/>
                <a:gd name="connsiteX8" fmla="*/ 258681 w 295275"/>
                <a:gd name="connsiteY8" fmla="*/ 930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275" h="295275">
                  <a:moveTo>
                    <a:pt x="258681" y="9300"/>
                  </a:moveTo>
                  <a:lnTo>
                    <a:pt x="19032" y="123886"/>
                  </a:lnTo>
                  <a:cubicBezTo>
                    <a:pt x="2077" y="131982"/>
                    <a:pt x="3601" y="156652"/>
                    <a:pt x="21413" y="162557"/>
                  </a:cubicBezTo>
                  <a:lnTo>
                    <a:pt x="95422" y="187227"/>
                  </a:lnTo>
                  <a:cubicBezTo>
                    <a:pt x="101613" y="189323"/>
                    <a:pt x="106566" y="194180"/>
                    <a:pt x="108662" y="200467"/>
                  </a:cubicBezTo>
                  <a:lnTo>
                    <a:pt x="133332" y="274476"/>
                  </a:lnTo>
                  <a:cubicBezTo>
                    <a:pt x="139237" y="292288"/>
                    <a:pt x="163907" y="293812"/>
                    <a:pt x="172003" y="276857"/>
                  </a:cubicBezTo>
                  <a:lnTo>
                    <a:pt x="286589" y="37113"/>
                  </a:lnTo>
                  <a:cubicBezTo>
                    <a:pt x="295066" y="19301"/>
                    <a:pt x="276492" y="728"/>
                    <a:pt x="258681" y="9300"/>
                  </a:cubicBezTo>
                  <a:close/>
                </a:path>
              </a:pathLst>
            </a:custGeom>
            <a:solidFill>
              <a:srgbClr val="81B5A0"/>
            </a:solidFill>
            <a:ln w="9525" cap="flat">
              <a:noFill/>
              <a:prstDash val="solid"/>
              <a:miter/>
            </a:ln>
          </p:spPr>
          <p:txBody>
            <a:bodyPr rtlCol="0" anchor="ctr"/>
            <a:lstStyle/>
            <a:p>
              <a:endParaRPr lang="en-US"/>
            </a:p>
          </p:txBody>
        </p:sp>
      </p:grpSp>
      <p:pic>
        <p:nvPicPr>
          <p:cNvPr id="78" name="Picture 77" descr="Chart&#10;&#10;Description automatically generated">
            <a:extLst>
              <a:ext uri="{FF2B5EF4-FFF2-40B4-BE49-F238E27FC236}">
                <a16:creationId xmlns:a16="http://schemas.microsoft.com/office/drawing/2014/main" id="{BA10B0C0-CABB-0141-B134-52313F4C429D}"/>
              </a:ext>
            </a:extLst>
          </p:cNvPr>
          <p:cNvPicPr>
            <a:picLocks noChangeAspect="1"/>
          </p:cNvPicPr>
          <p:nvPr/>
        </p:nvPicPr>
        <p:blipFill>
          <a:blip r:embed="rId5"/>
          <a:stretch>
            <a:fillRect/>
          </a:stretch>
        </p:blipFill>
        <p:spPr>
          <a:xfrm>
            <a:off x="5057002" y="3693453"/>
            <a:ext cx="2070100" cy="2070100"/>
          </a:xfrm>
          <a:prstGeom prst="rect">
            <a:avLst/>
          </a:prstGeom>
        </p:spPr>
      </p:pic>
      <p:sp>
        <p:nvSpPr>
          <p:cNvPr id="79" name="TextBox 78">
            <a:extLst>
              <a:ext uri="{FF2B5EF4-FFF2-40B4-BE49-F238E27FC236}">
                <a16:creationId xmlns:a16="http://schemas.microsoft.com/office/drawing/2014/main" id="{833F6FAF-D902-844D-A52C-BE30EA39A422}"/>
              </a:ext>
            </a:extLst>
          </p:cNvPr>
          <p:cNvSpPr txBox="1"/>
          <p:nvPr/>
        </p:nvSpPr>
        <p:spPr>
          <a:xfrm>
            <a:off x="5623432" y="4397612"/>
            <a:ext cx="954107" cy="646331"/>
          </a:xfrm>
          <a:prstGeom prst="rect">
            <a:avLst/>
          </a:prstGeom>
          <a:noFill/>
        </p:spPr>
        <p:txBody>
          <a:bodyPr wrap="none" rtlCol="0" anchor="t">
            <a:spAutoFit/>
          </a:bodyPr>
          <a:lstStyle/>
          <a:p>
            <a:pPr algn="ctr"/>
            <a:r>
              <a:rPr lang="en-US" sz="1800" b="1"/>
              <a:t>Now </a:t>
            </a:r>
          </a:p>
          <a:p>
            <a:pPr algn="ctr"/>
            <a:r>
              <a:rPr lang="en-US" sz="1800" b="1"/>
              <a:t>Create</a:t>
            </a:r>
          </a:p>
        </p:txBody>
      </p:sp>
    </p:spTree>
    <p:extLst>
      <p:ext uri="{BB962C8B-B14F-4D97-AF65-F5344CB8AC3E}">
        <p14:creationId xmlns:p14="http://schemas.microsoft.com/office/powerpoint/2010/main" val="198771972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 name="Pic 274" descr="img274.png"/>
          <p:cNvPicPr>
            <a:picLocks noChangeAspect="1"/>
          </p:cNvPicPr>
          <p:nvPr/>
        </p:nvPicPr>
        <p:blipFill>
          <a:blip r:embed="rId3"/>
          <a:stretch>
            <a:fillRect/>
          </a:stretch>
        </p:blipFill>
        <p:spPr>
          <a:xfrm>
            <a:off x="17745013" y="1230179"/>
            <a:ext cx="0" cy="0"/>
          </a:xfrm>
          <a:prstGeom prst="rect">
            <a:avLst/>
          </a:prstGeom>
        </p:spPr>
      </p:pic>
      <p:sp>
        <p:nvSpPr>
          <p:cNvPr id="4" name="Title 3">
            <a:extLst>
              <a:ext uri="{FF2B5EF4-FFF2-40B4-BE49-F238E27FC236}">
                <a16:creationId xmlns:a16="http://schemas.microsoft.com/office/drawing/2014/main" id="{86CB8D67-405E-A64E-B59F-5B1D987F88C9}"/>
              </a:ext>
            </a:extLst>
          </p:cNvPr>
          <p:cNvSpPr>
            <a:spLocks noGrp="1"/>
          </p:cNvSpPr>
          <p:nvPr>
            <p:ph type="title"/>
          </p:nvPr>
        </p:nvSpPr>
        <p:spPr>
          <a:xfrm>
            <a:off x="379413" y="54864"/>
            <a:ext cx="10508391" cy="668692"/>
          </a:xfrm>
        </p:spPr>
        <p:txBody>
          <a:bodyPr/>
          <a:lstStyle/>
          <a:p>
            <a:r>
              <a:rPr lang="en-US"/>
              <a:t>Available out-of-the-box content</a:t>
            </a:r>
          </a:p>
        </p:txBody>
      </p:sp>
      <p:sp>
        <p:nvSpPr>
          <p:cNvPr id="3" name="TextBox 2">
            <a:extLst>
              <a:ext uri="{FF2B5EF4-FFF2-40B4-BE49-F238E27FC236}">
                <a16:creationId xmlns:a16="http://schemas.microsoft.com/office/drawing/2014/main" id="{BA60CDC5-D290-D844-B898-DBF91BB0AF51}"/>
              </a:ext>
            </a:extLst>
          </p:cNvPr>
          <p:cNvSpPr txBox="1"/>
          <p:nvPr/>
        </p:nvSpPr>
        <p:spPr>
          <a:xfrm>
            <a:off x="379413" y="1143148"/>
            <a:ext cx="11430000" cy="461665"/>
          </a:xfrm>
          <a:prstGeom prst="rect">
            <a:avLst/>
          </a:prstGeom>
          <a:noFill/>
        </p:spPr>
        <p:txBody>
          <a:bodyPr wrap="square" lIns="91440" tIns="45720" rIns="91440" bIns="45720" rtlCol="0" anchor="t">
            <a:spAutoFit/>
          </a:bodyPr>
          <a:lstStyle/>
          <a:p>
            <a:r>
              <a:rPr lang="en-US" sz="1200"/>
              <a:t>Below are the top use cases seen across all customers currently using PA. Keep this in mind as you analyze your own instance; however, remember that your top use cases will be unique to your own organization. </a:t>
            </a:r>
          </a:p>
        </p:txBody>
      </p:sp>
      <p:sp>
        <p:nvSpPr>
          <p:cNvPr id="5" name="Content Placeholder 4">
            <a:extLst>
              <a:ext uri="{FF2B5EF4-FFF2-40B4-BE49-F238E27FC236}">
                <a16:creationId xmlns:a16="http://schemas.microsoft.com/office/drawing/2014/main" id="{5E7CBDBB-67D3-438C-BA80-F413D8EC29F7}"/>
              </a:ext>
            </a:extLst>
          </p:cNvPr>
          <p:cNvSpPr>
            <a:spLocks noGrp="1"/>
          </p:cNvSpPr>
          <p:nvPr>
            <p:ph idx="1"/>
          </p:nvPr>
        </p:nvSpPr>
        <p:spPr>
          <a:xfrm>
            <a:off x="379414" y="1778418"/>
            <a:ext cx="5464434" cy="3120154"/>
          </a:xfrm>
        </p:spPr>
        <p:txBody>
          <a:bodyPr vert="horz" lIns="91440" tIns="45720" rIns="91440" bIns="45720" rtlCol="0" anchor="t">
            <a:noAutofit/>
          </a:bodyPr>
          <a:lstStyle/>
          <a:p>
            <a:pPr marL="0" indent="0">
              <a:buNone/>
            </a:pPr>
            <a:r>
              <a:rPr lang="en-US" sz="1200" b="1">
                <a:ea typeface="+mn-lt"/>
                <a:cs typeface="+mn-lt"/>
              </a:rPr>
              <a:t>Choose the OOTB content that best aligns with your business goals:</a:t>
            </a:r>
            <a:br>
              <a:rPr lang="en-US" sz="1200" b="1">
                <a:ea typeface="+mn-lt"/>
                <a:cs typeface="+mn-lt"/>
              </a:rPr>
            </a:br>
            <a:endParaRPr lang="en-US" sz="1200" b="1"/>
          </a:p>
          <a:p>
            <a:pPr marL="227965" indent="-227965">
              <a:lnSpc>
                <a:spcPct val="95000"/>
              </a:lnSpc>
              <a:spcBef>
                <a:spcPts val="0"/>
              </a:spcBef>
              <a:spcAft>
                <a:spcPts val="600"/>
              </a:spcAft>
            </a:pPr>
            <a:r>
              <a:rPr lang="en-US" sz="1200">
                <a:ea typeface="+mn-lt"/>
                <a:cs typeface="+mn-lt"/>
                <a:hlinkClick r:id="rId4"/>
              </a:rPr>
              <a:t>Change Management (com.snc.pa.change)</a:t>
            </a:r>
            <a:endParaRPr lang="en-US" sz="1200">
              <a:ea typeface="+mn-lt"/>
              <a:cs typeface="+mn-lt"/>
            </a:endParaRPr>
          </a:p>
          <a:p>
            <a:pPr marL="227965" indent="-227965">
              <a:lnSpc>
                <a:spcPct val="95000"/>
              </a:lnSpc>
              <a:spcBef>
                <a:spcPts val="0"/>
              </a:spcBef>
              <a:spcAft>
                <a:spcPts val="600"/>
              </a:spcAft>
            </a:pPr>
            <a:r>
              <a:rPr lang="en-US" sz="1200">
                <a:ea typeface="+mn-lt"/>
                <a:cs typeface="+mn-lt"/>
                <a:hlinkClick r:id="rId5"/>
              </a:rPr>
              <a:t>Incident Management (com.snc.pa)</a:t>
            </a:r>
            <a:endParaRPr lang="en-US" sz="1200">
              <a:ea typeface="+mn-lt"/>
              <a:cs typeface="+mn-lt"/>
            </a:endParaRPr>
          </a:p>
          <a:p>
            <a:pPr marL="227965" indent="-227965">
              <a:lnSpc>
                <a:spcPct val="95000"/>
              </a:lnSpc>
              <a:spcBef>
                <a:spcPts val="0"/>
              </a:spcBef>
              <a:spcAft>
                <a:spcPts val="600"/>
              </a:spcAft>
            </a:pPr>
            <a:r>
              <a:rPr lang="en-US" sz="1200">
                <a:ea typeface="+mn-lt"/>
                <a:cs typeface="+mn-lt"/>
                <a:hlinkClick r:id="rId6"/>
              </a:rPr>
              <a:t>Incident SLA (com.snc.pa.sla)</a:t>
            </a:r>
            <a:endParaRPr lang="en-US" sz="1200">
              <a:ea typeface="+mn-lt"/>
              <a:cs typeface="+mn-lt"/>
            </a:endParaRPr>
          </a:p>
          <a:p>
            <a:pPr marL="227965" indent="-227965">
              <a:lnSpc>
                <a:spcPct val="95000"/>
              </a:lnSpc>
              <a:spcBef>
                <a:spcPts val="0"/>
              </a:spcBef>
              <a:spcAft>
                <a:spcPts val="600"/>
              </a:spcAft>
            </a:pPr>
            <a:r>
              <a:rPr lang="en-US" sz="1200">
                <a:ea typeface="+mn-lt"/>
                <a:cs typeface="+mn-lt"/>
                <a:hlinkClick r:id="rId7"/>
              </a:rPr>
              <a:t>ITSM Dashboards (com.snc.pa.itsm_dashboards)</a:t>
            </a:r>
            <a:endParaRPr lang="en-US" sz="1200">
              <a:ea typeface="+mn-lt"/>
              <a:cs typeface="+mn-lt"/>
            </a:endParaRPr>
          </a:p>
          <a:p>
            <a:pPr marL="227965" indent="-227965">
              <a:lnSpc>
                <a:spcPct val="95000"/>
              </a:lnSpc>
              <a:spcBef>
                <a:spcPts val="0"/>
              </a:spcBef>
              <a:spcAft>
                <a:spcPts val="600"/>
              </a:spcAft>
            </a:pPr>
            <a:r>
              <a:rPr lang="en-US" sz="1200">
                <a:ea typeface="+mn-lt"/>
                <a:cs typeface="+mn-lt"/>
                <a:hlinkClick r:id="rId8"/>
              </a:rPr>
              <a:t>Major Incident Management (com.snc.pa.incident.mim)</a:t>
            </a:r>
            <a:endParaRPr lang="en-US" sz="1200">
              <a:ea typeface="+mn-lt"/>
              <a:cs typeface="+mn-lt"/>
            </a:endParaRPr>
          </a:p>
          <a:p>
            <a:pPr marL="227965" indent="-227965">
              <a:lnSpc>
                <a:spcPct val="95000"/>
              </a:lnSpc>
              <a:spcBef>
                <a:spcPts val="0"/>
              </a:spcBef>
              <a:spcAft>
                <a:spcPts val="600"/>
              </a:spcAft>
            </a:pPr>
            <a:r>
              <a:rPr lang="en-US" sz="1200">
                <a:ea typeface="+mn-lt"/>
                <a:cs typeface="+mn-lt"/>
                <a:hlinkClick r:id="rId9"/>
              </a:rPr>
              <a:t>Problem Management (com.snc.pa.problem)</a:t>
            </a:r>
            <a:endParaRPr lang="en-US" sz="1200">
              <a:ea typeface="+mn-lt"/>
              <a:cs typeface="+mn-lt"/>
            </a:endParaRPr>
          </a:p>
          <a:p>
            <a:pPr marL="227965" indent="-227965">
              <a:lnSpc>
                <a:spcPct val="95000"/>
              </a:lnSpc>
              <a:spcBef>
                <a:spcPts val="0"/>
              </a:spcBef>
              <a:spcAft>
                <a:spcPts val="600"/>
              </a:spcAft>
            </a:pPr>
            <a:r>
              <a:rPr lang="en-US" sz="1200">
                <a:ea typeface="+mn-lt"/>
                <a:cs typeface="+mn-lt"/>
                <a:hlinkClick r:id="rId10"/>
              </a:rPr>
              <a:t>Request Management (Requested Item) (com.snc.pa.request)</a:t>
            </a:r>
            <a:endParaRPr lang="en-US" sz="1200">
              <a:ea typeface="+mn-lt"/>
              <a:cs typeface="+mn-lt"/>
            </a:endParaRPr>
          </a:p>
          <a:p>
            <a:pPr marL="227965" indent="-227965">
              <a:lnSpc>
                <a:spcPct val="95000"/>
              </a:lnSpc>
              <a:spcBef>
                <a:spcPts val="0"/>
              </a:spcBef>
              <a:spcAft>
                <a:spcPts val="600"/>
              </a:spcAft>
            </a:pPr>
            <a:r>
              <a:rPr lang="en-US" sz="1200">
                <a:ea typeface="+mn-lt"/>
                <a:cs typeface="+mn-lt"/>
                <a:hlinkClick r:id="rId10"/>
              </a:rPr>
              <a:t>Request Management (Requests) (com.snc.pa.request2)</a:t>
            </a:r>
            <a:endParaRPr lang="en-US" sz="1200">
              <a:ea typeface="+mn-lt"/>
              <a:cs typeface="+mn-lt"/>
            </a:endParaRPr>
          </a:p>
          <a:p>
            <a:pPr marL="227965" indent="-227965">
              <a:lnSpc>
                <a:spcPct val="95000"/>
              </a:lnSpc>
              <a:spcBef>
                <a:spcPts val="0"/>
              </a:spcBef>
              <a:spcAft>
                <a:spcPts val="600"/>
              </a:spcAft>
            </a:pPr>
            <a:r>
              <a:rPr lang="en-US" sz="1200">
                <a:ea typeface="+mn-lt"/>
                <a:cs typeface="+mn-lt"/>
                <a:hlinkClick r:id="rId11"/>
              </a:rPr>
              <a:t>Service Level Management (com.snc.pa.sla.overview)</a:t>
            </a:r>
            <a:endParaRPr lang="en-US" sz="1200">
              <a:ea typeface="+mn-lt"/>
              <a:cs typeface="+mn-lt"/>
            </a:endParaRPr>
          </a:p>
        </p:txBody>
      </p:sp>
      <p:sp>
        <p:nvSpPr>
          <p:cNvPr id="2" name="Content Placeholder 4">
            <a:extLst>
              <a:ext uri="{FF2B5EF4-FFF2-40B4-BE49-F238E27FC236}">
                <a16:creationId xmlns:a16="http://schemas.microsoft.com/office/drawing/2014/main" id="{0972A323-6FD7-4896-820A-B04C096ADBC5}"/>
              </a:ext>
            </a:extLst>
          </p:cNvPr>
          <p:cNvSpPr txBox="1">
            <a:spLocks/>
          </p:cNvSpPr>
          <p:nvPr/>
        </p:nvSpPr>
        <p:spPr bwMode="gray">
          <a:xfrm>
            <a:off x="6056313" y="1778418"/>
            <a:ext cx="6051558" cy="2710455"/>
          </a:xfrm>
          <a:prstGeom prst="rect">
            <a:avLst/>
          </a:prstGeom>
        </p:spPr>
        <p:txBody>
          <a:bodyPr vert="horz" lIns="91440" tIns="45720" rIns="91440" bIns="45720" rtlCol="0" anchor="t">
            <a:noAutofit/>
          </a:bodyPr>
          <a:lstStyle>
            <a:lvl1pPr marL="228509" indent="-228509" algn="l" defTabSz="457017" rtl="0" eaLnBrk="1" latinLnBrk="0" hangingPunct="1">
              <a:lnSpc>
                <a:spcPct val="90000"/>
              </a:lnSpc>
              <a:spcBef>
                <a:spcPts val="1200"/>
              </a:spcBef>
              <a:buClr>
                <a:schemeClr val="tx1"/>
              </a:buClr>
              <a:buFont typeface="Arial"/>
              <a:buChar char="•"/>
              <a:defRPr lang="en-US" sz="2000" kern="1200" smtClean="0">
                <a:solidFill>
                  <a:schemeClr val="tx1"/>
                </a:solidFill>
                <a:latin typeface="+mn-lt"/>
                <a:ea typeface="Gilroy Bold" panose="00000500000000000000" pitchFamily="50" charset="0"/>
                <a:cs typeface="Gilroy Bold" panose="00000500000000000000" pitchFamily="50" charset="0"/>
              </a:defRPr>
            </a:lvl1pPr>
            <a:lvl2pPr marL="457017" indent="-225335" algn="l" defTabSz="457017" rtl="0" eaLnBrk="1" latinLnBrk="0" hangingPunct="1">
              <a:lnSpc>
                <a:spcPct val="90000"/>
              </a:lnSpc>
              <a:spcBef>
                <a:spcPts val="600"/>
              </a:spcBef>
              <a:buClr>
                <a:schemeClr val="tx1"/>
              </a:buClr>
              <a:buFont typeface="Arial"/>
              <a:buChar char="–"/>
              <a:defRPr lang="en-US" sz="1600" kern="1200" smtClean="0">
                <a:solidFill>
                  <a:schemeClr val="tx1"/>
                </a:solidFill>
                <a:latin typeface="+mn-lt"/>
                <a:ea typeface="Gilroy Bold" panose="00000500000000000000" pitchFamily="50" charset="0"/>
                <a:cs typeface="Gilroy Bold" panose="00000500000000000000" pitchFamily="50" charset="0"/>
              </a:defRPr>
            </a:lvl2pPr>
            <a:lvl3pPr marL="741066" indent="-171381" algn="l" defTabSz="457017" rtl="0" eaLnBrk="1" latinLnBrk="0" hangingPunct="1">
              <a:lnSpc>
                <a:spcPct val="90000"/>
              </a:lnSpc>
              <a:spcBef>
                <a:spcPts val="600"/>
              </a:spcBef>
              <a:buClr>
                <a:schemeClr val="tx1"/>
              </a:buClr>
              <a:buFont typeface="Arial"/>
              <a:buChar char="•"/>
              <a:defRPr lang="en-US" sz="1600" kern="1200" smtClean="0">
                <a:solidFill>
                  <a:schemeClr val="tx1"/>
                </a:solidFill>
                <a:latin typeface="+mn-lt"/>
                <a:ea typeface="Gilroy Bold" panose="00000500000000000000" pitchFamily="50" charset="0"/>
                <a:cs typeface="Gilroy Bold" panose="00000500000000000000" pitchFamily="50" charset="0"/>
              </a:defRPr>
            </a:lvl3pPr>
            <a:lvl4pPr marL="1026702" indent="-172969" algn="l" defTabSz="457017" rtl="0" eaLnBrk="1" latinLnBrk="0" hangingPunct="1">
              <a:lnSpc>
                <a:spcPct val="90000"/>
              </a:lnSpc>
              <a:spcBef>
                <a:spcPts val="600"/>
              </a:spcBef>
              <a:buClr>
                <a:schemeClr val="tx1"/>
              </a:buClr>
              <a:buFont typeface="Arial"/>
              <a:buChar char="–"/>
              <a:defRPr lang="en-US" sz="1400" kern="1200" smtClean="0">
                <a:solidFill>
                  <a:schemeClr val="tx1"/>
                </a:solidFill>
                <a:latin typeface="Gilroy Bold" panose="00000500000000000000" pitchFamily="50" charset="0"/>
                <a:ea typeface="Gilroy Bold" panose="00000500000000000000" pitchFamily="50" charset="0"/>
                <a:cs typeface="Gilroy Bold" panose="00000500000000000000" pitchFamily="50" charset="0"/>
              </a:defRPr>
            </a:lvl4pPr>
            <a:lvl5pPr marL="1310750" indent="-165034" algn="l" defTabSz="457017" rtl="0" eaLnBrk="1" latinLnBrk="0" hangingPunct="1">
              <a:lnSpc>
                <a:spcPct val="90000"/>
              </a:lnSpc>
              <a:spcBef>
                <a:spcPts val="600"/>
              </a:spcBef>
              <a:buClr>
                <a:schemeClr val="tx1"/>
              </a:buClr>
              <a:buFont typeface="Arial" panose="020B0604020202020204" pitchFamily="34" charset="0"/>
              <a:buChar char="•"/>
              <a:defRPr lang="en-US" sz="1400" kern="1200" dirty="0">
                <a:solidFill>
                  <a:schemeClr val="tx1"/>
                </a:solidFill>
                <a:latin typeface="Gilroy Bold" panose="00000500000000000000" pitchFamily="50" charset="0"/>
                <a:ea typeface="Gilroy Bold" panose="00000500000000000000" pitchFamily="50" charset="0"/>
                <a:cs typeface="Gilroy Bold" panose="00000500000000000000" pitchFamily="50" charset="0"/>
              </a:defRPr>
            </a:lvl5pPr>
            <a:lvl6pPr marL="2513594" indent="-228509" algn="l" defTabSz="457017" rtl="0" eaLnBrk="1" latinLnBrk="0" hangingPunct="1">
              <a:spcBef>
                <a:spcPct val="20000"/>
              </a:spcBef>
              <a:buFont typeface="Arial"/>
              <a:buChar char="•"/>
              <a:defRPr sz="1999" kern="1200">
                <a:solidFill>
                  <a:schemeClr val="tx1"/>
                </a:solidFill>
                <a:latin typeface="+mn-lt"/>
                <a:ea typeface="+mn-ea"/>
                <a:cs typeface="+mn-cs"/>
              </a:defRPr>
            </a:lvl6pPr>
            <a:lvl7pPr marL="2970611" indent="-228509" algn="l" defTabSz="457017" rtl="0" eaLnBrk="1" latinLnBrk="0" hangingPunct="1">
              <a:spcBef>
                <a:spcPct val="20000"/>
              </a:spcBef>
              <a:buFont typeface="Arial"/>
              <a:buChar char="•"/>
              <a:defRPr sz="1999" kern="1200">
                <a:solidFill>
                  <a:schemeClr val="tx1"/>
                </a:solidFill>
                <a:latin typeface="+mn-lt"/>
                <a:ea typeface="+mn-ea"/>
                <a:cs typeface="+mn-cs"/>
              </a:defRPr>
            </a:lvl7pPr>
            <a:lvl8pPr marL="3427628" indent="-228509" algn="l" defTabSz="457017" rtl="0" eaLnBrk="1" latinLnBrk="0" hangingPunct="1">
              <a:spcBef>
                <a:spcPct val="20000"/>
              </a:spcBef>
              <a:buFont typeface="Arial"/>
              <a:buChar char="•"/>
              <a:defRPr sz="1999" kern="1200">
                <a:solidFill>
                  <a:schemeClr val="tx1"/>
                </a:solidFill>
                <a:latin typeface="+mn-lt"/>
                <a:ea typeface="+mn-ea"/>
                <a:cs typeface="+mn-cs"/>
              </a:defRPr>
            </a:lvl8pPr>
            <a:lvl9pPr marL="3884646" indent="-228509" algn="l" defTabSz="457017" rtl="0" eaLnBrk="1" latinLnBrk="0" hangingPunct="1">
              <a:spcBef>
                <a:spcPct val="20000"/>
              </a:spcBef>
              <a:buFont typeface="Arial"/>
              <a:buChar char="•"/>
              <a:defRPr sz="1999" kern="1200">
                <a:solidFill>
                  <a:schemeClr val="tx1"/>
                </a:solidFill>
                <a:latin typeface="+mn-lt"/>
                <a:ea typeface="+mn-ea"/>
                <a:cs typeface="+mn-cs"/>
              </a:defRPr>
            </a:lvl9pPr>
          </a:lstStyle>
          <a:p>
            <a:pPr marL="0" indent="0">
              <a:lnSpc>
                <a:spcPct val="95000"/>
              </a:lnSpc>
              <a:spcBef>
                <a:spcPts val="0"/>
              </a:spcBef>
              <a:spcAft>
                <a:spcPts val="600"/>
              </a:spcAft>
              <a:buNone/>
            </a:pPr>
            <a:r>
              <a:rPr lang="en-US" sz="1200" b="1">
                <a:ea typeface="+mn-lt"/>
                <a:cs typeface="+mn-lt"/>
              </a:rPr>
              <a:t>General Performance Analytics Solutions:</a:t>
            </a:r>
            <a:br>
              <a:rPr lang="en-US" sz="1200" b="1">
                <a:ea typeface="+mn-lt"/>
                <a:cs typeface="+mn-lt"/>
              </a:rPr>
            </a:br>
            <a:endParaRPr lang="en-US" sz="1200" b="1">
              <a:ea typeface="+mn-lt"/>
              <a:cs typeface="+mn-lt"/>
            </a:endParaRPr>
          </a:p>
          <a:p>
            <a:pPr marL="227965" indent="-227965">
              <a:lnSpc>
                <a:spcPct val="95000"/>
              </a:lnSpc>
              <a:spcBef>
                <a:spcPts val="0"/>
              </a:spcBef>
              <a:spcAft>
                <a:spcPts val="600"/>
              </a:spcAft>
            </a:pPr>
            <a:r>
              <a:rPr lang="en-US" sz="1200">
                <a:ea typeface="+mn-lt"/>
                <a:cs typeface="+mn-lt"/>
                <a:hlinkClick r:id="rId12"/>
              </a:rPr>
              <a:t>Configuration Management (CMDB) (com.snc.pa.cmdb)</a:t>
            </a:r>
            <a:endParaRPr lang="en-US" sz="1200">
              <a:ea typeface="+mn-lt"/>
              <a:cs typeface="+mn-lt"/>
            </a:endParaRPr>
          </a:p>
          <a:p>
            <a:pPr marL="227965" indent="-227965">
              <a:lnSpc>
                <a:spcPct val="95000"/>
              </a:lnSpc>
              <a:spcBef>
                <a:spcPts val="0"/>
              </a:spcBef>
              <a:spcAft>
                <a:spcPts val="600"/>
              </a:spcAft>
            </a:pPr>
            <a:r>
              <a:rPr lang="en-US" sz="1200">
                <a:ea typeface="+mn-lt"/>
                <a:cs typeface="+mn-lt"/>
                <a:hlinkClick r:id="rId13"/>
              </a:rPr>
              <a:t>Guided Tours dashboard</a:t>
            </a:r>
            <a:endParaRPr lang="en-US" sz="1200">
              <a:ea typeface="+mn-lt"/>
              <a:cs typeface="+mn-lt"/>
            </a:endParaRPr>
          </a:p>
          <a:p>
            <a:pPr marL="227965" indent="-227965">
              <a:lnSpc>
                <a:spcPct val="95000"/>
              </a:lnSpc>
              <a:spcBef>
                <a:spcPts val="0"/>
              </a:spcBef>
              <a:spcAft>
                <a:spcPts val="600"/>
              </a:spcAft>
            </a:pPr>
            <a:r>
              <a:rPr lang="en-US" sz="1200">
                <a:ea typeface="+mn-lt"/>
                <a:cs typeface="+mn-lt"/>
                <a:hlinkClick r:id="rId14"/>
              </a:rPr>
              <a:t>Knowledge Management (com.snc.pa.knowledge_v2)</a:t>
            </a:r>
            <a:endParaRPr lang="en-US" sz="1200">
              <a:ea typeface="+mn-lt"/>
              <a:cs typeface="+mn-lt"/>
            </a:endParaRPr>
          </a:p>
          <a:p>
            <a:pPr marL="227965" indent="-227965">
              <a:lnSpc>
                <a:spcPct val="95000"/>
              </a:lnSpc>
              <a:spcBef>
                <a:spcPts val="0"/>
              </a:spcBef>
              <a:spcAft>
                <a:spcPts val="600"/>
              </a:spcAft>
            </a:pPr>
            <a:r>
              <a:rPr lang="en-US" sz="1200">
                <a:ea typeface="+mn-lt"/>
                <a:cs typeface="+mn-lt"/>
                <a:hlinkClick r:id="rId15"/>
              </a:rPr>
              <a:t>NLU Performance Dashboard</a:t>
            </a:r>
            <a:endParaRPr lang="en-US" sz="1200">
              <a:ea typeface="+mn-lt"/>
              <a:cs typeface="+mn-lt"/>
            </a:endParaRPr>
          </a:p>
          <a:p>
            <a:pPr marL="227965" indent="-227965">
              <a:lnSpc>
                <a:spcPct val="95000"/>
              </a:lnSpc>
              <a:spcBef>
                <a:spcPts val="0"/>
              </a:spcBef>
              <a:spcAft>
                <a:spcPts val="600"/>
              </a:spcAft>
            </a:pPr>
            <a:r>
              <a:rPr lang="en-US" sz="1200">
                <a:ea typeface="+mn-lt"/>
                <a:cs typeface="+mn-lt"/>
                <a:hlinkClick r:id="rId16"/>
              </a:rPr>
              <a:t>Service Desk Chat (com.snc.pa.chat)</a:t>
            </a:r>
            <a:endParaRPr lang="en-US" sz="1200">
              <a:ea typeface="+mn-lt"/>
              <a:cs typeface="+mn-lt"/>
            </a:endParaRPr>
          </a:p>
          <a:p>
            <a:pPr marL="227965" indent="-227965">
              <a:lnSpc>
                <a:spcPct val="95000"/>
              </a:lnSpc>
              <a:spcBef>
                <a:spcPts val="0"/>
              </a:spcBef>
              <a:spcAft>
                <a:spcPts val="600"/>
              </a:spcAft>
            </a:pPr>
            <a:r>
              <a:rPr lang="en-US" sz="1200">
                <a:ea typeface="+mn-lt"/>
                <a:cs typeface="+mn-lt"/>
                <a:hlinkClick r:id="rId17"/>
              </a:rPr>
              <a:t>Service Portal (sn_portal_db, on ServiceNow Store)</a:t>
            </a:r>
            <a:endParaRPr lang="en-US" sz="1200">
              <a:ea typeface="+mn-lt"/>
              <a:cs typeface="+mn-lt"/>
            </a:endParaRPr>
          </a:p>
        </p:txBody>
      </p:sp>
      <p:sp>
        <p:nvSpPr>
          <p:cNvPr id="6" name="TextBox 5">
            <a:extLst>
              <a:ext uri="{FF2B5EF4-FFF2-40B4-BE49-F238E27FC236}">
                <a16:creationId xmlns:a16="http://schemas.microsoft.com/office/drawing/2014/main" id="{56E0359B-7654-9642-AC57-35DF3F2EE28C}"/>
              </a:ext>
            </a:extLst>
          </p:cNvPr>
          <p:cNvSpPr txBox="1"/>
          <p:nvPr/>
        </p:nvSpPr>
        <p:spPr>
          <a:xfrm>
            <a:off x="379413" y="4956960"/>
            <a:ext cx="9373391" cy="873957"/>
          </a:xfrm>
          <a:prstGeom prst="rect">
            <a:avLst/>
          </a:prstGeom>
          <a:noFill/>
        </p:spPr>
        <p:txBody>
          <a:bodyPr wrap="square" rtlCol="0">
            <a:spAutoFit/>
          </a:bodyPr>
          <a:lstStyle/>
          <a:p>
            <a:pPr>
              <a:lnSpc>
                <a:spcPct val="95000"/>
              </a:lnSpc>
              <a:spcAft>
                <a:spcPts val="600"/>
              </a:spcAft>
            </a:pPr>
            <a:r>
              <a:rPr lang="en-US" sz="1200" b="1">
                <a:ea typeface="+mn-lt"/>
                <a:cs typeface="+mn-lt"/>
              </a:rPr>
              <a:t>Access more on OOTB content:</a:t>
            </a:r>
          </a:p>
          <a:p>
            <a:pPr marL="227965" indent="-227965">
              <a:lnSpc>
                <a:spcPct val="95000"/>
              </a:lnSpc>
              <a:spcBef>
                <a:spcPts val="0"/>
              </a:spcBef>
              <a:spcAft>
                <a:spcPts val="600"/>
              </a:spcAft>
            </a:pPr>
            <a:r>
              <a:rPr lang="en-US" sz="1200">
                <a:ea typeface="+mn-lt"/>
                <a:cs typeface="+mn-lt"/>
              </a:rPr>
              <a:t> </a:t>
            </a:r>
            <a:r>
              <a:rPr lang="en-US" sz="1200">
                <a:ea typeface="+mn-lt"/>
                <a:cs typeface="+mn-lt"/>
                <a:hlinkClick r:id="rId18"/>
              </a:rPr>
              <a:t>https://docs.servicenow.com/csh?version=latest&amp;topicname=r_AvailableContentPacks.html</a:t>
            </a:r>
            <a:endParaRPr lang="en-US" sz="1200">
              <a:ea typeface="+mn-lt"/>
              <a:cs typeface="+mn-lt"/>
            </a:endParaRPr>
          </a:p>
          <a:p>
            <a:pPr algn="l"/>
            <a:endParaRPr lang="en-US"/>
          </a:p>
        </p:txBody>
      </p:sp>
    </p:spTree>
    <p:extLst>
      <p:ext uri="{BB962C8B-B14F-4D97-AF65-F5344CB8AC3E}">
        <p14:creationId xmlns:p14="http://schemas.microsoft.com/office/powerpoint/2010/main" val="2986845690"/>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 name="Pic 274" descr="img274.png"/>
          <p:cNvPicPr>
            <a:picLocks noChangeAspect="1"/>
          </p:cNvPicPr>
          <p:nvPr/>
        </p:nvPicPr>
        <p:blipFill>
          <a:blip r:embed="rId3"/>
          <a:stretch>
            <a:fillRect/>
          </a:stretch>
        </p:blipFill>
        <p:spPr>
          <a:xfrm>
            <a:off x="17745013" y="1230179"/>
            <a:ext cx="0" cy="0"/>
          </a:xfrm>
          <a:prstGeom prst="rect">
            <a:avLst/>
          </a:prstGeom>
        </p:spPr>
      </p:pic>
      <p:sp>
        <p:nvSpPr>
          <p:cNvPr id="4" name="Title 3">
            <a:extLst>
              <a:ext uri="{FF2B5EF4-FFF2-40B4-BE49-F238E27FC236}">
                <a16:creationId xmlns:a16="http://schemas.microsoft.com/office/drawing/2014/main" id="{86CB8D67-405E-A64E-B59F-5B1D987F88C9}"/>
              </a:ext>
            </a:extLst>
          </p:cNvPr>
          <p:cNvSpPr>
            <a:spLocks noGrp="1"/>
          </p:cNvSpPr>
          <p:nvPr>
            <p:ph type="title"/>
          </p:nvPr>
        </p:nvSpPr>
        <p:spPr>
          <a:xfrm>
            <a:off x="379413" y="54864"/>
            <a:ext cx="10508391" cy="668692"/>
          </a:xfrm>
        </p:spPr>
        <p:txBody>
          <a:bodyPr/>
          <a:lstStyle/>
          <a:p>
            <a:r>
              <a:rPr lang="en-US">
                <a:ea typeface="+mj-lt"/>
                <a:cs typeface="+mj-lt"/>
              </a:rPr>
              <a:t>Out-of-the-box content</a:t>
            </a:r>
            <a:endParaRPr lang="en-US"/>
          </a:p>
        </p:txBody>
      </p:sp>
      <p:sp>
        <p:nvSpPr>
          <p:cNvPr id="8" name="TextBox 7">
            <a:extLst>
              <a:ext uri="{FF2B5EF4-FFF2-40B4-BE49-F238E27FC236}">
                <a16:creationId xmlns:a16="http://schemas.microsoft.com/office/drawing/2014/main" id="{6990194A-B015-4FA8-877A-3D71CC5CA7DF}"/>
              </a:ext>
            </a:extLst>
          </p:cNvPr>
          <p:cNvSpPr txBox="1"/>
          <p:nvPr/>
        </p:nvSpPr>
        <p:spPr>
          <a:xfrm>
            <a:off x="379414" y="1595948"/>
            <a:ext cx="6053135"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ea typeface="+mn-lt"/>
                <a:cs typeface="+mn-lt"/>
              </a:rPr>
              <a:t>Analytics and Reporting Solutions and in-form analytics contain preconfigured dashboards. These dashboards contain actionable data visualizations that help you improve your business processes and practices.</a:t>
            </a:r>
            <a:endParaRPr lang="en-US">
              <a:ea typeface="+mn-lt"/>
              <a:cs typeface="+mn-lt"/>
            </a:endParaRPr>
          </a:p>
          <a:p>
            <a:endParaRPr lang="en-US" sz="1200">
              <a:ea typeface="+mn-lt"/>
              <a:cs typeface="+mn-lt"/>
            </a:endParaRPr>
          </a:p>
          <a:p>
            <a:r>
              <a:rPr lang="en-US" sz="1200">
                <a:ea typeface="+mn-lt"/>
                <a:cs typeface="+mn-lt"/>
              </a:rPr>
              <a:t>Use the Performance Analytics widgets on the dashboard to visualize data over time, analyze your business processes, and identify areas of improvement. With Analytics and Reporting Solutions, minimal setup is required to get value from Performance Analytics. Users also have the option of creating their own objects. </a:t>
            </a:r>
            <a:endParaRPr lang="en-US" sz="1750">
              <a:ea typeface="+mn-lt"/>
              <a:cs typeface="+mn-lt"/>
            </a:endParaRPr>
          </a:p>
          <a:p>
            <a:endParaRPr lang="en-US" sz="1200" b="1">
              <a:ea typeface="+mn-lt"/>
              <a:cs typeface="+mn-lt"/>
            </a:endParaRPr>
          </a:p>
          <a:p>
            <a:r>
              <a:rPr lang="en-US" sz="1200" b="1">
                <a:ea typeface="+mn-lt"/>
                <a:cs typeface="+mn-lt"/>
              </a:rPr>
              <a:t>Note: </a:t>
            </a:r>
            <a:r>
              <a:rPr lang="en-US" sz="1200">
                <a:ea typeface="+mn-lt"/>
                <a:cs typeface="+mn-lt"/>
              </a:rPr>
              <a:t>Analytics and Reporting Solutions provide all the configuration records required to analyze default applications. Customize these records for use in your production environment. For more information, see </a:t>
            </a:r>
            <a:r>
              <a:rPr lang="en-US" sz="1200">
                <a:ea typeface="+mn-lt"/>
                <a:cs typeface="+mn-lt"/>
                <a:hlinkClick r:id="rId4"/>
              </a:rPr>
              <a:t>Configure Analytics and Reporting Solutions</a:t>
            </a:r>
            <a:r>
              <a:rPr lang="en-US" sz="1200">
                <a:ea typeface="+mn-lt"/>
                <a:cs typeface="+mn-lt"/>
              </a:rPr>
              <a:t>.</a:t>
            </a:r>
            <a:endParaRPr lang="en-US" sz="1750">
              <a:ea typeface="+mn-lt"/>
              <a:cs typeface="+mn-lt"/>
            </a:endParaRPr>
          </a:p>
        </p:txBody>
      </p:sp>
      <p:sp>
        <p:nvSpPr>
          <p:cNvPr id="13" name="Rectangle 12">
            <a:extLst>
              <a:ext uri="{FF2B5EF4-FFF2-40B4-BE49-F238E27FC236}">
                <a16:creationId xmlns:a16="http://schemas.microsoft.com/office/drawing/2014/main" id="{9A707977-3F9F-F340-9C63-30AF5CC7CC4F}"/>
              </a:ext>
            </a:extLst>
          </p:cNvPr>
          <p:cNvSpPr/>
          <p:nvPr/>
        </p:nvSpPr>
        <p:spPr>
          <a:xfrm>
            <a:off x="379413" y="4520812"/>
            <a:ext cx="6053137" cy="816399"/>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100" b="1">
                <a:solidFill>
                  <a:schemeClr val="tx1"/>
                </a:solidFill>
              </a:rPr>
              <a:t>Practitioner insight: </a:t>
            </a:r>
            <a:br>
              <a:rPr lang="en-US" sz="1100" b="1">
                <a:solidFill>
                  <a:schemeClr val="tx1"/>
                </a:solidFill>
              </a:rPr>
            </a:br>
            <a:r>
              <a:rPr lang="en-US" sz="1100">
                <a:solidFill>
                  <a:schemeClr val="tx1"/>
                </a:solidFill>
              </a:rPr>
              <a:t>Set up and test Analytics and Reporting Solutions on a non-production instance before enabling them in production. You can set up Performance Analytics on a non-production instance without a subscription. </a:t>
            </a:r>
          </a:p>
        </p:txBody>
      </p:sp>
      <p:grpSp>
        <p:nvGrpSpPr>
          <p:cNvPr id="14" name="Group 4">
            <a:extLst>
              <a:ext uri="{FF2B5EF4-FFF2-40B4-BE49-F238E27FC236}">
                <a16:creationId xmlns:a16="http://schemas.microsoft.com/office/drawing/2014/main" id="{B0D97835-BBA5-D948-8D7F-FE99B526CDB5}"/>
              </a:ext>
            </a:extLst>
          </p:cNvPr>
          <p:cNvGrpSpPr>
            <a:grpSpLocks noChangeAspect="1"/>
          </p:cNvGrpSpPr>
          <p:nvPr/>
        </p:nvGrpSpPr>
        <p:grpSpPr bwMode="auto">
          <a:xfrm>
            <a:off x="6751638" y="1961761"/>
            <a:ext cx="5629275" cy="4256089"/>
            <a:chOff x="4253" y="1243"/>
            <a:chExt cx="3546" cy="2681"/>
          </a:xfrm>
        </p:grpSpPr>
        <p:sp>
          <p:nvSpPr>
            <p:cNvPr id="16" name="Freeform 5">
              <a:extLst>
                <a:ext uri="{FF2B5EF4-FFF2-40B4-BE49-F238E27FC236}">
                  <a16:creationId xmlns:a16="http://schemas.microsoft.com/office/drawing/2014/main" id="{1F85EE07-D477-4847-95F0-79F5A6377CFA}"/>
                </a:ext>
              </a:extLst>
            </p:cNvPr>
            <p:cNvSpPr>
              <a:spLocks/>
            </p:cNvSpPr>
            <p:nvPr/>
          </p:nvSpPr>
          <p:spPr bwMode="auto">
            <a:xfrm>
              <a:off x="7058" y="2782"/>
              <a:ext cx="487" cy="559"/>
            </a:xfrm>
            <a:custGeom>
              <a:avLst/>
              <a:gdLst>
                <a:gd name="T0" fmla="*/ 428 w 596"/>
                <a:gd name="T1" fmla="*/ 293 h 684"/>
                <a:gd name="T2" fmla="*/ 333 w 596"/>
                <a:gd name="T3" fmla="*/ 298 h 684"/>
                <a:gd name="T4" fmla="*/ 338 w 596"/>
                <a:gd name="T5" fmla="*/ 283 h 684"/>
                <a:gd name="T6" fmla="*/ 201 w 596"/>
                <a:gd name="T7" fmla="*/ 32 h 684"/>
                <a:gd name="T8" fmla="*/ 13 w 596"/>
                <a:gd name="T9" fmla="*/ 58 h 684"/>
                <a:gd name="T10" fmla="*/ 0 w 596"/>
                <a:gd name="T11" fmla="*/ 177 h 684"/>
                <a:gd name="T12" fmla="*/ 353 w 596"/>
                <a:gd name="T13" fmla="*/ 663 h 684"/>
                <a:gd name="T14" fmla="*/ 575 w 596"/>
                <a:gd name="T15" fmla="*/ 516 h 684"/>
                <a:gd name="T16" fmla="*/ 428 w 596"/>
                <a:gd name="T17" fmla="*/ 293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84">
                  <a:moveTo>
                    <a:pt x="428" y="293"/>
                  </a:moveTo>
                  <a:cubicBezTo>
                    <a:pt x="395" y="286"/>
                    <a:pt x="362" y="289"/>
                    <a:pt x="333" y="298"/>
                  </a:cubicBezTo>
                  <a:cubicBezTo>
                    <a:pt x="335" y="293"/>
                    <a:pt x="337" y="288"/>
                    <a:pt x="338" y="283"/>
                  </a:cubicBezTo>
                  <a:cubicBezTo>
                    <a:pt x="375" y="167"/>
                    <a:pt x="317" y="67"/>
                    <a:pt x="201" y="32"/>
                  </a:cubicBezTo>
                  <a:cubicBezTo>
                    <a:pt x="96" y="0"/>
                    <a:pt x="13" y="58"/>
                    <a:pt x="13" y="58"/>
                  </a:cubicBezTo>
                  <a:cubicBezTo>
                    <a:pt x="0" y="177"/>
                    <a:pt x="0" y="177"/>
                    <a:pt x="0" y="177"/>
                  </a:cubicBezTo>
                  <a:cubicBezTo>
                    <a:pt x="0" y="177"/>
                    <a:pt x="251" y="642"/>
                    <a:pt x="353" y="663"/>
                  </a:cubicBezTo>
                  <a:cubicBezTo>
                    <a:pt x="455" y="684"/>
                    <a:pt x="555" y="618"/>
                    <a:pt x="575" y="516"/>
                  </a:cubicBezTo>
                  <a:cubicBezTo>
                    <a:pt x="596" y="413"/>
                    <a:pt x="530" y="314"/>
                    <a:pt x="428" y="293"/>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782CED30-AF1A-074F-9C08-A0DE77FBD520}"/>
                </a:ext>
              </a:extLst>
            </p:cNvPr>
            <p:cNvSpPr>
              <a:spLocks/>
            </p:cNvSpPr>
            <p:nvPr/>
          </p:nvSpPr>
          <p:spPr bwMode="auto">
            <a:xfrm>
              <a:off x="6618" y="2818"/>
              <a:ext cx="415" cy="491"/>
            </a:xfrm>
            <a:custGeom>
              <a:avLst/>
              <a:gdLst>
                <a:gd name="T0" fmla="*/ 143 w 508"/>
                <a:gd name="T1" fmla="*/ 43 h 601"/>
                <a:gd name="T2" fmla="*/ 418 w 508"/>
                <a:gd name="T3" fmla="*/ 399 h 601"/>
                <a:gd name="T4" fmla="*/ 508 w 508"/>
                <a:gd name="T5" fmla="*/ 404 h 601"/>
                <a:gd name="T6" fmla="*/ 505 w 508"/>
                <a:gd name="T7" fmla="*/ 601 h 601"/>
                <a:gd name="T8" fmla="*/ 405 w 508"/>
                <a:gd name="T9" fmla="*/ 589 h 601"/>
                <a:gd name="T10" fmla="*/ 317 w 508"/>
                <a:gd name="T11" fmla="*/ 532 h 601"/>
                <a:gd name="T12" fmla="*/ 314 w 508"/>
                <a:gd name="T13" fmla="*/ 527 h 601"/>
                <a:gd name="T14" fmla="*/ 0 w 508"/>
                <a:gd name="T15" fmla="*/ 21 h 601"/>
                <a:gd name="T16" fmla="*/ 73 w 508"/>
                <a:gd name="T17" fmla="*/ 6 h 601"/>
                <a:gd name="T18" fmla="*/ 143 w 508"/>
                <a:gd name="T19" fmla="*/ 43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8" h="601">
                  <a:moveTo>
                    <a:pt x="143" y="43"/>
                  </a:moveTo>
                  <a:cubicBezTo>
                    <a:pt x="208" y="149"/>
                    <a:pt x="418" y="399"/>
                    <a:pt x="418" y="399"/>
                  </a:cubicBezTo>
                  <a:cubicBezTo>
                    <a:pt x="508" y="404"/>
                    <a:pt x="508" y="404"/>
                    <a:pt x="508" y="404"/>
                  </a:cubicBezTo>
                  <a:cubicBezTo>
                    <a:pt x="505" y="601"/>
                    <a:pt x="505" y="601"/>
                    <a:pt x="505" y="601"/>
                  </a:cubicBezTo>
                  <a:cubicBezTo>
                    <a:pt x="405" y="589"/>
                    <a:pt x="405" y="589"/>
                    <a:pt x="405" y="589"/>
                  </a:cubicBezTo>
                  <a:cubicBezTo>
                    <a:pt x="368" y="584"/>
                    <a:pt x="335" y="564"/>
                    <a:pt x="317" y="532"/>
                  </a:cubicBezTo>
                  <a:cubicBezTo>
                    <a:pt x="316" y="530"/>
                    <a:pt x="315" y="529"/>
                    <a:pt x="314" y="527"/>
                  </a:cubicBezTo>
                  <a:cubicBezTo>
                    <a:pt x="0" y="21"/>
                    <a:pt x="0" y="21"/>
                    <a:pt x="0" y="21"/>
                  </a:cubicBezTo>
                  <a:cubicBezTo>
                    <a:pt x="73" y="6"/>
                    <a:pt x="73" y="6"/>
                    <a:pt x="73" y="6"/>
                  </a:cubicBezTo>
                  <a:cubicBezTo>
                    <a:pt x="73" y="6"/>
                    <a:pt x="116" y="0"/>
                    <a:pt x="143" y="43"/>
                  </a:cubicBezTo>
                  <a:close/>
                </a:path>
              </a:pathLst>
            </a:custGeom>
            <a:solidFill>
              <a:srgbClr val="BC8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D86B1BBD-C823-A947-A572-2BE0BF6EBBEE}"/>
                </a:ext>
              </a:extLst>
            </p:cNvPr>
            <p:cNvSpPr>
              <a:spLocks/>
            </p:cNvSpPr>
            <p:nvPr/>
          </p:nvSpPr>
          <p:spPr bwMode="auto">
            <a:xfrm>
              <a:off x="7025" y="3148"/>
              <a:ext cx="324" cy="215"/>
            </a:xfrm>
            <a:custGeom>
              <a:avLst/>
              <a:gdLst>
                <a:gd name="T0" fmla="*/ 256 w 324"/>
                <a:gd name="T1" fmla="*/ 8 h 215"/>
                <a:gd name="T2" fmla="*/ 8 w 324"/>
                <a:gd name="T3" fmla="*/ 0 h 215"/>
                <a:gd name="T4" fmla="*/ 0 w 324"/>
                <a:gd name="T5" fmla="*/ 191 h 215"/>
                <a:gd name="T6" fmla="*/ 324 w 324"/>
                <a:gd name="T7" fmla="*/ 215 h 215"/>
                <a:gd name="T8" fmla="*/ 256 w 324"/>
                <a:gd name="T9" fmla="*/ 8 h 215"/>
              </a:gdLst>
              <a:ahLst/>
              <a:cxnLst>
                <a:cxn ang="0">
                  <a:pos x="T0" y="T1"/>
                </a:cxn>
                <a:cxn ang="0">
                  <a:pos x="T2" y="T3"/>
                </a:cxn>
                <a:cxn ang="0">
                  <a:pos x="T4" y="T5"/>
                </a:cxn>
                <a:cxn ang="0">
                  <a:pos x="T6" y="T7"/>
                </a:cxn>
                <a:cxn ang="0">
                  <a:pos x="T8" y="T9"/>
                </a:cxn>
              </a:cxnLst>
              <a:rect l="0" t="0" r="r" b="b"/>
              <a:pathLst>
                <a:path w="324" h="215">
                  <a:moveTo>
                    <a:pt x="256" y="8"/>
                  </a:moveTo>
                  <a:lnTo>
                    <a:pt x="8" y="0"/>
                  </a:lnTo>
                  <a:lnTo>
                    <a:pt x="0" y="191"/>
                  </a:lnTo>
                  <a:lnTo>
                    <a:pt x="324" y="215"/>
                  </a:lnTo>
                  <a:lnTo>
                    <a:pt x="256" y="8"/>
                  </a:lnTo>
                  <a:close/>
                </a:path>
              </a:pathLst>
            </a:custGeom>
            <a:solidFill>
              <a:srgbClr val="EEEC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8">
              <a:extLst>
                <a:ext uri="{FF2B5EF4-FFF2-40B4-BE49-F238E27FC236}">
                  <a16:creationId xmlns:a16="http://schemas.microsoft.com/office/drawing/2014/main" id="{3DA4F415-57F0-C04E-BAFF-4F2B4BB46224}"/>
                </a:ext>
              </a:extLst>
            </p:cNvPr>
            <p:cNvSpPr>
              <a:spLocks/>
            </p:cNvSpPr>
            <p:nvPr/>
          </p:nvSpPr>
          <p:spPr bwMode="auto">
            <a:xfrm>
              <a:off x="6970" y="2828"/>
              <a:ext cx="342" cy="395"/>
            </a:xfrm>
            <a:custGeom>
              <a:avLst/>
              <a:gdLst>
                <a:gd name="T0" fmla="*/ 359 w 418"/>
                <a:gd name="T1" fmla="*/ 374 h 484"/>
                <a:gd name="T2" fmla="*/ 276 w 418"/>
                <a:gd name="T3" fmla="*/ 227 h 484"/>
                <a:gd name="T4" fmla="*/ 315 w 418"/>
                <a:gd name="T5" fmla="*/ 179 h 484"/>
                <a:gd name="T6" fmla="*/ 265 w 418"/>
                <a:gd name="T7" fmla="*/ 129 h 484"/>
                <a:gd name="T8" fmla="*/ 215 w 418"/>
                <a:gd name="T9" fmla="*/ 172 h 484"/>
                <a:gd name="T10" fmla="*/ 166 w 418"/>
                <a:gd name="T11" fmla="*/ 150 h 484"/>
                <a:gd name="T12" fmla="*/ 120 w 418"/>
                <a:gd name="T13" fmla="*/ 78 h 484"/>
                <a:gd name="T14" fmla="*/ 120 w 418"/>
                <a:gd name="T15" fmla="*/ 2 h 484"/>
                <a:gd name="T16" fmla="*/ 123 w 418"/>
                <a:gd name="T17" fmla="*/ 0 h 484"/>
                <a:gd name="T18" fmla="*/ 29 w 418"/>
                <a:gd name="T19" fmla="*/ 140 h 484"/>
                <a:gd name="T20" fmla="*/ 6 w 418"/>
                <a:gd name="T21" fmla="*/ 152 h 484"/>
                <a:gd name="T22" fmla="*/ 1 w 418"/>
                <a:gd name="T23" fmla="*/ 157 h 484"/>
                <a:gd name="T24" fmla="*/ 5 w 418"/>
                <a:gd name="T25" fmla="*/ 169 h 484"/>
                <a:gd name="T26" fmla="*/ 24 w 418"/>
                <a:gd name="T27" fmla="*/ 181 h 484"/>
                <a:gd name="T28" fmla="*/ 170 w 418"/>
                <a:gd name="T29" fmla="*/ 360 h 484"/>
                <a:gd name="T30" fmla="*/ 179 w 418"/>
                <a:gd name="T31" fmla="*/ 362 h 484"/>
                <a:gd name="T32" fmla="*/ 237 w 418"/>
                <a:gd name="T33" fmla="*/ 484 h 484"/>
                <a:gd name="T34" fmla="*/ 418 w 418"/>
                <a:gd name="T35" fmla="*/ 403 h 484"/>
                <a:gd name="T36" fmla="*/ 359 w 418"/>
                <a:gd name="T37" fmla="*/ 374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8" h="484">
                  <a:moveTo>
                    <a:pt x="359" y="374"/>
                  </a:moveTo>
                  <a:cubicBezTo>
                    <a:pt x="276" y="227"/>
                    <a:pt x="276" y="227"/>
                    <a:pt x="276" y="227"/>
                  </a:cubicBezTo>
                  <a:cubicBezTo>
                    <a:pt x="298" y="223"/>
                    <a:pt x="315" y="203"/>
                    <a:pt x="315" y="179"/>
                  </a:cubicBezTo>
                  <a:cubicBezTo>
                    <a:pt x="315" y="151"/>
                    <a:pt x="293" y="129"/>
                    <a:pt x="265" y="129"/>
                  </a:cubicBezTo>
                  <a:cubicBezTo>
                    <a:pt x="239" y="129"/>
                    <a:pt x="218" y="148"/>
                    <a:pt x="215" y="172"/>
                  </a:cubicBezTo>
                  <a:cubicBezTo>
                    <a:pt x="166" y="150"/>
                    <a:pt x="166" y="150"/>
                    <a:pt x="166" y="150"/>
                  </a:cubicBezTo>
                  <a:cubicBezTo>
                    <a:pt x="138" y="137"/>
                    <a:pt x="120" y="109"/>
                    <a:pt x="120" y="78"/>
                  </a:cubicBezTo>
                  <a:cubicBezTo>
                    <a:pt x="120" y="2"/>
                    <a:pt x="120" y="2"/>
                    <a:pt x="120" y="2"/>
                  </a:cubicBezTo>
                  <a:cubicBezTo>
                    <a:pt x="121" y="2"/>
                    <a:pt x="122" y="1"/>
                    <a:pt x="123" y="0"/>
                  </a:cubicBezTo>
                  <a:cubicBezTo>
                    <a:pt x="76" y="29"/>
                    <a:pt x="41" y="79"/>
                    <a:pt x="29" y="140"/>
                  </a:cubicBezTo>
                  <a:cubicBezTo>
                    <a:pt x="6" y="152"/>
                    <a:pt x="6" y="152"/>
                    <a:pt x="6" y="152"/>
                  </a:cubicBezTo>
                  <a:cubicBezTo>
                    <a:pt x="4" y="153"/>
                    <a:pt x="2" y="155"/>
                    <a:pt x="1" y="157"/>
                  </a:cubicBezTo>
                  <a:cubicBezTo>
                    <a:pt x="0" y="162"/>
                    <a:pt x="1" y="166"/>
                    <a:pt x="5" y="169"/>
                  </a:cubicBezTo>
                  <a:cubicBezTo>
                    <a:pt x="24" y="181"/>
                    <a:pt x="24" y="181"/>
                    <a:pt x="24" y="181"/>
                  </a:cubicBezTo>
                  <a:cubicBezTo>
                    <a:pt x="22" y="270"/>
                    <a:pt x="77" y="341"/>
                    <a:pt x="170" y="360"/>
                  </a:cubicBezTo>
                  <a:cubicBezTo>
                    <a:pt x="173" y="360"/>
                    <a:pt x="176" y="361"/>
                    <a:pt x="179" y="362"/>
                  </a:cubicBezTo>
                  <a:cubicBezTo>
                    <a:pt x="237" y="484"/>
                    <a:pt x="237" y="484"/>
                    <a:pt x="237" y="484"/>
                  </a:cubicBezTo>
                  <a:cubicBezTo>
                    <a:pt x="418" y="403"/>
                    <a:pt x="418" y="403"/>
                    <a:pt x="418" y="403"/>
                  </a:cubicBezTo>
                  <a:lnTo>
                    <a:pt x="359" y="374"/>
                  </a:lnTo>
                  <a:close/>
                </a:path>
              </a:pathLst>
            </a:custGeom>
            <a:solidFill>
              <a:srgbClr val="BC8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9">
              <a:extLst>
                <a:ext uri="{FF2B5EF4-FFF2-40B4-BE49-F238E27FC236}">
                  <a16:creationId xmlns:a16="http://schemas.microsoft.com/office/drawing/2014/main" id="{1B49DFDD-012B-914F-BFB5-8ED3419786C6}"/>
                </a:ext>
              </a:extLst>
            </p:cNvPr>
            <p:cNvSpPr>
              <a:spLocks/>
            </p:cNvSpPr>
            <p:nvPr/>
          </p:nvSpPr>
          <p:spPr bwMode="auto">
            <a:xfrm>
              <a:off x="7312" y="3731"/>
              <a:ext cx="77" cy="165"/>
            </a:xfrm>
            <a:custGeom>
              <a:avLst/>
              <a:gdLst>
                <a:gd name="T0" fmla="*/ 77 w 77"/>
                <a:gd name="T1" fmla="*/ 165 h 165"/>
                <a:gd name="T2" fmla="*/ 0 w 77"/>
                <a:gd name="T3" fmla="*/ 0 h 165"/>
                <a:gd name="T4" fmla="*/ 0 w 77"/>
                <a:gd name="T5" fmla="*/ 0 h 165"/>
                <a:gd name="T6" fmla="*/ 77 w 77"/>
                <a:gd name="T7" fmla="*/ 165 h 165"/>
              </a:gdLst>
              <a:ahLst/>
              <a:cxnLst>
                <a:cxn ang="0">
                  <a:pos x="T0" y="T1"/>
                </a:cxn>
                <a:cxn ang="0">
                  <a:pos x="T2" y="T3"/>
                </a:cxn>
                <a:cxn ang="0">
                  <a:pos x="T4" y="T5"/>
                </a:cxn>
                <a:cxn ang="0">
                  <a:pos x="T6" y="T7"/>
                </a:cxn>
              </a:cxnLst>
              <a:rect l="0" t="0" r="r" b="b"/>
              <a:pathLst>
                <a:path w="77" h="165">
                  <a:moveTo>
                    <a:pt x="77" y="165"/>
                  </a:moveTo>
                  <a:lnTo>
                    <a:pt x="0" y="0"/>
                  </a:lnTo>
                  <a:lnTo>
                    <a:pt x="0" y="0"/>
                  </a:lnTo>
                  <a:lnTo>
                    <a:pt x="77" y="165"/>
                  </a:lnTo>
                  <a:close/>
                </a:path>
              </a:pathLst>
            </a:custGeom>
            <a:solidFill>
              <a:srgbClr val="6DA0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0">
              <a:extLst>
                <a:ext uri="{FF2B5EF4-FFF2-40B4-BE49-F238E27FC236}">
                  <a16:creationId xmlns:a16="http://schemas.microsoft.com/office/drawing/2014/main" id="{412BF0E3-B485-0046-A819-CAEA70FBCCB1}"/>
                </a:ext>
              </a:extLst>
            </p:cNvPr>
            <p:cNvSpPr>
              <a:spLocks/>
            </p:cNvSpPr>
            <p:nvPr/>
          </p:nvSpPr>
          <p:spPr bwMode="auto">
            <a:xfrm>
              <a:off x="7125" y="3129"/>
              <a:ext cx="472" cy="602"/>
            </a:xfrm>
            <a:custGeom>
              <a:avLst/>
              <a:gdLst>
                <a:gd name="T0" fmla="*/ 517 w 578"/>
                <a:gd name="T1" fmla="*/ 510 h 737"/>
                <a:gd name="T2" fmla="*/ 347 w 578"/>
                <a:gd name="T3" fmla="*/ 101 h 737"/>
                <a:gd name="T4" fmla="*/ 237 w 578"/>
                <a:gd name="T5" fmla="*/ 6 h 737"/>
                <a:gd name="T6" fmla="*/ 170 w 578"/>
                <a:gd name="T7" fmla="*/ 5 h 737"/>
                <a:gd name="T8" fmla="*/ 170 w 578"/>
                <a:gd name="T9" fmla="*/ 5 h 737"/>
                <a:gd name="T10" fmla="*/ 41 w 578"/>
                <a:gd name="T11" fmla="*/ 177 h 737"/>
                <a:gd name="T12" fmla="*/ 47 w 578"/>
                <a:gd name="T13" fmla="*/ 241 h 737"/>
                <a:gd name="T14" fmla="*/ 0 w 578"/>
                <a:gd name="T15" fmla="*/ 329 h 737"/>
                <a:gd name="T16" fmla="*/ 84 w 578"/>
                <a:gd name="T17" fmla="*/ 434 h 737"/>
                <a:gd name="T18" fmla="*/ 229 w 578"/>
                <a:gd name="T19" fmla="*/ 737 h 737"/>
                <a:gd name="T20" fmla="*/ 578 w 578"/>
                <a:gd name="T21" fmla="*/ 579 h 737"/>
                <a:gd name="T22" fmla="*/ 517 w 578"/>
                <a:gd name="T23" fmla="*/ 510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8" h="737">
                  <a:moveTo>
                    <a:pt x="517" y="510"/>
                  </a:moveTo>
                  <a:cubicBezTo>
                    <a:pt x="347" y="101"/>
                    <a:pt x="347" y="101"/>
                    <a:pt x="347" y="101"/>
                  </a:cubicBezTo>
                  <a:cubicBezTo>
                    <a:pt x="328" y="54"/>
                    <a:pt x="287" y="17"/>
                    <a:pt x="237" y="6"/>
                  </a:cubicBezTo>
                  <a:cubicBezTo>
                    <a:pt x="215" y="1"/>
                    <a:pt x="192" y="0"/>
                    <a:pt x="170" y="5"/>
                  </a:cubicBezTo>
                  <a:cubicBezTo>
                    <a:pt x="170" y="5"/>
                    <a:pt x="170" y="5"/>
                    <a:pt x="170" y="5"/>
                  </a:cubicBezTo>
                  <a:cubicBezTo>
                    <a:pt x="89" y="20"/>
                    <a:pt x="33" y="95"/>
                    <a:pt x="41" y="177"/>
                  </a:cubicBezTo>
                  <a:cubicBezTo>
                    <a:pt x="47" y="241"/>
                    <a:pt x="47" y="241"/>
                    <a:pt x="47" y="241"/>
                  </a:cubicBezTo>
                  <a:cubicBezTo>
                    <a:pt x="19" y="260"/>
                    <a:pt x="0" y="293"/>
                    <a:pt x="0" y="329"/>
                  </a:cubicBezTo>
                  <a:cubicBezTo>
                    <a:pt x="0" y="380"/>
                    <a:pt x="36" y="423"/>
                    <a:pt x="84" y="434"/>
                  </a:cubicBezTo>
                  <a:cubicBezTo>
                    <a:pt x="229" y="737"/>
                    <a:pt x="229" y="737"/>
                    <a:pt x="229" y="737"/>
                  </a:cubicBezTo>
                  <a:cubicBezTo>
                    <a:pt x="578" y="579"/>
                    <a:pt x="578" y="579"/>
                    <a:pt x="578" y="579"/>
                  </a:cubicBezTo>
                  <a:lnTo>
                    <a:pt x="517" y="510"/>
                  </a:lnTo>
                  <a:close/>
                </a:path>
              </a:pathLst>
            </a:custGeom>
            <a:solidFill>
              <a:srgbClr val="EEEC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1">
              <a:extLst>
                <a:ext uri="{FF2B5EF4-FFF2-40B4-BE49-F238E27FC236}">
                  <a16:creationId xmlns:a16="http://schemas.microsoft.com/office/drawing/2014/main" id="{E4261070-06AC-BA46-B44F-1719316705AA}"/>
                </a:ext>
              </a:extLst>
            </p:cNvPr>
            <p:cNvSpPr>
              <a:spLocks/>
            </p:cNvSpPr>
            <p:nvPr/>
          </p:nvSpPr>
          <p:spPr bwMode="auto">
            <a:xfrm>
              <a:off x="7312" y="3602"/>
              <a:ext cx="487" cy="294"/>
            </a:xfrm>
            <a:custGeom>
              <a:avLst/>
              <a:gdLst>
                <a:gd name="T0" fmla="*/ 349 w 596"/>
                <a:gd name="T1" fmla="*/ 0 h 359"/>
                <a:gd name="T2" fmla="*/ 0 w 596"/>
                <a:gd name="T3" fmla="*/ 158 h 359"/>
                <a:gd name="T4" fmla="*/ 38 w 596"/>
                <a:gd name="T5" fmla="*/ 239 h 359"/>
                <a:gd name="T6" fmla="*/ 95 w 596"/>
                <a:gd name="T7" fmla="*/ 359 h 359"/>
                <a:gd name="T8" fmla="*/ 571 w 596"/>
                <a:gd name="T9" fmla="*/ 359 h 359"/>
                <a:gd name="T10" fmla="*/ 349 w 596"/>
                <a:gd name="T11" fmla="*/ 0 h 359"/>
              </a:gdLst>
              <a:ahLst/>
              <a:cxnLst>
                <a:cxn ang="0">
                  <a:pos x="T0" y="T1"/>
                </a:cxn>
                <a:cxn ang="0">
                  <a:pos x="T2" y="T3"/>
                </a:cxn>
                <a:cxn ang="0">
                  <a:pos x="T4" y="T5"/>
                </a:cxn>
                <a:cxn ang="0">
                  <a:pos x="T6" y="T7"/>
                </a:cxn>
                <a:cxn ang="0">
                  <a:pos x="T8" y="T9"/>
                </a:cxn>
                <a:cxn ang="0">
                  <a:pos x="T10" y="T11"/>
                </a:cxn>
              </a:cxnLst>
              <a:rect l="0" t="0" r="r" b="b"/>
              <a:pathLst>
                <a:path w="596" h="359">
                  <a:moveTo>
                    <a:pt x="349" y="0"/>
                  </a:moveTo>
                  <a:cubicBezTo>
                    <a:pt x="0" y="158"/>
                    <a:pt x="0" y="158"/>
                    <a:pt x="0" y="158"/>
                  </a:cubicBezTo>
                  <a:cubicBezTo>
                    <a:pt x="38" y="239"/>
                    <a:pt x="38" y="239"/>
                    <a:pt x="38" y="239"/>
                  </a:cubicBezTo>
                  <a:cubicBezTo>
                    <a:pt x="95" y="359"/>
                    <a:pt x="95" y="359"/>
                    <a:pt x="95" y="359"/>
                  </a:cubicBezTo>
                  <a:cubicBezTo>
                    <a:pt x="571" y="359"/>
                    <a:pt x="571" y="359"/>
                    <a:pt x="571" y="359"/>
                  </a:cubicBezTo>
                  <a:cubicBezTo>
                    <a:pt x="596" y="116"/>
                    <a:pt x="349" y="0"/>
                    <a:pt x="349" y="0"/>
                  </a:cubicBezTo>
                  <a:close/>
                </a:path>
              </a:pathLst>
            </a:custGeom>
            <a:solidFill>
              <a:srgbClr val="6DA0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2">
              <a:extLst>
                <a:ext uri="{FF2B5EF4-FFF2-40B4-BE49-F238E27FC236}">
                  <a16:creationId xmlns:a16="http://schemas.microsoft.com/office/drawing/2014/main" id="{D38C6FCF-6B55-B848-9E4F-E8C911B87CB0}"/>
                </a:ext>
              </a:extLst>
            </p:cNvPr>
            <p:cNvSpPr>
              <a:spLocks/>
            </p:cNvSpPr>
            <p:nvPr/>
          </p:nvSpPr>
          <p:spPr bwMode="auto">
            <a:xfrm>
              <a:off x="7283" y="3492"/>
              <a:ext cx="245" cy="432"/>
            </a:xfrm>
            <a:custGeom>
              <a:avLst/>
              <a:gdLst>
                <a:gd name="T0" fmla="*/ 189 w 299"/>
                <a:gd name="T1" fmla="*/ 0 h 529"/>
                <a:gd name="T2" fmla="*/ 0 w 299"/>
                <a:gd name="T3" fmla="*/ 8 h 529"/>
                <a:gd name="T4" fmla="*/ 148 w 299"/>
                <a:gd name="T5" fmla="*/ 467 h 529"/>
                <a:gd name="T6" fmla="*/ 63 w 299"/>
                <a:gd name="T7" fmla="*/ 495 h 529"/>
                <a:gd name="T8" fmla="*/ 43 w 299"/>
                <a:gd name="T9" fmla="*/ 529 h 529"/>
                <a:gd name="T10" fmla="*/ 261 w 299"/>
                <a:gd name="T11" fmla="*/ 529 h 529"/>
                <a:gd name="T12" fmla="*/ 298 w 299"/>
                <a:gd name="T13" fmla="*/ 489 h 529"/>
                <a:gd name="T14" fmla="*/ 189 w 299"/>
                <a:gd name="T15" fmla="*/ 0 h 5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529">
                  <a:moveTo>
                    <a:pt x="189" y="0"/>
                  </a:moveTo>
                  <a:cubicBezTo>
                    <a:pt x="0" y="8"/>
                    <a:pt x="0" y="8"/>
                    <a:pt x="0" y="8"/>
                  </a:cubicBezTo>
                  <a:cubicBezTo>
                    <a:pt x="148" y="467"/>
                    <a:pt x="148" y="467"/>
                    <a:pt x="148" y="467"/>
                  </a:cubicBezTo>
                  <a:cubicBezTo>
                    <a:pt x="63" y="495"/>
                    <a:pt x="63" y="495"/>
                    <a:pt x="63" y="495"/>
                  </a:cubicBezTo>
                  <a:cubicBezTo>
                    <a:pt x="51" y="499"/>
                    <a:pt x="43" y="516"/>
                    <a:pt x="43" y="529"/>
                  </a:cubicBezTo>
                  <a:cubicBezTo>
                    <a:pt x="261" y="529"/>
                    <a:pt x="261" y="529"/>
                    <a:pt x="261" y="529"/>
                  </a:cubicBezTo>
                  <a:cubicBezTo>
                    <a:pt x="282" y="529"/>
                    <a:pt x="299" y="511"/>
                    <a:pt x="298" y="489"/>
                  </a:cubicBezTo>
                  <a:lnTo>
                    <a:pt x="189" y="0"/>
                  </a:lnTo>
                  <a:close/>
                </a:path>
              </a:pathLst>
            </a:custGeom>
            <a:solidFill>
              <a:srgbClr val="BC8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3">
              <a:extLst>
                <a:ext uri="{FF2B5EF4-FFF2-40B4-BE49-F238E27FC236}">
                  <a16:creationId xmlns:a16="http://schemas.microsoft.com/office/drawing/2014/main" id="{BDF17196-CD1A-774B-9FF5-D83FF3238618}"/>
                </a:ext>
              </a:extLst>
            </p:cNvPr>
            <p:cNvSpPr>
              <a:spLocks/>
            </p:cNvSpPr>
            <p:nvPr/>
          </p:nvSpPr>
          <p:spPr bwMode="auto">
            <a:xfrm>
              <a:off x="6733" y="3503"/>
              <a:ext cx="542" cy="393"/>
            </a:xfrm>
            <a:custGeom>
              <a:avLst/>
              <a:gdLst>
                <a:gd name="T0" fmla="*/ 35 w 664"/>
                <a:gd name="T1" fmla="*/ 0 h 481"/>
                <a:gd name="T2" fmla="*/ 230 w 664"/>
                <a:gd name="T3" fmla="*/ 433 h 481"/>
                <a:gd name="T4" fmla="*/ 617 w 664"/>
                <a:gd name="T5" fmla="*/ 433 h 481"/>
                <a:gd name="T6" fmla="*/ 664 w 664"/>
                <a:gd name="T7" fmla="*/ 481 h 481"/>
                <a:gd name="T8" fmla="*/ 227 w 664"/>
                <a:gd name="T9" fmla="*/ 481 h 481"/>
                <a:gd name="T10" fmla="*/ 186 w 664"/>
                <a:gd name="T11" fmla="*/ 454 h 481"/>
                <a:gd name="T12" fmla="*/ 11 w 664"/>
                <a:gd name="T13" fmla="*/ 63 h 481"/>
                <a:gd name="T14" fmla="*/ 35 w 664"/>
                <a:gd name="T15" fmla="*/ 0 h 4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4" h="481">
                  <a:moveTo>
                    <a:pt x="35" y="0"/>
                  </a:moveTo>
                  <a:cubicBezTo>
                    <a:pt x="230" y="433"/>
                    <a:pt x="230" y="433"/>
                    <a:pt x="230" y="433"/>
                  </a:cubicBezTo>
                  <a:cubicBezTo>
                    <a:pt x="617" y="433"/>
                    <a:pt x="617" y="433"/>
                    <a:pt x="617" y="433"/>
                  </a:cubicBezTo>
                  <a:cubicBezTo>
                    <a:pt x="643" y="433"/>
                    <a:pt x="664" y="455"/>
                    <a:pt x="664" y="481"/>
                  </a:cubicBezTo>
                  <a:cubicBezTo>
                    <a:pt x="227" y="481"/>
                    <a:pt x="227" y="481"/>
                    <a:pt x="227" y="481"/>
                  </a:cubicBezTo>
                  <a:cubicBezTo>
                    <a:pt x="209" y="481"/>
                    <a:pt x="193" y="470"/>
                    <a:pt x="186" y="454"/>
                  </a:cubicBezTo>
                  <a:cubicBezTo>
                    <a:pt x="11" y="63"/>
                    <a:pt x="11" y="63"/>
                    <a:pt x="11" y="63"/>
                  </a:cubicBezTo>
                  <a:cubicBezTo>
                    <a:pt x="0" y="39"/>
                    <a:pt x="11" y="11"/>
                    <a:pt x="35" y="0"/>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4">
              <a:extLst>
                <a:ext uri="{FF2B5EF4-FFF2-40B4-BE49-F238E27FC236}">
                  <a16:creationId xmlns:a16="http://schemas.microsoft.com/office/drawing/2014/main" id="{23B06B92-FD73-8047-854A-658E7F97A138}"/>
                </a:ext>
              </a:extLst>
            </p:cNvPr>
            <p:cNvSpPr>
              <a:spLocks/>
            </p:cNvSpPr>
            <p:nvPr/>
          </p:nvSpPr>
          <p:spPr bwMode="auto">
            <a:xfrm>
              <a:off x="5721" y="3307"/>
              <a:ext cx="875" cy="589"/>
            </a:xfrm>
            <a:custGeom>
              <a:avLst/>
              <a:gdLst>
                <a:gd name="T0" fmla="*/ 0 w 1072"/>
                <a:gd name="T1" fmla="*/ 719 h 720"/>
                <a:gd name="T2" fmla="*/ 37 w 1072"/>
                <a:gd name="T3" fmla="*/ 337 h 720"/>
                <a:gd name="T4" fmla="*/ 121 w 1072"/>
                <a:gd name="T5" fmla="*/ 180 h 720"/>
                <a:gd name="T6" fmla="*/ 381 w 1072"/>
                <a:gd name="T7" fmla="*/ 14 h 720"/>
                <a:gd name="T8" fmla="*/ 594 w 1072"/>
                <a:gd name="T9" fmla="*/ 5 h 720"/>
                <a:gd name="T10" fmla="*/ 881 w 1072"/>
                <a:gd name="T11" fmla="*/ 190 h 720"/>
                <a:gd name="T12" fmla="*/ 1036 w 1072"/>
                <a:gd name="T13" fmla="*/ 540 h 720"/>
                <a:gd name="T14" fmla="*/ 918 w 1072"/>
                <a:gd name="T15" fmla="*/ 720 h 720"/>
                <a:gd name="T16" fmla="*/ 816 w 1072"/>
                <a:gd name="T17" fmla="*/ 720 h 720"/>
                <a:gd name="T18" fmla="*/ 559 w 1072"/>
                <a:gd name="T19" fmla="*/ 719 h 720"/>
                <a:gd name="T20" fmla="*/ 0 w 1072"/>
                <a:gd name="T21" fmla="*/ 719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720">
                  <a:moveTo>
                    <a:pt x="0" y="719"/>
                  </a:moveTo>
                  <a:cubicBezTo>
                    <a:pt x="37" y="337"/>
                    <a:pt x="37" y="337"/>
                    <a:pt x="37" y="337"/>
                  </a:cubicBezTo>
                  <a:cubicBezTo>
                    <a:pt x="40" y="275"/>
                    <a:pt x="71" y="217"/>
                    <a:pt x="121" y="180"/>
                  </a:cubicBezTo>
                  <a:cubicBezTo>
                    <a:pt x="222" y="106"/>
                    <a:pt x="381" y="14"/>
                    <a:pt x="381" y="14"/>
                  </a:cubicBezTo>
                  <a:cubicBezTo>
                    <a:pt x="594" y="5"/>
                    <a:pt x="594" y="5"/>
                    <a:pt x="594" y="5"/>
                  </a:cubicBezTo>
                  <a:cubicBezTo>
                    <a:pt x="719" y="0"/>
                    <a:pt x="834" y="74"/>
                    <a:pt x="881" y="190"/>
                  </a:cubicBezTo>
                  <a:cubicBezTo>
                    <a:pt x="1036" y="540"/>
                    <a:pt x="1036" y="540"/>
                    <a:pt x="1036" y="540"/>
                  </a:cubicBezTo>
                  <a:cubicBezTo>
                    <a:pt x="1072" y="625"/>
                    <a:pt x="1010" y="720"/>
                    <a:pt x="918" y="720"/>
                  </a:cubicBezTo>
                  <a:cubicBezTo>
                    <a:pt x="816" y="720"/>
                    <a:pt x="816" y="720"/>
                    <a:pt x="816" y="720"/>
                  </a:cubicBezTo>
                  <a:cubicBezTo>
                    <a:pt x="559" y="719"/>
                    <a:pt x="559" y="719"/>
                    <a:pt x="559" y="719"/>
                  </a:cubicBezTo>
                  <a:lnTo>
                    <a:pt x="0" y="719"/>
                  </a:lnTo>
                  <a:close/>
                </a:path>
              </a:pathLst>
            </a:custGeom>
            <a:solidFill>
              <a:srgbClr val="83B7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5">
              <a:extLst>
                <a:ext uri="{FF2B5EF4-FFF2-40B4-BE49-F238E27FC236}">
                  <a16:creationId xmlns:a16="http://schemas.microsoft.com/office/drawing/2014/main" id="{848493EE-332F-4345-A188-A176DBF87F0B}"/>
                </a:ext>
              </a:extLst>
            </p:cNvPr>
            <p:cNvSpPr>
              <a:spLocks/>
            </p:cNvSpPr>
            <p:nvPr/>
          </p:nvSpPr>
          <p:spPr bwMode="auto">
            <a:xfrm>
              <a:off x="6036" y="3764"/>
              <a:ext cx="288" cy="132"/>
            </a:xfrm>
            <a:custGeom>
              <a:avLst/>
              <a:gdLst>
                <a:gd name="T0" fmla="*/ 67 w 353"/>
                <a:gd name="T1" fmla="*/ 76 h 161"/>
                <a:gd name="T2" fmla="*/ 337 w 353"/>
                <a:gd name="T3" fmla="*/ 0 h 161"/>
                <a:gd name="T4" fmla="*/ 353 w 353"/>
                <a:gd name="T5" fmla="*/ 161 h 161"/>
                <a:gd name="T6" fmla="*/ 177 w 353"/>
                <a:gd name="T7" fmla="*/ 160 h 161"/>
                <a:gd name="T8" fmla="*/ 0 w 353"/>
                <a:gd name="T9" fmla="*/ 157 h 161"/>
                <a:gd name="T10" fmla="*/ 67 w 353"/>
                <a:gd name="T11" fmla="*/ 76 h 161"/>
              </a:gdLst>
              <a:ahLst/>
              <a:cxnLst>
                <a:cxn ang="0">
                  <a:pos x="T0" y="T1"/>
                </a:cxn>
                <a:cxn ang="0">
                  <a:pos x="T2" y="T3"/>
                </a:cxn>
                <a:cxn ang="0">
                  <a:pos x="T4" y="T5"/>
                </a:cxn>
                <a:cxn ang="0">
                  <a:pos x="T6" y="T7"/>
                </a:cxn>
                <a:cxn ang="0">
                  <a:pos x="T8" y="T9"/>
                </a:cxn>
                <a:cxn ang="0">
                  <a:pos x="T10" y="T11"/>
                </a:cxn>
              </a:cxnLst>
              <a:rect l="0" t="0" r="r" b="b"/>
              <a:pathLst>
                <a:path w="353" h="161">
                  <a:moveTo>
                    <a:pt x="67" y="76"/>
                  </a:moveTo>
                  <a:cubicBezTo>
                    <a:pt x="337" y="0"/>
                    <a:pt x="337" y="0"/>
                    <a:pt x="337" y="0"/>
                  </a:cubicBezTo>
                  <a:cubicBezTo>
                    <a:pt x="353" y="161"/>
                    <a:pt x="353" y="161"/>
                    <a:pt x="353" y="161"/>
                  </a:cubicBezTo>
                  <a:cubicBezTo>
                    <a:pt x="177" y="160"/>
                    <a:pt x="177" y="160"/>
                    <a:pt x="177" y="160"/>
                  </a:cubicBezTo>
                  <a:cubicBezTo>
                    <a:pt x="0" y="157"/>
                    <a:pt x="0" y="157"/>
                    <a:pt x="0" y="157"/>
                  </a:cubicBezTo>
                  <a:cubicBezTo>
                    <a:pt x="0" y="157"/>
                    <a:pt x="4" y="90"/>
                    <a:pt x="67" y="76"/>
                  </a:cubicBezTo>
                  <a:close/>
                </a:path>
              </a:pathLst>
            </a:custGeom>
            <a:solidFill>
              <a:srgbClr val="C18C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6">
              <a:extLst>
                <a:ext uri="{FF2B5EF4-FFF2-40B4-BE49-F238E27FC236}">
                  <a16:creationId xmlns:a16="http://schemas.microsoft.com/office/drawing/2014/main" id="{E160CD2D-A9E8-8346-922F-C9463B9A639D}"/>
                </a:ext>
              </a:extLst>
            </p:cNvPr>
            <p:cNvSpPr>
              <a:spLocks/>
            </p:cNvSpPr>
            <p:nvPr/>
          </p:nvSpPr>
          <p:spPr bwMode="auto">
            <a:xfrm>
              <a:off x="5361" y="3516"/>
              <a:ext cx="820" cy="379"/>
            </a:xfrm>
            <a:custGeom>
              <a:avLst/>
              <a:gdLst>
                <a:gd name="T0" fmla="*/ 943 w 1004"/>
                <a:gd name="T1" fmla="*/ 433 h 463"/>
                <a:gd name="T2" fmla="*/ 762 w 1004"/>
                <a:gd name="T3" fmla="*/ 433 h 463"/>
                <a:gd name="T4" fmla="*/ 690 w 1004"/>
                <a:gd name="T5" fmla="*/ 28 h 463"/>
                <a:gd name="T6" fmla="*/ 656 w 1004"/>
                <a:gd name="T7" fmla="*/ 0 h 463"/>
                <a:gd name="T8" fmla="*/ 19 w 1004"/>
                <a:gd name="T9" fmla="*/ 0 h 463"/>
                <a:gd name="T10" fmla="*/ 2 w 1004"/>
                <a:gd name="T11" fmla="*/ 19 h 463"/>
                <a:gd name="T12" fmla="*/ 77 w 1004"/>
                <a:gd name="T13" fmla="*/ 441 h 463"/>
                <a:gd name="T14" fmla="*/ 103 w 1004"/>
                <a:gd name="T15" fmla="*/ 463 h 463"/>
                <a:gd name="T16" fmla="*/ 251 w 1004"/>
                <a:gd name="T17" fmla="*/ 463 h 463"/>
                <a:gd name="T18" fmla="*/ 767 w 1004"/>
                <a:gd name="T19" fmla="*/ 463 h 463"/>
                <a:gd name="T20" fmla="*/ 1004 w 1004"/>
                <a:gd name="T21" fmla="*/ 463 h 463"/>
                <a:gd name="T22" fmla="*/ 943 w 1004"/>
                <a:gd name="T23" fmla="*/ 43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4" h="463">
                  <a:moveTo>
                    <a:pt x="943" y="433"/>
                  </a:moveTo>
                  <a:cubicBezTo>
                    <a:pt x="762" y="433"/>
                    <a:pt x="762" y="433"/>
                    <a:pt x="762" y="433"/>
                  </a:cubicBezTo>
                  <a:cubicBezTo>
                    <a:pt x="690" y="28"/>
                    <a:pt x="690" y="28"/>
                    <a:pt x="690" y="28"/>
                  </a:cubicBezTo>
                  <a:cubicBezTo>
                    <a:pt x="687" y="12"/>
                    <a:pt x="673" y="0"/>
                    <a:pt x="656" y="0"/>
                  </a:cubicBezTo>
                  <a:cubicBezTo>
                    <a:pt x="19" y="0"/>
                    <a:pt x="19" y="0"/>
                    <a:pt x="19" y="0"/>
                  </a:cubicBezTo>
                  <a:cubicBezTo>
                    <a:pt x="8" y="0"/>
                    <a:pt x="0" y="9"/>
                    <a:pt x="2" y="19"/>
                  </a:cubicBezTo>
                  <a:cubicBezTo>
                    <a:pt x="77" y="441"/>
                    <a:pt x="77" y="441"/>
                    <a:pt x="77" y="441"/>
                  </a:cubicBezTo>
                  <a:cubicBezTo>
                    <a:pt x="79" y="454"/>
                    <a:pt x="90" y="463"/>
                    <a:pt x="103" y="463"/>
                  </a:cubicBezTo>
                  <a:cubicBezTo>
                    <a:pt x="251" y="463"/>
                    <a:pt x="251" y="463"/>
                    <a:pt x="251" y="463"/>
                  </a:cubicBezTo>
                  <a:cubicBezTo>
                    <a:pt x="767" y="463"/>
                    <a:pt x="767" y="463"/>
                    <a:pt x="767" y="463"/>
                  </a:cubicBezTo>
                  <a:cubicBezTo>
                    <a:pt x="1004" y="463"/>
                    <a:pt x="1004" y="463"/>
                    <a:pt x="1004" y="463"/>
                  </a:cubicBezTo>
                  <a:cubicBezTo>
                    <a:pt x="1004" y="436"/>
                    <a:pt x="971" y="433"/>
                    <a:pt x="943" y="433"/>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7">
              <a:extLst>
                <a:ext uri="{FF2B5EF4-FFF2-40B4-BE49-F238E27FC236}">
                  <a16:creationId xmlns:a16="http://schemas.microsoft.com/office/drawing/2014/main" id="{A424E16C-34C8-F448-A392-A12C5163EB95}"/>
                </a:ext>
              </a:extLst>
            </p:cNvPr>
            <p:cNvSpPr>
              <a:spLocks/>
            </p:cNvSpPr>
            <p:nvPr/>
          </p:nvSpPr>
          <p:spPr bwMode="auto">
            <a:xfrm>
              <a:off x="5836" y="3119"/>
              <a:ext cx="317" cy="384"/>
            </a:xfrm>
            <a:custGeom>
              <a:avLst/>
              <a:gdLst>
                <a:gd name="T0" fmla="*/ 378 w 388"/>
                <a:gd name="T1" fmla="*/ 164 h 471"/>
                <a:gd name="T2" fmla="*/ 146 w 388"/>
                <a:gd name="T3" fmla="*/ 26 h 471"/>
                <a:gd name="T4" fmla="*/ 39 w 388"/>
                <a:gd name="T5" fmla="*/ 97 h 471"/>
                <a:gd name="T6" fmla="*/ 25 w 388"/>
                <a:gd name="T7" fmla="*/ 85 h 471"/>
                <a:gd name="T8" fmla="*/ 8 w 388"/>
                <a:gd name="T9" fmla="*/ 162 h 471"/>
                <a:gd name="T10" fmla="*/ 4 w 388"/>
                <a:gd name="T11" fmla="*/ 177 h 471"/>
                <a:gd name="T12" fmla="*/ 4 w 388"/>
                <a:gd name="T13" fmla="*/ 178 h 471"/>
                <a:gd name="T14" fmla="*/ 4 w 388"/>
                <a:gd name="T15" fmla="*/ 178 h 471"/>
                <a:gd name="T16" fmla="*/ 7 w 388"/>
                <a:gd name="T17" fmla="*/ 258 h 471"/>
                <a:gd name="T18" fmla="*/ 106 w 388"/>
                <a:gd name="T19" fmla="*/ 381 h 471"/>
                <a:gd name="T20" fmla="*/ 237 w 388"/>
                <a:gd name="T21" fmla="*/ 471 h 471"/>
                <a:gd name="T22" fmla="*/ 376 w 388"/>
                <a:gd name="T23" fmla="*/ 331 h 471"/>
                <a:gd name="T24" fmla="*/ 369 w 388"/>
                <a:gd name="T25" fmla="*/ 285 h 471"/>
                <a:gd name="T26" fmla="*/ 378 w 388"/>
                <a:gd name="T27" fmla="*/ 164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8" h="471">
                  <a:moveTo>
                    <a:pt x="378" y="164"/>
                  </a:moveTo>
                  <a:cubicBezTo>
                    <a:pt x="352" y="62"/>
                    <a:pt x="248" y="0"/>
                    <a:pt x="146" y="26"/>
                  </a:cubicBezTo>
                  <a:cubicBezTo>
                    <a:pt x="101" y="37"/>
                    <a:pt x="64" y="63"/>
                    <a:pt x="39" y="97"/>
                  </a:cubicBezTo>
                  <a:cubicBezTo>
                    <a:pt x="25" y="85"/>
                    <a:pt x="25" y="85"/>
                    <a:pt x="25" y="85"/>
                  </a:cubicBezTo>
                  <a:cubicBezTo>
                    <a:pt x="8" y="162"/>
                    <a:pt x="8" y="162"/>
                    <a:pt x="8" y="162"/>
                  </a:cubicBezTo>
                  <a:cubicBezTo>
                    <a:pt x="6" y="167"/>
                    <a:pt x="5" y="172"/>
                    <a:pt x="4" y="177"/>
                  </a:cubicBezTo>
                  <a:cubicBezTo>
                    <a:pt x="4" y="178"/>
                    <a:pt x="4" y="178"/>
                    <a:pt x="4" y="178"/>
                  </a:cubicBezTo>
                  <a:cubicBezTo>
                    <a:pt x="4" y="178"/>
                    <a:pt x="4" y="178"/>
                    <a:pt x="4" y="178"/>
                  </a:cubicBezTo>
                  <a:cubicBezTo>
                    <a:pt x="0" y="204"/>
                    <a:pt x="0" y="231"/>
                    <a:pt x="7" y="258"/>
                  </a:cubicBezTo>
                  <a:cubicBezTo>
                    <a:pt x="21" y="313"/>
                    <a:pt x="59" y="357"/>
                    <a:pt x="106" y="381"/>
                  </a:cubicBezTo>
                  <a:cubicBezTo>
                    <a:pt x="126" y="434"/>
                    <a:pt x="177" y="471"/>
                    <a:pt x="237" y="471"/>
                  </a:cubicBezTo>
                  <a:cubicBezTo>
                    <a:pt x="314" y="471"/>
                    <a:pt x="376" y="408"/>
                    <a:pt x="376" y="331"/>
                  </a:cubicBezTo>
                  <a:cubicBezTo>
                    <a:pt x="376" y="315"/>
                    <a:pt x="374" y="299"/>
                    <a:pt x="369" y="285"/>
                  </a:cubicBezTo>
                  <a:cubicBezTo>
                    <a:pt x="384" y="248"/>
                    <a:pt x="388" y="206"/>
                    <a:pt x="378" y="164"/>
                  </a:cubicBezTo>
                  <a:close/>
                </a:path>
              </a:pathLst>
            </a:custGeom>
            <a:solidFill>
              <a:srgbClr val="C18C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8">
              <a:extLst>
                <a:ext uri="{FF2B5EF4-FFF2-40B4-BE49-F238E27FC236}">
                  <a16:creationId xmlns:a16="http://schemas.microsoft.com/office/drawing/2014/main" id="{D5B934E5-DCBB-F444-B0DD-225E75692090}"/>
                </a:ext>
              </a:extLst>
            </p:cNvPr>
            <p:cNvSpPr>
              <a:spLocks/>
            </p:cNvSpPr>
            <p:nvPr/>
          </p:nvSpPr>
          <p:spPr bwMode="auto">
            <a:xfrm>
              <a:off x="6026" y="3239"/>
              <a:ext cx="140" cy="85"/>
            </a:xfrm>
            <a:custGeom>
              <a:avLst/>
              <a:gdLst>
                <a:gd name="T0" fmla="*/ 0 w 171"/>
                <a:gd name="T1" fmla="*/ 10 h 105"/>
                <a:gd name="T2" fmla="*/ 0 w 171"/>
                <a:gd name="T3" fmla="*/ 17 h 105"/>
                <a:gd name="T4" fmla="*/ 61 w 171"/>
                <a:gd name="T5" fmla="*/ 105 h 105"/>
                <a:gd name="T6" fmla="*/ 94 w 171"/>
                <a:gd name="T7" fmla="*/ 67 h 105"/>
                <a:gd name="T8" fmla="*/ 147 w 171"/>
                <a:gd name="T9" fmla="*/ 98 h 105"/>
                <a:gd name="T10" fmla="*/ 147 w 171"/>
                <a:gd name="T11" fmla="*/ 104 h 105"/>
                <a:gd name="T12" fmla="*/ 148 w 171"/>
                <a:gd name="T13" fmla="*/ 104 h 105"/>
                <a:gd name="T14" fmla="*/ 171 w 171"/>
                <a:gd name="T15" fmla="*/ 0 h 105"/>
                <a:gd name="T16" fmla="*/ 0 w 171"/>
                <a:gd name="T17" fmla="*/ 1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105">
                  <a:moveTo>
                    <a:pt x="0" y="10"/>
                  </a:moveTo>
                  <a:cubicBezTo>
                    <a:pt x="0" y="17"/>
                    <a:pt x="0" y="17"/>
                    <a:pt x="0" y="17"/>
                  </a:cubicBezTo>
                  <a:cubicBezTo>
                    <a:pt x="0" y="57"/>
                    <a:pt x="25" y="92"/>
                    <a:pt x="61" y="105"/>
                  </a:cubicBezTo>
                  <a:cubicBezTo>
                    <a:pt x="63" y="87"/>
                    <a:pt x="75" y="71"/>
                    <a:pt x="94" y="67"/>
                  </a:cubicBezTo>
                  <a:cubicBezTo>
                    <a:pt x="117" y="61"/>
                    <a:pt x="141" y="75"/>
                    <a:pt x="147" y="98"/>
                  </a:cubicBezTo>
                  <a:cubicBezTo>
                    <a:pt x="147" y="100"/>
                    <a:pt x="147" y="102"/>
                    <a:pt x="147" y="104"/>
                  </a:cubicBezTo>
                  <a:cubicBezTo>
                    <a:pt x="148" y="104"/>
                    <a:pt x="148" y="104"/>
                    <a:pt x="148" y="104"/>
                  </a:cubicBezTo>
                  <a:cubicBezTo>
                    <a:pt x="171" y="0"/>
                    <a:pt x="171" y="0"/>
                    <a:pt x="171" y="0"/>
                  </a:cubicBezTo>
                  <a:lnTo>
                    <a:pt x="0" y="10"/>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9">
              <a:extLst>
                <a:ext uri="{FF2B5EF4-FFF2-40B4-BE49-F238E27FC236}">
                  <a16:creationId xmlns:a16="http://schemas.microsoft.com/office/drawing/2014/main" id="{A2944268-103F-0B40-BD89-4EC03F893975}"/>
                </a:ext>
              </a:extLst>
            </p:cNvPr>
            <p:cNvSpPr>
              <a:spLocks/>
            </p:cNvSpPr>
            <p:nvPr/>
          </p:nvSpPr>
          <p:spPr bwMode="auto">
            <a:xfrm>
              <a:off x="5100" y="2284"/>
              <a:ext cx="911" cy="710"/>
            </a:xfrm>
            <a:custGeom>
              <a:avLst/>
              <a:gdLst>
                <a:gd name="T0" fmla="*/ 1115 w 1115"/>
                <a:gd name="T1" fmla="*/ 622 h 870"/>
                <a:gd name="T2" fmla="*/ 491 w 1115"/>
                <a:gd name="T3" fmla="*/ 819 h 870"/>
                <a:gd name="T4" fmla="*/ 103 w 1115"/>
                <a:gd name="T5" fmla="*/ 617 h 870"/>
                <a:gd name="T6" fmla="*/ 0 w 1115"/>
                <a:gd name="T7" fmla="*/ 290 h 870"/>
                <a:gd name="T8" fmla="*/ 919 w 1115"/>
                <a:gd name="T9" fmla="*/ 0 h 870"/>
                <a:gd name="T10" fmla="*/ 1115 w 1115"/>
                <a:gd name="T11" fmla="*/ 622 h 870"/>
              </a:gdLst>
              <a:ahLst/>
              <a:cxnLst>
                <a:cxn ang="0">
                  <a:pos x="T0" y="T1"/>
                </a:cxn>
                <a:cxn ang="0">
                  <a:pos x="T2" y="T3"/>
                </a:cxn>
                <a:cxn ang="0">
                  <a:pos x="T4" y="T5"/>
                </a:cxn>
                <a:cxn ang="0">
                  <a:pos x="T6" y="T7"/>
                </a:cxn>
                <a:cxn ang="0">
                  <a:pos x="T8" y="T9"/>
                </a:cxn>
                <a:cxn ang="0">
                  <a:pos x="T10" y="T11"/>
                </a:cxn>
              </a:cxnLst>
              <a:rect l="0" t="0" r="r" b="b"/>
              <a:pathLst>
                <a:path w="1115" h="870">
                  <a:moveTo>
                    <a:pt x="1115" y="622"/>
                  </a:moveTo>
                  <a:cubicBezTo>
                    <a:pt x="491" y="819"/>
                    <a:pt x="491" y="819"/>
                    <a:pt x="491" y="819"/>
                  </a:cubicBezTo>
                  <a:cubicBezTo>
                    <a:pt x="328" y="870"/>
                    <a:pt x="154" y="780"/>
                    <a:pt x="103" y="617"/>
                  </a:cubicBezTo>
                  <a:cubicBezTo>
                    <a:pt x="0" y="290"/>
                    <a:pt x="0" y="290"/>
                    <a:pt x="0" y="290"/>
                  </a:cubicBezTo>
                  <a:cubicBezTo>
                    <a:pt x="919" y="0"/>
                    <a:pt x="919" y="0"/>
                    <a:pt x="919" y="0"/>
                  </a:cubicBezTo>
                  <a:lnTo>
                    <a:pt x="1115" y="622"/>
                  </a:lnTo>
                  <a:close/>
                </a:path>
              </a:pathLst>
            </a:custGeom>
            <a:solidFill>
              <a:srgbClr val="83B7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0">
              <a:extLst>
                <a:ext uri="{FF2B5EF4-FFF2-40B4-BE49-F238E27FC236}">
                  <a16:creationId xmlns:a16="http://schemas.microsoft.com/office/drawing/2014/main" id="{25F802C5-5280-B34F-8FDE-FAF33EC7AD0F}"/>
                </a:ext>
              </a:extLst>
            </p:cNvPr>
            <p:cNvSpPr>
              <a:spLocks/>
            </p:cNvSpPr>
            <p:nvPr/>
          </p:nvSpPr>
          <p:spPr bwMode="auto">
            <a:xfrm>
              <a:off x="4873" y="1537"/>
              <a:ext cx="966" cy="943"/>
            </a:xfrm>
            <a:custGeom>
              <a:avLst/>
              <a:gdLst>
                <a:gd name="T0" fmla="*/ 1183 w 1183"/>
                <a:gd name="T1" fmla="*/ 866 h 1155"/>
                <a:gd name="T2" fmla="*/ 264 w 1183"/>
                <a:gd name="T3" fmla="*/ 1155 h 1155"/>
                <a:gd name="T4" fmla="*/ 55 w 1183"/>
                <a:gd name="T5" fmla="*/ 493 h 1155"/>
                <a:gd name="T6" fmla="*/ 273 w 1183"/>
                <a:gd name="T7" fmla="*/ 75 h 1155"/>
                <a:gd name="T8" fmla="*/ 513 w 1183"/>
                <a:gd name="T9" fmla="*/ 0 h 1155"/>
                <a:gd name="T10" fmla="*/ 639 w 1183"/>
                <a:gd name="T11" fmla="*/ 401 h 1155"/>
                <a:gd name="T12" fmla="*/ 1000 w 1183"/>
                <a:gd name="T13" fmla="*/ 287 h 1155"/>
                <a:gd name="T14" fmla="*/ 1183 w 1183"/>
                <a:gd name="T15" fmla="*/ 866 h 11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3" h="1155">
                  <a:moveTo>
                    <a:pt x="1183" y="866"/>
                  </a:moveTo>
                  <a:cubicBezTo>
                    <a:pt x="264" y="1155"/>
                    <a:pt x="264" y="1155"/>
                    <a:pt x="264" y="1155"/>
                  </a:cubicBezTo>
                  <a:cubicBezTo>
                    <a:pt x="55" y="493"/>
                    <a:pt x="55" y="493"/>
                    <a:pt x="55" y="493"/>
                  </a:cubicBezTo>
                  <a:cubicBezTo>
                    <a:pt x="0" y="318"/>
                    <a:pt x="97" y="131"/>
                    <a:pt x="273" y="75"/>
                  </a:cubicBezTo>
                  <a:cubicBezTo>
                    <a:pt x="513" y="0"/>
                    <a:pt x="513" y="0"/>
                    <a:pt x="513" y="0"/>
                  </a:cubicBezTo>
                  <a:cubicBezTo>
                    <a:pt x="639" y="401"/>
                    <a:pt x="639" y="401"/>
                    <a:pt x="639" y="401"/>
                  </a:cubicBezTo>
                  <a:cubicBezTo>
                    <a:pt x="1000" y="287"/>
                    <a:pt x="1000" y="287"/>
                    <a:pt x="1000" y="287"/>
                  </a:cubicBezTo>
                  <a:lnTo>
                    <a:pt x="1183" y="866"/>
                  </a:lnTo>
                  <a:close/>
                </a:path>
              </a:pathLst>
            </a:custGeom>
            <a:solidFill>
              <a:srgbClr val="EEEC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1">
              <a:extLst>
                <a:ext uri="{FF2B5EF4-FFF2-40B4-BE49-F238E27FC236}">
                  <a16:creationId xmlns:a16="http://schemas.microsoft.com/office/drawing/2014/main" id="{69EF7EFA-8726-D845-AD82-CF5D1C74D006}"/>
                </a:ext>
              </a:extLst>
            </p:cNvPr>
            <p:cNvSpPr>
              <a:spLocks/>
            </p:cNvSpPr>
            <p:nvPr/>
          </p:nvSpPr>
          <p:spPr bwMode="auto">
            <a:xfrm>
              <a:off x="6181" y="2239"/>
              <a:ext cx="651" cy="832"/>
            </a:xfrm>
            <a:custGeom>
              <a:avLst/>
              <a:gdLst>
                <a:gd name="T0" fmla="*/ 484 w 798"/>
                <a:gd name="T1" fmla="*/ 977 h 1019"/>
                <a:gd name="T2" fmla="*/ 103 w 798"/>
                <a:gd name="T3" fmla="*/ 1019 h 1019"/>
                <a:gd name="T4" fmla="*/ 0 w 798"/>
                <a:gd name="T5" fmla="*/ 79 h 1019"/>
                <a:gd name="T6" fmla="*/ 711 w 798"/>
                <a:gd name="T7" fmla="*/ 0 h 1019"/>
                <a:gd name="T8" fmla="*/ 778 w 798"/>
                <a:gd name="T9" fmla="*/ 609 h 1019"/>
                <a:gd name="T10" fmla="*/ 484 w 798"/>
                <a:gd name="T11" fmla="*/ 977 h 1019"/>
              </a:gdLst>
              <a:ahLst/>
              <a:cxnLst>
                <a:cxn ang="0">
                  <a:pos x="T0" y="T1"/>
                </a:cxn>
                <a:cxn ang="0">
                  <a:pos x="T2" y="T3"/>
                </a:cxn>
                <a:cxn ang="0">
                  <a:pos x="T4" y="T5"/>
                </a:cxn>
                <a:cxn ang="0">
                  <a:pos x="T6" y="T7"/>
                </a:cxn>
                <a:cxn ang="0">
                  <a:pos x="T8" y="T9"/>
                </a:cxn>
                <a:cxn ang="0">
                  <a:pos x="T10" y="T11"/>
                </a:cxn>
              </a:cxnLst>
              <a:rect l="0" t="0" r="r" b="b"/>
              <a:pathLst>
                <a:path w="798" h="1019">
                  <a:moveTo>
                    <a:pt x="484" y="977"/>
                  </a:moveTo>
                  <a:cubicBezTo>
                    <a:pt x="103" y="1019"/>
                    <a:pt x="103" y="1019"/>
                    <a:pt x="103" y="1019"/>
                  </a:cubicBezTo>
                  <a:cubicBezTo>
                    <a:pt x="0" y="79"/>
                    <a:pt x="0" y="79"/>
                    <a:pt x="0" y="79"/>
                  </a:cubicBezTo>
                  <a:cubicBezTo>
                    <a:pt x="711" y="0"/>
                    <a:pt x="711" y="0"/>
                    <a:pt x="711" y="0"/>
                  </a:cubicBezTo>
                  <a:cubicBezTo>
                    <a:pt x="778" y="609"/>
                    <a:pt x="778" y="609"/>
                    <a:pt x="778" y="609"/>
                  </a:cubicBezTo>
                  <a:cubicBezTo>
                    <a:pt x="798" y="792"/>
                    <a:pt x="667" y="957"/>
                    <a:pt x="484" y="977"/>
                  </a:cubicBezTo>
                  <a:close/>
                </a:path>
              </a:pathLst>
            </a:custGeom>
            <a:solidFill>
              <a:srgbClr val="B8DB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2">
              <a:extLst>
                <a:ext uri="{FF2B5EF4-FFF2-40B4-BE49-F238E27FC236}">
                  <a16:creationId xmlns:a16="http://schemas.microsoft.com/office/drawing/2014/main" id="{A26C4E23-9B64-F846-9CC1-6EBE557DE90D}"/>
                </a:ext>
              </a:extLst>
            </p:cNvPr>
            <p:cNvSpPr>
              <a:spLocks/>
            </p:cNvSpPr>
            <p:nvPr/>
          </p:nvSpPr>
          <p:spPr bwMode="auto">
            <a:xfrm>
              <a:off x="5327" y="1243"/>
              <a:ext cx="1033" cy="711"/>
            </a:xfrm>
            <a:custGeom>
              <a:avLst/>
              <a:gdLst>
                <a:gd name="T0" fmla="*/ 0 w 1264"/>
                <a:gd name="T1" fmla="*/ 284 h 870"/>
                <a:gd name="T2" fmla="*/ 127 w 1264"/>
                <a:gd name="T3" fmla="*/ 687 h 870"/>
                <a:gd name="T4" fmla="*/ 488 w 1264"/>
                <a:gd name="T5" fmla="*/ 573 h 870"/>
                <a:gd name="T6" fmla="*/ 582 w 1264"/>
                <a:gd name="T7" fmla="*/ 870 h 870"/>
                <a:gd name="T8" fmla="*/ 1264 w 1264"/>
                <a:gd name="T9" fmla="*/ 654 h 870"/>
                <a:gd name="T10" fmla="*/ 1144 w 1264"/>
                <a:gd name="T11" fmla="*/ 273 h 870"/>
                <a:gd name="T12" fmla="*/ 1144 w 1264"/>
                <a:gd name="T13" fmla="*/ 273 h 870"/>
                <a:gd name="T14" fmla="*/ 726 w 1264"/>
                <a:gd name="T15" fmla="*/ 55 h 870"/>
                <a:gd name="T16" fmla="*/ 0 w 1264"/>
                <a:gd name="T17" fmla="*/ 284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4" h="870">
                  <a:moveTo>
                    <a:pt x="0" y="284"/>
                  </a:moveTo>
                  <a:cubicBezTo>
                    <a:pt x="127" y="687"/>
                    <a:pt x="127" y="687"/>
                    <a:pt x="127" y="687"/>
                  </a:cubicBezTo>
                  <a:cubicBezTo>
                    <a:pt x="488" y="573"/>
                    <a:pt x="488" y="573"/>
                    <a:pt x="488" y="573"/>
                  </a:cubicBezTo>
                  <a:cubicBezTo>
                    <a:pt x="582" y="870"/>
                    <a:pt x="582" y="870"/>
                    <a:pt x="582" y="870"/>
                  </a:cubicBezTo>
                  <a:cubicBezTo>
                    <a:pt x="1264" y="654"/>
                    <a:pt x="1264" y="654"/>
                    <a:pt x="1264" y="654"/>
                  </a:cubicBezTo>
                  <a:cubicBezTo>
                    <a:pt x="1144" y="273"/>
                    <a:pt x="1144" y="273"/>
                    <a:pt x="1144" y="273"/>
                  </a:cubicBezTo>
                  <a:cubicBezTo>
                    <a:pt x="1144" y="273"/>
                    <a:pt x="1144" y="273"/>
                    <a:pt x="1144" y="273"/>
                  </a:cubicBezTo>
                  <a:cubicBezTo>
                    <a:pt x="1089" y="97"/>
                    <a:pt x="902" y="0"/>
                    <a:pt x="726" y="55"/>
                  </a:cubicBezTo>
                  <a:lnTo>
                    <a:pt x="0" y="284"/>
                  </a:lnTo>
                  <a:close/>
                </a:path>
              </a:pathLst>
            </a:custGeom>
            <a:solidFill>
              <a:srgbClr val="C5DE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23">
              <a:extLst>
                <a:ext uri="{FF2B5EF4-FFF2-40B4-BE49-F238E27FC236}">
                  <a16:creationId xmlns:a16="http://schemas.microsoft.com/office/drawing/2014/main" id="{CFFAABEA-3207-3041-A661-38EE3C573B94}"/>
                </a:ext>
              </a:extLst>
            </p:cNvPr>
            <p:cNvSpPr>
              <a:spLocks/>
            </p:cNvSpPr>
            <p:nvPr/>
          </p:nvSpPr>
          <p:spPr bwMode="auto">
            <a:xfrm>
              <a:off x="4253" y="2900"/>
              <a:ext cx="546" cy="609"/>
            </a:xfrm>
            <a:custGeom>
              <a:avLst/>
              <a:gdLst>
                <a:gd name="T0" fmla="*/ 650 w 668"/>
                <a:gd name="T1" fmla="*/ 223 h 745"/>
                <a:gd name="T2" fmla="*/ 616 w 668"/>
                <a:gd name="T3" fmla="*/ 140 h 745"/>
                <a:gd name="T4" fmla="*/ 628 w 668"/>
                <a:gd name="T5" fmla="*/ 95 h 745"/>
                <a:gd name="T6" fmla="*/ 533 w 668"/>
                <a:gd name="T7" fmla="*/ 0 h 745"/>
                <a:gd name="T8" fmla="*/ 447 w 668"/>
                <a:gd name="T9" fmla="*/ 54 h 745"/>
                <a:gd name="T10" fmla="*/ 417 w 668"/>
                <a:gd name="T11" fmla="*/ 57 h 745"/>
                <a:gd name="T12" fmla="*/ 249 w 668"/>
                <a:gd name="T13" fmla="*/ 266 h 745"/>
                <a:gd name="T14" fmla="*/ 239 w 668"/>
                <a:gd name="T15" fmla="*/ 266 h 745"/>
                <a:gd name="T16" fmla="*/ 0 w 668"/>
                <a:gd name="T17" fmla="*/ 505 h 745"/>
                <a:gd name="T18" fmla="*/ 239 w 668"/>
                <a:gd name="T19" fmla="*/ 745 h 745"/>
                <a:gd name="T20" fmla="*/ 479 w 668"/>
                <a:gd name="T21" fmla="*/ 505 h 745"/>
                <a:gd name="T22" fmla="*/ 474 w 668"/>
                <a:gd name="T23" fmla="*/ 456 h 745"/>
                <a:gd name="T24" fmla="*/ 484 w 668"/>
                <a:gd name="T25" fmla="*/ 455 h 745"/>
                <a:gd name="T26" fmla="*/ 650 w 668"/>
                <a:gd name="T27" fmla="*/ 223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8" h="745">
                  <a:moveTo>
                    <a:pt x="650" y="223"/>
                  </a:moveTo>
                  <a:cubicBezTo>
                    <a:pt x="644" y="192"/>
                    <a:pt x="633" y="164"/>
                    <a:pt x="616" y="140"/>
                  </a:cubicBezTo>
                  <a:cubicBezTo>
                    <a:pt x="623" y="127"/>
                    <a:pt x="628" y="111"/>
                    <a:pt x="628" y="95"/>
                  </a:cubicBezTo>
                  <a:cubicBezTo>
                    <a:pt x="628" y="42"/>
                    <a:pt x="585" y="0"/>
                    <a:pt x="533" y="0"/>
                  </a:cubicBezTo>
                  <a:cubicBezTo>
                    <a:pt x="495" y="0"/>
                    <a:pt x="463" y="22"/>
                    <a:pt x="447" y="54"/>
                  </a:cubicBezTo>
                  <a:cubicBezTo>
                    <a:pt x="437" y="54"/>
                    <a:pt x="427" y="55"/>
                    <a:pt x="417" y="57"/>
                  </a:cubicBezTo>
                  <a:cubicBezTo>
                    <a:pt x="315" y="74"/>
                    <a:pt x="244" y="165"/>
                    <a:pt x="249" y="266"/>
                  </a:cubicBezTo>
                  <a:cubicBezTo>
                    <a:pt x="246" y="266"/>
                    <a:pt x="243" y="266"/>
                    <a:pt x="239" y="266"/>
                  </a:cubicBezTo>
                  <a:cubicBezTo>
                    <a:pt x="107" y="266"/>
                    <a:pt x="0" y="373"/>
                    <a:pt x="0" y="505"/>
                  </a:cubicBezTo>
                  <a:cubicBezTo>
                    <a:pt x="0" y="638"/>
                    <a:pt x="107" y="745"/>
                    <a:pt x="239" y="745"/>
                  </a:cubicBezTo>
                  <a:cubicBezTo>
                    <a:pt x="372" y="745"/>
                    <a:pt x="479" y="638"/>
                    <a:pt x="479" y="505"/>
                  </a:cubicBezTo>
                  <a:cubicBezTo>
                    <a:pt x="479" y="489"/>
                    <a:pt x="477" y="472"/>
                    <a:pt x="474" y="456"/>
                  </a:cubicBezTo>
                  <a:cubicBezTo>
                    <a:pt x="477" y="456"/>
                    <a:pt x="480" y="456"/>
                    <a:pt x="484" y="455"/>
                  </a:cubicBezTo>
                  <a:cubicBezTo>
                    <a:pt x="594" y="437"/>
                    <a:pt x="668" y="333"/>
                    <a:pt x="650" y="223"/>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4">
              <a:extLst>
                <a:ext uri="{FF2B5EF4-FFF2-40B4-BE49-F238E27FC236}">
                  <a16:creationId xmlns:a16="http://schemas.microsoft.com/office/drawing/2014/main" id="{FB4B8680-DD58-214A-8DCB-D18937689C7E}"/>
                </a:ext>
              </a:extLst>
            </p:cNvPr>
            <p:cNvSpPr>
              <a:spLocks/>
            </p:cNvSpPr>
            <p:nvPr/>
          </p:nvSpPr>
          <p:spPr bwMode="auto">
            <a:xfrm>
              <a:off x="4457" y="3302"/>
              <a:ext cx="394" cy="595"/>
            </a:xfrm>
            <a:custGeom>
              <a:avLst/>
              <a:gdLst>
                <a:gd name="T0" fmla="*/ 434 w 482"/>
                <a:gd name="T1" fmla="*/ 729 h 729"/>
                <a:gd name="T2" fmla="*/ 412 w 482"/>
                <a:gd name="T3" fmla="*/ 447 h 729"/>
                <a:gd name="T4" fmla="*/ 412 w 482"/>
                <a:gd name="T5" fmla="*/ 447 h 729"/>
                <a:gd name="T6" fmla="*/ 445 w 482"/>
                <a:gd name="T7" fmla="*/ 282 h 729"/>
                <a:gd name="T8" fmla="*/ 347 w 482"/>
                <a:gd name="T9" fmla="*/ 140 h 729"/>
                <a:gd name="T10" fmla="*/ 347 w 482"/>
                <a:gd name="T11" fmla="*/ 140 h 729"/>
                <a:gd name="T12" fmla="*/ 155 w 482"/>
                <a:gd name="T13" fmla="*/ 0 h 729"/>
                <a:gd name="T14" fmla="*/ 155 w 482"/>
                <a:gd name="T15" fmla="*/ 0 h 729"/>
                <a:gd name="T16" fmla="*/ 40 w 482"/>
                <a:gd name="T17" fmla="*/ 320 h 729"/>
                <a:gd name="T18" fmla="*/ 57 w 482"/>
                <a:gd name="T19" fmla="*/ 625 h 729"/>
                <a:gd name="T20" fmla="*/ 27 w 482"/>
                <a:gd name="T21" fmla="*/ 729 h 729"/>
                <a:gd name="T22" fmla="*/ 434 w 482"/>
                <a:gd name="T23" fmla="*/ 729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2" h="729">
                  <a:moveTo>
                    <a:pt x="434" y="729"/>
                  </a:moveTo>
                  <a:cubicBezTo>
                    <a:pt x="412" y="447"/>
                    <a:pt x="412" y="447"/>
                    <a:pt x="412" y="447"/>
                  </a:cubicBezTo>
                  <a:cubicBezTo>
                    <a:pt x="412" y="447"/>
                    <a:pt x="412" y="447"/>
                    <a:pt x="412" y="447"/>
                  </a:cubicBezTo>
                  <a:cubicBezTo>
                    <a:pt x="467" y="410"/>
                    <a:pt x="482" y="336"/>
                    <a:pt x="445" y="282"/>
                  </a:cubicBezTo>
                  <a:cubicBezTo>
                    <a:pt x="347" y="140"/>
                    <a:pt x="347" y="140"/>
                    <a:pt x="347" y="140"/>
                  </a:cubicBezTo>
                  <a:cubicBezTo>
                    <a:pt x="347" y="140"/>
                    <a:pt x="347" y="140"/>
                    <a:pt x="347" y="140"/>
                  </a:cubicBezTo>
                  <a:cubicBezTo>
                    <a:pt x="155" y="0"/>
                    <a:pt x="155" y="0"/>
                    <a:pt x="155" y="0"/>
                  </a:cubicBezTo>
                  <a:cubicBezTo>
                    <a:pt x="155" y="0"/>
                    <a:pt x="155" y="0"/>
                    <a:pt x="155" y="0"/>
                  </a:cubicBezTo>
                  <a:cubicBezTo>
                    <a:pt x="75" y="76"/>
                    <a:pt x="0" y="124"/>
                    <a:pt x="40" y="320"/>
                  </a:cubicBezTo>
                  <a:cubicBezTo>
                    <a:pt x="57" y="625"/>
                    <a:pt x="57" y="625"/>
                    <a:pt x="57" y="625"/>
                  </a:cubicBezTo>
                  <a:cubicBezTo>
                    <a:pt x="27" y="729"/>
                    <a:pt x="27" y="729"/>
                    <a:pt x="27" y="729"/>
                  </a:cubicBezTo>
                  <a:lnTo>
                    <a:pt x="434" y="729"/>
                  </a:lnTo>
                  <a:close/>
                </a:path>
              </a:pathLst>
            </a:custGeom>
            <a:solidFill>
              <a:srgbClr val="AED0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5">
              <a:extLst>
                <a:ext uri="{FF2B5EF4-FFF2-40B4-BE49-F238E27FC236}">
                  <a16:creationId xmlns:a16="http://schemas.microsoft.com/office/drawing/2014/main" id="{D8B76A1F-9ECC-8340-A152-32A6506F6840}"/>
                </a:ext>
              </a:extLst>
            </p:cNvPr>
            <p:cNvSpPr>
              <a:spLocks/>
            </p:cNvSpPr>
            <p:nvPr/>
          </p:nvSpPr>
          <p:spPr bwMode="auto">
            <a:xfrm>
              <a:off x="4822" y="303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ED91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26">
              <a:extLst>
                <a:ext uri="{FF2B5EF4-FFF2-40B4-BE49-F238E27FC236}">
                  <a16:creationId xmlns:a16="http://schemas.microsoft.com/office/drawing/2014/main" id="{42602316-A46D-FA4E-85E7-0074E2734A7A}"/>
                </a:ext>
              </a:extLst>
            </p:cNvPr>
            <p:cNvSpPr>
              <a:spLocks/>
            </p:cNvSpPr>
            <p:nvPr/>
          </p:nvSpPr>
          <p:spPr bwMode="auto">
            <a:xfrm>
              <a:off x="4733" y="3492"/>
              <a:ext cx="557" cy="403"/>
            </a:xfrm>
            <a:custGeom>
              <a:avLst/>
              <a:gdLst>
                <a:gd name="T0" fmla="*/ 647 w 682"/>
                <a:gd name="T1" fmla="*/ 0 h 493"/>
                <a:gd name="T2" fmla="*/ 446 w 682"/>
                <a:gd name="T3" fmla="*/ 445 h 493"/>
                <a:gd name="T4" fmla="*/ 49 w 682"/>
                <a:gd name="T5" fmla="*/ 445 h 493"/>
                <a:gd name="T6" fmla="*/ 0 w 682"/>
                <a:gd name="T7" fmla="*/ 493 h 493"/>
                <a:gd name="T8" fmla="*/ 450 w 682"/>
                <a:gd name="T9" fmla="*/ 493 h 493"/>
                <a:gd name="T10" fmla="*/ 492 w 682"/>
                <a:gd name="T11" fmla="*/ 466 h 493"/>
                <a:gd name="T12" fmla="*/ 671 w 682"/>
                <a:gd name="T13" fmla="*/ 64 h 493"/>
                <a:gd name="T14" fmla="*/ 647 w 682"/>
                <a:gd name="T15" fmla="*/ 0 h 4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2" h="493">
                  <a:moveTo>
                    <a:pt x="647" y="0"/>
                  </a:moveTo>
                  <a:cubicBezTo>
                    <a:pt x="446" y="445"/>
                    <a:pt x="446" y="445"/>
                    <a:pt x="446" y="445"/>
                  </a:cubicBezTo>
                  <a:cubicBezTo>
                    <a:pt x="49" y="445"/>
                    <a:pt x="49" y="445"/>
                    <a:pt x="49" y="445"/>
                  </a:cubicBezTo>
                  <a:cubicBezTo>
                    <a:pt x="22" y="445"/>
                    <a:pt x="0" y="467"/>
                    <a:pt x="0" y="493"/>
                  </a:cubicBezTo>
                  <a:cubicBezTo>
                    <a:pt x="450" y="493"/>
                    <a:pt x="450" y="493"/>
                    <a:pt x="450" y="493"/>
                  </a:cubicBezTo>
                  <a:cubicBezTo>
                    <a:pt x="468" y="493"/>
                    <a:pt x="484" y="483"/>
                    <a:pt x="492" y="466"/>
                  </a:cubicBezTo>
                  <a:cubicBezTo>
                    <a:pt x="671" y="64"/>
                    <a:pt x="671" y="64"/>
                    <a:pt x="671" y="64"/>
                  </a:cubicBezTo>
                  <a:cubicBezTo>
                    <a:pt x="682" y="40"/>
                    <a:pt x="671" y="11"/>
                    <a:pt x="647" y="0"/>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27">
              <a:extLst>
                <a:ext uri="{FF2B5EF4-FFF2-40B4-BE49-F238E27FC236}">
                  <a16:creationId xmlns:a16="http://schemas.microsoft.com/office/drawing/2014/main" id="{AD8B2609-D067-4B4C-AA9B-9C965B8B85AD}"/>
                </a:ext>
              </a:extLst>
            </p:cNvPr>
            <p:cNvSpPr>
              <a:spLocks/>
            </p:cNvSpPr>
            <p:nvPr/>
          </p:nvSpPr>
          <p:spPr bwMode="auto">
            <a:xfrm>
              <a:off x="4537" y="3649"/>
              <a:ext cx="528" cy="270"/>
            </a:xfrm>
            <a:custGeom>
              <a:avLst/>
              <a:gdLst>
                <a:gd name="T0" fmla="*/ 598 w 647"/>
                <a:gd name="T1" fmla="*/ 216 h 331"/>
                <a:gd name="T2" fmla="*/ 533 w 647"/>
                <a:gd name="T3" fmla="*/ 188 h 331"/>
                <a:gd name="T4" fmla="*/ 418 w 647"/>
                <a:gd name="T5" fmla="*/ 174 h 331"/>
                <a:gd name="T6" fmla="*/ 241 w 647"/>
                <a:gd name="T7" fmla="*/ 145 h 331"/>
                <a:gd name="T8" fmla="*/ 212 w 647"/>
                <a:gd name="T9" fmla="*/ 0 h 331"/>
                <a:gd name="T10" fmla="*/ 0 w 647"/>
                <a:gd name="T11" fmla="*/ 55 h 331"/>
                <a:gd name="T12" fmla="*/ 28 w 647"/>
                <a:gd name="T13" fmla="*/ 157 h 331"/>
                <a:gd name="T14" fmla="*/ 123 w 647"/>
                <a:gd name="T15" fmla="*/ 322 h 331"/>
                <a:gd name="T16" fmla="*/ 115 w 647"/>
                <a:gd name="T17" fmla="*/ 322 h 331"/>
                <a:gd name="T18" fmla="*/ 243 w 647"/>
                <a:gd name="T19" fmla="*/ 316 h 331"/>
                <a:gd name="T20" fmla="*/ 432 w 647"/>
                <a:gd name="T21" fmla="*/ 272 h 331"/>
                <a:gd name="T22" fmla="*/ 647 w 647"/>
                <a:gd name="T23" fmla="*/ 253 h 331"/>
                <a:gd name="T24" fmla="*/ 598 w 647"/>
                <a:gd name="T25" fmla="*/ 216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7" h="331">
                  <a:moveTo>
                    <a:pt x="598" y="216"/>
                  </a:moveTo>
                  <a:cubicBezTo>
                    <a:pt x="580" y="200"/>
                    <a:pt x="557" y="190"/>
                    <a:pt x="533" y="188"/>
                  </a:cubicBezTo>
                  <a:cubicBezTo>
                    <a:pt x="418" y="174"/>
                    <a:pt x="418" y="174"/>
                    <a:pt x="418" y="174"/>
                  </a:cubicBezTo>
                  <a:cubicBezTo>
                    <a:pt x="241" y="145"/>
                    <a:pt x="241" y="145"/>
                    <a:pt x="241" y="145"/>
                  </a:cubicBezTo>
                  <a:cubicBezTo>
                    <a:pt x="212" y="0"/>
                    <a:pt x="212" y="0"/>
                    <a:pt x="212" y="0"/>
                  </a:cubicBezTo>
                  <a:cubicBezTo>
                    <a:pt x="0" y="55"/>
                    <a:pt x="0" y="55"/>
                    <a:pt x="0" y="55"/>
                  </a:cubicBezTo>
                  <a:cubicBezTo>
                    <a:pt x="28" y="157"/>
                    <a:pt x="28" y="157"/>
                    <a:pt x="28" y="157"/>
                  </a:cubicBezTo>
                  <a:cubicBezTo>
                    <a:pt x="40" y="224"/>
                    <a:pt x="56" y="296"/>
                    <a:pt x="123" y="322"/>
                  </a:cubicBezTo>
                  <a:cubicBezTo>
                    <a:pt x="123" y="322"/>
                    <a:pt x="115" y="322"/>
                    <a:pt x="115" y="322"/>
                  </a:cubicBezTo>
                  <a:cubicBezTo>
                    <a:pt x="155" y="331"/>
                    <a:pt x="204" y="325"/>
                    <a:pt x="243" y="316"/>
                  </a:cubicBezTo>
                  <a:cubicBezTo>
                    <a:pt x="432" y="272"/>
                    <a:pt x="432" y="272"/>
                    <a:pt x="432" y="272"/>
                  </a:cubicBezTo>
                  <a:cubicBezTo>
                    <a:pt x="647" y="253"/>
                    <a:pt x="647" y="253"/>
                    <a:pt x="647" y="253"/>
                  </a:cubicBezTo>
                  <a:lnTo>
                    <a:pt x="598" y="216"/>
                  </a:lnTo>
                  <a:close/>
                </a:path>
              </a:pathLst>
            </a:custGeom>
            <a:solidFill>
              <a:srgbClr val="9259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28">
              <a:extLst>
                <a:ext uri="{FF2B5EF4-FFF2-40B4-BE49-F238E27FC236}">
                  <a16:creationId xmlns:a16="http://schemas.microsoft.com/office/drawing/2014/main" id="{4AAD81F8-58E4-9245-AE2E-DAC488BEDF2C}"/>
                </a:ext>
              </a:extLst>
            </p:cNvPr>
            <p:cNvSpPr>
              <a:spLocks/>
            </p:cNvSpPr>
            <p:nvPr/>
          </p:nvSpPr>
          <p:spPr bwMode="auto">
            <a:xfrm>
              <a:off x="4584" y="2994"/>
              <a:ext cx="274" cy="422"/>
            </a:xfrm>
            <a:custGeom>
              <a:avLst/>
              <a:gdLst>
                <a:gd name="T0" fmla="*/ 313 w 336"/>
                <a:gd name="T1" fmla="*/ 133 h 517"/>
                <a:gd name="T2" fmla="*/ 310 w 336"/>
                <a:gd name="T3" fmla="*/ 124 h 517"/>
                <a:gd name="T4" fmla="*/ 316 w 336"/>
                <a:gd name="T5" fmla="*/ 118 h 517"/>
                <a:gd name="T6" fmla="*/ 320 w 336"/>
                <a:gd name="T7" fmla="*/ 106 h 517"/>
                <a:gd name="T8" fmla="*/ 307 w 336"/>
                <a:gd name="T9" fmla="*/ 96 h 517"/>
                <a:gd name="T10" fmla="*/ 300 w 336"/>
                <a:gd name="T11" fmla="*/ 94 h 517"/>
                <a:gd name="T12" fmla="*/ 222 w 336"/>
                <a:gd name="T13" fmla="*/ 0 h 517"/>
                <a:gd name="T14" fmla="*/ 167 w 336"/>
                <a:gd name="T15" fmla="*/ 78 h 517"/>
                <a:gd name="T16" fmla="*/ 180 w 336"/>
                <a:gd name="T17" fmla="*/ 153 h 517"/>
                <a:gd name="T18" fmla="*/ 107 w 336"/>
                <a:gd name="T19" fmla="*/ 199 h 517"/>
                <a:gd name="T20" fmla="*/ 0 w 336"/>
                <a:gd name="T21" fmla="*/ 377 h 517"/>
                <a:gd name="T22" fmla="*/ 192 w 336"/>
                <a:gd name="T23" fmla="*/ 517 h 517"/>
                <a:gd name="T24" fmla="*/ 160 w 336"/>
                <a:gd name="T25" fmla="*/ 451 h 517"/>
                <a:gd name="T26" fmla="*/ 188 w 336"/>
                <a:gd name="T27" fmla="*/ 355 h 517"/>
                <a:gd name="T28" fmla="*/ 225 w 336"/>
                <a:gd name="T29" fmla="*/ 332 h 517"/>
                <a:gd name="T30" fmla="*/ 244 w 336"/>
                <a:gd name="T31" fmla="*/ 320 h 517"/>
                <a:gd name="T32" fmla="*/ 313 w 336"/>
                <a:gd name="T33" fmla="*/ 133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6" h="517">
                  <a:moveTo>
                    <a:pt x="313" y="133"/>
                  </a:moveTo>
                  <a:cubicBezTo>
                    <a:pt x="312" y="130"/>
                    <a:pt x="310" y="124"/>
                    <a:pt x="310" y="124"/>
                  </a:cubicBezTo>
                  <a:cubicBezTo>
                    <a:pt x="316" y="118"/>
                    <a:pt x="316" y="118"/>
                    <a:pt x="316" y="118"/>
                  </a:cubicBezTo>
                  <a:cubicBezTo>
                    <a:pt x="320" y="114"/>
                    <a:pt x="321" y="110"/>
                    <a:pt x="320" y="106"/>
                  </a:cubicBezTo>
                  <a:cubicBezTo>
                    <a:pt x="318" y="101"/>
                    <a:pt x="313" y="97"/>
                    <a:pt x="307" y="96"/>
                  </a:cubicBezTo>
                  <a:cubicBezTo>
                    <a:pt x="300" y="94"/>
                    <a:pt x="300" y="94"/>
                    <a:pt x="300" y="94"/>
                  </a:cubicBezTo>
                  <a:cubicBezTo>
                    <a:pt x="281" y="50"/>
                    <a:pt x="251" y="20"/>
                    <a:pt x="222" y="0"/>
                  </a:cubicBezTo>
                  <a:cubicBezTo>
                    <a:pt x="167" y="78"/>
                    <a:pt x="167" y="78"/>
                    <a:pt x="167" y="78"/>
                  </a:cubicBezTo>
                  <a:cubicBezTo>
                    <a:pt x="180" y="153"/>
                    <a:pt x="180" y="153"/>
                    <a:pt x="180" y="153"/>
                  </a:cubicBezTo>
                  <a:cubicBezTo>
                    <a:pt x="180" y="191"/>
                    <a:pt x="141" y="216"/>
                    <a:pt x="107" y="199"/>
                  </a:cubicBezTo>
                  <a:cubicBezTo>
                    <a:pt x="107" y="199"/>
                    <a:pt x="30" y="356"/>
                    <a:pt x="0" y="377"/>
                  </a:cubicBezTo>
                  <a:cubicBezTo>
                    <a:pt x="192" y="517"/>
                    <a:pt x="192" y="517"/>
                    <a:pt x="192" y="517"/>
                  </a:cubicBezTo>
                  <a:cubicBezTo>
                    <a:pt x="160" y="451"/>
                    <a:pt x="160" y="451"/>
                    <a:pt x="160" y="451"/>
                  </a:cubicBezTo>
                  <a:cubicBezTo>
                    <a:pt x="188" y="355"/>
                    <a:pt x="188" y="355"/>
                    <a:pt x="188" y="355"/>
                  </a:cubicBezTo>
                  <a:cubicBezTo>
                    <a:pt x="202" y="347"/>
                    <a:pt x="215" y="338"/>
                    <a:pt x="225" y="332"/>
                  </a:cubicBezTo>
                  <a:cubicBezTo>
                    <a:pt x="244" y="320"/>
                    <a:pt x="244" y="320"/>
                    <a:pt x="244" y="320"/>
                  </a:cubicBezTo>
                  <a:cubicBezTo>
                    <a:pt x="307" y="280"/>
                    <a:pt x="336" y="203"/>
                    <a:pt x="313" y="133"/>
                  </a:cubicBezTo>
                  <a:close/>
                </a:path>
              </a:pathLst>
            </a:custGeom>
            <a:solidFill>
              <a:srgbClr val="9259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Oval 29">
              <a:extLst>
                <a:ext uri="{FF2B5EF4-FFF2-40B4-BE49-F238E27FC236}">
                  <a16:creationId xmlns:a16="http://schemas.microsoft.com/office/drawing/2014/main" id="{5B712FA3-E691-AF44-97CD-D4D6B69AC8C2}"/>
                </a:ext>
              </a:extLst>
            </p:cNvPr>
            <p:cNvSpPr>
              <a:spLocks noChangeArrowheads="1"/>
            </p:cNvSpPr>
            <p:nvPr/>
          </p:nvSpPr>
          <p:spPr bwMode="auto">
            <a:xfrm>
              <a:off x="4611" y="3123"/>
              <a:ext cx="75" cy="75"/>
            </a:xfrm>
            <a:prstGeom prst="ellipse">
              <a:avLst/>
            </a:prstGeom>
            <a:solidFill>
              <a:srgbClr val="9259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30">
              <a:extLst>
                <a:ext uri="{FF2B5EF4-FFF2-40B4-BE49-F238E27FC236}">
                  <a16:creationId xmlns:a16="http://schemas.microsoft.com/office/drawing/2014/main" id="{31225EDF-BEC3-C148-8A59-C0FB831F2359}"/>
                </a:ext>
              </a:extLst>
            </p:cNvPr>
            <p:cNvSpPr>
              <a:spLocks/>
            </p:cNvSpPr>
            <p:nvPr/>
          </p:nvSpPr>
          <p:spPr bwMode="auto">
            <a:xfrm>
              <a:off x="4573" y="3063"/>
              <a:ext cx="152" cy="152"/>
            </a:xfrm>
            <a:custGeom>
              <a:avLst/>
              <a:gdLst>
                <a:gd name="T0" fmla="*/ 132 w 186"/>
                <a:gd name="T1" fmla="*/ 22 h 186"/>
                <a:gd name="T2" fmla="*/ 165 w 186"/>
                <a:gd name="T3" fmla="*/ 132 h 186"/>
                <a:gd name="T4" fmla="*/ 54 w 186"/>
                <a:gd name="T5" fmla="*/ 164 h 186"/>
                <a:gd name="T6" fmla="*/ 22 w 186"/>
                <a:gd name="T7" fmla="*/ 54 h 186"/>
                <a:gd name="T8" fmla="*/ 132 w 186"/>
                <a:gd name="T9" fmla="*/ 22 h 186"/>
              </a:gdLst>
              <a:ahLst/>
              <a:cxnLst>
                <a:cxn ang="0">
                  <a:pos x="T0" y="T1"/>
                </a:cxn>
                <a:cxn ang="0">
                  <a:pos x="T2" y="T3"/>
                </a:cxn>
                <a:cxn ang="0">
                  <a:pos x="T4" y="T5"/>
                </a:cxn>
                <a:cxn ang="0">
                  <a:pos x="T6" y="T7"/>
                </a:cxn>
                <a:cxn ang="0">
                  <a:pos x="T8" y="T9"/>
                </a:cxn>
              </a:cxnLst>
              <a:rect l="0" t="0" r="r" b="b"/>
              <a:pathLst>
                <a:path w="186" h="186">
                  <a:moveTo>
                    <a:pt x="132" y="22"/>
                  </a:moveTo>
                  <a:cubicBezTo>
                    <a:pt x="172" y="43"/>
                    <a:pt x="186" y="93"/>
                    <a:pt x="165" y="132"/>
                  </a:cubicBezTo>
                  <a:cubicBezTo>
                    <a:pt x="143" y="172"/>
                    <a:pt x="93" y="186"/>
                    <a:pt x="54" y="164"/>
                  </a:cubicBezTo>
                  <a:cubicBezTo>
                    <a:pt x="14" y="143"/>
                    <a:pt x="0" y="93"/>
                    <a:pt x="22" y="54"/>
                  </a:cubicBezTo>
                  <a:cubicBezTo>
                    <a:pt x="43" y="14"/>
                    <a:pt x="93" y="0"/>
                    <a:pt x="132"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31">
              <a:extLst>
                <a:ext uri="{FF2B5EF4-FFF2-40B4-BE49-F238E27FC236}">
                  <a16:creationId xmlns:a16="http://schemas.microsoft.com/office/drawing/2014/main" id="{29F66C52-AEC8-644D-B6D9-5954BCE2DFE4}"/>
                </a:ext>
              </a:extLst>
            </p:cNvPr>
            <p:cNvSpPr>
              <a:spLocks/>
            </p:cNvSpPr>
            <p:nvPr/>
          </p:nvSpPr>
          <p:spPr bwMode="auto">
            <a:xfrm>
              <a:off x="4528" y="2952"/>
              <a:ext cx="135" cy="187"/>
            </a:xfrm>
            <a:custGeom>
              <a:avLst/>
              <a:gdLst>
                <a:gd name="T0" fmla="*/ 135 w 135"/>
                <a:gd name="T1" fmla="*/ 167 h 187"/>
                <a:gd name="T2" fmla="*/ 102 w 135"/>
                <a:gd name="T3" fmla="*/ 187 h 187"/>
                <a:gd name="T4" fmla="*/ 0 w 135"/>
                <a:gd name="T5" fmla="*/ 19 h 187"/>
                <a:gd name="T6" fmla="*/ 33 w 135"/>
                <a:gd name="T7" fmla="*/ 0 h 187"/>
                <a:gd name="T8" fmla="*/ 135 w 135"/>
                <a:gd name="T9" fmla="*/ 167 h 187"/>
              </a:gdLst>
              <a:ahLst/>
              <a:cxnLst>
                <a:cxn ang="0">
                  <a:pos x="T0" y="T1"/>
                </a:cxn>
                <a:cxn ang="0">
                  <a:pos x="T2" y="T3"/>
                </a:cxn>
                <a:cxn ang="0">
                  <a:pos x="T4" y="T5"/>
                </a:cxn>
                <a:cxn ang="0">
                  <a:pos x="T6" y="T7"/>
                </a:cxn>
                <a:cxn ang="0">
                  <a:pos x="T8" y="T9"/>
                </a:cxn>
              </a:cxnLst>
              <a:rect l="0" t="0" r="r" b="b"/>
              <a:pathLst>
                <a:path w="135" h="187">
                  <a:moveTo>
                    <a:pt x="135" y="167"/>
                  </a:moveTo>
                  <a:lnTo>
                    <a:pt x="102" y="187"/>
                  </a:lnTo>
                  <a:lnTo>
                    <a:pt x="0" y="19"/>
                  </a:lnTo>
                  <a:lnTo>
                    <a:pt x="33" y="0"/>
                  </a:lnTo>
                  <a:lnTo>
                    <a:pt x="135" y="1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32">
              <a:extLst>
                <a:ext uri="{FF2B5EF4-FFF2-40B4-BE49-F238E27FC236}">
                  <a16:creationId xmlns:a16="http://schemas.microsoft.com/office/drawing/2014/main" id="{F855EE0F-A33B-944E-8901-3F0C0C9633F5}"/>
                </a:ext>
              </a:extLst>
            </p:cNvPr>
            <p:cNvSpPr>
              <a:spLocks/>
            </p:cNvSpPr>
            <p:nvPr/>
          </p:nvSpPr>
          <p:spPr bwMode="auto">
            <a:xfrm>
              <a:off x="6718" y="2855"/>
              <a:ext cx="63" cy="112"/>
            </a:xfrm>
            <a:custGeom>
              <a:avLst/>
              <a:gdLst>
                <a:gd name="T0" fmla="*/ 77 w 77"/>
                <a:gd name="T1" fmla="*/ 79 h 138"/>
                <a:gd name="T2" fmla="*/ 17 w 77"/>
                <a:gd name="T3" fmla="*/ 0 h 138"/>
                <a:gd name="T4" fmla="*/ 8 w 77"/>
                <a:gd name="T5" fmla="*/ 12 h 138"/>
                <a:gd name="T6" fmla="*/ 4 w 77"/>
                <a:gd name="T7" fmla="*/ 40 h 138"/>
                <a:gd name="T8" fmla="*/ 40 w 77"/>
                <a:gd name="T9" fmla="*/ 138 h 138"/>
                <a:gd name="T10" fmla="*/ 77 w 77"/>
                <a:gd name="T11" fmla="*/ 79 h 138"/>
              </a:gdLst>
              <a:ahLst/>
              <a:cxnLst>
                <a:cxn ang="0">
                  <a:pos x="T0" y="T1"/>
                </a:cxn>
                <a:cxn ang="0">
                  <a:pos x="T2" y="T3"/>
                </a:cxn>
                <a:cxn ang="0">
                  <a:pos x="T4" y="T5"/>
                </a:cxn>
                <a:cxn ang="0">
                  <a:pos x="T6" y="T7"/>
                </a:cxn>
                <a:cxn ang="0">
                  <a:pos x="T8" y="T9"/>
                </a:cxn>
                <a:cxn ang="0">
                  <a:pos x="T10" y="T11"/>
                </a:cxn>
              </a:cxnLst>
              <a:rect l="0" t="0" r="r" b="b"/>
              <a:pathLst>
                <a:path w="77" h="138">
                  <a:moveTo>
                    <a:pt x="77" y="79"/>
                  </a:moveTo>
                  <a:cubicBezTo>
                    <a:pt x="17" y="0"/>
                    <a:pt x="17" y="0"/>
                    <a:pt x="17" y="0"/>
                  </a:cubicBezTo>
                  <a:cubicBezTo>
                    <a:pt x="8" y="12"/>
                    <a:pt x="8" y="12"/>
                    <a:pt x="8" y="12"/>
                  </a:cubicBezTo>
                  <a:cubicBezTo>
                    <a:pt x="2" y="20"/>
                    <a:pt x="0" y="31"/>
                    <a:pt x="4" y="40"/>
                  </a:cubicBezTo>
                  <a:cubicBezTo>
                    <a:pt x="40" y="138"/>
                    <a:pt x="40" y="138"/>
                    <a:pt x="40" y="138"/>
                  </a:cubicBezTo>
                  <a:lnTo>
                    <a:pt x="77" y="79"/>
                  </a:lnTo>
                  <a:close/>
                </a:path>
              </a:pathLst>
            </a:custGeom>
            <a:solidFill>
              <a:srgbClr val="BC8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33">
              <a:extLst>
                <a:ext uri="{FF2B5EF4-FFF2-40B4-BE49-F238E27FC236}">
                  <a16:creationId xmlns:a16="http://schemas.microsoft.com/office/drawing/2014/main" id="{0BFC7D3D-78F1-FB42-9E72-E1E08960C391}"/>
                </a:ext>
              </a:extLst>
            </p:cNvPr>
            <p:cNvSpPr>
              <a:spLocks/>
            </p:cNvSpPr>
            <p:nvPr/>
          </p:nvSpPr>
          <p:spPr bwMode="auto">
            <a:xfrm>
              <a:off x="6083" y="3324"/>
              <a:ext cx="64" cy="74"/>
            </a:xfrm>
            <a:custGeom>
              <a:avLst/>
              <a:gdLst>
                <a:gd name="T0" fmla="*/ 73 w 78"/>
                <a:gd name="T1" fmla="*/ 91 h 91"/>
                <a:gd name="T2" fmla="*/ 78 w 78"/>
                <a:gd name="T3" fmla="*/ 0 h 91"/>
                <a:gd name="T4" fmla="*/ 0 w 78"/>
                <a:gd name="T5" fmla="*/ 23 h 91"/>
                <a:gd name="T6" fmla="*/ 73 w 78"/>
                <a:gd name="T7" fmla="*/ 91 h 91"/>
              </a:gdLst>
              <a:ahLst/>
              <a:cxnLst>
                <a:cxn ang="0">
                  <a:pos x="T0" y="T1"/>
                </a:cxn>
                <a:cxn ang="0">
                  <a:pos x="T2" y="T3"/>
                </a:cxn>
                <a:cxn ang="0">
                  <a:pos x="T4" y="T5"/>
                </a:cxn>
                <a:cxn ang="0">
                  <a:pos x="T6" y="T7"/>
                </a:cxn>
              </a:cxnLst>
              <a:rect l="0" t="0" r="r" b="b"/>
              <a:pathLst>
                <a:path w="78" h="91">
                  <a:moveTo>
                    <a:pt x="73" y="91"/>
                  </a:moveTo>
                  <a:cubicBezTo>
                    <a:pt x="73" y="89"/>
                    <a:pt x="78" y="0"/>
                    <a:pt x="78" y="0"/>
                  </a:cubicBezTo>
                  <a:cubicBezTo>
                    <a:pt x="0" y="23"/>
                    <a:pt x="0" y="23"/>
                    <a:pt x="0" y="23"/>
                  </a:cubicBezTo>
                  <a:lnTo>
                    <a:pt x="73" y="91"/>
                  </a:lnTo>
                  <a:close/>
                </a:path>
              </a:pathLst>
            </a:custGeom>
            <a:solidFill>
              <a:srgbClr val="C18C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34">
              <a:extLst>
                <a:ext uri="{FF2B5EF4-FFF2-40B4-BE49-F238E27FC236}">
                  <a16:creationId xmlns:a16="http://schemas.microsoft.com/office/drawing/2014/main" id="{ECCA321E-536E-4B49-ADF3-5DFB73708CF6}"/>
                </a:ext>
              </a:extLst>
            </p:cNvPr>
            <p:cNvSpPr>
              <a:spLocks/>
            </p:cNvSpPr>
            <p:nvPr/>
          </p:nvSpPr>
          <p:spPr bwMode="auto">
            <a:xfrm>
              <a:off x="5837" y="3204"/>
              <a:ext cx="112" cy="60"/>
            </a:xfrm>
            <a:custGeom>
              <a:avLst/>
              <a:gdLst>
                <a:gd name="T0" fmla="*/ 1 w 137"/>
                <a:gd name="T1" fmla="*/ 0 h 73"/>
                <a:gd name="T2" fmla="*/ 0 w 137"/>
                <a:gd name="T3" fmla="*/ 2 h 73"/>
                <a:gd name="T4" fmla="*/ 71 w 137"/>
                <a:gd name="T5" fmla="*/ 73 h 73"/>
                <a:gd name="T6" fmla="*/ 137 w 137"/>
                <a:gd name="T7" fmla="*/ 28 h 73"/>
                <a:gd name="T8" fmla="*/ 1 w 137"/>
                <a:gd name="T9" fmla="*/ 0 h 73"/>
              </a:gdLst>
              <a:ahLst/>
              <a:cxnLst>
                <a:cxn ang="0">
                  <a:pos x="T0" y="T1"/>
                </a:cxn>
                <a:cxn ang="0">
                  <a:pos x="T2" y="T3"/>
                </a:cxn>
                <a:cxn ang="0">
                  <a:pos x="T4" y="T5"/>
                </a:cxn>
                <a:cxn ang="0">
                  <a:pos x="T6" y="T7"/>
                </a:cxn>
                <a:cxn ang="0">
                  <a:pos x="T8" y="T9"/>
                </a:cxn>
              </a:cxnLst>
              <a:rect l="0" t="0" r="r" b="b"/>
              <a:pathLst>
                <a:path w="137" h="73">
                  <a:moveTo>
                    <a:pt x="1" y="0"/>
                  </a:moveTo>
                  <a:cubicBezTo>
                    <a:pt x="0" y="1"/>
                    <a:pt x="0" y="1"/>
                    <a:pt x="0" y="2"/>
                  </a:cubicBezTo>
                  <a:cubicBezTo>
                    <a:pt x="0" y="41"/>
                    <a:pt x="32" y="73"/>
                    <a:pt x="71" y="73"/>
                  </a:cubicBezTo>
                  <a:cubicBezTo>
                    <a:pt x="101" y="73"/>
                    <a:pt x="126" y="54"/>
                    <a:pt x="137" y="28"/>
                  </a:cubicBezTo>
                  <a:cubicBezTo>
                    <a:pt x="97" y="20"/>
                    <a:pt x="37" y="7"/>
                    <a:pt x="1" y="0"/>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35">
              <a:extLst>
                <a:ext uri="{FF2B5EF4-FFF2-40B4-BE49-F238E27FC236}">
                  <a16:creationId xmlns:a16="http://schemas.microsoft.com/office/drawing/2014/main" id="{8E147C75-26B3-8140-9AC8-088865B68566}"/>
                </a:ext>
              </a:extLst>
            </p:cNvPr>
            <p:cNvSpPr>
              <a:spLocks/>
            </p:cNvSpPr>
            <p:nvPr/>
          </p:nvSpPr>
          <p:spPr bwMode="auto">
            <a:xfrm>
              <a:off x="5749" y="3043"/>
              <a:ext cx="433" cy="245"/>
            </a:xfrm>
            <a:custGeom>
              <a:avLst/>
              <a:gdLst>
                <a:gd name="T0" fmla="*/ 27 w 531"/>
                <a:gd name="T1" fmla="*/ 166 h 300"/>
                <a:gd name="T2" fmla="*/ 135 w 531"/>
                <a:gd name="T3" fmla="*/ 168 h 300"/>
                <a:gd name="T4" fmla="*/ 135 w 531"/>
                <a:gd name="T5" fmla="*/ 168 h 300"/>
                <a:gd name="T6" fmla="*/ 363 w 531"/>
                <a:gd name="T7" fmla="*/ 23 h 300"/>
                <a:gd name="T8" fmla="*/ 363 w 531"/>
                <a:gd name="T9" fmla="*/ 23 h 300"/>
                <a:gd name="T10" fmla="*/ 508 w 531"/>
                <a:gd name="T11" fmla="*/ 252 h 300"/>
                <a:gd name="T12" fmla="*/ 498 w 531"/>
                <a:gd name="T13" fmla="*/ 300 h 300"/>
                <a:gd name="T14" fmla="*/ 0 w 531"/>
                <a:gd name="T15" fmla="*/ 188 h 300"/>
                <a:gd name="T16" fmla="*/ 27 w 531"/>
                <a:gd name="T17" fmla="*/ 166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1" h="300">
                  <a:moveTo>
                    <a:pt x="27" y="166"/>
                  </a:moveTo>
                  <a:cubicBezTo>
                    <a:pt x="135" y="168"/>
                    <a:pt x="135" y="168"/>
                    <a:pt x="135" y="168"/>
                  </a:cubicBezTo>
                  <a:cubicBezTo>
                    <a:pt x="135" y="168"/>
                    <a:pt x="135" y="168"/>
                    <a:pt x="135" y="168"/>
                  </a:cubicBezTo>
                  <a:cubicBezTo>
                    <a:pt x="158" y="65"/>
                    <a:pt x="260" y="0"/>
                    <a:pt x="363" y="23"/>
                  </a:cubicBezTo>
                  <a:cubicBezTo>
                    <a:pt x="363" y="23"/>
                    <a:pt x="363" y="23"/>
                    <a:pt x="363" y="23"/>
                  </a:cubicBezTo>
                  <a:cubicBezTo>
                    <a:pt x="466" y="46"/>
                    <a:pt x="531" y="149"/>
                    <a:pt x="508" y="252"/>
                  </a:cubicBezTo>
                  <a:cubicBezTo>
                    <a:pt x="498" y="300"/>
                    <a:pt x="498" y="300"/>
                    <a:pt x="498" y="300"/>
                  </a:cubicBezTo>
                  <a:cubicBezTo>
                    <a:pt x="0" y="188"/>
                    <a:pt x="0" y="188"/>
                    <a:pt x="0" y="188"/>
                  </a:cubicBezTo>
                  <a:cubicBezTo>
                    <a:pt x="3" y="175"/>
                    <a:pt x="14" y="166"/>
                    <a:pt x="27" y="166"/>
                  </a:cubicBezTo>
                  <a:close/>
                </a:path>
              </a:pathLst>
            </a:custGeom>
            <a:solidFill>
              <a:srgbClr val="739D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71854600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 name="Pic 274" descr="img274.png"/>
          <p:cNvPicPr>
            <a:picLocks noChangeAspect="1"/>
          </p:cNvPicPr>
          <p:nvPr/>
        </p:nvPicPr>
        <p:blipFill>
          <a:blip r:embed="rId3"/>
          <a:stretch>
            <a:fillRect/>
          </a:stretch>
        </p:blipFill>
        <p:spPr>
          <a:xfrm>
            <a:off x="17745013" y="1230179"/>
            <a:ext cx="0" cy="0"/>
          </a:xfrm>
          <a:prstGeom prst="rect">
            <a:avLst/>
          </a:prstGeom>
        </p:spPr>
      </p:pic>
      <p:sp>
        <p:nvSpPr>
          <p:cNvPr id="4" name="Title 3">
            <a:extLst>
              <a:ext uri="{FF2B5EF4-FFF2-40B4-BE49-F238E27FC236}">
                <a16:creationId xmlns:a16="http://schemas.microsoft.com/office/drawing/2014/main" id="{86CB8D67-405E-A64E-B59F-5B1D987F88C9}"/>
              </a:ext>
            </a:extLst>
          </p:cNvPr>
          <p:cNvSpPr>
            <a:spLocks noGrp="1"/>
          </p:cNvSpPr>
          <p:nvPr>
            <p:ph type="title"/>
          </p:nvPr>
        </p:nvSpPr>
        <p:spPr>
          <a:xfrm>
            <a:off x="379413" y="54864"/>
            <a:ext cx="10508391" cy="668692"/>
          </a:xfrm>
        </p:spPr>
        <p:txBody>
          <a:bodyPr/>
          <a:lstStyle/>
          <a:p>
            <a:r>
              <a:rPr lang="en-US">
                <a:ea typeface="+mj-lt"/>
                <a:cs typeface="+mj-lt"/>
              </a:rPr>
              <a:t>Example use case – SLA management</a:t>
            </a:r>
            <a:endParaRPr lang="en-US"/>
          </a:p>
        </p:txBody>
      </p:sp>
      <p:sp>
        <p:nvSpPr>
          <p:cNvPr id="8" name="TextBox 7">
            <a:extLst>
              <a:ext uri="{FF2B5EF4-FFF2-40B4-BE49-F238E27FC236}">
                <a16:creationId xmlns:a16="http://schemas.microsoft.com/office/drawing/2014/main" id="{6990194A-B015-4FA8-877A-3D71CC5CA7DF}"/>
              </a:ext>
            </a:extLst>
          </p:cNvPr>
          <p:cNvSpPr txBox="1"/>
          <p:nvPr/>
        </p:nvSpPr>
        <p:spPr>
          <a:xfrm>
            <a:off x="379413" y="1080654"/>
            <a:ext cx="365760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ea typeface="+mn-lt"/>
                <a:cs typeface="+mn-lt"/>
              </a:rPr>
              <a:t>To enable the solutions for Incident SLA Management, an admin can navigate to Performance Analytics &gt; Guided Setup. Click Get Started then scroll to the section for Incident SLA Management. The guided setup takes you through the entire setup and configuration process.</a:t>
            </a:r>
            <a:endParaRPr lang="en-US" sz="1750">
              <a:ea typeface="+mn-lt"/>
              <a:cs typeface="+mn-lt"/>
            </a:endParaRPr>
          </a:p>
          <a:p>
            <a:endParaRPr lang="en-US" sz="1200"/>
          </a:p>
        </p:txBody>
      </p:sp>
      <p:pic>
        <p:nvPicPr>
          <p:cNvPr id="5" name="Picture 5" descr="Graphical user interface, chart, application&#10;&#10;Description automatically generated">
            <a:extLst>
              <a:ext uri="{FF2B5EF4-FFF2-40B4-BE49-F238E27FC236}">
                <a16:creationId xmlns:a16="http://schemas.microsoft.com/office/drawing/2014/main" id="{0A952F4B-2A2B-46C8-BB48-01FB07B6C134}"/>
              </a:ext>
            </a:extLst>
          </p:cNvPr>
          <p:cNvPicPr>
            <a:picLocks noChangeAspect="1"/>
          </p:cNvPicPr>
          <p:nvPr/>
        </p:nvPicPr>
        <p:blipFill rotWithShape="1">
          <a:blip r:embed="rId4"/>
          <a:srcRect l="143"/>
          <a:stretch/>
        </p:blipFill>
        <p:spPr>
          <a:xfrm>
            <a:off x="4679025" y="1080654"/>
            <a:ext cx="7130388" cy="5129645"/>
          </a:xfrm>
          <a:prstGeom prst="rect">
            <a:avLst/>
          </a:prstGeom>
          <a:ln w="12700">
            <a:solidFill>
              <a:srgbClr val="BFBFBF"/>
            </a:solidFill>
          </a:ln>
        </p:spPr>
      </p:pic>
    </p:spTree>
    <p:extLst>
      <p:ext uri="{BB962C8B-B14F-4D97-AF65-F5344CB8AC3E}">
        <p14:creationId xmlns:p14="http://schemas.microsoft.com/office/powerpoint/2010/main" val="842387425"/>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Pic 267" descr="img267.png"/>
          <p:cNvPicPr>
            <a:picLocks noChangeAspect="1"/>
          </p:cNvPicPr>
          <p:nvPr/>
        </p:nvPicPr>
        <p:blipFill>
          <a:blip r:embed="rId3"/>
          <a:stretch>
            <a:fillRect/>
          </a:stretch>
        </p:blipFill>
        <p:spPr>
          <a:xfrm>
            <a:off x="17745013" y="1230179"/>
            <a:ext cx="0" cy="0"/>
          </a:xfrm>
          <a:prstGeom prst="rect">
            <a:avLst/>
          </a:prstGeom>
        </p:spPr>
      </p:pic>
      <p:sp>
        <p:nvSpPr>
          <p:cNvPr id="4" name="Title 3">
            <a:extLst>
              <a:ext uri="{FF2B5EF4-FFF2-40B4-BE49-F238E27FC236}">
                <a16:creationId xmlns:a16="http://schemas.microsoft.com/office/drawing/2014/main" id="{86CB8D67-405E-A64E-B59F-5B1D987F88C9}"/>
              </a:ext>
            </a:extLst>
          </p:cNvPr>
          <p:cNvSpPr>
            <a:spLocks noGrp="1"/>
          </p:cNvSpPr>
          <p:nvPr>
            <p:ph type="title"/>
          </p:nvPr>
        </p:nvSpPr>
        <p:spPr>
          <a:xfrm>
            <a:off x="379413" y="55208"/>
            <a:ext cx="10642057" cy="668692"/>
          </a:xfrm>
        </p:spPr>
        <p:txBody>
          <a:bodyPr/>
          <a:lstStyle/>
          <a:p>
            <a:r>
              <a:rPr lang="en-US"/>
              <a:t>Requirements for activating plug-ins</a:t>
            </a:r>
          </a:p>
        </p:txBody>
      </p:sp>
      <p:sp>
        <p:nvSpPr>
          <p:cNvPr id="5" name="TextBox 4">
            <a:extLst>
              <a:ext uri="{FF2B5EF4-FFF2-40B4-BE49-F238E27FC236}">
                <a16:creationId xmlns:a16="http://schemas.microsoft.com/office/drawing/2014/main" id="{571C2C52-15E7-E841-BC45-BDFFC99E12FE}"/>
              </a:ext>
            </a:extLst>
          </p:cNvPr>
          <p:cNvSpPr txBox="1"/>
          <p:nvPr/>
        </p:nvSpPr>
        <p:spPr>
          <a:xfrm>
            <a:off x="379413" y="1916592"/>
            <a:ext cx="5449887" cy="3046988"/>
          </a:xfrm>
          <a:prstGeom prst="rect">
            <a:avLst/>
          </a:prstGeom>
          <a:noFill/>
        </p:spPr>
        <p:txBody>
          <a:bodyPr wrap="square" lIns="91440" tIns="45720" rIns="91440" bIns="45720" rtlCol="0" anchor="t">
            <a:spAutoFit/>
          </a:bodyPr>
          <a:lstStyle/>
          <a:p>
            <a:pPr marL="1370965" lvl="3"/>
            <a:endParaRPr lang="en-US" sz="1200"/>
          </a:p>
          <a:p>
            <a:r>
              <a:rPr lang="en-US" sz="1200" b="1"/>
              <a:t>Required Roles:</a:t>
            </a:r>
            <a:r>
              <a:rPr lang="en-US" sz="1200"/>
              <a:t> admin</a:t>
            </a:r>
          </a:p>
          <a:p>
            <a:endParaRPr lang="en-US" sz="1200" b="1"/>
          </a:p>
          <a:p>
            <a:r>
              <a:rPr lang="en-US" sz="1200" b="1"/>
              <a:t>Plug-in Requirements:</a:t>
            </a:r>
          </a:p>
          <a:p>
            <a:r>
              <a:rPr lang="en-US" sz="1200"/>
              <a:t>Performance Analytics is installed on all instances by default but is locked from creating new Performance Analytics Indicators. Unlocking this functionality requires an instance Admin to activate the </a:t>
            </a:r>
            <a:r>
              <a:rPr lang="en-US" sz="1200">
                <a:ea typeface="+mn-lt"/>
                <a:cs typeface="+mn-lt"/>
              </a:rPr>
              <a:t>"Performance Analytics Premium for Service Management" plugin.</a:t>
            </a:r>
            <a:endParaRPr lang="en-US"/>
          </a:p>
          <a:p>
            <a:endParaRPr lang="en-US" sz="1200"/>
          </a:p>
          <a:p>
            <a:r>
              <a:rPr lang="en-US" sz="1200"/>
              <a:t>Once this plugin is activated, </a:t>
            </a:r>
            <a:r>
              <a:rPr lang="en-US" sz="1200">
                <a:ea typeface="+mn-lt"/>
                <a:cs typeface="+mn-lt"/>
              </a:rPr>
              <a:t>Performance Analytics is fully</a:t>
            </a:r>
            <a:r>
              <a:rPr lang="en-US" sz="1200"/>
              <a:t> usable. This guide will also discuss installing additional  plugins that provide pre-built content that greatly reduces Performance Analytics’ time-to-value.</a:t>
            </a:r>
          </a:p>
          <a:p>
            <a:endParaRPr lang="en-US" sz="1200"/>
          </a:p>
          <a:p>
            <a:r>
              <a:rPr lang="en-US" sz="1200">
                <a:hlinkClick r:id="rId4"/>
              </a:rPr>
              <a:t>Optional plugins </a:t>
            </a:r>
            <a:r>
              <a:rPr lang="en-US" sz="1200"/>
              <a:t>that provide additional functionality are also available. </a:t>
            </a:r>
          </a:p>
          <a:p>
            <a:endParaRPr lang="en-US" sz="1200"/>
          </a:p>
        </p:txBody>
      </p:sp>
      <p:pic>
        <p:nvPicPr>
          <p:cNvPr id="18" name="Picture 17">
            <a:extLst>
              <a:ext uri="{FF2B5EF4-FFF2-40B4-BE49-F238E27FC236}">
                <a16:creationId xmlns:a16="http://schemas.microsoft.com/office/drawing/2014/main" id="{C64B40F3-25A5-8D48-8488-C6DAF5FB8A48}"/>
              </a:ext>
            </a:extLst>
          </p:cNvPr>
          <p:cNvPicPr>
            <a:picLocks noChangeAspect="1"/>
          </p:cNvPicPr>
          <p:nvPr/>
        </p:nvPicPr>
        <p:blipFill>
          <a:blip r:embed="rId5"/>
          <a:stretch>
            <a:fillRect/>
          </a:stretch>
        </p:blipFill>
        <p:spPr>
          <a:xfrm>
            <a:off x="6165850" y="1916592"/>
            <a:ext cx="6035376" cy="4255316"/>
          </a:xfrm>
          <a:prstGeom prst="rect">
            <a:avLst/>
          </a:prstGeom>
        </p:spPr>
      </p:pic>
    </p:spTree>
    <p:extLst>
      <p:ext uri="{BB962C8B-B14F-4D97-AF65-F5344CB8AC3E}">
        <p14:creationId xmlns:p14="http://schemas.microsoft.com/office/powerpoint/2010/main" val="289729486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9E5C00D-2FF3-4864-8366-CEBB087A706C}"/>
              </a:ext>
            </a:extLst>
          </p:cNvPr>
          <p:cNvSpPr>
            <a:spLocks noGrp="1"/>
          </p:cNvSpPr>
          <p:nvPr>
            <p:ph idx="1"/>
          </p:nvPr>
        </p:nvSpPr>
        <p:spPr>
          <a:xfrm>
            <a:off x="379414" y="1542716"/>
            <a:ext cx="7100378" cy="3199671"/>
          </a:xfrm>
        </p:spPr>
        <p:txBody>
          <a:bodyPr vert="horz" lIns="91440" tIns="45720" rIns="91440" bIns="45720" rtlCol="0" anchor="t">
            <a:noAutofit/>
          </a:bodyPr>
          <a:lstStyle/>
          <a:p>
            <a:pPr marL="0" indent="0">
              <a:buNone/>
            </a:pPr>
            <a:r>
              <a:rPr lang="en-US" sz="1200"/>
              <a:t>All project participants should take the </a:t>
            </a:r>
            <a:r>
              <a:rPr lang="en-US" sz="1200">
                <a:hlinkClick r:id="rId2"/>
              </a:rPr>
              <a:t>Performance Analytics (PA) Essentials training</a:t>
            </a:r>
            <a:r>
              <a:rPr lang="en-US" sz="1200"/>
              <a:t>. </a:t>
            </a:r>
          </a:p>
          <a:p>
            <a:pPr marL="0" indent="0">
              <a:buNone/>
            </a:pPr>
            <a:r>
              <a:rPr lang="en-US" sz="1200"/>
              <a:t>The course:</a:t>
            </a:r>
          </a:p>
          <a:p>
            <a:pPr marL="227965" indent="-227965"/>
            <a:r>
              <a:rPr lang="en-US" sz="1200"/>
              <a:t>Introduces key concepts and terms related to Performance Analytics</a:t>
            </a:r>
          </a:p>
          <a:p>
            <a:pPr marL="227965" indent="-227965"/>
            <a:r>
              <a:rPr lang="en-US" sz="1200"/>
              <a:t>Is free &amp; Self-Paced</a:t>
            </a:r>
          </a:p>
          <a:p>
            <a:pPr marL="227965" indent="-227965"/>
            <a:r>
              <a:rPr lang="en-US" sz="1200"/>
              <a:t>Offers optional Micro-Certification to check for Understanding</a:t>
            </a:r>
          </a:p>
          <a:p>
            <a:pPr marL="227965" indent="-227965"/>
            <a:endParaRPr lang="en-US"/>
          </a:p>
        </p:txBody>
      </p:sp>
      <p:sp>
        <p:nvSpPr>
          <p:cNvPr id="4" name="Title 3">
            <a:extLst>
              <a:ext uri="{FF2B5EF4-FFF2-40B4-BE49-F238E27FC236}">
                <a16:creationId xmlns:a16="http://schemas.microsoft.com/office/drawing/2014/main" id="{3F1E796F-7476-4C0C-B3CF-F580EAC359BF}"/>
              </a:ext>
            </a:extLst>
          </p:cNvPr>
          <p:cNvSpPr>
            <a:spLocks noGrp="1"/>
          </p:cNvSpPr>
          <p:nvPr>
            <p:ph type="title"/>
          </p:nvPr>
        </p:nvSpPr>
        <p:spPr>
          <a:xfrm>
            <a:off x="379413" y="54864"/>
            <a:ext cx="11269060" cy="668692"/>
          </a:xfrm>
        </p:spPr>
        <p:txBody>
          <a:bodyPr/>
          <a:lstStyle/>
          <a:p>
            <a:r>
              <a:rPr lang="en-US">
                <a:ea typeface="+mj-lt"/>
                <a:cs typeface="+mj-lt"/>
              </a:rPr>
              <a:t>Assure required training</a:t>
            </a:r>
            <a:endParaRPr lang="en-US"/>
          </a:p>
        </p:txBody>
      </p:sp>
      <p:pic>
        <p:nvPicPr>
          <p:cNvPr id="6" name="Picture 5">
            <a:extLst>
              <a:ext uri="{FF2B5EF4-FFF2-40B4-BE49-F238E27FC236}">
                <a16:creationId xmlns:a16="http://schemas.microsoft.com/office/drawing/2014/main" id="{738E3341-AB1E-304C-BEBC-61F552504B09}"/>
              </a:ext>
            </a:extLst>
          </p:cNvPr>
          <p:cNvPicPr>
            <a:picLocks noChangeAspect="1"/>
          </p:cNvPicPr>
          <p:nvPr/>
        </p:nvPicPr>
        <p:blipFill>
          <a:blip r:embed="rId3"/>
          <a:stretch>
            <a:fillRect/>
          </a:stretch>
        </p:blipFill>
        <p:spPr>
          <a:xfrm>
            <a:off x="7836894" y="1542716"/>
            <a:ext cx="3246585" cy="3772568"/>
          </a:xfrm>
          <a:prstGeom prst="rect">
            <a:avLst/>
          </a:prstGeom>
        </p:spPr>
      </p:pic>
    </p:spTree>
    <p:extLst>
      <p:ext uri="{BB962C8B-B14F-4D97-AF65-F5344CB8AC3E}">
        <p14:creationId xmlns:p14="http://schemas.microsoft.com/office/powerpoint/2010/main" val="404731454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9E5C00D-2FF3-4864-8366-CEBB087A706C}"/>
              </a:ext>
            </a:extLst>
          </p:cNvPr>
          <p:cNvSpPr>
            <a:spLocks noGrp="1"/>
          </p:cNvSpPr>
          <p:nvPr>
            <p:ph idx="1"/>
          </p:nvPr>
        </p:nvSpPr>
        <p:spPr>
          <a:xfrm>
            <a:off x="379412" y="1902266"/>
            <a:ext cx="6021389" cy="2248630"/>
          </a:xfrm>
        </p:spPr>
        <p:txBody>
          <a:bodyPr vert="horz" lIns="91440" tIns="45720" rIns="91440" bIns="45720" rtlCol="0" anchor="t">
            <a:noAutofit/>
          </a:bodyPr>
          <a:lstStyle/>
          <a:p>
            <a:pPr marL="0" indent="0">
              <a:buNone/>
            </a:pPr>
            <a:r>
              <a:rPr lang="en-US" sz="1200"/>
              <a:t>Technical project participants should take the </a:t>
            </a:r>
            <a:r>
              <a:rPr lang="en-US" sz="1200">
                <a:hlinkClick r:id="rId2"/>
              </a:rPr>
              <a:t>Performance Analytics Fundamentals</a:t>
            </a:r>
            <a:r>
              <a:rPr lang="en-US" sz="1200"/>
              <a:t> and </a:t>
            </a:r>
            <a:r>
              <a:rPr lang="en-US" sz="1200">
                <a:hlinkClick r:id="rId3"/>
              </a:rPr>
              <a:t>Performance Analytics Advanced</a:t>
            </a:r>
            <a:r>
              <a:rPr lang="en-US" sz="1200"/>
              <a:t> courses.</a:t>
            </a:r>
          </a:p>
          <a:p>
            <a:pPr marL="0" indent="0">
              <a:buNone/>
            </a:pPr>
            <a:r>
              <a:rPr lang="en-US" sz="1200"/>
              <a:t>These instructor-led courses employ hands-on labs to introduce key concepts and terms related to Performance Analytics.</a:t>
            </a:r>
          </a:p>
          <a:p>
            <a:pPr marL="0" indent="0">
              <a:buNone/>
            </a:pPr>
            <a:r>
              <a:rPr lang="en-US" sz="1200"/>
              <a:t>Feel free to explore additional free, self-paced, topic-based training as needed, including </a:t>
            </a:r>
            <a:r>
              <a:rPr lang="en-US" sz="1200">
                <a:hlinkClick r:id="rId4"/>
              </a:rPr>
              <a:t>Responsive Dashboards Overview (Orlando)</a:t>
            </a:r>
            <a:r>
              <a:rPr lang="en-US" sz="1200"/>
              <a:t>, </a:t>
            </a:r>
            <a:r>
              <a:rPr lang="en-US" sz="1200">
                <a:hlinkClick r:id="rId5"/>
              </a:rPr>
              <a:t>Performance Analytics (PA) Widgets</a:t>
            </a:r>
            <a:r>
              <a:rPr lang="en-US" sz="1200"/>
              <a:t>, </a:t>
            </a:r>
            <a:r>
              <a:rPr lang="en-US" sz="1200">
                <a:hlinkClick r:id="rId6"/>
              </a:rPr>
              <a:t>KPI Composer Overview</a:t>
            </a:r>
            <a:r>
              <a:rPr lang="en-US" sz="1200"/>
              <a:t>, </a:t>
            </a:r>
            <a:r>
              <a:rPr lang="en-US" sz="1200">
                <a:ea typeface="+mn-lt"/>
                <a:cs typeface="+mn-lt"/>
                <a:hlinkClick r:id="rId7"/>
              </a:rPr>
              <a:t>Formula Indicator Overview</a:t>
            </a:r>
          </a:p>
        </p:txBody>
      </p:sp>
      <p:sp>
        <p:nvSpPr>
          <p:cNvPr id="4" name="Title 3">
            <a:extLst>
              <a:ext uri="{FF2B5EF4-FFF2-40B4-BE49-F238E27FC236}">
                <a16:creationId xmlns:a16="http://schemas.microsoft.com/office/drawing/2014/main" id="{3F1E796F-7476-4C0C-B3CF-F580EAC359BF}"/>
              </a:ext>
            </a:extLst>
          </p:cNvPr>
          <p:cNvSpPr>
            <a:spLocks noGrp="1"/>
          </p:cNvSpPr>
          <p:nvPr>
            <p:ph type="title"/>
          </p:nvPr>
        </p:nvSpPr>
        <p:spPr>
          <a:xfrm>
            <a:off x="379413" y="54864"/>
            <a:ext cx="11269060" cy="668692"/>
          </a:xfrm>
        </p:spPr>
        <p:txBody>
          <a:bodyPr/>
          <a:lstStyle/>
          <a:p>
            <a:r>
              <a:rPr lang="en-US">
                <a:ea typeface="+mj-lt"/>
                <a:cs typeface="+mj-lt"/>
              </a:rPr>
              <a:t>Assure required training</a:t>
            </a:r>
            <a:endParaRPr lang="en-US"/>
          </a:p>
        </p:txBody>
      </p:sp>
      <p:pic>
        <p:nvPicPr>
          <p:cNvPr id="7" name="Picture 6">
            <a:extLst>
              <a:ext uri="{FF2B5EF4-FFF2-40B4-BE49-F238E27FC236}">
                <a16:creationId xmlns:a16="http://schemas.microsoft.com/office/drawing/2014/main" id="{2B7D89B0-D4C9-BD49-888A-24A23ABABD73}"/>
              </a:ext>
            </a:extLst>
          </p:cNvPr>
          <p:cNvPicPr>
            <a:picLocks noChangeAspect="1"/>
          </p:cNvPicPr>
          <p:nvPr/>
        </p:nvPicPr>
        <p:blipFill>
          <a:blip r:embed="rId8"/>
          <a:stretch>
            <a:fillRect/>
          </a:stretch>
        </p:blipFill>
        <p:spPr>
          <a:xfrm>
            <a:off x="6693821" y="1902266"/>
            <a:ext cx="5115592" cy="3022850"/>
          </a:xfrm>
          <a:prstGeom prst="rect">
            <a:avLst/>
          </a:prstGeom>
        </p:spPr>
      </p:pic>
    </p:spTree>
    <p:extLst>
      <p:ext uri="{BB962C8B-B14F-4D97-AF65-F5344CB8AC3E}">
        <p14:creationId xmlns:p14="http://schemas.microsoft.com/office/powerpoint/2010/main" val="346625455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2882F-FB41-4233-A077-1D98B44D5C71}"/>
              </a:ext>
            </a:extLst>
          </p:cNvPr>
          <p:cNvSpPr>
            <a:spLocks noGrp="1"/>
          </p:cNvSpPr>
          <p:nvPr>
            <p:ph type="ctrTitle"/>
          </p:nvPr>
        </p:nvSpPr>
        <p:spPr>
          <a:xfrm>
            <a:off x="614766" y="2005012"/>
            <a:ext cx="8179914" cy="1336386"/>
          </a:xfrm>
        </p:spPr>
        <p:txBody>
          <a:bodyPr/>
          <a:lstStyle/>
          <a:p>
            <a:r>
              <a:rPr lang="en-US"/>
              <a:t>Execute</a:t>
            </a:r>
          </a:p>
        </p:txBody>
      </p:sp>
      <p:sp>
        <p:nvSpPr>
          <p:cNvPr id="3" name="Text Placeholder 2">
            <a:extLst>
              <a:ext uri="{FF2B5EF4-FFF2-40B4-BE49-F238E27FC236}">
                <a16:creationId xmlns:a16="http://schemas.microsoft.com/office/drawing/2014/main" id="{5EDDF365-C969-4EFC-82AF-C03B1A03749A}"/>
              </a:ext>
            </a:extLst>
          </p:cNvPr>
          <p:cNvSpPr>
            <a:spLocks noGrp="1"/>
          </p:cNvSpPr>
          <p:nvPr>
            <p:ph type="body" sz="quarter" idx="10"/>
          </p:nvPr>
        </p:nvSpPr>
        <p:spPr>
          <a:xfrm>
            <a:off x="628650" y="3360738"/>
            <a:ext cx="6613814" cy="788987"/>
          </a:xfrm>
        </p:spPr>
        <p:txBody>
          <a:bodyPr/>
          <a:lstStyle/>
          <a:p>
            <a:r>
              <a:rPr lang="en-US"/>
              <a:t>Implementation Steps: Process of activating plug-ins</a:t>
            </a:r>
          </a:p>
        </p:txBody>
      </p:sp>
    </p:spTree>
    <p:extLst>
      <p:ext uri="{BB962C8B-B14F-4D97-AF65-F5344CB8AC3E}">
        <p14:creationId xmlns:p14="http://schemas.microsoft.com/office/powerpoint/2010/main" val="300136800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Pic 270" descr="img270.png"/>
          <p:cNvPicPr>
            <a:picLocks noChangeAspect="1"/>
          </p:cNvPicPr>
          <p:nvPr/>
        </p:nvPicPr>
        <p:blipFill>
          <a:blip r:embed="rId3"/>
          <a:stretch>
            <a:fillRect/>
          </a:stretch>
        </p:blipFill>
        <p:spPr>
          <a:xfrm>
            <a:off x="17745013" y="1011970"/>
            <a:ext cx="0" cy="0"/>
          </a:xfrm>
          <a:prstGeom prst="rect">
            <a:avLst/>
          </a:prstGeom>
        </p:spPr>
      </p:pic>
      <p:graphicFrame>
        <p:nvGraphicFramePr>
          <p:cNvPr id="17" name="Table 16">
            <a:extLst>
              <a:ext uri="{FF2B5EF4-FFF2-40B4-BE49-F238E27FC236}">
                <a16:creationId xmlns:a16="http://schemas.microsoft.com/office/drawing/2014/main" id="{5C5306E9-C147-734F-A9AF-6B170AAC5260}"/>
              </a:ext>
            </a:extLst>
          </p:cNvPr>
          <p:cNvGraphicFramePr>
            <a:graphicFrameLocks noGrp="1"/>
          </p:cNvGraphicFramePr>
          <p:nvPr>
            <p:extLst>
              <p:ext uri="{D42A27DB-BD31-4B8C-83A1-F6EECF244321}">
                <p14:modId xmlns:p14="http://schemas.microsoft.com/office/powerpoint/2010/main" val="3794338640"/>
              </p:ext>
            </p:extLst>
          </p:nvPr>
        </p:nvGraphicFramePr>
        <p:xfrm>
          <a:off x="379412" y="986122"/>
          <a:ext cx="11430002" cy="5073805"/>
        </p:xfrm>
        <a:graphic>
          <a:graphicData uri="http://schemas.openxmlformats.org/drawingml/2006/table">
            <a:tbl>
              <a:tblPr firstRow="1" bandRow="1" bandCol="1">
                <a:tableStyleId>{69012ECD-51FC-41F1-AA8D-1B2483CD663E}</a:tableStyleId>
              </a:tblPr>
              <a:tblGrid>
                <a:gridCol w="11430002">
                  <a:extLst>
                    <a:ext uri="{9D8B030D-6E8A-4147-A177-3AD203B41FA5}">
                      <a16:colId xmlns:a16="http://schemas.microsoft.com/office/drawing/2014/main" val="2402900772"/>
                    </a:ext>
                  </a:extLst>
                </a:gridCol>
              </a:tblGrid>
              <a:tr h="324996">
                <a:tc>
                  <a:txBody>
                    <a:bodyPr/>
                    <a:lstStyle/>
                    <a:p>
                      <a:r>
                        <a:rPr lang="en-US" sz="1400">
                          <a:solidFill>
                            <a:schemeClr val="bg1"/>
                          </a:solidFill>
                        </a:rPr>
                        <a:t>Execute</a:t>
                      </a:r>
                    </a:p>
                  </a:txBody>
                  <a:tcPr>
                    <a:lnL w="6350" cap="flat" cmpd="sng" algn="ctr">
                      <a:solidFill>
                        <a:srgbClr val="689AA1"/>
                      </a:solidFill>
                      <a:prstDash val="solid"/>
                      <a:round/>
                      <a:headEnd type="none" w="med" len="med"/>
                      <a:tailEnd type="none" w="med" len="med"/>
                    </a:lnL>
                    <a:lnR w="6350" cap="flat" cmpd="sng" algn="ctr">
                      <a:solidFill>
                        <a:srgbClr val="689AA1"/>
                      </a:solidFill>
                      <a:prstDash val="solid"/>
                      <a:round/>
                      <a:headEnd type="none" w="med" len="med"/>
                      <a:tailEnd type="none" w="med" len="med"/>
                    </a:lnR>
                    <a:lnB w="6350" cap="flat" cmpd="sng" algn="ctr">
                      <a:solidFill>
                        <a:srgbClr val="689AA1"/>
                      </a:solidFill>
                      <a:prstDash val="solid"/>
                      <a:round/>
                      <a:headEnd type="none" w="med" len="med"/>
                      <a:tailEnd type="none" w="med" len="med"/>
                    </a:lnB>
                    <a:solidFill>
                      <a:schemeClr val="tx1">
                        <a:lumMod val="60000"/>
                        <a:lumOff val="40000"/>
                      </a:schemeClr>
                    </a:solidFill>
                  </a:tcPr>
                </a:tc>
                <a:extLst>
                  <a:ext uri="{0D108BD9-81ED-4DB2-BD59-A6C34878D82A}">
                    <a16:rowId xmlns:a16="http://schemas.microsoft.com/office/drawing/2014/main" val="74787461"/>
                  </a:ext>
                </a:extLst>
              </a:tr>
              <a:tr h="4748809">
                <a:tc>
                  <a:txBody>
                    <a:bodyPr/>
                    <a:lstStyle/>
                    <a:p>
                      <a:pPr lvl="0" algn="l">
                        <a:lnSpc>
                          <a:spcPct val="100000"/>
                        </a:lnSpc>
                        <a:spcBef>
                          <a:spcPts val="0"/>
                        </a:spcBef>
                        <a:spcAft>
                          <a:spcPts val="0"/>
                        </a:spcAft>
                        <a:buNone/>
                      </a:pPr>
                      <a:endParaRPr lang="en-US" sz="1200" b="0" i="0" u="none" strike="noStrike" noProof="0">
                        <a:latin typeface="Century Gothic"/>
                      </a:endParaRPr>
                    </a:p>
                    <a:p>
                      <a:pPr lvl="0" algn="l">
                        <a:lnSpc>
                          <a:spcPct val="100000"/>
                        </a:lnSpc>
                        <a:spcBef>
                          <a:spcPts val="0"/>
                        </a:spcBef>
                        <a:spcAft>
                          <a:spcPts val="0"/>
                        </a:spcAft>
                        <a:buNone/>
                      </a:pPr>
                      <a:r>
                        <a:rPr lang="en-US" sz="1200" b="0" i="0" u="none" strike="noStrike" noProof="0">
                          <a:latin typeface="Century Gothic"/>
                        </a:rPr>
                        <a:t>Performance Analytics ships with out-of-the-box content (indicators, breakdowns, widgets, and dashboards) for every ServiceNow solution. These content packs contain some initial best practice key performance indicators (KPIs) and dashboards you can use to get started quickly, but you can also create your own objects.</a:t>
                      </a:r>
                    </a:p>
                    <a:p>
                      <a:pPr lvl="0" algn="l">
                        <a:lnSpc>
                          <a:spcPct val="100000"/>
                        </a:lnSpc>
                        <a:spcBef>
                          <a:spcPts val="0"/>
                        </a:spcBef>
                        <a:spcAft>
                          <a:spcPts val="0"/>
                        </a:spcAft>
                        <a:buNone/>
                      </a:pPr>
                      <a:endParaRPr lang="en-US"/>
                    </a:p>
                    <a:p>
                      <a:pPr lvl="0" algn="l">
                        <a:lnSpc>
                          <a:spcPct val="100000"/>
                        </a:lnSpc>
                        <a:spcBef>
                          <a:spcPts val="0"/>
                        </a:spcBef>
                        <a:spcAft>
                          <a:spcPts val="0"/>
                        </a:spcAft>
                        <a:buNone/>
                      </a:pPr>
                      <a:r>
                        <a:rPr lang="en-US" sz="1200" b="0" i="0" u="none" strike="noStrike" noProof="0">
                          <a:latin typeface="Century Gothic"/>
                        </a:rPr>
                        <a:t>•Identify the content packs you want</a:t>
                      </a:r>
                      <a:endParaRPr lang="en-US"/>
                    </a:p>
                    <a:p>
                      <a:pPr lvl="0" algn="l">
                        <a:lnSpc>
                          <a:spcPct val="100000"/>
                        </a:lnSpc>
                        <a:spcBef>
                          <a:spcPts val="0"/>
                        </a:spcBef>
                        <a:spcAft>
                          <a:spcPts val="0"/>
                        </a:spcAft>
                        <a:buNone/>
                      </a:pPr>
                      <a:r>
                        <a:rPr lang="en-US" sz="1200" b="0" i="0" u="none" strike="noStrike" noProof="0">
                          <a:latin typeface="Century Gothic"/>
                        </a:rPr>
                        <a:t>•Activate them</a:t>
                      </a:r>
                      <a:endParaRPr lang="en-US"/>
                    </a:p>
                    <a:p>
                      <a:pPr lvl="0" algn="l">
                        <a:lnSpc>
                          <a:spcPct val="100000"/>
                        </a:lnSpc>
                        <a:spcBef>
                          <a:spcPts val="0"/>
                        </a:spcBef>
                        <a:spcAft>
                          <a:spcPts val="0"/>
                        </a:spcAft>
                        <a:buNone/>
                      </a:pPr>
                      <a:r>
                        <a:rPr lang="en-US" sz="1200" b="0" i="0" u="none" strike="noStrike" noProof="0">
                          <a:latin typeface="Century Gothic"/>
                        </a:rPr>
                        <a:t>•Configure them</a:t>
                      </a:r>
                      <a:endParaRPr lang="en-US"/>
                    </a:p>
                    <a:p>
                      <a:pPr lvl="0" algn="l">
                        <a:lnSpc>
                          <a:spcPct val="100000"/>
                        </a:lnSpc>
                        <a:spcBef>
                          <a:spcPts val="0"/>
                        </a:spcBef>
                        <a:spcAft>
                          <a:spcPts val="0"/>
                        </a:spcAft>
                        <a:buNone/>
                      </a:pPr>
                      <a:r>
                        <a:rPr lang="en-US" sz="1200" b="0" i="0" u="none" strike="noStrike" noProof="0">
                          <a:latin typeface="Century Gothic"/>
                        </a:rPr>
                        <a:t>•Start the collection</a:t>
                      </a:r>
                      <a:endParaRPr lang="en-US"/>
                    </a:p>
                    <a:p>
                      <a:pPr lvl="0" algn="l">
                        <a:lnSpc>
                          <a:spcPct val="100000"/>
                        </a:lnSpc>
                        <a:spcBef>
                          <a:spcPts val="0"/>
                        </a:spcBef>
                        <a:spcAft>
                          <a:spcPts val="0"/>
                        </a:spcAft>
                        <a:buNone/>
                      </a:pPr>
                      <a:r>
                        <a:rPr lang="en-US" sz="1200" b="0" i="0" u="none" strike="noStrike" noProof="0">
                          <a:latin typeface="Century Gothic"/>
                        </a:rPr>
                        <a:t>•Review the dashboards</a:t>
                      </a:r>
                      <a:endParaRPr lang="en-US"/>
                    </a:p>
                    <a:p>
                      <a:pPr marL="0" lvl="0" indent="0">
                        <a:buFont typeface="Wingdings" pitchFamily="2" charset="2"/>
                        <a:buNone/>
                      </a:pPr>
                      <a:endParaRPr lang="en-US" sz="1200">
                        <a:solidFill>
                          <a:schemeClr val="tx1"/>
                        </a:solidFill>
                      </a:endParaRPr>
                    </a:p>
                  </a:txBody>
                  <a:tcPr marR="182880">
                    <a:lnL w="6350" cap="flat" cmpd="sng" algn="ctr">
                      <a:solidFill>
                        <a:srgbClr val="689AA1"/>
                      </a:solidFill>
                      <a:prstDash val="solid"/>
                      <a:round/>
                      <a:headEnd type="none" w="med" len="med"/>
                      <a:tailEnd type="none" w="med" len="med"/>
                    </a:lnL>
                    <a:lnR w="6350" cap="flat" cmpd="sng" algn="ctr">
                      <a:solidFill>
                        <a:srgbClr val="689AA1"/>
                      </a:solidFill>
                      <a:prstDash val="solid"/>
                      <a:round/>
                      <a:headEnd type="none" w="med" len="med"/>
                      <a:tailEnd type="none" w="med" len="med"/>
                    </a:lnR>
                    <a:lnT w="6350" cap="flat" cmpd="sng" algn="ctr">
                      <a:solidFill>
                        <a:srgbClr val="689AA1"/>
                      </a:solidFill>
                      <a:prstDash val="solid"/>
                      <a:round/>
                      <a:headEnd type="none" w="med" len="med"/>
                      <a:tailEnd type="none" w="med" len="med"/>
                    </a:lnT>
                    <a:lnB w="6350" cap="flat" cmpd="sng" algn="ctr">
                      <a:solidFill>
                        <a:srgbClr val="689AA1"/>
                      </a:solidFill>
                      <a:prstDash val="solid"/>
                      <a:round/>
                      <a:headEnd type="none" w="med" len="med"/>
                      <a:tailEnd type="none" w="med" len="med"/>
                    </a:lnB>
                  </a:tcPr>
                </a:tc>
                <a:extLst>
                  <a:ext uri="{0D108BD9-81ED-4DB2-BD59-A6C34878D82A}">
                    <a16:rowId xmlns:a16="http://schemas.microsoft.com/office/drawing/2014/main" val="1631936885"/>
                  </a:ext>
                </a:extLst>
              </a:tr>
            </a:tbl>
          </a:graphicData>
        </a:graphic>
      </p:graphicFrame>
      <p:sp>
        <p:nvSpPr>
          <p:cNvPr id="18" name="Title 2">
            <a:extLst>
              <a:ext uri="{FF2B5EF4-FFF2-40B4-BE49-F238E27FC236}">
                <a16:creationId xmlns:a16="http://schemas.microsoft.com/office/drawing/2014/main" id="{8CC4B354-CF94-A74D-8334-192D8CF5F960}"/>
              </a:ext>
            </a:extLst>
          </p:cNvPr>
          <p:cNvSpPr>
            <a:spLocks noGrp="1"/>
          </p:cNvSpPr>
          <p:nvPr>
            <p:ph type="title"/>
          </p:nvPr>
        </p:nvSpPr>
        <p:spPr>
          <a:xfrm>
            <a:off x="379413" y="54864"/>
            <a:ext cx="12289409" cy="668692"/>
          </a:xfrm>
        </p:spPr>
        <p:txBody>
          <a:bodyPr/>
          <a:lstStyle/>
          <a:p>
            <a:r>
              <a:rPr lang="en-US"/>
              <a:t>Execute phase of self-implementation</a:t>
            </a:r>
          </a:p>
        </p:txBody>
      </p:sp>
      <p:sp>
        <p:nvSpPr>
          <p:cNvPr id="2" name="Rectangle 1">
            <a:extLst>
              <a:ext uri="{FF2B5EF4-FFF2-40B4-BE49-F238E27FC236}">
                <a16:creationId xmlns:a16="http://schemas.microsoft.com/office/drawing/2014/main" id="{7A34031E-0485-E846-B033-471AF7C16EF9}"/>
              </a:ext>
            </a:extLst>
          </p:cNvPr>
          <p:cNvSpPr/>
          <p:nvPr/>
        </p:nvSpPr>
        <p:spPr>
          <a:xfrm>
            <a:off x="318717" y="1959331"/>
            <a:ext cx="11609302" cy="276999"/>
          </a:xfrm>
          <a:prstGeom prst="rect">
            <a:avLst/>
          </a:prstGeom>
        </p:spPr>
        <p:txBody>
          <a:bodyPr wrap="square" lIns="91440" tIns="45720" rIns="91440" bIns="45720" anchor="t">
            <a:spAutoFit/>
          </a:bodyPr>
          <a:lstStyle/>
          <a:p>
            <a:endParaRPr lang="en-US" sz="1200"/>
          </a:p>
        </p:txBody>
      </p:sp>
      <p:sp>
        <p:nvSpPr>
          <p:cNvPr id="24" name="TextBox 23">
            <a:extLst>
              <a:ext uri="{FF2B5EF4-FFF2-40B4-BE49-F238E27FC236}">
                <a16:creationId xmlns:a16="http://schemas.microsoft.com/office/drawing/2014/main" id="{C1A7B56D-0D28-374D-968C-E0B979455FEB}"/>
              </a:ext>
            </a:extLst>
          </p:cNvPr>
          <p:cNvSpPr txBox="1"/>
          <p:nvPr/>
        </p:nvSpPr>
        <p:spPr>
          <a:xfrm>
            <a:off x="459472" y="3863449"/>
            <a:ext cx="4476418" cy="795602"/>
          </a:xfrm>
          <a:prstGeom prst="rect">
            <a:avLst/>
          </a:prstGeom>
          <a:solidFill>
            <a:srgbClr val="F7F7F7"/>
          </a:solidFill>
          <a:ln w="31750">
            <a:noFill/>
          </a:ln>
        </p:spPr>
        <p:txBody>
          <a:bodyPr wrap="square" rtlCol="0">
            <a:spAutoFit/>
          </a:bodyPr>
          <a:lstStyle/>
          <a:p>
            <a:pPr>
              <a:lnSpc>
                <a:spcPct val="90000"/>
              </a:lnSpc>
              <a:spcBef>
                <a:spcPts val="300"/>
              </a:spcBef>
            </a:pPr>
            <a:r>
              <a:rPr lang="en-US" sz="1200" b="1"/>
              <a:t>1. Initiate </a:t>
            </a:r>
          </a:p>
          <a:p>
            <a:pPr>
              <a:lnSpc>
                <a:spcPct val="90000"/>
              </a:lnSpc>
              <a:spcBef>
                <a:spcPts val="300"/>
              </a:spcBef>
            </a:pPr>
            <a:r>
              <a:rPr lang="en-US" sz="1200"/>
              <a:t>Define your goals/objectives, collect prerequisite information, and define the key processes for implementation success.</a:t>
            </a:r>
          </a:p>
        </p:txBody>
      </p:sp>
      <p:sp>
        <p:nvSpPr>
          <p:cNvPr id="26" name="TextBox 25">
            <a:extLst>
              <a:ext uri="{FF2B5EF4-FFF2-40B4-BE49-F238E27FC236}">
                <a16:creationId xmlns:a16="http://schemas.microsoft.com/office/drawing/2014/main" id="{0EB07CE0-3F93-E940-869F-90BB78F21792}"/>
              </a:ext>
            </a:extLst>
          </p:cNvPr>
          <p:cNvSpPr txBox="1"/>
          <p:nvPr/>
        </p:nvSpPr>
        <p:spPr>
          <a:xfrm>
            <a:off x="459472" y="5018828"/>
            <a:ext cx="4476418" cy="961802"/>
          </a:xfrm>
          <a:prstGeom prst="rect">
            <a:avLst/>
          </a:prstGeom>
          <a:solidFill>
            <a:srgbClr val="F7F7F7"/>
          </a:solidFill>
        </p:spPr>
        <p:txBody>
          <a:bodyPr wrap="square" rtlCol="0">
            <a:spAutoFit/>
          </a:bodyPr>
          <a:lstStyle/>
          <a:p>
            <a:pPr>
              <a:lnSpc>
                <a:spcPct val="90000"/>
              </a:lnSpc>
              <a:spcBef>
                <a:spcPts val="300"/>
              </a:spcBef>
            </a:pPr>
            <a:r>
              <a:rPr lang="en-US" sz="1200" b="1"/>
              <a:t>2. Plan </a:t>
            </a:r>
          </a:p>
          <a:p>
            <a:pPr>
              <a:lnSpc>
                <a:spcPct val="90000"/>
              </a:lnSpc>
              <a:spcBef>
                <a:spcPts val="300"/>
              </a:spcBef>
            </a:pPr>
            <a:r>
              <a:rPr lang="en-US" sz="1200"/>
              <a:t>Hold workshops to understand your process </a:t>
            </a:r>
            <a:br>
              <a:rPr lang="en-US" sz="1200"/>
            </a:br>
            <a:r>
              <a:rPr lang="en-US" sz="1200"/>
              <a:t>and platform needs, finalize the engagement </a:t>
            </a:r>
            <a:br>
              <a:rPr lang="en-US" sz="1200"/>
            </a:br>
            <a:r>
              <a:rPr lang="en-US" sz="1200"/>
              <a:t>timeline, and refine your configuration </a:t>
            </a:r>
            <a:br>
              <a:rPr lang="en-US" sz="1200"/>
            </a:br>
            <a:r>
              <a:rPr lang="en-US" sz="1200"/>
              <a:t>requirements, and training</a:t>
            </a:r>
            <a:endParaRPr lang="en-US" sz="1200" b="1"/>
          </a:p>
        </p:txBody>
      </p:sp>
      <p:sp>
        <p:nvSpPr>
          <p:cNvPr id="29" name="TextBox 28">
            <a:extLst>
              <a:ext uri="{FF2B5EF4-FFF2-40B4-BE49-F238E27FC236}">
                <a16:creationId xmlns:a16="http://schemas.microsoft.com/office/drawing/2014/main" id="{BDEAFA90-8D5A-1246-A984-9360D38A06E8}"/>
              </a:ext>
            </a:extLst>
          </p:cNvPr>
          <p:cNvSpPr txBox="1"/>
          <p:nvPr/>
        </p:nvSpPr>
        <p:spPr>
          <a:xfrm>
            <a:off x="7285887" y="3877005"/>
            <a:ext cx="4428320" cy="463204"/>
          </a:xfrm>
          <a:prstGeom prst="rect">
            <a:avLst/>
          </a:prstGeom>
          <a:noFill/>
          <a:ln w="31750">
            <a:solidFill>
              <a:schemeClr val="accent2"/>
            </a:solidFill>
          </a:ln>
        </p:spPr>
        <p:txBody>
          <a:bodyPr wrap="square" rtlCol="0">
            <a:spAutoFit/>
          </a:bodyPr>
          <a:lstStyle/>
          <a:p>
            <a:pPr>
              <a:lnSpc>
                <a:spcPct val="90000"/>
              </a:lnSpc>
              <a:spcBef>
                <a:spcPts val="300"/>
              </a:spcBef>
            </a:pPr>
            <a:r>
              <a:rPr lang="en-US" sz="1200" b="1"/>
              <a:t>3. Execute </a:t>
            </a:r>
          </a:p>
          <a:p>
            <a:pPr>
              <a:lnSpc>
                <a:spcPct val="90000"/>
              </a:lnSpc>
              <a:spcBef>
                <a:spcPts val="300"/>
              </a:spcBef>
            </a:pPr>
            <a:r>
              <a:rPr lang="en-US" sz="1200"/>
              <a:t>Perform configuration and unit testing.</a:t>
            </a:r>
          </a:p>
        </p:txBody>
      </p:sp>
      <p:grpSp>
        <p:nvGrpSpPr>
          <p:cNvPr id="37" name="Group 81">
            <a:extLst>
              <a:ext uri="{FF2B5EF4-FFF2-40B4-BE49-F238E27FC236}">
                <a16:creationId xmlns:a16="http://schemas.microsoft.com/office/drawing/2014/main" id="{9C0BBA7B-4604-F041-BF23-0676B9135493}"/>
              </a:ext>
            </a:extLst>
          </p:cNvPr>
          <p:cNvGrpSpPr>
            <a:grpSpLocks noChangeAspect="1"/>
          </p:cNvGrpSpPr>
          <p:nvPr/>
        </p:nvGrpSpPr>
        <p:grpSpPr bwMode="auto">
          <a:xfrm>
            <a:off x="4313254" y="4060440"/>
            <a:ext cx="399362" cy="405235"/>
            <a:chOff x="3703" y="2022"/>
            <a:chExt cx="272" cy="276"/>
          </a:xfrm>
        </p:grpSpPr>
        <p:sp>
          <p:nvSpPr>
            <p:cNvPr id="38" name="Oval 82">
              <a:extLst>
                <a:ext uri="{FF2B5EF4-FFF2-40B4-BE49-F238E27FC236}">
                  <a16:creationId xmlns:a16="http://schemas.microsoft.com/office/drawing/2014/main" id="{5EBCB6FB-E632-064F-8BF1-602F04822D5E}"/>
                </a:ext>
              </a:extLst>
            </p:cNvPr>
            <p:cNvSpPr>
              <a:spLocks noChangeArrowheads="1"/>
            </p:cNvSpPr>
            <p:nvPr/>
          </p:nvSpPr>
          <p:spPr bwMode="auto">
            <a:xfrm>
              <a:off x="3849" y="2022"/>
              <a:ext cx="104" cy="108"/>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Oval 83">
              <a:extLst>
                <a:ext uri="{FF2B5EF4-FFF2-40B4-BE49-F238E27FC236}">
                  <a16:creationId xmlns:a16="http://schemas.microsoft.com/office/drawing/2014/main" id="{253A5A63-824C-DD47-B91F-D59BDA74408D}"/>
                </a:ext>
              </a:extLst>
            </p:cNvPr>
            <p:cNvSpPr>
              <a:spLocks noChangeArrowheads="1"/>
            </p:cNvSpPr>
            <p:nvPr/>
          </p:nvSpPr>
          <p:spPr bwMode="auto">
            <a:xfrm>
              <a:off x="3905" y="2148"/>
              <a:ext cx="70" cy="72"/>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84">
              <a:extLst>
                <a:ext uri="{FF2B5EF4-FFF2-40B4-BE49-F238E27FC236}">
                  <a16:creationId xmlns:a16="http://schemas.microsoft.com/office/drawing/2014/main" id="{99199E87-8E27-2D43-9B94-2EF09F2D12D9}"/>
                </a:ext>
              </a:extLst>
            </p:cNvPr>
            <p:cNvSpPr>
              <a:spLocks noChangeArrowheads="1"/>
            </p:cNvSpPr>
            <p:nvPr/>
          </p:nvSpPr>
          <p:spPr bwMode="auto">
            <a:xfrm>
              <a:off x="3770" y="2040"/>
              <a:ext cx="53" cy="54"/>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85">
              <a:extLst>
                <a:ext uri="{FF2B5EF4-FFF2-40B4-BE49-F238E27FC236}">
                  <a16:creationId xmlns:a16="http://schemas.microsoft.com/office/drawing/2014/main" id="{40FAAD04-B4D3-174C-8EB8-8CBE99D6B0DD}"/>
                </a:ext>
              </a:extLst>
            </p:cNvPr>
            <p:cNvSpPr>
              <a:spLocks noEditPoints="1"/>
            </p:cNvSpPr>
            <p:nvPr/>
          </p:nvSpPr>
          <p:spPr bwMode="auto">
            <a:xfrm>
              <a:off x="3703" y="2075"/>
              <a:ext cx="198" cy="223"/>
            </a:xfrm>
            <a:custGeom>
              <a:avLst/>
              <a:gdLst>
                <a:gd name="T0" fmla="*/ 173 w 182"/>
                <a:gd name="T1" fmla="*/ 9 h 199"/>
                <a:gd name="T2" fmla="*/ 138 w 182"/>
                <a:gd name="T3" fmla="*/ 9 h 199"/>
                <a:gd name="T4" fmla="*/ 98 w 182"/>
                <a:gd name="T5" fmla="*/ 49 h 199"/>
                <a:gd name="T6" fmla="*/ 86 w 182"/>
                <a:gd name="T7" fmla="*/ 31 h 199"/>
                <a:gd name="T8" fmla="*/ 54 w 182"/>
                <a:gd name="T9" fmla="*/ 32 h 199"/>
                <a:gd name="T10" fmla="*/ 46 w 182"/>
                <a:gd name="T11" fmla="*/ 40 h 199"/>
                <a:gd name="T12" fmla="*/ 45 w 182"/>
                <a:gd name="T13" fmla="*/ 48 h 199"/>
                <a:gd name="T14" fmla="*/ 46 w 182"/>
                <a:gd name="T15" fmla="*/ 101 h 199"/>
                <a:gd name="T16" fmla="*/ 2 w 182"/>
                <a:gd name="T17" fmla="*/ 145 h 199"/>
                <a:gd name="T18" fmla="*/ 2 w 182"/>
                <a:gd name="T19" fmla="*/ 153 h 199"/>
                <a:gd name="T20" fmla="*/ 11 w 182"/>
                <a:gd name="T21" fmla="*/ 153 h 199"/>
                <a:gd name="T22" fmla="*/ 51 w 182"/>
                <a:gd name="T23" fmla="*/ 113 h 199"/>
                <a:gd name="T24" fmla="*/ 101 w 182"/>
                <a:gd name="T25" fmla="*/ 150 h 199"/>
                <a:gd name="T26" fmla="*/ 63 w 182"/>
                <a:gd name="T27" fmla="*/ 189 h 199"/>
                <a:gd name="T28" fmla="*/ 63 w 182"/>
                <a:gd name="T29" fmla="*/ 197 h 199"/>
                <a:gd name="T30" fmla="*/ 67 w 182"/>
                <a:gd name="T31" fmla="*/ 199 h 199"/>
                <a:gd name="T32" fmla="*/ 71 w 182"/>
                <a:gd name="T33" fmla="*/ 197 h 199"/>
                <a:gd name="T34" fmla="*/ 112 w 182"/>
                <a:gd name="T35" fmla="*/ 155 h 199"/>
                <a:gd name="T36" fmla="*/ 113 w 182"/>
                <a:gd name="T37" fmla="*/ 155 h 199"/>
                <a:gd name="T38" fmla="*/ 130 w 182"/>
                <a:gd name="T39" fmla="*/ 148 h 199"/>
                <a:gd name="T40" fmla="*/ 158 w 182"/>
                <a:gd name="T41" fmla="*/ 120 h 199"/>
                <a:gd name="T42" fmla="*/ 160 w 182"/>
                <a:gd name="T43" fmla="*/ 90 h 199"/>
                <a:gd name="T44" fmla="*/ 146 w 182"/>
                <a:gd name="T45" fmla="*/ 71 h 199"/>
                <a:gd name="T46" fmla="*/ 173 w 182"/>
                <a:gd name="T47" fmla="*/ 44 h 199"/>
                <a:gd name="T48" fmla="*/ 173 w 182"/>
                <a:gd name="T49" fmla="*/ 9 h 199"/>
                <a:gd name="T50" fmla="*/ 164 w 182"/>
                <a:gd name="T51" fmla="*/ 35 h 199"/>
                <a:gd name="T52" fmla="*/ 134 w 182"/>
                <a:gd name="T53" fmla="*/ 66 h 199"/>
                <a:gd name="T54" fmla="*/ 133 w 182"/>
                <a:gd name="T55" fmla="*/ 74 h 199"/>
                <a:gd name="T56" fmla="*/ 150 w 182"/>
                <a:gd name="T57" fmla="*/ 97 h 199"/>
                <a:gd name="T58" fmla="*/ 149 w 182"/>
                <a:gd name="T59" fmla="*/ 112 h 199"/>
                <a:gd name="T60" fmla="*/ 121 w 182"/>
                <a:gd name="T61" fmla="*/ 140 h 199"/>
                <a:gd name="T62" fmla="*/ 113 w 182"/>
                <a:gd name="T63" fmla="*/ 143 h 199"/>
                <a:gd name="T64" fmla="*/ 112 w 182"/>
                <a:gd name="T65" fmla="*/ 143 h 199"/>
                <a:gd name="T66" fmla="*/ 59 w 182"/>
                <a:gd name="T67" fmla="*/ 104 h 199"/>
                <a:gd name="T68" fmla="*/ 58 w 182"/>
                <a:gd name="T69" fmla="*/ 45 h 199"/>
                <a:gd name="T70" fmla="*/ 62 w 182"/>
                <a:gd name="T71" fmla="*/ 40 h 199"/>
                <a:gd name="T72" fmla="*/ 78 w 182"/>
                <a:gd name="T73" fmla="*/ 40 h 199"/>
                <a:gd name="T74" fmla="*/ 88 w 182"/>
                <a:gd name="T75" fmla="*/ 62 h 199"/>
                <a:gd name="T76" fmla="*/ 92 w 182"/>
                <a:gd name="T77" fmla="*/ 67 h 199"/>
                <a:gd name="T78" fmla="*/ 98 w 182"/>
                <a:gd name="T79" fmla="*/ 66 h 199"/>
                <a:gd name="T80" fmla="*/ 146 w 182"/>
                <a:gd name="T81" fmla="*/ 18 h 199"/>
                <a:gd name="T82" fmla="*/ 164 w 182"/>
                <a:gd name="T83" fmla="*/ 18 h 199"/>
                <a:gd name="T84" fmla="*/ 164 w 182"/>
                <a:gd name="T85" fmla="*/ 3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2" h="199">
                  <a:moveTo>
                    <a:pt x="173" y="9"/>
                  </a:moveTo>
                  <a:cubicBezTo>
                    <a:pt x="163" y="0"/>
                    <a:pt x="147" y="0"/>
                    <a:pt x="138" y="9"/>
                  </a:cubicBezTo>
                  <a:cubicBezTo>
                    <a:pt x="98" y="49"/>
                    <a:pt x="98" y="49"/>
                    <a:pt x="98" y="49"/>
                  </a:cubicBezTo>
                  <a:cubicBezTo>
                    <a:pt x="96" y="42"/>
                    <a:pt x="92" y="36"/>
                    <a:pt x="86" y="31"/>
                  </a:cubicBezTo>
                  <a:cubicBezTo>
                    <a:pt x="77" y="23"/>
                    <a:pt x="63" y="23"/>
                    <a:pt x="54" y="32"/>
                  </a:cubicBezTo>
                  <a:cubicBezTo>
                    <a:pt x="46" y="40"/>
                    <a:pt x="46" y="40"/>
                    <a:pt x="46" y="40"/>
                  </a:cubicBezTo>
                  <a:cubicBezTo>
                    <a:pt x="44" y="42"/>
                    <a:pt x="44" y="45"/>
                    <a:pt x="45" y="48"/>
                  </a:cubicBezTo>
                  <a:cubicBezTo>
                    <a:pt x="68" y="78"/>
                    <a:pt x="47" y="100"/>
                    <a:pt x="46" y="101"/>
                  </a:cubicBezTo>
                  <a:cubicBezTo>
                    <a:pt x="2" y="145"/>
                    <a:pt x="2" y="145"/>
                    <a:pt x="2" y="145"/>
                  </a:cubicBezTo>
                  <a:cubicBezTo>
                    <a:pt x="0" y="147"/>
                    <a:pt x="0" y="151"/>
                    <a:pt x="2" y="153"/>
                  </a:cubicBezTo>
                  <a:cubicBezTo>
                    <a:pt x="4" y="156"/>
                    <a:pt x="8" y="156"/>
                    <a:pt x="11" y="153"/>
                  </a:cubicBezTo>
                  <a:cubicBezTo>
                    <a:pt x="51" y="113"/>
                    <a:pt x="51" y="113"/>
                    <a:pt x="51" y="113"/>
                  </a:cubicBezTo>
                  <a:cubicBezTo>
                    <a:pt x="101" y="150"/>
                    <a:pt x="101" y="150"/>
                    <a:pt x="101" y="150"/>
                  </a:cubicBezTo>
                  <a:cubicBezTo>
                    <a:pt x="63" y="189"/>
                    <a:pt x="63" y="189"/>
                    <a:pt x="63" y="189"/>
                  </a:cubicBezTo>
                  <a:cubicBezTo>
                    <a:pt x="60" y="191"/>
                    <a:pt x="60" y="195"/>
                    <a:pt x="63" y="197"/>
                  </a:cubicBezTo>
                  <a:cubicBezTo>
                    <a:pt x="64" y="198"/>
                    <a:pt x="65" y="199"/>
                    <a:pt x="67" y="199"/>
                  </a:cubicBezTo>
                  <a:cubicBezTo>
                    <a:pt x="68" y="199"/>
                    <a:pt x="70" y="198"/>
                    <a:pt x="71" y="197"/>
                  </a:cubicBezTo>
                  <a:cubicBezTo>
                    <a:pt x="112" y="155"/>
                    <a:pt x="112" y="155"/>
                    <a:pt x="112" y="155"/>
                  </a:cubicBezTo>
                  <a:cubicBezTo>
                    <a:pt x="113" y="155"/>
                    <a:pt x="113" y="155"/>
                    <a:pt x="113" y="155"/>
                  </a:cubicBezTo>
                  <a:cubicBezTo>
                    <a:pt x="119" y="155"/>
                    <a:pt x="125" y="153"/>
                    <a:pt x="130" y="148"/>
                  </a:cubicBezTo>
                  <a:cubicBezTo>
                    <a:pt x="158" y="120"/>
                    <a:pt x="158" y="120"/>
                    <a:pt x="158" y="120"/>
                  </a:cubicBezTo>
                  <a:cubicBezTo>
                    <a:pt x="166" y="112"/>
                    <a:pt x="167" y="99"/>
                    <a:pt x="160" y="90"/>
                  </a:cubicBezTo>
                  <a:cubicBezTo>
                    <a:pt x="146" y="71"/>
                    <a:pt x="146" y="71"/>
                    <a:pt x="146" y="71"/>
                  </a:cubicBezTo>
                  <a:cubicBezTo>
                    <a:pt x="173" y="44"/>
                    <a:pt x="173" y="44"/>
                    <a:pt x="173" y="44"/>
                  </a:cubicBezTo>
                  <a:cubicBezTo>
                    <a:pt x="182" y="34"/>
                    <a:pt x="182" y="19"/>
                    <a:pt x="173" y="9"/>
                  </a:cubicBezTo>
                  <a:close/>
                  <a:moveTo>
                    <a:pt x="164" y="35"/>
                  </a:moveTo>
                  <a:cubicBezTo>
                    <a:pt x="134" y="66"/>
                    <a:pt x="134" y="66"/>
                    <a:pt x="134" y="66"/>
                  </a:cubicBezTo>
                  <a:cubicBezTo>
                    <a:pt x="131" y="68"/>
                    <a:pt x="131" y="72"/>
                    <a:pt x="133" y="74"/>
                  </a:cubicBezTo>
                  <a:cubicBezTo>
                    <a:pt x="150" y="97"/>
                    <a:pt x="150" y="97"/>
                    <a:pt x="150" y="97"/>
                  </a:cubicBezTo>
                  <a:cubicBezTo>
                    <a:pt x="154" y="101"/>
                    <a:pt x="153" y="108"/>
                    <a:pt x="149" y="112"/>
                  </a:cubicBezTo>
                  <a:cubicBezTo>
                    <a:pt x="121" y="140"/>
                    <a:pt x="121" y="140"/>
                    <a:pt x="121" y="140"/>
                  </a:cubicBezTo>
                  <a:cubicBezTo>
                    <a:pt x="119" y="142"/>
                    <a:pt x="116" y="143"/>
                    <a:pt x="113" y="143"/>
                  </a:cubicBezTo>
                  <a:cubicBezTo>
                    <a:pt x="112" y="143"/>
                    <a:pt x="112" y="143"/>
                    <a:pt x="112" y="143"/>
                  </a:cubicBezTo>
                  <a:cubicBezTo>
                    <a:pt x="59" y="104"/>
                    <a:pt x="59" y="104"/>
                    <a:pt x="59" y="104"/>
                  </a:cubicBezTo>
                  <a:cubicBezTo>
                    <a:pt x="67" y="92"/>
                    <a:pt x="74" y="70"/>
                    <a:pt x="58" y="45"/>
                  </a:cubicBezTo>
                  <a:cubicBezTo>
                    <a:pt x="62" y="40"/>
                    <a:pt x="62" y="40"/>
                    <a:pt x="62" y="40"/>
                  </a:cubicBezTo>
                  <a:cubicBezTo>
                    <a:pt x="67" y="36"/>
                    <a:pt x="74" y="36"/>
                    <a:pt x="78" y="40"/>
                  </a:cubicBezTo>
                  <a:cubicBezTo>
                    <a:pt x="85" y="46"/>
                    <a:pt x="88" y="53"/>
                    <a:pt x="88" y="62"/>
                  </a:cubicBezTo>
                  <a:cubicBezTo>
                    <a:pt x="88" y="64"/>
                    <a:pt x="89" y="66"/>
                    <a:pt x="92" y="67"/>
                  </a:cubicBezTo>
                  <a:cubicBezTo>
                    <a:pt x="94" y="68"/>
                    <a:pt x="96" y="68"/>
                    <a:pt x="98" y="66"/>
                  </a:cubicBezTo>
                  <a:cubicBezTo>
                    <a:pt x="146" y="18"/>
                    <a:pt x="146" y="18"/>
                    <a:pt x="146" y="18"/>
                  </a:cubicBezTo>
                  <a:cubicBezTo>
                    <a:pt x="151" y="13"/>
                    <a:pt x="159" y="13"/>
                    <a:pt x="164" y="18"/>
                  </a:cubicBezTo>
                  <a:cubicBezTo>
                    <a:pt x="169" y="23"/>
                    <a:pt x="169" y="31"/>
                    <a:pt x="164" y="35"/>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2" name="Group 195">
            <a:extLst>
              <a:ext uri="{FF2B5EF4-FFF2-40B4-BE49-F238E27FC236}">
                <a16:creationId xmlns:a16="http://schemas.microsoft.com/office/drawing/2014/main" id="{793653FB-7E7F-6D49-923F-65021C38E357}"/>
              </a:ext>
            </a:extLst>
          </p:cNvPr>
          <p:cNvGrpSpPr>
            <a:grpSpLocks noChangeAspect="1"/>
          </p:cNvGrpSpPr>
          <p:nvPr/>
        </p:nvGrpSpPr>
        <p:grpSpPr bwMode="auto">
          <a:xfrm>
            <a:off x="4258231" y="5277483"/>
            <a:ext cx="472350" cy="427221"/>
            <a:chOff x="1215" y="3003"/>
            <a:chExt cx="314" cy="284"/>
          </a:xfrm>
        </p:grpSpPr>
        <p:sp>
          <p:nvSpPr>
            <p:cNvPr id="43" name="Freeform 196">
              <a:extLst>
                <a:ext uri="{FF2B5EF4-FFF2-40B4-BE49-F238E27FC236}">
                  <a16:creationId xmlns:a16="http://schemas.microsoft.com/office/drawing/2014/main" id="{E027ABC7-E9F6-CF4B-BE72-03B7979D8EE8}"/>
                </a:ext>
              </a:extLst>
            </p:cNvPr>
            <p:cNvSpPr>
              <a:spLocks noEditPoints="1"/>
            </p:cNvSpPr>
            <p:nvPr/>
          </p:nvSpPr>
          <p:spPr bwMode="auto">
            <a:xfrm>
              <a:off x="1215" y="3003"/>
              <a:ext cx="314" cy="284"/>
            </a:xfrm>
            <a:custGeom>
              <a:avLst/>
              <a:gdLst>
                <a:gd name="T0" fmla="*/ 249 w 252"/>
                <a:gd name="T1" fmla="*/ 1 h 220"/>
                <a:gd name="T2" fmla="*/ 243 w 252"/>
                <a:gd name="T3" fmla="*/ 1 h 220"/>
                <a:gd name="T4" fmla="*/ 126 w 252"/>
                <a:gd name="T5" fmla="*/ 55 h 220"/>
                <a:gd name="T6" fmla="*/ 9 w 252"/>
                <a:gd name="T7" fmla="*/ 1 h 220"/>
                <a:gd name="T8" fmla="*/ 3 w 252"/>
                <a:gd name="T9" fmla="*/ 1 h 220"/>
                <a:gd name="T10" fmla="*/ 0 w 252"/>
                <a:gd name="T11" fmla="*/ 6 h 220"/>
                <a:gd name="T12" fmla="*/ 0 w 252"/>
                <a:gd name="T13" fmla="*/ 158 h 220"/>
                <a:gd name="T14" fmla="*/ 3 w 252"/>
                <a:gd name="T15" fmla="*/ 163 h 220"/>
                <a:gd name="T16" fmla="*/ 123 w 252"/>
                <a:gd name="T17" fmla="*/ 219 h 220"/>
                <a:gd name="T18" fmla="*/ 126 w 252"/>
                <a:gd name="T19" fmla="*/ 220 h 220"/>
                <a:gd name="T20" fmla="*/ 129 w 252"/>
                <a:gd name="T21" fmla="*/ 219 h 220"/>
                <a:gd name="T22" fmla="*/ 249 w 252"/>
                <a:gd name="T23" fmla="*/ 163 h 220"/>
                <a:gd name="T24" fmla="*/ 252 w 252"/>
                <a:gd name="T25" fmla="*/ 158 h 220"/>
                <a:gd name="T26" fmla="*/ 252 w 252"/>
                <a:gd name="T27" fmla="*/ 6 h 220"/>
                <a:gd name="T28" fmla="*/ 249 w 252"/>
                <a:gd name="T29" fmla="*/ 1 h 220"/>
                <a:gd name="T30" fmla="*/ 12 w 252"/>
                <a:gd name="T31" fmla="*/ 15 h 220"/>
                <a:gd name="T32" fmla="*/ 120 w 252"/>
                <a:gd name="T33" fmla="*/ 66 h 220"/>
                <a:gd name="T34" fmla="*/ 120 w 252"/>
                <a:gd name="T35" fmla="*/ 205 h 220"/>
                <a:gd name="T36" fmla="*/ 12 w 252"/>
                <a:gd name="T37" fmla="*/ 154 h 220"/>
                <a:gd name="T38" fmla="*/ 12 w 252"/>
                <a:gd name="T39" fmla="*/ 15 h 220"/>
                <a:gd name="T40" fmla="*/ 240 w 252"/>
                <a:gd name="T41" fmla="*/ 154 h 220"/>
                <a:gd name="T42" fmla="*/ 132 w 252"/>
                <a:gd name="T43" fmla="*/ 205 h 220"/>
                <a:gd name="T44" fmla="*/ 132 w 252"/>
                <a:gd name="T45" fmla="*/ 66 h 220"/>
                <a:gd name="T46" fmla="*/ 240 w 252"/>
                <a:gd name="T47" fmla="*/ 15 h 220"/>
                <a:gd name="T48" fmla="*/ 240 w 252"/>
                <a:gd name="T49" fmla="*/ 15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2" h="220">
                  <a:moveTo>
                    <a:pt x="249" y="1"/>
                  </a:moveTo>
                  <a:cubicBezTo>
                    <a:pt x="247" y="0"/>
                    <a:pt x="245" y="0"/>
                    <a:pt x="243" y="1"/>
                  </a:cubicBezTo>
                  <a:cubicBezTo>
                    <a:pt x="126" y="55"/>
                    <a:pt x="126" y="55"/>
                    <a:pt x="126" y="55"/>
                  </a:cubicBezTo>
                  <a:cubicBezTo>
                    <a:pt x="9" y="1"/>
                    <a:pt x="9" y="1"/>
                    <a:pt x="9" y="1"/>
                  </a:cubicBezTo>
                  <a:cubicBezTo>
                    <a:pt x="7" y="0"/>
                    <a:pt x="5" y="0"/>
                    <a:pt x="3" y="1"/>
                  </a:cubicBezTo>
                  <a:cubicBezTo>
                    <a:pt x="1" y="2"/>
                    <a:pt x="0" y="4"/>
                    <a:pt x="0" y="6"/>
                  </a:cubicBezTo>
                  <a:cubicBezTo>
                    <a:pt x="0" y="158"/>
                    <a:pt x="0" y="158"/>
                    <a:pt x="0" y="158"/>
                  </a:cubicBezTo>
                  <a:cubicBezTo>
                    <a:pt x="0" y="160"/>
                    <a:pt x="1" y="162"/>
                    <a:pt x="3" y="163"/>
                  </a:cubicBezTo>
                  <a:cubicBezTo>
                    <a:pt x="123" y="219"/>
                    <a:pt x="123" y="219"/>
                    <a:pt x="123" y="219"/>
                  </a:cubicBezTo>
                  <a:cubicBezTo>
                    <a:pt x="124" y="220"/>
                    <a:pt x="125" y="220"/>
                    <a:pt x="126" y="220"/>
                  </a:cubicBezTo>
                  <a:cubicBezTo>
                    <a:pt x="127" y="220"/>
                    <a:pt x="128" y="220"/>
                    <a:pt x="129" y="219"/>
                  </a:cubicBezTo>
                  <a:cubicBezTo>
                    <a:pt x="249" y="163"/>
                    <a:pt x="249" y="163"/>
                    <a:pt x="249" y="163"/>
                  </a:cubicBezTo>
                  <a:cubicBezTo>
                    <a:pt x="251" y="162"/>
                    <a:pt x="252" y="160"/>
                    <a:pt x="252" y="158"/>
                  </a:cubicBezTo>
                  <a:cubicBezTo>
                    <a:pt x="252" y="6"/>
                    <a:pt x="252" y="6"/>
                    <a:pt x="252" y="6"/>
                  </a:cubicBezTo>
                  <a:cubicBezTo>
                    <a:pt x="252" y="4"/>
                    <a:pt x="251" y="2"/>
                    <a:pt x="249" y="1"/>
                  </a:cubicBezTo>
                  <a:close/>
                  <a:moveTo>
                    <a:pt x="12" y="15"/>
                  </a:moveTo>
                  <a:cubicBezTo>
                    <a:pt x="120" y="66"/>
                    <a:pt x="120" y="66"/>
                    <a:pt x="120" y="66"/>
                  </a:cubicBezTo>
                  <a:cubicBezTo>
                    <a:pt x="120" y="205"/>
                    <a:pt x="120" y="205"/>
                    <a:pt x="120" y="205"/>
                  </a:cubicBezTo>
                  <a:cubicBezTo>
                    <a:pt x="12" y="154"/>
                    <a:pt x="12" y="154"/>
                    <a:pt x="12" y="154"/>
                  </a:cubicBezTo>
                  <a:lnTo>
                    <a:pt x="12" y="15"/>
                  </a:lnTo>
                  <a:close/>
                  <a:moveTo>
                    <a:pt x="240" y="154"/>
                  </a:moveTo>
                  <a:cubicBezTo>
                    <a:pt x="132" y="205"/>
                    <a:pt x="132" y="205"/>
                    <a:pt x="132" y="205"/>
                  </a:cubicBezTo>
                  <a:cubicBezTo>
                    <a:pt x="132" y="66"/>
                    <a:pt x="132" y="66"/>
                    <a:pt x="132" y="66"/>
                  </a:cubicBezTo>
                  <a:cubicBezTo>
                    <a:pt x="240" y="15"/>
                    <a:pt x="240" y="15"/>
                    <a:pt x="240" y="15"/>
                  </a:cubicBezTo>
                  <a:lnTo>
                    <a:pt x="240" y="154"/>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97">
              <a:extLst>
                <a:ext uri="{FF2B5EF4-FFF2-40B4-BE49-F238E27FC236}">
                  <a16:creationId xmlns:a16="http://schemas.microsoft.com/office/drawing/2014/main" id="{4A2F6FEB-B26A-714B-B5D7-3A6578FB5DB0}"/>
                </a:ext>
              </a:extLst>
            </p:cNvPr>
            <p:cNvSpPr>
              <a:spLocks/>
            </p:cNvSpPr>
            <p:nvPr/>
          </p:nvSpPr>
          <p:spPr bwMode="auto">
            <a:xfrm>
              <a:off x="1405" y="3084"/>
              <a:ext cx="70" cy="43"/>
            </a:xfrm>
            <a:custGeom>
              <a:avLst/>
              <a:gdLst>
                <a:gd name="T0" fmla="*/ 7 w 56"/>
                <a:gd name="T1" fmla="*/ 33 h 33"/>
                <a:gd name="T2" fmla="*/ 10 w 56"/>
                <a:gd name="T3" fmla="*/ 32 h 33"/>
                <a:gd name="T4" fmla="*/ 51 w 56"/>
                <a:gd name="T5" fmla="*/ 13 h 33"/>
                <a:gd name="T6" fmla="*/ 54 w 56"/>
                <a:gd name="T7" fmla="*/ 5 h 33"/>
                <a:gd name="T8" fmla="*/ 46 w 56"/>
                <a:gd name="T9" fmla="*/ 2 h 33"/>
                <a:gd name="T10" fmla="*/ 5 w 56"/>
                <a:gd name="T11" fmla="*/ 21 h 33"/>
                <a:gd name="T12" fmla="*/ 2 w 56"/>
                <a:gd name="T13" fmla="*/ 29 h 33"/>
                <a:gd name="T14" fmla="*/ 7 w 56"/>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33">
                  <a:moveTo>
                    <a:pt x="7" y="33"/>
                  </a:moveTo>
                  <a:cubicBezTo>
                    <a:pt x="8" y="33"/>
                    <a:pt x="9" y="33"/>
                    <a:pt x="10" y="32"/>
                  </a:cubicBezTo>
                  <a:cubicBezTo>
                    <a:pt x="51" y="13"/>
                    <a:pt x="51" y="13"/>
                    <a:pt x="51" y="13"/>
                  </a:cubicBezTo>
                  <a:cubicBezTo>
                    <a:pt x="54" y="11"/>
                    <a:pt x="56" y="8"/>
                    <a:pt x="54" y="5"/>
                  </a:cubicBezTo>
                  <a:cubicBezTo>
                    <a:pt x="53" y="2"/>
                    <a:pt x="49" y="0"/>
                    <a:pt x="46" y="2"/>
                  </a:cubicBezTo>
                  <a:cubicBezTo>
                    <a:pt x="5" y="21"/>
                    <a:pt x="5" y="21"/>
                    <a:pt x="5" y="21"/>
                  </a:cubicBezTo>
                  <a:cubicBezTo>
                    <a:pt x="2" y="23"/>
                    <a:pt x="0" y="26"/>
                    <a:pt x="2" y="29"/>
                  </a:cubicBezTo>
                  <a:cubicBezTo>
                    <a:pt x="3" y="31"/>
                    <a:pt x="5" y="33"/>
                    <a:pt x="7" y="33"/>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98">
              <a:extLst>
                <a:ext uri="{FF2B5EF4-FFF2-40B4-BE49-F238E27FC236}">
                  <a16:creationId xmlns:a16="http://schemas.microsoft.com/office/drawing/2014/main" id="{844F0123-C8F1-2346-AA13-3AC8847900A0}"/>
                </a:ext>
              </a:extLst>
            </p:cNvPr>
            <p:cNvSpPr>
              <a:spLocks/>
            </p:cNvSpPr>
            <p:nvPr/>
          </p:nvSpPr>
          <p:spPr bwMode="auto">
            <a:xfrm>
              <a:off x="1263" y="3167"/>
              <a:ext cx="69" cy="42"/>
            </a:xfrm>
            <a:custGeom>
              <a:avLst/>
              <a:gdLst>
                <a:gd name="T0" fmla="*/ 51 w 55"/>
                <a:gd name="T1" fmla="*/ 21 h 33"/>
                <a:gd name="T2" fmla="*/ 10 w 55"/>
                <a:gd name="T3" fmla="*/ 2 h 33"/>
                <a:gd name="T4" fmla="*/ 2 w 55"/>
                <a:gd name="T5" fmla="*/ 5 h 33"/>
                <a:gd name="T6" fmla="*/ 4 w 55"/>
                <a:gd name="T7" fmla="*/ 13 h 33"/>
                <a:gd name="T8" fmla="*/ 46 w 55"/>
                <a:gd name="T9" fmla="*/ 32 h 33"/>
                <a:gd name="T10" fmla="*/ 49 w 55"/>
                <a:gd name="T11" fmla="*/ 33 h 33"/>
                <a:gd name="T12" fmla="*/ 54 w 55"/>
                <a:gd name="T13" fmla="*/ 29 h 33"/>
                <a:gd name="T14" fmla="*/ 51 w 55"/>
                <a:gd name="T15" fmla="*/ 2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33">
                  <a:moveTo>
                    <a:pt x="51" y="21"/>
                  </a:moveTo>
                  <a:cubicBezTo>
                    <a:pt x="10" y="2"/>
                    <a:pt x="10" y="2"/>
                    <a:pt x="10" y="2"/>
                  </a:cubicBezTo>
                  <a:cubicBezTo>
                    <a:pt x="7" y="0"/>
                    <a:pt x="3" y="2"/>
                    <a:pt x="2" y="5"/>
                  </a:cubicBezTo>
                  <a:cubicBezTo>
                    <a:pt x="0" y="8"/>
                    <a:pt x="1" y="11"/>
                    <a:pt x="4" y="13"/>
                  </a:cubicBezTo>
                  <a:cubicBezTo>
                    <a:pt x="46" y="32"/>
                    <a:pt x="46" y="32"/>
                    <a:pt x="46" y="32"/>
                  </a:cubicBezTo>
                  <a:cubicBezTo>
                    <a:pt x="47" y="33"/>
                    <a:pt x="48" y="33"/>
                    <a:pt x="49" y="33"/>
                  </a:cubicBezTo>
                  <a:cubicBezTo>
                    <a:pt x="51" y="33"/>
                    <a:pt x="53" y="31"/>
                    <a:pt x="54" y="29"/>
                  </a:cubicBezTo>
                  <a:cubicBezTo>
                    <a:pt x="55" y="26"/>
                    <a:pt x="54" y="23"/>
                    <a:pt x="51" y="21"/>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99">
              <a:extLst>
                <a:ext uri="{FF2B5EF4-FFF2-40B4-BE49-F238E27FC236}">
                  <a16:creationId xmlns:a16="http://schemas.microsoft.com/office/drawing/2014/main" id="{C2A3D7F5-614E-3744-841F-F986808A8671}"/>
                </a:ext>
              </a:extLst>
            </p:cNvPr>
            <p:cNvSpPr>
              <a:spLocks/>
            </p:cNvSpPr>
            <p:nvPr/>
          </p:nvSpPr>
          <p:spPr bwMode="auto">
            <a:xfrm>
              <a:off x="1405" y="3120"/>
              <a:ext cx="81" cy="48"/>
            </a:xfrm>
            <a:custGeom>
              <a:avLst/>
              <a:gdLst>
                <a:gd name="T0" fmla="*/ 2 w 65"/>
                <a:gd name="T1" fmla="*/ 33 h 37"/>
                <a:gd name="T2" fmla="*/ 7 w 65"/>
                <a:gd name="T3" fmla="*/ 37 h 37"/>
                <a:gd name="T4" fmla="*/ 10 w 65"/>
                <a:gd name="T5" fmla="*/ 36 h 37"/>
                <a:gd name="T6" fmla="*/ 61 w 65"/>
                <a:gd name="T7" fmla="*/ 12 h 37"/>
                <a:gd name="T8" fmla="*/ 64 w 65"/>
                <a:gd name="T9" fmla="*/ 4 h 37"/>
                <a:gd name="T10" fmla="*/ 56 w 65"/>
                <a:gd name="T11" fmla="*/ 1 h 37"/>
                <a:gd name="T12" fmla="*/ 5 w 65"/>
                <a:gd name="T13" fmla="*/ 25 h 37"/>
                <a:gd name="T14" fmla="*/ 2 w 65"/>
                <a:gd name="T15" fmla="*/ 33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37">
                  <a:moveTo>
                    <a:pt x="2" y="33"/>
                  </a:moveTo>
                  <a:cubicBezTo>
                    <a:pt x="3" y="35"/>
                    <a:pt x="5" y="37"/>
                    <a:pt x="7" y="37"/>
                  </a:cubicBezTo>
                  <a:cubicBezTo>
                    <a:pt x="8" y="37"/>
                    <a:pt x="9" y="37"/>
                    <a:pt x="10" y="36"/>
                  </a:cubicBezTo>
                  <a:cubicBezTo>
                    <a:pt x="61" y="12"/>
                    <a:pt x="61" y="12"/>
                    <a:pt x="61" y="12"/>
                  </a:cubicBezTo>
                  <a:cubicBezTo>
                    <a:pt x="64" y="11"/>
                    <a:pt x="65" y="7"/>
                    <a:pt x="64" y="4"/>
                  </a:cubicBezTo>
                  <a:cubicBezTo>
                    <a:pt x="63" y="1"/>
                    <a:pt x="59" y="0"/>
                    <a:pt x="56" y="1"/>
                  </a:cubicBezTo>
                  <a:cubicBezTo>
                    <a:pt x="5" y="25"/>
                    <a:pt x="5" y="25"/>
                    <a:pt x="5" y="25"/>
                  </a:cubicBezTo>
                  <a:cubicBezTo>
                    <a:pt x="2" y="27"/>
                    <a:pt x="0" y="30"/>
                    <a:pt x="2" y="33"/>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200">
              <a:extLst>
                <a:ext uri="{FF2B5EF4-FFF2-40B4-BE49-F238E27FC236}">
                  <a16:creationId xmlns:a16="http://schemas.microsoft.com/office/drawing/2014/main" id="{7BD2FF9A-A460-C24C-A538-1E3EBFC12F9A}"/>
                </a:ext>
              </a:extLst>
            </p:cNvPr>
            <p:cNvSpPr>
              <a:spLocks/>
            </p:cNvSpPr>
            <p:nvPr/>
          </p:nvSpPr>
          <p:spPr bwMode="auto">
            <a:xfrm>
              <a:off x="1405" y="3168"/>
              <a:ext cx="69" cy="41"/>
            </a:xfrm>
            <a:custGeom>
              <a:avLst/>
              <a:gdLst>
                <a:gd name="T0" fmla="*/ 45 w 55"/>
                <a:gd name="T1" fmla="*/ 1 h 32"/>
                <a:gd name="T2" fmla="*/ 5 w 55"/>
                <a:gd name="T3" fmla="*/ 20 h 32"/>
                <a:gd name="T4" fmla="*/ 2 w 55"/>
                <a:gd name="T5" fmla="*/ 28 h 32"/>
                <a:gd name="T6" fmla="*/ 7 w 55"/>
                <a:gd name="T7" fmla="*/ 32 h 32"/>
                <a:gd name="T8" fmla="*/ 10 w 55"/>
                <a:gd name="T9" fmla="*/ 31 h 32"/>
                <a:gd name="T10" fmla="*/ 51 w 55"/>
                <a:gd name="T11" fmla="*/ 12 h 32"/>
                <a:gd name="T12" fmla="*/ 53 w 55"/>
                <a:gd name="T13" fmla="*/ 4 h 32"/>
                <a:gd name="T14" fmla="*/ 45 w 55"/>
                <a:gd name="T15" fmla="*/ 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32">
                  <a:moveTo>
                    <a:pt x="45" y="1"/>
                  </a:moveTo>
                  <a:cubicBezTo>
                    <a:pt x="5" y="20"/>
                    <a:pt x="5" y="20"/>
                    <a:pt x="5" y="20"/>
                  </a:cubicBezTo>
                  <a:cubicBezTo>
                    <a:pt x="2" y="22"/>
                    <a:pt x="0" y="25"/>
                    <a:pt x="2" y="28"/>
                  </a:cubicBezTo>
                  <a:cubicBezTo>
                    <a:pt x="3" y="30"/>
                    <a:pt x="5" y="32"/>
                    <a:pt x="7" y="32"/>
                  </a:cubicBezTo>
                  <a:cubicBezTo>
                    <a:pt x="8" y="32"/>
                    <a:pt x="9" y="32"/>
                    <a:pt x="10" y="31"/>
                  </a:cubicBezTo>
                  <a:cubicBezTo>
                    <a:pt x="51" y="12"/>
                    <a:pt x="51" y="12"/>
                    <a:pt x="51" y="12"/>
                  </a:cubicBezTo>
                  <a:cubicBezTo>
                    <a:pt x="54" y="11"/>
                    <a:pt x="55" y="7"/>
                    <a:pt x="53" y="4"/>
                  </a:cubicBezTo>
                  <a:cubicBezTo>
                    <a:pt x="52" y="1"/>
                    <a:pt x="48" y="0"/>
                    <a:pt x="45" y="1"/>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01">
              <a:extLst>
                <a:ext uri="{FF2B5EF4-FFF2-40B4-BE49-F238E27FC236}">
                  <a16:creationId xmlns:a16="http://schemas.microsoft.com/office/drawing/2014/main" id="{1CCD88C5-A1CB-B847-94C9-6A9CE8B3170C}"/>
                </a:ext>
              </a:extLst>
            </p:cNvPr>
            <p:cNvSpPr>
              <a:spLocks/>
            </p:cNvSpPr>
            <p:nvPr/>
          </p:nvSpPr>
          <p:spPr bwMode="auto">
            <a:xfrm>
              <a:off x="1255" y="3052"/>
              <a:ext cx="84" cy="116"/>
            </a:xfrm>
            <a:custGeom>
              <a:avLst/>
              <a:gdLst>
                <a:gd name="T0" fmla="*/ 5 w 68"/>
                <a:gd name="T1" fmla="*/ 66 h 90"/>
                <a:gd name="T2" fmla="*/ 0 w 68"/>
                <a:gd name="T3" fmla="*/ 58 h 90"/>
                <a:gd name="T4" fmla="*/ 29 w 68"/>
                <a:gd name="T5" fmla="*/ 36 h 90"/>
                <a:gd name="T6" fmla="*/ 67 w 68"/>
                <a:gd name="T7" fmla="*/ 79 h 90"/>
                <a:gd name="T8" fmla="*/ 57 w 68"/>
                <a:gd name="T9" fmla="*/ 87 h 90"/>
                <a:gd name="T10" fmla="*/ 5 w 68"/>
                <a:gd name="T11" fmla="*/ 66 h 90"/>
              </a:gdLst>
              <a:ahLst/>
              <a:cxnLst>
                <a:cxn ang="0">
                  <a:pos x="T0" y="T1"/>
                </a:cxn>
                <a:cxn ang="0">
                  <a:pos x="T2" y="T3"/>
                </a:cxn>
                <a:cxn ang="0">
                  <a:pos x="T4" y="T5"/>
                </a:cxn>
                <a:cxn ang="0">
                  <a:pos x="T6" y="T7"/>
                </a:cxn>
                <a:cxn ang="0">
                  <a:pos x="T8" y="T9"/>
                </a:cxn>
                <a:cxn ang="0">
                  <a:pos x="T10" y="T11"/>
                </a:cxn>
              </a:cxnLst>
              <a:rect l="0" t="0" r="r" b="b"/>
              <a:pathLst>
                <a:path w="68" h="90">
                  <a:moveTo>
                    <a:pt x="5" y="66"/>
                  </a:moveTo>
                  <a:cubicBezTo>
                    <a:pt x="2" y="65"/>
                    <a:pt x="0" y="61"/>
                    <a:pt x="0" y="58"/>
                  </a:cubicBezTo>
                  <a:cubicBezTo>
                    <a:pt x="2" y="16"/>
                    <a:pt x="20" y="0"/>
                    <a:pt x="29" y="36"/>
                  </a:cubicBezTo>
                  <a:cubicBezTo>
                    <a:pt x="38" y="71"/>
                    <a:pt x="64" y="15"/>
                    <a:pt x="67" y="79"/>
                  </a:cubicBezTo>
                  <a:cubicBezTo>
                    <a:pt x="68" y="85"/>
                    <a:pt x="62" y="90"/>
                    <a:pt x="57" y="87"/>
                  </a:cubicBezTo>
                  <a:lnTo>
                    <a:pt x="5" y="66"/>
                  </a:ln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1" name="TextBox 60">
            <a:extLst>
              <a:ext uri="{FF2B5EF4-FFF2-40B4-BE49-F238E27FC236}">
                <a16:creationId xmlns:a16="http://schemas.microsoft.com/office/drawing/2014/main" id="{044FDF81-522C-334A-AF19-E789D5695E0C}"/>
              </a:ext>
            </a:extLst>
          </p:cNvPr>
          <p:cNvSpPr txBox="1"/>
          <p:nvPr/>
        </p:nvSpPr>
        <p:spPr>
          <a:xfrm>
            <a:off x="7248801" y="5351227"/>
            <a:ext cx="4465405" cy="629403"/>
          </a:xfrm>
          <a:prstGeom prst="rect">
            <a:avLst/>
          </a:prstGeom>
          <a:solidFill>
            <a:srgbClr val="F7F7F7"/>
          </a:solidFill>
        </p:spPr>
        <p:txBody>
          <a:bodyPr wrap="square" rtlCol="0">
            <a:spAutoFit/>
          </a:bodyPr>
          <a:lstStyle/>
          <a:p>
            <a:pPr>
              <a:lnSpc>
                <a:spcPct val="90000"/>
              </a:lnSpc>
              <a:spcBef>
                <a:spcPts val="300"/>
              </a:spcBef>
            </a:pPr>
            <a:r>
              <a:rPr lang="en-US" sz="1200" b="1"/>
              <a:t>5. Close </a:t>
            </a:r>
          </a:p>
          <a:p>
            <a:pPr>
              <a:lnSpc>
                <a:spcPct val="90000"/>
              </a:lnSpc>
              <a:spcBef>
                <a:spcPts val="300"/>
              </a:spcBef>
            </a:pPr>
            <a:r>
              <a:rPr lang="en-US" sz="1200"/>
              <a:t>Handoff from implementation team to </a:t>
            </a:r>
            <a:br>
              <a:rPr lang="en-US" sz="1200"/>
            </a:br>
            <a:r>
              <a:rPr lang="en-US" sz="1200"/>
              <a:t>the platform maintenance team.</a:t>
            </a:r>
          </a:p>
        </p:txBody>
      </p:sp>
      <p:sp>
        <p:nvSpPr>
          <p:cNvPr id="62" name="TextBox 61">
            <a:extLst>
              <a:ext uri="{FF2B5EF4-FFF2-40B4-BE49-F238E27FC236}">
                <a16:creationId xmlns:a16="http://schemas.microsoft.com/office/drawing/2014/main" id="{08747EF4-E6C8-8A4D-8B22-D2BD2B973501}"/>
              </a:ext>
            </a:extLst>
          </p:cNvPr>
          <p:cNvSpPr txBox="1"/>
          <p:nvPr/>
        </p:nvSpPr>
        <p:spPr>
          <a:xfrm>
            <a:off x="7248801" y="4446866"/>
            <a:ext cx="4465405" cy="812530"/>
          </a:xfrm>
          <a:prstGeom prst="rect">
            <a:avLst/>
          </a:prstGeom>
          <a:solidFill>
            <a:srgbClr val="F7F7F7"/>
          </a:solidFill>
        </p:spPr>
        <p:txBody>
          <a:bodyPr wrap="square" lIns="91440" tIns="45720" rIns="91440" bIns="45720" rtlCol="0" anchor="t">
            <a:spAutoFit/>
          </a:bodyPr>
          <a:lstStyle/>
          <a:p>
            <a:pPr>
              <a:lnSpc>
                <a:spcPct val="90000"/>
              </a:lnSpc>
              <a:spcBef>
                <a:spcPts val="300"/>
              </a:spcBef>
            </a:pPr>
            <a:r>
              <a:rPr lang="en-US" sz="1200" b="1"/>
              <a:t>4. Deliver </a:t>
            </a:r>
          </a:p>
          <a:p>
            <a:r>
              <a:rPr lang="en-US" sz="1200"/>
              <a:t>Review results with stakeholders; create and </a:t>
            </a:r>
            <a:br>
              <a:rPr lang="en-US" sz="1200"/>
            </a:br>
            <a:r>
              <a:rPr lang="en-US" sz="1200"/>
              <a:t>rollout</a:t>
            </a:r>
            <a:r>
              <a:rPr lang="en-US" sz="1200">
                <a:ea typeface="+mn-lt"/>
                <a:cs typeface="+mn-lt"/>
              </a:rPr>
              <a:t> </a:t>
            </a:r>
            <a:r>
              <a:rPr lang="en-US" sz="1200"/>
              <a:t>a Communications and Training Plan; </a:t>
            </a:r>
            <a:br>
              <a:rPr lang="en-US" sz="1200"/>
            </a:br>
            <a:r>
              <a:rPr lang="en-US" sz="1200"/>
              <a:t>go-live; and provide post go-live support.</a:t>
            </a:r>
            <a:endParaRPr lang="en-US"/>
          </a:p>
        </p:txBody>
      </p:sp>
      <p:pic>
        <p:nvPicPr>
          <p:cNvPr id="63" name="Picture 62">
            <a:extLst>
              <a:ext uri="{FF2B5EF4-FFF2-40B4-BE49-F238E27FC236}">
                <a16:creationId xmlns:a16="http://schemas.microsoft.com/office/drawing/2014/main" id="{D5AE9D9C-56F6-3E48-985F-47CD41424E94}"/>
              </a:ext>
            </a:extLst>
          </p:cNvPr>
          <p:cNvPicPr>
            <a:picLocks noChangeAspect="1"/>
          </p:cNvPicPr>
          <p:nvPr/>
        </p:nvPicPr>
        <p:blipFill>
          <a:blip r:embed="rId4"/>
          <a:stretch>
            <a:fillRect/>
          </a:stretch>
        </p:blipFill>
        <p:spPr>
          <a:xfrm>
            <a:off x="11067545" y="4665988"/>
            <a:ext cx="360252" cy="371999"/>
          </a:xfrm>
          <a:prstGeom prst="rect">
            <a:avLst/>
          </a:prstGeom>
        </p:spPr>
      </p:pic>
      <p:grpSp>
        <p:nvGrpSpPr>
          <p:cNvPr id="68" name="Group 67">
            <a:extLst>
              <a:ext uri="{FF2B5EF4-FFF2-40B4-BE49-F238E27FC236}">
                <a16:creationId xmlns:a16="http://schemas.microsoft.com/office/drawing/2014/main" id="{B7884A06-627F-C041-A34D-ED1C3F3672D4}"/>
              </a:ext>
            </a:extLst>
          </p:cNvPr>
          <p:cNvGrpSpPr>
            <a:grpSpLocks noChangeAspect="1"/>
          </p:cNvGrpSpPr>
          <p:nvPr/>
        </p:nvGrpSpPr>
        <p:grpSpPr>
          <a:xfrm>
            <a:off x="11060305" y="5488822"/>
            <a:ext cx="381237" cy="345215"/>
            <a:chOff x="15736482" y="1870133"/>
            <a:chExt cx="462104" cy="418441"/>
          </a:xfrm>
        </p:grpSpPr>
        <p:sp>
          <p:nvSpPr>
            <p:cNvPr id="69" name="Freeform 86">
              <a:extLst>
                <a:ext uri="{FF2B5EF4-FFF2-40B4-BE49-F238E27FC236}">
                  <a16:creationId xmlns:a16="http://schemas.microsoft.com/office/drawing/2014/main" id="{E22E0DCA-9F7D-234F-8030-407705341EC7}"/>
                </a:ext>
              </a:extLst>
            </p:cNvPr>
            <p:cNvSpPr>
              <a:spLocks/>
            </p:cNvSpPr>
            <p:nvPr/>
          </p:nvSpPr>
          <p:spPr bwMode="auto">
            <a:xfrm>
              <a:off x="15736482" y="1870133"/>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87">
              <a:extLst>
                <a:ext uri="{FF2B5EF4-FFF2-40B4-BE49-F238E27FC236}">
                  <a16:creationId xmlns:a16="http://schemas.microsoft.com/office/drawing/2014/main" id="{A773F866-2A08-BA46-B304-4EA6698781C9}"/>
                </a:ext>
              </a:extLst>
            </p:cNvPr>
            <p:cNvSpPr>
              <a:spLocks/>
            </p:cNvSpPr>
            <p:nvPr/>
          </p:nvSpPr>
          <p:spPr bwMode="auto">
            <a:xfrm>
              <a:off x="15736482" y="2015678"/>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88">
              <a:extLst>
                <a:ext uri="{FF2B5EF4-FFF2-40B4-BE49-F238E27FC236}">
                  <a16:creationId xmlns:a16="http://schemas.microsoft.com/office/drawing/2014/main" id="{F2BBA6ED-CF90-FB48-AAB3-09A02033AE32}"/>
                </a:ext>
              </a:extLst>
            </p:cNvPr>
            <p:cNvSpPr>
              <a:spLocks/>
            </p:cNvSpPr>
            <p:nvPr/>
          </p:nvSpPr>
          <p:spPr bwMode="auto">
            <a:xfrm>
              <a:off x="15736482" y="2161222"/>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89">
              <a:extLst>
                <a:ext uri="{FF2B5EF4-FFF2-40B4-BE49-F238E27FC236}">
                  <a16:creationId xmlns:a16="http://schemas.microsoft.com/office/drawing/2014/main" id="{C98ADD67-E0F2-8C4F-A8D6-D50CD439E0F9}"/>
                </a:ext>
              </a:extLst>
            </p:cNvPr>
            <p:cNvSpPr>
              <a:spLocks/>
            </p:cNvSpPr>
            <p:nvPr/>
          </p:nvSpPr>
          <p:spPr bwMode="auto">
            <a:xfrm>
              <a:off x="15909316" y="1930170"/>
              <a:ext cx="243787" cy="25470"/>
            </a:xfrm>
            <a:custGeom>
              <a:avLst/>
              <a:gdLst>
                <a:gd name="T0" fmla="*/ 118 w 124"/>
                <a:gd name="T1" fmla="*/ 12 h 12"/>
                <a:gd name="T2" fmla="*/ 6 w 124"/>
                <a:gd name="T3" fmla="*/ 12 h 12"/>
                <a:gd name="T4" fmla="*/ 0 w 124"/>
                <a:gd name="T5" fmla="*/ 6 h 12"/>
                <a:gd name="T6" fmla="*/ 6 w 124"/>
                <a:gd name="T7" fmla="*/ 0 h 12"/>
                <a:gd name="T8" fmla="*/ 118 w 124"/>
                <a:gd name="T9" fmla="*/ 0 h 12"/>
                <a:gd name="T10" fmla="*/ 124 w 124"/>
                <a:gd name="T11" fmla="*/ 6 h 12"/>
                <a:gd name="T12" fmla="*/ 118 w 1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4" h="12">
                  <a:moveTo>
                    <a:pt x="118" y="12"/>
                  </a:moveTo>
                  <a:cubicBezTo>
                    <a:pt x="6" y="12"/>
                    <a:pt x="6" y="12"/>
                    <a:pt x="6" y="12"/>
                  </a:cubicBezTo>
                  <a:cubicBezTo>
                    <a:pt x="3" y="12"/>
                    <a:pt x="0" y="9"/>
                    <a:pt x="0" y="6"/>
                  </a:cubicBezTo>
                  <a:cubicBezTo>
                    <a:pt x="0" y="3"/>
                    <a:pt x="3" y="0"/>
                    <a:pt x="6" y="0"/>
                  </a:cubicBezTo>
                  <a:cubicBezTo>
                    <a:pt x="118" y="0"/>
                    <a:pt x="118" y="0"/>
                    <a:pt x="118" y="0"/>
                  </a:cubicBezTo>
                  <a:cubicBezTo>
                    <a:pt x="121" y="0"/>
                    <a:pt x="124" y="3"/>
                    <a:pt x="124" y="6"/>
                  </a:cubicBezTo>
                  <a:cubicBezTo>
                    <a:pt x="124" y="9"/>
                    <a:pt x="121" y="12"/>
                    <a:pt x="118"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90">
              <a:extLst>
                <a:ext uri="{FF2B5EF4-FFF2-40B4-BE49-F238E27FC236}">
                  <a16:creationId xmlns:a16="http://schemas.microsoft.com/office/drawing/2014/main" id="{4D68EE3B-B483-684D-A1FE-862414800C9E}"/>
                </a:ext>
              </a:extLst>
            </p:cNvPr>
            <p:cNvSpPr>
              <a:spLocks/>
            </p:cNvSpPr>
            <p:nvPr/>
          </p:nvSpPr>
          <p:spPr bwMode="auto">
            <a:xfrm>
              <a:off x="15909316" y="2075715"/>
              <a:ext cx="289270" cy="25470"/>
            </a:xfrm>
            <a:custGeom>
              <a:avLst/>
              <a:gdLst>
                <a:gd name="T0" fmla="*/ 142 w 148"/>
                <a:gd name="T1" fmla="*/ 12 h 12"/>
                <a:gd name="T2" fmla="*/ 6 w 148"/>
                <a:gd name="T3" fmla="*/ 12 h 12"/>
                <a:gd name="T4" fmla="*/ 0 w 148"/>
                <a:gd name="T5" fmla="*/ 6 h 12"/>
                <a:gd name="T6" fmla="*/ 6 w 148"/>
                <a:gd name="T7" fmla="*/ 0 h 12"/>
                <a:gd name="T8" fmla="*/ 142 w 148"/>
                <a:gd name="T9" fmla="*/ 0 h 12"/>
                <a:gd name="T10" fmla="*/ 148 w 148"/>
                <a:gd name="T11" fmla="*/ 6 h 12"/>
                <a:gd name="T12" fmla="*/ 142 w 1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48" h="12">
                  <a:moveTo>
                    <a:pt x="142" y="12"/>
                  </a:moveTo>
                  <a:cubicBezTo>
                    <a:pt x="6" y="12"/>
                    <a:pt x="6" y="12"/>
                    <a:pt x="6" y="12"/>
                  </a:cubicBezTo>
                  <a:cubicBezTo>
                    <a:pt x="3" y="12"/>
                    <a:pt x="0" y="9"/>
                    <a:pt x="0" y="6"/>
                  </a:cubicBezTo>
                  <a:cubicBezTo>
                    <a:pt x="0" y="3"/>
                    <a:pt x="3" y="0"/>
                    <a:pt x="6" y="0"/>
                  </a:cubicBezTo>
                  <a:cubicBezTo>
                    <a:pt x="142" y="0"/>
                    <a:pt x="142" y="0"/>
                    <a:pt x="142" y="0"/>
                  </a:cubicBezTo>
                  <a:cubicBezTo>
                    <a:pt x="145" y="0"/>
                    <a:pt x="148" y="3"/>
                    <a:pt x="148" y="6"/>
                  </a:cubicBezTo>
                  <a:cubicBezTo>
                    <a:pt x="148" y="9"/>
                    <a:pt x="145" y="12"/>
                    <a:pt x="142"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91">
              <a:extLst>
                <a:ext uri="{FF2B5EF4-FFF2-40B4-BE49-F238E27FC236}">
                  <a16:creationId xmlns:a16="http://schemas.microsoft.com/office/drawing/2014/main" id="{67FEC681-4B5F-1946-A2D3-AF6E5D4A59B3}"/>
                </a:ext>
              </a:extLst>
            </p:cNvPr>
            <p:cNvSpPr>
              <a:spLocks/>
            </p:cNvSpPr>
            <p:nvPr/>
          </p:nvSpPr>
          <p:spPr bwMode="auto">
            <a:xfrm>
              <a:off x="15909316" y="2221259"/>
              <a:ext cx="211040" cy="25470"/>
            </a:xfrm>
            <a:custGeom>
              <a:avLst/>
              <a:gdLst>
                <a:gd name="T0" fmla="*/ 102 w 108"/>
                <a:gd name="T1" fmla="*/ 12 h 12"/>
                <a:gd name="T2" fmla="*/ 6 w 108"/>
                <a:gd name="T3" fmla="*/ 12 h 12"/>
                <a:gd name="T4" fmla="*/ 0 w 108"/>
                <a:gd name="T5" fmla="*/ 6 h 12"/>
                <a:gd name="T6" fmla="*/ 6 w 108"/>
                <a:gd name="T7" fmla="*/ 0 h 12"/>
                <a:gd name="T8" fmla="*/ 102 w 108"/>
                <a:gd name="T9" fmla="*/ 0 h 12"/>
                <a:gd name="T10" fmla="*/ 108 w 108"/>
                <a:gd name="T11" fmla="*/ 6 h 12"/>
                <a:gd name="T12" fmla="*/ 102 w 10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08" h="12">
                  <a:moveTo>
                    <a:pt x="102" y="12"/>
                  </a:moveTo>
                  <a:cubicBezTo>
                    <a:pt x="6" y="12"/>
                    <a:pt x="6" y="12"/>
                    <a:pt x="6" y="12"/>
                  </a:cubicBezTo>
                  <a:cubicBezTo>
                    <a:pt x="3" y="12"/>
                    <a:pt x="0" y="9"/>
                    <a:pt x="0" y="6"/>
                  </a:cubicBezTo>
                  <a:cubicBezTo>
                    <a:pt x="0" y="3"/>
                    <a:pt x="3" y="0"/>
                    <a:pt x="6" y="0"/>
                  </a:cubicBezTo>
                  <a:cubicBezTo>
                    <a:pt x="102" y="0"/>
                    <a:pt x="102" y="0"/>
                    <a:pt x="102" y="0"/>
                  </a:cubicBezTo>
                  <a:cubicBezTo>
                    <a:pt x="105" y="0"/>
                    <a:pt x="108" y="3"/>
                    <a:pt x="108" y="6"/>
                  </a:cubicBezTo>
                  <a:cubicBezTo>
                    <a:pt x="108" y="9"/>
                    <a:pt x="105" y="12"/>
                    <a:pt x="102"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75" name="Group 74">
            <a:extLst>
              <a:ext uri="{FF2B5EF4-FFF2-40B4-BE49-F238E27FC236}">
                <a16:creationId xmlns:a16="http://schemas.microsoft.com/office/drawing/2014/main" id="{DB34D605-4845-5148-8757-E98DEC6BF167}"/>
              </a:ext>
            </a:extLst>
          </p:cNvPr>
          <p:cNvGrpSpPr>
            <a:grpSpLocks noChangeAspect="1"/>
          </p:cNvGrpSpPr>
          <p:nvPr/>
        </p:nvGrpSpPr>
        <p:grpSpPr>
          <a:xfrm>
            <a:off x="11050610" y="3914523"/>
            <a:ext cx="390932" cy="393192"/>
            <a:chOff x="6869550" y="-1248517"/>
            <a:chExt cx="585769" cy="589156"/>
          </a:xfrm>
        </p:grpSpPr>
        <p:sp>
          <p:nvSpPr>
            <p:cNvPr id="76" name="Freeform: Shape 61">
              <a:extLst>
                <a:ext uri="{FF2B5EF4-FFF2-40B4-BE49-F238E27FC236}">
                  <a16:creationId xmlns:a16="http://schemas.microsoft.com/office/drawing/2014/main" id="{0D0F6A5D-3981-1E4F-8F14-20603C4C0FA6}"/>
                </a:ext>
              </a:extLst>
            </p:cNvPr>
            <p:cNvSpPr/>
            <p:nvPr/>
          </p:nvSpPr>
          <p:spPr>
            <a:xfrm>
              <a:off x="6883819" y="-1248517"/>
              <a:ext cx="571500" cy="571500"/>
            </a:xfrm>
            <a:custGeom>
              <a:avLst/>
              <a:gdLst>
                <a:gd name="connsiteX0" fmla="*/ 301466 w 571500"/>
                <a:gd name="connsiteY0" fmla="*/ 358997 h 571500"/>
                <a:gd name="connsiteX1" fmla="*/ 305753 w 571500"/>
                <a:gd name="connsiteY1" fmla="*/ 346996 h 571500"/>
                <a:gd name="connsiteX2" fmla="*/ 349187 w 571500"/>
                <a:gd name="connsiteY2" fmla="*/ 288131 h 571500"/>
                <a:gd name="connsiteX3" fmla="*/ 287274 w 571500"/>
                <a:gd name="connsiteY3" fmla="*/ 226219 h 571500"/>
                <a:gd name="connsiteX4" fmla="*/ 228410 w 571500"/>
                <a:gd name="connsiteY4" fmla="*/ 269748 h 571500"/>
                <a:gd name="connsiteX5" fmla="*/ 216503 w 571500"/>
                <a:gd name="connsiteY5" fmla="*/ 273939 h 571500"/>
                <a:gd name="connsiteX6" fmla="*/ 197072 w 571500"/>
                <a:gd name="connsiteY6" fmla="*/ 283178 h 571500"/>
                <a:gd name="connsiteX7" fmla="*/ 287274 w 571500"/>
                <a:gd name="connsiteY7" fmla="*/ 197549 h 571500"/>
                <a:gd name="connsiteX8" fmla="*/ 377762 w 571500"/>
                <a:gd name="connsiteY8" fmla="*/ 288036 h 571500"/>
                <a:gd name="connsiteX9" fmla="*/ 292132 w 571500"/>
                <a:gd name="connsiteY9" fmla="*/ 378428 h 571500"/>
                <a:gd name="connsiteX10" fmla="*/ 301466 w 571500"/>
                <a:gd name="connsiteY10" fmla="*/ 358997 h 571500"/>
                <a:gd name="connsiteX11" fmla="*/ 473012 w 571500"/>
                <a:gd name="connsiteY11" fmla="*/ 287750 h 571500"/>
                <a:gd name="connsiteX12" fmla="*/ 287655 w 571500"/>
                <a:gd name="connsiteY12" fmla="*/ 102394 h 571500"/>
                <a:gd name="connsiteX13" fmla="*/ 102394 w 571500"/>
                <a:gd name="connsiteY13" fmla="*/ 287750 h 571500"/>
                <a:gd name="connsiteX14" fmla="*/ 106680 w 571500"/>
                <a:gd name="connsiteY14" fmla="*/ 326422 h 571500"/>
                <a:gd name="connsiteX15" fmla="*/ 133160 w 571500"/>
                <a:gd name="connsiteY15" fmla="*/ 313754 h 571500"/>
                <a:gd name="connsiteX16" fmla="*/ 130874 w 571500"/>
                <a:gd name="connsiteY16" fmla="*/ 287750 h 571500"/>
                <a:gd name="connsiteX17" fmla="*/ 287655 w 571500"/>
                <a:gd name="connsiteY17" fmla="*/ 130969 h 571500"/>
                <a:gd name="connsiteX18" fmla="*/ 444437 w 571500"/>
                <a:gd name="connsiteY18" fmla="*/ 287750 h 571500"/>
                <a:gd name="connsiteX19" fmla="*/ 287655 w 571500"/>
                <a:gd name="connsiteY19" fmla="*/ 444532 h 571500"/>
                <a:gd name="connsiteX20" fmla="*/ 261747 w 571500"/>
                <a:gd name="connsiteY20" fmla="*/ 442341 h 571500"/>
                <a:gd name="connsiteX21" fmla="*/ 249079 w 571500"/>
                <a:gd name="connsiteY21" fmla="*/ 468821 h 571500"/>
                <a:gd name="connsiteX22" fmla="*/ 287655 w 571500"/>
                <a:gd name="connsiteY22" fmla="*/ 473107 h 571500"/>
                <a:gd name="connsiteX23" fmla="*/ 473012 w 571500"/>
                <a:gd name="connsiteY23" fmla="*/ 287750 h 571500"/>
                <a:gd name="connsiteX24" fmla="*/ 568262 w 571500"/>
                <a:gd name="connsiteY24" fmla="*/ 287750 h 571500"/>
                <a:gd name="connsiteX25" fmla="*/ 287655 w 571500"/>
                <a:gd name="connsiteY25" fmla="*/ 7144 h 571500"/>
                <a:gd name="connsiteX26" fmla="*/ 7144 w 571500"/>
                <a:gd name="connsiteY26" fmla="*/ 287750 h 571500"/>
                <a:gd name="connsiteX27" fmla="*/ 19050 w 571500"/>
                <a:gd name="connsiteY27" fmla="*/ 368332 h 571500"/>
                <a:gd name="connsiteX28" fmla="*/ 45148 w 571500"/>
                <a:gd name="connsiteY28" fmla="*/ 355854 h 571500"/>
                <a:gd name="connsiteX29" fmla="*/ 35719 w 571500"/>
                <a:gd name="connsiteY29" fmla="*/ 287750 h 571500"/>
                <a:gd name="connsiteX30" fmla="*/ 287655 w 571500"/>
                <a:gd name="connsiteY30" fmla="*/ 35719 h 571500"/>
                <a:gd name="connsiteX31" fmla="*/ 539687 w 571500"/>
                <a:gd name="connsiteY31" fmla="*/ 287750 h 571500"/>
                <a:gd name="connsiteX32" fmla="*/ 287655 w 571500"/>
                <a:gd name="connsiteY32" fmla="*/ 539782 h 571500"/>
                <a:gd name="connsiteX33" fmla="*/ 219647 w 571500"/>
                <a:gd name="connsiteY33" fmla="*/ 530352 h 571500"/>
                <a:gd name="connsiteX34" fmla="*/ 207169 w 571500"/>
                <a:gd name="connsiteY34" fmla="*/ 556451 h 571500"/>
                <a:gd name="connsiteX35" fmla="*/ 287655 w 571500"/>
                <a:gd name="connsiteY35" fmla="*/ 568357 h 571500"/>
                <a:gd name="connsiteX36" fmla="*/ 568262 w 571500"/>
                <a:gd name="connsiteY36" fmla="*/ 287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71500" h="571500">
                  <a:moveTo>
                    <a:pt x="301466" y="358997"/>
                  </a:moveTo>
                  <a:cubicBezTo>
                    <a:pt x="303276" y="355187"/>
                    <a:pt x="304705" y="351187"/>
                    <a:pt x="305753" y="346996"/>
                  </a:cubicBezTo>
                  <a:cubicBezTo>
                    <a:pt x="331470" y="338900"/>
                    <a:pt x="349187" y="315087"/>
                    <a:pt x="349187" y="288131"/>
                  </a:cubicBezTo>
                  <a:cubicBezTo>
                    <a:pt x="349187" y="254032"/>
                    <a:pt x="321374" y="226219"/>
                    <a:pt x="287274" y="226219"/>
                  </a:cubicBezTo>
                  <a:cubicBezTo>
                    <a:pt x="260223" y="226219"/>
                    <a:pt x="236411" y="243935"/>
                    <a:pt x="228410" y="269748"/>
                  </a:cubicBezTo>
                  <a:cubicBezTo>
                    <a:pt x="224123" y="270796"/>
                    <a:pt x="220218" y="272225"/>
                    <a:pt x="216503" y="273939"/>
                  </a:cubicBezTo>
                  <a:lnTo>
                    <a:pt x="197072" y="283178"/>
                  </a:lnTo>
                  <a:cubicBezTo>
                    <a:pt x="199835" y="235172"/>
                    <a:pt x="239268" y="197549"/>
                    <a:pt x="287274" y="197549"/>
                  </a:cubicBezTo>
                  <a:cubicBezTo>
                    <a:pt x="337185" y="197549"/>
                    <a:pt x="377762" y="238125"/>
                    <a:pt x="377762" y="288036"/>
                  </a:cubicBezTo>
                  <a:cubicBezTo>
                    <a:pt x="377762" y="336328"/>
                    <a:pt x="339757" y="375857"/>
                    <a:pt x="292132" y="378428"/>
                  </a:cubicBezTo>
                  <a:lnTo>
                    <a:pt x="301466" y="358997"/>
                  </a:lnTo>
                  <a:close/>
                  <a:moveTo>
                    <a:pt x="473012" y="287750"/>
                  </a:moveTo>
                  <a:cubicBezTo>
                    <a:pt x="473012" y="185547"/>
                    <a:pt x="389858" y="102394"/>
                    <a:pt x="287655" y="102394"/>
                  </a:cubicBezTo>
                  <a:cubicBezTo>
                    <a:pt x="185452" y="102394"/>
                    <a:pt x="102394" y="185547"/>
                    <a:pt x="102394" y="287750"/>
                  </a:cubicBezTo>
                  <a:cubicBezTo>
                    <a:pt x="102394" y="300323"/>
                    <a:pt x="103823" y="313277"/>
                    <a:pt x="106680" y="326422"/>
                  </a:cubicBezTo>
                  <a:lnTo>
                    <a:pt x="133160" y="313754"/>
                  </a:lnTo>
                  <a:cubicBezTo>
                    <a:pt x="131636" y="304991"/>
                    <a:pt x="130874" y="296228"/>
                    <a:pt x="130874" y="287750"/>
                  </a:cubicBezTo>
                  <a:cubicBezTo>
                    <a:pt x="130874" y="201263"/>
                    <a:pt x="201168" y="130969"/>
                    <a:pt x="287655" y="130969"/>
                  </a:cubicBezTo>
                  <a:cubicBezTo>
                    <a:pt x="374142" y="130969"/>
                    <a:pt x="444437" y="201359"/>
                    <a:pt x="444437" y="287750"/>
                  </a:cubicBezTo>
                  <a:cubicBezTo>
                    <a:pt x="444437" y="374142"/>
                    <a:pt x="374142" y="444532"/>
                    <a:pt x="287655" y="444532"/>
                  </a:cubicBezTo>
                  <a:cubicBezTo>
                    <a:pt x="279178" y="444532"/>
                    <a:pt x="270510" y="443770"/>
                    <a:pt x="261747" y="442341"/>
                  </a:cubicBezTo>
                  <a:lnTo>
                    <a:pt x="249079" y="468821"/>
                  </a:lnTo>
                  <a:cubicBezTo>
                    <a:pt x="262128" y="471678"/>
                    <a:pt x="275082" y="473107"/>
                    <a:pt x="287655" y="473107"/>
                  </a:cubicBezTo>
                  <a:cubicBezTo>
                    <a:pt x="389858" y="473012"/>
                    <a:pt x="473012" y="389954"/>
                    <a:pt x="473012" y="287750"/>
                  </a:cubicBezTo>
                  <a:close/>
                  <a:moveTo>
                    <a:pt x="568262" y="287750"/>
                  </a:moveTo>
                  <a:cubicBezTo>
                    <a:pt x="568262" y="132969"/>
                    <a:pt x="442436" y="7144"/>
                    <a:pt x="287655" y="7144"/>
                  </a:cubicBezTo>
                  <a:cubicBezTo>
                    <a:pt x="132874" y="7144"/>
                    <a:pt x="7144" y="132969"/>
                    <a:pt x="7144" y="287750"/>
                  </a:cubicBezTo>
                  <a:cubicBezTo>
                    <a:pt x="7144" y="314992"/>
                    <a:pt x="11144" y="342043"/>
                    <a:pt x="19050" y="368332"/>
                  </a:cubicBezTo>
                  <a:lnTo>
                    <a:pt x="45148" y="355854"/>
                  </a:lnTo>
                  <a:cubicBezTo>
                    <a:pt x="38862" y="333566"/>
                    <a:pt x="35719" y="310610"/>
                    <a:pt x="35719" y="287750"/>
                  </a:cubicBezTo>
                  <a:cubicBezTo>
                    <a:pt x="35719" y="148781"/>
                    <a:pt x="148685" y="35719"/>
                    <a:pt x="287655" y="35719"/>
                  </a:cubicBezTo>
                  <a:cubicBezTo>
                    <a:pt x="426625" y="35719"/>
                    <a:pt x="539687" y="148781"/>
                    <a:pt x="539687" y="287750"/>
                  </a:cubicBezTo>
                  <a:cubicBezTo>
                    <a:pt x="539687" y="426720"/>
                    <a:pt x="426625" y="539782"/>
                    <a:pt x="287655" y="539782"/>
                  </a:cubicBezTo>
                  <a:cubicBezTo>
                    <a:pt x="264795" y="539782"/>
                    <a:pt x="241935" y="536639"/>
                    <a:pt x="219647" y="530352"/>
                  </a:cubicBezTo>
                  <a:lnTo>
                    <a:pt x="207169" y="556451"/>
                  </a:lnTo>
                  <a:cubicBezTo>
                    <a:pt x="233363" y="564356"/>
                    <a:pt x="260414" y="568357"/>
                    <a:pt x="287655" y="568357"/>
                  </a:cubicBezTo>
                  <a:cubicBezTo>
                    <a:pt x="442436" y="568262"/>
                    <a:pt x="568262" y="442436"/>
                    <a:pt x="568262" y="287750"/>
                  </a:cubicBezTo>
                  <a:close/>
                </a:path>
              </a:pathLst>
            </a:custGeom>
            <a:solidFill>
              <a:srgbClr val="293E40"/>
            </a:solidFill>
            <a:ln w="9525" cap="flat">
              <a:noFill/>
              <a:prstDash val="solid"/>
              <a:miter/>
            </a:ln>
          </p:spPr>
          <p:txBody>
            <a:bodyPr rtlCol="0" anchor="ctr"/>
            <a:lstStyle/>
            <a:p>
              <a:endParaRPr lang="en-US"/>
            </a:p>
          </p:txBody>
        </p:sp>
        <p:sp>
          <p:nvSpPr>
            <p:cNvPr id="77" name="Freeform: Shape 62">
              <a:extLst>
                <a:ext uri="{FF2B5EF4-FFF2-40B4-BE49-F238E27FC236}">
                  <a16:creationId xmlns:a16="http://schemas.microsoft.com/office/drawing/2014/main" id="{5CD0BBBC-22A7-F747-8352-2ECB755D57DB}"/>
                </a:ext>
              </a:extLst>
            </p:cNvPr>
            <p:cNvSpPr/>
            <p:nvPr/>
          </p:nvSpPr>
          <p:spPr>
            <a:xfrm>
              <a:off x="6869550" y="-954636"/>
              <a:ext cx="295275" cy="295275"/>
            </a:xfrm>
            <a:custGeom>
              <a:avLst/>
              <a:gdLst>
                <a:gd name="connsiteX0" fmla="*/ 258681 w 295275"/>
                <a:gd name="connsiteY0" fmla="*/ 9300 h 295275"/>
                <a:gd name="connsiteX1" fmla="*/ 19032 w 295275"/>
                <a:gd name="connsiteY1" fmla="*/ 123886 h 295275"/>
                <a:gd name="connsiteX2" fmla="*/ 21413 w 295275"/>
                <a:gd name="connsiteY2" fmla="*/ 162557 h 295275"/>
                <a:gd name="connsiteX3" fmla="*/ 95422 w 295275"/>
                <a:gd name="connsiteY3" fmla="*/ 187227 h 295275"/>
                <a:gd name="connsiteX4" fmla="*/ 108662 w 295275"/>
                <a:gd name="connsiteY4" fmla="*/ 200467 h 295275"/>
                <a:gd name="connsiteX5" fmla="*/ 133332 w 295275"/>
                <a:gd name="connsiteY5" fmla="*/ 274476 h 295275"/>
                <a:gd name="connsiteX6" fmla="*/ 172003 w 295275"/>
                <a:gd name="connsiteY6" fmla="*/ 276857 h 295275"/>
                <a:gd name="connsiteX7" fmla="*/ 286589 w 295275"/>
                <a:gd name="connsiteY7" fmla="*/ 37113 h 295275"/>
                <a:gd name="connsiteX8" fmla="*/ 258681 w 295275"/>
                <a:gd name="connsiteY8" fmla="*/ 930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275" h="295275">
                  <a:moveTo>
                    <a:pt x="258681" y="9300"/>
                  </a:moveTo>
                  <a:lnTo>
                    <a:pt x="19032" y="123886"/>
                  </a:lnTo>
                  <a:cubicBezTo>
                    <a:pt x="2077" y="131982"/>
                    <a:pt x="3601" y="156652"/>
                    <a:pt x="21413" y="162557"/>
                  </a:cubicBezTo>
                  <a:lnTo>
                    <a:pt x="95422" y="187227"/>
                  </a:lnTo>
                  <a:cubicBezTo>
                    <a:pt x="101613" y="189323"/>
                    <a:pt x="106566" y="194180"/>
                    <a:pt x="108662" y="200467"/>
                  </a:cubicBezTo>
                  <a:lnTo>
                    <a:pt x="133332" y="274476"/>
                  </a:lnTo>
                  <a:cubicBezTo>
                    <a:pt x="139237" y="292288"/>
                    <a:pt x="163907" y="293812"/>
                    <a:pt x="172003" y="276857"/>
                  </a:cubicBezTo>
                  <a:lnTo>
                    <a:pt x="286589" y="37113"/>
                  </a:lnTo>
                  <a:cubicBezTo>
                    <a:pt x="295066" y="19301"/>
                    <a:pt x="276492" y="728"/>
                    <a:pt x="258681" y="9300"/>
                  </a:cubicBezTo>
                  <a:close/>
                </a:path>
              </a:pathLst>
            </a:custGeom>
            <a:solidFill>
              <a:srgbClr val="81B5A0"/>
            </a:solidFill>
            <a:ln w="9525" cap="flat">
              <a:noFill/>
              <a:prstDash val="solid"/>
              <a:miter/>
            </a:ln>
          </p:spPr>
          <p:txBody>
            <a:bodyPr rtlCol="0" anchor="ctr"/>
            <a:lstStyle/>
            <a:p>
              <a:endParaRPr lang="en-US"/>
            </a:p>
          </p:txBody>
        </p:sp>
      </p:grpSp>
      <p:pic>
        <p:nvPicPr>
          <p:cNvPr id="78" name="Picture 77" descr="Chart&#10;&#10;Description automatically generated">
            <a:extLst>
              <a:ext uri="{FF2B5EF4-FFF2-40B4-BE49-F238E27FC236}">
                <a16:creationId xmlns:a16="http://schemas.microsoft.com/office/drawing/2014/main" id="{5BDB8082-960F-7946-8B21-2AFACC2196E8}"/>
              </a:ext>
            </a:extLst>
          </p:cNvPr>
          <p:cNvPicPr>
            <a:picLocks noChangeAspect="1"/>
          </p:cNvPicPr>
          <p:nvPr/>
        </p:nvPicPr>
        <p:blipFill>
          <a:blip r:embed="rId5"/>
          <a:stretch>
            <a:fillRect/>
          </a:stretch>
        </p:blipFill>
        <p:spPr>
          <a:xfrm>
            <a:off x="5057002" y="3910784"/>
            <a:ext cx="2070100" cy="2070100"/>
          </a:xfrm>
          <a:prstGeom prst="rect">
            <a:avLst/>
          </a:prstGeom>
        </p:spPr>
      </p:pic>
      <p:sp>
        <p:nvSpPr>
          <p:cNvPr id="79" name="TextBox 78">
            <a:extLst>
              <a:ext uri="{FF2B5EF4-FFF2-40B4-BE49-F238E27FC236}">
                <a16:creationId xmlns:a16="http://schemas.microsoft.com/office/drawing/2014/main" id="{8FF14E86-5DA2-6242-9FD9-74809CFAC824}"/>
              </a:ext>
            </a:extLst>
          </p:cNvPr>
          <p:cNvSpPr txBox="1"/>
          <p:nvPr/>
        </p:nvSpPr>
        <p:spPr>
          <a:xfrm>
            <a:off x="5623432" y="4614943"/>
            <a:ext cx="954107" cy="646331"/>
          </a:xfrm>
          <a:prstGeom prst="rect">
            <a:avLst/>
          </a:prstGeom>
          <a:noFill/>
        </p:spPr>
        <p:txBody>
          <a:bodyPr wrap="none" rtlCol="0" anchor="t">
            <a:spAutoFit/>
          </a:bodyPr>
          <a:lstStyle/>
          <a:p>
            <a:pPr algn="ctr"/>
            <a:r>
              <a:rPr lang="en-US" sz="1800" b="1"/>
              <a:t>Now </a:t>
            </a:r>
          </a:p>
          <a:p>
            <a:pPr algn="ctr"/>
            <a:r>
              <a:rPr lang="en-US" sz="1800" b="1"/>
              <a:t>Create</a:t>
            </a:r>
          </a:p>
        </p:txBody>
      </p:sp>
    </p:spTree>
    <p:extLst>
      <p:ext uri="{BB962C8B-B14F-4D97-AF65-F5344CB8AC3E}">
        <p14:creationId xmlns:p14="http://schemas.microsoft.com/office/powerpoint/2010/main" val="163042199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Pic 267" descr="img267.png"/>
          <p:cNvPicPr>
            <a:picLocks noChangeAspect="1"/>
          </p:cNvPicPr>
          <p:nvPr/>
        </p:nvPicPr>
        <p:blipFill>
          <a:blip r:embed="rId3"/>
          <a:stretch>
            <a:fillRect/>
          </a:stretch>
        </p:blipFill>
        <p:spPr>
          <a:xfrm>
            <a:off x="17745013" y="1230179"/>
            <a:ext cx="0" cy="0"/>
          </a:xfrm>
          <a:prstGeom prst="rect">
            <a:avLst/>
          </a:prstGeom>
        </p:spPr>
      </p:pic>
      <p:sp>
        <p:nvSpPr>
          <p:cNvPr id="5" name="TextBox 4">
            <a:extLst>
              <a:ext uri="{FF2B5EF4-FFF2-40B4-BE49-F238E27FC236}">
                <a16:creationId xmlns:a16="http://schemas.microsoft.com/office/drawing/2014/main" id="{571C2C52-15E7-E841-BC45-BDFFC99E12FE}"/>
              </a:ext>
            </a:extLst>
          </p:cNvPr>
          <p:cNvSpPr txBox="1"/>
          <p:nvPr/>
        </p:nvSpPr>
        <p:spPr>
          <a:xfrm>
            <a:off x="379414" y="1932432"/>
            <a:ext cx="4101146" cy="2123658"/>
          </a:xfrm>
          <a:prstGeom prst="rect">
            <a:avLst/>
          </a:prstGeom>
          <a:noFill/>
        </p:spPr>
        <p:txBody>
          <a:bodyPr wrap="square" lIns="91440" tIns="45720" rIns="91440" bIns="45720" rtlCol="0" anchor="t">
            <a:spAutoFit/>
          </a:bodyPr>
          <a:lstStyle/>
          <a:p>
            <a:pPr marL="9525" lvl="2"/>
            <a:r>
              <a:rPr lang="en-US" sz="1200"/>
              <a:t>In the previous phase, we activated the main Performance Analytics plugin, now we will activate specific Content Pack plugins based on what we selected in the analysis phase.</a:t>
            </a:r>
          </a:p>
          <a:p>
            <a:pPr marL="9525" lvl="2"/>
            <a:endParaRPr lang="en-US" sz="1200"/>
          </a:p>
          <a:p>
            <a:pPr marL="9525" lvl="2"/>
            <a:r>
              <a:rPr lang="en-US" sz="1200"/>
              <a:t>Go to the instance plugin list by navigating to </a:t>
            </a:r>
            <a:r>
              <a:rPr lang="en-US" sz="1200" b="1"/>
              <a:t>System Definition &gt; Plugins</a:t>
            </a:r>
            <a:endParaRPr lang="en-US" sz="1200"/>
          </a:p>
          <a:p>
            <a:pPr marL="9525" lvl="2"/>
            <a:endParaRPr lang="en-US" sz="1200" b="1"/>
          </a:p>
          <a:p>
            <a:pPr marL="9525" lvl="2"/>
            <a:r>
              <a:rPr lang="en-US" sz="1200"/>
              <a:t>In this example, we will install the "Performance Analytics – Content Pack – Incident SLA Management" plugin</a:t>
            </a:r>
            <a:endParaRPr lang="en-US" sz="1200" b="1"/>
          </a:p>
        </p:txBody>
      </p:sp>
      <p:sp>
        <p:nvSpPr>
          <p:cNvPr id="10" name="Title 3">
            <a:extLst>
              <a:ext uri="{FF2B5EF4-FFF2-40B4-BE49-F238E27FC236}">
                <a16:creationId xmlns:a16="http://schemas.microsoft.com/office/drawing/2014/main" id="{AE1026B2-05DE-4965-92B2-07AACC4DB666}"/>
              </a:ext>
            </a:extLst>
          </p:cNvPr>
          <p:cNvSpPr>
            <a:spLocks noGrp="1"/>
          </p:cNvSpPr>
          <p:nvPr>
            <p:ph type="title"/>
          </p:nvPr>
        </p:nvSpPr>
        <p:spPr>
          <a:xfrm>
            <a:off x="379413" y="58320"/>
            <a:ext cx="10683065" cy="668692"/>
          </a:xfrm>
        </p:spPr>
        <p:txBody>
          <a:bodyPr/>
          <a:lstStyle/>
          <a:p>
            <a:r>
              <a:rPr lang="en-US"/>
              <a:t>Activate the plug-ins</a:t>
            </a:r>
          </a:p>
        </p:txBody>
      </p:sp>
      <p:pic>
        <p:nvPicPr>
          <p:cNvPr id="2" name="Picture 2" descr="Graphical user interface, text, application, email&#10;&#10;Description automatically generated">
            <a:extLst>
              <a:ext uri="{FF2B5EF4-FFF2-40B4-BE49-F238E27FC236}">
                <a16:creationId xmlns:a16="http://schemas.microsoft.com/office/drawing/2014/main" id="{D1E042D3-FA57-41C5-8C4B-EDF1053BDCA5}"/>
              </a:ext>
            </a:extLst>
          </p:cNvPr>
          <p:cNvPicPr>
            <a:picLocks noChangeAspect="1"/>
          </p:cNvPicPr>
          <p:nvPr/>
        </p:nvPicPr>
        <p:blipFill rotWithShape="1">
          <a:blip r:embed="rId4"/>
          <a:srcRect l="307" t="804" r="305" b="1617"/>
          <a:stretch/>
        </p:blipFill>
        <p:spPr>
          <a:xfrm>
            <a:off x="4667588" y="1932432"/>
            <a:ext cx="7141825" cy="2959608"/>
          </a:xfrm>
          <a:prstGeom prst="rect">
            <a:avLst/>
          </a:prstGeom>
          <a:ln w="12700">
            <a:solidFill>
              <a:srgbClr val="BFBFBF"/>
            </a:solidFill>
          </a:ln>
        </p:spPr>
      </p:pic>
    </p:spTree>
    <p:extLst>
      <p:ext uri="{BB962C8B-B14F-4D97-AF65-F5344CB8AC3E}">
        <p14:creationId xmlns:p14="http://schemas.microsoft.com/office/powerpoint/2010/main" val="2849122728"/>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A81B4C-7E8F-4CCF-8058-F2061C4EE84F}"/>
              </a:ext>
            </a:extLst>
          </p:cNvPr>
          <p:cNvSpPr>
            <a:spLocks noGrp="1"/>
          </p:cNvSpPr>
          <p:nvPr>
            <p:ph idx="1"/>
          </p:nvPr>
        </p:nvSpPr>
        <p:spPr>
          <a:xfrm>
            <a:off x="379414" y="1298785"/>
            <a:ext cx="4842826" cy="2861759"/>
          </a:xfrm>
        </p:spPr>
        <p:txBody>
          <a:bodyPr vert="horz" lIns="91440" tIns="45720" rIns="91440" bIns="45720" rtlCol="0" anchor="t">
            <a:noAutofit/>
          </a:bodyPr>
          <a:lstStyle/>
          <a:p>
            <a:pPr marL="227965" indent="-227965"/>
            <a:r>
              <a:rPr lang="en-US" sz="1200"/>
              <a:t>Navigate to Performance Analytics -&gt; Guided Setup </a:t>
            </a:r>
          </a:p>
          <a:p>
            <a:pPr marL="227965" indent="-227965"/>
            <a:r>
              <a:rPr lang="en-US" sz="1200"/>
              <a:t>Select "Incident SLA Management"</a:t>
            </a:r>
          </a:p>
          <a:p>
            <a:pPr marL="227965" indent="-227965"/>
            <a:r>
              <a:rPr lang="en-US" sz="1200"/>
              <a:t>Proceed through each step to review the configuration and modify as needed</a:t>
            </a:r>
          </a:p>
        </p:txBody>
      </p:sp>
      <p:pic>
        <p:nvPicPr>
          <p:cNvPr id="6" name="Picture 6" descr="Graphical user interface, text, application, email&#10;&#10;Description automatically generated">
            <a:extLst>
              <a:ext uri="{FF2B5EF4-FFF2-40B4-BE49-F238E27FC236}">
                <a16:creationId xmlns:a16="http://schemas.microsoft.com/office/drawing/2014/main" id="{E9D6140A-CF9C-40E9-B177-891122BDA551}"/>
              </a:ext>
            </a:extLst>
          </p:cNvPr>
          <p:cNvPicPr>
            <a:picLocks noChangeAspect="1"/>
          </p:cNvPicPr>
          <p:nvPr/>
        </p:nvPicPr>
        <p:blipFill rotWithShape="1">
          <a:blip r:embed="rId2"/>
          <a:srcRect l="494" t="634" r="498" b="444"/>
          <a:stretch/>
        </p:blipFill>
        <p:spPr>
          <a:xfrm>
            <a:off x="5613173" y="1298785"/>
            <a:ext cx="6196240" cy="4911515"/>
          </a:xfrm>
          <a:prstGeom prst="rect">
            <a:avLst/>
          </a:prstGeom>
          <a:ln>
            <a:solidFill>
              <a:srgbClr val="BFBFBF"/>
            </a:solidFill>
          </a:ln>
        </p:spPr>
      </p:pic>
      <p:sp>
        <p:nvSpPr>
          <p:cNvPr id="7" name="Title 3">
            <a:extLst>
              <a:ext uri="{FF2B5EF4-FFF2-40B4-BE49-F238E27FC236}">
                <a16:creationId xmlns:a16="http://schemas.microsoft.com/office/drawing/2014/main" id="{6FF18792-24AA-A749-A3C4-589D953BD1A4}"/>
              </a:ext>
            </a:extLst>
          </p:cNvPr>
          <p:cNvSpPr>
            <a:spLocks noGrp="1"/>
          </p:cNvSpPr>
          <p:nvPr>
            <p:ph type="title"/>
          </p:nvPr>
        </p:nvSpPr>
        <p:spPr>
          <a:xfrm>
            <a:off x="379413" y="54864"/>
            <a:ext cx="10326805" cy="668692"/>
          </a:xfrm>
        </p:spPr>
        <p:txBody>
          <a:bodyPr/>
          <a:lstStyle/>
          <a:p>
            <a:r>
              <a:rPr lang="en-US"/>
              <a:t>Activate the plug-ins (cont’d)</a:t>
            </a:r>
          </a:p>
        </p:txBody>
      </p:sp>
    </p:spTree>
    <p:extLst>
      <p:ext uri="{BB962C8B-B14F-4D97-AF65-F5344CB8AC3E}">
        <p14:creationId xmlns:p14="http://schemas.microsoft.com/office/powerpoint/2010/main" val="2982073246"/>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Pic 267" descr="img267.png"/>
          <p:cNvPicPr>
            <a:picLocks noChangeAspect="1"/>
          </p:cNvPicPr>
          <p:nvPr/>
        </p:nvPicPr>
        <p:blipFill>
          <a:blip r:embed="rId3"/>
          <a:stretch>
            <a:fillRect/>
          </a:stretch>
        </p:blipFill>
        <p:spPr>
          <a:xfrm>
            <a:off x="17745013" y="1230179"/>
            <a:ext cx="0" cy="0"/>
          </a:xfrm>
          <a:prstGeom prst="rect">
            <a:avLst/>
          </a:prstGeom>
        </p:spPr>
      </p:pic>
      <p:sp>
        <p:nvSpPr>
          <p:cNvPr id="5" name="TextBox 4">
            <a:extLst>
              <a:ext uri="{FF2B5EF4-FFF2-40B4-BE49-F238E27FC236}">
                <a16:creationId xmlns:a16="http://schemas.microsoft.com/office/drawing/2014/main" id="{571C2C52-15E7-E841-BC45-BDFFC99E12FE}"/>
              </a:ext>
            </a:extLst>
          </p:cNvPr>
          <p:cNvSpPr txBox="1"/>
          <p:nvPr/>
        </p:nvSpPr>
        <p:spPr>
          <a:xfrm>
            <a:off x="379413" y="1524000"/>
            <a:ext cx="5714999" cy="3647152"/>
          </a:xfrm>
          <a:prstGeom prst="rect">
            <a:avLst/>
          </a:prstGeom>
          <a:noFill/>
        </p:spPr>
        <p:txBody>
          <a:bodyPr wrap="square" lIns="91440" tIns="45720" rIns="91440" bIns="45720" rtlCol="0" anchor="t">
            <a:spAutoFit/>
          </a:bodyPr>
          <a:lstStyle/>
          <a:p>
            <a:pPr marL="9525" lvl="1"/>
            <a:r>
              <a:rPr lang="en-US" sz="1200" b="1">
                <a:ea typeface="+mn-lt"/>
                <a:cs typeface="+mn-lt"/>
              </a:rPr>
              <a:t>Navigation path: Performance Analytics &gt; Admin Console</a:t>
            </a:r>
            <a:endParaRPr lang="en-US" sz="1200" b="1"/>
          </a:p>
          <a:p>
            <a:pPr marL="9525" lvl="1"/>
            <a:endParaRPr lang="en-US" sz="1200"/>
          </a:p>
          <a:p>
            <a:pPr marL="9525" lvl="1"/>
            <a:r>
              <a:rPr lang="en-US" sz="1200">
                <a:ea typeface="+mn-lt"/>
                <a:cs typeface="+mn-lt"/>
              </a:rPr>
              <a:t>Users with the admin or </a:t>
            </a:r>
            <a:r>
              <a:rPr lang="en-US" sz="1200" err="1">
                <a:ea typeface="+mn-lt"/>
                <a:cs typeface="+mn-lt"/>
              </a:rPr>
              <a:t>pa_admin</a:t>
            </a:r>
            <a:r>
              <a:rPr lang="en-US" sz="1200">
                <a:ea typeface="+mn-lt"/>
                <a:cs typeface="+mn-lt"/>
              </a:rPr>
              <a:t> roles use the Performance Analytics admin console as the starting point for configuring Analytics and Reporting Solutions. From the admin console, you can perform the following actions:</a:t>
            </a:r>
            <a:endParaRPr lang="en-US" sz="1200"/>
          </a:p>
          <a:p>
            <a:pPr marL="9525" lvl="1"/>
            <a:endParaRPr lang="en-US" sz="1200">
              <a:ea typeface="+mn-lt"/>
              <a:cs typeface="+mn-lt"/>
            </a:endParaRPr>
          </a:p>
          <a:p>
            <a:pPr marL="295275" lvl="1" indent="-285750">
              <a:spcAft>
                <a:spcPts val="600"/>
              </a:spcAft>
              <a:buFont typeface="Arial" panose="020B0604020202020204" pitchFamily="34" charset="0"/>
              <a:buChar char="•"/>
            </a:pPr>
            <a:r>
              <a:rPr lang="en-US" sz="1200">
                <a:ea typeface="+mn-lt"/>
                <a:cs typeface="+mn-lt"/>
              </a:rPr>
              <a:t>Activate the Solution from the plugins list or through a guided setup, if one is available. (You cannot activate Solutions that are only available on the ServiceNow Store from the admin console.)</a:t>
            </a:r>
            <a:endParaRPr lang="en-US" sz="1200"/>
          </a:p>
          <a:p>
            <a:pPr marL="295275" lvl="1" indent="-285750">
              <a:spcAft>
                <a:spcPts val="600"/>
              </a:spcAft>
              <a:buFont typeface="Arial" panose="020B0604020202020204" pitchFamily="34" charset="0"/>
              <a:buChar char="•"/>
            </a:pPr>
            <a:r>
              <a:rPr lang="en-US" sz="1200">
                <a:ea typeface="+mn-lt"/>
                <a:cs typeface="+mn-lt"/>
              </a:rPr>
              <a:t>Check whether Performance Analytics is fully activated on this instance.</a:t>
            </a:r>
            <a:endParaRPr lang="en-US" sz="1200"/>
          </a:p>
          <a:p>
            <a:pPr marL="295275" lvl="1" indent="-285750">
              <a:spcAft>
                <a:spcPts val="600"/>
              </a:spcAft>
              <a:buFont typeface="Arial" panose="020B0604020202020204" pitchFamily="34" charset="0"/>
              <a:buChar char="•"/>
            </a:pPr>
            <a:r>
              <a:rPr lang="en-US" sz="1200">
                <a:ea typeface="+mn-lt"/>
                <a:cs typeface="+mn-lt"/>
              </a:rPr>
              <a:t>Run diagnostics.</a:t>
            </a:r>
            <a:endParaRPr lang="en-US" sz="1200"/>
          </a:p>
          <a:p>
            <a:pPr marL="295275" lvl="1" indent="-285750">
              <a:spcAft>
                <a:spcPts val="600"/>
              </a:spcAft>
              <a:buFont typeface="Arial" panose="020B0604020202020204" pitchFamily="34" charset="0"/>
              <a:buChar char="•"/>
            </a:pPr>
            <a:r>
              <a:rPr lang="en-US" sz="1200">
                <a:ea typeface="+mn-lt"/>
                <a:cs typeface="+mn-lt"/>
              </a:rPr>
              <a:t>Look up KPIs to configure.</a:t>
            </a:r>
            <a:endParaRPr lang="en-US" sz="1200"/>
          </a:p>
          <a:p>
            <a:pPr marL="295275" lvl="1" indent="-285750">
              <a:spcAft>
                <a:spcPts val="600"/>
              </a:spcAft>
              <a:buFont typeface="Arial" panose="020B0604020202020204" pitchFamily="34" charset="0"/>
              <a:buChar char="•"/>
            </a:pPr>
            <a:r>
              <a:rPr lang="en-US" sz="1200">
                <a:ea typeface="+mn-lt"/>
                <a:cs typeface="+mn-lt"/>
              </a:rPr>
              <a:t>Use Dependency Assessment to find the related indicators, breakdowns, and sources for your Solution.</a:t>
            </a:r>
            <a:endParaRPr lang="en-US" sz="1200"/>
          </a:p>
          <a:p>
            <a:pPr marL="456565" lvl="1"/>
            <a:endParaRPr lang="en-US" sz="1400"/>
          </a:p>
        </p:txBody>
      </p:sp>
      <p:sp>
        <p:nvSpPr>
          <p:cNvPr id="9" name="Title 3">
            <a:extLst>
              <a:ext uri="{FF2B5EF4-FFF2-40B4-BE49-F238E27FC236}">
                <a16:creationId xmlns:a16="http://schemas.microsoft.com/office/drawing/2014/main" id="{6E4F0CD3-86E7-432B-B4BC-2A2053A3D572}"/>
              </a:ext>
            </a:extLst>
          </p:cNvPr>
          <p:cNvSpPr>
            <a:spLocks noGrp="1"/>
          </p:cNvSpPr>
          <p:nvPr>
            <p:ph type="title"/>
          </p:nvPr>
        </p:nvSpPr>
        <p:spPr>
          <a:xfrm>
            <a:off x="379414" y="54864"/>
            <a:ext cx="10678092" cy="668692"/>
          </a:xfrm>
        </p:spPr>
        <p:txBody>
          <a:bodyPr/>
          <a:lstStyle/>
          <a:p>
            <a:r>
              <a:rPr lang="en-US"/>
              <a:t>Performance Analytics admin console</a:t>
            </a:r>
          </a:p>
        </p:txBody>
      </p:sp>
      <p:pic>
        <p:nvPicPr>
          <p:cNvPr id="12" name="Picture 11">
            <a:extLst>
              <a:ext uri="{FF2B5EF4-FFF2-40B4-BE49-F238E27FC236}">
                <a16:creationId xmlns:a16="http://schemas.microsoft.com/office/drawing/2014/main" id="{9740B5CE-7060-B945-8C1E-B4914C8A5216}"/>
              </a:ext>
            </a:extLst>
          </p:cNvPr>
          <p:cNvPicPr>
            <a:picLocks noChangeAspect="1"/>
          </p:cNvPicPr>
          <p:nvPr/>
        </p:nvPicPr>
        <p:blipFill>
          <a:blip r:embed="rId4"/>
          <a:stretch>
            <a:fillRect/>
          </a:stretch>
        </p:blipFill>
        <p:spPr>
          <a:xfrm>
            <a:off x="6432123" y="934435"/>
            <a:ext cx="5377290" cy="5248727"/>
          </a:xfrm>
          <a:prstGeom prst="rect">
            <a:avLst/>
          </a:prstGeom>
        </p:spPr>
      </p:pic>
    </p:spTree>
    <p:extLst>
      <p:ext uri="{BB962C8B-B14F-4D97-AF65-F5344CB8AC3E}">
        <p14:creationId xmlns:p14="http://schemas.microsoft.com/office/powerpoint/2010/main" val="3437107900"/>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Pic 267" descr="img267.png"/>
          <p:cNvPicPr>
            <a:picLocks noChangeAspect="1"/>
          </p:cNvPicPr>
          <p:nvPr/>
        </p:nvPicPr>
        <p:blipFill>
          <a:blip r:embed="rId3"/>
          <a:stretch>
            <a:fillRect/>
          </a:stretch>
        </p:blipFill>
        <p:spPr>
          <a:xfrm>
            <a:off x="17745013" y="1230179"/>
            <a:ext cx="0" cy="0"/>
          </a:xfrm>
          <a:prstGeom prst="rect">
            <a:avLst/>
          </a:prstGeom>
        </p:spPr>
      </p:pic>
      <p:sp>
        <p:nvSpPr>
          <p:cNvPr id="5" name="TextBox 4">
            <a:extLst>
              <a:ext uri="{FF2B5EF4-FFF2-40B4-BE49-F238E27FC236}">
                <a16:creationId xmlns:a16="http://schemas.microsoft.com/office/drawing/2014/main" id="{571C2C52-15E7-E841-BC45-BDFFC99E12FE}"/>
              </a:ext>
            </a:extLst>
          </p:cNvPr>
          <p:cNvSpPr txBox="1"/>
          <p:nvPr/>
        </p:nvSpPr>
        <p:spPr>
          <a:xfrm>
            <a:off x="1569030" y="1027417"/>
            <a:ext cx="4700587" cy="830997"/>
          </a:xfrm>
          <a:prstGeom prst="rect">
            <a:avLst/>
          </a:prstGeom>
          <a:noFill/>
        </p:spPr>
        <p:txBody>
          <a:bodyPr wrap="square" lIns="91440" tIns="45720" rIns="91440" bIns="45720" rtlCol="0" anchor="t">
            <a:spAutoFit/>
          </a:bodyPr>
          <a:lstStyle/>
          <a:p>
            <a:pPr marL="9525" lvl="1"/>
            <a:r>
              <a:rPr lang="en-US" sz="1200" b="1">
                <a:ea typeface="+mn-lt"/>
                <a:cs typeface="+mn-lt"/>
              </a:rPr>
              <a:t>Navigation path: Performance Analytics &gt; Admin Console</a:t>
            </a:r>
            <a:endParaRPr lang="en-US" sz="1200" b="1"/>
          </a:p>
          <a:p>
            <a:pPr marL="456565" lvl="1"/>
            <a:endParaRPr lang="en-US" sz="1200" b="1"/>
          </a:p>
          <a:p>
            <a:pPr marL="456565" lvl="1"/>
            <a:endParaRPr lang="en-US" sz="1200" b="1"/>
          </a:p>
          <a:p>
            <a:pPr marL="456565" lvl="1"/>
            <a:endParaRPr lang="en-US" sz="1200" b="1"/>
          </a:p>
        </p:txBody>
      </p:sp>
      <p:sp>
        <p:nvSpPr>
          <p:cNvPr id="9" name="Title 3">
            <a:extLst>
              <a:ext uri="{FF2B5EF4-FFF2-40B4-BE49-F238E27FC236}">
                <a16:creationId xmlns:a16="http://schemas.microsoft.com/office/drawing/2014/main" id="{6E4F0CD3-86E7-432B-B4BC-2A2053A3D572}"/>
              </a:ext>
            </a:extLst>
          </p:cNvPr>
          <p:cNvSpPr>
            <a:spLocks noGrp="1"/>
          </p:cNvSpPr>
          <p:nvPr>
            <p:ph type="title"/>
          </p:nvPr>
        </p:nvSpPr>
        <p:spPr>
          <a:xfrm>
            <a:off x="379414" y="54864"/>
            <a:ext cx="10678092" cy="668692"/>
          </a:xfrm>
        </p:spPr>
        <p:txBody>
          <a:bodyPr/>
          <a:lstStyle/>
          <a:p>
            <a:r>
              <a:rPr lang="en-US">
                <a:ea typeface="+mj-lt"/>
                <a:cs typeface="+mj-lt"/>
              </a:rPr>
              <a:t>Performance Analytics admin console (cont’d)</a:t>
            </a:r>
            <a:endParaRPr lang="en-US"/>
          </a:p>
        </p:txBody>
      </p:sp>
      <p:pic>
        <p:nvPicPr>
          <p:cNvPr id="2" name="Picture 2" descr="Graphical user interface, application&#10;&#10;Description automatically generated">
            <a:extLst>
              <a:ext uri="{FF2B5EF4-FFF2-40B4-BE49-F238E27FC236}">
                <a16:creationId xmlns:a16="http://schemas.microsoft.com/office/drawing/2014/main" id="{B8CC0469-3B2C-49FA-BAC1-888BB9C80AEA}"/>
              </a:ext>
            </a:extLst>
          </p:cNvPr>
          <p:cNvPicPr>
            <a:picLocks noChangeAspect="1"/>
          </p:cNvPicPr>
          <p:nvPr/>
        </p:nvPicPr>
        <p:blipFill>
          <a:blip r:embed="rId4"/>
          <a:stretch>
            <a:fillRect/>
          </a:stretch>
        </p:blipFill>
        <p:spPr>
          <a:xfrm>
            <a:off x="1569030" y="1371380"/>
            <a:ext cx="8974565" cy="4656039"/>
          </a:xfrm>
          <a:prstGeom prst="rect">
            <a:avLst/>
          </a:prstGeom>
          <a:ln>
            <a:solidFill>
              <a:srgbClr val="BFBFBF"/>
            </a:solidFill>
          </a:ln>
        </p:spPr>
      </p:pic>
    </p:spTree>
    <p:extLst>
      <p:ext uri="{BB962C8B-B14F-4D97-AF65-F5344CB8AC3E}">
        <p14:creationId xmlns:p14="http://schemas.microsoft.com/office/powerpoint/2010/main" val="1984116144"/>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Pic 267" descr="img267.png"/>
          <p:cNvPicPr>
            <a:picLocks noChangeAspect="1"/>
          </p:cNvPicPr>
          <p:nvPr/>
        </p:nvPicPr>
        <p:blipFill>
          <a:blip r:embed="rId3"/>
          <a:stretch>
            <a:fillRect/>
          </a:stretch>
        </p:blipFill>
        <p:spPr>
          <a:xfrm>
            <a:off x="17745013" y="1230179"/>
            <a:ext cx="0" cy="0"/>
          </a:xfrm>
          <a:prstGeom prst="rect">
            <a:avLst/>
          </a:prstGeom>
        </p:spPr>
      </p:pic>
      <p:sp>
        <p:nvSpPr>
          <p:cNvPr id="5" name="TextBox 4">
            <a:extLst>
              <a:ext uri="{FF2B5EF4-FFF2-40B4-BE49-F238E27FC236}">
                <a16:creationId xmlns:a16="http://schemas.microsoft.com/office/drawing/2014/main" id="{571C2C52-15E7-E841-BC45-BDFFC99E12FE}"/>
              </a:ext>
            </a:extLst>
          </p:cNvPr>
          <p:cNvSpPr txBox="1"/>
          <p:nvPr/>
        </p:nvSpPr>
        <p:spPr>
          <a:xfrm>
            <a:off x="379414" y="1090196"/>
            <a:ext cx="11429999" cy="3600986"/>
          </a:xfrm>
          <a:prstGeom prst="rect">
            <a:avLst/>
          </a:prstGeom>
          <a:noFill/>
        </p:spPr>
        <p:txBody>
          <a:bodyPr wrap="square" lIns="91440" tIns="45720" rIns="91440" bIns="45720" rtlCol="0" anchor="t">
            <a:spAutoFit/>
          </a:bodyPr>
          <a:lstStyle/>
          <a:p>
            <a:pPr marL="9525" lvl="1"/>
            <a:r>
              <a:rPr lang="en-US" sz="1200">
                <a:ea typeface="+mn-lt"/>
                <a:cs typeface="+mn-lt"/>
              </a:rPr>
              <a:t>Whenever you activate an Analytics and Reporting Solution, you automatically install Data Collector jobs for that Solution. These Data Collector jobs collect analytics information for the indicators and breakdowns in the Solution. After the jobs run, you can see the data in the widgets and dashboards for the Solution. </a:t>
            </a:r>
            <a:endParaRPr lang="en-US" sz="1200"/>
          </a:p>
          <a:p>
            <a:pPr marL="456565" lvl="1"/>
            <a:endParaRPr lang="en-US" sz="1200">
              <a:ea typeface="+mn-lt"/>
              <a:cs typeface="+mn-lt"/>
            </a:endParaRPr>
          </a:p>
          <a:p>
            <a:pPr marL="9525" lvl="1"/>
            <a:r>
              <a:rPr lang="en-US" sz="1200">
                <a:ea typeface="+mn-lt"/>
                <a:cs typeface="+mn-lt"/>
              </a:rPr>
              <a:t>The plugin or ServiceNow Store application for an Analytics and Reporting Solution usually installs the following two jobs: </a:t>
            </a:r>
            <a:endParaRPr lang="en-US" sz="1200"/>
          </a:p>
          <a:p>
            <a:pPr marL="9525" lvl="1"/>
            <a:endParaRPr lang="en-US" sz="1200">
              <a:ea typeface="+mn-lt"/>
              <a:cs typeface="+mn-lt"/>
            </a:endParaRPr>
          </a:p>
          <a:p>
            <a:pPr marL="9525" lvl="1"/>
            <a:r>
              <a:rPr lang="en-US" sz="1200" b="1">
                <a:ea typeface="+mn-lt"/>
                <a:cs typeface="+mn-lt"/>
              </a:rPr>
              <a:t>Historic Data Collection: </a:t>
            </a:r>
            <a:r>
              <a:rPr lang="en-US" sz="1200">
                <a:ea typeface="+mn-lt"/>
                <a:cs typeface="+mn-lt"/>
              </a:rPr>
              <a:t>Run the historic Data Collector job when you first install an Analytics and Reporting Solution. By default, the historic Data Collector job collects the last 60 days of data for the indicators specified in the job. If you want to go back further in time, you can configure the job to collect more historic data. A historic Data Collector job overwrites all data for the period of collection. Therefore, run it only once, when you first install the Analytics and Reporting Solution. Run a periodic Data Collector job for all subsequent data.</a:t>
            </a:r>
          </a:p>
          <a:p>
            <a:pPr marL="9525" lvl="1"/>
            <a:endParaRPr lang="en-US" sz="1200">
              <a:ea typeface="+mn-lt"/>
              <a:cs typeface="+mn-lt"/>
            </a:endParaRPr>
          </a:p>
          <a:p>
            <a:pPr marL="9525" lvl="1"/>
            <a:r>
              <a:rPr lang="en-US" sz="1200" b="1">
                <a:ea typeface="+mn-lt"/>
                <a:cs typeface="+mn-lt"/>
              </a:rPr>
              <a:t>Periodic Data Collection (usually daily): </a:t>
            </a:r>
            <a:r>
              <a:rPr lang="en-US" sz="1200">
                <a:ea typeface="+mn-lt"/>
                <a:cs typeface="+mn-lt"/>
              </a:rPr>
              <a:t>This job populates the Performance Analytics tables with data going forward. Schedule the periodic data collector to run with the same periodicity as the frequency of the indicators for which it collects data. Most indicators have a Daily frequency, so most Data Collector jobs also run daily. After you schedule the job, verify that it is Active, or it will not run. </a:t>
            </a:r>
            <a:endParaRPr lang="en-US" sz="1200"/>
          </a:p>
          <a:p>
            <a:pPr marL="9525" lvl="1"/>
            <a:endParaRPr lang="en-US" sz="1200"/>
          </a:p>
          <a:p>
            <a:pPr marL="352425" lvl="1" indent="-342900">
              <a:buFont typeface="+mj-lt"/>
              <a:buAutoNum type="arabicPeriod"/>
            </a:pPr>
            <a:r>
              <a:rPr lang="en-US" sz="1200">
                <a:ea typeface="+mn-lt"/>
                <a:cs typeface="+mn-lt"/>
                <a:hlinkClick r:id="rId4"/>
              </a:rPr>
              <a:t>Run historical data collection for an Analytics and Reporting Solution</a:t>
            </a:r>
            <a:r>
              <a:rPr lang="en-US" sz="1200">
                <a:ea typeface="+mn-lt"/>
                <a:cs typeface="+mn-lt"/>
              </a:rPr>
              <a:t>: After you activate an Analytics and Reporting Solution, run a historical data collection job. This job gives you immediate insight from your existing data.</a:t>
            </a:r>
            <a:endParaRPr lang="en-US" sz="1200"/>
          </a:p>
          <a:p>
            <a:pPr marL="352425" lvl="1" indent="-342900">
              <a:buFont typeface="+mj-lt"/>
              <a:buAutoNum type="arabicPeriod"/>
            </a:pPr>
            <a:r>
              <a:rPr lang="en-US" sz="1200">
                <a:ea typeface="+mn-lt"/>
                <a:cs typeface="+mn-lt"/>
                <a:hlinkClick r:id="rId5"/>
              </a:rPr>
              <a:t>Schedule data collection for an Analytics and Reporting Solution</a:t>
            </a:r>
            <a:r>
              <a:rPr lang="en-US" sz="1200">
                <a:ea typeface="+mn-lt"/>
                <a:cs typeface="+mn-lt"/>
              </a:rPr>
              <a:t>: Enable the periodic data collection job for your Analytics and Reporting Solution. Check that the time that it runs is correct.</a:t>
            </a:r>
            <a:endParaRPr lang="en-US" sz="1200"/>
          </a:p>
        </p:txBody>
      </p:sp>
      <p:sp>
        <p:nvSpPr>
          <p:cNvPr id="9" name="Title 3">
            <a:extLst>
              <a:ext uri="{FF2B5EF4-FFF2-40B4-BE49-F238E27FC236}">
                <a16:creationId xmlns:a16="http://schemas.microsoft.com/office/drawing/2014/main" id="{6E4F0CD3-86E7-432B-B4BC-2A2053A3D572}"/>
              </a:ext>
            </a:extLst>
          </p:cNvPr>
          <p:cNvSpPr>
            <a:spLocks noGrp="1"/>
          </p:cNvSpPr>
          <p:nvPr>
            <p:ph type="title"/>
          </p:nvPr>
        </p:nvSpPr>
        <p:spPr>
          <a:xfrm>
            <a:off x="379414" y="54864"/>
            <a:ext cx="10678092" cy="668692"/>
          </a:xfrm>
        </p:spPr>
        <p:txBody>
          <a:bodyPr/>
          <a:lstStyle/>
          <a:p>
            <a:r>
              <a:rPr lang="en-US">
                <a:ea typeface="+mj-lt"/>
                <a:cs typeface="+mj-lt"/>
              </a:rPr>
              <a:t>Collect data for analytics and reporting</a:t>
            </a:r>
            <a:endParaRPr lang="en-US"/>
          </a:p>
        </p:txBody>
      </p:sp>
    </p:spTree>
    <p:extLst>
      <p:ext uri="{BB962C8B-B14F-4D97-AF65-F5344CB8AC3E}">
        <p14:creationId xmlns:p14="http://schemas.microsoft.com/office/powerpoint/2010/main" val="1021756056"/>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2882F-FB41-4233-A077-1D98B44D5C71}"/>
              </a:ext>
            </a:extLst>
          </p:cNvPr>
          <p:cNvSpPr>
            <a:spLocks noGrp="1"/>
          </p:cNvSpPr>
          <p:nvPr>
            <p:ph type="ctrTitle"/>
          </p:nvPr>
        </p:nvSpPr>
        <p:spPr>
          <a:xfrm>
            <a:off x="614766" y="2005012"/>
            <a:ext cx="8179914" cy="1336386"/>
          </a:xfrm>
        </p:spPr>
        <p:txBody>
          <a:bodyPr/>
          <a:lstStyle/>
          <a:p>
            <a:r>
              <a:rPr lang="en-US"/>
              <a:t>Deliver</a:t>
            </a:r>
          </a:p>
        </p:txBody>
      </p:sp>
      <p:sp>
        <p:nvSpPr>
          <p:cNvPr id="3" name="Text Placeholder 2">
            <a:extLst>
              <a:ext uri="{FF2B5EF4-FFF2-40B4-BE49-F238E27FC236}">
                <a16:creationId xmlns:a16="http://schemas.microsoft.com/office/drawing/2014/main" id="{5EDDF365-C969-4EFC-82AF-C03B1A03749A}"/>
              </a:ext>
            </a:extLst>
          </p:cNvPr>
          <p:cNvSpPr>
            <a:spLocks noGrp="1"/>
          </p:cNvSpPr>
          <p:nvPr>
            <p:ph type="body" sz="quarter" idx="10"/>
          </p:nvPr>
        </p:nvSpPr>
        <p:spPr>
          <a:xfrm>
            <a:off x="629072" y="3360858"/>
            <a:ext cx="6152728" cy="789637"/>
          </a:xfrm>
        </p:spPr>
        <p:txBody>
          <a:bodyPr/>
          <a:lstStyle/>
          <a:p>
            <a:r>
              <a:rPr lang="en-US"/>
              <a:t>UAT, go-live, and post go-live support</a:t>
            </a:r>
          </a:p>
        </p:txBody>
      </p:sp>
    </p:spTree>
    <p:extLst>
      <p:ext uri="{BB962C8B-B14F-4D97-AF65-F5344CB8AC3E}">
        <p14:creationId xmlns:p14="http://schemas.microsoft.com/office/powerpoint/2010/main" val="235427483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Pic 270" descr="img270.png"/>
          <p:cNvPicPr>
            <a:picLocks noChangeAspect="1"/>
          </p:cNvPicPr>
          <p:nvPr/>
        </p:nvPicPr>
        <p:blipFill>
          <a:blip r:embed="rId3"/>
          <a:stretch>
            <a:fillRect/>
          </a:stretch>
        </p:blipFill>
        <p:spPr>
          <a:xfrm>
            <a:off x="17745013" y="1041643"/>
            <a:ext cx="0" cy="0"/>
          </a:xfrm>
          <a:prstGeom prst="rect">
            <a:avLst/>
          </a:prstGeom>
        </p:spPr>
      </p:pic>
      <p:graphicFrame>
        <p:nvGraphicFramePr>
          <p:cNvPr id="17" name="Table 16">
            <a:extLst>
              <a:ext uri="{FF2B5EF4-FFF2-40B4-BE49-F238E27FC236}">
                <a16:creationId xmlns:a16="http://schemas.microsoft.com/office/drawing/2014/main" id="{5C5306E9-C147-734F-A9AF-6B170AAC5260}"/>
              </a:ext>
            </a:extLst>
          </p:cNvPr>
          <p:cNvGraphicFramePr>
            <a:graphicFrameLocks noGrp="1"/>
          </p:cNvGraphicFramePr>
          <p:nvPr>
            <p:extLst>
              <p:ext uri="{D42A27DB-BD31-4B8C-83A1-F6EECF244321}">
                <p14:modId xmlns:p14="http://schemas.microsoft.com/office/powerpoint/2010/main" val="1027015960"/>
              </p:ext>
            </p:extLst>
          </p:nvPr>
        </p:nvGraphicFramePr>
        <p:xfrm>
          <a:off x="379413" y="1015796"/>
          <a:ext cx="11415835" cy="4970226"/>
        </p:xfrm>
        <a:graphic>
          <a:graphicData uri="http://schemas.openxmlformats.org/drawingml/2006/table">
            <a:tbl>
              <a:tblPr firstRow="1" bandRow="1" bandCol="1">
                <a:tableStyleId>{69012ECD-51FC-41F1-AA8D-1B2483CD663E}</a:tableStyleId>
              </a:tblPr>
              <a:tblGrid>
                <a:gridCol w="11415835">
                  <a:extLst>
                    <a:ext uri="{9D8B030D-6E8A-4147-A177-3AD203B41FA5}">
                      <a16:colId xmlns:a16="http://schemas.microsoft.com/office/drawing/2014/main" val="2402900772"/>
                    </a:ext>
                  </a:extLst>
                </a:gridCol>
              </a:tblGrid>
              <a:tr h="318361">
                <a:tc>
                  <a:txBody>
                    <a:bodyPr/>
                    <a:lstStyle/>
                    <a:p>
                      <a:r>
                        <a:rPr lang="en-US" sz="1400">
                          <a:solidFill>
                            <a:schemeClr val="bg1"/>
                          </a:solidFill>
                        </a:rPr>
                        <a:t>Deliver</a:t>
                      </a:r>
                    </a:p>
                  </a:txBody>
                  <a:tcPr>
                    <a:lnL w="12700" cap="flat" cmpd="sng" algn="ctr">
                      <a:solidFill>
                        <a:schemeClr val="accent2">
                          <a:lumMod val="60000"/>
                          <a:lumOff val="40000"/>
                        </a:schemeClr>
                      </a:solidFill>
                      <a:prstDash val="solid"/>
                      <a:round/>
                      <a:headEnd type="none" w="med" len="med"/>
                      <a:tailEnd type="none" w="med" len="med"/>
                    </a:lnL>
                    <a:lnR w="12700" cap="flat" cmpd="sng" algn="ctr">
                      <a:solidFill>
                        <a:schemeClr val="accent2">
                          <a:lumMod val="60000"/>
                          <a:lumOff val="40000"/>
                        </a:schemeClr>
                      </a:solidFill>
                      <a:prstDash val="solid"/>
                      <a:round/>
                      <a:headEnd type="none" w="med" len="med"/>
                      <a:tailEnd type="none" w="med" len="med"/>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74787461"/>
                  </a:ext>
                </a:extLst>
              </a:tr>
              <a:tr h="4651865">
                <a:tc>
                  <a:txBody>
                    <a:bodyPr/>
                    <a:lstStyle/>
                    <a:p>
                      <a:pPr marL="23" lvl="0" indent="0">
                        <a:buFont typeface="Wingdings" pitchFamily="2" charset="2"/>
                        <a:buNone/>
                      </a:pPr>
                      <a:endParaRPr lang="en-US" sz="1200">
                        <a:solidFill>
                          <a:schemeClr val="tx1"/>
                        </a:solidFill>
                      </a:endParaRPr>
                    </a:p>
                  </a:txBody>
                  <a:tcPr>
                    <a:lnL w="12700" cap="flat" cmpd="sng" algn="ctr">
                      <a:solidFill>
                        <a:schemeClr val="accent2">
                          <a:lumMod val="60000"/>
                          <a:lumOff val="40000"/>
                        </a:schemeClr>
                      </a:solidFill>
                      <a:prstDash val="solid"/>
                      <a:round/>
                      <a:headEnd type="none" w="med" len="med"/>
                      <a:tailEnd type="none" w="med" len="med"/>
                    </a:lnL>
                    <a:lnR w="12700" cap="flat" cmpd="sng" algn="ctr">
                      <a:solidFill>
                        <a:schemeClr val="accent2">
                          <a:lumMod val="60000"/>
                          <a:lumOff val="40000"/>
                        </a:schemeClr>
                      </a:solidFill>
                      <a:prstDash val="solid"/>
                      <a:round/>
                      <a:headEnd type="none" w="med" len="med"/>
                      <a:tailEnd type="none" w="med" len="med"/>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tcPr>
                </a:tc>
                <a:extLst>
                  <a:ext uri="{0D108BD9-81ED-4DB2-BD59-A6C34878D82A}">
                    <a16:rowId xmlns:a16="http://schemas.microsoft.com/office/drawing/2014/main" val="1631936885"/>
                  </a:ext>
                </a:extLst>
              </a:tr>
            </a:tbl>
          </a:graphicData>
        </a:graphic>
      </p:graphicFrame>
      <p:sp>
        <p:nvSpPr>
          <p:cNvPr id="18" name="Title 2">
            <a:extLst>
              <a:ext uri="{FF2B5EF4-FFF2-40B4-BE49-F238E27FC236}">
                <a16:creationId xmlns:a16="http://schemas.microsoft.com/office/drawing/2014/main" id="{8CC4B354-CF94-A74D-8334-192D8CF5F960}"/>
              </a:ext>
            </a:extLst>
          </p:cNvPr>
          <p:cNvSpPr>
            <a:spLocks noGrp="1"/>
          </p:cNvSpPr>
          <p:nvPr>
            <p:ph type="title"/>
          </p:nvPr>
        </p:nvSpPr>
        <p:spPr>
          <a:xfrm>
            <a:off x="379413" y="54864"/>
            <a:ext cx="12287290" cy="668692"/>
          </a:xfrm>
        </p:spPr>
        <p:txBody>
          <a:bodyPr/>
          <a:lstStyle/>
          <a:p>
            <a:r>
              <a:rPr lang="en-US"/>
              <a:t>Deliver phase of self implementation</a:t>
            </a:r>
          </a:p>
        </p:txBody>
      </p:sp>
      <p:sp>
        <p:nvSpPr>
          <p:cNvPr id="42" name="TextBox 41">
            <a:extLst>
              <a:ext uri="{FF2B5EF4-FFF2-40B4-BE49-F238E27FC236}">
                <a16:creationId xmlns:a16="http://schemas.microsoft.com/office/drawing/2014/main" id="{91EA3D43-5B6A-404A-A9F1-5D047E0454EB}"/>
              </a:ext>
            </a:extLst>
          </p:cNvPr>
          <p:cNvSpPr txBox="1"/>
          <p:nvPr/>
        </p:nvSpPr>
        <p:spPr>
          <a:xfrm>
            <a:off x="7248214" y="4240939"/>
            <a:ext cx="4465405" cy="812530"/>
          </a:xfrm>
          <a:prstGeom prst="rect">
            <a:avLst/>
          </a:prstGeom>
          <a:noFill/>
          <a:ln w="31750">
            <a:solidFill>
              <a:srgbClr val="A7D4DF"/>
            </a:solidFill>
          </a:ln>
        </p:spPr>
        <p:txBody>
          <a:bodyPr wrap="square" lIns="91440" tIns="45720" rIns="91440" bIns="45720" rtlCol="0" anchor="t">
            <a:spAutoFit/>
          </a:bodyPr>
          <a:lstStyle/>
          <a:p>
            <a:pPr>
              <a:lnSpc>
                <a:spcPct val="90000"/>
              </a:lnSpc>
              <a:spcBef>
                <a:spcPts val="300"/>
              </a:spcBef>
            </a:pPr>
            <a:r>
              <a:rPr lang="en-US" sz="1200" b="1"/>
              <a:t>4. Deliver </a:t>
            </a:r>
          </a:p>
          <a:p>
            <a:r>
              <a:rPr lang="en-US" sz="1200"/>
              <a:t>Review results with stakeholders; create and </a:t>
            </a:r>
            <a:br>
              <a:rPr lang="en-US" sz="1200"/>
            </a:br>
            <a:r>
              <a:rPr lang="en-US" sz="1200"/>
              <a:t>rollout</a:t>
            </a:r>
            <a:r>
              <a:rPr lang="en-US" sz="1200">
                <a:ea typeface="+mn-lt"/>
                <a:cs typeface="+mn-lt"/>
              </a:rPr>
              <a:t> </a:t>
            </a:r>
            <a:r>
              <a:rPr lang="en-US" sz="1200"/>
              <a:t>a Communications and Training Plan; </a:t>
            </a:r>
            <a:br>
              <a:rPr lang="en-US" sz="1200"/>
            </a:br>
            <a:r>
              <a:rPr lang="en-US" sz="1200"/>
              <a:t>go-live; and provide post go-live support.</a:t>
            </a:r>
            <a:endParaRPr lang="en-US"/>
          </a:p>
        </p:txBody>
      </p:sp>
      <p:sp>
        <p:nvSpPr>
          <p:cNvPr id="25" name="Rectangle 24">
            <a:extLst>
              <a:ext uri="{FF2B5EF4-FFF2-40B4-BE49-F238E27FC236}">
                <a16:creationId xmlns:a16="http://schemas.microsoft.com/office/drawing/2014/main" id="{E7C90320-C005-9444-87CE-D0CC4B14A0FF}"/>
              </a:ext>
            </a:extLst>
          </p:cNvPr>
          <p:cNvSpPr/>
          <p:nvPr/>
        </p:nvSpPr>
        <p:spPr>
          <a:xfrm>
            <a:off x="403737" y="1344304"/>
            <a:ext cx="11475946" cy="2492990"/>
          </a:xfrm>
          <a:prstGeom prst="rect">
            <a:avLst/>
          </a:prstGeom>
        </p:spPr>
        <p:txBody>
          <a:bodyPr wrap="square" lIns="91440" tIns="45720" rIns="91440" bIns="45720" anchor="t">
            <a:spAutoFit/>
          </a:bodyPr>
          <a:lstStyle/>
          <a:p>
            <a:r>
              <a:rPr lang="en-US" sz="1200" b="1">
                <a:ea typeface="+mn-lt"/>
                <a:cs typeface="+mn-lt"/>
              </a:rPr>
              <a:t>To prepare for going live, run historical data collection</a:t>
            </a:r>
            <a:endParaRPr lang="en-US" sz="1750"/>
          </a:p>
          <a:p>
            <a:r>
              <a:rPr lang="en-US" sz="1200">
                <a:ea typeface="+mn-lt"/>
                <a:cs typeface="+mn-lt"/>
              </a:rPr>
              <a:t>•Review results with stakeholders</a:t>
            </a:r>
            <a:endParaRPr lang="en-US" sz="1750"/>
          </a:p>
          <a:p>
            <a:endParaRPr lang="en-US" sz="1200" b="1">
              <a:ea typeface="+mn-lt"/>
              <a:cs typeface="+mn-lt"/>
            </a:endParaRPr>
          </a:p>
          <a:p>
            <a:r>
              <a:rPr lang="en-US" sz="1200" b="1">
                <a:ea typeface="+mn-lt"/>
                <a:cs typeface="+mn-lt"/>
              </a:rPr>
              <a:t>Schedule regular data collection</a:t>
            </a:r>
            <a:endParaRPr lang="en-US" sz="1750"/>
          </a:p>
          <a:p>
            <a:r>
              <a:rPr lang="en-US" sz="1200">
                <a:ea typeface="+mn-lt"/>
                <a:cs typeface="+mn-lt"/>
              </a:rPr>
              <a:t>•Verify timing</a:t>
            </a:r>
            <a:endParaRPr lang="en-US"/>
          </a:p>
          <a:p>
            <a:endParaRPr lang="en-US" sz="1200" b="1">
              <a:ea typeface="+mn-lt"/>
              <a:cs typeface="+mn-lt"/>
            </a:endParaRPr>
          </a:p>
          <a:p>
            <a:r>
              <a:rPr lang="en-US" sz="1200" b="1">
                <a:ea typeface="+mn-lt"/>
                <a:cs typeface="+mn-lt"/>
              </a:rPr>
              <a:t>Create and rollout Communications Plan</a:t>
            </a:r>
            <a:endParaRPr lang="en-US" sz="1750">
              <a:ea typeface="+mn-lt"/>
              <a:cs typeface="+mn-lt"/>
            </a:endParaRPr>
          </a:p>
          <a:p>
            <a:r>
              <a:rPr lang="en-US" sz="1200">
                <a:ea typeface="+mn-lt"/>
                <a:cs typeface="+mn-lt"/>
              </a:rPr>
              <a:t>•Build Communications Plan</a:t>
            </a:r>
            <a:endParaRPr lang="en-US">
              <a:ea typeface="+mn-lt"/>
              <a:cs typeface="+mn-lt"/>
            </a:endParaRPr>
          </a:p>
          <a:p>
            <a:r>
              <a:rPr lang="en-US" sz="1200">
                <a:ea typeface="+mn-lt"/>
                <a:cs typeface="+mn-lt"/>
              </a:rPr>
              <a:t>•Review against best practices and refine</a:t>
            </a:r>
            <a:endParaRPr lang="en-US">
              <a:ea typeface="+mn-lt"/>
              <a:cs typeface="+mn-lt"/>
            </a:endParaRPr>
          </a:p>
          <a:p>
            <a:r>
              <a:rPr lang="en-US" sz="1200">
                <a:ea typeface="+mn-lt"/>
                <a:cs typeface="+mn-lt"/>
              </a:rPr>
              <a:t>•Rollout Communications Plan</a:t>
            </a:r>
            <a:endParaRPr lang="en-US">
              <a:ea typeface="+mn-lt"/>
              <a:cs typeface="+mn-lt"/>
            </a:endParaRPr>
          </a:p>
          <a:p>
            <a:endParaRPr lang="en-US" sz="1200"/>
          </a:p>
          <a:p>
            <a:r>
              <a:rPr lang="en-US" sz="1200" b="1">
                <a:ea typeface="+mn-lt"/>
                <a:cs typeface="+mn-lt"/>
              </a:rPr>
              <a:t>Support</a:t>
            </a:r>
            <a:endParaRPr lang="en-US">
              <a:ea typeface="+mn-lt"/>
              <a:cs typeface="+mn-lt"/>
            </a:endParaRPr>
          </a:p>
          <a:p>
            <a:endParaRPr lang="en-US" sz="1200" b="1"/>
          </a:p>
        </p:txBody>
      </p:sp>
      <p:pic>
        <p:nvPicPr>
          <p:cNvPr id="31" name="Picture 30">
            <a:extLst>
              <a:ext uri="{FF2B5EF4-FFF2-40B4-BE49-F238E27FC236}">
                <a16:creationId xmlns:a16="http://schemas.microsoft.com/office/drawing/2014/main" id="{0F958484-C602-CF4A-9868-993663E93289}"/>
              </a:ext>
            </a:extLst>
          </p:cNvPr>
          <p:cNvPicPr>
            <a:picLocks noChangeAspect="1"/>
          </p:cNvPicPr>
          <p:nvPr/>
        </p:nvPicPr>
        <p:blipFill>
          <a:blip r:embed="rId4"/>
          <a:stretch>
            <a:fillRect/>
          </a:stretch>
        </p:blipFill>
        <p:spPr>
          <a:xfrm>
            <a:off x="11081290" y="4451110"/>
            <a:ext cx="360252" cy="371999"/>
          </a:xfrm>
          <a:prstGeom prst="rect">
            <a:avLst/>
          </a:prstGeom>
        </p:spPr>
      </p:pic>
      <p:sp>
        <p:nvSpPr>
          <p:cNvPr id="45" name="TextBox 44">
            <a:extLst>
              <a:ext uri="{FF2B5EF4-FFF2-40B4-BE49-F238E27FC236}">
                <a16:creationId xmlns:a16="http://schemas.microsoft.com/office/drawing/2014/main" id="{BEDD4DE7-2CEE-544E-94EF-977B332DACE2}"/>
              </a:ext>
            </a:extLst>
          </p:cNvPr>
          <p:cNvSpPr txBox="1"/>
          <p:nvPr/>
        </p:nvSpPr>
        <p:spPr>
          <a:xfrm>
            <a:off x="459472" y="3674913"/>
            <a:ext cx="4476418" cy="795602"/>
          </a:xfrm>
          <a:prstGeom prst="rect">
            <a:avLst/>
          </a:prstGeom>
          <a:solidFill>
            <a:srgbClr val="F7F7F7"/>
          </a:solidFill>
          <a:ln w="31750">
            <a:noFill/>
          </a:ln>
        </p:spPr>
        <p:txBody>
          <a:bodyPr wrap="square" rtlCol="0">
            <a:spAutoFit/>
          </a:bodyPr>
          <a:lstStyle/>
          <a:p>
            <a:pPr>
              <a:lnSpc>
                <a:spcPct val="90000"/>
              </a:lnSpc>
              <a:spcBef>
                <a:spcPts val="300"/>
              </a:spcBef>
            </a:pPr>
            <a:r>
              <a:rPr lang="en-US" sz="1200" b="1"/>
              <a:t>1. Initiate </a:t>
            </a:r>
          </a:p>
          <a:p>
            <a:pPr>
              <a:lnSpc>
                <a:spcPct val="90000"/>
              </a:lnSpc>
              <a:spcBef>
                <a:spcPts val="300"/>
              </a:spcBef>
            </a:pPr>
            <a:r>
              <a:rPr lang="en-US" sz="1200"/>
              <a:t>Define your goals/objectives, collect prerequisite information, and define the key processes for implementation success.</a:t>
            </a:r>
          </a:p>
        </p:txBody>
      </p:sp>
      <p:sp>
        <p:nvSpPr>
          <p:cNvPr id="46" name="TextBox 45">
            <a:extLst>
              <a:ext uri="{FF2B5EF4-FFF2-40B4-BE49-F238E27FC236}">
                <a16:creationId xmlns:a16="http://schemas.microsoft.com/office/drawing/2014/main" id="{807279FD-3DDD-8B42-A147-9C4B5D9A4D66}"/>
              </a:ext>
            </a:extLst>
          </p:cNvPr>
          <p:cNvSpPr txBox="1"/>
          <p:nvPr/>
        </p:nvSpPr>
        <p:spPr>
          <a:xfrm>
            <a:off x="459472" y="4830292"/>
            <a:ext cx="4476418" cy="961802"/>
          </a:xfrm>
          <a:prstGeom prst="rect">
            <a:avLst/>
          </a:prstGeom>
          <a:solidFill>
            <a:srgbClr val="F7F7F7"/>
          </a:solidFill>
        </p:spPr>
        <p:txBody>
          <a:bodyPr wrap="square" rtlCol="0">
            <a:spAutoFit/>
          </a:bodyPr>
          <a:lstStyle/>
          <a:p>
            <a:pPr>
              <a:lnSpc>
                <a:spcPct val="90000"/>
              </a:lnSpc>
              <a:spcBef>
                <a:spcPts val="300"/>
              </a:spcBef>
            </a:pPr>
            <a:r>
              <a:rPr lang="en-US" sz="1200" b="1"/>
              <a:t>2. Plan </a:t>
            </a:r>
          </a:p>
          <a:p>
            <a:pPr>
              <a:lnSpc>
                <a:spcPct val="90000"/>
              </a:lnSpc>
              <a:spcBef>
                <a:spcPts val="300"/>
              </a:spcBef>
            </a:pPr>
            <a:r>
              <a:rPr lang="en-US" sz="1200"/>
              <a:t>Hold workshops to understand your process </a:t>
            </a:r>
            <a:br>
              <a:rPr lang="en-US" sz="1200"/>
            </a:br>
            <a:r>
              <a:rPr lang="en-US" sz="1200"/>
              <a:t>and platform needs, finalize the engagement </a:t>
            </a:r>
            <a:br>
              <a:rPr lang="en-US" sz="1200"/>
            </a:br>
            <a:r>
              <a:rPr lang="en-US" sz="1200"/>
              <a:t>timeline, and refine your configuration </a:t>
            </a:r>
            <a:br>
              <a:rPr lang="en-US" sz="1200"/>
            </a:br>
            <a:r>
              <a:rPr lang="en-US" sz="1200"/>
              <a:t>requirements, and training</a:t>
            </a:r>
            <a:endParaRPr lang="en-US" sz="1200" b="1"/>
          </a:p>
        </p:txBody>
      </p:sp>
      <p:grpSp>
        <p:nvGrpSpPr>
          <p:cNvPr id="47" name="Group 81">
            <a:extLst>
              <a:ext uri="{FF2B5EF4-FFF2-40B4-BE49-F238E27FC236}">
                <a16:creationId xmlns:a16="http://schemas.microsoft.com/office/drawing/2014/main" id="{8BA6313C-479F-0A46-9793-8DF051DD59AF}"/>
              </a:ext>
            </a:extLst>
          </p:cNvPr>
          <p:cNvGrpSpPr>
            <a:grpSpLocks noChangeAspect="1"/>
          </p:cNvGrpSpPr>
          <p:nvPr/>
        </p:nvGrpSpPr>
        <p:grpSpPr bwMode="auto">
          <a:xfrm>
            <a:off x="4313254" y="3871904"/>
            <a:ext cx="399362" cy="405235"/>
            <a:chOff x="3703" y="2022"/>
            <a:chExt cx="272" cy="276"/>
          </a:xfrm>
        </p:grpSpPr>
        <p:sp>
          <p:nvSpPr>
            <p:cNvPr id="48" name="Oval 82">
              <a:extLst>
                <a:ext uri="{FF2B5EF4-FFF2-40B4-BE49-F238E27FC236}">
                  <a16:creationId xmlns:a16="http://schemas.microsoft.com/office/drawing/2014/main" id="{3C333883-3BFE-5146-BA42-EC53FD9E290F}"/>
                </a:ext>
              </a:extLst>
            </p:cNvPr>
            <p:cNvSpPr>
              <a:spLocks noChangeArrowheads="1"/>
            </p:cNvSpPr>
            <p:nvPr/>
          </p:nvSpPr>
          <p:spPr bwMode="auto">
            <a:xfrm>
              <a:off x="3849" y="2022"/>
              <a:ext cx="104" cy="108"/>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Oval 83">
              <a:extLst>
                <a:ext uri="{FF2B5EF4-FFF2-40B4-BE49-F238E27FC236}">
                  <a16:creationId xmlns:a16="http://schemas.microsoft.com/office/drawing/2014/main" id="{E5B1A960-7FD5-DF40-9BD9-48AD0F369152}"/>
                </a:ext>
              </a:extLst>
            </p:cNvPr>
            <p:cNvSpPr>
              <a:spLocks noChangeArrowheads="1"/>
            </p:cNvSpPr>
            <p:nvPr/>
          </p:nvSpPr>
          <p:spPr bwMode="auto">
            <a:xfrm>
              <a:off x="3905" y="2148"/>
              <a:ext cx="70" cy="72"/>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Oval 84">
              <a:extLst>
                <a:ext uri="{FF2B5EF4-FFF2-40B4-BE49-F238E27FC236}">
                  <a16:creationId xmlns:a16="http://schemas.microsoft.com/office/drawing/2014/main" id="{A15ED707-11EA-1C4A-9365-C37BE61F561D}"/>
                </a:ext>
              </a:extLst>
            </p:cNvPr>
            <p:cNvSpPr>
              <a:spLocks noChangeArrowheads="1"/>
            </p:cNvSpPr>
            <p:nvPr/>
          </p:nvSpPr>
          <p:spPr bwMode="auto">
            <a:xfrm>
              <a:off x="3770" y="2040"/>
              <a:ext cx="53" cy="54"/>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85">
              <a:extLst>
                <a:ext uri="{FF2B5EF4-FFF2-40B4-BE49-F238E27FC236}">
                  <a16:creationId xmlns:a16="http://schemas.microsoft.com/office/drawing/2014/main" id="{BC7A5E47-A1EC-954C-80B2-5909AE1C74B9}"/>
                </a:ext>
              </a:extLst>
            </p:cNvPr>
            <p:cNvSpPr>
              <a:spLocks noEditPoints="1"/>
            </p:cNvSpPr>
            <p:nvPr/>
          </p:nvSpPr>
          <p:spPr bwMode="auto">
            <a:xfrm>
              <a:off x="3703" y="2075"/>
              <a:ext cx="198" cy="223"/>
            </a:xfrm>
            <a:custGeom>
              <a:avLst/>
              <a:gdLst>
                <a:gd name="T0" fmla="*/ 173 w 182"/>
                <a:gd name="T1" fmla="*/ 9 h 199"/>
                <a:gd name="T2" fmla="*/ 138 w 182"/>
                <a:gd name="T3" fmla="*/ 9 h 199"/>
                <a:gd name="T4" fmla="*/ 98 w 182"/>
                <a:gd name="T5" fmla="*/ 49 h 199"/>
                <a:gd name="T6" fmla="*/ 86 w 182"/>
                <a:gd name="T7" fmla="*/ 31 h 199"/>
                <a:gd name="T8" fmla="*/ 54 w 182"/>
                <a:gd name="T9" fmla="*/ 32 h 199"/>
                <a:gd name="T10" fmla="*/ 46 w 182"/>
                <a:gd name="T11" fmla="*/ 40 h 199"/>
                <a:gd name="T12" fmla="*/ 45 w 182"/>
                <a:gd name="T13" fmla="*/ 48 h 199"/>
                <a:gd name="T14" fmla="*/ 46 w 182"/>
                <a:gd name="T15" fmla="*/ 101 h 199"/>
                <a:gd name="T16" fmla="*/ 2 w 182"/>
                <a:gd name="T17" fmla="*/ 145 h 199"/>
                <a:gd name="T18" fmla="*/ 2 w 182"/>
                <a:gd name="T19" fmla="*/ 153 h 199"/>
                <a:gd name="T20" fmla="*/ 11 w 182"/>
                <a:gd name="T21" fmla="*/ 153 h 199"/>
                <a:gd name="T22" fmla="*/ 51 w 182"/>
                <a:gd name="T23" fmla="*/ 113 h 199"/>
                <a:gd name="T24" fmla="*/ 101 w 182"/>
                <a:gd name="T25" fmla="*/ 150 h 199"/>
                <a:gd name="T26" fmla="*/ 63 w 182"/>
                <a:gd name="T27" fmla="*/ 189 h 199"/>
                <a:gd name="T28" fmla="*/ 63 w 182"/>
                <a:gd name="T29" fmla="*/ 197 h 199"/>
                <a:gd name="T30" fmla="*/ 67 w 182"/>
                <a:gd name="T31" fmla="*/ 199 h 199"/>
                <a:gd name="T32" fmla="*/ 71 w 182"/>
                <a:gd name="T33" fmla="*/ 197 h 199"/>
                <a:gd name="T34" fmla="*/ 112 w 182"/>
                <a:gd name="T35" fmla="*/ 155 h 199"/>
                <a:gd name="T36" fmla="*/ 113 w 182"/>
                <a:gd name="T37" fmla="*/ 155 h 199"/>
                <a:gd name="T38" fmla="*/ 130 w 182"/>
                <a:gd name="T39" fmla="*/ 148 h 199"/>
                <a:gd name="T40" fmla="*/ 158 w 182"/>
                <a:gd name="T41" fmla="*/ 120 h 199"/>
                <a:gd name="T42" fmla="*/ 160 w 182"/>
                <a:gd name="T43" fmla="*/ 90 h 199"/>
                <a:gd name="T44" fmla="*/ 146 w 182"/>
                <a:gd name="T45" fmla="*/ 71 h 199"/>
                <a:gd name="T46" fmla="*/ 173 w 182"/>
                <a:gd name="T47" fmla="*/ 44 h 199"/>
                <a:gd name="T48" fmla="*/ 173 w 182"/>
                <a:gd name="T49" fmla="*/ 9 h 199"/>
                <a:gd name="T50" fmla="*/ 164 w 182"/>
                <a:gd name="T51" fmla="*/ 35 h 199"/>
                <a:gd name="T52" fmla="*/ 134 w 182"/>
                <a:gd name="T53" fmla="*/ 66 h 199"/>
                <a:gd name="T54" fmla="*/ 133 w 182"/>
                <a:gd name="T55" fmla="*/ 74 h 199"/>
                <a:gd name="T56" fmla="*/ 150 w 182"/>
                <a:gd name="T57" fmla="*/ 97 h 199"/>
                <a:gd name="T58" fmla="*/ 149 w 182"/>
                <a:gd name="T59" fmla="*/ 112 h 199"/>
                <a:gd name="T60" fmla="*/ 121 w 182"/>
                <a:gd name="T61" fmla="*/ 140 h 199"/>
                <a:gd name="T62" fmla="*/ 113 w 182"/>
                <a:gd name="T63" fmla="*/ 143 h 199"/>
                <a:gd name="T64" fmla="*/ 112 w 182"/>
                <a:gd name="T65" fmla="*/ 143 h 199"/>
                <a:gd name="T66" fmla="*/ 59 w 182"/>
                <a:gd name="T67" fmla="*/ 104 h 199"/>
                <a:gd name="T68" fmla="*/ 58 w 182"/>
                <a:gd name="T69" fmla="*/ 45 h 199"/>
                <a:gd name="T70" fmla="*/ 62 w 182"/>
                <a:gd name="T71" fmla="*/ 40 h 199"/>
                <a:gd name="T72" fmla="*/ 78 w 182"/>
                <a:gd name="T73" fmla="*/ 40 h 199"/>
                <a:gd name="T74" fmla="*/ 88 w 182"/>
                <a:gd name="T75" fmla="*/ 62 h 199"/>
                <a:gd name="T76" fmla="*/ 92 w 182"/>
                <a:gd name="T77" fmla="*/ 67 h 199"/>
                <a:gd name="T78" fmla="*/ 98 w 182"/>
                <a:gd name="T79" fmla="*/ 66 h 199"/>
                <a:gd name="T80" fmla="*/ 146 w 182"/>
                <a:gd name="T81" fmla="*/ 18 h 199"/>
                <a:gd name="T82" fmla="*/ 164 w 182"/>
                <a:gd name="T83" fmla="*/ 18 h 199"/>
                <a:gd name="T84" fmla="*/ 164 w 182"/>
                <a:gd name="T85" fmla="*/ 3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2" h="199">
                  <a:moveTo>
                    <a:pt x="173" y="9"/>
                  </a:moveTo>
                  <a:cubicBezTo>
                    <a:pt x="163" y="0"/>
                    <a:pt x="147" y="0"/>
                    <a:pt x="138" y="9"/>
                  </a:cubicBezTo>
                  <a:cubicBezTo>
                    <a:pt x="98" y="49"/>
                    <a:pt x="98" y="49"/>
                    <a:pt x="98" y="49"/>
                  </a:cubicBezTo>
                  <a:cubicBezTo>
                    <a:pt x="96" y="42"/>
                    <a:pt x="92" y="36"/>
                    <a:pt x="86" y="31"/>
                  </a:cubicBezTo>
                  <a:cubicBezTo>
                    <a:pt x="77" y="23"/>
                    <a:pt x="63" y="23"/>
                    <a:pt x="54" y="32"/>
                  </a:cubicBezTo>
                  <a:cubicBezTo>
                    <a:pt x="46" y="40"/>
                    <a:pt x="46" y="40"/>
                    <a:pt x="46" y="40"/>
                  </a:cubicBezTo>
                  <a:cubicBezTo>
                    <a:pt x="44" y="42"/>
                    <a:pt x="44" y="45"/>
                    <a:pt x="45" y="48"/>
                  </a:cubicBezTo>
                  <a:cubicBezTo>
                    <a:pt x="68" y="78"/>
                    <a:pt x="47" y="100"/>
                    <a:pt x="46" y="101"/>
                  </a:cubicBezTo>
                  <a:cubicBezTo>
                    <a:pt x="2" y="145"/>
                    <a:pt x="2" y="145"/>
                    <a:pt x="2" y="145"/>
                  </a:cubicBezTo>
                  <a:cubicBezTo>
                    <a:pt x="0" y="147"/>
                    <a:pt x="0" y="151"/>
                    <a:pt x="2" y="153"/>
                  </a:cubicBezTo>
                  <a:cubicBezTo>
                    <a:pt x="4" y="156"/>
                    <a:pt x="8" y="156"/>
                    <a:pt x="11" y="153"/>
                  </a:cubicBezTo>
                  <a:cubicBezTo>
                    <a:pt x="51" y="113"/>
                    <a:pt x="51" y="113"/>
                    <a:pt x="51" y="113"/>
                  </a:cubicBezTo>
                  <a:cubicBezTo>
                    <a:pt x="101" y="150"/>
                    <a:pt x="101" y="150"/>
                    <a:pt x="101" y="150"/>
                  </a:cubicBezTo>
                  <a:cubicBezTo>
                    <a:pt x="63" y="189"/>
                    <a:pt x="63" y="189"/>
                    <a:pt x="63" y="189"/>
                  </a:cubicBezTo>
                  <a:cubicBezTo>
                    <a:pt x="60" y="191"/>
                    <a:pt x="60" y="195"/>
                    <a:pt x="63" y="197"/>
                  </a:cubicBezTo>
                  <a:cubicBezTo>
                    <a:pt x="64" y="198"/>
                    <a:pt x="65" y="199"/>
                    <a:pt x="67" y="199"/>
                  </a:cubicBezTo>
                  <a:cubicBezTo>
                    <a:pt x="68" y="199"/>
                    <a:pt x="70" y="198"/>
                    <a:pt x="71" y="197"/>
                  </a:cubicBezTo>
                  <a:cubicBezTo>
                    <a:pt x="112" y="155"/>
                    <a:pt x="112" y="155"/>
                    <a:pt x="112" y="155"/>
                  </a:cubicBezTo>
                  <a:cubicBezTo>
                    <a:pt x="113" y="155"/>
                    <a:pt x="113" y="155"/>
                    <a:pt x="113" y="155"/>
                  </a:cubicBezTo>
                  <a:cubicBezTo>
                    <a:pt x="119" y="155"/>
                    <a:pt x="125" y="153"/>
                    <a:pt x="130" y="148"/>
                  </a:cubicBezTo>
                  <a:cubicBezTo>
                    <a:pt x="158" y="120"/>
                    <a:pt x="158" y="120"/>
                    <a:pt x="158" y="120"/>
                  </a:cubicBezTo>
                  <a:cubicBezTo>
                    <a:pt x="166" y="112"/>
                    <a:pt x="167" y="99"/>
                    <a:pt x="160" y="90"/>
                  </a:cubicBezTo>
                  <a:cubicBezTo>
                    <a:pt x="146" y="71"/>
                    <a:pt x="146" y="71"/>
                    <a:pt x="146" y="71"/>
                  </a:cubicBezTo>
                  <a:cubicBezTo>
                    <a:pt x="173" y="44"/>
                    <a:pt x="173" y="44"/>
                    <a:pt x="173" y="44"/>
                  </a:cubicBezTo>
                  <a:cubicBezTo>
                    <a:pt x="182" y="34"/>
                    <a:pt x="182" y="19"/>
                    <a:pt x="173" y="9"/>
                  </a:cubicBezTo>
                  <a:close/>
                  <a:moveTo>
                    <a:pt x="164" y="35"/>
                  </a:moveTo>
                  <a:cubicBezTo>
                    <a:pt x="134" y="66"/>
                    <a:pt x="134" y="66"/>
                    <a:pt x="134" y="66"/>
                  </a:cubicBezTo>
                  <a:cubicBezTo>
                    <a:pt x="131" y="68"/>
                    <a:pt x="131" y="72"/>
                    <a:pt x="133" y="74"/>
                  </a:cubicBezTo>
                  <a:cubicBezTo>
                    <a:pt x="150" y="97"/>
                    <a:pt x="150" y="97"/>
                    <a:pt x="150" y="97"/>
                  </a:cubicBezTo>
                  <a:cubicBezTo>
                    <a:pt x="154" y="101"/>
                    <a:pt x="153" y="108"/>
                    <a:pt x="149" y="112"/>
                  </a:cubicBezTo>
                  <a:cubicBezTo>
                    <a:pt x="121" y="140"/>
                    <a:pt x="121" y="140"/>
                    <a:pt x="121" y="140"/>
                  </a:cubicBezTo>
                  <a:cubicBezTo>
                    <a:pt x="119" y="142"/>
                    <a:pt x="116" y="143"/>
                    <a:pt x="113" y="143"/>
                  </a:cubicBezTo>
                  <a:cubicBezTo>
                    <a:pt x="112" y="143"/>
                    <a:pt x="112" y="143"/>
                    <a:pt x="112" y="143"/>
                  </a:cubicBezTo>
                  <a:cubicBezTo>
                    <a:pt x="59" y="104"/>
                    <a:pt x="59" y="104"/>
                    <a:pt x="59" y="104"/>
                  </a:cubicBezTo>
                  <a:cubicBezTo>
                    <a:pt x="67" y="92"/>
                    <a:pt x="74" y="70"/>
                    <a:pt x="58" y="45"/>
                  </a:cubicBezTo>
                  <a:cubicBezTo>
                    <a:pt x="62" y="40"/>
                    <a:pt x="62" y="40"/>
                    <a:pt x="62" y="40"/>
                  </a:cubicBezTo>
                  <a:cubicBezTo>
                    <a:pt x="67" y="36"/>
                    <a:pt x="74" y="36"/>
                    <a:pt x="78" y="40"/>
                  </a:cubicBezTo>
                  <a:cubicBezTo>
                    <a:pt x="85" y="46"/>
                    <a:pt x="88" y="53"/>
                    <a:pt x="88" y="62"/>
                  </a:cubicBezTo>
                  <a:cubicBezTo>
                    <a:pt x="88" y="64"/>
                    <a:pt x="89" y="66"/>
                    <a:pt x="92" y="67"/>
                  </a:cubicBezTo>
                  <a:cubicBezTo>
                    <a:pt x="94" y="68"/>
                    <a:pt x="96" y="68"/>
                    <a:pt x="98" y="66"/>
                  </a:cubicBezTo>
                  <a:cubicBezTo>
                    <a:pt x="146" y="18"/>
                    <a:pt x="146" y="18"/>
                    <a:pt x="146" y="18"/>
                  </a:cubicBezTo>
                  <a:cubicBezTo>
                    <a:pt x="151" y="13"/>
                    <a:pt x="159" y="13"/>
                    <a:pt x="164" y="18"/>
                  </a:cubicBezTo>
                  <a:cubicBezTo>
                    <a:pt x="169" y="23"/>
                    <a:pt x="169" y="31"/>
                    <a:pt x="164" y="35"/>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9" name="Group 195">
            <a:extLst>
              <a:ext uri="{FF2B5EF4-FFF2-40B4-BE49-F238E27FC236}">
                <a16:creationId xmlns:a16="http://schemas.microsoft.com/office/drawing/2014/main" id="{D3B2A176-26C7-384E-9BC2-F0C016C18A39}"/>
              </a:ext>
            </a:extLst>
          </p:cNvPr>
          <p:cNvGrpSpPr>
            <a:grpSpLocks noChangeAspect="1"/>
          </p:cNvGrpSpPr>
          <p:nvPr/>
        </p:nvGrpSpPr>
        <p:grpSpPr bwMode="auto">
          <a:xfrm>
            <a:off x="4258231" y="5088947"/>
            <a:ext cx="472350" cy="427221"/>
            <a:chOff x="1215" y="3003"/>
            <a:chExt cx="314" cy="284"/>
          </a:xfrm>
        </p:grpSpPr>
        <p:sp>
          <p:nvSpPr>
            <p:cNvPr id="70" name="Freeform 196">
              <a:extLst>
                <a:ext uri="{FF2B5EF4-FFF2-40B4-BE49-F238E27FC236}">
                  <a16:creationId xmlns:a16="http://schemas.microsoft.com/office/drawing/2014/main" id="{89448576-D77C-A049-8566-EABCB7C5AC82}"/>
                </a:ext>
              </a:extLst>
            </p:cNvPr>
            <p:cNvSpPr>
              <a:spLocks noEditPoints="1"/>
            </p:cNvSpPr>
            <p:nvPr/>
          </p:nvSpPr>
          <p:spPr bwMode="auto">
            <a:xfrm>
              <a:off x="1215" y="3003"/>
              <a:ext cx="314" cy="284"/>
            </a:xfrm>
            <a:custGeom>
              <a:avLst/>
              <a:gdLst>
                <a:gd name="T0" fmla="*/ 249 w 252"/>
                <a:gd name="T1" fmla="*/ 1 h 220"/>
                <a:gd name="T2" fmla="*/ 243 w 252"/>
                <a:gd name="T3" fmla="*/ 1 h 220"/>
                <a:gd name="T4" fmla="*/ 126 w 252"/>
                <a:gd name="T5" fmla="*/ 55 h 220"/>
                <a:gd name="T6" fmla="*/ 9 w 252"/>
                <a:gd name="T7" fmla="*/ 1 h 220"/>
                <a:gd name="T8" fmla="*/ 3 w 252"/>
                <a:gd name="T9" fmla="*/ 1 h 220"/>
                <a:gd name="T10" fmla="*/ 0 w 252"/>
                <a:gd name="T11" fmla="*/ 6 h 220"/>
                <a:gd name="T12" fmla="*/ 0 w 252"/>
                <a:gd name="T13" fmla="*/ 158 h 220"/>
                <a:gd name="T14" fmla="*/ 3 w 252"/>
                <a:gd name="T15" fmla="*/ 163 h 220"/>
                <a:gd name="T16" fmla="*/ 123 w 252"/>
                <a:gd name="T17" fmla="*/ 219 h 220"/>
                <a:gd name="T18" fmla="*/ 126 w 252"/>
                <a:gd name="T19" fmla="*/ 220 h 220"/>
                <a:gd name="T20" fmla="*/ 129 w 252"/>
                <a:gd name="T21" fmla="*/ 219 h 220"/>
                <a:gd name="T22" fmla="*/ 249 w 252"/>
                <a:gd name="T23" fmla="*/ 163 h 220"/>
                <a:gd name="T24" fmla="*/ 252 w 252"/>
                <a:gd name="T25" fmla="*/ 158 h 220"/>
                <a:gd name="T26" fmla="*/ 252 w 252"/>
                <a:gd name="T27" fmla="*/ 6 h 220"/>
                <a:gd name="T28" fmla="*/ 249 w 252"/>
                <a:gd name="T29" fmla="*/ 1 h 220"/>
                <a:gd name="T30" fmla="*/ 12 w 252"/>
                <a:gd name="T31" fmla="*/ 15 h 220"/>
                <a:gd name="T32" fmla="*/ 120 w 252"/>
                <a:gd name="T33" fmla="*/ 66 h 220"/>
                <a:gd name="T34" fmla="*/ 120 w 252"/>
                <a:gd name="T35" fmla="*/ 205 h 220"/>
                <a:gd name="T36" fmla="*/ 12 w 252"/>
                <a:gd name="T37" fmla="*/ 154 h 220"/>
                <a:gd name="T38" fmla="*/ 12 w 252"/>
                <a:gd name="T39" fmla="*/ 15 h 220"/>
                <a:gd name="T40" fmla="*/ 240 w 252"/>
                <a:gd name="T41" fmla="*/ 154 h 220"/>
                <a:gd name="T42" fmla="*/ 132 w 252"/>
                <a:gd name="T43" fmla="*/ 205 h 220"/>
                <a:gd name="T44" fmla="*/ 132 w 252"/>
                <a:gd name="T45" fmla="*/ 66 h 220"/>
                <a:gd name="T46" fmla="*/ 240 w 252"/>
                <a:gd name="T47" fmla="*/ 15 h 220"/>
                <a:gd name="T48" fmla="*/ 240 w 252"/>
                <a:gd name="T49" fmla="*/ 15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2" h="220">
                  <a:moveTo>
                    <a:pt x="249" y="1"/>
                  </a:moveTo>
                  <a:cubicBezTo>
                    <a:pt x="247" y="0"/>
                    <a:pt x="245" y="0"/>
                    <a:pt x="243" y="1"/>
                  </a:cubicBezTo>
                  <a:cubicBezTo>
                    <a:pt x="126" y="55"/>
                    <a:pt x="126" y="55"/>
                    <a:pt x="126" y="55"/>
                  </a:cubicBezTo>
                  <a:cubicBezTo>
                    <a:pt x="9" y="1"/>
                    <a:pt x="9" y="1"/>
                    <a:pt x="9" y="1"/>
                  </a:cubicBezTo>
                  <a:cubicBezTo>
                    <a:pt x="7" y="0"/>
                    <a:pt x="5" y="0"/>
                    <a:pt x="3" y="1"/>
                  </a:cubicBezTo>
                  <a:cubicBezTo>
                    <a:pt x="1" y="2"/>
                    <a:pt x="0" y="4"/>
                    <a:pt x="0" y="6"/>
                  </a:cubicBezTo>
                  <a:cubicBezTo>
                    <a:pt x="0" y="158"/>
                    <a:pt x="0" y="158"/>
                    <a:pt x="0" y="158"/>
                  </a:cubicBezTo>
                  <a:cubicBezTo>
                    <a:pt x="0" y="160"/>
                    <a:pt x="1" y="162"/>
                    <a:pt x="3" y="163"/>
                  </a:cubicBezTo>
                  <a:cubicBezTo>
                    <a:pt x="123" y="219"/>
                    <a:pt x="123" y="219"/>
                    <a:pt x="123" y="219"/>
                  </a:cubicBezTo>
                  <a:cubicBezTo>
                    <a:pt x="124" y="220"/>
                    <a:pt x="125" y="220"/>
                    <a:pt x="126" y="220"/>
                  </a:cubicBezTo>
                  <a:cubicBezTo>
                    <a:pt x="127" y="220"/>
                    <a:pt x="128" y="220"/>
                    <a:pt x="129" y="219"/>
                  </a:cubicBezTo>
                  <a:cubicBezTo>
                    <a:pt x="249" y="163"/>
                    <a:pt x="249" y="163"/>
                    <a:pt x="249" y="163"/>
                  </a:cubicBezTo>
                  <a:cubicBezTo>
                    <a:pt x="251" y="162"/>
                    <a:pt x="252" y="160"/>
                    <a:pt x="252" y="158"/>
                  </a:cubicBezTo>
                  <a:cubicBezTo>
                    <a:pt x="252" y="6"/>
                    <a:pt x="252" y="6"/>
                    <a:pt x="252" y="6"/>
                  </a:cubicBezTo>
                  <a:cubicBezTo>
                    <a:pt x="252" y="4"/>
                    <a:pt x="251" y="2"/>
                    <a:pt x="249" y="1"/>
                  </a:cubicBezTo>
                  <a:close/>
                  <a:moveTo>
                    <a:pt x="12" y="15"/>
                  </a:moveTo>
                  <a:cubicBezTo>
                    <a:pt x="120" y="66"/>
                    <a:pt x="120" y="66"/>
                    <a:pt x="120" y="66"/>
                  </a:cubicBezTo>
                  <a:cubicBezTo>
                    <a:pt x="120" y="205"/>
                    <a:pt x="120" y="205"/>
                    <a:pt x="120" y="205"/>
                  </a:cubicBezTo>
                  <a:cubicBezTo>
                    <a:pt x="12" y="154"/>
                    <a:pt x="12" y="154"/>
                    <a:pt x="12" y="154"/>
                  </a:cubicBezTo>
                  <a:lnTo>
                    <a:pt x="12" y="15"/>
                  </a:lnTo>
                  <a:close/>
                  <a:moveTo>
                    <a:pt x="240" y="154"/>
                  </a:moveTo>
                  <a:cubicBezTo>
                    <a:pt x="132" y="205"/>
                    <a:pt x="132" y="205"/>
                    <a:pt x="132" y="205"/>
                  </a:cubicBezTo>
                  <a:cubicBezTo>
                    <a:pt x="132" y="66"/>
                    <a:pt x="132" y="66"/>
                    <a:pt x="132" y="66"/>
                  </a:cubicBezTo>
                  <a:cubicBezTo>
                    <a:pt x="240" y="15"/>
                    <a:pt x="240" y="15"/>
                    <a:pt x="240" y="15"/>
                  </a:cubicBezTo>
                  <a:lnTo>
                    <a:pt x="240" y="154"/>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197">
              <a:extLst>
                <a:ext uri="{FF2B5EF4-FFF2-40B4-BE49-F238E27FC236}">
                  <a16:creationId xmlns:a16="http://schemas.microsoft.com/office/drawing/2014/main" id="{7F6C1B7C-3B0A-8B43-B568-C87928629353}"/>
                </a:ext>
              </a:extLst>
            </p:cNvPr>
            <p:cNvSpPr>
              <a:spLocks/>
            </p:cNvSpPr>
            <p:nvPr/>
          </p:nvSpPr>
          <p:spPr bwMode="auto">
            <a:xfrm>
              <a:off x="1405" y="3084"/>
              <a:ext cx="70" cy="43"/>
            </a:xfrm>
            <a:custGeom>
              <a:avLst/>
              <a:gdLst>
                <a:gd name="T0" fmla="*/ 7 w 56"/>
                <a:gd name="T1" fmla="*/ 33 h 33"/>
                <a:gd name="T2" fmla="*/ 10 w 56"/>
                <a:gd name="T3" fmla="*/ 32 h 33"/>
                <a:gd name="T4" fmla="*/ 51 w 56"/>
                <a:gd name="T5" fmla="*/ 13 h 33"/>
                <a:gd name="T6" fmla="*/ 54 w 56"/>
                <a:gd name="T7" fmla="*/ 5 h 33"/>
                <a:gd name="T8" fmla="*/ 46 w 56"/>
                <a:gd name="T9" fmla="*/ 2 h 33"/>
                <a:gd name="T10" fmla="*/ 5 w 56"/>
                <a:gd name="T11" fmla="*/ 21 h 33"/>
                <a:gd name="T12" fmla="*/ 2 w 56"/>
                <a:gd name="T13" fmla="*/ 29 h 33"/>
                <a:gd name="T14" fmla="*/ 7 w 56"/>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33">
                  <a:moveTo>
                    <a:pt x="7" y="33"/>
                  </a:moveTo>
                  <a:cubicBezTo>
                    <a:pt x="8" y="33"/>
                    <a:pt x="9" y="33"/>
                    <a:pt x="10" y="32"/>
                  </a:cubicBezTo>
                  <a:cubicBezTo>
                    <a:pt x="51" y="13"/>
                    <a:pt x="51" y="13"/>
                    <a:pt x="51" y="13"/>
                  </a:cubicBezTo>
                  <a:cubicBezTo>
                    <a:pt x="54" y="11"/>
                    <a:pt x="56" y="8"/>
                    <a:pt x="54" y="5"/>
                  </a:cubicBezTo>
                  <a:cubicBezTo>
                    <a:pt x="53" y="2"/>
                    <a:pt x="49" y="0"/>
                    <a:pt x="46" y="2"/>
                  </a:cubicBezTo>
                  <a:cubicBezTo>
                    <a:pt x="5" y="21"/>
                    <a:pt x="5" y="21"/>
                    <a:pt x="5" y="21"/>
                  </a:cubicBezTo>
                  <a:cubicBezTo>
                    <a:pt x="2" y="23"/>
                    <a:pt x="0" y="26"/>
                    <a:pt x="2" y="29"/>
                  </a:cubicBezTo>
                  <a:cubicBezTo>
                    <a:pt x="3" y="31"/>
                    <a:pt x="5" y="33"/>
                    <a:pt x="7" y="33"/>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198">
              <a:extLst>
                <a:ext uri="{FF2B5EF4-FFF2-40B4-BE49-F238E27FC236}">
                  <a16:creationId xmlns:a16="http://schemas.microsoft.com/office/drawing/2014/main" id="{56DFAD7F-BB52-A348-ADE8-B70C0E0C6FD7}"/>
                </a:ext>
              </a:extLst>
            </p:cNvPr>
            <p:cNvSpPr>
              <a:spLocks/>
            </p:cNvSpPr>
            <p:nvPr/>
          </p:nvSpPr>
          <p:spPr bwMode="auto">
            <a:xfrm>
              <a:off x="1263" y="3167"/>
              <a:ext cx="69" cy="42"/>
            </a:xfrm>
            <a:custGeom>
              <a:avLst/>
              <a:gdLst>
                <a:gd name="T0" fmla="*/ 51 w 55"/>
                <a:gd name="T1" fmla="*/ 21 h 33"/>
                <a:gd name="T2" fmla="*/ 10 w 55"/>
                <a:gd name="T3" fmla="*/ 2 h 33"/>
                <a:gd name="T4" fmla="*/ 2 w 55"/>
                <a:gd name="T5" fmla="*/ 5 h 33"/>
                <a:gd name="T6" fmla="*/ 4 w 55"/>
                <a:gd name="T7" fmla="*/ 13 h 33"/>
                <a:gd name="T8" fmla="*/ 46 w 55"/>
                <a:gd name="T9" fmla="*/ 32 h 33"/>
                <a:gd name="T10" fmla="*/ 49 w 55"/>
                <a:gd name="T11" fmla="*/ 33 h 33"/>
                <a:gd name="T12" fmla="*/ 54 w 55"/>
                <a:gd name="T13" fmla="*/ 29 h 33"/>
                <a:gd name="T14" fmla="*/ 51 w 55"/>
                <a:gd name="T15" fmla="*/ 2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33">
                  <a:moveTo>
                    <a:pt x="51" y="21"/>
                  </a:moveTo>
                  <a:cubicBezTo>
                    <a:pt x="10" y="2"/>
                    <a:pt x="10" y="2"/>
                    <a:pt x="10" y="2"/>
                  </a:cubicBezTo>
                  <a:cubicBezTo>
                    <a:pt x="7" y="0"/>
                    <a:pt x="3" y="2"/>
                    <a:pt x="2" y="5"/>
                  </a:cubicBezTo>
                  <a:cubicBezTo>
                    <a:pt x="0" y="8"/>
                    <a:pt x="1" y="11"/>
                    <a:pt x="4" y="13"/>
                  </a:cubicBezTo>
                  <a:cubicBezTo>
                    <a:pt x="46" y="32"/>
                    <a:pt x="46" y="32"/>
                    <a:pt x="46" y="32"/>
                  </a:cubicBezTo>
                  <a:cubicBezTo>
                    <a:pt x="47" y="33"/>
                    <a:pt x="48" y="33"/>
                    <a:pt x="49" y="33"/>
                  </a:cubicBezTo>
                  <a:cubicBezTo>
                    <a:pt x="51" y="33"/>
                    <a:pt x="53" y="31"/>
                    <a:pt x="54" y="29"/>
                  </a:cubicBezTo>
                  <a:cubicBezTo>
                    <a:pt x="55" y="26"/>
                    <a:pt x="54" y="23"/>
                    <a:pt x="51" y="21"/>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199">
              <a:extLst>
                <a:ext uri="{FF2B5EF4-FFF2-40B4-BE49-F238E27FC236}">
                  <a16:creationId xmlns:a16="http://schemas.microsoft.com/office/drawing/2014/main" id="{AC5011FF-346A-9A4A-9048-F8C86CA28F94}"/>
                </a:ext>
              </a:extLst>
            </p:cNvPr>
            <p:cNvSpPr>
              <a:spLocks/>
            </p:cNvSpPr>
            <p:nvPr/>
          </p:nvSpPr>
          <p:spPr bwMode="auto">
            <a:xfrm>
              <a:off x="1405" y="3120"/>
              <a:ext cx="81" cy="48"/>
            </a:xfrm>
            <a:custGeom>
              <a:avLst/>
              <a:gdLst>
                <a:gd name="T0" fmla="*/ 2 w 65"/>
                <a:gd name="T1" fmla="*/ 33 h 37"/>
                <a:gd name="T2" fmla="*/ 7 w 65"/>
                <a:gd name="T3" fmla="*/ 37 h 37"/>
                <a:gd name="T4" fmla="*/ 10 w 65"/>
                <a:gd name="T5" fmla="*/ 36 h 37"/>
                <a:gd name="T6" fmla="*/ 61 w 65"/>
                <a:gd name="T7" fmla="*/ 12 h 37"/>
                <a:gd name="T8" fmla="*/ 64 w 65"/>
                <a:gd name="T9" fmla="*/ 4 h 37"/>
                <a:gd name="T10" fmla="*/ 56 w 65"/>
                <a:gd name="T11" fmla="*/ 1 h 37"/>
                <a:gd name="T12" fmla="*/ 5 w 65"/>
                <a:gd name="T13" fmla="*/ 25 h 37"/>
                <a:gd name="T14" fmla="*/ 2 w 65"/>
                <a:gd name="T15" fmla="*/ 33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37">
                  <a:moveTo>
                    <a:pt x="2" y="33"/>
                  </a:moveTo>
                  <a:cubicBezTo>
                    <a:pt x="3" y="35"/>
                    <a:pt x="5" y="37"/>
                    <a:pt x="7" y="37"/>
                  </a:cubicBezTo>
                  <a:cubicBezTo>
                    <a:pt x="8" y="37"/>
                    <a:pt x="9" y="37"/>
                    <a:pt x="10" y="36"/>
                  </a:cubicBezTo>
                  <a:cubicBezTo>
                    <a:pt x="61" y="12"/>
                    <a:pt x="61" y="12"/>
                    <a:pt x="61" y="12"/>
                  </a:cubicBezTo>
                  <a:cubicBezTo>
                    <a:pt x="64" y="11"/>
                    <a:pt x="65" y="7"/>
                    <a:pt x="64" y="4"/>
                  </a:cubicBezTo>
                  <a:cubicBezTo>
                    <a:pt x="63" y="1"/>
                    <a:pt x="59" y="0"/>
                    <a:pt x="56" y="1"/>
                  </a:cubicBezTo>
                  <a:cubicBezTo>
                    <a:pt x="5" y="25"/>
                    <a:pt x="5" y="25"/>
                    <a:pt x="5" y="25"/>
                  </a:cubicBezTo>
                  <a:cubicBezTo>
                    <a:pt x="2" y="27"/>
                    <a:pt x="0" y="30"/>
                    <a:pt x="2" y="33"/>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200">
              <a:extLst>
                <a:ext uri="{FF2B5EF4-FFF2-40B4-BE49-F238E27FC236}">
                  <a16:creationId xmlns:a16="http://schemas.microsoft.com/office/drawing/2014/main" id="{1BD0CAA1-167F-C24A-BF9A-6D179BB6FD4A}"/>
                </a:ext>
              </a:extLst>
            </p:cNvPr>
            <p:cNvSpPr>
              <a:spLocks/>
            </p:cNvSpPr>
            <p:nvPr/>
          </p:nvSpPr>
          <p:spPr bwMode="auto">
            <a:xfrm>
              <a:off x="1405" y="3168"/>
              <a:ext cx="69" cy="41"/>
            </a:xfrm>
            <a:custGeom>
              <a:avLst/>
              <a:gdLst>
                <a:gd name="T0" fmla="*/ 45 w 55"/>
                <a:gd name="T1" fmla="*/ 1 h 32"/>
                <a:gd name="T2" fmla="*/ 5 w 55"/>
                <a:gd name="T3" fmla="*/ 20 h 32"/>
                <a:gd name="T4" fmla="*/ 2 w 55"/>
                <a:gd name="T5" fmla="*/ 28 h 32"/>
                <a:gd name="T6" fmla="*/ 7 w 55"/>
                <a:gd name="T7" fmla="*/ 32 h 32"/>
                <a:gd name="T8" fmla="*/ 10 w 55"/>
                <a:gd name="T9" fmla="*/ 31 h 32"/>
                <a:gd name="T10" fmla="*/ 51 w 55"/>
                <a:gd name="T11" fmla="*/ 12 h 32"/>
                <a:gd name="T12" fmla="*/ 53 w 55"/>
                <a:gd name="T13" fmla="*/ 4 h 32"/>
                <a:gd name="T14" fmla="*/ 45 w 55"/>
                <a:gd name="T15" fmla="*/ 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32">
                  <a:moveTo>
                    <a:pt x="45" y="1"/>
                  </a:moveTo>
                  <a:cubicBezTo>
                    <a:pt x="5" y="20"/>
                    <a:pt x="5" y="20"/>
                    <a:pt x="5" y="20"/>
                  </a:cubicBezTo>
                  <a:cubicBezTo>
                    <a:pt x="2" y="22"/>
                    <a:pt x="0" y="25"/>
                    <a:pt x="2" y="28"/>
                  </a:cubicBezTo>
                  <a:cubicBezTo>
                    <a:pt x="3" y="30"/>
                    <a:pt x="5" y="32"/>
                    <a:pt x="7" y="32"/>
                  </a:cubicBezTo>
                  <a:cubicBezTo>
                    <a:pt x="8" y="32"/>
                    <a:pt x="9" y="32"/>
                    <a:pt x="10" y="31"/>
                  </a:cubicBezTo>
                  <a:cubicBezTo>
                    <a:pt x="51" y="12"/>
                    <a:pt x="51" y="12"/>
                    <a:pt x="51" y="12"/>
                  </a:cubicBezTo>
                  <a:cubicBezTo>
                    <a:pt x="54" y="11"/>
                    <a:pt x="55" y="7"/>
                    <a:pt x="53" y="4"/>
                  </a:cubicBezTo>
                  <a:cubicBezTo>
                    <a:pt x="52" y="1"/>
                    <a:pt x="48" y="0"/>
                    <a:pt x="45" y="1"/>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201">
              <a:extLst>
                <a:ext uri="{FF2B5EF4-FFF2-40B4-BE49-F238E27FC236}">
                  <a16:creationId xmlns:a16="http://schemas.microsoft.com/office/drawing/2014/main" id="{FB622041-CF19-B04C-A932-2B04F95D48F6}"/>
                </a:ext>
              </a:extLst>
            </p:cNvPr>
            <p:cNvSpPr>
              <a:spLocks/>
            </p:cNvSpPr>
            <p:nvPr/>
          </p:nvSpPr>
          <p:spPr bwMode="auto">
            <a:xfrm>
              <a:off x="1255" y="3052"/>
              <a:ext cx="84" cy="116"/>
            </a:xfrm>
            <a:custGeom>
              <a:avLst/>
              <a:gdLst>
                <a:gd name="T0" fmla="*/ 5 w 68"/>
                <a:gd name="T1" fmla="*/ 66 h 90"/>
                <a:gd name="T2" fmla="*/ 0 w 68"/>
                <a:gd name="T3" fmla="*/ 58 h 90"/>
                <a:gd name="T4" fmla="*/ 29 w 68"/>
                <a:gd name="T5" fmla="*/ 36 h 90"/>
                <a:gd name="T6" fmla="*/ 67 w 68"/>
                <a:gd name="T7" fmla="*/ 79 h 90"/>
                <a:gd name="T8" fmla="*/ 57 w 68"/>
                <a:gd name="T9" fmla="*/ 87 h 90"/>
                <a:gd name="T10" fmla="*/ 5 w 68"/>
                <a:gd name="T11" fmla="*/ 66 h 90"/>
              </a:gdLst>
              <a:ahLst/>
              <a:cxnLst>
                <a:cxn ang="0">
                  <a:pos x="T0" y="T1"/>
                </a:cxn>
                <a:cxn ang="0">
                  <a:pos x="T2" y="T3"/>
                </a:cxn>
                <a:cxn ang="0">
                  <a:pos x="T4" y="T5"/>
                </a:cxn>
                <a:cxn ang="0">
                  <a:pos x="T6" y="T7"/>
                </a:cxn>
                <a:cxn ang="0">
                  <a:pos x="T8" y="T9"/>
                </a:cxn>
                <a:cxn ang="0">
                  <a:pos x="T10" y="T11"/>
                </a:cxn>
              </a:cxnLst>
              <a:rect l="0" t="0" r="r" b="b"/>
              <a:pathLst>
                <a:path w="68" h="90">
                  <a:moveTo>
                    <a:pt x="5" y="66"/>
                  </a:moveTo>
                  <a:cubicBezTo>
                    <a:pt x="2" y="65"/>
                    <a:pt x="0" y="61"/>
                    <a:pt x="0" y="58"/>
                  </a:cubicBezTo>
                  <a:cubicBezTo>
                    <a:pt x="2" y="16"/>
                    <a:pt x="20" y="0"/>
                    <a:pt x="29" y="36"/>
                  </a:cubicBezTo>
                  <a:cubicBezTo>
                    <a:pt x="38" y="71"/>
                    <a:pt x="64" y="15"/>
                    <a:pt x="67" y="79"/>
                  </a:cubicBezTo>
                  <a:cubicBezTo>
                    <a:pt x="68" y="85"/>
                    <a:pt x="62" y="90"/>
                    <a:pt x="57" y="87"/>
                  </a:cubicBezTo>
                  <a:lnTo>
                    <a:pt x="5" y="66"/>
                  </a:ln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6" name="TextBox 75">
            <a:extLst>
              <a:ext uri="{FF2B5EF4-FFF2-40B4-BE49-F238E27FC236}">
                <a16:creationId xmlns:a16="http://schemas.microsoft.com/office/drawing/2014/main" id="{57ED9287-6C98-7D48-A736-A4780F16EE59}"/>
              </a:ext>
            </a:extLst>
          </p:cNvPr>
          <p:cNvSpPr txBox="1"/>
          <p:nvPr/>
        </p:nvSpPr>
        <p:spPr>
          <a:xfrm>
            <a:off x="7248801" y="5162691"/>
            <a:ext cx="4465405" cy="629403"/>
          </a:xfrm>
          <a:prstGeom prst="rect">
            <a:avLst/>
          </a:prstGeom>
          <a:solidFill>
            <a:srgbClr val="F7F7F7"/>
          </a:solidFill>
        </p:spPr>
        <p:txBody>
          <a:bodyPr wrap="square" rtlCol="0">
            <a:spAutoFit/>
          </a:bodyPr>
          <a:lstStyle/>
          <a:p>
            <a:pPr>
              <a:lnSpc>
                <a:spcPct val="90000"/>
              </a:lnSpc>
              <a:spcBef>
                <a:spcPts val="300"/>
              </a:spcBef>
            </a:pPr>
            <a:r>
              <a:rPr lang="en-US" sz="1200" b="1"/>
              <a:t>5. Close </a:t>
            </a:r>
          </a:p>
          <a:p>
            <a:pPr>
              <a:lnSpc>
                <a:spcPct val="90000"/>
              </a:lnSpc>
              <a:spcBef>
                <a:spcPts val="300"/>
              </a:spcBef>
            </a:pPr>
            <a:r>
              <a:rPr lang="en-US" sz="1200"/>
              <a:t>Handoff from implementation team to </a:t>
            </a:r>
            <a:br>
              <a:rPr lang="en-US" sz="1200"/>
            </a:br>
            <a:r>
              <a:rPr lang="en-US" sz="1200"/>
              <a:t>the platform maintenance team.</a:t>
            </a:r>
          </a:p>
        </p:txBody>
      </p:sp>
      <p:grpSp>
        <p:nvGrpSpPr>
          <p:cNvPr id="77" name="Group 76">
            <a:extLst>
              <a:ext uri="{FF2B5EF4-FFF2-40B4-BE49-F238E27FC236}">
                <a16:creationId xmlns:a16="http://schemas.microsoft.com/office/drawing/2014/main" id="{4B20979B-0356-C04F-A45C-903A4A90A962}"/>
              </a:ext>
            </a:extLst>
          </p:cNvPr>
          <p:cNvGrpSpPr>
            <a:grpSpLocks noChangeAspect="1"/>
          </p:cNvGrpSpPr>
          <p:nvPr/>
        </p:nvGrpSpPr>
        <p:grpSpPr>
          <a:xfrm>
            <a:off x="11060305" y="5300286"/>
            <a:ext cx="381237" cy="345215"/>
            <a:chOff x="15736482" y="1870133"/>
            <a:chExt cx="462104" cy="418441"/>
          </a:xfrm>
        </p:grpSpPr>
        <p:sp>
          <p:nvSpPr>
            <p:cNvPr id="78" name="Freeform 86">
              <a:extLst>
                <a:ext uri="{FF2B5EF4-FFF2-40B4-BE49-F238E27FC236}">
                  <a16:creationId xmlns:a16="http://schemas.microsoft.com/office/drawing/2014/main" id="{C3E77884-1B28-0A4D-982F-DE6319115012}"/>
                </a:ext>
              </a:extLst>
            </p:cNvPr>
            <p:cNvSpPr>
              <a:spLocks/>
            </p:cNvSpPr>
            <p:nvPr/>
          </p:nvSpPr>
          <p:spPr bwMode="auto">
            <a:xfrm>
              <a:off x="15736482" y="1870133"/>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7">
              <a:extLst>
                <a:ext uri="{FF2B5EF4-FFF2-40B4-BE49-F238E27FC236}">
                  <a16:creationId xmlns:a16="http://schemas.microsoft.com/office/drawing/2014/main" id="{D00F6890-76C5-2D4C-B0FE-2EF7CB75315C}"/>
                </a:ext>
              </a:extLst>
            </p:cNvPr>
            <p:cNvSpPr>
              <a:spLocks/>
            </p:cNvSpPr>
            <p:nvPr/>
          </p:nvSpPr>
          <p:spPr bwMode="auto">
            <a:xfrm>
              <a:off x="15736482" y="2015678"/>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88">
              <a:extLst>
                <a:ext uri="{FF2B5EF4-FFF2-40B4-BE49-F238E27FC236}">
                  <a16:creationId xmlns:a16="http://schemas.microsoft.com/office/drawing/2014/main" id="{64D9C285-9E85-6C43-83D0-0642FDBF4FC7}"/>
                </a:ext>
              </a:extLst>
            </p:cNvPr>
            <p:cNvSpPr>
              <a:spLocks/>
            </p:cNvSpPr>
            <p:nvPr/>
          </p:nvSpPr>
          <p:spPr bwMode="auto">
            <a:xfrm>
              <a:off x="15736482" y="2161222"/>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89">
              <a:extLst>
                <a:ext uri="{FF2B5EF4-FFF2-40B4-BE49-F238E27FC236}">
                  <a16:creationId xmlns:a16="http://schemas.microsoft.com/office/drawing/2014/main" id="{B52D29A3-382D-4040-9F67-BCA9E54F9013}"/>
                </a:ext>
              </a:extLst>
            </p:cNvPr>
            <p:cNvSpPr>
              <a:spLocks/>
            </p:cNvSpPr>
            <p:nvPr/>
          </p:nvSpPr>
          <p:spPr bwMode="auto">
            <a:xfrm>
              <a:off x="15909316" y="1930170"/>
              <a:ext cx="243787" cy="25470"/>
            </a:xfrm>
            <a:custGeom>
              <a:avLst/>
              <a:gdLst>
                <a:gd name="T0" fmla="*/ 118 w 124"/>
                <a:gd name="T1" fmla="*/ 12 h 12"/>
                <a:gd name="T2" fmla="*/ 6 w 124"/>
                <a:gd name="T3" fmla="*/ 12 h 12"/>
                <a:gd name="T4" fmla="*/ 0 w 124"/>
                <a:gd name="T5" fmla="*/ 6 h 12"/>
                <a:gd name="T6" fmla="*/ 6 w 124"/>
                <a:gd name="T7" fmla="*/ 0 h 12"/>
                <a:gd name="T8" fmla="*/ 118 w 124"/>
                <a:gd name="T9" fmla="*/ 0 h 12"/>
                <a:gd name="T10" fmla="*/ 124 w 124"/>
                <a:gd name="T11" fmla="*/ 6 h 12"/>
                <a:gd name="T12" fmla="*/ 118 w 1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4" h="12">
                  <a:moveTo>
                    <a:pt x="118" y="12"/>
                  </a:moveTo>
                  <a:cubicBezTo>
                    <a:pt x="6" y="12"/>
                    <a:pt x="6" y="12"/>
                    <a:pt x="6" y="12"/>
                  </a:cubicBezTo>
                  <a:cubicBezTo>
                    <a:pt x="3" y="12"/>
                    <a:pt x="0" y="9"/>
                    <a:pt x="0" y="6"/>
                  </a:cubicBezTo>
                  <a:cubicBezTo>
                    <a:pt x="0" y="3"/>
                    <a:pt x="3" y="0"/>
                    <a:pt x="6" y="0"/>
                  </a:cubicBezTo>
                  <a:cubicBezTo>
                    <a:pt x="118" y="0"/>
                    <a:pt x="118" y="0"/>
                    <a:pt x="118" y="0"/>
                  </a:cubicBezTo>
                  <a:cubicBezTo>
                    <a:pt x="121" y="0"/>
                    <a:pt x="124" y="3"/>
                    <a:pt x="124" y="6"/>
                  </a:cubicBezTo>
                  <a:cubicBezTo>
                    <a:pt x="124" y="9"/>
                    <a:pt x="121" y="12"/>
                    <a:pt x="118"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90">
              <a:extLst>
                <a:ext uri="{FF2B5EF4-FFF2-40B4-BE49-F238E27FC236}">
                  <a16:creationId xmlns:a16="http://schemas.microsoft.com/office/drawing/2014/main" id="{E0C87353-2AD8-FF4C-8398-6BE4C55B70F8}"/>
                </a:ext>
              </a:extLst>
            </p:cNvPr>
            <p:cNvSpPr>
              <a:spLocks/>
            </p:cNvSpPr>
            <p:nvPr/>
          </p:nvSpPr>
          <p:spPr bwMode="auto">
            <a:xfrm>
              <a:off x="15909316" y="2075715"/>
              <a:ext cx="289270" cy="25470"/>
            </a:xfrm>
            <a:custGeom>
              <a:avLst/>
              <a:gdLst>
                <a:gd name="T0" fmla="*/ 142 w 148"/>
                <a:gd name="T1" fmla="*/ 12 h 12"/>
                <a:gd name="T2" fmla="*/ 6 w 148"/>
                <a:gd name="T3" fmla="*/ 12 h 12"/>
                <a:gd name="T4" fmla="*/ 0 w 148"/>
                <a:gd name="T5" fmla="*/ 6 h 12"/>
                <a:gd name="T6" fmla="*/ 6 w 148"/>
                <a:gd name="T7" fmla="*/ 0 h 12"/>
                <a:gd name="T8" fmla="*/ 142 w 148"/>
                <a:gd name="T9" fmla="*/ 0 h 12"/>
                <a:gd name="T10" fmla="*/ 148 w 148"/>
                <a:gd name="T11" fmla="*/ 6 h 12"/>
                <a:gd name="T12" fmla="*/ 142 w 1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48" h="12">
                  <a:moveTo>
                    <a:pt x="142" y="12"/>
                  </a:moveTo>
                  <a:cubicBezTo>
                    <a:pt x="6" y="12"/>
                    <a:pt x="6" y="12"/>
                    <a:pt x="6" y="12"/>
                  </a:cubicBezTo>
                  <a:cubicBezTo>
                    <a:pt x="3" y="12"/>
                    <a:pt x="0" y="9"/>
                    <a:pt x="0" y="6"/>
                  </a:cubicBezTo>
                  <a:cubicBezTo>
                    <a:pt x="0" y="3"/>
                    <a:pt x="3" y="0"/>
                    <a:pt x="6" y="0"/>
                  </a:cubicBezTo>
                  <a:cubicBezTo>
                    <a:pt x="142" y="0"/>
                    <a:pt x="142" y="0"/>
                    <a:pt x="142" y="0"/>
                  </a:cubicBezTo>
                  <a:cubicBezTo>
                    <a:pt x="145" y="0"/>
                    <a:pt x="148" y="3"/>
                    <a:pt x="148" y="6"/>
                  </a:cubicBezTo>
                  <a:cubicBezTo>
                    <a:pt x="148" y="9"/>
                    <a:pt x="145" y="12"/>
                    <a:pt x="142"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91">
              <a:extLst>
                <a:ext uri="{FF2B5EF4-FFF2-40B4-BE49-F238E27FC236}">
                  <a16:creationId xmlns:a16="http://schemas.microsoft.com/office/drawing/2014/main" id="{58863EC6-93BA-3445-AFCC-F1A1E89A62A5}"/>
                </a:ext>
              </a:extLst>
            </p:cNvPr>
            <p:cNvSpPr>
              <a:spLocks/>
            </p:cNvSpPr>
            <p:nvPr/>
          </p:nvSpPr>
          <p:spPr bwMode="auto">
            <a:xfrm>
              <a:off x="15909316" y="2221259"/>
              <a:ext cx="211040" cy="25470"/>
            </a:xfrm>
            <a:custGeom>
              <a:avLst/>
              <a:gdLst>
                <a:gd name="T0" fmla="*/ 102 w 108"/>
                <a:gd name="T1" fmla="*/ 12 h 12"/>
                <a:gd name="T2" fmla="*/ 6 w 108"/>
                <a:gd name="T3" fmla="*/ 12 h 12"/>
                <a:gd name="T4" fmla="*/ 0 w 108"/>
                <a:gd name="T5" fmla="*/ 6 h 12"/>
                <a:gd name="T6" fmla="*/ 6 w 108"/>
                <a:gd name="T7" fmla="*/ 0 h 12"/>
                <a:gd name="T8" fmla="*/ 102 w 108"/>
                <a:gd name="T9" fmla="*/ 0 h 12"/>
                <a:gd name="T10" fmla="*/ 108 w 108"/>
                <a:gd name="T11" fmla="*/ 6 h 12"/>
                <a:gd name="T12" fmla="*/ 102 w 10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08" h="12">
                  <a:moveTo>
                    <a:pt x="102" y="12"/>
                  </a:moveTo>
                  <a:cubicBezTo>
                    <a:pt x="6" y="12"/>
                    <a:pt x="6" y="12"/>
                    <a:pt x="6" y="12"/>
                  </a:cubicBezTo>
                  <a:cubicBezTo>
                    <a:pt x="3" y="12"/>
                    <a:pt x="0" y="9"/>
                    <a:pt x="0" y="6"/>
                  </a:cubicBezTo>
                  <a:cubicBezTo>
                    <a:pt x="0" y="3"/>
                    <a:pt x="3" y="0"/>
                    <a:pt x="6" y="0"/>
                  </a:cubicBezTo>
                  <a:cubicBezTo>
                    <a:pt x="102" y="0"/>
                    <a:pt x="102" y="0"/>
                    <a:pt x="102" y="0"/>
                  </a:cubicBezTo>
                  <a:cubicBezTo>
                    <a:pt x="105" y="0"/>
                    <a:pt x="108" y="3"/>
                    <a:pt x="108" y="6"/>
                  </a:cubicBezTo>
                  <a:cubicBezTo>
                    <a:pt x="108" y="9"/>
                    <a:pt x="105" y="12"/>
                    <a:pt x="102"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84" name="Picture 83" descr="Chart&#10;&#10;Description automatically generated">
            <a:extLst>
              <a:ext uri="{FF2B5EF4-FFF2-40B4-BE49-F238E27FC236}">
                <a16:creationId xmlns:a16="http://schemas.microsoft.com/office/drawing/2014/main" id="{45B72000-0760-9A47-9026-66D780EFDF4A}"/>
              </a:ext>
            </a:extLst>
          </p:cNvPr>
          <p:cNvPicPr>
            <a:picLocks noChangeAspect="1"/>
          </p:cNvPicPr>
          <p:nvPr/>
        </p:nvPicPr>
        <p:blipFill>
          <a:blip r:embed="rId5"/>
          <a:stretch>
            <a:fillRect/>
          </a:stretch>
        </p:blipFill>
        <p:spPr>
          <a:xfrm>
            <a:off x="5057002" y="3722248"/>
            <a:ext cx="2070100" cy="2070100"/>
          </a:xfrm>
          <a:prstGeom prst="rect">
            <a:avLst/>
          </a:prstGeom>
        </p:spPr>
      </p:pic>
      <p:sp>
        <p:nvSpPr>
          <p:cNvPr id="85" name="TextBox 84">
            <a:extLst>
              <a:ext uri="{FF2B5EF4-FFF2-40B4-BE49-F238E27FC236}">
                <a16:creationId xmlns:a16="http://schemas.microsoft.com/office/drawing/2014/main" id="{A8B60092-1DEA-9847-9FA3-B925A5B1E832}"/>
              </a:ext>
            </a:extLst>
          </p:cNvPr>
          <p:cNvSpPr txBox="1"/>
          <p:nvPr/>
        </p:nvSpPr>
        <p:spPr>
          <a:xfrm>
            <a:off x="5623432" y="4426407"/>
            <a:ext cx="954107" cy="646331"/>
          </a:xfrm>
          <a:prstGeom prst="rect">
            <a:avLst/>
          </a:prstGeom>
          <a:noFill/>
        </p:spPr>
        <p:txBody>
          <a:bodyPr wrap="none" rtlCol="0" anchor="t">
            <a:spAutoFit/>
          </a:bodyPr>
          <a:lstStyle/>
          <a:p>
            <a:pPr algn="ctr"/>
            <a:r>
              <a:rPr lang="en-US" sz="1800" b="1"/>
              <a:t>Now </a:t>
            </a:r>
          </a:p>
          <a:p>
            <a:pPr algn="ctr"/>
            <a:r>
              <a:rPr lang="en-US" sz="1800" b="1"/>
              <a:t>Create</a:t>
            </a:r>
          </a:p>
        </p:txBody>
      </p:sp>
      <p:sp>
        <p:nvSpPr>
          <p:cNvPr id="86" name="TextBox 85">
            <a:extLst>
              <a:ext uri="{FF2B5EF4-FFF2-40B4-BE49-F238E27FC236}">
                <a16:creationId xmlns:a16="http://schemas.microsoft.com/office/drawing/2014/main" id="{5605E46C-2BCF-F641-9DF9-CA117A02484B}"/>
              </a:ext>
            </a:extLst>
          </p:cNvPr>
          <p:cNvSpPr txBox="1"/>
          <p:nvPr/>
        </p:nvSpPr>
        <p:spPr>
          <a:xfrm>
            <a:off x="7252935" y="3674913"/>
            <a:ext cx="4465405" cy="463204"/>
          </a:xfrm>
          <a:prstGeom prst="rect">
            <a:avLst/>
          </a:prstGeom>
          <a:solidFill>
            <a:srgbClr val="F7F7F7"/>
          </a:solidFill>
        </p:spPr>
        <p:txBody>
          <a:bodyPr wrap="square" rtlCol="0">
            <a:spAutoFit/>
          </a:bodyPr>
          <a:lstStyle/>
          <a:p>
            <a:pPr>
              <a:lnSpc>
                <a:spcPct val="90000"/>
              </a:lnSpc>
              <a:spcBef>
                <a:spcPts val="300"/>
              </a:spcBef>
            </a:pPr>
            <a:r>
              <a:rPr lang="en-US" sz="1200" b="1"/>
              <a:t>3. Execute </a:t>
            </a:r>
          </a:p>
          <a:p>
            <a:pPr>
              <a:lnSpc>
                <a:spcPct val="90000"/>
              </a:lnSpc>
              <a:spcBef>
                <a:spcPts val="300"/>
              </a:spcBef>
            </a:pPr>
            <a:r>
              <a:rPr lang="en-US" sz="1200"/>
              <a:t>Perform configuration and unit testing.</a:t>
            </a:r>
          </a:p>
        </p:txBody>
      </p:sp>
      <p:grpSp>
        <p:nvGrpSpPr>
          <p:cNvPr id="87" name="Group 86">
            <a:extLst>
              <a:ext uri="{FF2B5EF4-FFF2-40B4-BE49-F238E27FC236}">
                <a16:creationId xmlns:a16="http://schemas.microsoft.com/office/drawing/2014/main" id="{FD9718A3-8371-1E42-ACFA-DB8EC46DA7D1}"/>
              </a:ext>
            </a:extLst>
          </p:cNvPr>
          <p:cNvGrpSpPr>
            <a:grpSpLocks noChangeAspect="1"/>
          </p:cNvGrpSpPr>
          <p:nvPr/>
        </p:nvGrpSpPr>
        <p:grpSpPr>
          <a:xfrm>
            <a:off x="11050610" y="3710764"/>
            <a:ext cx="390932" cy="393192"/>
            <a:chOff x="6869550" y="-1248517"/>
            <a:chExt cx="585769" cy="589156"/>
          </a:xfrm>
        </p:grpSpPr>
        <p:sp>
          <p:nvSpPr>
            <p:cNvPr id="88" name="Freeform: Shape 61">
              <a:extLst>
                <a:ext uri="{FF2B5EF4-FFF2-40B4-BE49-F238E27FC236}">
                  <a16:creationId xmlns:a16="http://schemas.microsoft.com/office/drawing/2014/main" id="{57798F8F-45D2-AA47-862D-38FF21634E53}"/>
                </a:ext>
              </a:extLst>
            </p:cNvPr>
            <p:cNvSpPr/>
            <p:nvPr/>
          </p:nvSpPr>
          <p:spPr>
            <a:xfrm>
              <a:off x="6883819" y="-1248517"/>
              <a:ext cx="571500" cy="571500"/>
            </a:xfrm>
            <a:custGeom>
              <a:avLst/>
              <a:gdLst>
                <a:gd name="connsiteX0" fmla="*/ 301466 w 571500"/>
                <a:gd name="connsiteY0" fmla="*/ 358997 h 571500"/>
                <a:gd name="connsiteX1" fmla="*/ 305753 w 571500"/>
                <a:gd name="connsiteY1" fmla="*/ 346996 h 571500"/>
                <a:gd name="connsiteX2" fmla="*/ 349187 w 571500"/>
                <a:gd name="connsiteY2" fmla="*/ 288131 h 571500"/>
                <a:gd name="connsiteX3" fmla="*/ 287274 w 571500"/>
                <a:gd name="connsiteY3" fmla="*/ 226219 h 571500"/>
                <a:gd name="connsiteX4" fmla="*/ 228410 w 571500"/>
                <a:gd name="connsiteY4" fmla="*/ 269748 h 571500"/>
                <a:gd name="connsiteX5" fmla="*/ 216503 w 571500"/>
                <a:gd name="connsiteY5" fmla="*/ 273939 h 571500"/>
                <a:gd name="connsiteX6" fmla="*/ 197072 w 571500"/>
                <a:gd name="connsiteY6" fmla="*/ 283178 h 571500"/>
                <a:gd name="connsiteX7" fmla="*/ 287274 w 571500"/>
                <a:gd name="connsiteY7" fmla="*/ 197549 h 571500"/>
                <a:gd name="connsiteX8" fmla="*/ 377762 w 571500"/>
                <a:gd name="connsiteY8" fmla="*/ 288036 h 571500"/>
                <a:gd name="connsiteX9" fmla="*/ 292132 w 571500"/>
                <a:gd name="connsiteY9" fmla="*/ 378428 h 571500"/>
                <a:gd name="connsiteX10" fmla="*/ 301466 w 571500"/>
                <a:gd name="connsiteY10" fmla="*/ 358997 h 571500"/>
                <a:gd name="connsiteX11" fmla="*/ 473012 w 571500"/>
                <a:gd name="connsiteY11" fmla="*/ 287750 h 571500"/>
                <a:gd name="connsiteX12" fmla="*/ 287655 w 571500"/>
                <a:gd name="connsiteY12" fmla="*/ 102394 h 571500"/>
                <a:gd name="connsiteX13" fmla="*/ 102394 w 571500"/>
                <a:gd name="connsiteY13" fmla="*/ 287750 h 571500"/>
                <a:gd name="connsiteX14" fmla="*/ 106680 w 571500"/>
                <a:gd name="connsiteY14" fmla="*/ 326422 h 571500"/>
                <a:gd name="connsiteX15" fmla="*/ 133160 w 571500"/>
                <a:gd name="connsiteY15" fmla="*/ 313754 h 571500"/>
                <a:gd name="connsiteX16" fmla="*/ 130874 w 571500"/>
                <a:gd name="connsiteY16" fmla="*/ 287750 h 571500"/>
                <a:gd name="connsiteX17" fmla="*/ 287655 w 571500"/>
                <a:gd name="connsiteY17" fmla="*/ 130969 h 571500"/>
                <a:gd name="connsiteX18" fmla="*/ 444437 w 571500"/>
                <a:gd name="connsiteY18" fmla="*/ 287750 h 571500"/>
                <a:gd name="connsiteX19" fmla="*/ 287655 w 571500"/>
                <a:gd name="connsiteY19" fmla="*/ 444532 h 571500"/>
                <a:gd name="connsiteX20" fmla="*/ 261747 w 571500"/>
                <a:gd name="connsiteY20" fmla="*/ 442341 h 571500"/>
                <a:gd name="connsiteX21" fmla="*/ 249079 w 571500"/>
                <a:gd name="connsiteY21" fmla="*/ 468821 h 571500"/>
                <a:gd name="connsiteX22" fmla="*/ 287655 w 571500"/>
                <a:gd name="connsiteY22" fmla="*/ 473107 h 571500"/>
                <a:gd name="connsiteX23" fmla="*/ 473012 w 571500"/>
                <a:gd name="connsiteY23" fmla="*/ 287750 h 571500"/>
                <a:gd name="connsiteX24" fmla="*/ 568262 w 571500"/>
                <a:gd name="connsiteY24" fmla="*/ 287750 h 571500"/>
                <a:gd name="connsiteX25" fmla="*/ 287655 w 571500"/>
                <a:gd name="connsiteY25" fmla="*/ 7144 h 571500"/>
                <a:gd name="connsiteX26" fmla="*/ 7144 w 571500"/>
                <a:gd name="connsiteY26" fmla="*/ 287750 h 571500"/>
                <a:gd name="connsiteX27" fmla="*/ 19050 w 571500"/>
                <a:gd name="connsiteY27" fmla="*/ 368332 h 571500"/>
                <a:gd name="connsiteX28" fmla="*/ 45148 w 571500"/>
                <a:gd name="connsiteY28" fmla="*/ 355854 h 571500"/>
                <a:gd name="connsiteX29" fmla="*/ 35719 w 571500"/>
                <a:gd name="connsiteY29" fmla="*/ 287750 h 571500"/>
                <a:gd name="connsiteX30" fmla="*/ 287655 w 571500"/>
                <a:gd name="connsiteY30" fmla="*/ 35719 h 571500"/>
                <a:gd name="connsiteX31" fmla="*/ 539687 w 571500"/>
                <a:gd name="connsiteY31" fmla="*/ 287750 h 571500"/>
                <a:gd name="connsiteX32" fmla="*/ 287655 w 571500"/>
                <a:gd name="connsiteY32" fmla="*/ 539782 h 571500"/>
                <a:gd name="connsiteX33" fmla="*/ 219647 w 571500"/>
                <a:gd name="connsiteY33" fmla="*/ 530352 h 571500"/>
                <a:gd name="connsiteX34" fmla="*/ 207169 w 571500"/>
                <a:gd name="connsiteY34" fmla="*/ 556451 h 571500"/>
                <a:gd name="connsiteX35" fmla="*/ 287655 w 571500"/>
                <a:gd name="connsiteY35" fmla="*/ 568357 h 571500"/>
                <a:gd name="connsiteX36" fmla="*/ 568262 w 571500"/>
                <a:gd name="connsiteY36" fmla="*/ 287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71500" h="571500">
                  <a:moveTo>
                    <a:pt x="301466" y="358997"/>
                  </a:moveTo>
                  <a:cubicBezTo>
                    <a:pt x="303276" y="355187"/>
                    <a:pt x="304705" y="351187"/>
                    <a:pt x="305753" y="346996"/>
                  </a:cubicBezTo>
                  <a:cubicBezTo>
                    <a:pt x="331470" y="338900"/>
                    <a:pt x="349187" y="315087"/>
                    <a:pt x="349187" y="288131"/>
                  </a:cubicBezTo>
                  <a:cubicBezTo>
                    <a:pt x="349187" y="254032"/>
                    <a:pt x="321374" y="226219"/>
                    <a:pt x="287274" y="226219"/>
                  </a:cubicBezTo>
                  <a:cubicBezTo>
                    <a:pt x="260223" y="226219"/>
                    <a:pt x="236411" y="243935"/>
                    <a:pt x="228410" y="269748"/>
                  </a:cubicBezTo>
                  <a:cubicBezTo>
                    <a:pt x="224123" y="270796"/>
                    <a:pt x="220218" y="272225"/>
                    <a:pt x="216503" y="273939"/>
                  </a:cubicBezTo>
                  <a:lnTo>
                    <a:pt x="197072" y="283178"/>
                  </a:lnTo>
                  <a:cubicBezTo>
                    <a:pt x="199835" y="235172"/>
                    <a:pt x="239268" y="197549"/>
                    <a:pt x="287274" y="197549"/>
                  </a:cubicBezTo>
                  <a:cubicBezTo>
                    <a:pt x="337185" y="197549"/>
                    <a:pt x="377762" y="238125"/>
                    <a:pt x="377762" y="288036"/>
                  </a:cubicBezTo>
                  <a:cubicBezTo>
                    <a:pt x="377762" y="336328"/>
                    <a:pt x="339757" y="375857"/>
                    <a:pt x="292132" y="378428"/>
                  </a:cubicBezTo>
                  <a:lnTo>
                    <a:pt x="301466" y="358997"/>
                  </a:lnTo>
                  <a:close/>
                  <a:moveTo>
                    <a:pt x="473012" y="287750"/>
                  </a:moveTo>
                  <a:cubicBezTo>
                    <a:pt x="473012" y="185547"/>
                    <a:pt x="389858" y="102394"/>
                    <a:pt x="287655" y="102394"/>
                  </a:cubicBezTo>
                  <a:cubicBezTo>
                    <a:pt x="185452" y="102394"/>
                    <a:pt x="102394" y="185547"/>
                    <a:pt x="102394" y="287750"/>
                  </a:cubicBezTo>
                  <a:cubicBezTo>
                    <a:pt x="102394" y="300323"/>
                    <a:pt x="103823" y="313277"/>
                    <a:pt x="106680" y="326422"/>
                  </a:cubicBezTo>
                  <a:lnTo>
                    <a:pt x="133160" y="313754"/>
                  </a:lnTo>
                  <a:cubicBezTo>
                    <a:pt x="131636" y="304991"/>
                    <a:pt x="130874" y="296228"/>
                    <a:pt x="130874" y="287750"/>
                  </a:cubicBezTo>
                  <a:cubicBezTo>
                    <a:pt x="130874" y="201263"/>
                    <a:pt x="201168" y="130969"/>
                    <a:pt x="287655" y="130969"/>
                  </a:cubicBezTo>
                  <a:cubicBezTo>
                    <a:pt x="374142" y="130969"/>
                    <a:pt x="444437" y="201359"/>
                    <a:pt x="444437" y="287750"/>
                  </a:cubicBezTo>
                  <a:cubicBezTo>
                    <a:pt x="444437" y="374142"/>
                    <a:pt x="374142" y="444532"/>
                    <a:pt x="287655" y="444532"/>
                  </a:cubicBezTo>
                  <a:cubicBezTo>
                    <a:pt x="279178" y="444532"/>
                    <a:pt x="270510" y="443770"/>
                    <a:pt x="261747" y="442341"/>
                  </a:cubicBezTo>
                  <a:lnTo>
                    <a:pt x="249079" y="468821"/>
                  </a:lnTo>
                  <a:cubicBezTo>
                    <a:pt x="262128" y="471678"/>
                    <a:pt x="275082" y="473107"/>
                    <a:pt x="287655" y="473107"/>
                  </a:cubicBezTo>
                  <a:cubicBezTo>
                    <a:pt x="389858" y="473012"/>
                    <a:pt x="473012" y="389954"/>
                    <a:pt x="473012" y="287750"/>
                  </a:cubicBezTo>
                  <a:close/>
                  <a:moveTo>
                    <a:pt x="568262" y="287750"/>
                  </a:moveTo>
                  <a:cubicBezTo>
                    <a:pt x="568262" y="132969"/>
                    <a:pt x="442436" y="7144"/>
                    <a:pt x="287655" y="7144"/>
                  </a:cubicBezTo>
                  <a:cubicBezTo>
                    <a:pt x="132874" y="7144"/>
                    <a:pt x="7144" y="132969"/>
                    <a:pt x="7144" y="287750"/>
                  </a:cubicBezTo>
                  <a:cubicBezTo>
                    <a:pt x="7144" y="314992"/>
                    <a:pt x="11144" y="342043"/>
                    <a:pt x="19050" y="368332"/>
                  </a:cubicBezTo>
                  <a:lnTo>
                    <a:pt x="45148" y="355854"/>
                  </a:lnTo>
                  <a:cubicBezTo>
                    <a:pt x="38862" y="333566"/>
                    <a:pt x="35719" y="310610"/>
                    <a:pt x="35719" y="287750"/>
                  </a:cubicBezTo>
                  <a:cubicBezTo>
                    <a:pt x="35719" y="148781"/>
                    <a:pt x="148685" y="35719"/>
                    <a:pt x="287655" y="35719"/>
                  </a:cubicBezTo>
                  <a:cubicBezTo>
                    <a:pt x="426625" y="35719"/>
                    <a:pt x="539687" y="148781"/>
                    <a:pt x="539687" y="287750"/>
                  </a:cubicBezTo>
                  <a:cubicBezTo>
                    <a:pt x="539687" y="426720"/>
                    <a:pt x="426625" y="539782"/>
                    <a:pt x="287655" y="539782"/>
                  </a:cubicBezTo>
                  <a:cubicBezTo>
                    <a:pt x="264795" y="539782"/>
                    <a:pt x="241935" y="536639"/>
                    <a:pt x="219647" y="530352"/>
                  </a:cubicBezTo>
                  <a:lnTo>
                    <a:pt x="207169" y="556451"/>
                  </a:lnTo>
                  <a:cubicBezTo>
                    <a:pt x="233363" y="564356"/>
                    <a:pt x="260414" y="568357"/>
                    <a:pt x="287655" y="568357"/>
                  </a:cubicBezTo>
                  <a:cubicBezTo>
                    <a:pt x="442436" y="568262"/>
                    <a:pt x="568262" y="442436"/>
                    <a:pt x="568262" y="287750"/>
                  </a:cubicBezTo>
                  <a:close/>
                </a:path>
              </a:pathLst>
            </a:custGeom>
            <a:solidFill>
              <a:srgbClr val="293E40"/>
            </a:solidFill>
            <a:ln w="9525" cap="flat">
              <a:noFill/>
              <a:prstDash val="solid"/>
              <a:miter/>
            </a:ln>
          </p:spPr>
          <p:txBody>
            <a:bodyPr rtlCol="0" anchor="ctr"/>
            <a:lstStyle/>
            <a:p>
              <a:endParaRPr lang="en-US"/>
            </a:p>
          </p:txBody>
        </p:sp>
        <p:sp>
          <p:nvSpPr>
            <p:cNvPr id="89" name="Freeform: Shape 62">
              <a:extLst>
                <a:ext uri="{FF2B5EF4-FFF2-40B4-BE49-F238E27FC236}">
                  <a16:creationId xmlns:a16="http://schemas.microsoft.com/office/drawing/2014/main" id="{D7B54729-D3C6-C741-8442-96CF163B2E34}"/>
                </a:ext>
              </a:extLst>
            </p:cNvPr>
            <p:cNvSpPr/>
            <p:nvPr/>
          </p:nvSpPr>
          <p:spPr>
            <a:xfrm>
              <a:off x="6869550" y="-954636"/>
              <a:ext cx="295275" cy="295275"/>
            </a:xfrm>
            <a:custGeom>
              <a:avLst/>
              <a:gdLst>
                <a:gd name="connsiteX0" fmla="*/ 258681 w 295275"/>
                <a:gd name="connsiteY0" fmla="*/ 9300 h 295275"/>
                <a:gd name="connsiteX1" fmla="*/ 19032 w 295275"/>
                <a:gd name="connsiteY1" fmla="*/ 123886 h 295275"/>
                <a:gd name="connsiteX2" fmla="*/ 21413 w 295275"/>
                <a:gd name="connsiteY2" fmla="*/ 162557 h 295275"/>
                <a:gd name="connsiteX3" fmla="*/ 95422 w 295275"/>
                <a:gd name="connsiteY3" fmla="*/ 187227 h 295275"/>
                <a:gd name="connsiteX4" fmla="*/ 108662 w 295275"/>
                <a:gd name="connsiteY4" fmla="*/ 200467 h 295275"/>
                <a:gd name="connsiteX5" fmla="*/ 133332 w 295275"/>
                <a:gd name="connsiteY5" fmla="*/ 274476 h 295275"/>
                <a:gd name="connsiteX6" fmla="*/ 172003 w 295275"/>
                <a:gd name="connsiteY6" fmla="*/ 276857 h 295275"/>
                <a:gd name="connsiteX7" fmla="*/ 286589 w 295275"/>
                <a:gd name="connsiteY7" fmla="*/ 37113 h 295275"/>
                <a:gd name="connsiteX8" fmla="*/ 258681 w 295275"/>
                <a:gd name="connsiteY8" fmla="*/ 930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275" h="295275">
                  <a:moveTo>
                    <a:pt x="258681" y="9300"/>
                  </a:moveTo>
                  <a:lnTo>
                    <a:pt x="19032" y="123886"/>
                  </a:lnTo>
                  <a:cubicBezTo>
                    <a:pt x="2077" y="131982"/>
                    <a:pt x="3601" y="156652"/>
                    <a:pt x="21413" y="162557"/>
                  </a:cubicBezTo>
                  <a:lnTo>
                    <a:pt x="95422" y="187227"/>
                  </a:lnTo>
                  <a:cubicBezTo>
                    <a:pt x="101613" y="189323"/>
                    <a:pt x="106566" y="194180"/>
                    <a:pt x="108662" y="200467"/>
                  </a:cubicBezTo>
                  <a:lnTo>
                    <a:pt x="133332" y="274476"/>
                  </a:lnTo>
                  <a:cubicBezTo>
                    <a:pt x="139237" y="292288"/>
                    <a:pt x="163907" y="293812"/>
                    <a:pt x="172003" y="276857"/>
                  </a:cubicBezTo>
                  <a:lnTo>
                    <a:pt x="286589" y="37113"/>
                  </a:lnTo>
                  <a:cubicBezTo>
                    <a:pt x="295066" y="19301"/>
                    <a:pt x="276492" y="728"/>
                    <a:pt x="258681" y="9300"/>
                  </a:cubicBezTo>
                  <a:close/>
                </a:path>
              </a:pathLst>
            </a:custGeom>
            <a:solidFill>
              <a:srgbClr val="81B5A0"/>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103131376"/>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A77C2-DEF2-47FE-B06B-5A5CD1BCD42F}"/>
              </a:ext>
            </a:extLst>
          </p:cNvPr>
          <p:cNvSpPr>
            <a:spLocks noGrp="1"/>
          </p:cNvSpPr>
          <p:nvPr>
            <p:ph type="title"/>
          </p:nvPr>
        </p:nvSpPr>
        <p:spPr>
          <a:xfrm>
            <a:off x="379413" y="54864"/>
            <a:ext cx="11269060" cy="668692"/>
          </a:xfrm>
        </p:spPr>
        <p:txBody>
          <a:bodyPr/>
          <a:lstStyle/>
          <a:p>
            <a:r>
              <a:rPr lang="en-US">
                <a:ea typeface="+mj-lt"/>
                <a:cs typeface="+mj-lt"/>
              </a:rPr>
              <a:t>Review results</a:t>
            </a:r>
            <a:endParaRPr lang="en-US"/>
          </a:p>
        </p:txBody>
      </p:sp>
      <p:sp>
        <p:nvSpPr>
          <p:cNvPr id="6" name="Content Placeholder 5">
            <a:extLst>
              <a:ext uri="{FF2B5EF4-FFF2-40B4-BE49-F238E27FC236}">
                <a16:creationId xmlns:a16="http://schemas.microsoft.com/office/drawing/2014/main" id="{985F73E8-EF71-4E4F-A2E3-2F6353DD0070}"/>
              </a:ext>
            </a:extLst>
          </p:cNvPr>
          <p:cNvSpPr>
            <a:spLocks noGrp="1"/>
          </p:cNvSpPr>
          <p:nvPr>
            <p:ph idx="1"/>
          </p:nvPr>
        </p:nvSpPr>
        <p:spPr>
          <a:xfrm>
            <a:off x="379413" y="1524000"/>
            <a:ext cx="5391467" cy="4115105"/>
          </a:xfrm>
        </p:spPr>
        <p:txBody>
          <a:bodyPr vert="horz" lIns="91440" tIns="45720" rIns="91440" bIns="45720" rtlCol="0" anchor="t">
            <a:noAutofit/>
          </a:bodyPr>
          <a:lstStyle/>
          <a:p>
            <a:pPr marL="11113" indent="-11113">
              <a:buNone/>
            </a:pPr>
            <a:r>
              <a:rPr lang="en-US" sz="1200">
                <a:ea typeface="+mn-lt"/>
                <a:cs typeface="+mn-lt"/>
              </a:rPr>
              <a:t>Once the data the is collected, review the dashboard with key stake holders to validate the numbers displayed are what is expected. </a:t>
            </a:r>
          </a:p>
          <a:p>
            <a:pPr marL="11113" indent="-11113">
              <a:buNone/>
            </a:pPr>
            <a:r>
              <a:rPr lang="en-US" sz="1200"/>
              <a:t>Some Indicators may need to be adjusted to match specific nuances for the organization.</a:t>
            </a:r>
          </a:p>
          <a:p>
            <a:pPr marL="11113" indent="-11113">
              <a:buNone/>
            </a:pPr>
            <a:r>
              <a:rPr lang="en-US" sz="1200"/>
              <a:t>Additional Breakdowns may be requested to address configurations in your implementation to support your organizational requirements.</a:t>
            </a:r>
          </a:p>
          <a:p>
            <a:pPr marL="0" indent="0">
              <a:buNone/>
            </a:pPr>
            <a:endParaRPr lang="en-US"/>
          </a:p>
        </p:txBody>
      </p:sp>
      <p:pic>
        <p:nvPicPr>
          <p:cNvPr id="3" name="Picture 3">
            <a:extLst>
              <a:ext uri="{FF2B5EF4-FFF2-40B4-BE49-F238E27FC236}">
                <a16:creationId xmlns:a16="http://schemas.microsoft.com/office/drawing/2014/main" id="{1465530A-00CA-4EEC-BC51-E500750CC695}"/>
              </a:ext>
            </a:extLst>
          </p:cNvPr>
          <p:cNvPicPr>
            <a:picLocks noChangeAspect="1"/>
          </p:cNvPicPr>
          <p:nvPr/>
        </p:nvPicPr>
        <p:blipFill rotWithShape="1">
          <a:blip r:embed="rId3"/>
          <a:srcRect l="131"/>
          <a:stretch/>
        </p:blipFill>
        <p:spPr>
          <a:xfrm>
            <a:off x="6075167" y="1566710"/>
            <a:ext cx="5734246" cy="4130827"/>
          </a:xfrm>
          <a:prstGeom prst="rect">
            <a:avLst/>
          </a:prstGeom>
          <a:ln>
            <a:solidFill>
              <a:srgbClr val="BFBFBF"/>
            </a:solidFill>
          </a:ln>
        </p:spPr>
      </p:pic>
    </p:spTree>
    <p:extLst>
      <p:ext uri="{BB962C8B-B14F-4D97-AF65-F5344CB8AC3E}">
        <p14:creationId xmlns:p14="http://schemas.microsoft.com/office/powerpoint/2010/main" val="185061919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Pic 267" descr="img267.png"/>
          <p:cNvPicPr>
            <a:picLocks noChangeAspect="1"/>
          </p:cNvPicPr>
          <p:nvPr/>
        </p:nvPicPr>
        <p:blipFill>
          <a:blip r:embed="rId3"/>
          <a:stretch>
            <a:fillRect/>
          </a:stretch>
        </p:blipFill>
        <p:spPr>
          <a:xfrm>
            <a:off x="17745013" y="1230179"/>
            <a:ext cx="0" cy="0"/>
          </a:xfrm>
          <a:prstGeom prst="rect">
            <a:avLst/>
          </a:prstGeom>
        </p:spPr>
      </p:pic>
      <p:sp>
        <p:nvSpPr>
          <p:cNvPr id="7" name="TextBox 6">
            <a:extLst>
              <a:ext uri="{FF2B5EF4-FFF2-40B4-BE49-F238E27FC236}">
                <a16:creationId xmlns:a16="http://schemas.microsoft.com/office/drawing/2014/main" id="{11C527DE-D972-4750-A22F-544BF4A4C78E}"/>
              </a:ext>
            </a:extLst>
          </p:cNvPr>
          <p:cNvSpPr txBox="1"/>
          <p:nvPr/>
        </p:nvSpPr>
        <p:spPr>
          <a:xfrm>
            <a:off x="379413" y="1906251"/>
            <a:ext cx="11357821" cy="307777"/>
          </a:xfrm>
          <a:prstGeom prst="rect">
            <a:avLst/>
          </a:prstGeom>
          <a:noFill/>
        </p:spPr>
        <p:txBody>
          <a:bodyPr wrap="square" rtlCol="0" anchor="t">
            <a:spAutoFit/>
          </a:bodyPr>
          <a:lstStyle/>
          <a:p>
            <a:r>
              <a:rPr lang="en-US" sz="1400" b="1"/>
              <a:t>Build a communications plan</a:t>
            </a:r>
          </a:p>
        </p:txBody>
      </p:sp>
      <p:sp>
        <p:nvSpPr>
          <p:cNvPr id="2" name="Rectangle 1">
            <a:extLst>
              <a:ext uri="{FF2B5EF4-FFF2-40B4-BE49-F238E27FC236}">
                <a16:creationId xmlns:a16="http://schemas.microsoft.com/office/drawing/2014/main" id="{A2135DBC-9CB6-48A3-B134-A15C1AF9CE98}"/>
              </a:ext>
            </a:extLst>
          </p:cNvPr>
          <p:cNvSpPr/>
          <p:nvPr/>
        </p:nvSpPr>
        <p:spPr>
          <a:xfrm>
            <a:off x="379413" y="2400300"/>
            <a:ext cx="6021387" cy="2862322"/>
          </a:xfrm>
          <a:prstGeom prst="rect">
            <a:avLst/>
          </a:prstGeom>
        </p:spPr>
        <p:txBody>
          <a:bodyPr wrap="square">
            <a:spAutoFit/>
          </a:bodyPr>
          <a:lstStyle/>
          <a:p>
            <a:r>
              <a:rPr lang="en-US" sz="1200" b="1"/>
              <a:t>What is it?</a:t>
            </a:r>
          </a:p>
          <a:p>
            <a:r>
              <a:rPr lang="en-US" sz="1200"/>
              <a:t>An organizational change management (OCM) communication plan is a documented strategy for how you will tell your organization about the changes that are occurring as part of the ServiceNow implementation.</a:t>
            </a:r>
          </a:p>
          <a:p>
            <a:endParaRPr lang="en-US" sz="1200"/>
          </a:p>
          <a:p>
            <a:r>
              <a:rPr lang="en-US" sz="1200" b="1"/>
              <a:t>How should it be done?</a:t>
            </a:r>
          </a:p>
          <a:p>
            <a:r>
              <a:rPr lang="en-US" sz="1200"/>
              <a:t>A good OCM communication plan details how you’ll provide detailed information about your ServiceNow project—and why it’s beneficial—to the right people at the right time.</a:t>
            </a:r>
          </a:p>
          <a:p>
            <a:endParaRPr lang="en-US" sz="1200"/>
          </a:p>
          <a:p>
            <a:r>
              <a:rPr lang="en-US" sz="1200" b="1"/>
              <a:t>Impact on the organization and success of the project</a:t>
            </a:r>
          </a:p>
          <a:p>
            <a:r>
              <a:rPr lang="en-US" sz="1200"/>
              <a:t>An effective, targeted communication plan is critical to ensure that the people in your organization aren’t just simply aware of your project and how it will change their work but are convinced to actively support and commit to the change.</a:t>
            </a:r>
          </a:p>
        </p:txBody>
      </p:sp>
      <p:sp>
        <p:nvSpPr>
          <p:cNvPr id="11" name="Title 3">
            <a:extLst>
              <a:ext uri="{FF2B5EF4-FFF2-40B4-BE49-F238E27FC236}">
                <a16:creationId xmlns:a16="http://schemas.microsoft.com/office/drawing/2014/main" id="{BCF228FD-162F-4B2F-B426-C9E29B966E6D}"/>
              </a:ext>
            </a:extLst>
          </p:cNvPr>
          <p:cNvSpPr>
            <a:spLocks noGrp="1"/>
          </p:cNvSpPr>
          <p:nvPr>
            <p:ph type="title"/>
          </p:nvPr>
        </p:nvSpPr>
        <p:spPr>
          <a:xfrm>
            <a:off x="379413" y="50777"/>
            <a:ext cx="10592759" cy="668692"/>
          </a:xfrm>
        </p:spPr>
        <p:txBody>
          <a:bodyPr/>
          <a:lstStyle/>
          <a:p>
            <a:r>
              <a:rPr lang="en-US"/>
              <a:t>Communications plan</a:t>
            </a:r>
          </a:p>
        </p:txBody>
      </p:sp>
      <p:grpSp>
        <p:nvGrpSpPr>
          <p:cNvPr id="8" name="Group 7">
            <a:extLst>
              <a:ext uri="{FF2B5EF4-FFF2-40B4-BE49-F238E27FC236}">
                <a16:creationId xmlns:a16="http://schemas.microsoft.com/office/drawing/2014/main" id="{F0D0CD1F-8019-4340-A339-34A5B036E4EF}"/>
              </a:ext>
            </a:extLst>
          </p:cNvPr>
          <p:cNvGrpSpPr/>
          <p:nvPr/>
        </p:nvGrpSpPr>
        <p:grpSpPr>
          <a:xfrm>
            <a:off x="7584831" y="1808193"/>
            <a:ext cx="4086470" cy="4363825"/>
            <a:chOff x="8150877" y="2501778"/>
            <a:chExt cx="3187525" cy="3403867"/>
          </a:xfrm>
        </p:grpSpPr>
        <p:sp>
          <p:nvSpPr>
            <p:cNvPr id="9" name="Freeform 58">
              <a:extLst>
                <a:ext uri="{FF2B5EF4-FFF2-40B4-BE49-F238E27FC236}">
                  <a16:creationId xmlns:a16="http://schemas.microsoft.com/office/drawing/2014/main" id="{385B958A-8AF0-8749-A3C1-36B88A1D90E2}"/>
                </a:ext>
              </a:extLst>
            </p:cNvPr>
            <p:cNvSpPr>
              <a:spLocks/>
            </p:cNvSpPr>
            <p:nvPr/>
          </p:nvSpPr>
          <p:spPr bwMode="auto">
            <a:xfrm>
              <a:off x="10240252" y="3995535"/>
              <a:ext cx="1004804" cy="511000"/>
            </a:xfrm>
            <a:custGeom>
              <a:avLst/>
              <a:gdLst>
                <a:gd name="T0" fmla="*/ 0 w 545"/>
                <a:gd name="T1" fmla="*/ 19 h 277"/>
                <a:gd name="T2" fmla="*/ 0 w 545"/>
                <a:gd name="T3" fmla="*/ 258 h 277"/>
                <a:gd name="T4" fmla="*/ 18 w 545"/>
                <a:gd name="T5" fmla="*/ 277 h 277"/>
                <a:gd name="T6" fmla="*/ 526 w 545"/>
                <a:gd name="T7" fmla="*/ 277 h 277"/>
                <a:gd name="T8" fmla="*/ 545 w 545"/>
                <a:gd name="T9" fmla="*/ 258 h 277"/>
                <a:gd name="T10" fmla="*/ 545 w 545"/>
                <a:gd name="T11" fmla="*/ 19 h 277"/>
                <a:gd name="T12" fmla="*/ 526 w 545"/>
                <a:gd name="T13" fmla="*/ 0 h 277"/>
                <a:gd name="T14" fmla="*/ 18 w 545"/>
                <a:gd name="T15" fmla="*/ 0 h 277"/>
                <a:gd name="T16" fmla="*/ 0 w 545"/>
                <a:gd name="T17" fmla="*/ 19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277">
                  <a:moveTo>
                    <a:pt x="0" y="19"/>
                  </a:moveTo>
                  <a:cubicBezTo>
                    <a:pt x="0" y="258"/>
                    <a:pt x="0" y="258"/>
                    <a:pt x="0" y="258"/>
                  </a:cubicBezTo>
                  <a:cubicBezTo>
                    <a:pt x="0" y="268"/>
                    <a:pt x="8" y="277"/>
                    <a:pt x="18" y="277"/>
                  </a:cubicBezTo>
                  <a:cubicBezTo>
                    <a:pt x="526" y="277"/>
                    <a:pt x="526" y="277"/>
                    <a:pt x="526" y="277"/>
                  </a:cubicBezTo>
                  <a:cubicBezTo>
                    <a:pt x="537" y="277"/>
                    <a:pt x="545" y="268"/>
                    <a:pt x="545" y="258"/>
                  </a:cubicBezTo>
                  <a:cubicBezTo>
                    <a:pt x="545" y="19"/>
                    <a:pt x="545" y="19"/>
                    <a:pt x="545" y="19"/>
                  </a:cubicBezTo>
                  <a:cubicBezTo>
                    <a:pt x="545" y="9"/>
                    <a:pt x="537" y="0"/>
                    <a:pt x="526" y="0"/>
                  </a:cubicBezTo>
                  <a:cubicBezTo>
                    <a:pt x="18" y="0"/>
                    <a:pt x="18" y="0"/>
                    <a:pt x="18" y="0"/>
                  </a:cubicBezTo>
                  <a:cubicBezTo>
                    <a:pt x="8" y="0"/>
                    <a:pt x="0" y="9"/>
                    <a:pt x="0"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Oval 59">
              <a:extLst>
                <a:ext uri="{FF2B5EF4-FFF2-40B4-BE49-F238E27FC236}">
                  <a16:creationId xmlns:a16="http://schemas.microsoft.com/office/drawing/2014/main" id="{335A4E16-1836-0744-B5E1-406BC5F7C94D}"/>
                </a:ext>
              </a:extLst>
            </p:cNvPr>
            <p:cNvSpPr>
              <a:spLocks noChangeArrowheads="1"/>
            </p:cNvSpPr>
            <p:nvPr/>
          </p:nvSpPr>
          <p:spPr bwMode="auto">
            <a:xfrm>
              <a:off x="10368002" y="4157679"/>
              <a:ext cx="213736" cy="213736"/>
            </a:xfrm>
            <a:prstGeom prst="ellipse">
              <a:avLst/>
            </a:prstGeom>
            <a:solidFill>
              <a:srgbClr val="E8E6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Rectangle 60">
              <a:extLst>
                <a:ext uri="{FF2B5EF4-FFF2-40B4-BE49-F238E27FC236}">
                  <a16:creationId xmlns:a16="http://schemas.microsoft.com/office/drawing/2014/main" id="{74B1FCAC-AB30-F94B-BEB3-7E348C961432}"/>
                </a:ext>
              </a:extLst>
            </p:cNvPr>
            <p:cNvSpPr>
              <a:spLocks noChangeArrowheads="1"/>
            </p:cNvSpPr>
            <p:nvPr/>
          </p:nvSpPr>
          <p:spPr bwMode="auto">
            <a:xfrm>
              <a:off x="10673865" y="4182247"/>
              <a:ext cx="390621" cy="23339"/>
            </a:xfrm>
            <a:prstGeom prst="rect">
              <a:avLst/>
            </a:prstGeom>
            <a:solidFill>
              <a:srgbClr val="E8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Rectangle 61">
              <a:extLst>
                <a:ext uri="{FF2B5EF4-FFF2-40B4-BE49-F238E27FC236}">
                  <a16:creationId xmlns:a16="http://schemas.microsoft.com/office/drawing/2014/main" id="{C48906C7-F76F-8940-A3B2-8CC28F3075BD}"/>
                </a:ext>
              </a:extLst>
            </p:cNvPr>
            <p:cNvSpPr>
              <a:spLocks noChangeArrowheads="1"/>
            </p:cNvSpPr>
            <p:nvPr/>
          </p:nvSpPr>
          <p:spPr bwMode="auto">
            <a:xfrm>
              <a:off x="10673865" y="4253492"/>
              <a:ext cx="390621" cy="22111"/>
            </a:xfrm>
            <a:prstGeom prst="rect">
              <a:avLst/>
            </a:prstGeom>
            <a:solidFill>
              <a:srgbClr val="E8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Rectangle 62">
              <a:extLst>
                <a:ext uri="{FF2B5EF4-FFF2-40B4-BE49-F238E27FC236}">
                  <a16:creationId xmlns:a16="http://schemas.microsoft.com/office/drawing/2014/main" id="{748431EA-35DE-5E43-BF11-F4CF8FD284A7}"/>
                </a:ext>
              </a:extLst>
            </p:cNvPr>
            <p:cNvSpPr>
              <a:spLocks noChangeArrowheads="1"/>
            </p:cNvSpPr>
            <p:nvPr/>
          </p:nvSpPr>
          <p:spPr bwMode="auto">
            <a:xfrm>
              <a:off x="10673865" y="4323509"/>
              <a:ext cx="390621" cy="22111"/>
            </a:xfrm>
            <a:prstGeom prst="rect">
              <a:avLst/>
            </a:prstGeom>
            <a:solidFill>
              <a:srgbClr val="E8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Rectangle 6">
              <a:extLst>
                <a:ext uri="{FF2B5EF4-FFF2-40B4-BE49-F238E27FC236}">
                  <a16:creationId xmlns:a16="http://schemas.microsoft.com/office/drawing/2014/main" id="{20BC53BB-8F58-0B48-9BED-5CF1C28AA622}"/>
                </a:ext>
              </a:extLst>
            </p:cNvPr>
            <p:cNvSpPr>
              <a:spLocks noChangeArrowheads="1"/>
            </p:cNvSpPr>
            <p:nvPr/>
          </p:nvSpPr>
          <p:spPr bwMode="auto">
            <a:xfrm>
              <a:off x="8945555" y="4306312"/>
              <a:ext cx="1228" cy="1228"/>
            </a:xfrm>
            <a:prstGeom prst="rect">
              <a:avLst/>
            </a:prstGeom>
            <a:solidFill>
              <a:srgbClr val="458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Line 7">
              <a:extLst>
                <a:ext uri="{FF2B5EF4-FFF2-40B4-BE49-F238E27FC236}">
                  <a16:creationId xmlns:a16="http://schemas.microsoft.com/office/drawing/2014/main" id="{AB8A2CC1-8950-1E4F-ABA3-68B49791413D}"/>
                </a:ext>
              </a:extLst>
            </p:cNvPr>
            <p:cNvSpPr>
              <a:spLocks noChangeShapeType="1"/>
            </p:cNvSpPr>
            <p:nvPr/>
          </p:nvSpPr>
          <p:spPr bwMode="auto">
            <a:xfrm>
              <a:off x="8945555" y="430631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Line 8">
              <a:extLst>
                <a:ext uri="{FF2B5EF4-FFF2-40B4-BE49-F238E27FC236}">
                  <a16:creationId xmlns:a16="http://schemas.microsoft.com/office/drawing/2014/main" id="{C71D53F7-92B2-0141-A140-BEA694DB1EF8}"/>
                </a:ext>
              </a:extLst>
            </p:cNvPr>
            <p:cNvSpPr>
              <a:spLocks noChangeShapeType="1"/>
            </p:cNvSpPr>
            <p:nvPr/>
          </p:nvSpPr>
          <p:spPr bwMode="auto">
            <a:xfrm>
              <a:off x="8945555" y="430631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9">
              <a:extLst>
                <a:ext uri="{FF2B5EF4-FFF2-40B4-BE49-F238E27FC236}">
                  <a16:creationId xmlns:a16="http://schemas.microsoft.com/office/drawing/2014/main" id="{59439D4D-3E61-9147-AEEE-92E3C4287A4D}"/>
                </a:ext>
              </a:extLst>
            </p:cNvPr>
            <p:cNvSpPr>
              <a:spLocks/>
            </p:cNvSpPr>
            <p:nvPr/>
          </p:nvSpPr>
          <p:spPr bwMode="auto">
            <a:xfrm>
              <a:off x="8150877" y="3771972"/>
              <a:ext cx="1006032" cy="508544"/>
            </a:xfrm>
            <a:custGeom>
              <a:avLst/>
              <a:gdLst>
                <a:gd name="T0" fmla="*/ 0 w 546"/>
                <a:gd name="T1" fmla="*/ 19 h 276"/>
                <a:gd name="T2" fmla="*/ 0 w 546"/>
                <a:gd name="T3" fmla="*/ 258 h 276"/>
                <a:gd name="T4" fmla="*/ 19 w 546"/>
                <a:gd name="T5" fmla="*/ 276 h 276"/>
                <a:gd name="T6" fmla="*/ 527 w 546"/>
                <a:gd name="T7" fmla="*/ 276 h 276"/>
                <a:gd name="T8" fmla="*/ 546 w 546"/>
                <a:gd name="T9" fmla="*/ 258 h 276"/>
                <a:gd name="T10" fmla="*/ 546 w 546"/>
                <a:gd name="T11" fmla="*/ 19 h 276"/>
                <a:gd name="T12" fmla="*/ 527 w 546"/>
                <a:gd name="T13" fmla="*/ 0 h 276"/>
                <a:gd name="T14" fmla="*/ 19 w 546"/>
                <a:gd name="T15" fmla="*/ 0 h 276"/>
                <a:gd name="T16" fmla="*/ 0 w 546"/>
                <a:gd name="T17" fmla="*/ 19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6" h="276">
                  <a:moveTo>
                    <a:pt x="0" y="19"/>
                  </a:moveTo>
                  <a:cubicBezTo>
                    <a:pt x="0" y="258"/>
                    <a:pt x="0" y="258"/>
                    <a:pt x="0" y="258"/>
                  </a:cubicBezTo>
                  <a:cubicBezTo>
                    <a:pt x="0" y="268"/>
                    <a:pt x="9" y="276"/>
                    <a:pt x="19" y="276"/>
                  </a:cubicBezTo>
                  <a:cubicBezTo>
                    <a:pt x="527" y="276"/>
                    <a:pt x="527" y="276"/>
                    <a:pt x="527" y="276"/>
                  </a:cubicBezTo>
                  <a:cubicBezTo>
                    <a:pt x="537" y="276"/>
                    <a:pt x="546" y="268"/>
                    <a:pt x="546" y="258"/>
                  </a:cubicBezTo>
                  <a:cubicBezTo>
                    <a:pt x="546" y="19"/>
                    <a:pt x="546" y="19"/>
                    <a:pt x="546" y="19"/>
                  </a:cubicBezTo>
                  <a:cubicBezTo>
                    <a:pt x="546" y="8"/>
                    <a:pt x="537" y="0"/>
                    <a:pt x="527" y="0"/>
                  </a:cubicBezTo>
                  <a:cubicBezTo>
                    <a:pt x="19" y="0"/>
                    <a:pt x="19" y="0"/>
                    <a:pt x="19" y="0"/>
                  </a:cubicBezTo>
                  <a:cubicBezTo>
                    <a:pt x="9" y="0"/>
                    <a:pt x="0" y="8"/>
                    <a:pt x="0"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10">
              <a:extLst>
                <a:ext uri="{FF2B5EF4-FFF2-40B4-BE49-F238E27FC236}">
                  <a16:creationId xmlns:a16="http://schemas.microsoft.com/office/drawing/2014/main" id="{E5EBD2D2-A12F-7D4D-90AB-E1939A5BC5BC}"/>
                </a:ext>
              </a:extLst>
            </p:cNvPr>
            <p:cNvSpPr>
              <a:spLocks noChangeArrowheads="1"/>
            </p:cNvSpPr>
            <p:nvPr/>
          </p:nvSpPr>
          <p:spPr bwMode="auto">
            <a:xfrm>
              <a:off x="8279856" y="3934117"/>
              <a:ext cx="213736" cy="213736"/>
            </a:xfrm>
            <a:prstGeom prst="ellipse">
              <a:avLst/>
            </a:prstGeom>
            <a:solidFill>
              <a:srgbClr val="E8E6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11">
              <a:extLst>
                <a:ext uri="{FF2B5EF4-FFF2-40B4-BE49-F238E27FC236}">
                  <a16:creationId xmlns:a16="http://schemas.microsoft.com/office/drawing/2014/main" id="{D3C8A3A4-8E21-8D40-B2E6-E72CC727641C}"/>
                </a:ext>
              </a:extLst>
            </p:cNvPr>
            <p:cNvSpPr>
              <a:spLocks noChangeArrowheads="1"/>
            </p:cNvSpPr>
            <p:nvPr/>
          </p:nvSpPr>
          <p:spPr bwMode="auto">
            <a:xfrm>
              <a:off x="8585720" y="3958684"/>
              <a:ext cx="390621" cy="23339"/>
            </a:xfrm>
            <a:prstGeom prst="rect">
              <a:avLst/>
            </a:prstGeom>
            <a:solidFill>
              <a:srgbClr val="E8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Rectangle 12">
              <a:extLst>
                <a:ext uri="{FF2B5EF4-FFF2-40B4-BE49-F238E27FC236}">
                  <a16:creationId xmlns:a16="http://schemas.microsoft.com/office/drawing/2014/main" id="{1C6C179B-0326-0440-8481-38FB7F21CDA1}"/>
                </a:ext>
              </a:extLst>
            </p:cNvPr>
            <p:cNvSpPr>
              <a:spLocks noChangeArrowheads="1"/>
            </p:cNvSpPr>
            <p:nvPr/>
          </p:nvSpPr>
          <p:spPr bwMode="auto">
            <a:xfrm>
              <a:off x="8585720" y="4028701"/>
              <a:ext cx="390621" cy="23339"/>
            </a:xfrm>
            <a:prstGeom prst="rect">
              <a:avLst/>
            </a:prstGeom>
            <a:solidFill>
              <a:srgbClr val="E8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13">
              <a:extLst>
                <a:ext uri="{FF2B5EF4-FFF2-40B4-BE49-F238E27FC236}">
                  <a16:creationId xmlns:a16="http://schemas.microsoft.com/office/drawing/2014/main" id="{4E3415E3-610A-0D45-8B4F-51CCA77418E2}"/>
                </a:ext>
              </a:extLst>
            </p:cNvPr>
            <p:cNvSpPr>
              <a:spLocks noChangeArrowheads="1"/>
            </p:cNvSpPr>
            <p:nvPr/>
          </p:nvSpPr>
          <p:spPr bwMode="auto">
            <a:xfrm>
              <a:off x="8585720" y="4098718"/>
              <a:ext cx="390621" cy="23339"/>
            </a:xfrm>
            <a:prstGeom prst="rect">
              <a:avLst/>
            </a:prstGeom>
            <a:solidFill>
              <a:srgbClr val="E8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4">
              <a:extLst>
                <a:ext uri="{FF2B5EF4-FFF2-40B4-BE49-F238E27FC236}">
                  <a16:creationId xmlns:a16="http://schemas.microsoft.com/office/drawing/2014/main" id="{67C931F3-E61D-334B-87DE-15E12C61645B}"/>
                </a:ext>
              </a:extLst>
            </p:cNvPr>
            <p:cNvSpPr>
              <a:spLocks/>
            </p:cNvSpPr>
            <p:nvPr/>
          </p:nvSpPr>
          <p:spPr bwMode="auto">
            <a:xfrm>
              <a:off x="9033998" y="5734902"/>
              <a:ext cx="99498" cy="147404"/>
            </a:xfrm>
            <a:custGeom>
              <a:avLst/>
              <a:gdLst>
                <a:gd name="T0" fmla="*/ 46 w 54"/>
                <a:gd name="T1" fmla="*/ 0 h 80"/>
                <a:gd name="T2" fmla="*/ 40 w 54"/>
                <a:gd name="T3" fmla="*/ 55 h 80"/>
                <a:gd name="T4" fmla="*/ 54 w 54"/>
                <a:gd name="T5" fmla="*/ 79 h 80"/>
                <a:gd name="T6" fmla="*/ 27 w 54"/>
                <a:gd name="T7" fmla="*/ 80 h 80"/>
                <a:gd name="T8" fmla="*/ 21 w 54"/>
                <a:gd name="T9" fmla="*/ 76 h 80"/>
                <a:gd name="T10" fmla="*/ 2 w 54"/>
                <a:gd name="T11" fmla="*/ 44 h 80"/>
                <a:gd name="T12" fmla="*/ 0 w 54"/>
                <a:gd name="T13" fmla="*/ 0 h 80"/>
                <a:gd name="T14" fmla="*/ 46 w 54"/>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80">
                  <a:moveTo>
                    <a:pt x="46" y="0"/>
                  </a:moveTo>
                  <a:cubicBezTo>
                    <a:pt x="40" y="55"/>
                    <a:pt x="40" y="55"/>
                    <a:pt x="40" y="55"/>
                  </a:cubicBezTo>
                  <a:cubicBezTo>
                    <a:pt x="54" y="79"/>
                    <a:pt x="54" y="79"/>
                    <a:pt x="54" y="79"/>
                  </a:cubicBezTo>
                  <a:cubicBezTo>
                    <a:pt x="27" y="80"/>
                    <a:pt x="27" y="80"/>
                    <a:pt x="27" y="80"/>
                  </a:cubicBezTo>
                  <a:cubicBezTo>
                    <a:pt x="23" y="80"/>
                    <a:pt x="22" y="78"/>
                    <a:pt x="21" y="76"/>
                  </a:cubicBezTo>
                  <a:cubicBezTo>
                    <a:pt x="2" y="44"/>
                    <a:pt x="2" y="44"/>
                    <a:pt x="2" y="44"/>
                  </a:cubicBezTo>
                  <a:cubicBezTo>
                    <a:pt x="1" y="37"/>
                    <a:pt x="0" y="11"/>
                    <a:pt x="0" y="0"/>
                  </a:cubicBezTo>
                  <a:lnTo>
                    <a:pt x="46" y="0"/>
                  </a:lnTo>
                  <a:close/>
                </a:path>
              </a:pathLst>
            </a:custGeom>
            <a:solidFill>
              <a:srgbClr val="DB8E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Oval 15">
              <a:extLst>
                <a:ext uri="{FF2B5EF4-FFF2-40B4-BE49-F238E27FC236}">
                  <a16:creationId xmlns:a16="http://schemas.microsoft.com/office/drawing/2014/main" id="{A1B42D5A-CDEF-B44C-B24E-D1E0E2F0C0ED}"/>
                </a:ext>
              </a:extLst>
            </p:cNvPr>
            <p:cNvSpPr>
              <a:spLocks noChangeArrowheads="1"/>
            </p:cNvSpPr>
            <p:nvPr/>
          </p:nvSpPr>
          <p:spPr bwMode="auto">
            <a:xfrm>
              <a:off x="8763757" y="3864100"/>
              <a:ext cx="213736" cy="213736"/>
            </a:xfrm>
            <a:prstGeom prst="ellipse">
              <a:avLst/>
            </a:prstGeom>
            <a:solidFill>
              <a:srgbClr val="2A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6">
              <a:extLst>
                <a:ext uri="{FF2B5EF4-FFF2-40B4-BE49-F238E27FC236}">
                  <a16:creationId xmlns:a16="http://schemas.microsoft.com/office/drawing/2014/main" id="{ED38A424-AA28-A141-95FE-A2C2507FA805}"/>
                </a:ext>
              </a:extLst>
            </p:cNvPr>
            <p:cNvSpPr>
              <a:spLocks/>
            </p:cNvSpPr>
            <p:nvPr/>
          </p:nvSpPr>
          <p:spPr bwMode="auto">
            <a:xfrm>
              <a:off x="8819034" y="4257177"/>
              <a:ext cx="402904" cy="515914"/>
            </a:xfrm>
            <a:custGeom>
              <a:avLst/>
              <a:gdLst>
                <a:gd name="T0" fmla="*/ 6 w 219"/>
                <a:gd name="T1" fmla="*/ 191 h 280"/>
                <a:gd name="T2" fmla="*/ 43 w 219"/>
                <a:gd name="T3" fmla="*/ 251 h 280"/>
                <a:gd name="T4" fmla="*/ 92 w 219"/>
                <a:gd name="T5" fmla="*/ 262 h 280"/>
                <a:gd name="T6" fmla="*/ 195 w 219"/>
                <a:gd name="T7" fmla="*/ 280 h 280"/>
                <a:gd name="T8" fmla="*/ 195 w 219"/>
                <a:gd name="T9" fmla="*/ 280 h 280"/>
                <a:gd name="T10" fmla="*/ 195 w 219"/>
                <a:gd name="T11" fmla="*/ 280 h 280"/>
                <a:gd name="T12" fmla="*/ 201 w 219"/>
                <a:gd name="T13" fmla="*/ 170 h 280"/>
                <a:gd name="T14" fmla="*/ 204 w 219"/>
                <a:gd name="T15" fmla="*/ 167 h 280"/>
                <a:gd name="T16" fmla="*/ 209 w 219"/>
                <a:gd name="T17" fmla="*/ 107 h 280"/>
                <a:gd name="T18" fmla="*/ 171 w 219"/>
                <a:gd name="T19" fmla="*/ 34 h 280"/>
                <a:gd name="T20" fmla="*/ 118 w 219"/>
                <a:gd name="T21" fmla="*/ 0 h 280"/>
                <a:gd name="T22" fmla="*/ 69 w 219"/>
                <a:gd name="T23" fmla="*/ 27 h 280"/>
                <a:gd name="T24" fmla="*/ 69 w 219"/>
                <a:gd name="T25" fmla="*/ 27 h 280"/>
                <a:gd name="T26" fmla="*/ 50 w 219"/>
                <a:gd name="T27" fmla="*/ 47 h 280"/>
                <a:gd name="T28" fmla="*/ 6 w 219"/>
                <a:gd name="T29" fmla="*/ 19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9" h="280">
                  <a:moveTo>
                    <a:pt x="6" y="191"/>
                  </a:moveTo>
                  <a:cubicBezTo>
                    <a:pt x="0" y="218"/>
                    <a:pt x="16" y="245"/>
                    <a:pt x="43" y="251"/>
                  </a:cubicBezTo>
                  <a:cubicBezTo>
                    <a:pt x="92" y="262"/>
                    <a:pt x="92" y="262"/>
                    <a:pt x="92" y="262"/>
                  </a:cubicBezTo>
                  <a:cubicBezTo>
                    <a:pt x="195" y="280"/>
                    <a:pt x="195" y="280"/>
                    <a:pt x="195" y="280"/>
                  </a:cubicBezTo>
                  <a:cubicBezTo>
                    <a:pt x="195" y="280"/>
                    <a:pt x="195" y="280"/>
                    <a:pt x="195" y="280"/>
                  </a:cubicBezTo>
                  <a:cubicBezTo>
                    <a:pt x="195" y="280"/>
                    <a:pt x="195" y="280"/>
                    <a:pt x="195" y="280"/>
                  </a:cubicBezTo>
                  <a:cubicBezTo>
                    <a:pt x="201" y="170"/>
                    <a:pt x="201" y="170"/>
                    <a:pt x="201" y="170"/>
                  </a:cubicBezTo>
                  <a:cubicBezTo>
                    <a:pt x="204" y="167"/>
                    <a:pt x="204" y="167"/>
                    <a:pt x="204" y="167"/>
                  </a:cubicBezTo>
                  <a:cubicBezTo>
                    <a:pt x="217" y="151"/>
                    <a:pt x="219" y="124"/>
                    <a:pt x="209" y="107"/>
                  </a:cubicBezTo>
                  <a:cubicBezTo>
                    <a:pt x="180" y="55"/>
                    <a:pt x="171" y="34"/>
                    <a:pt x="171" y="34"/>
                  </a:cubicBezTo>
                  <a:cubicBezTo>
                    <a:pt x="118" y="0"/>
                    <a:pt x="118" y="0"/>
                    <a:pt x="118" y="0"/>
                  </a:cubicBezTo>
                  <a:cubicBezTo>
                    <a:pt x="69" y="27"/>
                    <a:pt x="69" y="27"/>
                    <a:pt x="69" y="27"/>
                  </a:cubicBezTo>
                  <a:cubicBezTo>
                    <a:pt x="69" y="27"/>
                    <a:pt x="69" y="27"/>
                    <a:pt x="69" y="27"/>
                  </a:cubicBezTo>
                  <a:cubicBezTo>
                    <a:pt x="60" y="30"/>
                    <a:pt x="53" y="37"/>
                    <a:pt x="50" y="47"/>
                  </a:cubicBezTo>
                  <a:lnTo>
                    <a:pt x="6" y="191"/>
                  </a:lnTo>
                  <a:close/>
                </a:path>
              </a:pathLst>
            </a:custGeom>
            <a:solidFill>
              <a:srgbClr val="83B7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7">
              <a:extLst>
                <a:ext uri="{FF2B5EF4-FFF2-40B4-BE49-F238E27FC236}">
                  <a16:creationId xmlns:a16="http://schemas.microsoft.com/office/drawing/2014/main" id="{B1415E1E-3EE7-F340-B5FD-DA94BFF37FA7}"/>
                </a:ext>
              </a:extLst>
            </p:cNvPr>
            <p:cNvSpPr>
              <a:spLocks/>
            </p:cNvSpPr>
            <p:nvPr/>
          </p:nvSpPr>
          <p:spPr bwMode="auto">
            <a:xfrm>
              <a:off x="9010659" y="4257177"/>
              <a:ext cx="126522" cy="95813"/>
            </a:xfrm>
            <a:custGeom>
              <a:avLst/>
              <a:gdLst>
                <a:gd name="T0" fmla="*/ 67 w 69"/>
                <a:gd name="T1" fmla="*/ 34 h 52"/>
                <a:gd name="T2" fmla="*/ 69 w 69"/>
                <a:gd name="T3" fmla="*/ 27 h 52"/>
                <a:gd name="T4" fmla="*/ 14 w 69"/>
                <a:gd name="T5" fmla="*/ 0 h 52"/>
                <a:gd name="T6" fmla="*/ 12 w 69"/>
                <a:gd name="T7" fmla="*/ 0 h 52"/>
                <a:gd name="T8" fmla="*/ 0 w 69"/>
                <a:gd name="T9" fmla="*/ 8 h 52"/>
                <a:gd name="T10" fmla="*/ 33 w 69"/>
                <a:gd name="T11" fmla="*/ 46 h 52"/>
                <a:gd name="T12" fmla="*/ 50 w 69"/>
                <a:gd name="T13" fmla="*/ 47 h 52"/>
                <a:gd name="T14" fmla="*/ 67 w 69"/>
                <a:gd name="T15" fmla="*/ 34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52">
                  <a:moveTo>
                    <a:pt x="67" y="34"/>
                  </a:moveTo>
                  <a:cubicBezTo>
                    <a:pt x="69" y="27"/>
                    <a:pt x="69" y="27"/>
                    <a:pt x="69" y="27"/>
                  </a:cubicBezTo>
                  <a:cubicBezTo>
                    <a:pt x="14" y="0"/>
                    <a:pt x="14" y="0"/>
                    <a:pt x="14" y="0"/>
                  </a:cubicBezTo>
                  <a:cubicBezTo>
                    <a:pt x="12" y="0"/>
                    <a:pt x="12" y="0"/>
                    <a:pt x="12" y="0"/>
                  </a:cubicBezTo>
                  <a:cubicBezTo>
                    <a:pt x="0" y="8"/>
                    <a:pt x="0" y="8"/>
                    <a:pt x="0" y="8"/>
                  </a:cubicBezTo>
                  <a:cubicBezTo>
                    <a:pt x="33" y="46"/>
                    <a:pt x="33" y="46"/>
                    <a:pt x="33" y="46"/>
                  </a:cubicBezTo>
                  <a:cubicBezTo>
                    <a:pt x="37" y="51"/>
                    <a:pt x="45" y="52"/>
                    <a:pt x="50" y="47"/>
                  </a:cubicBezTo>
                  <a:lnTo>
                    <a:pt x="67"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8">
              <a:extLst>
                <a:ext uri="{FF2B5EF4-FFF2-40B4-BE49-F238E27FC236}">
                  <a16:creationId xmlns:a16="http://schemas.microsoft.com/office/drawing/2014/main" id="{877DD5EA-979A-FD41-B230-C60CB5BCD44F}"/>
                </a:ext>
              </a:extLst>
            </p:cNvPr>
            <p:cNvSpPr>
              <a:spLocks/>
            </p:cNvSpPr>
            <p:nvPr/>
          </p:nvSpPr>
          <p:spPr bwMode="auto">
            <a:xfrm>
              <a:off x="8798151" y="3893581"/>
              <a:ext cx="420101" cy="348856"/>
            </a:xfrm>
            <a:custGeom>
              <a:avLst/>
              <a:gdLst>
                <a:gd name="T0" fmla="*/ 209 w 228"/>
                <a:gd name="T1" fmla="*/ 62 h 189"/>
                <a:gd name="T2" fmla="*/ 209 w 228"/>
                <a:gd name="T3" fmla="*/ 61 h 189"/>
                <a:gd name="T4" fmla="*/ 209 w 228"/>
                <a:gd name="T5" fmla="*/ 61 h 189"/>
                <a:gd name="T6" fmla="*/ 208 w 228"/>
                <a:gd name="T7" fmla="*/ 60 h 189"/>
                <a:gd name="T8" fmla="*/ 131 w 228"/>
                <a:gd name="T9" fmla="*/ 37 h 189"/>
                <a:gd name="T10" fmla="*/ 95 w 228"/>
                <a:gd name="T11" fmla="*/ 63 h 189"/>
                <a:gd name="T12" fmla="*/ 97 w 228"/>
                <a:gd name="T13" fmla="*/ 46 h 189"/>
                <a:gd name="T14" fmla="*/ 46 w 228"/>
                <a:gd name="T15" fmla="*/ 2 h 189"/>
                <a:gd name="T16" fmla="*/ 2 w 228"/>
                <a:gd name="T17" fmla="*/ 53 h 189"/>
                <a:gd name="T18" fmla="*/ 53 w 228"/>
                <a:gd name="T19" fmla="*/ 97 h 189"/>
                <a:gd name="T20" fmla="*/ 85 w 228"/>
                <a:gd name="T21" fmla="*/ 81 h 189"/>
                <a:gd name="T22" fmla="*/ 84 w 228"/>
                <a:gd name="T23" fmla="*/ 129 h 189"/>
                <a:gd name="T24" fmla="*/ 156 w 228"/>
                <a:gd name="T25" fmla="*/ 180 h 189"/>
                <a:gd name="T26" fmla="*/ 165 w 228"/>
                <a:gd name="T27" fmla="*/ 188 h 189"/>
                <a:gd name="T28" fmla="*/ 165 w 228"/>
                <a:gd name="T29" fmla="*/ 180 h 189"/>
                <a:gd name="T30" fmla="*/ 165 w 228"/>
                <a:gd name="T31" fmla="*/ 180 h 189"/>
                <a:gd name="T32" fmla="*/ 176 w 228"/>
                <a:gd name="T33" fmla="*/ 177 h 189"/>
                <a:gd name="T34" fmla="*/ 215 w 228"/>
                <a:gd name="T35" fmla="*/ 76 h 189"/>
                <a:gd name="T36" fmla="*/ 209 w 228"/>
                <a:gd name="T37" fmla="*/ 6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8" h="189">
                  <a:moveTo>
                    <a:pt x="209" y="62"/>
                  </a:moveTo>
                  <a:cubicBezTo>
                    <a:pt x="209" y="62"/>
                    <a:pt x="209" y="61"/>
                    <a:pt x="209" y="61"/>
                  </a:cubicBezTo>
                  <a:cubicBezTo>
                    <a:pt x="209" y="61"/>
                    <a:pt x="209" y="61"/>
                    <a:pt x="209" y="61"/>
                  </a:cubicBezTo>
                  <a:cubicBezTo>
                    <a:pt x="208" y="61"/>
                    <a:pt x="208" y="60"/>
                    <a:pt x="208" y="60"/>
                  </a:cubicBezTo>
                  <a:cubicBezTo>
                    <a:pt x="192" y="34"/>
                    <a:pt x="163" y="27"/>
                    <a:pt x="131" y="37"/>
                  </a:cubicBezTo>
                  <a:cubicBezTo>
                    <a:pt x="116" y="42"/>
                    <a:pt x="104" y="51"/>
                    <a:pt x="95" y="63"/>
                  </a:cubicBezTo>
                  <a:cubicBezTo>
                    <a:pt x="97" y="57"/>
                    <a:pt x="97" y="51"/>
                    <a:pt x="97" y="46"/>
                  </a:cubicBezTo>
                  <a:cubicBezTo>
                    <a:pt x="95" y="19"/>
                    <a:pt x="72" y="0"/>
                    <a:pt x="46" y="2"/>
                  </a:cubicBezTo>
                  <a:cubicBezTo>
                    <a:pt x="19" y="4"/>
                    <a:pt x="0" y="26"/>
                    <a:pt x="2" y="53"/>
                  </a:cubicBezTo>
                  <a:cubicBezTo>
                    <a:pt x="4" y="79"/>
                    <a:pt x="26" y="99"/>
                    <a:pt x="53" y="97"/>
                  </a:cubicBezTo>
                  <a:cubicBezTo>
                    <a:pt x="66" y="96"/>
                    <a:pt x="77" y="90"/>
                    <a:pt x="85" y="81"/>
                  </a:cubicBezTo>
                  <a:cubicBezTo>
                    <a:pt x="79" y="96"/>
                    <a:pt x="78" y="112"/>
                    <a:pt x="84" y="129"/>
                  </a:cubicBezTo>
                  <a:cubicBezTo>
                    <a:pt x="94" y="161"/>
                    <a:pt x="124" y="181"/>
                    <a:pt x="156" y="180"/>
                  </a:cubicBezTo>
                  <a:cubicBezTo>
                    <a:pt x="159" y="183"/>
                    <a:pt x="165" y="188"/>
                    <a:pt x="165" y="188"/>
                  </a:cubicBezTo>
                  <a:cubicBezTo>
                    <a:pt x="165" y="188"/>
                    <a:pt x="166" y="189"/>
                    <a:pt x="165" y="180"/>
                  </a:cubicBezTo>
                  <a:cubicBezTo>
                    <a:pt x="165" y="180"/>
                    <a:pt x="165" y="180"/>
                    <a:pt x="165" y="180"/>
                  </a:cubicBezTo>
                  <a:cubicBezTo>
                    <a:pt x="169" y="179"/>
                    <a:pt x="172" y="178"/>
                    <a:pt x="176" y="177"/>
                  </a:cubicBezTo>
                  <a:cubicBezTo>
                    <a:pt x="214" y="165"/>
                    <a:pt x="228" y="115"/>
                    <a:pt x="215" y="76"/>
                  </a:cubicBezTo>
                  <a:cubicBezTo>
                    <a:pt x="214" y="71"/>
                    <a:pt x="211" y="66"/>
                    <a:pt x="209" y="62"/>
                  </a:cubicBezTo>
                  <a:close/>
                </a:path>
              </a:pathLst>
            </a:custGeom>
            <a:solidFill>
              <a:srgbClr val="2A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9">
              <a:extLst>
                <a:ext uri="{FF2B5EF4-FFF2-40B4-BE49-F238E27FC236}">
                  <a16:creationId xmlns:a16="http://schemas.microsoft.com/office/drawing/2014/main" id="{79785510-4A52-8B49-BB65-DC732F0FE191}"/>
                </a:ext>
              </a:extLst>
            </p:cNvPr>
            <p:cNvSpPr>
              <a:spLocks/>
            </p:cNvSpPr>
            <p:nvPr/>
          </p:nvSpPr>
          <p:spPr bwMode="auto">
            <a:xfrm>
              <a:off x="8927130" y="3978338"/>
              <a:ext cx="66332" cy="94584"/>
            </a:xfrm>
            <a:custGeom>
              <a:avLst/>
              <a:gdLst>
                <a:gd name="T0" fmla="*/ 54 w 54"/>
                <a:gd name="T1" fmla="*/ 8 h 77"/>
                <a:gd name="T2" fmla="*/ 14 w 54"/>
                <a:gd name="T3" fmla="*/ 77 h 77"/>
                <a:gd name="T4" fmla="*/ 0 w 54"/>
                <a:gd name="T5" fmla="*/ 69 h 77"/>
                <a:gd name="T6" fmla="*/ 41 w 54"/>
                <a:gd name="T7" fmla="*/ 0 h 77"/>
                <a:gd name="T8" fmla="*/ 54 w 54"/>
                <a:gd name="T9" fmla="*/ 8 h 77"/>
              </a:gdLst>
              <a:ahLst/>
              <a:cxnLst>
                <a:cxn ang="0">
                  <a:pos x="T0" y="T1"/>
                </a:cxn>
                <a:cxn ang="0">
                  <a:pos x="T2" y="T3"/>
                </a:cxn>
                <a:cxn ang="0">
                  <a:pos x="T4" y="T5"/>
                </a:cxn>
                <a:cxn ang="0">
                  <a:pos x="T6" y="T7"/>
                </a:cxn>
                <a:cxn ang="0">
                  <a:pos x="T8" y="T9"/>
                </a:cxn>
              </a:cxnLst>
              <a:rect l="0" t="0" r="r" b="b"/>
              <a:pathLst>
                <a:path w="54" h="77">
                  <a:moveTo>
                    <a:pt x="54" y="8"/>
                  </a:moveTo>
                  <a:lnTo>
                    <a:pt x="14" y="77"/>
                  </a:lnTo>
                  <a:lnTo>
                    <a:pt x="0" y="69"/>
                  </a:lnTo>
                  <a:lnTo>
                    <a:pt x="41" y="0"/>
                  </a:lnTo>
                  <a:lnTo>
                    <a:pt x="54" y="8"/>
                  </a:lnTo>
                  <a:close/>
                </a:path>
              </a:pathLst>
            </a:custGeom>
            <a:solidFill>
              <a:srgbClr val="69A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0">
              <a:extLst>
                <a:ext uri="{FF2B5EF4-FFF2-40B4-BE49-F238E27FC236}">
                  <a16:creationId xmlns:a16="http://schemas.microsoft.com/office/drawing/2014/main" id="{6C6BDE6A-386E-6742-87EC-3BC4EBB9820A}"/>
                </a:ext>
              </a:extLst>
            </p:cNvPr>
            <p:cNvSpPr>
              <a:spLocks/>
            </p:cNvSpPr>
            <p:nvPr/>
          </p:nvSpPr>
          <p:spPr bwMode="auto">
            <a:xfrm>
              <a:off x="9032769" y="4006590"/>
              <a:ext cx="232161" cy="299721"/>
            </a:xfrm>
            <a:custGeom>
              <a:avLst/>
              <a:gdLst>
                <a:gd name="T0" fmla="*/ 109 w 126"/>
                <a:gd name="T1" fmla="*/ 51 h 163"/>
                <a:gd name="T2" fmla="*/ 104 w 126"/>
                <a:gd name="T3" fmla="*/ 46 h 163"/>
                <a:gd name="T4" fmla="*/ 85 w 126"/>
                <a:gd name="T5" fmla="*/ 6 h 163"/>
                <a:gd name="T6" fmla="*/ 82 w 126"/>
                <a:gd name="T7" fmla="*/ 0 h 163"/>
                <a:gd name="T8" fmla="*/ 58 w 126"/>
                <a:gd name="T9" fmla="*/ 40 h 163"/>
                <a:gd name="T10" fmla="*/ 31 w 126"/>
                <a:gd name="T11" fmla="*/ 62 h 163"/>
                <a:gd name="T12" fmla="*/ 30 w 126"/>
                <a:gd name="T13" fmla="*/ 63 h 163"/>
                <a:gd name="T14" fmla="*/ 20 w 126"/>
                <a:gd name="T15" fmla="*/ 79 h 163"/>
                <a:gd name="T16" fmla="*/ 30 w 126"/>
                <a:gd name="T17" fmla="*/ 87 h 163"/>
                <a:gd name="T18" fmla="*/ 0 w 126"/>
                <a:gd name="T19" fmla="*/ 136 h 163"/>
                <a:gd name="T20" fmla="*/ 57 w 126"/>
                <a:gd name="T21" fmla="*/ 163 h 163"/>
                <a:gd name="T22" fmla="*/ 82 w 126"/>
                <a:gd name="T23" fmla="*/ 117 h 163"/>
                <a:gd name="T24" fmla="*/ 107 w 126"/>
                <a:gd name="T25" fmla="*/ 60 h 163"/>
                <a:gd name="T26" fmla="*/ 111 w 126"/>
                <a:gd name="T27" fmla="*/ 56 h 163"/>
                <a:gd name="T28" fmla="*/ 109 w 126"/>
                <a:gd name="T29" fmla="*/ 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6" h="163">
                  <a:moveTo>
                    <a:pt x="109" y="51"/>
                  </a:moveTo>
                  <a:cubicBezTo>
                    <a:pt x="104" y="46"/>
                    <a:pt x="104" y="46"/>
                    <a:pt x="104" y="46"/>
                  </a:cubicBezTo>
                  <a:cubicBezTo>
                    <a:pt x="104" y="46"/>
                    <a:pt x="86" y="8"/>
                    <a:pt x="85" y="6"/>
                  </a:cubicBezTo>
                  <a:cubicBezTo>
                    <a:pt x="84" y="4"/>
                    <a:pt x="83" y="2"/>
                    <a:pt x="82" y="0"/>
                  </a:cubicBezTo>
                  <a:cubicBezTo>
                    <a:pt x="82" y="0"/>
                    <a:pt x="68" y="23"/>
                    <a:pt x="58" y="40"/>
                  </a:cubicBezTo>
                  <a:cubicBezTo>
                    <a:pt x="52" y="50"/>
                    <a:pt x="42" y="58"/>
                    <a:pt x="31" y="62"/>
                  </a:cubicBezTo>
                  <a:cubicBezTo>
                    <a:pt x="30" y="63"/>
                    <a:pt x="30" y="63"/>
                    <a:pt x="30" y="63"/>
                  </a:cubicBezTo>
                  <a:cubicBezTo>
                    <a:pt x="23" y="65"/>
                    <a:pt x="18" y="72"/>
                    <a:pt x="20" y="79"/>
                  </a:cubicBezTo>
                  <a:cubicBezTo>
                    <a:pt x="22" y="83"/>
                    <a:pt x="25" y="86"/>
                    <a:pt x="30" y="87"/>
                  </a:cubicBezTo>
                  <a:cubicBezTo>
                    <a:pt x="0" y="136"/>
                    <a:pt x="0" y="136"/>
                    <a:pt x="0" y="136"/>
                  </a:cubicBezTo>
                  <a:cubicBezTo>
                    <a:pt x="57" y="163"/>
                    <a:pt x="57" y="163"/>
                    <a:pt x="57" y="163"/>
                  </a:cubicBezTo>
                  <a:cubicBezTo>
                    <a:pt x="82" y="117"/>
                    <a:pt x="82" y="117"/>
                    <a:pt x="82" y="117"/>
                  </a:cubicBezTo>
                  <a:cubicBezTo>
                    <a:pt x="126" y="94"/>
                    <a:pt x="107" y="60"/>
                    <a:pt x="107" y="60"/>
                  </a:cubicBezTo>
                  <a:cubicBezTo>
                    <a:pt x="107" y="60"/>
                    <a:pt x="111" y="57"/>
                    <a:pt x="111" y="56"/>
                  </a:cubicBezTo>
                  <a:cubicBezTo>
                    <a:pt x="112" y="54"/>
                    <a:pt x="111" y="52"/>
                    <a:pt x="109" y="51"/>
                  </a:cubicBezTo>
                  <a:close/>
                </a:path>
              </a:pathLst>
            </a:custGeom>
            <a:solidFill>
              <a:srgbClr val="DB8E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Rectangle 21">
              <a:extLst>
                <a:ext uri="{FF2B5EF4-FFF2-40B4-BE49-F238E27FC236}">
                  <a16:creationId xmlns:a16="http://schemas.microsoft.com/office/drawing/2014/main" id="{619196CC-C98F-7646-BDA8-3B10C40D5940}"/>
                </a:ext>
              </a:extLst>
            </p:cNvPr>
            <p:cNvSpPr>
              <a:spLocks noChangeArrowheads="1"/>
            </p:cNvSpPr>
            <p:nvPr/>
          </p:nvSpPr>
          <p:spPr bwMode="auto">
            <a:xfrm>
              <a:off x="9632212" y="4545843"/>
              <a:ext cx="1228" cy="1228"/>
            </a:xfrm>
            <a:prstGeom prst="rect">
              <a:avLst/>
            </a:prstGeom>
            <a:solidFill>
              <a:srgbClr val="458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2">
              <a:extLst>
                <a:ext uri="{FF2B5EF4-FFF2-40B4-BE49-F238E27FC236}">
                  <a16:creationId xmlns:a16="http://schemas.microsoft.com/office/drawing/2014/main" id="{2C2466C6-CEFD-E742-9AF6-1572A6D42430}"/>
                </a:ext>
              </a:extLst>
            </p:cNvPr>
            <p:cNvSpPr>
              <a:spLocks/>
            </p:cNvSpPr>
            <p:nvPr/>
          </p:nvSpPr>
          <p:spPr bwMode="auto">
            <a:xfrm>
              <a:off x="9132267" y="4641656"/>
              <a:ext cx="198995" cy="116695"/>
            </a:xfrm>
            <a:custGeom>
              <a:avLst/>
              <a:gdLst>
                <a:gd name="T0" fmla="*/ 108 w 108"/>
                <a:gd name="T1" fmla="*/ 63 h 63"/>
                <a:gd name="T2" fmla="*/ 88 w 108"/>
                <a:gd name="T3" fmla="*/ 38 h 63"/>
                <a:gd name="T4" fmla="*/ 66 w 108"/>
                <a:gd name="T5" fmla="*/ 23 h 63"/>
                <a:gd name="T6" fmla="*/ 2 w 108"/>
                <a:gd name="T7" fmla="*/ 0 h 63"/>
                <a:gd name="T8" fmla="*/ 0 w 108"/>
                <a:gd name="T9" fmla="*/ 51 h 63"/>
                <a:gd name="T10" fmla="*/ 85 w 108"/>
                <a:gd name="T11" fmla="*/ 55 h 63"/>
                <a:gd name="T12" fmla="*/ 108 w 108"/>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108" h="63">
                  <a:moveTo>
                    <a:pt x="108" y="63"/>
                  </a:moveTo>
                  <a:cubicBezTo>
                    <a:pt x="88" y="38"/>
                    <a:pt x="88" y="38"/>
                    <a:pt x="88" y="38"/>
                  </a:cubicBezTo>
                  <a:cubicBezTo>
                    <a:pt x="82" y="31"/>
                    <a:pt x="75" y="26"/>
                    <a:pt x="66" y="23"/>
                  </a:cubicBezTo>
                  <a:cubicBezTo>
                    <a:pt x="2" y="0"/>
                    <a:pt x="2" y="0"/>
                    <a:pt x="2" y="0"/>
                  </a:cubicBezTo>
                  <a:cubicBezTo>
                    <a:pt x="0" y="51"/>
                    <a:pt x="0" y="51"/>
                    <a:pt x="0" y="51"/>
                  </a:cubicBezTo>
                  <a:cubicBezTo>
                    <a:pt x="85" y="55"/>
                    <a:pt x="85" y="55"/>
                    <a:pt x="85" y="55"/>
                  </a:cubicBezTo>
                  <a:lnTo>
                    <a:pt x="108" y="63"/>
                  </a:lnTo>
                  <a:close/>
                </a:path>
              </a:pathLst>
            </a:custGeom>
            <a:solidFill>
              <a:srgbClr val="DB8E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3">
              <a:extLst>
                <a:ext uri="{FF2B5EF4-FFF2-40B4-BE49-F238E27FC236}">
                  <a16:creationId xmlns:a16="http://schemas.microsoft.com/office/drawing/2014/main" id="{6A318B00-264B-264E-8CC9-287B6EFEE31B}"/>
                </a:ext>
              </a:extLst>
            </p:cNvPr>
            <p:cNvSpPr>
              <a:spLocks/>
            </p:cNvSpPr>
            <p:nvPr/>
          </p:nvSpPr>
          <p:spPr bwMode="auto">
            <a:xfrm>
              <a:off x="9207197" y="58135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6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4">
              <a:extLst>
                <a:ext uri="{FF2B5EF4-FFF2-40B4-BE49-F238E27FC236}">
                  <a16:creationId xmlns:a16="http://schemas.microsoft.com/office/drawing/2014/main" id="{F2AA269D-97B7-0B4B-9D81-9953CD7F3166}"/>
                </a:ext>
              </a:extLst>
            </p:cNvPr>
            <p:cNvSpPr>
              <a:spLocks/>
            </p:cNvSpPr>
            <p:nvPr/>
          </p:nvSpPr>
          <p:spPr bwMode="auto">
            <a:xfrm>
              <a:off x="9029084" y="5882306"/>
              <a:ext cx="237075" cy="22111"/>
            </a:xfrm>
            <a:custGeom>
              <a:avLst/>
              <a:gdLst>
                <a:gd name="T0" fmla="*/ 129 w 129"/>
                <a:gd name="T1" fmla="*/ 1 h 12"/>
                <a:gd name="T2" fmla="*/ 129 w 129"/>
                <a:gd name="T3" fmla="*/ 3 h 12"/>
                <a:gd name="T4" fmla="*/ 120 w 129"/>
                <a:gd name="T5" fmla="*/ 12 h 12"/>
                <a:gd name="T6" fmla="*/ 0 w 129"/>
                <a:gd name="T7" fmla="*/ 12 h 12"/>
                <a:gd name="T8" fmla="*/ 0 w 129"/>
                <a:gd name="T9" fmla="*/ 0 h 12"/>
              </a:gdLst>
              <a:ahLst/>
              <a:cxnLst>
                <a:cxn ang="0">
                  <a:pos x="T0" y="T1"/>
                </a:cxn>
                <a:cxn ang="0">
                  <a:pos x="T2" y="T3"/>
                </a:cxn>
                <a:cxn ang="0">
                  <a:pos x="T4" y="T5"/>
                </a:cxn>
                <a:cxn ang="0">
                  <a:pos x="T6" y="T7"/>
                </a:cxn>
                <a:cxn ang="0">
                  <a:pos x="T8" y="T9"/>
                </a:cxn>
              </a:cxnLst>
              <a:rect l="0" t="0" r="r" b="b"/>
              <a:pathLst>
                <a:path w="129" h="12">
                  <a:moveTo>
                    <a:pt x="129" y="1"/>
                  </a:moveTo>
                  <a:cubicBezTo>
                    <a:pt x="129" y="3"/>
                    <a:pt x="129" y="3"/>
                    <a:pt x="129" y="3"/>
                  </a:cubicBezTo>
                  <a:cubicBezTo>
                    <a:pt x="129" y="8"/>
                    <a:pt x="125" y="12"/>
                    <a:pt x="120" y="12"/>
                  </a:cubicBezTo>
                  <a:cubicBezTo>
                    <a:pt x="0" y="12"/>
                    <a:pt x="0" y="12"/>
                    <a:pt x="0" y="12"/>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5">
              <a:extLst>
                <a:ext uri="{FF2B5EF4-FFF2-40B4-BE49-F238E27FC236}">
                  <a16:creationId xmlns:a16="http://schemas.microsoft.com/office/drawing/2014/main" id="{D83DB450-9628-EB46-8469-998F156D1F1D}"/>
                </a:ext>
              </a:extLst>
            </p:cNvPr>
            <p:cNvSpPr>
              <a:spLocks/>
            </p:cNvSpPr>
            <p:nvPr/>
          </p:nvSpPr>
          <p:spPr bwMode="auto">
            <a:xfrm>
              <a:off x="10393799" y="5399558"/>
              <a:ext cx="944603" cy="506087"/>
            </a:xfrm>
            <a:custGeom>
              <a:avLst/>
              <a:gdLst>
                <a:gd name="T0" fmla="*/ 0 w 546"/>
                <a:gd name="T1" fmla="*/ 18 h 275"/>
                <a:gd name="T2" fmla="*/ 0 w 546"/>
                <a:gd name="T3" fmla="*/ 256 h 275"/>
                <a:gd name="T4" fmla="*/ 19 w 546"/>
                <a:gd name="T5" fmla="*/ 275 h 275"/>
                <a:gd name="T6" fmla="*/ 527 w 546"/>
                <a:gd name="T7" fmla="*/ 275 h 275"/>
                <a:gd name="T8" fmla="*/ 546 w 546"/>
                <a:gd name="T9" fmla="*/ 256 h 275"/>
                <a:gd name="T10" fmla="*/ 546 w 546"/>
                <a:gd name="T11" fmla="*/ 18 h 275"/>
                <a:gd name="T12" fmla="*/ 527 w 546"/>
                <a:gd name="T13" fmla="*/ 0 h 275"/>
                <a:gd name="T14" fmla="*/ 19 w 546"/>
                <a:gd name="T15" fmla="*/ 0 h 275"/>
                <a:gd name="T16" fmla="*/ 0 w 546"/>
                <a:gd name="T17" fmla="*/ 18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6" h="275">
                  <a:moveTo>
                    <a:pt x="0" y="18"/>
                  </a:moveTo>
                  <a:cubicBezTo>
                    <a:pt x="0" y="256"/>
                    <a:pt x="0" y="256"/>
                    <a:pt x="0" y="256"/>
                  </a:cubicBezTo>
                  <a:cubicBezTo>
                    <a:pt x="0" y="267"/>
                    <a:pt x="9" y="275"/>
                    <a:pt x="19" y="275"/>
                  </a:cubicBezTo>
                  <a:cubicBezTo>
                    <a:pt x="527" y="275"/>
                    <a:pt x="527" y="275"/>
                    <a:pt x="527" y="275"/>
                  </a:cubicBezTo>
                  <a:cubicBezTo>
                    <a:pt x="537" y="275"/>
                    <a:pt x="546" y="267"/>
                    <a:pt x="546" y="256"/>
                  </a:cubicBezTo>
                  <a:cubicBezTo>
                    <a:pt x="546" y="18"/>
                    <a:pt x="546" y="18"/>
                    <a:pt x="546" y="18"/>
                  </a:cubicBezTo>
                  <a:cubicBezTo>
                    <a:pt x="546" y="8"/>
                    <a:pt x="537" y="0"/>
                    <a:pt x="527" y="0"/>
                  </a:cubicBezTo>
                  <a:cubicBezTo>
                    <a:pt x="19" y="0"/>
                    <a:pt x="19" y="0"/>
                    <a:pt x="19" y="0"/>
                  </a:cubicBezTo>
                  <a:cubicBezTo>
                    <a:pt x="9" y="0"/>
                    <a:pt x="0" y="8"/>
                    <a:pt x="0"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Oval 26">
              <a:extLst>
                <a:ext uri="{FF2B5EF4-FFF2-40B4-BE49-F238E27FC236}">
                  <a16:creationId xmlns:a16="http://schemas.microsoft.com/office/drawing/2014/main" id="{DC2DFB17-4ECE-F84F-875E-87629B1F71B8}"/>
                </a:ext>
              </a:extLst>
            </p:cNvPr>
            <p:cNvSpPr>
              <a:spLocks noChangeArrowheads="1"/>
            </p:cNvSpPr>
            <p:nvPr/>
          </p:nvSpPr>
          <p:spPr bwMode="auto">
            <a:xfrm>
              <a:off x="10516636" y="5546962"/>
              <a:ext cx="213736" cy="213736"/>
            </a:xfrm>
            <a:prstGeom prst="ellipse">
              <a:avLst/>
            </a:prstGeom>
            <a:solidFill>
              <a:srgbClr val="E8E6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27">
              <a:extLst>
                <a:ext uri="{FF2B5EF4-FFF2-40B4-BE49-F238E27FC236}">
                  <a16:creationId xmlns:a16="http://schemas.microsoft.com/office/drawing/2014/main" id="{B4A8CB43-A285-7F46-A492-AE9F614FAA1A}"/>
                </a:ext>
              </a:extLst>
            </p:cNvPr>
            <p:cNvSpPr>
              <a:spLocks noChangeArrowheads="1"/>
            </p:cNvSpPr>
            <p:nvPr/>
          </p:nvSpPr>
          <p:spPr bwMode="auto">
            <a:xfrm>
              <a:off x="10822499" y="5572757"/>
              <a:ext cx="390621" cy="23339"/>
            </a:xfrm>
            <a:prstGeom prst="rect">
              <a:avLst/>
            </a:prstGeom>
            <a:solidFill>
              <a:srgbClr val="E8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28">
              <a:extLst>
                <a:ext uri="{FF2B5EF4-FFF2-40B4-BE49-F238E27FC236}">
                  <a16:creationId xmlns:a16="http://schemas.microsoft.com/office/drawing/2014/main" id="{07F42AC4-ECF4-0545-85FF-A3F8C662400E}"/>
                </a:ext>
              </a:extLst>
            </p:cNvPr>
            <p:cNvSpPr>
              <a:spLocks noChangeArrowheads="1"/>
            </p:cNvSpPr>
            <p:nvPr/>
          </p:nvSpPr>
          <p:spPr bwMode="auto">
            <a:xfrm>
              <a:off x="10822499" y="5642774"/>
              <a:ext cx="390621" cy="23339"/>
            </a:xfrm>
            <a:prstGeom prst="rect">
              <a:avLst/>
            </a:prstGeom>
            <a:solidFill>
              <a:srgbClr val="E8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29">
              <a:extLst>
                <a:ext uri="{FF2B5EF4-FFF2-40B4-BE49-F238E27FC236}">
                  <a16:creationId xmlns:a16="http://schemas.microsoft.com/office/drawing/2014/main" id="{15971916-8767-BC4C-A165-8CB3204B2F88}"/>
                </a:ext>
              </a:extLst>
            </p:cNvPr>
            <p:cNvSpPr>
              <a:spLocks noChangeArrowheads="1"/>
            </p:cNvSpPr>
            <p:nvPr/>
          </p:nvSpPr>
          <p:spPr bwMode="auto">
            <a:xfrm>
              <a:off x="10822499" y="5712791"/>
              <a:ext cx="390621" cy="23339"/>
            </a:xfrm>
            <a:prstGeom prst="rect">
              <a:avLst/>
            </a:prstGeom>
            <a:solidFill>
              <a:srgbClr val="E8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30">
              <a:extLst>
                <a:ext uri="{FF2B5EF4-FFF2-40B4-BE49-F238E27FC236}">
                  <a16:creationId xmlns:a16="http://schemas.microsoft.com/office/drawing/2014/main" id="{9A521CD0-128E-DA40-A218-2328666C4926}"/>
                </a:ext>
              </a:extLst>
            </p:cNvPr>
            <p:cNvSpPr>
              <a:spLocks/>
            </p:cNvSpPr>
            <p:nvPr/>
          </p:nvSpPr>
          <p:spPr bwMode="auto">
            <a:xfrm>
              <a:off x="9029084" y="5769296"/>
              <a:ext cx="237075" cy="114238"/>
            </a:xfrm>
            <a:custGeom>
              <a:avLst/>
              <a:gdLst>
                <a:gd name="T0" fmla="*/ 4 w 129"/>
                <a:gd name="T1" fmla="*/ 0 h 62"/>
                <a:gd name="T2" fmla="*/ 46 w 129"/>
                <a:gd name="T3" fmla="*/ 0 h 62"/>
                <a:gd name="T4" fmla="*/ 63 w 129"/>
                <a:gd name="T5" fmla="*/ 23 h 62"/>
                <a:gd name="T6" fmla="*/ 118 w 129"/>
                <a:gd name="T7" fmla="*/ 51 h 62"/>
                <a:gd name="T8" fmla="*/ 129 w 129"/>
                <a:gd name="T9" fmla="*/ 62 h 62"/>
                <a:gd name="T10" fmla="*/ 0 w 129"/>
                <a:gd name="T11" fmla="*/ 61 h 62"/>
                <a:gd name="T12" fmla="*/ 4 w 129"/>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129" h="62">
                  <a:moveTo>
                    <a:pt x="4" y="0"/>
                  </a:moveTo>
                  <a:cubicBezTo>
                    <a:pt x="46" y="0"/>
                    <a:pt x="46" y="0"/>
                    <a:pt x="46" y="0"/>
                  </a:cubicBezTo>
                  <a:cubicBezTo>
                    <a:pt x="45" y="0"/>
                    <a:pt x="63" y="23"/>
                    <a:pt x="63" y="23"/>
                  </a:cubicBezTo>
                  <a:cubicBezTo>
                    <a:pt x="63" y="23"/>
                    <a:pt x="105" y="47"/>
                    <a:pt x="118" y="51"/>
                  </a:cubicBezTo>
                  <a:cubicBezTo>
                    <a:pt x="126" y="53"/>
                    <a:pt x="129" y="61"/>
                    <a:pt x="129" y="62"/>
                  </a:cubicBezTo>
                  <a:cubicBezTo>
                    <a:pt x="0" y="61"/>
                    <a:pt x="0" y="61"/>
                    <a:pt x="0" y="61"/>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31">
              <a:extLst>
                <a:ext uri="{FF2B5EF4-FFF2-40B4-BE49-F238E27FC236}">
                  <a16:creationId xmlns:a16="http://schemas.microsoft.com/office/drawing/2014/main" id="{D168ACA8-C0BB-4249-A16F-7EADF24090F8}"/>
                </a:ext>
              </a:extLst>
            </p:cNvPr>
            <p:cNvSpPr>
              <a:spLocks/>
            </p:cNvSpPr>
            <p:nvPr/>
          </p:nvSpPr>
          <p:spPr bwMode="auto">
            <a:xfrm>
              <a:off x="9161748" y="4472141"/>
              <a:ext cx="361140" cy="291123"/>
            </a:xfrm>
            <a:custGeom>
              <a:avLst/>
              <a:gdLst>
                <a:gd name="T0" fmla="*/ 186 w 196"/>
                <a:gd name="T1" fmla="*/ 0 h 158"/>
                <a:gd name="T2" fmla="*/ 183 w 196"/>
                <a:gd name="T3" fmla="*/ 0 h 158"/>
                <a:gd name="T4" fmla="*/ 147 w 196"/>
                <a:gd name="T5" fmla="*/ 143 h 158"/>
                <a:gd name="T6" fmla="*/ 14 w 196"/>
                <a:gd name="T7" fmla="*/ 143 h 158"/>
                <a:gd name="T8" fmla="*/ 0 w 196"/>
                <a:gd name="T9" fmla="*/ 158 h 158"/>
                <a:gd name="T10" fmla="*/ 150 w 196"/>
                <a:gd name="T11" fmla="*/ 158 h 158"/>
                <a:gd name="T12" fmla="*/ 160 w 196"/>
                <a:gd name="T13" fmla="*/ 150 h 158"/>
                <a:gd name="T14" fmla="*/ 194 w 196"/>
                <a:gd name="T15" fmla="*/ 14 h 158"/>
                <a:gd name="T16" fmla="*/ 186 w 196"/>
                <a:gd name="T1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158">
                  <a:moveTo>
                    <a:pt x="186" y="0"/>
                  </a:moveTo>
                  <a:cubicBezTo>
                    <a:pt x="183" y="0"/>
                    <a:pt x="183" y="0"/>
                    <a:pt x="183" y="0"/>
                  </a:cubicBezTo>
                  <a:cubicBezTo>
                    <a:pt x="183" y="0"/>
                    <a:pt x="147" y="143"/>
                    <a:pt x="147" y="143"/>
                  </a:cubicBezTo>
                  <a:cubicBezTo>
                    <a:pt x="14" y="143"/>
                    <a:pt x="14" y="143"/>
                    <a:pt x="14" y="143"/>
                  </a:cubicBezTo>
                  <a:cubicBezTo>
                    <a:pt x="6" y="143"/>
                    <a:pt x="0" y="150"/>
                    <a:pt x="0" y="158"/>
                  </a:cubicBezTo>
                  <a:cubicBezTo>
                    <a:pt x="150" y="158"/>
                    <a:pt x="150" y="158"/>
                    <a:pt x="150" y="158"/>
                  </a:cubicBezTo>
                  <a:cubicBezTo>
                    <a:pt x="155" y="158"/>
                    <a:pt x="159" y="155"/>
                    <a:pt x="160" y="150"/>
                  </a:cubicBezTo>
                  <a:cubicBezTo>
                    <a:pt x="194" y="14"/>
                    <a:pt x="194" y="14"/>
                    <a:pt x="194" y="14"/>
                  </a:cubicBezTo>
                  <a:cubicBezTo>
                    <a:pt x="196" y="8"/>
                    <a:pt x="192" y="2"/>
                    <a:pt x="186" y="0"/>
                  </a:cubicBezTo>
                  <a:close/>
                </a:path>
              </a:pathLst>
            </a:custGeom>
            <a:solidFill>
              <a:srgbClr val="2A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2">
              <a:extLst>
                <a:ext uri="{FF2B5EF4-FFF2-40B4-BE49-F238E27FC236}">
                  <a16:creationId xmlns:a16="http://schemas.microsoft.com/office/drawing/2014/main" id="{25A8D18B-D5E7-664D-AEE6-BAD297C679D1}"/>
                </a:ext>
              </a:extLst>
            </p:cNvPr>
            <p:cNvSpPr>
              <a:spLocks/>
            </p:cNvSpPr>
            <p:nvPr/>
          </p:nvSpPr>
          <p:spPr bwMode="auto">
            <a:xfrm>
              <a:off x="8941870" y="4954889"/>
              <a:ext cx="223563" cy="780013"/>
            </a:xfrm>
            <a:custGeom>
              <a:avLst/>
              <a:gdLst>
                <a:gd name="T0" fmla="*/ 37 w 121"/>
                <a:gd name="T1" fmla="*/ 411 h 423"/>
                <a:gd name="T2" fmla="*/ 50 w 121"/>
                <a:gd name="T3" fmla="*/ 423 h 423"/>
                <a:gd name="T4" fmla="*/ 96 w 121"/>
                <a:gd name="T5" fmla="*/ 423 h 423"/>
                <a:gd name="T6" fmla="*/ 121 w 121"/>
                <a:gd name="T7" fmla="*/ 0 h 423"/>
                <a:gd name="T8" fmla="*/ 0 w 121"/>
                <a:gd name="T9" fmla="*/ 1 h 423"/>
                <a:gd name="T10" fmla="*/ 37 w 121"/>
                <a:gd name="T11" fmla="*/ 411 h 423"/>
              </a:gdLst>
              <a:ahLst/>
              <a:cxnLst>
                <a:cxn ang="0">
                  <a:pos x="T0" y="T1"/>
                </a:cxn>
                <a:cxn ang="0">
                  <a:pos x="T2" y="T3"/>
                </a:cxn>
                <a:cxn ang="0">
                  <a:pos x="T4" y="T5"/>
                </a:cxn>
                <a:cxn ang="0">
                  <a:pos x="T6" y="T7"/>
                </a:cxn>
                <a:cxn ang="0">
                  <a:pos x="T8" y="T9"/>
                </a:cxn>
                <a:cxn ang="0">
                  <a:pos x="T10" y="T11"/>
                </a:cxn>
              </a:cxnLst>
              <a:rect l="0" t="0" r="r" b="b"/>
              <a:pathLst>
                <a:path w="121" h="423">
                  <a:moveTo>
                    <a:pt x="37" y="411"/>
                  </a:moveTo>
                  <a:cubicBezTo>
                    <a:pt x="37" y="418"/>
                    <a:pt x="43" y="423"/>
                    <a:pt x="50" y="423"/>
                  </a:cubicBezTo>
                  <a:cubicBezTo>
                    <a:pt x="96" y="423"/>
                    <a:pt x="96" y="423"/>
                    <a:pt x="96" y="423"/>
                  </a:cubicBezTo>
                  <a:cubicBezTo>
                    <a:pt x="121" y="0"/>
                    <a:pt x="121" y="0"/>
                    <a:pt x="121" y="0"/>
                  </a:cubicBezTo>
                  <a:cubicBezTo>
                    <a:pt x="0" y="1"/>
                    <a:pt x="0" y="1"/>
                    <a:pt x="0" y="1"/>
                  </a:cubicBezTo>
                  <a:lnTo>
                    <a:pt x="37" y="411"/>
                  </a:lnTo>
                  <a:close/>
                </a:path>
              </a:pathLst>
            </a:custGeom>
            <a:solidFill>
              <a:srgbClr val="2A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3">
              <a:extLst>
                <a:ext uri="{FF2B5EF4-FFF2-40B4-BE49-F238E27FC236}">
                  <a16:creationId xmlns:a16="http://schemas.microsoft.com/office/drawing/2014/main" id="{03E7E9A2-CEAC-4548-AB36-6D31D1029F08}"/>
                </a:ext>
              </a:extLst>
            </p:cNvPr>
            <p:cNvSpPr>
              <a:spLocks/>
            </p:cNvSpPr>
            <p:nvPr/>
          </p:nvSpPr>
          <p:spPr bwMode="auto">
            <a:xfrm>
              <a:off x="8919760" y="4717814"/>
              <a:ext cx="257957" cy="427471"/>
            </a:xfrm>
            <a:custGeom>
              <a:avLst/>
              <a:gdLst>
                <a:gd name="T0" fmla="*/ 67 w 140"/>
                <a:gd name="T1" fmla="*/ 0 h 232"/>
                <a:gd name="T2" fmla="*/ 30 w 140"/>
                <a:gd name="T3" fmla="*/ 2 h 232"/>
                <a:gd name="T4" fmla="*/ 26 w 140"/>
                <a:gd name="T5" fmla="*/ 7 h 232"/>
                <a:gd name="T6" fmla="*/ 9 w 140"/>
                <a:gd name="T7" fmla="*/ 99 h 232"/>
                <a:gd name="T8" fmla="*/ 21 w 140"/>
                <a:gd name="T9" fmla="*/ 232 h 232"/>
                <a:gd name="T10" fmla="*/ 127 w 140"/>
                <a:gd name="T11" fmla="*/ 232 h 232"/>
                <a:gd name="T12" fmla="*/ 140 w 140"/>
                <a:gd name="T13" fmla="*/ 30 h 232"/>
                <a:gd name="T14" fmla="*/ 67 w 140"/>
                <a:gd name="T15" fmla="*/ 0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232">
                  <a:moveTo>
                    <a:pt x="67" y="0"/>
                  </a:moveTo>
                  <a:cubicBezTo>
                    <a:pt x="30" y="2"/>
                    <a:pt x="30" y="2"/>
                    <a:pt x="30" y="2"/>
                  </a:cubicBezTo>
                  <a:cubicBezTo>
                    <a:pt x="30" y="2"/>
                    <a:pt x="27" y="6"/>
                    <a:pt x="26" y="7"/>
                  </a:cubicBezTo>
                  <a:cubicBezTo>
                    <a:pt x="0" y="30"/>
                    <a:pt x="5" y="62"/>
                    <a:pt x="9" y="99"/>
                  </a:cubicBezTo>
                  <a:cubicBezTo>
                    <a:pt x="21" y="232"/>
                    <a:pt x="21" y="232"/>
                    <a:pt x="21" y="232"/>
                  </a:cubicBezTo>
                  <a:cubicBezTo>
                    <a:pt x="127" y="232"/>
                    <a:pt x="127" y="232"/>
                    <a:pt x="127" y="232"/>
                  </a:cubicBezTo>
                  <a:cubicBezTo>
                    <a:pt x="140" y="30"/>
                    <a:pt x="140" y="30"/>
                    <a:pt x="140" y="30"/>
                  </a:cubicBezTo>
                  <a:lnTo>
                    <a:pt x="67" y="0"/>
                  </a:lnTo>
                  <a:close/>
                </a:path>
              </a:pathLst>
            </a:custGeom>
            <a:solidFill>
              <a:srgbClr val="83B7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4">
              <a:extLst>
                <a:ext uri="{FF2B5EF4-FFF2-40B4-BE49-F238E27FC236}">
                  <a16:creationId xmlns:a16="http://schemas.microsoft.com/office/drawing/2014/main" id="{9DC6262B-6A13-AA48-8F09-1A2C1B8F38C4}"/>
                </a:ext>
              </a:extLst>
            </p:cNvPr>
            <p:cNvSpPr>
              <a:spLocks/>
            </p:cNvSpPr>
            <p:nvPr/>
          </p:nvSpPr>
          <p:spPr bwMode="auto">
            <a:xfrm>
              <a:off x="8796923" y="5639089"/>
              <a:ext cx="117923" cy="176885"/>
            </a:xfrm>
            <a:custGeom>
              <a:avLst/>
              <a:gdLst>
                <a:gd name="T0" fmla="*/ 64 w 64"/>
                <a:gd name="T1" fmla="*/ 26 h 96"/>
                <a:gd name="T2" fmla="*/ 29 w 64"/>
                <a:gd name="T3" fmla="*/ 68 h 96"/>
                <a:gd name="T4" fmla="*/ 26 w 64"/>
                <a:gd name="T5" fmla="*/ 96 h 96"/>
                <a:gd name="T6" fmla="*/ 4 w 64"/>
                <a:gd name="T7" fmla="*/ 81 h 96"/>
                <a:gd name="T8" fmla="*/ 1 w 64"/>
                <a:gd name="T9" fmla="*/ 75 h 96"/>
                <a:gd name="T10" fmla="*/ 3 w 64"/>
                <a:gd name="T11" fmla="*/ 38 h 96"/>
                <a:gd name="T12" fmla="*/ 26 w 64"/>
                <a:gd name="T13" fmla="*/ 0 h 96"/>
                <a:gd name="T14" fmla="*/ 64 w 64"/>
                <a:gd name="T15" fmla="*/ 2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96">
                  <a:moveTo>
                    <a:pt x="64" y="26"/>
                  </a:moveTo>
                  <a:cubicBezTo>
                    <a:pt x="29" y="68"/>
                    <a:pt x="29" y="68"/>
                    <a:pt x="29" y="68"/>
                  </a:cubicBezTo>
                  <a:cubicBezTo>
                    <a:pt x="26" y="96"/>
                    <a:pt x="26" y="96"/>
                    <a:pt x="26" y="96"/>
                  </a:cubicBezTo>
                  <a:cubicBezTo>
                    <a:pt x="4" y="81"/>
                    <a:pt x="4" y="81"/>
                    <a:pt x="4" y="81"/>
                  </a:cubicBezTo>
                  <a:cubicBezTo>
                    <a:pt x="0" y="79"/>
                    <a:pt x="0" y="77"/>
                    <a:pt x="1" y="75"/>
                  </a:cubicBezTo>
                  <a:cubicBezTo>
                    <a:pt x="3" y="38"/>
                    <a:pt x="3" y="38"/>
                    <a:pt x="3" y="38"/>
                  </a:cubicBezTo>
                  <a:cubicBezTo>
                    <a:pt x="6" y="31"/>
                    <a:pt x="21" y="9"/>
                    <a:pt x="26" y="0"/>
                  </a:cubicBezTo>
                  <a:lnTo>
                    <a:pt x="64" y="26"/>
                  </a:lnTo>
                  <a:close/>
                </a:path>
              </a:pathLst>
            </a:custGeom>
            <a:solidFill>
              <a:srgbClr val="DB8E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35">
              <a:extLst>
                <a:ext uri="{FF2B5EF4-FFF2-40B4-BE49-F238E27FC236}">
                  <a16:creationId xmlns:a16="http://schemas.microsoft.com/office/drawing/2014/main" id="{A671F422-DB02-3E43-9769-F135AE3C074F}"/>
                </a:ext>
              </a:extLst>
            </p:cNvPr>
            <p:cNvSpPr>
              <a:spLocks/>
            </p:cNvSpPr>
            <p:nvPr/>
          </p:nvSpPr>
          <p:spPr bwMode="auto">
            <a:xfrm>
              <a:off x="8745332" y="5669798"/>
              <a:ext cx="211279" cy="235846"/>
            </a:xfrm>
            <a:custGeom>
              <a:avLst/>
              <a:gdLst>
                <a:gd name="T0" fmla="*/ 110 w 115"/>
                <a:gd name="T1" fmla="*/ 105 h 128"/>
                <a:gd name="T2" fmla="*/ 80 w 115"/>
                <a:gd name="T3" fmla="*/ 52 h 128"/>
                <a:gd name="T4" fmla="*/ 79 w 115"/>
                <a:gd name="T5" fmla="*/ 23 h 128"/>
                <a:gd name="T6" fmla="*/ 45 w 115"/>
                <a:gd name="T7" fmla="*/ 0 h 128"/>
                <a:gd name="T8" fmla="*/ 7 w 115"/>
                <a:gd name="T9" fmla="*/ 48 h 128"/>
                <a:gd name="T10" fmla="*/ 7 w 115"/>
                <a:gd name="T11" fmla="*/ 48 h 128"/>
                <a:gd name="T12" fmla="*/ 0 w 115"/>
                <a:gd name="T13" fmla="*/ 57 h 128"/>
                <a:gd name="T14" fmla="*/ 99 w 115"/>
                <a:gd name="T15" fmla="*/ 126 h 128"/>
                <a:gd name="T16" fmla="*/ 111 w 115"/>
                <a:gd name="T17" fmla="*/ 123 h 128"/>
                <a:gd name="T18" fmla="*/ 112 w 115"/>
                <a:gd name="T19" fmla="*/ 122 h 128"/>
                <a:gd name="T20" fmla="*/ 112 w 115"/>
                <a:gd name="T21" fmla="*/ 122 h 128"/>
                <a:gd name="T22" fmla="*/ 110 w 115"/>
                <a:gd name="T23" fmla="*/ 10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 h="128">
                  <a:moveTo>
                    <a:pt x="110" y="105"/>
                  </a:moveTo>
                  <a:cubicBezTo>
                    <a:pt x="101" y="96"/>
                    <a:pt x="80" y="52"/>
                    <a:pt x="80" y="52"/>
                  </a:cubicBezTo>
                  <a:cubicBezTo>
                    <a:pt x="80" y="52"/>
                    <a:pt x="79" y="23"/>
                    <a:pt x="79" y="23"/>
                  </a:cubicBezTo>
                  <a:cubicBezTo>
                    <a:pt x="45" y="0"/>
                    <a:pt x="45" y="0"/>
                    <a:pt x="45" y="0"/>
                  </a:cubicBezTo>
                  <a:cubicBezTo>
                    <a:pt x="7" y="48"/>
                    <a:pt x="7" y="48"/>
                    <a:pt x="7" y="48"/>
                  </a:cubicBezTo>
                  <a:cubicBezTo>
                    <a:pt x="7" y="48"/>
                    <a:pt x="7" y="48"/>
                    <a:pt x="7" y="48"/>
                  </a:cubicBezTo>
                  <a:cubicBezTo>
                    <a:pt x="0" y="57"/>
                    <a:pt x="0" y="57"/>
                    <a:pt x="0" y="57"/>
                  </a:cubicBezTo>
                  <a:cubicBezTo>
                    <a:pt x="99" y="126"/>
                    <a:pt x="99" y="126"/>
                    <a:pt x="99" y="126"/>
                  </a:cubicBezTo>
                  <a:cubicBezTo>
                    <a:pt x="103" y="128"/>
                    <a:pt x="108" y="127"/>
                    <a:pt x="111" y="123"/>
                  </a:cubicBezTo>
                  <a:cubicBezTo>
                    <a:pt x="112" y="122"/>
                    <a:pt x="112" y="122"/>
                    <a:pt x="112" y="122"/>
                  </a:cubicBezTo>
                  <a:cubicBezTo>
                    <a:pt x="112" y="122"/>
                    <a:pt x="112" y="122"/>
                    <a:pt x="112" y="122"/>
                  </a:cubicBezTo>
                  <a:cubicBezTo>
                    <a:pt x="113" y="120"/>
                    <a:pt x="115" y="112"/>
                    <a:pt x="110" y="1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36">
              <a:extLst>
                <a:ext uri="{FF2B5EF4-FFF2-40B4-BE49-F238E27FC236}">
                  <a16:creationId xmlns:a16="http://schemas.microsoft.com/office/drawing/2014/main" id="{AE5EDCCB-5368-774D-BC63-E3D02A1DFAD8}"/>
                </a:ext>
              </a:extLst>
            </p:cNvPr>
            <p:cNvSpPr>
              <a:spLocks/>
            </p:cNvSpPr>
            <p:nvPr/>
          </p:nvSpPr>
          <p:spPr bwMode="auto">
            <a:xfrm>
              <a:off x="8831317" y="5189507"/>
              <a:ext cx="300950" cy="497488"/>
            </a:xfrm>
            <a:custGeom>
              <a:avLst/>
              <a:gdLst>
                <a:gd name="T0" fmla="*/ 4 w 163"/>
                <a:gd name="T1" fmla="*/ 226 h 270"/>
                <a:gd name="T2" fmla="*/ 7 w 163"/>
                <a:gd name="T3" fmla="*/ 244 h 270"/>
                <a:gd name="T4" fmla="*/ 45 w 163"/>
                <a:gd name="T5" fmla="*/ 270 h 270"/>
                <a:gd name="T6" fmla="*/ 163 w 163"/>
                <a:gd name="T7" fmla="*/ 132 h 270"/>
                <a:gd name="T8" fmla="*/ 134 w 163"/>
                <a:gd name="T9" fmla="*/ 0 h 270"/>
                <a:gd name="T10" fmla="*/ 4 w 163"/>
                <a:gd name="T11" fmla="*/ 226 h 270"/>
              </a:gdLst>
              <a:ahLst/>
              <a:cxnLst>
                <a:cxn ang="0">
                  <a:pos x="T0" y="T1"/>
                </a:cxn>
                <a:cxn ang="0">
                  <a:pos x="T2" y="T3"/>
                </a:cxn>
                <a:cxn ang="0">
                  <a:pos x="T4" y="T5"/>
                </a:cxn>
                <a:cxn ang="0">
                  <a:pos x="T6" y="T7"/>
                </a:cxn>
                <a:cxn ang="0">
                  <a:pos x="T8" y="T9"/>
                </a:cxn>
                <a:cxn ang="0">
                  <a:pos x="T10" y="T11"/>
                </a:cxn>
              </a:cxnLst>
              <a:rect l="0" t="0" r="r" b="b"/>
              <a:pathLst>
                <a:path w="163" h="270">
                  <a:moveTo>
                    <a:pt x="4" y="226"/>
                  </a:moveTo>
                  <a:cubicBezTo>
                    <a:pt x="0" y="232"/>
                    <a:pt x="1" y="240"/>
                    <a:pt x="7" y="244"/>
                  </a:cubicBezTo>
                  <a:cubicBezTo>
                    <a:pt x="45" y="270"/>
                    <a:pt x="45" y="270"/>
                    <a:pt x="45" y="270"/>
                  </a:cubicBezTo>
                  <a:cubicBezTo>
                    <a:pt x="163" y="132"/>
                    <a:pt x="163" y="132"/>
                    <a:pt x="163" y="132"/>
                  </a:cubicBezTo>
                  <a:cubicBezTo>
                    <a:pt x="134" y="0"/>
                    <a:pt x="134" y="0"/>
                    <a:pt x="134" y="0"/>
                  </a:cubicBezTo>
                  <a:lnTo>
                    <a:pt x="4" y="226"/>
                  </a:lnTo>
                  <a:close/>
                </a:path>
              </a:pathLst>
            </a:custGeom>
            <a:solidFill>
              <a:srgbClr val="2A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37">
              <a:extLst>
                <a:ext uri="{FF2B5EF4-FFF2-40B4-BE49-F238E27FC236}">
                  <a16:creationId xmlns:a16="http://schemas.microsoft.com/office/drawing/2014/main" id="{E46CCC2C-455A-F44F-B38D-2F00634C2FED}"/>
                </a:ext>
              </a:extLst>
            </p:cNvPr>
            <p:cNvSpPr>
              <a:spLocks/>
            </p:cNvSpPr>
            <p:nvPr/>
          </p:nvSpPr>
          <p:spPr bwMode="auto">
            <a:xfrm>
              <a:off x="9336176" y="4898384"/>
              <a:ext cx="1006032" cy="1007260"/>
            </a:xfrm>
            <a:custGeom>
              <a:avLst/>
              <a:gdLst>
                <a:gd name="T0" fmla="*/ 270 w 546"/>
                <a:gd name="T1" fmla="*/ 271 h 547"/>
                <a:gd name="T2" fmla="*/ 13 w 546"/>
                <a:gd name="T3" fmla="*/ 271 h 547"/>
                <a:gd name="T4" fmla="*/ 0 w 546"/>
                <a:gd name="T5" fmla="*/ 283 h 547"/>
                <a:gd name="T6" fmla="*/ 0 w 546"/>
                <a:gd name="T7" fmla="*/ 535 h 547"/>
                <a:gd name="T8" fmla="*/ 13 w 546"/>
                <a:gd name="T9" fmla="*/ 547 h 547"/>
                <a:gd name="T10" fmla="*/ 533 w 546"/>
                <a:gd name="T11" fmla="*/ 547 h 547"/>
                <a:gd name="T12" fmla="*/ 546 w 546"/>
                <a:gd name="T13" fmla="*/ 535 h 547"/>
                <a:gd name="T14" fmla="*/ 546 w 546"/>
                <a:gd name="T15" fmla="*/ 13 h 547"/>
                <a:gd name="T16" fmla="*/ 533 w 546"/>
                <a:gd name="T17" fmla="*/ 0 h 547"/>
                <a:gd name="T18" fmla="*/ 282 w 546"/>
                <a:gd name="T19" fmla="*/ 0 h 547"/>
                <a:gd name="T20" fmla="*/ 270 w 546"/>
                <a:gd name="T21" fmla="*/ 13 h 547"/>
                <a:gd name="T22" fmla="*/ 270 w 546"/>
                <a:gd name="T23" fmla="*/ 271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6" h="547">
                  <a:moveTo>
                    <a:pt x="270" y="271"/>
                  </a:moveTo>
                  <a:cubicBezTo>
                    <a:pt x="13" y="271"/>
                    <a:pt x="13" y="271"/>
                    <a:pt x="13" y="271"/>
                  </a:cubicBezTo>
                  <a:cubicBezTo>
                    <a:pt x="6" y="271"/>
                    <a:pt x="0" y="276"/>
                    <a:pt x="0" y="283"/>
                  </a:cubicBezTo>
                  <a:cubicBezTo>
                    <a:pt x="0" y="535"/>
                    <a:pt x="0" y="535"/>
                    <a:pt x="0" y="535"/>
                  </a:cubicBezTo>
                  <a:cubicBezTo>
                    <a:pt x="0" y="541"/>
                    <a:pt x="6" y="547"/>
                    <a:pt x="13" y="547"/>
                  </a:cubicBezTo>
                  <a:cubicBezTo>
                    <a:pt x="533" y="547"/>
                    <a:pt x="533" y="547"/>
                    <a:pt x="533" y="547"/>
                  </a:cubicBezTo>
                  <a:cubicBezTo>
                    <a:pt x="540" y="547"/>
                    <a:pt x="546" y="541"/>
                    <a:pt x="546" y="535"/>
                  </a:cubicBezTo>
                  <a:cubicBezTo>
                    <a:pt x="546" y="13"/>
                    <a:pt x="546" y="13"/>
                    <a:pt x="546" y="13"/>
                  </a:cubicBezTo>
                  <a:cubicBezTo>
                    <a:pt x="546" y="6"/>
                    <a:pt x="540" y="0"/>
                    <a:pt x="533" y="0"/>
                  </a:cubicBezTo>
                  <a:cubicBezTo>
                    <a:pt x="282" y="0"/>
                    <a:pt x="282" y="0"/>
                    <a:pt x="282" y="0"/>
                  </a:cubicBezTo>
                  <a:cubicBezTo>
                    <a:pt x="275" y="0"/>
                    <a:pt x="270" y="6"/>
                    <a:pt x="270" y="13"/>
                  </a:cubicBezTo>
                  <a:lnTo>
                    <a:pt x="270" y="2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Rectangle 38">
              <a:extLst>
                <a:ext uri="{FF2B5EF4-FFF2-40B4-BE49-F238E27FC236}">
                  <a16:creationId xmlns:a16="http://schemas.microsoft.com/office/drawing/2014/main" id="{D3E3D0C5-B99D-D14C-B68C-3971662901D3}"/>
                </a:ext>
              </a:extLst>
            </p:cNvPr>
            <p:cNvSpPr>
              <a:spLocks noChangeArrowheads="1"/>
            </p:cNvSpPr>
            <p:nvPr/>
          </p:nvSpPr>
          <p:spPr bwMode="auto">
            <a:xfrm>
              <a:off x="9853318" y="5546962"/>
              <a:ext cx="390621" cy="23339"/>
            </a:xfrm>
            <a:prstGeom prst="rect">
              <a:avLst/>
            </a:prstGeom>
            <a:solidFill>
              <a:srgbClr val="E8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Rectangle 39">
              <a:extLst>
                <a:ext uri="{FF2B5EF4-FFF2-40B4-BE49-F238E27FC236}">
                  <a16:creationId xmlns:a16="http://schemas.microsoft.com/office/drawing/2014/main" id="{C785E927-CB4D-CF46-998D-B7A78D91BF0A}"/>
                </a:ext>
              </a:extLst>
            </p:cNvPr>
            <p:cNvSpPr>
              <a:spLocks noChangeArrowheads="1"/>
            </p:cNvSpPr>
            <p:nvPr/>
          </p:nvSpPr>
          <p:spPr bwMode="auto">
            <a:xfrm>
              <a:off x="9853318" y="5616978"/>
              <a:ext cx="390621" cy="23339"/>
            </a:xfrm>
            <a:prstGeom prst="rect">
              <a:avLst/>
            </a:prstGeom>
            <a:solidFill>
              <a:srgbClr val="E8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40">
              <a:extLst>
                <a:ext uri="{FF2B5EF4-FFF2-40B4-BE49-F238E27FC236}">
                  <a16:creationId xmlns:a16="http://schemas.microsoft.com/office/drawing/2014/main" id="{4D84099A-8CAB-5144-8BAD-F90E627CA71E}"/>
                </a:ext>
              </a:extLst>
            </p:cNvPr>
            <p:cNvSpPr>
              <a:spLocks noChangeArrowheads="1"/>
            </p:cNvSpPr>
            <p:nvPr/>
          </p:nvSpPr>
          <p:spPr bwMode="auto">
            <a:xfrm>
              <a:off x="9853318" y="5688224"/>
              <a:ext cx="390621" cy="22111"/>
            </a:xfrm>
            <a:prstGeom prst="rect">
              <a:avLst/>
            </a:prstGeom>
            <a:solidFill>
              <a:srgbClr val="E8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Rectangle 41">
              <a:extLst>
                <a:ext uri="{FF2B5EF4-FFF2-40B4-BE49-F238E27FC236}">
                  <a16:creationId xmlns:a16="http://schemas.microsoft.com/office/drawing/2014/main" id="{EEB4605E-E842-E14C-A470-6007E38F73A1}"/>
                </a:ext>
              </a:extLst>
            </p:cNvPr>
            <p:cNvSpPr>
              <a:spLocks noChangeArrowheads="1"/>
            </p:cNvSpPr>
            <p:nvPr/>
          </p:nvSpPr>
          <p:spPr bwMode="auto">
            <a:xfrm>
              <a:off x="9853318" y="5758241"/>
              <a:ext cx="390621" cy="24567"/>
            </a:xfrm>
            <a:prstGeom prst="rect">
              <a:avLst/>
            </a:prstGeom>
            <a:solidFill>
              <a:srgbClr val="E8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Oval 42">
              <a:extLst>
                <a:ext uri="{FF2B5EF4-FFF2-40B4-BE49-F238E27FC236}">
                  <a16:creationId xmlns:a16="http://schemas.microsoft.com/office/drawing/2014/main" id="{F9B5AC3A-8143-9145-A566-E93E088EB1E1}"/>
                </a:ext>
              </a:extLst>
            </p:cNvPr>
            <p:cNvSpPr>
              <a:spLocks noChangeArrowheads="1"/>
            </p:cNvSpPr>
            <p:nvPr/>
          </p:nvSpPr>
          <p:spPr bwMode="auto">
            <a:xfrm>
              <a:off x="9416020" y="5481858"/>
              <a:ext cx="369738" cy="370967"/>
            </a:xfrm>
            <a:prstGeom prst="ellipse">
              <a:avLst/>
            </a:prstGeom>
            <a:solidFill>
              <a:srgbClr val="E8E6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43">
              <a:extLst>
                <a:ext uri="{FF2B5EF4-FFF2-40B4-BE49-F238E27FC236}">
                  <a16:creationId xmlns:a16="http://schemas.microsoft.com/office/drawing/2014/main" id="{E4DBBFDF-FA27-F14D-9E8F-40485425BE02}"/>
                </a:ext>
              </a:extLst>
            </p:cNvPr>
            <p:cNvSpPr>
              <a:spLocks/>
            </p:cNvSpPr>
            <p:nvPr/>
          </p:nvSpPr>
          <p:spPr bwMode="auto">
            <a:xfrm>
              <a:off x="9890169" y="3783028"/>
              <a:ext cx="276382" cy="276382"/>
            </a:xfrm>
            <a:custGeom>
              <a:avLst/>
              <a:gdLst>
                <a:gd name="T0" fmla="*/ 142 w 150"/>
                <a:gd name="T1" fmla="*/ 90 h 150"/>
                <a:gd name="T2" fmla="*/ 60 w 150"/>
                <a:gd name="T3" fmla="*/ 142 h 150"/>
                <a:gd name="T4" fmla="*/ 8 w 150"/>
                <a:gd name="T5" fmla="*/ 60 h 150"/>
                <a:gd name="T6" fmla="*/ 90 w 150"/>
                <a:gd name="T7" fmla="*/ 8 h 150"/>
                <a:gd name="T8" fmla="*/ 142 w 150"/>
                <a:gd name="T9" fmla="*/ 90 h 150"/>
              </a:gdLst>
              <a:ahLst/>
              <a:cxnLst>
                <a:cxn ang="0">
                  <a:pos x="T0" y="T1"/>
                </a:cxn>
                <a:cxn ang="0">
                  <a:pos x="T2" y="T3"/>
                </a:cxn>
                <a:cxn ang="0">
                  <a:pos x="T4" y="T5"/>
                </a:cxn>
                <a:cxn ang="0">
                  <a:pos x="T6" y="T7"/>
                </a:cxn>
                <a:cxn ang="0">
                  <a:pos x="T8" y="T9"/>
                </a:cxn>
              </a:cxnLst>
              <a:rect l="0" t="0" r="r" b="b"/>
              <a:pathLst>
                <a:path w="150" h="150">
                  <a:moveTo>
                    <a:pt x="142" y="90"/>
                  </a:moveTo>
                  <a:cubicBezTo>
                    <a:pt x="134" y="127"/>
                    <a:pt x="97" y="150"/>
                    <a:pt x="60" y="142"/>
                  </a:cubicBezTo>
                  <a:cubicBezTo>
                    <a:pt x="23" y="133"/>
                    <a:pt x="0" y="97"/>
                    <a:pt x="8" y="60"/>
                  </a:cubicBezTo>
                  <a:cubicBezTo>
                    <a:pt x="16" y="23"/>
                    <a:pt x="53" y="0"/>
                    <a:pt x="90" y="8"/>
                  </a:cubicBezTo>
                  <a:cubicBezTo>
                    <a:pt x="127" y="16"/>
                    <a:pt x="150" y="53"/>
                    <a:pt x="142" y="90"/>
                  </a:cubicBezTo>
                  <a:close/>
                </a:path>
              </a:pathLst>
            </a:custGeom>
            <a:solidFill>
              <a:srgbClr val="2A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44">
              <a:extLst>
                <a:ext uri="{FF2B5EF4-FFF2-40B4-BE49-F238E27FC236}">
                  <a16:creationId xmlns:a16="http://schemas.microsoft.com/office/drawing/2014/main" id="{E26CC7FF-9DC8-2543-A0D4-23B24E343E53}"/>
                </a:ext>
              </a:extLst>
            </p:cNvPr>
            <p:cNvSpPr>
              <a:spLocks/>
            </p:cNvSpPr>
            <p:nvPr/>
          </p:nvSpPr>
          <p:spPr bwMode="auto">
            <a:xfrm>
              <a:off x="9796813" y="4511449"/>
              <a:ext cx="397991" cy="294808"/>
            </a:xfrm>
            <a:custGeom>
              <a:avLst/>
              <a:gdLst>
                <a:gd name="T0" fmla="*/ 191 w 216"/>
                <a:gd name="T1" fmla="*/ 160 h 160"/>
                <a:gd name="T2" fmla="*/ 20 w 216"/>
                <a:gd name="T3" fmla="*/ 154 h 160"/>
                <a:gd name="T4" fmla="*/ 0 w 216"/>
                <a:gd name="T5" fmla="*/ 133 h 160"/>
                <a:gd name="T6" fmla="*/ 4 w 216"/>
                <a:gd name="T7" fmla="*/ 20 h 160"/>
                <a:gd name="T8" fmla="*/ 25 w 216"/>
                <a:gd name="T9" fmla="*/ 0 h 160"/>
                <a:gd name="T10" fmla="*/ 196 w 216"/>
                <a:gd name="T11" fmla="*/ 6 h 160"/>
                <a:gd name="T12" fmla="*/ 216 w 216"/>
                <a:gd name="T13" fmla="*/ 27 h 160"/>
                <a:gd name="T14" fmla="*/ 212 w 216"/>
                <a:gd name="T15" fmla="*/ 140 h 160"/>
                <a:gd name="T16" fmla="*/ 191 w 216"/>
                <a:gd name="T17"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6" h="160">
                  <a:moveTo>
                    <a:pt x="191" y="160"/>
                  </a:moveTo>
                  <a:cubicBezTo>
                    <a:pt x="20" y="154"/>
                    <a:pt x="20" y="154"/>
                    <a:pt x="20" y="154"/>
                  </a:cubicBezTo>
                  <a:cubicBezTo>
                    <a:pt x="9" y="154"/>
                    <a:pt x="0" y="144"/>
                    <a:pt x="0" y="133"/>
                  </a:cubicBezTo>
                  <a:cubicBezTo>
                    <a:pt x="4" y="20"/>
                    <a:pt x="4" y="20"/>
                    <a:pt x="4" y="20"/>
                  </a:cubicBezTo>
                  <a:cubicBezTo>
                    <a:pt x="5" y="9"/>
                    <a:pt x="14" y="0"/>
                    <a:pt x="25" y="0"/>
                  </a:cubicBezTo>
                  <a:cubicBezTo>
                    <a:pt x="196" y="6"/>
                    <a:pt x="196" y="6"/>
                    <a:pt x="196" y="6"/>
                  </a:cubicBezTo>
                  <a:cubicBezTo>
                    <a:pt x="208" y="6"/>
                    <a:pt x="216" y="15"/>
                    <a:pt x="216" y="27"/>
                  </a:cubicBezTo>
                  <a:cubicBezTo>
                    <a:pt x="212" y="140"/>
                    <a:pt x="212" y="140"/>
                    <a:pt x="212" y="140"/>
                  </a:cubicBezTo>
                  <a:cubicBezTo>
                    <a:pt x="212" y="151"/>
                    <a:pt x="203" y="160"/>
                    <a:pt x="191" y="160"/>
                  </a:cubicBezTo>
                  <a:close/>
                </a:path>
              </a:pathLst>
            </a:custGeom>
            <a:solidFill>
              <a:srgbClr val="83B7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45">
              <a:extLst>
                <a:ext uri="{FF2B5EF4-FFF2-40B4-BE49-F238E27FC236}">
                  <a16:creationId xmlns:a16="http://schemas.microsoft.com/office/drawing/2014/main" id="{B6144672-4FA4-5A4E-9DF3-6D4656326DFC}"/>
                </a:ext>
              </a:extLst>
            </p:cNvPr>
            <p:cNvSpPr>
              <a:spLocks/>
            </p:cNvSpPr>
            <p:nvPr/>
          </p:nvSpPr>
          <p:spPr bwMode="auto">
            <a:xfrm>
              <a:off x="9844720" y="4750980"/>
              <a:ext cx="70017" cy="85986"/>
            </a:xfrm>
            <a:custGeom>
              <a:avLst/>
              <a:gdLst>
                <a:gd name="T0" fmla="*/ 2 w 38"/>
                <a:gd name="T1" fmla="*/ 33 h 47"/>
                <a:gd name="T2" fmla="*/ 2 w 38"/>
                <a:gd name="T3" fmla="*/ 33 h 47"/>
                <a:gd name="T4" fmla="*/ 15 w 38"/>
                <a:gd name="T5" fmla="*/ 44 h 47"/>
                <a:gd name="T6" fmla="*/ 38 w 38"/>
                <a:gd name="T7" fmla="*/ 47 h 47"/>
                <a:gd name="T8" fmla="*/ 37 w 38"/>
                <a:gd name="T9" fmla="*/ 0 h 47"/>
                <a:gd name="T10" fmla="*/ 17 w 38"/>
                <a:gd name="T11" fmla="*/ 1 h 47"/>
                <a:gd name="T12" fmla="*/ 5 w 38"/>
                <a:gd name="T13" fmla="*/ 17 h 47"/>
                <a:gd name="T14" fmla="*/ 2 w 38"/>
                <a:gd name="T15" fmla="*/ 3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7">
                  <a:moveTo>
                    <a:pt x="2" y="33"/>
                  </a:moveTo>
                  <a:cubicBezTo>
                    <a:pt x="2" y="33"/>
                    <a:pt x="2" y="33"/>
                    <a:pt x="2" y="33"/>
                  </a:cubicBezTo>
                  <a:cubicBezTo>
                    <a:pt x="4" y="39"/>
                    <a:pt x="9" y="43"/>
                    <a:pt x="15" y="44"/>
                  </a:cubicBezTo>
                  <a:cubicBezTo>
                    <a:pt x="38" y="47"/>
                    <a:pt x="38" y="47"/>
                    <a:pt x="38" y="47"/>
                  </a:cubicBezTo>
                  <a:cubicBezTo>
                    <a:pt x="37" y="0"/>
                    <a:pt x="37" y="0"/>
                    <a:pt x="37" y="0"/>
                  </a:cubicBezTo>
                  <a:cubicBezTo>
                    <a:pt x="17" y="1"/>
                    <a:pt x="17" y="1"/>
                    <a:pt x="17" y="1"/>
                  </a:cubicBezTo>
                  <a:cubicBezTo>
                    <a:pt x="5" y="17"/>
                    <a:pt x="5" y="17"/>
                    <a:pt x="5" y="17"/>
                  </a:cubicBezTo>
                  <a:cubicBezTo>
                    <a:pt x="1" y="21"/>
                    <a:pt x="0" y="27"/>
                    <a:pt x="2" y="33"/>
                  </a:cubicBezTo>
                  <a:close/>
                </a:path>
              </a:pathLst>
            </a:custGeom>
            <a:solidFill>
              <a:srgbClr val="DB8E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46">
              <a:extLst>
                <a:ext uri="{FF2B5EF4-FFF2-40B4-BE49-F238E27FC236}">
                  <a16:creationId xmlns:a16="http://schemas.microsoft.com/office/drawing/2014/main" id="{962B9B88-ACAF-F840-9A32-B13E74F2B74A}"/>
                </a:ext>
              </a:extLst>
            </p:cNvPr>
            <p:cNvSpPr>
              <a:spLocks/>
            </p:cNvSpPr>
            <p:nvPr/>
          </p:nvSpPr>
          <p:spPr bwMode="auto">
            <a:xfrm>
              <a:off x="9903681" y="4795201"/>
              <a:ext cx="280068" cy="944614"/>
            </a:xfrm>
            <a:custGeom>
              <a:avLst/>
              <a:gdLst>
                <a:gd name="T0" fmla="*/ 133 w 152"/>
                <a:gd name="T1" fmla="*/ 119 h 513"/>
                <a:gd name="T2" fmla="*/ 147 w 152"/>
                <a:gd name="T3" fmla="*/ 85 h 513"/>
                <a:gd name="T4" fmla="*/ 151 w 152"/>
                <a:gd name="T5" fmla="*/ 58 h 513"/>
                <a:gd name="T6" fmla="*/ 149 w 152"/>
                <a:gd name="T7" fmla="*/ 0 h 513"/>
                <a:gd name="T8" fmla="*/ 0 w 152"/>
                <a:gd name="T9" fmla="*/ 8 h 513"/>
                <a:gd name="T10" fmla="*/ 4 w 152"/>
                <a:gd name="T11" fmla="*/ 83 h 513"/>
                <a:gd name="T12" fmla="*/ 55 w 152"/>
                <a:gd name="T13" fmla="*/ 513 h 513"/>
                <a:gd name="T14" fmla="*/ 119 w 152"/>
                <a:gd name="T15" fmla="*/ 513 h 513"/>
                <a:gd name="T16" fmla="*/ 127 w 152"/>
                <a:gd name="T17" fmla="*/ 505 h 513"/>
                <a:gd name="T18" fmla="*/ 133 w 152"/>
                <a:gd name="T19" fmla="*/ 119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513">
                  <a:moveTo>
                    <a:pt x="133" y="119"/>
                  </a:moveTo>
                  <a:cubicBezTo>
                    <a:pt x="147" y="85"/>
                    <a:pt x="147" y="85"/>
                    <a:pt x="147" y="85"/>
                  </a:cubicBezTo>
                  <a:cubicBezTo>
                    <a:pt x="150" y="76"/>
                    <a:pt x="152" y="67"/>
                    <a:pt x="151" y="58"/>
                  </a:cubicBezTo>
                  <a:cubicBezTo>
                    <a:pt x="149" y="0"/>
                    <a:pt x="149" y="0"/>
                    <a:pt x="149" y="0"/>
                  </a:cubicBezTo>
                  <a:cubicBezTo>
                    <a:pt x="0" y="8"/>
                    <a:pt x="0" y="8"/>
                    <a:pt x="0" y="8"/>
                  </a:cubicBezTo>
                  <a:cubicBezTo>
                    <a:pt x="4" y="83"/>
                    <a:pt x="4" y="83"/>
                    <a:pt x="4" y="83"/>
                  </a:cubicBezTo>
                  <a:cubicBezTo>
                    <a:pt x="55" y="513"/>
                    <a:pt x="55" y="513"/>
                    <a:pt x="55" y="513"/>
                  </a:cubicBezTo>
                  <a:cubicBezTo>
                    <a:pt x="119" y="513"/>
                    <a:pt x="119" y="513"/>
                    <a:pt x="119" y="513"/>
                  </a:cubicBezTo>
                  <a:cubicBezTo>
                    <a:pt x="123" y="513"/>
                    <a:pt x="127" y="509"/>
                    <a:pt x="127" y="505"/>
                  </a:cubicBezTo>
                  <a:lnTo>
                    <a:pt x="133" y="119"/>
                  </a:lnTo>
                  <a:close/>
                </a:path>
              </a:pathLst>
            </a:custGeom>
            <a:solidFill>
              <a:srgbClr val="2A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47">
              <a:extLst>
                <a:ext uri="{FF2B5EF4-FFF2-40B4-BE49-F238E27FC236}">
                  <a16:creationId xmlns:a16="http://schemas.microsoft.com/office/drawing/2014/main" id="{1A9A9BB1-8B27-0E4C-89B6-F427472C6C2E}"/>
                </a:ext>
              </a:extLst>
            </p:cNvPr>
            <p:cNvSpPr>
              <a:spLocks/>
            </p:cNvSpPr>
            <p:nvPr/>
          </p:nvSpPr>
          <p:spPr bwMode="auto">
            <a:xfrm>
              <a:off x="10014234" y="399922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49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48">
              <a:extLst>
                <a:ext uri="{FF2B5EF4-FFF2-40B4-BE49-F238E27FC236}">
                  <a16:creationId xmlns:a16="http://schemas.microsoft.com/office/drawing/2014/main" id="{244DE194-7FB7-2342-8A6E-948C0655B21D}"/>
                </a:ext>
              </a:extLst>
            </p:cNvPr>
            <p:cNvSpPr>
              <a:spLocks/>
            </p:cNvSpPr>
            <p:nvPr/>
          </p:nvSpPr>
          <p:spPr bwMode="auto">
            <a:xfrm>
              <a:off x="10011777" y="400290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49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49">
              <a:extLst>
                <a:ext uri="{FF2B5EF4-FFF2-40B4-BE49-F238E27FC236}">
                  <a16:creationId xmlns:a16="http://schemas.microsoft.com/office/drawing/2014/main" id="{82D428D3-E866-2A4A-8902-FAC2D6F4B16B}"/>
                </a:ext>
              </a:extLst>
            </p:cNvPr>
            <p:cNvSpPr>
              <a:spLocks/>
            </p:cNvSpPr>
            <p:nvPr/>
          </p:nvSpPr>
          <p:spPr bwMode="auto">
            <a:xfrm>
              <a:off x="9929477" y="3899722"/>
              <a:ext cx="122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0" y="0"/>
                    <a:pt x="0" y="0"/>
                    <a:pt x="0" y="0"/>
                  </a:cubicBezTo>
                  <a:close/>
                </a:path>
              </a:pathLst>
            </a:custGeom>
            <a:solidFill>
              <a:srgbClr val="EF90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50">
              <a:extLst>
                <a:ext uri="{FF2B5EF4-FFF2-40B4-BE49-F238E27FC236}">
                  <a16:creationId xmlns:a16="http://schemas.microsoft.com/office/drawing/2014/main" id="{3CF243C6-FACF-8741-9999-4779520E94CB}"/>
                </a:ext>
              </a:extLst>
            </p:cNvPr>
            <p:cNvSpPr>
              <a:spLocks/>
            </p:cNvSpPr>
            <p:nvPr/>
          </p:nvSpPr>
          <p:spPr bwMode="auto">
            <a:xfrm>
              <a:off x="9849633" y="3805138"/>
              <a:ext cx="253043" cy="221106"/>
            </a:xfrm>
            <a:custGeom>
              <a:avLst/>
              <a:gdLst>
                <a:gd name="T0" fmla="*/ 95 w 137"/>
                <a:gd name="T1" fmla="*/ 7 h 120"/>
                <a:gd name="T2" fmla="*/ 68 w 137"/>
                <a:gd name="T3" fmla="*/ 1 h 120"/>
                <a:gd name="T4" fmla="*/ 68 w 137"/>
                <a:gd name="T5" fmla="*/ 1 h 120"/>
                <a:gd name="T6" fmla="*/ 27 w 137"/>
                <a:gd name="T7" fmla="*/ 34 h 120"/>
                <a:gd name="T8" fmla="*/ 3 w 137"/>
                <a:gd name="T9" fmla="*/ 61 h 120"/>
                <a:gd name="T10" fmla="*/ 2 w 137"/>
                <a:gd name="T11" fmla="*/ 69 h 120"/>
                <a:gd name="T12" fmla="*/ 3 w 137"/>
                <a:gd name="T13" fmla="*/ 70 h 120"/>
                <a:gd name="T14" fmla="*/ 8 w 137"/>
                <a:gd name="T15" fmla="*/ 73 h 120"/>
                <a:gd name="T16" fmla="*/ 6 w 137"/>
                <a:gd name="T17" fmla="*/ 77 h 120"/>
                <a:gd name="T18" fmla="*/ 15 w 137"/>
                <a:gd name="T19" fmla="*/ 102 h 120"/>
                <a:gd name="T20" fmla="*/ 39 w 137"/>
                <a:gd name="T21" fmla="*/ 120 h 120"/>
                <a:gd name="T22" fmla="*/ 51 w 137"/>
                <a:gd name="T23" fmla="*/ 114 h 120"/>
                <a:gd name="T24" fmla="*/ 50 w 137"/>
                <a:gd name="T25" fmla="*/ 109 h 120"/>
                <a:gd name="T26" fmla="*/ 73 w 137"/>
                <a:gd name="T27" fmla="*/ 86 h 120"/>
                <a:gd name="T28" fmla="*/ 73 w 137"/>
                <a:gd name="T29" fmla="*/ 86 h 120"/>
                <a:gd name="T30" fmla="*/ 95 w 137"/>
                <a:gd name="T31" fmla="*/ 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 h="120">
                  <a:moveTo>
                    <a:pt x="95" y="7"/>
                  </a:moveTo>
                  <a:cubicBezTo>
                    <a:pt x="90" y="2"/>
                    <a:pt x="71" y="0"/>
                    <a:pt x="68" y="1"/>
                  </a:cubicBezTo>
                  <a:cubicBezTo>
                    <a:pt x="68" y="1"/>
                    <a:pt x="68" y="1"/>
                    <a:pt x="68" y="1"/>
                  </a:cubicBezTo>
                  <a:cubicBezTo>
                    <a:pt x="54" y="2"/>
                    <a:pt x="39" y="16"/>
                    <a:pt x="27" y="34"/>
                  </a:cubicBezTo>
                  <a:cubicBezTo>
                    <a:pt x="3" y="61"/>
                    <a:pt x="3" y="61"/>
                    <a:pt x="3" y="61"/>
                  </a:cubicBezTo>
                  <a:cubicBezTo>
                    <a:pt x="0" y="63"/>
                    <a:pt x="0" y="67"/>
                    <a:pt x="2" y="69"/>
                  </a:cubicBezTo>
                  <a:cubicBezTo>
                    <a:pt x="2" y="69"/>
                    <a:pt x="3" y="70"/>
                    <a:pt x="3" y="70"/>
                  </a:cubicBezTo>
                  <a:cubicBezTo>
                    <a:pt x="8" y="73"/>
                    <a:pt x="8" y="73"/>
                    <a:pt x="8" y="73"/>
                  </a:cubicBezTo>
                  <a:cubicBezTo>
                    <a:pt x="6" y="77"/>
                    <a:pt x="6" y="77"/>
                    <a:pt x="6" y="77"/>
                  </a:cubicBezTo>
                  <a:cubicBezTo>
                    <a:pt x="6" y="77"/>
                    <a:pt x="14" y="99"/>
                    <a:pt x="15" y="102"/>
                  </a:cubicBezTo>
                  <a:cubicBezTo>
                    <a:pt x="15" y="105"/>
                    <a:pt x="39" y="120"/>
                    <a:pt x="39" y="120"/>
                  </a:cubicBezTo>
                  <a:cubicBezTo>
                    <a:pt x="51" y="114"/>
                    <a:pt x="51" y="114"/>
                    <a:pt x="51" y="114"/>
                  </a:cubicBezTo>
                  <a:cubicBezTo>
                    <a:pt x="50" y="109"/>
                    <a:pt x="50" y="109"/>
                    <a:pt x="50" y="109"/>
                  </a:cubicBezTo>
                  <a:cubicBezTo>
                    <a:pt x="63" y="111"/>
                    <a:pt x="68" y="92"/>
                    <a:pt x="73" y="86"/>
                  </a:cubicBezTo>
                  <a:cubicBezTo>
                    <a:pt x="73" y="86"/>
                    <a:pt x="73" y="86"/>
                    <a:pt x="73" y="86"/>
                  </a:cubicBezTo>
                  <a:cubicBezTo>
                    <a:pt x="78" y="76"/>
                    <a:pt x="137" y="40"/>
                    <a:pt x="95" y="7"/>
                  </a:cubicBezTo>
                  <a:close/>
                </a:path>
              </a:pathLst>
            </a:custGeom>
            <a:solidFill>
              <a:srgbClr val="DB8E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51">
              <a:extLst>
                <a:ext uri="{FF2B5EF4-FFF2-40B4-BE49-F238E27FC236}">
                  <a16:creationId xmlns:a16="http://schemas.microsoft.com/office/drawing/2014/main" id="{0CB734BD-D5CD-E940-91B1-2C4CB16E455A}"/>
                </a:ext>
              </a:extLst>
            </p:cNvPr>
            <p:cNvSpPr>
              <a:spLocks/>
            </p:cNvSpPr>
            <p:nvPr/>
          </p:nvSpPr>
          <p:spPr bwMode="auto">
            <a:xfrm>
              <a:off x="9881571" y="3945172"/>
              <a:ext cx="178113" cy="331659"/>
            </a:xfrm>
            <a:custGeom>
              <a:avLst/>
              <a:gdLst>
                <a:gd name="T0" fmla="*/ 92 w 97"/>
                <a:gd name="T1" fmla="*/ 67 h 180"/>
                <a:gd name="T2" fmla="*/ 92 w 97"/>
                <a:gd name="T3" fmla="*/ 67 h 180"/>
                <a:gd name="T4" fmla="*/ 92 w 97"/>
                <a:gd name="T5" fmla="*/ 33 h 180"/>
                <a:gd name="T6" fmla="*/ 94 w 97"/>
                <a:gd name="T7" fmla="*/ 27 h 180"/>
                <a:gd name="T8" fmla="*/ 97 w 97"/>
                <a:gd name="T9" fmla="*/ 16 h 180"/>
                <a:gd name="T10" fmla="*/ 90 w 97"/>
                <a:gd name="T11" fmla="*/ 6 h 180"/>
                <a:gd name="T12" fmla="*/ 71 w 97"/>
                <a:gd name="T13" fmla="*/ 8 h 180"/>
                <a:gd name="T14" fmla="*/ 65 w 97"/>
                <a:gd name="T15" fmla="*/ 14 h 180"/>
                <a:gd name="T16" fmla="*/ 65 w 97"/>
                <a:gd name="T17" fmla="*/ 14 h 180"/>
                <a:gd name="T18" fmla="*/ 65 w 97"/>
                <a:gd name="T19" fmla="*/ 14 h 180"/>
                <a:gd name="T20" fmla="*/ 57 w 97"/>
                <a:gd name="T21" fmla="*/ 26 h 180"/>
                <a:gd name="T22" fmla="*/ 22 w 97"/>
                <a:gd name="T23" fmla="*/ 44 h 180"/>
                <a:gd name="T24" fmla="*/ 0 w 97"/>
                <a:gd name="T25" fmla="*/ 62 h 180"/>
                <a:gd name="T26" fmla="*/ 16 w 97"/>
                <a:gd name="T27" fmla="*/ 122 h 180"/>
                <a:gd name="T28" fmla="*/ 12 w 97"/>
                <a:gd name="T29" fmla="*/ 180 h 180"/>
                <a:gd name="T30" fmla="*/ 31 w 97"/>
                <a:gd name="T31" fmla="*/ 138 h 180"/>
                <a:gd name="T32" fmla="*/ 92 w 97"/>
                <a:gd name="T33" fmla="*/ 6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7" h="180">
                  <a:moveTo>
                    <a:pt x="92" y="67"/>
                  </a:moveTo>
                  <a:cubicBezTo>
                    <a:pt x="92" y="67"/>
                    <a:pt x="92" y="67"/>
                    <a:pt x="92" y="67"/>
                  </a:cubicBezTo>
                  <a:cubicBezTo>
                    <a:pt x="92" y="67"/>
                    <a:pt x="79" y="51"/>
                    <a:pt x="92" y="33"/>
                  </a:cubicBezTo>
                  <a:cubicBezTo>
                    <a:pt x="93" y="31"/>
                    <a:pt x="93" y="29"/>
                    <a:pt x="94" y="27"/>
                  </a:cubicBezTo>
                  <a:cubicBezTo>
                    <a:pt x="97" y="23"/>
                    <a:pt x="97" y="20"/>
                    <a:pt x="97" y="16"/>
                  </a:cubicBezTo>
                  <a:cubicBezTo>
                    <a:pt x="97" y="12"/>
                    <a:pt x="94" y="8"/>
                    <a:pt x="90" y="6"/>
                  </a:cubicBezTo>
                  <a:cubicBezTo>
                    <a:pt x="87" y="4"/>
                    <a:pt x="77" y="0"/>
                    <a:pt x="71" y="8"/>
                  </a:cubicBezTo>
                  <a:cubicBezTo>
                    <a:pt x="70" y="9"/>
                    <a:pt x="66" y="11"/>
                    <a:pt x="65" y="14"/>
                  </a:cubicBezTo>
                  <a:cubicBezTo>
                    <a:pt x="65" y="14"/>
                    <a:pt x="65" y="14"/>
                    <a:pt x="65" y="14"/>
                  </a:cubicBezTo>
                  <a:cubicBezTo>
                    <a:pt x="65" y="14"/>
                    <a:pt x="65" y="14"/>
                    <a:pt x="65" y="14"/>
                  </a:cubicBezTo>
                  <a:cubicBezTo>
                    <a:pt x="63" y="18"/>
                    <a:pt x="60" y="21"/>
                    <a:pt x="57" y="26"/>
                  </a:cubicBezTo>
                  <a:cubicBezTo>
                    <a:pt x="50" y="36"/>
                    <a:pt x="32" y="35"/>
                    <a:pt x="22" y="44"/>
                  </a:cubicBezTo>
                  <a:cubicBezTo>
                    <a:pt x="10" y="53"/>
                    <a:pt x="10" y="61"/>
                    <a:pt x="0" y="62"/>
                  </a:cubicBezTo>
                  <a:cubicBezTo>
                    <a:pt x="16" y="122"/>
                    <a:pt x="16" y="122"/>
                    <a:pt x="16" y="122"/>
                  </a:cubicBezTo>
                  <a:cubicBezTo>
                    <a:pt x="12" y="180"/>
                    <a:pt x="12" y="180"/>
                    <a:pt x="12" y="180"/>
                  </a:cubicBezTo>
                  <a:cubicBezTo>
                    <a:pt x="31" y="138"/>
                    <a:pt x="31" y="138"/>
                    <a:pt x="31" y="138"/>
                  </a:cubicBezTo>
                  <a:cubicBezTo>
                    <a:pt x="31" y="138"/>
                    <a:pt x="92" y="67"/>
                    <a:pt x="92" y="67"/>
                  </a:cubicBezTo>
                  <a:close/>
                </a:path>
              </a:pathLst>
            </a:custGeom>
            <a:solidFill>
              <a:srgbClr val="DB8E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52">
              <a:extLst>
                <a:ext uri="{FF2B5EF4-FFF2-40B4-BE49-F238E27FC236}">
                  <a16:creationId xmlns:a16="http://schemas.microsoft.com/office/drawing/2014/main" id="{93D90AE9-7438-1F4A-8860-97FC55BF547F}"/>
                </a:ext>
              </a:extLst>
            </p:cNvPr>
            <p:cNvSpPr>
              <a:spLocks/>
            </p:cNvSpPr>
            <p:nvPr/>
          </p:nvSpPr>
          <p:spPr bwMode="auto">
            <a:xfrm>
              <a:off x="9885256" y="4069237"/>
              <a:ext cx="250587" cy="740705"/>
            </a:xfrm>
            <a:custGeom>
              <a:avLst/>
              <a:gdLst>
                <a:gd name="T0" fmla="*/ 24 w 136"/>
                <a:gd name="T1" fmla="*/ 74 h 402"/>
                <a:gd name="T2" fmla="*/ 90 w 136"/>
                <a:gd name="T3" fmla="*/ 0 h 402"/>
                <a:gd name="T4" fmla="*/ 97 w 136"/>
                <a:gd name="T5" fmla="*/ 8 h 402"/>
                <a:gd name="T6" fmla="*/ 97 w 136"/>
                <a:gd name="T7" fmla="*/ 8 h 402"/>
                <a:gd name="T8" fmla="*/ 132 w 136"/>
                <a:gd name="T9" fmla="*/ 120 h 402"/>
                <a:gd name="T10" fmla="*/ 112 w 136"/>
                <a:gd name="T11" fmla="*/ 250 h 402"/>
                <a:gd name="T12" fmla="*/ 117 w 136"/>
                <a:gd name="T13" fmla="*/ 402 h 402"/>
                <a:gd name="T14" fmla="*/ 10 w 136"/>
                <a:gd name="T15" fmla="*/ 402 h 402"/>
                <a:gd name="T16" fmla="*/ 1 w 136"/>
                <a:gd name="T17" fmla="*/ 146 h 402"/>
                <a:gd name="T18" fmla="*/ 24 w 136"/>
                <a:gd name="T19" fmla="*/ 74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402">
                  <a:moveTo>
                    <a:pt x="24" y="74"/>
                  </a:moveTo>
                  <a:cubicBezTo>
                    <a:pt x="90" y="0"/>
                    <a:pt x="90" y="0"/>
                    <a:pt x="90" y="0"/>
                  </a:cubicBezTo>
                  <a:cubicBezTo>
                    <a:pt x="97" y="8"/>
                    <a:pt x="97" y="8"/>
                    <a:pt x="97" y="8"/>
                  </a:cubicBezTo>
                  <a:cubicBezTo>
                    <a:pt x="97" y="8"/>
                    <a:pt x="97" y="8"/>
                    <a:pt x="97" y="8"/>
                  </a:cubicBezTo>
                  <a:cubicBezTo>
                    <a:pt x="123" y="39"/>
                    <a:pt x="136" y="80"/>
                    <a:pt x="132" y="120"/>
                  </a:cubicBezTo>
                  <a:cubicBezTo>
                    <a:pt x="112" y="250"/>
                    <a:pt x="112" y="250"/>
                    <a:pt x="112" y="250"/>
                  </a:cubicBezTo>
                  <a:cubicBezTo>
                    <a:pt x="117" y="402"/>
                    <a:pt x="117" y="402"/>
                    <a:pt x="117" y="402"/>
                  </a:cubicBezTo>
                  <a:cubicBezTo>
                    <a:pt x="10" y="402"/>
                    <a:pt x="10" y="402"/>
                    <a:pt x="10" y="402"/>
                  </a:cubicBezTo>
                  <a:cubicBezTo>
                    <a:pt x="1" y="146"/>
                    <a:pt x="1" y="146"/>
                    <a:pt x="1" y="146"/>
                  </a:cubicBezTo>
                  <a:cubicBezTo>
                    <a:pt x="0" y="119"/>
                    <a:pt x="8" y="94"/>
                    <a:pt x="24"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53">
              <a:extLst>
                <a:ext uri="{FF2B5EF4-FFF2-40B4-BE49-F238E27FC236}">
                  <a16:creationId xmlns:a16="http://schemas.microsoft.com/office/drawing/2014/main" id="{96AA57FA-265F-2346-99A6-15876D94A1E9}"/>
                </a:ext>
              </a:extLst>
            </p:cNvPr>
            <p:cNvSpPr>
              <a:spLocks/>
            </p:cNvSpPr>
            <p:nvPr/>
          </p:nvSpPr>
          <p:spPr bwMode="auto">
            <a:xfrm>
              <a:off x="9941760" y="4083977"/>
              <a:ext cx="385707" cy="885652"/>
            </a:xfrm>
            <a:custGeom>
              <a:avLst/>
              <a:gdLst>
                <a:gd name="T0" fmla="*/ 12 w 209"/>
                <a:gd name="T1" fmla="*/ 72 h 481"/>
                <a:gd name="T2" fmla="*/ 66 w 209"/>
                <a:gd name="T3" fmla="*/ 0 h 481"/>
                <a:gd name="T4" fmla="*/ 109 w 209"/>
                <a:gd name="T5" fmla="*/ 35 h 481"/>
                <a:gd name="T6" fmla="*/ 128 w 209"/>
                <a:gd name="T7" fmla="*/ 53 h 481"/>
                <a:gd name="T8" fmla="*/ 137 w 209"/>
                <a:gd name="T9" fmla="*/ 66 h 481"/>
                <a:gd name="T10" fmla="*/ 137 w 209"/>
                <a:gd name="T11" fmla="*/ 66 h 481"/>
                <a:gd name="T12" fmla="*/ 204 w 209"/>
                <a:gd name="T13" fmla="*/ 261 h 481"/>
                <a:gd name="T14" fmla="*/ 179 w 209"/>
                <a:gd name="T15" fmla="*/ 319 h 481"/>
                <a:gd name="T16" fmla="*/ 160 w 209"/>
                <a:gd name="T17" fmla="*/ 339 h 481"/>
                <a:gd name="T18" fmla="*/ 191 w 209"/>
                <a:gd name="T19" fmla="*/ 453 h 481"/>
                <a:gd name="T20" fmla="*/ 169 w 209"/>
                <a:gd name="T21" fmla="*/ 477 h 481"/>
                <a:gd name="T22" fmla="*/ 108 w 209"/>
                <a:gd name="T23" fmla="*/ 480 h 481"/>
                <a:gd name="T24" fmla="*/ 62 w 209"/>
                <a:gd name="T25" fmla="*/ 441 h 481"/>
                <a:gd name="T26" fmla="*/ 5 w 209"/>
                <a:gd name="T27" fmla="*/ 140 h 481"/>
                <a:gd name="T28" fmla="*/ 12 w 209"/>
                <a:gd name="T29" fmla="*/ 72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9" h="481">
                  <a:moveTo>
                    <a:pt x="12" y="72"/>
                  </a:moveTo>
                  <a:cubicBezTo>
                    <a:pt x="32" y="32"/>
                    <a:pt x="66" y="0"/>
                    <a:pt x="66" y="0"/>
                  </a:cubicBezTo>
                  <a:cubicBezTo>
                    <a:pt x="109" y="35"/>
                    <a:pt x="109" y="35"/>
                    <a:pt x="109" y="35"/>
                  </a:cubicBezTo>
                  <a:cubicBezTo>
                    <a:pt x="115" y="40"/>
                    <a:pt x="123" y="48"/>
                    <a:pt x="128" y="53"/>
                  </a:cubicBezTo>
                  <a:cubicBezTo>
                    <a:pt x="131" y="57"/>
                    <a:pt x="134" y="61"/>
                    <a:pt x="137" y="66"/>
                  </a:cubicBezTo>
                  <a:cubicBezTo>
                    <a:pt x="137" y="66"/>
                    <a:pt x="137" y="66"/>
                    <a:pt x="137" y="66"/>
                  </a:cubicBezTo>
                  <a:cubicBezTo>
                    <a:pt x="140" y="73"/>
                    <a:pt x="188" y="192"/>
                    <a:pt x="204" y="261"/>
                  </a:cubicBezTo>
                  <a:cubicBezTo>
                    <a:pt x="209" y="284"/>
                    <a:pt x="201" y="295"/>
                    <a:pt x="179" y="319"/>
                  </a:cubicBezTo>
                  <a:cubicBezTo>
                    <a:pt x="160" y="339"/>
                    <a:pt x="160" y="339"/>
                    <a:pt x="160" y="339"/>
                  </a:cubicBezTo>
                  <a:cubicBezTo>
                    <a:pt x="191" y="453"/>
                    <a:pt x="191" y="453"/>
                    <a:pt x="191" y="453"/>
                  </a:cubicBezTo>
                  <a:cubicBezTo>
                    <a:pt x="193" y="466"/>
                    <a:pt x="182" y="477"/>
                    <a:pt x="169" y="477"/>
                  </a:cubicBezTo>
                  <a:cubicBezTo>
                    <a:pt x="108" y="480"/>
                    <a:pt x="108" y="480"/>
                    <a:pt x="108" y="480"/>
                  </a:cubicBezTo>
                  <a:cubicBezTo>
                    <a:pt x="81" y="481"/>
                    <a:pt x="69" y="470"/>
                    <a:pt x="62" y="441"/>
                  </a:cubicBezTo>
                  <a:cubicBezTo>
                    <a:pt x="5" y="140"/>
                    <a:pt x="5" y="140"/>
                    <a:pt x="5" y="140"/>
                  </a:cubicBezTo>
                  <a:cubicBezTo>
                    <a:pt x="0" y="118"/>
                    <a:pt x="2" y="93"/>
                    <a:pt x="12" y="72"/>
                  </a:cubicBezTo>
                  <a:close/>
                </a:path>
              </a:pathLst>
            </a:custGeom>
            <a:solidFill>
              <a:srgbClr val="69A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54">
              <a:extLst>
                <a:ext uri="{FF2B5EF4-FFF2-40B4-BE49-F238E27FC236}">
                  <a16:creationId xmlns:a16="http://schemas.microsoft.com/office/drawing/2014/main" id="{56FAB32B-56F5-5E4C-83E7-48C28AC64ADE}"/>
                </a:ext>
              </a:extLst>
            </p:cNvPr>
            <p:cNvSpPr>
              <a:spLocks/>
            </p:cNvSpPr>
            <p:nvPr/>
          </p:nvSpPr>
          <p:spPr bwMode="auto">
            <a:xfrm>
              <a:off x="10004407" y="5739815"/>
              <a:ext cx="106868" cy="87214"/>
            </a:xfrm>
            <a:custGeom>
              <a:avLst/>
              <a:gdLst>
                <a:gd name="T0" fmla="*/ 87 w 87"/>
                <a:gd name="T1" fmla="*/ 71 h 71"/>
                <a:gd name="T2" fmla="*/ 8 w 87"/>
                <a:gd name="T3" fmla="*/ 69 h 71"/>
                <a:gd name="T4" fmla="*/ 0 w 87"/>
                <a:gd name="T5" fmla="*/ 0 h 71"/>
                <a:gd name="T6" fmla="*/ 87 w 87"/>
                <a:gd name="T7" fmla="*/ 0 h 71"/>
                <a:gd name="T8" fmla="*/ 87 w 87"/>
                <a:gd name="T9" fmla="*/ 71 h 71"/>
              </a:gdLst>
              <a:ahLst/>
              <a:cxnLst>
                <a:cxn ang="0">
                  <a:pos x="T0" y="T1"/>
                </a:cxn>
                <a:cxn ang="0">
                  <a:pos x="T2" y="T3"/>
                </a:cxn>
                <a:cxn ang="0">
                  <a:pos x="T4" y="T5"/>
                </a:cxn>
                <a:cxn ang="0">
                  <a:pos x="T6" y="T7"/>
                </a:cxn>
                <a:cxn ang="0">
                  <a:pos x="T8" y="T9"/>
                </a:cxn>
              </a:cxnLst>
              <a:rect l="0" t="0" r="r" b="b"/>
              <a:pathLst>
                <a:path w="87" h="71">
                  <a:moveTo>
                    <a:pt x="87" y="71"/>
                  </a:moveTo>
                  <a:lnTo>
                    <a:pt x="8" y="69"/>
                  </a:lnTo>
                  <a:lnTo>
                    <a:pt x="0" y="0"/>
                  </a:lnTo>
                  <a:lnTo>
                    <a:pt x="87" y="0"/>
                  </a:lnTo>
                  <a:lnTo>
                    <a:pt x="87" y="71"/>
                  </a:lnTo>
                  <a:close/>
                </a:path>
              </a:pathLst>
            </a:custGeom>
            <a:solidFill>
              <a:srgbClr val="DB8E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55">
              <a:extLst>
                <a:ext uri="{FF2B5EF4-FFF2-40B4-BE49-F238E27FC236}">
                  <a16:creationId xmlns:a16="http://schemas.microsoft.com/office/drawing/2014/main" id="{42AAC771-BEC4-5343-8629-6B00B27DBBAE}"/>
                </a:ext>
              </a:extLst>
            </p:cNvPr>
            <p:cNvSpPr>
              <a:spLocks/>
            </p:cNvSpPr>
            <p:nvPr/>
          </p:nvSpPr>
          <p:spPr bwMode="auto">
            <a:xfrm>
              <a:off x="9838578" y="5776666"/>
              <a:ext cx="287438" cy="128978"/>
            </a:xfrm>
            <a:custGeom>
              <a:avLst/>
              <a:gdLst>
                <a:gd name="T0" fmla="*/ 156 w 156"/>
                <a:gd name="T1" fmla="*/ 35 h 70"/>
                <a:gd name="T2" fmla="*/ 149 w 156"/>
                <a:gd name="T3" fmla="*/ 26 h 70"/>
                <a:gd name="T4" fmla="*/ 109 w 156"/>
                <a:gd name="T5" fmla="*/ 13 h 70"/>
                <a:gd name="T6" fmla="*/ 108 w 156"/>
                <a:gd name="T7" fmla="*/ 10 h 70"/>
                <a:gd name="T8" fmla="*/ 94 w 156"/>
                <a:gd name="T9" fmla="*/ 0 h 70"/>
                <a:gd name="T10" fmla="*/ 92 w 156"/>
                <a:gd name="T11" fmla="*/ 0 h 70"/>
                <a:gd name="T12" fmla="*/ 88 w 156"/>
                <a:gd name="T13" fmla="*/ 18 h 70"/>
                <a:gd name="T14" fmla="*/ 8 w 156"/>
                <a:gd name="T15" fmla="*/ 48 h 70"/>
                <a:gd name="T16" fmla="*/ 0 w 156"/>
                <a:gd name="T17" fmla="*/ 58 h 70"/>
                <a:gd name="T18" fmla="*/ 0 w 156"/>
                <a:gd name="T19" fmla="*/ 69 h 70"/>
                <a:gd name="T20" fmla="*/ 156 w 156"/>
                <a:gd name="T21" fmla="*/ 70 h 70"/>
                <a:gd name="T22" fmla="*/ 156 w 156"/>
                <a:gd name="T23"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70">
                  <a:moveTo>
                    <a:pt x="156" y="35"/>
                  </a:moveTo>
                  <a:cubicBezTo>
                    <a:pt x="156" y="31"/>
                    <a:pt x="153" y="27"/>
                    <a:pt x="149" y="26"/>
                  </a:cubicBezTo>
                  <a:cubicBezTo>
                    <a:pt x="109" y="13"/>
                    <a:pt x="109" y="13"/>
                    <a:pt x="109" y="13"/>
                  </a:cubicBezTo>
                  <a:cubicBezTo>
                    <a:pt x="109" y="12"/>
                    <a:pt x="108" y="11"/>
                    <a:pt x="108" y="10"/>
                  </a:cubicBezTo>
                  <a:cubicBezTo>
                    <a:pt x="106" y="5"/>
                    <a:pt x="100" y="1"/>
                    <a:pt x="94" y="0"/>
                  </a:cubicBezTo>
                  <a:cubicBezTo>
                    <a:pt x="92" y="0"/>
                    <a:pt x="92" y="0"/>
                    <a:pt x="92" y="0"/>
                  </a:cubicBezTo>
                  <a:cubicBezTo>
                    <a:pt x="88" y="18"/>
                    <a:pt x="88" y="18"/>
                    <a:pt x="88" y="18"/>
                  </a:cubicBezTo>
                  <a:cubicBezTo>
                    <a:pt x="8" y="48"/>
                    <a:pt x="8" y="48"/>
                    <a:pt x="8" y="48"/>
                  </a:cubicBezTo>
                  <a:cubicBezTo>
                    <a:pt x="4" y="50"/>
                    <a:pt x="0" y="53"/>
                    <a:pt x="0" y="58"/>
                  </a:cubicBezTo>
                  <a:cubicBezTo>
                    <a:pt x="0" y="69"/>
                    <a:pt x="0" y="69"/>
                    <a:pt x="0" y="69"/>
                  </a:cubicBezTo>
                  <a:cubicBezTo>
                    <a:pt x="156" y="70"/>
                    <a:pt x="156" y="70"/>
                    <a:pt x="156" y="70"/>
                  </a:cubicBezTo>
                  <a:lnTo>
                    <a:pt x="156" y="35"/>
                  </a:lnTo>
                  <a:close/>
                </a:path>
              </a:pathLst>
            </a:custGeom>
            <a:solidFill>
              <a:srgbClr val="2A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56">
              <a:extLst>
                <a:ext uri="{FF2B5EF4-FFF2-40B4-BE49-F238E27FC236}">
                  <a16:creationId xmlns:a16="http://schemas.microsoft.com/office/drawing/2014/main" id="{A65D3A06-CFB6-9445-9888-E64E35CEAB2C}"/>
                </a:ext>
              </a:extLst>
            </p:cNvPr>
            <p:cNvSpPr>
              <a:spLocks/>
            </p:cNvSpPr>
            <p:nvPr/>
          </p:nvSpPr>
          <p:spPr bwMode="auto">
            <a:xfrm>
              <a:off x="9811554" y="3807595"/>
              <a:ext cx="401676" cy="261642"/>
            </a:xfrm>
            <a:custGeom>
              <a:avLst/>
              <a:gdLst>
                <a:gd name="T0" fmla="*/ 93 w 218"/>
                <a:gd name="T1" fmla="*/ 0 h 142"/>
                <a:gd name="T2" fmla="*/ 111 w 218"/>
                <a:gd name="T3" fmla="*/ 8 h 142"/>
                <a:gd name="T4" fmla="*/ 109 w 218"/>
                <a:gd name="T5" fmla="*/ 63 h 142"/>
                <a:gd name="T6" fmla="*/ 78 w 218"/>
                <a:gd name="T7" fmla="*/ 104 h 142"/>
                <a:gd name="T8" fmla="*/ 29 w 218"/>
                <a:gd name="T9" fmla="*/ 72 h 142"/>
                <a:gd name="T10" fmla="*/ 22 w 218"/>
                <a:gd name="T11" fmla="*/ 83 h 142"/>
                <a:gd name="T12" fmla="*/ 3 w 218"/>
                <a:gd name="T13" fmla="*/ 103 h 142"/>
                <a:gd name="T14" fmla="*/ 21 w 218"/>
                <a:gd name="T15" fmla="*/ 135 h 142"/>
                <a:gd name="T16" fmla="*/ 37 w 218"/>
                <a:gd name="T17" fmla="*/ 140 h 142"/>
                <a:gd name="T18" fmla="*/ 51 w 218"/>
                <a:gd name="T19" fmla="*/ 141 h 142"/>
                <a:gd name="T20" fmla="*/ 71 w 218"/>
                <a:gd name="T21" fmla="*/ 133 h 142"/>
                <a:gd name="T22" fmla="*/ 95 w 218"/>
                <a:gd name="T23" fmla="*/ 102 h 142"/>
                <a:gd name="T24" fmla="*/ 106 w 218"/>
                <a:gd name="T25" fmla="*/ 87 h 142"/>
                <a:gd name="T26" fmla="*/ 113 w 218"/>
                <a:gd name="T27" fmla="*/ 81 h 142"/>
                <a:gd name="T28" fmla="*/ 116 w 218"/>
                <a:gd name="T29" fmla="*/ 79 h 142"/>
                <a:gd name="T30" fmla="*/ 128 w 218"/>
                <a:gd name="T31" fmla="*/ 81 h 142"/>
                <a:gd name="T32" fmla="*/ 133 w 218"/>
                <a:gd name="T33" fmla="*/ 101 h 142"/>
                <a:gd name="T34" fmla="*/ 128 w 218"/>
                <a:gd name="T35" fmla="*/ 106 h 142"/>
                <a:gd name="T36" fmla="*/ 128 w 218"/>
                <a:gd name="T37" fmla="*/ 106 h 142"/>
                <a:gd name="T38" fmla="*/ 130 w 218"/>
                <a:gd name="T39" fmla="*/ 142 h 142"/>
                <a:gd name="T40" fmla="*/ 161 w 218"/>
                <a:gd name="T41" fmla="*/ 109 h 142"/>
                <a:gd name="T42" fmla="*/ 93 w 218"/>
                <a:gd name="T4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8" h="142">
                  <a:moveTo>
                    <a:pt x="93" y="0"/>
                  </a:moveTo>
                  <a:cubicBezTo>
                    <a:pt x="96" y="0"/>
                    <a:pt x="106" y="3"/>
                    <a:pt x="111" y="8"/>
                  </a:cubicBezTo>
                  <a:cubicBezTo>
                    <a:pt x="119" y="16"/>
                    <a:pt x="131" y="35"/>
                    <a:pt x="109" y="63"/>
                  </a:cubicBezTo>
                  <a:cubicBezTo>
                    <a:pt x="105" y="67"/>
                    <a:pt x="78" y="104"/>
                    <a:pt x="78" y="104"/>
                  </a:cubicBezTo>
                  <a:cubicBezTo>
                    <a:pt x="29" y="72"/>
                    <a:pt x="29" y="72"/>
                    <a:pt x="29" y="72"/>
                  </a:cubicBezTo>
                  <a:cubicBezTo>
                    <a:pt x="22" y="83"/>
                    <a:pt x="22" y="83"/>
                    <a:pt x="22" y="83"/>
                  </a:cubicBezTo>
                  <a:cubicBezTo>
                    <a:pt x="13" y="85"/>
                    <a:pt x="5" y="93"/>
                    <a:pt x="3" y="103"/>
                  </a:cubicBezTo>
                  <a:cubicBezTo>
                    <a:pt x="0" y="117"/>
                    <a:pt x="8" y="131"/>
                    <a:pt x="21" y="135"/>
                  </a:cubicBezTo>
                  <a:cubicBezTo>
                    <a:pt x="25" y="136"/>
                    <a:pt x="30" y="138"/>
                    <a:pt x="37" y="140"/>
                  </a:cubicBezTo>
                  <a:cubicBezTo>
                    <a:pt x="41" y="141"/>
                    <a:pt x="46" y="142"/>
                    <a:pt x="51" y="141"/>
                  </a:cubicBezTo>
                  <a:cubicBezTo>
                    <a:pt x="57" y="140"/>
                    <a:pt x="64" y="138"/>
                    <a:pt x="71" y="133"/>
                  </a:cubicBezTo>
                  <a:cubicBezTo>
                    <a:pt x="81" y="125"/>
                    <a:pt x="89" y="113"/>
                    <a:pt x="95" y="102"/>
                  </a:cubicBezTo>
                  <a:cubicBezTo>
                    <a:pt x="97" y="100"/>
                    <a:pt x="105" y="88"/>
                    <a:pt x="106" y="87"/>
                  </a:cubicBezTo>
                  <a:cubicBezTo>
                    <a:pt x="108" y="84"/>
                    <a:pt x="110" y="82"/>
                    <a:pt x="113" y="81"/>
                  </a:cubicBezTo>
                  <a:cubicBezTo>
                    <a:pt x="114" y="80"/>
                    <a:pt x="115" y="79"/>
                    <a:pt x="116" y="79"/>
                  </a:cubicBezTo>
                  <a:cubicBezTo>
                    <a:pt x="120" y="78"/>
                    <a:pt x="124" y="79"/>
                    <a:pt x="128" y="81"/>
                  </a:cubicBezTo>
                  <a:cubicBezTo>
                    <a:pt x="135" y="86"/>
                    <a:pt x="137" y="95"/>
                    <a:pt x="133" y="101"/>
                  </a:cubicBezTo>
                  <a:cubicBezTo>
                    <a:pt x="132" y="103"/>
                    <a:pt x="130" y="105"/>
                    <a:pt x="128" y="106"/>
                  </a:cubicBezTo>
                  <a:cubicBezTo>
                    <a:pt x="128" y="106"/>
                    <a:pt x="128" y="106"/>
                    <a:pt x="128" y="106"/>
                  </a:cubicBezTo>
                  <a:cubicBezTo>
                    <a:pt x="113" y="122"/>
                    <a:pt x="130" y="142"/>
                    <a:pt x="130" y="142"/>
                  </a:cubicBezTo>
                  <a:cubicBezTo>
                    <a:pt x="161" y="109"/>
                    <a:pt x="161" y="109"/>
                    <a:pt x="161" y="109"/>
                  </a:cubicBezTo>
                  <a:cubicBezTo>
                    <a:pt x="218" y="2"/>
                    <a:pt x="93" y="0"/>
                    <a:pt x="93" y="0"/>
                  </a:cubicBezTo>
                  <a:close/>
                </a:path>
              </a:pathLst>
            </a:custGeom>
            <a:solidFill>
              <a:srgbClr val="2A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57">
              <a:extLst>
                <a:ext uri="{FF2B5EF4-FFF2-40B4-BE49-F238E27FC236}">
                  <a16:creationId xmlns:a16="http://schemas.microsoft.com/office/drawing/2014/main" id="{4BC884EA-A2D3-1941-9D9D-B550F4237A93}"/>
                </a:ext>
              </a:extLst>
            </p:cNvPr>
            <p:cNvSpPr>
              <a:spLocks/>
            </p:cNvSpPr>
            <p:nvPr/>
          </p:nvSpPr>
          <p:spPr bwMode="auto">
            <a:xfrm>
              <a:off x="9970013" y="4692019"/>
              <a:ext cx="184255" cy="228476"/>
            </a:xfrm>
            <a:custGeom>
              <a:avLst/>
              <a:gdLst>
                <a:gd name="T0" fmla="*/ 59 w 100"/>
                <a:gd name="T1" fmla="*/ 0 h 124"/>
                <a:gd name="T2" fmla="*/ 4 w 100"/>
                <a:gd name="T3" fmla="*/ 70 h 124"/>
                <a:gd name="T4" fmla="*/ 3 w 100"/>
                <a:gd name="T5" fmla="*/ 88 h 124"/>
                <a:gd name="T6" fmla="*/ 25 w 100"/>
                <a:gd name="T7" fmla="*/ 124 h 124"/>
                <a:gd name="T8" fmla="*/ 100 w 100"/>
                <a:gd name="T9" fmla="*/ 45 h 124"/>
                <a:gd name="T10" fmla="*/ 59 w 100"/>
                <a:gd name="T11" fmla="*/ 0 h 124"/>
              </a:gdLst>
              <a:ahLst/>
              <a:cxnLst>
                <a:cxn ang="0">
                  <a:pos x="T0" y="T1"/>
                </a:cxn>
                <a:cxn ang="0">
                  <a:pos x="T2" y="T3"/>
                </a:cxn>
                <a:cxn ang="0">
                  <a:pos x="T4" y="T5"/>
                </a:cxn>
                <a:cxn ang="0">
                  <a:pos x="T6" y="T7"/>
                </a:cxn>
                <a:cxn ang="0">
                  <a:pos x="T8" y="T9"/>
                </a:cxn>
                <a:cxn ang="0">
                  <a:pos x="T10" y="T11"/>
                </a:cxn>
              </a:cxnLst>
              <a:rect l="0" t="0" r="r" b="b"/>
              <a:pathLst>
                <a:path w="100" h="124">
                  <a:moveTo>
                    <a:pt x="59" y="0"/>
                  </a:moveTo>
                  <a:cubicBezTo>
                    <a:pt x="4" y="70"/>
                    <a:pt x="4" y="70"/>
                    <a:pt x="4" y="70"/>
                  </a:cubicBezTo>
                  <a:cubicBezTo>
                    <a:pt x="0" y="75"/>
                    <a:pt x="0" y="82"/>
                    <a:pt x="3" y="88"/>
                  </a:cubicBezTo>
                  <a:cubicBezTo>
                    <a:pt x="25" y="124"/>
                    <a:pt x="25" y="124"/>
                    <a:pt x="25" y="124"/>
                  </a:cubicBezTo>
                  <a:cubicBezTo>
                    <a:pt x="100" y="45"/>
                    <a:pt x="100" y="45"/>
                    <a:pt x="100" y="45"/>
                  </a:cubicBezTo>
                  <a:lnTo>
                    <a:pt x="59" y="0"/>
                  </a:lnTo>
                  <a:close/>
                </a:path>
              </a:pathLst>
            </a:custGeom>
            <a:solidFill>
              <a:srgbClr val="DB8E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63">
              <a:extLst>
                <a:ext uri="{FF2B5EF4-FFF2-40B4-BE49-F238E27FC236}">
                  <a16:creationId xmlns:a16="http://schemas.microsoft.com/office/drawing/2014/main" id="{4116C81A-D650-E049-B34B-4EDD0A9F01D1}"/>
                </a:ext>
              </a:extLst>
            </p:cNvPr>
            <p:cNvSpPr>
              <a:spLocks/>
            </p:cNvSpPr>
            <p:nvPr/>
          </p:nvSpPr>
          <p:spPr bwMode="auto">
            <a:xfrm>
              <a:off x="10500667" y="5510111"/>
              <a:ext cx="283753" cy="395534"/>
            </a:xfrm>
            <a:custGeom>
              <a:avLst/>
              <a:gdLst>
                <a:gd name="T0" fmla="*/ 41 w 154"/>
                <a:gd name="T1" fmla="*/ 215 h 215"/>
                <a:gd name="T2" fmla="*/ 113 w 154"/>
                <a:gd name="T3" fmla="*/ 215 h 215"/>
                <a:gd name="T4" fmla="*/ 148 w 154"/>
                <a:gd name="T5" fmla="*/ 188 h 215"/>
                <a:gd name="T6" fmla="*/ 154 w 154"/>
                <a:gd name="T7" fmla="*/ 0 h 215"/>
                <a:gd name="T8" fmla="*/ 0 w 154"/>
                <a:gd name="T9" fmla="*/ 0 h 215"/>
                <a:gd name="T10" fmla="*/ 6 w 154"/>
                <a:gd name="T11" fmla="*/ 188 h 215"/>
                <a:gd name="T12" fmla="*/ 41 w 154"/>
                <a:gd name="T13" fmla="*/ 215 h 215"/>
              </a:gdLst>
              <a:ahLst/>
              <a:cxnLst>
                <a:cxn ang="0">
                  <a:pos x="T0" y="T1"/>
                </a:cxn>
                <a:cxn ang="0">
                  <a:pos x="T2" y="T3"/>
                </a:cxn>
                <a:cxn ang="0">
                  <a:pos x="T4" y="T5"/>
                </a:cxn>
                <a:cxn ang="0">
                  <a:pos x="T6" y="T7"/>
                </a:cxn>
                <a:cxn ang="0">
                  <a:pos x="T8" y="T9"/>
                </a:cxn>
                <a:cxn ang="0">
                  <a:pos x="T10" y="T11"/>
                </a:cxn>
                <a:cxn ang="0">
                  <a:pos x="T12" y="T13"/>
                </a:cxn>
              </a:cxnLst>
              <a:rect l="0" t="0" r="r" b="b"/>
              <a:pathLst>
                <a:path w="154" h="215">
                  <a:moveTo>
                    <a:pt x="41" y="215"/>
                  </a:moveTo>
                  <a:cubicBezTo>
                    <a:pt x="113" y="215"/>
                    <a:pt x="113" y="215"/>
                    <a:pt x="113" y="215"/>
                  </a:cubicBezTo>
                  <a:cubicBezTo>
                    <a:pt x="132" y="215"/>
                    <a:pt x="147" y="203"/>
                    <a:pt x="148" y="188"/>
                  </a:cubicBezTo>
                  <a:cubicBezTo>
                    <a:pt x="154" y="0"/>
                    <a:pt x="154" y="0"/>
                    <a:pt x="154" y="0"/>
                  </a:cubicBezTo>
                  <a:cubicBezTo>
                    <a:pt x="0" y="0"/>
                    <a:pt x="0" y="0"/>
                    <a:pt x="0" y="0"/>
                  </a:cubicBezTo>
                  <a:cubicBezTo>
                    <a:pt x="6" y="188"/>
                    <a:pt x="6" y="188"/>
                    <a:pt x="6" y="188"/>
                  </a:cubicBezTo>
                  <a:cubicBezTo>
                    <a:pt x="7" y="203"/>
                    <a:pt x="22" y="215"/>
                    <a:pt x="41" y="215"/>
                  </a:cubicBezTo>
                  <a:close/>
                </a:path>
              </a:pathLst>
            </a:custGeom>
            <a:solidFill>
              <a:srgbClr val="2A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Oval 64">
              <a:extLst>
                <a:ext uri="{FF2B5EF4-FFF2-40B4-BE49-F238E27FC236}">
                  <a16:creationId xmlns:a16="http://schemas.microsoft.com/office/drawing/2014/main" id="{0875BC0B-F90D-C246-AE0B-541971EA342F}"/>
                </a:ext>
              </a:extLst>
            </p:cNvPr>
            <p:cNvSpPr>
              <a:spLocks noChangeArrowheads="1"/>
            </p:cNvSpPr>
            <p:nvPr/>
          </p:nvSpPr>
          <p:spPr bwMode="auto">
            <a:xfrm>
              <a:off x="10684922" y="5163711"/>
              <a:ext cx="250587" cy="251815"/>
            </a:xfrm>
            <a:prstGeom prst="ellipse">
              <a:avLst/>
            </a:prstGeom>
            <a:solidFill>
              <a:srgbClr val="83B7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Oval 65">
              <a:extLst>
                <a:ext uri="{FF2B5EF4-FFF2-40B4-BE49-F238E27FC236}">
                  <a16:creationId xmlns:a16="http://schemas.microsoft.com/office/drawing/2014/main" id="{AF600433-E628-AA41-A5FC-B1D027840908}"/>
                </a:ext>
              </a:extLst>
            </p:cNvPr>
            <p:cNvSpPr>
              <a:spLocks noChangeArrowheads="1"/>
            </p:cNvSpPr>
            <p:nvPr/>
          </p:nvSpPr>
          <p:spPr bwMode="auto">
            <a:xfrm>
              <a:off x="10382744" y="4820997"/>
              <a:ext cx="351313" cy="351313"/>
            </a:xfrm>
            <a:prstGeom prst="ellipse">
              <a:avLst/>
            </a:prstGeom>
            <a:solidFill>
              <a:srgbClr val="83B7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Oval 66">
              <a:extLst>
                <a:ext uri="{FF2B5EF4-FFF2-40B4-BE49-F238E27FC236}">
                  <a16:creationId xmlns:a16="http://schemas.microsoft.com/office/drawing/2014/main" id="{A8CB810A-585D-2B4A-B087-405EAECA8293}"/>
                </a:ext>
              </a:extLst>
            </p:cNvPr>
            <p:cNvSpPr>
              <a:spLocks noChangeArrowheads="1"/>
            </p:cNvSpPr>
            <p:nvPr/>
          </p:nvSpPr>
          <p:spPr bwMode="auto">
            <a:xfrm>
              <a:off x="10415910" y="5415526"/>
              <a:ext cx="176885" cy="175656"/>
            </a:xfrm>
            <a:prstGeom prst="ellipse">
              <a:avLst/>
            </a:prstGeom>
            <a:solidFill>
              <a:srgbClr val="83B7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Oval 67">
              <a:extLst>
                <a:ext uri="{FF2B5EF4-FFF2-40B4-BE49-F238E27FC236}">
                  <a16:creationId xmlns:a16="http://schemas.microsoft.com/office/drawing/2014/main" id="{693612CE-A0BE-1F47-88DC-F5598040169F}"/>
                </a:ext>
              </a:extLst>
            </p:cNvPr>
            <p:cNvSpPr>
              <a:spLocks noChangeArrowheads="1"/>
            </p:cNvSpPr>
            <p:nvPr/>
          </p:nvSpPr>
          <p:spPr bwMode="auto">
            <a:xfrm>
              <a:off x="10512951" y="5238642"/>
              <a:ext cx="125293" cy="125293"/>
            </a:xfrm>
            <a:prstGeom prst="ellipse">
              <a:avLst/>
            </a:prstGeom>
            <a:solidFill>
              <a:srgbClr val="83B7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Oval 68">
              <a:extLst>
                <a:ext uri="{FF2B5EF4-FFF2-40B4-BE49-F238E27FC236}">
                  <a16:creationId xmlns:a16="http://schemas.microsoft.com/office/drawing/2014/main" id="{3AD871D2-ADEA-5247-B9A2-BF0704FF9843}"/>
                </a:ext>
              </a:extLst>
            </p:cNvPr>
            <p:cNvSpPr>
              <a:spLocks noChangeArrowheads="1"/>
            </p:cNvSpPr>
            <p:nvPr/>
          </p:nvSpPr>
          <p:spPr bwMode="auto">
            <a:xfrm>
              <a:off x="10743884" y="4762035"/>
              <a:ext cx="200224" cy="200224"/>
            </a:xfrm>
            <a:prstGeom prst="ellipse">
              <a:avLst/>
            </a:prstGeom>
            <a:solidFill>
              <a:srgbClr val="83B7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1">
              <a:extLst>
                <a:ext uri="{FF2B5EF4-FFF2-40B4-BE49-F238E27FC236}">
                  <a16:creationId xmlns:a16="http://schemas.microsoft.com/office/drawing/2014/main" id="{2E1505F6-9A04-3742-A176-F8B55C1EA2AF}"/>
                </a:ext>
              </a:extLst>
            </p:cNvPr>
            <p:cNvSpPr>
              <a:spLocks/>
            </p:cNvSpPr>
            <p:nvPr/>
          </p:nvSpPr>
          <p:spPr bwMode="auto">
            <a:xfrm>
              <a:off x="10611210" y="3265885"/>
              <a:ext cx="508544" cy="508544"/>
            </a:xfrm>
            <a:custGeom>
              <a:avLst/>
              <a:gdLst>
                <a:gd name="T0" fmla="*/ 255 w 276"/>
                <a:gd name="T1" fmla="*/ 276 h 276"/>
                <a:gd name="T2" fmla="*/ 21 w 276"/>
                <a:gd name="T3" fmla="*/ 276 h 276"/>
                <a:gd name="T4" fmla="*/ 0 w 276"/>
                <a:gd name="T5" fmla="*/ 255 h 276"/>
                <a:gd name="T6" fmla="*/ 0 w 276"/>
                <a:gd name="T7" fmla="*/ 21 h 276"/>
                <a:gd name="T8" fmla="*/ 21 w 276"/>
                <a:gd name="T9" fmla="*/ 0 h 276"/>
                <a:gd name="T10" fmla="*/ 255 w 276"/>
                <a:gd name="T11" fmla="*/ 0 h 276"/>
                <a:gd name="T12" fmla="*/ 276 w 276"/>
                <a:gd name="T13" fmla="*/ 21 h 276"/>
                <a:gd name="T14" fmla="*/ 276 w 276"/>
                <a:gd name="T15" fmla="*/ 255 h 276"/>
                <a:gd name="T16" fmla="*/ 255 w 276"/>
                <a:gd name="T17" fmla="*/ 2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276">
                  <a:moveTo>
                    <a:pt x="255" y="276"/>
                  </a:moveTo>
                  <a:cubicBezTo>
                    <a:pt x="21" y="276"/>
                    <a:pt x="21" y="276"/>
                    <a:pt x="21" y="276"/>
                  </a:cubicBezTo>
                  <a:cubicBezTo>
                    <a:pt x="9" y="276"/>
                    <a:pt x="0" y="266"/>
                    <a:pt x="0" y="255"/>
                  </a:cubicBezTo>
                  <a:cubicBezTo>
                    <a:pt x="0" y="21"/>
                    <a:pt x="0" y="21"/>
                    <a:pt x="0" y="21"/>
                  </a:cubicBezTo>
                  <a:cubicBezTo>
                    <a:pt x="0" y="9"/>
                    <a:pt x="9" y="0"/>
                    <a:pt x="21" y="0"/>
                  </a:cubicBezTo>
                  <a:cubicBezTo>
                    <a:pt x="255" y="0"/>
                    <a:pt x="255" y="0"/>
                    <a:pt x="255" y="0"/>
                  </a:cubicBezTo>
                  <a:cubicBezTo>
                    <a:pt x="266" y="0"/>
                    <a:pt x="276" y="9"/>
                    <a:pt x="276" y="21"/>
                  </a:cubicBezTo>
                  <a:cubicBezTo>
                    <a:pt x="276" y="255"/>
                    <a:pt x="276" y="255"/>
                    <a:pt x="276" y="255"/>
                  </a:cubicBezTo>
                  <a:cubicBezTo>
                    <a:pt x="276" y="266"/>
                    <a:pt x="266" y="276"/>
                    <a:pt x="255" y="2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Oval 72">
              <a:extLst>
                <a:ext uri="{FF2B5EF4-FFF2-40B4-BE49-F238E27FC236}">
                  <a16:creationId xmlns:a16="http://schemas.microsoft.com/office/drawing/2014/main" id="{2B6AAF1E-C9D9-3346-A6B5-71EB95201AA7}"/>
                </a:ext>
              </a:extLst>
            </p:cNvPr>
            <p:cNvSpPr>
              <a:spLocks noChangeArrowheads="1"/>
            </p:cNvSpPr>
            <p:nvPr/>
          </p:nvSpPr>
          <p:spPr bwMode="auto">
            <a:xfrm>
              <a:off x="10679998" y="3333445"/>
              <a:ext cx="372195" cy="370967"/>
            </a:xfrm>
            <a:prstGeom prst="ellipse">
              <a:avLst/>
            </a:prstGeom>
            <a:solidFill>
              <a:srgbClr val="E8E6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73">
              <a:extLst>
                <a:ext uri="{FF2B5EF4-FFF2-40B4-BE49-F238E27FC236}">
                  <a16:creationId xmlns:a16="http://schemas.microsoft.com/office/drawing/2014/main" id="{7A0157C6-8452-8D42-8EDB-92FF224619FE}"/>
                </a:ext>
              </a:extLst>
            </p:cNvPr>
            <p:cNvSpPr>
              <a:spLocks/>
            </p:cNvSpPr>
            <p:nvPr/>
          </p:nvSpPr>
          <p:spPr bwMode="auto">
            <a:xfrm>
              <a:off x="9310380" y="2501778"/>
              <a:ext cx="508544" cy="1013402"/>
            </a:xfrm>
            <a:custGeom>
              <a:avLst/>
              <a:gdLst>
                <a:gd name="T0" fmla="*/ 257 w 276"/>
                <a:gd name="T1" fmla="*/ 0 h 550"/>
                <a:gd name="T2" fmla="*/ 18 w 276"/>
                <a:gd name="T3" fmla="*/ 0 h 550"/>
                <a:gd name="T4" fmla="*/ 0 w 276"/>
                <a:gd name="T5" fmla="*/ 19 h 550"/>
                <a:gd name="T6" fmla="*/ 0 w 276"/>
                <a:gd name="T7" fmla="*/ 532 h 550"/>
                <a:gd name="T8" fmla="*/ 18 w 276"/>
                <a:gd name="T9" fmla="*/ 550 h 550"/>
                <a:gd name="T10" fmla="*/ 257 w 276"/>
                <a:gd name="T11" fmla="*/ 550 h 550"/>
                <a:gd name="T12" fmla="*/ 276 w 276"/>
                <a:gd name="T13" fmla="*/ 532 h 550"/>
                <a:gd name="T14" fmla="*/ 276 w 276"/>
                <a:gd name="T15" fmla="*/ 19 h 550"/>
                <a:gd name="T16" fmla="*/ 257 w 276"/>
                <a:gd name="T17"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550">
                  <a:moveTo>
                    <a:pt x="257" y="0"/>
                  </a:moveTo>
                  <a:cubicBezTo>
                    <a:pt x="18" y="0"/>
                    <a:pt x="18" y="0"/>
                    <a:pt x="18" y="0"/>
                  </a:cubicBezTo>
                  <a:cubicBezTo>
                    <a:pt x="8" y="0"/>
                    <a:pt x="0" y="8"/>
                    <a:pt x="0" y="19"/>
                  </a:cubicBezTo>
                  <a:cubicBezTo>
                    <a:pt x="0" y="532"/>
                    <a:pt x="0" y="532"/>
                    <a:pt x="0" y="532"/>
                  </a:cubicBezTo>
                  <a:cubicBezTo>
                    <a:pt x="0" y="542"/>
                    <a:pt x="8" y="550"/>
                    <a:pt x="18" y="550"/>
                  </a:cubicBezTo>
                  <a:cubicBezTo>
                    <a:pt x="257" y="550"/>
                    <a:pt x="257" y="550"/>
                    <a:pt x="257" y="550"/>
                  </a:cubicBezTo>
                  <a:cubicBezTo>
                    <a:pt x="267" y="550"/>
                    <a:pt x="276" y="542"/>
                    <a:pt x="276" y="532"/>
                  </a:cubicBezTo>
                  <a:cubicBezTo>
                    <a:pt x="276" y="19"/>
                    <a:pt x="276" y="19"/>
                    <a:pt x="276" y="19"/>
                  </a:cubicBezTo>
                  <a:cubicBezTo>
                    <a:pt x="276" y="8"/>
                    <a:pt x="267" y="0"/>
                    <a:pt x="2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74">
              <a:extLst>
                <a:ext uri="{FF2B5EF4-FFF2-40B4-BE49-F238E27FC236}">
                  <a16:creationId xmlns:a16="http://schemas.microsoft.com/office/drawing/2014/main" id="{E53E8423-D192-E14A-9220-7E3B07429E95}"/>
                </a:ext>
              </a:extLst>
            </p:cNvPr>
            <p:cNvSpPr>
              <a:spLocks noChangeArrowheads="1"/>
            </p:cNvSpPr>
            <p:nvPr/>
          </p:nvSpPr>
          <p:spPr bwMode="auto">
            <a:xfrm>
              <a:off x="9619928" y="3042260"/>
              <a:ext cx="23339" cy="390620"/>
            </a:xfrm>
            <a:prstGeom prst="rect">
              <a:avLst/>
            </a:prstGeom>
            <a:solidFill>
              <a:srgbClr val="E8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Rectangle 75">
              <a:extLst>
                <a:ext uri="{FF2B5EF4-FFF2-40B4-BE49-F238E27FC236}">
                  <a16:creationId xmlns:a16="http://schemas.microsoft.com/office/drawing/2014/main" id="{5E9440D3-0295-A049-A1DF-776791BCF87F}"/>
                </a:ext>
              </a:extLst>
            </p:cNvPr>
            <p:cNvSpPr>
              <a:spLocks noChangeArrowheads="1"/>
            </p:cNvSpPr>
            <p:nvPr/>
          </p:nvSpPr>
          <p:spPr bwMode="auto">
            <a:xfrm>
              <a:off x="9549912" y="3042260"/>
              <a:ext cx="23339" cy="390620"/>
            </a:xfrm>
            <a:prstGeom prst="rect">
              <a:avLst/>
            </a:prstGeom>
            <a:solidFill>
              <a:srgbClr val="E8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Rectangle 76">
              <a:extLst>
                <a:ext uri="{FF2B5EF4-FFF2-40B4-BE49-F238E27FC236}">
                  <a16:creationId xmlns:a16="http://schemas.microsoft.com/office/drawing/2014/main" id="{8E091A19-0B2A-3049-9411-480FF7802537}"/>
                </a:ext>
              </a:extLst>
            </p:cNvPr>
            <p:cNvSpPr>
              <a:spLocks noChangeArrowheads="1"/>
            </p:cNvSpPr>
            <p:nvPr/>
          </p:nvSpPr>
          <p:spPr bwMode="auto">
            <a:xfrm>
              <a:off x="9479895" y="3042260"/>
              <a:ext cx="22111" cy="390620"/>
            </a:xfrm>
            <a:prstGeom prst="rect">
              <a:avLst/>
            </a:prstGeom>
            <a:solidFill>
              <a:srgbClr val="E8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77">
              <a:extLst>
                <a:ext uri="{FF2B5EF4-FFF2-40B4-BE49-F238E27FC236}">
                  <a16:creationId xmlns:a16="http://schemas.microsoft.com/office/drawing/2014/main" id="{CED7CF61-3B07-C74F-9B71-8361DC63C339}"/>
                </a:ext>
              </a:extLst>
            </p:cNvPr>
            <p:cNvSpPr>
              <a:spLocks noChangeArrowheads="1"/>
            </p:cNvSpPr>
            <p:nvPr/>
          </p:nvSpPr>
          <p:spPr bwMode="auto">
            <a:xfrm>
              <a:off x="9376712" y="2571796"/>
              <a:ext cx="369738" cy="372195"/>
            </a:xfrm>
            <a:prstGeom prst="ellipse">
              <a:avLst/>
            </a:prstGeom>
            <a:solidFill>
              <a:srgbClr val="E8E6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78">
              <a:extLst>
                <a:ext uri="{FF2B5EF4-FFF2-40B4-BE49-F238E27FC236}">
                  <a16:creationId xmlns:a16="http://schemas.microsoft.com/office/drawing/2014/main" id="{7ABE0717-47E1-0743-BFF7-F03E9EEBEEF8}"/>
                </a:ext>
              </a:extLst>
            </p:cNvPr>
            <p:cNvSpPr>
              <a:spLocks/>
            </p:cNvSpPr>
            <p:nvPr/>
          </p:nvSpPr>
          <p:spPr bwMode="auto">
            <a:xfrm>
              <a:off x="8260127" y="5384817"/>
              <a:ext cx="54048" cy="162144"/>
            </a:xfrm>
            <a:custGeom>
              <a:avLst/>
              <a:gdLst>
                <a:gd name="T0" fmla="*/ 10 w 29"/>
                <a:gd name="T1" fmla="*/ 3 h 88"/>
                <a:gd name="T2" fmla="*/ 5 w 29"/>
                <a:gd name="T3" fmla="*/ 0 h 88"/>
                <a:gd name="T4" fmla="*/ 1 w 29"/>
                <a:gd name="T5" fmla="*/ 6 h 88"/>
                <a:gd name="T6" fmla="*/ 16 w 29"/>
                <a:gd name="T7" fmla="*/ 88 h 88"/>
                <a:gd name="T8" fmla="*/ 29 w 29"/>
                <a:gd name="T9" fmla="*/ 65 h 88"/>
                <a:gd name="T10" fmla="*/ 10 w 29"/>
                <a:gd name="T11" fmla="*/ 3 h 88"/>
              </a:gdLst>
              <a:ahLst/>
              <a:cxnLst>
                <a:cxn ang="0">
                  <a:pos x="T0" y="T1"/>
                </a:cxn>
                <a:cxn ang="0">
                  <a:pos x="T2" y="T3"/>
                </a:cxn>
                <a:cxn ang="0">
                  <a:pos x="T4" y="T5"/>
                </a:cxn>
                <a:cxn ang="0">
                  <a:pos x="T6" y="T7"/>
                </a:cxn>
                <a:cxn ang="0">
                  <a:pos x="T8" y="T9"/>
                </a:cxn>
                <a:cxn ang="0">
                  <a:pos x="T10" y="T11"/>
                </a:cxn>
              </a:cxnLst>
              <a:rect l="0" t="0" r="r" b="b"/>
              <a:pathLst>
                <a:path w="29" h="88">
                  <a:moveTo>
                    <a:pt x="10" y="3"/>
                  </a:moveTo>
                  <a:cubicBezTo>
                    <a:pt x="9" y="1"/>
                    <a:pt x="7" y="0"/>
                    <a:pt x="5" y="0"/>
                  </a:cubicBezTo>
                  <a:cubicBezTo>
                    <a:pt x="3" y="0"/>
                    <a:pt x="0" y="3"/>
                    <a:pt x="1" y="6"/>
                  </a:cubicBezTo>
                  <a:cubicBezTo>
                    <a:pt x="16" y="88"/>
                    <a:pt x="16" y="88"/>
                    <a:pt x="16" y="88"/>
                  </a:cubicBezTo>
                  <a:cubicBezTo>
                    <a:pt x="29" y="65"/>
                    <a:pt x="29" y="65"/>
                    <a:pt x="29" y="65"/>
                  </a:cubicBezTo>
                  <a:lnTo>
                    <a:pt x="10" y="3"/>
                  </a:lnTo>
                  <a:close/>
                </a:path>
              </a:pathLst>
            </a:custGeom>
            <a:solidFill>
              <a:srgbClr val="2A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79">
              <a:extLst>
                <a:ext uri="{FF2B5EF4-FFF2-40B4-BE49-F238E27FC236}">
                  <a16:creationId xmlns:a16="http://schemas.microsoft.com/office/drawing/2014/main" id="{0FE2AB18-CD47-9748-AA14-F158526E1A22}"/>
                </a:ext>
              </a:extLst>
            </p:cNvPr>
            <p:cNvSpPr>
              <a:spLocks/>
            </p:cNvSpPr>
            <p:nvPr/>
          </p:nvSpPr>
          <p:spPr bwMode="auto">
            <a:xfrm>
              <a:off x="8182740" y="5333226"/>
              <a:ext cx="652263" cy="571190"/>
            </a:xfrm>
            <a:custGeom>
              <a:avLst/>
              <a:gdLst>
                <a:gd name="T0" fmla="*/ 351 w 354"/>
                <a:gd name="T1" fmla="*/ 18 h 310"/>
                <a:gd name="T2" fmla="*/ 346 w 354"/>
                <a:gd name="T3" fmla="*/ 5 h 310"/>
                <a:gd name="T4" fmla="*/ 339 w 354"/>
                <a:gd name="T5" fmla="*/ 0 h 310"/>
                <a:gd name="T6" fmla="*/ 310 w 354"/>
                <a:gd name="T7" fmla="*/ 11 h 310"/>
                <a:gd name="T8" fmla="*/ 298 w 354"/>
                <a:gd name="T9" fmla="*/ 7 h 310"/>
                <a:gd name="T10" fmla="*/ 292 w 354"/>
                <a:gd name="T11" fmla="*/ 7 h 310"/>
                <a:gd name="T12" fmla="*/ 256 w 354"/>
                <a:gd name="T13" fmla="*/ 24 h 310"/>
                <a:gd name="T14" fmla="*/ 246 w 354"/>
                <a:gd name="T15" fmla="*/ 38 h 310"/>
                <a:gd name="T16" fmla="*/ 221 w 354"/>
                <a:gd name="T17" fmla="*/ 85 h 310"/>
                <a:gd name="T18" fmla="*/ 159 w 354"/>
                <a:gd name="T19" fmla="*/ 101 h 310"/>
                <a:gd name="T20" fmla="*/ 71 w 354"/>
                <a:gd name="T21" fmla="*/ 93 h 310"/>
                <a:gd name="T22" fmla="*/ 46 w 354"/>
                <a:gd name="T23" fmla="*/ 136 h 310"/>
                <a:gd name="T24" fmla="*/ 35 w 354"/>
                <a:gd name="T25" fmla="*/ 200 h 310"/>
                <a:gd name="T26" fmla="*/ 2 w 354"/>
                <a:gd name="T27" fmla="*/ 247 h 310"/>
                <a:gd name="T28" fmla="*/ 0 w 354"/>
                <a:gd name="T29" fmla="*/ 310 h 310"/>
                <a:gd name="T30" fmla="*/ 17 w 354"/>
                <a:gd name="T31" fmla="*/ 310 h 310"/>
                <a:gd name="T32" fmla="*/ 29 w 354"/>
                <a:gd name="T33" fmla="*/ 263 h 310"/>
                <a:gd name="T34" fmla="*/ 113 w 354"/>
                <a:gd name="T35" fmla="*/ 177 h 310"/>
                <a:gd name="T36" fmla="*/ 159 w 354"/>
                <a:gd name="T37" fmla="*/ 202 h 310"/>
                <a:gd name="T38" fmla="*/ 207 w 354"/>
                <a:gd name="T39" fmla="*/ 209 h 310"/>
                <a:gd name="T40" fmla="*/ 211 w 354"/>
                <a:gd name="T41" fmla="*/ 208 h 310"/>
                <a:gd name="T42" fmla="*/ 222 w 354"/>
                <a:gd name="T43" fmla="*/ 206 h 310"/>
                <a:gd name="T44" fmla="*/ 220 w 354"/>
                <a:gd name="T45" fmla="*/ 310 h 310"/>
                <a:gd name="T46" fmla="*/ 241 w 354"/>
                <a:gd name="T47" fmla="*/ 310 h 310"/>
                <a:gd name="T48" fmla="*/ 232 w 354"/>
                <a:gd name="T49" fmla="*/ 310 h 310"/>
                <a:gd name="T50" fmla="*/ 274 w 354"/>
                <a:gd name="T51" fmla="*/ 132 h 310"/>
                <a:gd name="T52" fmla="*/ 311 w 354"/>
                <a:gd name="T53" fmla="*/ 58 h 310"/>
                <a:gd name="T54" fmla="*/ 345 w 354"/>
                <a:gd name="T55" fmla="*/ 34 h 310"/>
                <a:gd name="T56" fmla="*/ 351 w 354"/>
                <a:gd name="T57" fmla="*/ 18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4" h="310">
                  <a:moveTo>
                    <a:pt x="351" y="18"/>
                  </a:moveTo>
                  <a:cubicBezTo>
                    <a:pt x="346" y="5"/>
                    <a:pt x="346" y="5"/>
                    <a:pt x="346" y="5"/>
                  </a:cubicBezTo>
                  <a:cubicBezTo>
                    <a:pt x="339" y="0"/>
                    <a:pt x="339" y="0"/>
                    <a:pt x="339" y="0"/>
                  </a:cubicBezTo>
                  <a:cubicBezTo>
                    <a:pt x="310" y="11"/>
                    <a:pt x="310" y="11"/>
                    <a:pt x="310" y="11"/>
                  </a:cubicBezTo>
                  <a:cubicBezTo>
                    <a:pt x="298" y="7"/>
                    <a:pt x="298" y="7"/>
                    <a:pt x="298" y="7"/>
                  </a:cubicBezTo>
                  <a:cubicBezTo>
                    <a:pt x="296" y="6"/>
                    <a:pt x="294" y="6"/>
                    <a:pt x="292" y="7"/>
                  </a:cubicBezTo>
                  <a:cubicBezTo>
                    <a:pt x="256" y="24"/>
                    <a:pt x="256" y="24"/>
                    <a:pt x="256" y="24"/>
                  </a:cubicBezTo>
                  <a:cubicBezTo>
                    <a:pt x="246" y="38"/>
                    <a:pt x="246" y="38"/>
                    <a:pt x="246" y="38"/>
                  </a:cubicBezTo>
                  <a:cubicBezTo>
                    <a:pt x="221" y="85"/>
                    <a:pt x="221" y="85"/>
                    <a:pt x="221" y="85"/>
                  </a:cubicBezTo>
                  <a:cubicBezTo>
                    <a:pt x="159" y="101"/>
                    <a:pt x="159" y="101"/>
                    <a:pt x="159" y="101"/>
                  </a:cubicBezTo>
                  <a:cubicBezTo>
                    <a:pt x="71" y="93"/>
                    <a:pt x="71" y="93"/>
                    <a:pt x="71" y="93"/>
                  </a:cubicBezTo>
                  <a:cubicBezTo>
                    <a:pt x="46" y="136"/>
                    <a:pt x="46" y="136"/>
                    <a:pt x="46" y="136"/>
                  </a:cubicBezTo>
                  <a:cubicBezTo>
                    <a:pt x="35" y="200"/>
                    <a:pt x="35" y="200"/>
                    <a:pt x="35" y="200"/>
                  </a:cubicBezTo>
                  <a:cubicBezTo>
                    <a:pt x="2" y="247"/>
                    <a:pt x="2" y="247"/>
                    <a:pt x="2" y="247"/>
                  </a:cubicBezTo>
                  <a:cubicBezTo>
                    <a:pt x="0" y="310"/>
                    <a:pt x="0" y="310"/>
                    <a:pt x="0" y="310"/>
                  </a:cubicBezTo>
                  <a:cubicBezTo>
                    <a:pt x="17" y="310"/>
                    <a:pt x="17" y="310"/>
                    <a:pt x="17" y="310"/>
                  </a:cubicBezTo>
                  <a:cubicBezTo>
                    <a:pt x="29" y="263"/>
                    <a:pt x="29" y="263"/>
                    <a:pt x="29" y="263"/>
                  </a:cubicBezTo>
                  <a:cubicBezTo>
                    <a:pt x="113" y="177"/>
                    <a:pt x="113" y="177"/>
                    <a:pt x="113" y="177"/>
                  </a:cubicBezTo>
                  <a:cubicBezTo>
                    <a:pt x="159" y="202"/>
                    <a:pt x="159" y="202"/>
                    <a:pt x="159" y="202"/>
                  </a:cubicBezTo>
                  <a:cubicBezTo>
                    <a:pt x="173" y="211"/>
                    <a:pt x="191" y="214"/>
                    <a:pt x="207" y="209"/>
                  </a:cubicBezTo>
                  <a:cubicBezTo>
                    <a:pt x="211" y="208"/>
                    <a:pt x="211" y="208"/>
                    <a:pt x="211" y="208"/>
                  </a:cubicBezTo>
                  <a:cubicBezTo>
                    <a:pt x="222" y="206"/>
                    <a:pt x="222" y="206"/>
                    <a:pt x="222" y="206"/>
                  </a:cubicBezTo>
                  <a:cubicBezTo>
                    <a:pt x="220" y="310"/>
                    <a:pt x="220" y="310"/>
                    <a:pt x="220" y="310"/>
                  </a:cubicBezTo>
                  <a:cubicBezTo>
                    <a:pt x="220" y="310"/>
                    <a:pt x="230" y="310"/>
                    <a:pt x="241" y="310"/>
                  </a:cubicBezTo>
                  <a:cubicBezTo>
                    <a:pt x="232" y="310"/>
                    <a:pt x="232" y="310"/>
                    <a:pt x="232" y="310"/>
                  </a:cubicBezTo>
                  <a:cubicBezTo>
                    <a:pt x="274" y="132"/>
                    <a:pt x="274" y="132"/>
                    <a:pt x="274" y="132"/>
                  </a:cubicBezTo>
                  <a:cubicBezTo>
                    <a:pt x="311" y="58"/>
                    <a:pt x="311" y="58"/>
                    <a:pt x="311" y="58"/>
                  </a:cubicBezTo>
                  <a:cubicBezTo>
                    <a:pt x="345" y="34"/>
                    <a:pt x="345" y="34"/>
                    <a:pt x="345" y="34"/>
                  </a:cubicBezTo>
                  <a:cubicBezTo>
                    <a:pt x="345" y="34"/>
                    <a:pt x="354" y="24"/>
                    <a:pt x="351"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0">
              <a:extLst>
                <a:ext uri="{FF2B5EF4-FFF2-40B4-BE49-F238E27FC236}">
                  <a16:creationId xmlns:a16="http://schemas.microsoft.com/office/drawing/2014/main" id="{43AD64BA-9C0D-6C44-8F9F-8AF807102FA2}"/>
                </a:ext>
              </a:extLst>
            </p:cNvPr>
            <p:cNvSpPr>
              <a:spLocks/>
            </p:cNvSpPr>
            <p:nvPr/>
          </p:nvSpPr>
          <p:spPr bwMode="auto">
            <a:xfrm>
              <a:off x="8247843" y="5503969"/>
              <a:ext cx="93356" cy="197767"/>
            </a:xfrm>
            <a:custGeom>
              <a:avLst/>
              <a:gdLst>
                <a:gd name="T0" fmla="*/ 0 w 51"/>
                <a:gd name="T1" fmla="*/ 107 h 107"/>
                <a:gd name="T2" fmla="*/ 43 w 51"/>
                <a:gd name="T3" fmla="*/ 65 h 107"/>
                <a:gd name="T4" fmla="*/ 50 w 51"/>
                <a:gd name="T5" fmla="*/ 49 h 107"/>
                <a:gd name="T6" fmla="*/ 36 w 51"/>
                <a:gd name="T7" fmla="*/ 0 h 107"/>
                <a:gd name="T8" fmla="*/ 36 w 51"/>
                <a:gd name="T9" fmla="*/ 0 h 107"/>
                <a:gd name="T10" fmla="*/ 7 w 51"/>
                <a:gd name="T11" fmla="*/ 47 h 107"/>
                <a:gd name="T12" fmla="*/ 0 w 51"/>
                <a:gd name="T13" fmla="*/ 107 h 107"/>
              </a:gdLst>
              <a:ahLst/>
              <a:cxnLst>
                <a:cxn ang="0">
                  <a:pos x="T0" y="T1"/>
                </a:cxn>
                <a:cxn ang="0">
                  <a:pos x="T2" y="T3"/>
                </a:cxn>
                <a:cxn ang="0">
                  <a:pos x="T4" y="T5"/>
                </a:cxn>
                <a:cxn ang="0">
                  <a:pos x="T6" y="T7"/>
                </a:cxn>
                <a:cxn ang="0">
                  <a:pos x="T8" y="T9"/>
                </a:cxn>
                <a:cxn ang="0">
                  <a:pos x="T10" y="T11"/>
                </a:cxn>
                <a:cxn ang="0">
                  <a:pos x="T12" y="T13"/>
                </a:cxn>
              </a:cxnLst>
              <a:rect l="0" t="0" r="r" b="b"/>
              <a:pathLst>
                <a:path w="51" h="107">
                  <a:moveTo>
                    <a:pt x="0" y="107"/>
                  </a:moveTo>
                  <a:cubicBezTo>
                    <a:pt x="43" y="65"/>
                    <a:pt x="43" y="65"/>
                    <a:pt x="43" y="65"/>
                  </a:cubicBezTo>
                  <a:cubicBezTo>
                    <a:pt x="48" y="61"/>
                    <a:pt x="51" y="55"/>
                    <a:pt x="50" y="49"/>
                  </a:cubicBezTo>
                  <a:cubicBezTo>
                    <a:pt x="36" y="0"/>
                    <a:pt x="36" y="0"/>
                    <a:pt x="36" y="0"/>
                  </a:cubicBezTo>
                  <a:cubicBezTo>
                    <a:pt x="36" y="0"/>
                    <a:pt x="36" y="0"/>
                    <a:pt x="36" y="0"/>
                  </a:cubicBezTo>
                  <a:cubicBezTo>
                    <a:pt x="19" y="10"/>
                    <a:pt x="9" y="28"/>
                    <a:pt x="7" y="47"/>
                  </a:cubicBezTo>
                  <a:lnTo>
                    <a:pt x="0" y="107"/>
                  </a:lnTo>
                  <a:close/>
                </a:path>
              </a:pathLst>
            </a:custGeom>
            <a:solidFill>
              <a:srgbClr val="BB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81">
              <a:extLst>
                <a:ext uri="{FF2B5EF4-FFF2-40B4-BE49-F238E27FC236}">
                  <a16:creationId xmlns:a16="http://schemas.microsoft.com/office/drawing/2014/main" id="{40D84AF7-8F71-324F-99BB-57FFEDEBD63E}"/>
                </a:ext>
              </a:extLst>
            </p:cNvPr>
            <p:cNvSpPr>
              <a:spLocks/>
            </p:cNvSpPr>
            <p:nvPr/>
          </p:nvSpPr>
          <p:spPr bwMode="auto">
            <a:xfrm>
              <a:off x="8590557" y="5489228"/>
              <a:ext cx="99498" cy="223563"/>
            </a:xfrm>
            <a:custGeom>
              <a:avLst/>
              <a:gdLst>
                <a:gd name="T0" fmla="*/ 0 w 81"/>
                <a:gd name="T1" fmla="*/ 0 h 182"/>
                <a:gd name="T2" fmla="*/ 81 w 81"/>
                <a:gd name="T3" fmla="*/ 65 h 182"/>
                <a:gd name="T4" fmla="*/ 79 w 81"/>
                <a:gd name="T5" fmla="*/ 71 h 182"/>
                <a:gd name="T6" fmla="*/ 54 w 81"/>
                <a:gd name="T7" fmla="*/ 182 h 182"/>
                <a:gd name="T8" fmla="*/ 1 w 81"/>
                <a:gd name="T9" fmla="*/ 182 h 182"/>
                <a:gd name="T10" fmla="*/ 1 w 81"/>
                <a:gd name="T11" fmla="*/ 182 h 182"/>
                <a:gd name="T12" fmla="*/ 0 w 81"/>
                <a:gd name="T13" fmla="*/ 0 h 182"/>
              </a:gdLst>
              <a:ahLst/>
              <a:cxnLst>
                <a:cxn ang="0">
                  <a:pos x="T0" y="T1"/>
                </a:cxn>
                <a:cxn ang="0">
                  <a:pos x="T2" y="T3"/>
                </a:cxn>
                <a:cxn ang="0">
                  <a:pos x="T4" y="T5"/>
                </a:cxn>
                <a:cxn ang="0">
                  <a:pos x="T6" y="T7"/>
                </a:cxn>
                <a:cxn ang="0">
                  <a:pos x="T8" y="T9"/>
                </a:cxn>
                <a:cxn ang="0">
                  <a:pos x="T10" y="T11"/>
                </a:cxn>
                <a:cxn ang="0">
                  <a:pos x="T12" y="T13"/>
                </a:cxn>
              </a:cxnLst>
              <a:rect l="0" t="0" r="r" b="b"/>
              <a:pathLst>
                <a:path w="81" h="182">
                  <a:moveTo>
                    <a:pt x="0" y="0"/>
                  </a:moveTo>
                  <a:lnTo>
                    <a:pt x="81" y="65"/>
                  </a:lnTo>
                  <a:lnTo>
                    <a:pt x="79" y="71"/>
                  </a:lnTo>
                  <a:lnTo>
                    <a:pt x="54" y="182"/>
                  </a:lnTo>
                  <a:lnTo>
                    <a:pt x="1" y="182"/>
                  </a:lnTo>
                  <a:lnTo>
                    <a:pt x="1" y="182"/>
                  </a:lnTo>
                  <a:lnTo>
                    <a:pt x="0" y="0"/>
                  </a:lnTo>
                  <a:close/>
                </a:path>
              </a:pathLst>
            </a:custGeom>
            <a:solidFill>
              <a:srgbClr val="BB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82">
              <a:extLst>
                <a:ext uri="{FF2B5EF4-FFF2-40B4-BE49-F238E27FC236}">
                  <a16:creationId xmlns:a16="http://schemas.microsoft.com/office/drawing/2014/main" id="{14B6EF41-A147-5A4C-B26B-6F67C3CA777A}"/>
                </a:ext>
              </a:extLst>
            </p:cNvPr>
            <p:cNvSpPr>
              <a:spLocks/>
            </p:cNvSpPr>
            <p:nvPr/>
          </p:nvSpPr>
          <p:spPr bwMode="auto">
            <a:xfrm>
              <a:off x="8636007" y="5333226"/>
              <a:ext cx="198995" cy="114238"/>
            </a:xfrm>
            <a:custGeom>
              <a:avLst/>
              <a:gdLst>
                <a:gd name="T0" fmla="*/ 105 w 108"/>
                <a:gd name="T1" fmla="*/ 18 h 62"/>
                <a:gd name="T2" fmla="*/ 101 w 108"/>
                <a:gd name="T3" fmla="*/ 5 h 62"/>
                <a:gd name="T4" fmla="*/ 96 w 108"/>
                <a:gd name="T5" fmla="*/ 1 h 62"/>
                <a:gd name="T6" fmla="*/ 91 w 108"/>
                <a:gd name="T7" fmla="*/ 0 h 62"/>
                <a:gd name="T8" fmla="*/ 64 w 108"/>
                <a:gd name="T9" fmla="*/ 11 h 62"/>
                <a:gd name="T10" fmla="*/ 53 w 108"/>
                <a:gd name="T11" fmla="*/ 7 h 62"/>
                <a:gd name="T12" fmla="*/ 46 w 108"/>
                <a:gd name="T13" fmla="*/ 7 h 62"/>
                <a:gd name="T14" fmla="*/ 14 w 108"/>
                <a:gd name="T15" fmla="*/ 22 h 62"/>
                <a:gd name="T16" fmla="*/ 9 w 108"/>
                <a:gd name="T17" fmla="*/ 26 h 62"/>
                <a:gd name="T18" fmla="*/ 0 w 108"/>
                <a:gd name="T19" fmla="*/ 38 h 62"/>
                <a:gd name="T20" fmla="*/ 6 w 108"/>
                <a:gd name="T21" fmla="*/ 62 h 62"/>
                <a:gd name="T22" fmla="*/ 65 w 108"/>
                <a:gd name="T23" fmla="*/ 58 h 62"/>
                <a:gd name="T24" fmla="*/ 99 w 108"/>
                <a:gd name="T25" fmla="*/ 34 h 62"/>
                <a:gd name="T26" fmla="*/ 105 w 108"/>
                <a:gd name="T27" fmla="*/ 1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62">
                  <a:moveTo>
                    <a:pt x="105" y="18"/>
                  </a:moveTo>
                  <a:cubicBezTo>
                    <a:pt x="101" y="5"/>
                    <a:pt x="101" y="5"/>
                    <a:pt x="101" y="5"/>
                  </a:cubicBezTo>
                  <a:cubicBezTo>
                    <a:pt x="96" y="1"/>
                    <a:pt x="96" y="1"/>
                    <a:pt x="96" y="1"/>
                  </a:cubicBezTo>
                  <a:cubicBezTo>
                    <a:pt x="95" y="0"/>
                    <a:pt x="93" y="0"/>
                    <a:pt x="91" y="0"/>
                  </a:cubicBezTo>
                  <a:cubicBezTo>
                    <a:pt x="64" y="11"/>
                    <a:pt x="64" y="11"/>
                    <a:pt x="64" y="11"/>
                  </a:cubicBezTo>
                  <a:cubicBezTo>
                    <a:pt x="53" y="7"/>
                    <a:pt x="53" y="7"/>
                    <a:pt x="53" y="7"/>
                  </a:cubicBezTo>
                  <a:cubicBezTo>
                    <a:pt x="51" y="6"/>
                    <a:pt x="48" y="6"/>
                    <a:pt x="46" y="7"/>
                  </a:cubicBezTo>
                  <a:cubicBezTo>
                    <a:pt x="14" y="22"/>
                    <a:pt x="14" y="22"/>
                    <a:pt x="14" y="22"/>
                  </a:cubicBezTo>
                  <a:cubicBezTo>
                    <a:pt x="12" y="23"/>
                    <a:pt x="10" y="24"/>
                    <a:pt x="9" y="26"/>
                  </a:cubicBezTo>
                  <a:cubicBezTo>
                    <a:pt x="0" y="38"/>
                    <a:pt x="0" y="38"/>
                    <a:pt x="0" y="38"/>
                  </a:cubicBezTo>
                  <a:cubicBezTo>
                    <a:pt x="6" y="62"/>
                    <a:pt x="6" y="62"/>
                    <a:pt x="6" y="62"/>
                  </a:cubicBezTo>
                  <a:cubicBezTo>
                    <a:pt x="65" y="58"/>
                    <a:pt x="65" y="58"/>
                    <a:pt x="65" y="58"/>
                  </a:cubicBezTo>
                  <a:cubicBezTo>
                    <a:pt x="99" y="34"/>
                    <a:pt x="99" y="34"/>
                    <a:pt x="99" y="34"/>
                  </a:cubicBezTo>
                  <a:cubicBezTo>
                    <a:pt x="104" y="29"/>
                    <a:pt x="108" y="24"/>
                    <a:pt x="105" y="18"/>
                  </a:cubicBezTo>
                  <a:close/>
                </a:path>
              </a:pathLst>
            </a:custGeom>
            <a:solidFill>
              <a:srgbClr val="BB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83">
              <a:extLst>
                <a:ext uri="{FF2B5EF4-FFF2-40B4-BE49-F238E27FC236}">
                  <a16:creationId xmlns:a16="http://schemas.microsoft.com/office/drawing/2014/main" id="{8EDA7E1C-1B24-C649-94D8-5BBAEAFA76D2}"/>
                </a:ext>
              </a:extLst>
            </p:cNvPr>
            <p:cNvSpPr>
              <a:spLocks/>
            </p:cNvSpPr>
            <p:nvPr/>
          </p:nvSpPr>
          <p:spPr bwMode="auto">
            <a:xfrm>
              <a:off x="8634779" y="5355336"/>
              <a:ext cx="82301" cy="111781"/>
            </a:xfrm>
            <a:custGeom>
              <a:avLst/>
              <a:gdLst>
                <a:gd name="T0" fmla="*/ 25 w 45"/>
                <a:gd name="T1" fmla="*/ 60 h 61"/>
                <a:gd name="T2" fmla="*/ 25 w 45"/>
                <a:gd name="T3" fmla="*/ 60 h 61"/>
                <a:gd name="T4" fmla="*/ 44 w 45"/>
                <a:gd name="T5" fmla="*/ 40 h 61"/>
                <a:gd name="T6" fmla="*/ 35 w 45"/>
                <a:gd name="T7" fmla="*/ 0 h 61"/>
                <a:gd name="T8" fmla="*/ 15 w 45"/>
                <a:gd name="T9" fmla="*/ 10 h 61"/>
                <a:gd name="T10" fmla="*/ 9 w 45"/>
                <a:gd name="T11" fmla="*/ 15 h 61"/>
                <a:gd name="T12" fmla="*/ 0 w 45"/>
                <a:gd name="T13" fmla="*/ 27 h 61"/>
                <a:gd name="T14" fmla="*/ 6 w 45"/>
                <a:gd name="T15" fmla="*/ 47 h 61"/>
                <a:gd name="T16" fmla="*/ 25 w 45"/>
                <a:gd name="T17" fmla="*/ 6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61">
                  <a:moveTo>
                    <a:pt x="25" y="60"/>
                  </a:moveTo>
                  <a:cubicBezTo>
                    <a:pt x="25" y="60"/>
                    <a:pt x="25" y="60"/>
                    <a:pt x="25" y="60"/>
                  </a:cubicBezTo>
                  <a:cubicBezTo>
                    <a:pt x="36" y="60"/>
                    <a:pt x="45" y="51"/>
                    <a:pt x="44" y="40"/>
                  </a:cubicBezTo>
                  <a:cubicBezTo>
                    <a:pt x="35" y="0"/>
                    <a:pt x="35" y="0"/>
                    <a:pt x="35" y="0"/>
                  </a:cubicBezTo>
                  <a:cubicBezTo>
                    <a:pt x="15" y="10"/>
                    <a:pt x="15" y="10"/>
                    <a:pt x="15" y="10"/>
                  </a:cubicBezTo>
                  <a:cubicBezTo>
                    <a:pt x="13" y="11"/>
                    <a:pt x="11" y="13"/>
                    <a:pt x="9" y="15"/>
                  </a:cubicBezTo>
                  <a:cubicBezTo>
                    <a:pt x="0" y="27"/>
                    <a:pt x="0" y="27"/>
                    <a:pt x="0" y="27"/>
                  </a:cubicBezTo>
                  <a:cubicBezTo>
                    <a:pt x="6" y="47"/>
                    <a:pt x="6" y="47"/>
                    <a:pt x="6" y="47"/>
                  </a:cubicBezTo>
                  <a:cubicBezTo>
                    <a:pt x="8" y="55"/>
                    <a:pt x="16" y="61"/>
                    <a:pt x="25" y="60"/>
                  </a:cubicBezTo>
                  <a:close/>
                </a:path>
              </a:pathLst>
            </a:custGeom>
            <a:solidFill>
              <a:srgbClr val="2A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84">
              <a:extLst>
                <a:ext uri="{FF2B5EF4-FFF2-40B4-BE49-F238E27FC236}">
                  <a16:creationId xmlns:a16="http://schemas.microsoft.com/office/drawing/2014/main" id="{A514602B-AE31-D94C-B716-8ADD28A08E8E}"/>
                </a:ext>
              </a:extLst>
            </p:cNvPr>
            <p:cNvSpPr>
              <a:spLocks/>
            </p:cNvSpPr>
            <p:nvPr/>
          </p:nvSpPr>
          <p:spPr bwMode="auto">
            <a:xfrm>
              <a:off x="8798151" y="5330769"/>
              <a:ext cx="25796" cy="22111"/>
            </a:xfrm>
            <a:custGeom>
              <a:avLst/>
              <a:gdLst>
                <a:gd name="T0" fmla="*/ 0 w 14"/>
                <a:gd name="T1" fmla="*/ 3 h 12"/>
                <a:gd name="T2" fmla="*/ 3 w 14"/>
                <a:gd name="T3" fmla="*/ 10 h 12"/>
                <a:gd name="T4" fmla="*/ 7 w 14"/>
                <a:gd name="T5" fmla="*/ 12 h 12"/>
                <a:gd name="T6" fmla="*/ 14 w 14"/>
                <a:gd name="T7" fmla="*/ 11 h 12"/>
                <a:gd name="T8" fmla="*/ 12 w 14"/>
                <a:gd name="T9" fmla="*/ 4 h 12"/>
                <a:gd name="T10" fmla="*/ 5 w 14"/>
                <a:gd name="T11" fmla="*/ 1 h 12"/>
                <a:gd name="T12" fmla="*/ 0 w 14"/>
                <a:gd name="T13" fmla="*/ 3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0" y="3"/>
                  </a:moveTo>
                  <a:cubicBezTo>
                    <a:pt x="3" y="10"/>
                    <a:pt x="3" y="10"/>
                    <a:pt x="3" y="10"/>
                  </a:cubicBezTo>
                  <a:cubicBezTo>
                    <a:pt x="3" y="11"/>
                    <a:pt x="5" y="12"/>
                    <a:pt x="7" y="12"/>
                  </a:cubicBezTo>
                  <a:cubicBezTo>
                    <a:pt x="14" y="11"/>
                    <a:pt x="14" y="11"/>
                    <a:pt x="14" y="11"/>
                  </a:cubicBezTo>
                  <a:cubicBezTo>
                    <a:pt x="12" y="4"/>
                    <a:pt x="12" y="4"/>
                    <a:pt x="12" y="4"/>
                  </a:cubicBezTo>
                  <a:cubicBezTo>
                    <a:pt x="11" y="1"/>
                    <a:pt x="8" y="0"/>
                    <a:pt x="5" y="1"/>
                  </a:cubicBezTo>
                  <a:lnTo>
                    <a:pt x="0" y="3"/>
                  </a:lnTo>
                  <a:close/>
                </a:path>
              </a:pathLst>
            </a:custGeom>
            <a:solidFill>
              <a:srgbClr val="2A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85">
              <a:extLst>
                <a:ext uri="{FF2B5EF4-FFF2-40B4-BE49-F238E27FC236}">
                  <a16:creationId xmlns:a16="http://schemas.microsoft.com/office/drawing/2014/main" id="{ED684285-C3FC-054E-A3B5-3ABCDBEB2AF1}"/>
                </a:ext>
              </a:extLst>
            </p:cNvPr>
            <p:cNvSpPr>
              <a:spLocks/>
            </p:cNvSpPr>
            <p:nvPr/>
          </p:nvSpPr>
          <p:spPr bwMode="auto">
            <a:xfrm>
              <a:off x="8378050" y="5489228"/>
              <a:ext cx="283753" cy="238303"/>
            </a:xfrm>
            <a:custGeom>
              <a:avLst/>
              <a:gdLst>
                <a:gd name="T0" fmla="*/ 115 w 154"/>
                <a:gd name="T1" fmla="*/ 0 h 129"/>
                <a:gd name="T2" fmla="*/ 95 w 154"/>
                <a:gd name="T3" fmla="*/ 6 h 129"/>
                <a:gd name="T4" fmla="*/ 53 w 154"/>
                <a:gd name="T5" fmla="*/ 16 h 129"/>
                <a:gd name="T6" fmla="*/ 0 w 154"/>
                <a:gd name="T7" fmla="*/ 11 h 129"/>
                <a:gd name="T8" fmla="*/ 48 w 154"/>
                <a:gd name="T9" fmla="*/ 111 h 129"/>
                <a:gd name="T10" fmla="*/ 52 w 154"/>
                <a:gd name="T11" fmla="*/ 117 h 129"/>
                <a:gd name="T12" fmla="*/ 53 w 154"/>
                <a:gd name="T13" fmla="*/ 117 h 129"/>
                <a:gd name="T14" fmla="*/ 101 w 154"/>
                <a:gd name="T15" fmla="*/ 124 h 129"/>
                <a:gd name="T16" fmla="*/ 105 w 154"/>
                <a:gd name="T17" fmla="*/ 123 h 129"/>
                <a:gd name="T18" fmla="*/ 116 w 154"/>
                <a:gd name="T19" fmla="*/ 121 h 129"/>
                <a:gd name="T20" fmla="*/ 154 w 154"/>
                <a:gd name="T21" fmla="*/ 34 h 129"/>
                <a:gd name="T22" fmla="*/ 115 w 154"/>
                <a:gd name="T23"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29">
                  <a:moveTo>
                    <a:pt x="115" y="0"/>
                  </a:moveTo>
                  <a:cubicBezTo>
                    <a:pt x="95" y="6"/>
                    <a:pt x="95" y="6"/>
                    <a:pt x="95" y="6"/>
                  </a:cubicBezTo>
                  <a:cubicBezTo>
                    <a:pt x="53" y="16"/>
                    <a:pt x="53" y="16"/>
                    <a:pt x="53" y="16"/>
                  </a:cubicBezTo>
                  <a:cubicBezTo>
                    <a:pt x="0" y="11"/>
                    <a:pt x="0" y="11"/>
                    <a:pt x="0" y="11"/>
                  </a:cubicBezTo>
                  <a:cubicBezTo>
                    <a:pt x="2" y="16"/>
                    <a:pt x="35" y="88"/>
                    <a:pt x="48" y="111"/>
                  </a:cubicBezTo>
                  <a:cubicBezTo>
                    <a:pt x="49" y="113"/>
                    <a:pt x="50" y="115"/>
                    <a:pt x="52" y="117"/>
                  </a:cubicBezTo>
                  <a:cubicBezTo>
                    <a:pt x="53" y="117"/>
                    <a:pt x="53" y="117"/>
                    <a:pt x="53" y="117"/>
                  </a:cubicBezTo>
                  <a:cubicBezTo>
                    <a:pt x="67" y="126"/>
                    <a:pt x="85" y="129"/>
                    <a:pt x="101" y="124"/>
                  </a:cubicBezTo>
                  <a:cubicBezTo>
                    <a:pt x="105" y="123"/>
                    <a:pt x="105" y="123"/>
                    <a:pt x="105" y="123"/>
                  </a:cubicBezTo>
                  <a:cubicBezTo>
                    <a:pt x="116" y="121"/>
                    <a:pt x="116" y="121"/>
                    <a:pt x="116" y="121"/>
                  </a:cubicBezTo>
                  <a:cubicBezTo>
                    <a:pt x="154" y="34"/>
                    <a:pt x="154" y="34"/>
                    <a:pt x="154" y="34"/>
                  </a:cubicBezTo>
                  <a:lnTo>
                    <a:pt x="115" y="0"/>
                  </a:lnTo>
                  <a:close/>
                </a:path>
              </a:pathLst>
            </a:custGeom>
            <a:solidFill>
              <a:srgbClr val="2A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6">
              <a:extLst>
                <a:ext uri="{FF2B5EF4-FFF2-40B4-BE49-F238E27FC236}">
                  <a16:creationId xmlns:a16="http://schemas.microsoft.com/office/drawing/2014/main" id="{D18E834B-92A2-C545-AD63-D8D8F60CBB21}"/>
                </a:ext>
              </a:extLst>
            </p:cNvPr>
            <p:cNvSpPr>
              <a:spLocks/>
            </p:cNvSpPr>
            <p:nvPr/>
          </p:nvSpPr>
          <p:spPr bwMode="auto">
            <a:xfrm>
              <a:off x="8590557" y="5458519"/>
              <a:ext cx="121608" cy="119152"/>
            </a:xfrm>
            <a:custGeom>
              <a:avLst/>
              <a:gdLst>
                <a:gd name="T0" fmla="*/ 64 w 66"/>
                <a:gd name="T1" fmla="*/ 58 h 65"/>
                <a:gd name="T2" fmla="*/ 64 w 66"/>
                <a:gd name="T3" fmla="*/ 58 h 65"/>
                <a:gd name="T4" fmla="*/ 50 w 66"/>
                <a:gd name="T5" fmla="*/ 61 h 65"/>
                <a:gd name="T6" fmla="*/ 0 w 66"/>
                <a:gd name="T7" fmla="*/ 17 h 65"/>
                <a:gd name="T8" fmla="*/ 9 w 66"/>
                <a:gd name="T9" fmla="*/ 0 h 65"/>
                <a:gd name="T10" fmla="*/ 62 w 66"/>
                <a:gd name="T11" fmla="*/ 47 h 65"/>
                <a:gd name="T12" fmla="*/ 64 w 66"/>
                <a:gd name="T13" fmla="*/ 58 h 65"/>
              </a:gdLst>
              <a:ahLst/>
              <a:cxnLst>
                <a:cxn ang="0">
                  <a:pos x="T0" y="T1"/>
                </a:cxn>
                <a:cxn ang="0">
                  <a:pos x="T2" y="T3"/>
                </a:cxn>
                <a:cxn ang="0">
                  <a:pos x="T4" y="T5"/>
                </a:cxn>
                <a:cxn ang="0">
                  <a:pos x="T6" y="T7"/>
                </a:cxn>
                <a:cxn ang="0">
                  <a:pos x="T8" y="T9"/>
                </a:cxn>
                <a:cxn ang="0">
                  <a:pos x="T10" y="T11"/>
                </a:cxn>
                <a:cxn ang="0">
                  <a:pos x="T12" y="T13"/>
                </a:cxn>
              </a:cxnLst>
              <a:rect l="0" t="0" r="r" b="b"/>
              <a:pathLst>
                <a:path w="66" h="65">
                  <a:moveTo>
                    <a:pt x="64" y="58"/>
                  </a:moveTo>
                  <a:cubicBezTo>
                    <a:pt x="64" y="58"/>
                    <a:pt x="64" y="58"/>
                    <a:pt x="64" y="58"/>
                  </a:cubicBezTo>
                  <a:cubicBezTo>
                    <a:pt x="62" y="63"/>
                    <a:pt x="54" y="65"/>
                    <a:pt x="50" y="61"/>
                  </a:cubicBezTo>
                  <a:cubicBezTo>
                    <a:pt x="0" y="17"/>
                    <a:pt x="0" y="17"/>
                    <a:pt x="0" y="17"/>
                  </a:cubicBezTo>
                  <a:cubicBezTo>
                    <a:pt x="9" y="0"/>
                    <a:pt x="9" y="0"/>
                    <a:pt x="9" y="0"/>
                  </a:cubicBezTo>
                  <a:cubicBezTo>
                    <a:pt x="62" y="47"/>
                    <a:pt x="62" y="47"/>
                    <a:pt x="62" y="47"/>
                  </a:cubicBezTo>
                  <a:cubicBezTo>
                    <a:pt x="65" y="50"/>
                    <a:pt x="66" y="54"/>
                    <a:pt x="64" y="58"/>
                  </a:cubicBezTo>
                  <a:close/>
                </a:path>
              </a:pathLst>
            </a:custGeom>
            <a:solidFill>
              <a:srgbClr val="69A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2">
              <a:extLst>
                <a:ext uri="{FF2B5EF4-FFF2-40B4-BE49-F238E27FC236}">
                  <a16:creationId xmlns:a16="http://schemas.microsoft.com/office/drawing/2014/main" id="{0EF79045-868A-7E4E-9980-54989C8D900C}"/>
                </a:ext>
              </a:extLst>
            </p:cNvPr>
            <p:cNvSpPr>
              <a:spLocks/>
            </p:cNvSpPr>
            <p:nvPr/>
          </p:nvSpPr>
          <p:spPr bwMode="auto">
            <a:xfrm>
              <a:off x="9080676" y="4622002"/>
              <a:ext cx="55276" cy="114238"/>
            </a:xfrm>
            <a:custGeom>
              <a:avLst/>
              <a:gdLst>
                <a:gd name="T0" fmla="*/ 45 w 45"/>
                <a:gd name="T1" fmla="*/ 16 h 93"/>
                <a:gd name="T2" fmla="*/ 42 w 45"/>
                <a:gd name="T3" fmla="*/ 93 h 93"/>
                <a:gd name="T4" fmla="*/ 0 w 45"/>
                <a:gd name="T5" fmla="*/ 90 h 93"/>
                <a:gd name="T6" fmla="*/ 0 w 45"/>
                <a:gd name="T7" fmla="*/ 0 h 93"/>
                <a:gd name="T8" fmla="*/ 45 w 45"/>
                <a:gd name="T9" fmla="*/ 16 h 93"/>
              </a:gdLst>
              <a:ahLst/>
              <a:cxnLst>
                <a:cxn ang="0">
                  <a:pos x="T0" y="T1"/>
                </a:cxn>
                <a:cxn ang="0">
                  <a:pos x="T2" y="T3"/>
                </a:cxn>
                <a:cxn ang="0">
                  <a:pos x="T4" y="T5"/>
                </a:cxn>
                <a:cxn ang="0">
                  <a:pos x="T6" y="T7"/>
                </a:cxn>
                <a:cxn ang="0">
                  <a:pos x="T8" y="T9"/>
                </a:cxn>
              </a:cxnLst>
              <a:rect l="0" t="0" r="r" b="b"/>
              <a:pathLst>
                <a:path w="45" h="93">
                  <a:moveTo>
                    <a:pt x="45" y="16"/>
                  </a:moveTo>
                  <a:lnTo>
                    <a:pt x="42" y="93"/>
                  </a:lnTo>
                  <a:lnTo>
                    <a:pt x="0" y="90"/>
                  </a:lnTo>
                  <a:lnTo>
                    <a:pt x="0" y="0"/>
                  </a:lnTo>
                  <a:lnTo>
                    <a:pt x="45"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3">
              <a:extLst>
                <a:ext uri="{FF2B5EF4-FFF2-40B4-BE49-F238E27FC236}">
                  <a16:creationId xmlns:a16="http://schemas.microsoft.com/office/drawing/2014/main" id="{02B45E7A-4326-E34C-844A-09CCA6495EA1}"/>
                </a:ext>
              </a:extLst>
            </p:cNvPr>
            <p:cNvSpPr>
              <a:spLocks noEditPoints="1"/>
            </p:cNvSpPr>
            <p:nvPr/>
          </p:nvSpPr>
          <p:spPr bwMode="auto">
            <a:xfrm>
              <a:off x="9431988" y="2633213"/>
              <a:ext cx="251815" cy="254272"/>
            </a:xfrm>
            <a:custGeom>
              <a:avLst/>
              <a:gdLst>
                <a:gd name="T0" fmla="*/ 0 w 137"/>
                <a:gd name="T1" fmla="*/ 69 h 138"/>
                <a:gd name="T2" fmla="*/ 69 w 137"/>
                <a:gd name="T3" fmla="*/ 0 h 138"/>
                <a:gd name="T4" fmla="*/ 137 w 137"/>
                <a:gd name="T5" fmla="*/ 65 h 138"/>
                <a:gd name="T6" fmla="*/ 110 w 137"/>
                <a:gd name="T7" fmla="*/ 104 h 138"/>
                <a:gd name="T8" fmla="*/ 89 w 137"/>
                <a:gd name="T9" fmla="*/ 89 h 138"/>
                <a:gd name="T10" fmla="*/ 65 w 137"/>
                <a:gd name="T11" fmla="*/ 103 h 138"/>
                <a:gd name="T12" fmla="*/ 34 w 137"/>
                <a:gd name="T13" fmla="*/ 70 h 138"/>
                <a:gd name="T14" fmla="*/ 65 w 137"/>
                <a:gd name="T15" fmla="*/ 37 h 138"/>
                <a:gd name="T16" fmla="*/ 87 w 137"/>
                <a:gd name="T17" fmla="*/ 49 h 138"/>
                <a:gd name="T18" fmla="*/ 87 w 137"/>
                <a:gd name="T19" fmla="*/ 38 h 138"/>
                <a:gd name="T20" fmla="*/ 99 w 137"/>
                <a:gd name="T21" fmla="*/ 38 h 138"/>
                <a:gd name="T22" fmla="*/ 99 w 137"/>
                <a:gd name="T23" fmla="*/ 80 h 138"/>
                <a:gd name="T24" fmla="*/ 110 w 137"/>
                <a:gd name="T25" fmla="*/ 94 h 138"/>
                <a:gd name="T26" fmla="*/ 126 w 137"/>
                <a:gd name="T27" fmla="*/ 65 h 138"/>
                <a:gd name="T28" fmla="*/ 69 w 137"/>
                <a:gd name="T29" fmla="*/ 11 h 138"/>
                <a:gd name="T30" fmla="*/ 12 w 137"/>
                <a:gd name="T31" fmla="*/ 69 h 138"/>
                <a:gd name="T32" fmla="*/ 70 w 137"/>
                <a:gd name="T33" fmla="*/ 128 h 138"/>
                <a:gd name="T34" fmla="*/ 99 w 137"/>
                <a:gd name="T35" fmla="*/ 121 h 138"/>
                <a:gd name="T36" fmla="*/ 104 w 137"/>
                <a:gd name="T37" fmla="*/ 130 h 138"/>
                <a:gd name="T38" fmla="*/ 70 w 137"/>
                <a:gd name="T39" fmla="*/ 138 h 138"/>
                <a:gd name="T40" fmla="*/ 0 w 137"/>
                <a:gd name="T41" fmla="*/ 69 h 138"/>
                <a:gd name="T42" fmla="*/ 87 w 137"/>
                <a:gd name="T43" fmla="*/ 70 h 138"/>
                <a:gd name="T44" fmla="*/ 67 w 137"/>
                <a:gd name="T45" fmla="*/ 48 h 138"/>
                <a:gd name="T46" fmla="*/ 47 w 137"/>
                <a:gd name="T47" fmla="*/ 70 h 138"/>
                <a:gd name="T48" fmla="*/ 67 w 137"/>
                <a:gd name="T49" fmla="*/ 93 h 138"/>
                <a:gd name="T50" fmla="*/ 87 w 137"/>
                <a:gd name="T51" fmla="*/ 7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7" h="138">
                  <a:moveTo>
                    <a:pt x="0" y="69"/>
                  </a:moveTo>
                  <a:cubicBezTo>
                    <a:pt x="0" y="30"/>
                    <a:pt x="31" y="0"/>
                    <a:pt x="69" y="0"/>
                  </a:cubicBezTo>
                  <a:cubicBezTo>
                    <a:pt x="109" y="0"/>
                    <a:pt x="137" y="29"/>
                    <a:pt x="137" y="65"/>
                  </a:cubicBezTo>
                  <a:cubicBezTo>
                    <a:pt x="137" y="91"/>
                    <a:pt x="125" y="104"/>
                    <a:pt x="110" y="104"/>
                  </a:cubicBezTo>
                  <a:cubicBezTo>
                    <a:pt x="99" y="104"/>
                    <a:pt x="92" y="98"/>
                    <a:pt x="89" y="89"/>
                  </a:cubicBezTo>
                  <a:cubicBezTo>
                    <a:pt x="84" y="99"/>
                    <a:pt x="76" y="103"/>
                    <a:pt x="65" y="103"/>
                  </a:cubicBezTo>
                  <a:cubicBezTo>
                    <a:pt x="48" y="103"/>
                    <a:pt x="34" y="89"/>
                    <a:pt x="34" y="70"/>
                  </a:cubicBezTo>
                  <a:cubicBezTo>
                    <a:pt x="34" y="51"/>
                    <a:pt x="48" y="37"/>
                    <a:pt x="65" y="37"/>
                  </a:cubicBezTo>
                  <a:cubicBezTo>
                    <a:pt x="75" y="37"/>
                    <a:pt x="83" y="42"/>
                    <a:pt x="87" y="49"/>
                  </a:cubicBezTo>
                  <a:cubicBezTo>
                    <a:pt x="87" y="38"/>
                    <a:pt x="87" y="38"/>
                    <a:pt x="87" y="38"/>
                  </a:cubicBezTo>
                  <a:cubicBezTo>
                    <a:pt x="99" y="38"/>
                    <a:pt x="99" y="38"/>
                    <a:pt x="99" y="38"/>
                  </a:cubicBezTo>
                  <a:cubicBezTo>
                    <a:pt x="99" y="80"/>
                    <a:pt x="99" y="80"/>
                    <a:pt x="99" y="80"/>
                  </a:cubicBezTo>
                  <a:cubicBezTo>
                    <a:pt x="99" y="88"/>
                    <a:pt x="103" y="94"/>
                    <a:pt x="110" y="94"/>
                  </a:cubicBezTo>
                  <a:cubicBezTo>
                    <a:pt x="118" y="94"/>
                    <a:pt x="126" y="85"/>
                    <a:pt x="126" y="65"/>
                  </a:cubicBezTo>
                  <a:cubicBezTo>
                    <a:pt x="126" y="34"/>
                    <a:pt x="104" y="11"/>
                    <a:pt x="69" y="11"/>
                  </a:cubicBezTo>
                  <a:cubicBezTo>
                    <a:pt x="35" y="11"/>
                    <a:pt x="12" y="36"/>
                    <a:pt x="12" y="69"/>
                  </a:cubicBezTo>
                  <a:cubicBezTo>
                    <a:pt x="12" y="103"/>
                    <a:pt x="35" y="128"/>
                    <a:pt x="70" y="128"/>
                  </a:cubicBezTo>
                  <a:cubicBezTo>
                    <a:pt x="80" y="128"/>
                    <a:pt x="90" y="125"/>
                    <a:pt x="99" y="121"/>
                  </a:cubicBezTo>
                  <a:cubicBezTo>
                    <a:pt x="104" y="130"/>
                    <a:pt x="104" y="130"/>
                    <a:pt x="104" y="130"/>
                  </a:cubicBezTo>
                  <a:cubicBezTo>
                    <a:pt x="94" y="135"/>
                    <a:pt x="83" y="138"/>
                    <a:pt x="70" y="138"/>
                  </a:cubicBezTo>
                  <a:cubicBezTo>
                    <a:pt x="30" y="138"/>
                    <a:pt x="0" y="109"/>
                    <a:pt x="0" y="69"/>
                  </a:cubicBezTo>
                  <a:close/>
                  <a:moveTo>
                    <a:pt x="87" y="70"/>
                  </a:moveTo>
                  <a:cubicBezTo>
                    <a:pt x="87" y="58"/>
                    <a:pt x="79" y="48"/>
                    <a:pt x="67" y="48"/>
                  </a:cubicBezTo>
                  <a:cubicBezTo>
                    <a:pt x="55" y="48"/>
                    <a:pt x="47" y="58"/>
                    <a:pt x="47" y="70"/>
                  </a:cubicBezTo>
                  <a:cubicBezTo>
                    <a:pt x="47" y="83"/>
                    <a:pt x="55" y="93"/>
                    <a:pt x="67" y="93"/>
                  </a:cubicBezTo>
                  <a:cubicBezTo>
                    <a:pt x="79" y="93"/>
                    <a:pt x="87" y="83"/>
                    <a:pt x="87"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292467882"/>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Pic 267" descr="img267.png"/>
          <p:cNvPicPr>
            <a:picLocks noChangeAspect="1"/>
          </p:cNvPicPr>
          <p:nvPr/>
        </p:nvPicPr>
        <p:blipFill>
          <a:blip r:embed="rId3"/>
          <a:stretch>
            <a:fillRect/>
          </a:stretch>
        </p:blipFill>
        <p:spPr>
          <a:xfrm>
            <a:off x="17745013" y="1230179"/>
            <a:ext cx="0" cy="0"/>
          </a:xfrm>
          <a:prstGeom prst="rect">
            <a:avLst/>
          </a:prstGeom>
        </p:spPr>
      </p:pic>
      <p:sp>
        <p:nvSpPr>
          <p:cNvPr id="7" name="TextBox 6">
            <a:extLst>
              <a:ext uri="{FF2B5EF4-FFF2-40B4-BE49-F238E27FC236}">
                <a16:creationId xmlns:a16="http://schemas.microsoft.com/office/drawing/2014/main" id="{11C527DE-D972-4750-A22F-544BF4A4C78E}"/>
              </a:ext>
            </a:extLst>
          </p:cNvPr>
          <p:cNvSpPr txBox="1"/>
          <p:nvPr/>
        </p:nvSpPr>
        <p:spPr>
          <a:xfrm>
            <a:off x="359118" y="1307542"/>
            <a:ext cx="11450295" cy="276999"/>
          </a:xfrm>
          <a:prstGeom prst="rect">
            <a:avLst/>
          </a:prstGeom>
          <a:noFill/>
        </p:spPr>
        <p:txBody>
          <a:bodyPr wrap="square" lIns="91440" tIns="45720" rIns="91440" bIns="45720" rtlCol="0" anchor="t">
            <a:spAutoFit/>
          </a:bodyPr>
          <a:lstStyle/>
          <a:p>
            <a:r>
              <a:rPr lang="en-US" sz="1200" b="1"/>
              <a:t>What you need in a communications plan</a:t>
            </a:r>
          </a:p>
        </p:txBody>
      </p:sp>
      <p:sp>
        <p:nvSpPr>
          <p:cNvPr id="10" name="Title 3">
            <a:extLst>
              <a:ext uri="{FF2B5EF4-FFF2-40B4-BE49-F238E27FC236}">
                <a16:creationId xmlns:a16="http://schemas.microsoft.com/office/drawing/2014/main" id="{BF926880-9991-4E39-A176-9A358C1C26A8}"/>
              </a:ext>
            </a:extLst>
          </p:cNvPr>
          <p:cNvSpPr>
            <a:spLocks noGrp="1"/>
          </p:cNvSpPr>
          <p:nvPr>
            <p:ph type="title"/>
          </p:nvPr>
        </p:nvSpPr>
        <p:spPr>
          <a:xfrm>
            <a:off x="379413" y="54864"/>
            <a:ext cx="10604385" cy="668692"/>
          </a:xfrm>
        </p:spPr>
        <p:txBody>
          <a:bodyPr/>
          <a:lstStyle/>
          <a:p>
            <a:r>
              <a:rPr lang="en-US"/>
              <a:t>Plan requirements</a:t>
            </a:r>
          </a:p>
        </p:txBody>
      </p:sp>
      <p:graphicFrame>
        <p:nvGraphicFramePr>
          <p:cNvPr id="8" name="Table 2">
            <a:extLst>
              <a:ext uri="{FF2B5EF4-FFF2-40B4-BE49-F238E27FC236}">
                <a16:creationId xmlns:a16="http://schemas.microsoft.com/office/drawing/2014/main" id="{53C6224C-8C2C-2247-8CD1-F75DF3B69A7D}"/>
              </a:ext>
            </a:extLst>
          </p:cNvPr>
          <p:cNvGraphicFramePr>
            <a:graphicFrameLocks noGrp="1"/>
          </p:cNvGraphicFramePr>
          <p:nvPr>
            <p:extLst>
              <p:ext uri="{D42A27DB-BD31-4B8C-83A1-F6EECF244321}">
                <p14:modId xmlns:p14="http://schemas.microsoft.com/office/powerpoint/2010/main" val="4219183685"/>
              </p:ext>
            </p:extLst>
          </p:nvPr>
        </p:nvGraphicFramePr>
        <p:xfrm>
          <a:off x="379412" y="1743628"/>
          <a:ext cx="11430000" cy="4374722"/>
        </p:xfrm>
        <a:graphic>
          <a:graphicData uri="http://schemas.openxmlformats.org/drawingml/2006/table">
            <a:tbl>
              <a:tblPr firstRow="1" bandRow="1">
                <a:tableStyleId>{9D7B26C5-4107-4FEC-AEDC-1716B250A1EF}</a:tableStyleId>
              </a:tblPr>
              <a:tblGrid>
                <a:gridCol w="3006045">
                  <a:extLst>
                    <a:ext uri="{9D8B030D-6E8A-4147-A177-3AD203B41FA5}">
                      <a16:colId xmlns:a16="http://schemas.microsoft.com/office/drawing/2014/main" val="3200665683"/>
                    </a:ext>
                  </a:extLst>
                </a:gridCol>
                <a:gridCol w="4613955">
                  <a:extLst>
                    <a:ext uri="{9D8B030D-6E8A-4147-A177-3AD203B41FA5}">
                      <a16:colId xmlns:a16="http://schemas.microsoft.com/office/drawing/2014/main" val="1527546611"/>
                    </a:ext>
                  </a:extLst>
                </a:gridCol>
                <a:gridCol w="3810000">
                  <a:extLst>
                    <a:ext uri="{9D8B030D-6E8A-4147-A177-3AD203B41FA5}">
                      <a16:colId xmlns:a16="http://schemas.microsoft.com/office/drawing/2014/main" val="3831264945"/>
                    </a:ext>
                  </a:extLst>
                </a:gridCol>
              </a:tblGrid>
              <a:tr h="487943">
                <a:tc>
                  <a:txBody>
                    <a:bodyPr/>
                    <a:lstStyle/>
                    <a:p>
                      <a:r>
                        <a:rPr lang="en-US" sz="1400">
                          <a:solidFill>
                            <a:schemeClr val="bg1"/>
                          </a:solidFill>
                        </a:rPr>
                        <a:t>In your plan, define the:</a:t>
                      </a:r>
                    </a:p>
                  </a:txBody>
                  <a:tcPr anchor="ctr">
                    <a:lnR w="12700" cap="flat" cmpd="sng" algn="ctr">
                      <a:solidFill>
                        <a:schemeClr val="bg1"/>
                      </a:solidFill>
                      <a:prstDash val="solid"/>
                      <a:round/>
                      <a:headEnd type="none" w="med" len="med"/>
                      <a:tailEnd type="none" w="med" len="med"/>
                    </a:lnR>
                    <a:solidFill>
                      <a:schemeClr val="tx1"/>
                    </a:solidFill>
                  </a:tcPr>
                </a:tc>
                <a:tc>
                  <a:txBody>
                    <a:bodyPr/>
                    <a:lstStyle/>
                    <a:p>
                      <a:r>
                        <a:rPr lang="en-US" sz="1400">
                          <a:solidFill>
                            <a:schemeClr val="bg1"/>
                          </a:solidFill>
                        </a:rPr>
                        <a:t>Why is this important?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tx1"/>
                    </a:solidFill>
                  </a:tcPr>
                </a:tc>
                <a:tc>
                  <a:txBody>
                    <a:bodyPr/>
                    <a:lstStyle/>
                    <a:p>
                      <a:r>
                        <a:rPr lang="en-US" sz="1400">
                          <a:solidFill>
                            <a:schemeClr val="bg1"/>
                          </a:solidFill>
                        </a:rPr>
                        <a:t>Start by asking yourself:</a:t>
                      </a:r>
                    </a:p>
                  </a:txBody>
                  <a:tcPr anchor="ctr">
                    <a:lnL w="12700" cap="flat" cmpd="sng" algn="ctr">
                      <a:solidFill>
                        <a:schemeClr val="bg1"/>
                      </a:solidFill>
                      <a:prstDash val="solid"/>
                      <a:round/>
                      <a:headEnd type="none" w="med" len="med"/>
                      <a:tailEnd type="none" w="med" len="med"/>
                    </a:lnL>
                    <a:solidFill>
                      <a:schemeClr val="tx1"/>
                    </a:solidFill>
                  </a:tcPr>
                </a:tc>
                <a:extLst>
                  <a:ext uri="{0D108BD9-81ED-4DB2-BD59-A6C34878D82A}">
                    <a16:rowId xmlns:a16="http://schemas.microsoft.com/office/drawing/2014/main" val="2088507868"/>
                  </a:ext>
                </a:extLst>
              </a:tr>
              <a:tr h="594553">
                <a:tc>
                  <a:txBody>
                    <a:bodyPr/>
                    <a:lstStyle/>
                    <a:p>
                      <a:r>
                        <a:rPr lang="en-US" sz="1200"/>
                        <a:t>Target audiences</a:t>
                      </a:r>
                    </a:p>
                  </a:txBody>
                  <a:tcPr anchor="ct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r>
                        <a:rPr lang="en-US" sz="1200"/>
                        <a:t>Understanding your audiences lets you target communications to specific groups and improves the chance that you reach them</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r>
                        <a:rPr lang="en-US" sz="1200"/>
                        <a:t>What different groups do we need to communicate with? About what?</a:t>
                      </a:r>
                    </a:p>
                  </a:txBody>
                  <a:tcPr anchor="ct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794308278"/>
                  </a:ext>
                </a:extLst>
              </a:tr>
              <a:tr h="594553">
                <a:tc>
                  <a:txBody>
                    <a:bodyPr/>
                    <a:lstStyle/>
                    <a:p>
                      <a:r>
                        <a:rPr lang="en-US" sz="1200"/>
                        <a:t>Appropriate message and tone</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200"/>
                        <a:t>You need to sell your project’s value without causing anxiety and concern about the change. (Make sure to distinguish between strategic, tactical, and operational audience/messaging)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200"/>
                        <a:t>What’s the most important thing I need to communicate? Are there any sensitivities I need to avoid?</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932518732"/>
                  </a:ext>
                </a:extLst>
              </a:tr>
              <a:tr h="594553">
                <a:tc>
                  <a:txBody>
                    <a:bodyPr/>
                    <a:lstStyle/>
                    <a:p>
                      <a:r>
                        <a:rPr lang="en-US" sz="1200"/>
                        <a:t>Delivery formats</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200"/>
                        <a:t>You’ll reach more of your intended audiences by using multiple channels, like town hall meetings, videos, internal project websites, etc.</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200"/>
                        <a:t>What channels should we use when communicating with this audience?</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86509652"/>
                  </a:ext>
                </a:extLst>
              </a:tr>
              <a:tr h="594553">
                <a:tc>
                  <a:txBody>
                    <a:bodyPr/>
                    <a:lstStyle/>
                    <a:p>
                      <a:r>
                        <a:rPr lang="en-US" sz="1200"/>
                        <a:t>Timeline and cadence</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200"/>
                        <a:t>Timely communications can help people see and internalize your messages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200"/>
                        <a:t>What do we communicate with this audience? How frequently?</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26509865"/>
                  </a:ext>
                </a:extLst>
              </a:tr>
              <a:tr h="594553">
                <a:tc>
                  <a:txBody>
                    <a:bodyPr/>
                    <a:lstStyle/>
                    <a:p>
                      <a:r>
                        <a:rPr lang="en-US" sz="1200"/>
                        <a:t>Responsibilities and assignments</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200"/>
                        <a:t>Clearly defining who is responsible for certain communication tasks ensures they get done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200"/>
                        <a:t>Who is responsible for leading communications with this audience?</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345466787"/>
                  </a:ext>
                </a:extLst>
              </a:tr>
              <a:tr h="594553">
                <a:tc>
                  <a:txBody>
                    <a:bodyPr/>
                    <a:lstStyle/>
                    <a:p>
                      <a:r>
                        <a:rPr lang="en-US" sz="1200"/>
                        <a:t>Evaluation plan</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200"/>
                        <a:t>Always evaluate the effectiveness of your messages to identify how to improve them</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200"/>
                        <a:t>How can we track how effective our communications are?</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863819060"/>
                  </a:ext>
                </a:extLst>
              </a:tr>
            </a:tbl>
          </a:graphicData>
        </a:graphic>
      </p:graphicFrame>
    </p:spTree>
    <p:extLst>
      <p:ext uri="{BB962C8B-B14F-4D97-AF65-F5344CB8AC3E}">
        <p14:creationId xmlns:p14="http://schemas.microsoft.com/office/powerpoint/2010/main" val="2685062018"/>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Pic 267" descr="img267.png"/>
          <p:cNvPicPr>
            <a:picLocks noChangeAspect="1"/>
          </p:cNvPicPr>
          <p:nvPr/>
        </p:nvPicPr>
        <p:blipFill>
          <a:blip r:embed="rId3"/>
          <a:stretch>
            <a:fillRect/>
          </a:stretch>
        </p:blipFill>
        <p:spPr>
          <a:xfrm>
            <a:off x="17745013" y="1230179"/>
            <a:ext cx="0" cy="0"/>
          </a:xfrm>
          <a:prstGeom prst="rect">
            <a:avLst/>
          </a:prstGeom>
        </p:spPr>
      </p:pic>
      <p:sp>
        <p:nvSpPr>
          <p:cNvPr id="7" name="TextBox 6">
            <a:extLst>
              <a:ext uri="{FF2B5EF4-FFF2-40B4-BE49-F238E27FC236}">
                <a16:creationId xmlns:a16="http://schemas.microsoft.com/office/drawing/2014/main" id="{11C527DE-D972-4750-A22F-544BF4A4C78E}"/>
              </a:ext>
            </a:extLst>
          </p:cNvPr>
          <p:cNvSpPr txBox="1"/>
          <p:nvPr/>
        </p:nvSpPr>
        <p:spPr>
          <a:xfrm>
            <a:off x="379413" y="995037"/>
            <a:ext cx="11370521" cy="646331"/>
          </a:xfrm>
          <a:prstGeom prst="rect">
            <a:avLst/>
          </a:prstGeom>
          <a:noFill/>
        </p:spPr>
        <p:txBody>
          <a:bodyPr wrap="square" lIns="91440" tIns="45720" rIns="91440" bIns="45720" rtlCol="0" anchor="t">
            <a:spAutoFit/>
          </a:bodyPr>
          <a:lstStyle/>
          <a:p>
            <a:r>
              <a:rPr lang="en-US" sz="1200" b="1"/>
              <a:t>To follow best practice for building an OCM communication plan, </a:t>
            </a:r>
            <a:r>
              <a:rPr lang="en-US" sz="1200"/>
              <a:t>take these four steps to make sure you involve the right people at the right time and finish with an approved plan that considers all the components. Remember to communicate that Performance Analytics is not a one-and-done proposition, but a never-ending, continual, and continually measured process. </a:t>
            </a:r>
            <a:endParaRPr lang="en-US" sz="1400" b="1"/>
          </a:p>
        </p:txBody>
      </p:sp>
      <p:pic>
        <p:nvPicPr>
          <p:cNvPr id="3" name="Picture 2" descr="A screenshot of a computer&#10;&#10;Description automatically generated">
            <a:extLst>
              <a:ext uri="{FF2B5EF4-FFF2-40B4-BE49-F238E27FC236}">
                <a16:creationId xmlns:a16="http://schemas.microsoft.com/office/drawing/2014/main" id="{091F19B6-4193-44F7-A8F9-41C38B6F4B0D}"/>
              </a:ext>
            </a:extLst>
          </p:cNvPr>
          <p:cNvPicPr>
            <a:picLocks noChangeAspect="1"/>
          </p:cNvPicPr>
          <p:nvPr/>
        </p:nvPicPr>
        <p:blipFill>
          <a:blip r:embed="rId4"/>
          <a:stretch>
            <a:fillRect/>
          </a:stretch>
        </p:blipFill>
        <p:spPr>
          <a:xfrm>
            <a:off x="465446" y="1845387"/>
            <a:ext cx="10739654" cy="4060113"/>
          </a:xfrm>
          <a:prstGeom prst="rect">
            <a:avLst/>
          </a:prstGeom>
        </p:spPr>
      </p:pic>
      <p:sp>
        <p:nvSpPr>
          <p:cNvPr id="10" name="Title 3">
            <a:extLst>
              <a:ext uri="{FF2B5EF4-FFF2-40B4-BE49-F238E27FC236}">
                <a16:creationId xmlns:a16="http://schemas.microsoft.com/office/drawing/2014/main" id="{480A683D-ECD4-42EB-9A4E-01FD543A7EAC}"/>
              </a:ext>
            </a:extLst>
          </p:cNvPr>
          <p:cNvSpPr>
            <a:spLocks noGrp="1"/>
          </p:cNvSpPr>
          <p:nvPr>
            <p:ph type="title"/>
          </p:nvPr>
        </p:nvSpPr>
        <p:spPr>
          <a:xfrm>
            <a:off x="379413" y="54864"/>
            <a:ext cx="10592759" cy="668692"/>
          </a:xfrm>
        </p:spPr>
        <p:txBody>
          <a:bodyPr/>
          <a:lstStyle/>
          <a:p>
            <a:r>
              <a:rPr lang="en-US"/>
              <a:t>Best practices</a:t>
            </a:r>
          </a:p>
        </p:txBody>
      </p:sp>
    </p:spTree>
    <p:extLst>
      <p:ext uri="{BB962C8B-B14F-4D97-AF65-F5344CB8AC3E}">
        <p14:creationId xmlns:p14="http://schemas.microsoft.com/office/powerpoint/2010/main" val="518833771"/>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Pic 267" descr="img267.png"/>
          <p:cNvPicPr>
            <a:picLocks noChangeAspect="1"/>
          </p:cNvPicPr>
          <p:nvPr/>
        </p:nvPicPr>
        <p:blipFill>
          <a:blip r:embed="rId3"/>
          <a:stretch>
            <a:fillRect/>
          </a:stretch>
        </p:blipFill>
        <p:spPr>
          <a:xfrm>
            <a:off x="17745013" y="1230179"/>
            <a:ext cx="0" cy="0"/>
          </a:xfrm>
          <a:prstGeom prst="rect">
            <a:avLst/>
          </a:prstGeom>
        </p:spPr>
      </p:pic>
      <p:sp>
        <p:nvSpPr>
          <p:cNvPr id="7" name="TextBox 6">
            <a:extLst>
              <a:ext uri="{FF2B5EF4-FFF2-40B4-BE49-F238E27FC236}">
                <a16:creationId xmlns:a16="http://schemas.microsoft.com/office/drawing/2014/main" id="{11C527DE-D972-4750-A22F-544BF4A4C78E}"/>
              </a:ext>
            </a:extLst>
          </p:cNvPr>
          <p:cNvSpPr txBox="1"/>
          <p:nvPr/>
        </p:nvSpPr>
        <p:spPr>
          <a:xfrm>
            <a:off x="379413" y="1333825"/>
            <a:ext cx="11370521" cy="738664"/>
          </a:xfrm>
          <a:prstGeom prst="rect">
            <a:avLst/>
          </a:prstGeom>
          <a:noFill/>
        </p:spPr>
        <p:txBody>
          <a:bodyPr wrap="square" rtlCol="0" anchor="t">
            <a:spAutoFit/>
          </a:bodyPr>
          <a:lstStyle/>
          <a:p>
            <a:r>
              <a:rPr lang="en-US" sz="1400" b="1"/>
              <a:t>The most effective OCM communication plans </a:t>
            </a:r>
            <a:r>
              <a:rPr lang="en-US" sz="1400"/>
              <a:t>are built in a project plan format that includes information across all plan components in one place and can be easily updated to track communications efforts over time. We recommend the format below (includes examples). </a:t>
            </a:r>
            <a:endParaRPr lang="en-US" sz="1400" b="1"/>
          </a:p>
        </p:txBody>
      </p:sp>
      <p:sp>
        <p:nvSpPr>
          <p:cNvPr id="10" name="Title 3">
            <a:extLst>
              <a:ext uri="{FF2B5EF4-FFF2-40B4-BE49-F238E27FC236}">
                <a16:creationId xmlns:a16="http://schemas.microsoft.com/office/drawing/2014/main" id="{249A11EB-DF84-43A9-9927-05FDD271EC7E}"/>
              </a:ext>
            </a:extLst>
          </p:cNvPr>
          <p:cNvSpPr>
            <a:spLocks noGrp="1"/>
          </p:cNvSpPr>
          <p:nvPr>
            <p:ph type="title"/>
          </p:nvPr>
        </p:nvSpPr>
        <p:spPr>
          <a:xfrm>
            <a:off x="379413" y="54864"/>
            <a:ext cx="10592759" cy="668692"/>
          </a:xfrm>
        </p:spPr>
        <p:txBody>
          <a:bodyPr/>
          <a:lstStyle/>
          <a:p>
            <a:r>
              <a:rPr lang="en-US"/>
              <a:t>Recommended format</a:t>
            </a:r>
          </a:p>
        </p:txBody>
      </p:sp>
      <p:graphicFrame>
        <p:nvGraphicFramePr>
          <p:cNvPr id="8" name="Table 2">
            <a:extLst>
              <a:ext uri="{FF2B5EF4-FFF2-40B4-BE49-F238E27FC236}">
                <a16:creationId xmlns:a16="http://schemas.microsoft.com/office/drawing/2014/main" id="{D81BD63B-BDA8-5F49-961D-2E6BF6772536}"/>
              </a:ext>
            </a:extLst>
          </p:cNvPr>
          <p:cNvGraphicFramePr>
            <a:graphicFrameLocks noGrp="1"/>
          </p:cNvGraphicFramePr>
          <p:nvPr>
            <p:extLst>
              <p:ext uri="{D42A27DB-BD31-4B8C-83A1-F6EECF244321}">
                <p14:modId xmlns:p14="http://schemas.microsoft.com/office/powerpoint/2010/main" val="2006118095"/>
              </p:ext>
            </p:extLst>
          </p:nvPr>
        </p:nvGraphicFramePr>
        <p:xfrm>
          <a:off x="379411" y="2400300"/>
          <a:ext cx="11429998" cy="3101525"/>
        </p:xfrm>
        <a:graphic>
          <a:graphicData uri="http://schemas.openxmlformats.org/drawingml/2006/table">
            <a:tbl>
              <a:tblPr firstRow="1" bandRow="1">
                <a:tableStyleId>{9D7B26C5-4107-4FEC-AEDC-1716B250A1EF}</a:tableStyleId>
              </a:tblPr>
              <a:tblGrid>
                <a:gridCol w="1427618">
                  <a:extLst>
                    <a:ext uri="{9D8B030D-6E8A-4147-A177-3AD203B41FA5}">
                      <a16:colId xmlns:a16="http://schemas.microsoft.com/office/drawing/2014/main" val="3200665683"/>
                    </a:ext>
                  </a:extLst>
                </a:gridCol>
                <a:gridCol w="2438400">
                  <a:extLst>
                    <a:ext uri="{9D8B030D-6E8A-4147-A177-3AD203B41FA5}">
                      <a16:colId xmlns:a16="http://schemas.microsoft.com/office/drawing/2014/main" val="1527546611"/>
                    </a:ext>
                  </a:extLst>
                </a:gridCol>
                <a:gridCol w="1512796">
                  <a:extLst>
                    <a:ext uri="{9D8B030D-6E8A-4147-A177-3AD203B41FA5}">
                      <a16:colId xmlns:a16="http://schemas.microsoft.com/office/drawing/2014/main" val="3576108396"/>
                    </a:ext>
                  </a:extLst>
                </a:gridCol>
                <a:gridCol w="1512796">
                  <a:extLst>
                    <a:ext uri="{9D8B030D-6E8A-4147-A177-3AD203B41FA5}">
                      <a16:colId xmlns:a16="http://schemas.microsoft.com/office/drawing/2014/main" val="2815462041"/>
                    </a:ext>
                  </a:extLst>
                </a:gridCol>
                <a:gridCol w="1512796">
                  <a:extLst>
                    <a:ext uri="{9D8B030D-6E8A-4147-A177-3AD203B41FA5}">
                      <a16:colId xmlns:a16="http://schemas.microsoft.com/office/drawing/2014/main" val="152666913"/>
                    </a:ext>
                  </a:extLst>
                </a:gridCol>
                <a:gridCol w="1512796">
                  <a:extLst>
                    <a:ext uri="{9D8B030D-6E8A-4147-A177-3AD203B41FA5}">
                      <a16:colId xmlns:a16="http://schemas.microsoft.com/office/drawing/2014/main" val="122308698"/>
                    </a:ext>
                  </a:extLst>
                </a:gridCol>
                <a:gridCol w="1512796">
                  <a:extLst>
                    <a:ext uri="{9D8B030D-6E8A-4147-A177-3AD203B41FA5}">
                      <a16:colId xmlns:a16="http://schemas.microsoft.com/office/drawing/2014/main" val="3831264945"/>
                    </a:ext>
                  </a:extLst>
                </a:gridCol>
              </a:tblGrid>
              <a:tr h="724085">
                <a:tc>
                  <a:txBody>
                    <a:bodyPr/>
                    <a:lstStyle/>
                    <a:p>
                      <a:r>
                        <a:rPr lang="en-US" sz="1200">
                          <a:solidFill>
                            <a:schemeClr val="bg1"/>
                          </a:solidFill>
                        </a:rPr>
                        <a:t>Activity</a:t>
                      </a:r>
                    </a:p>
                  </a:txBody>
                  <a:tcPr anchor="ctr">
                    <a:lnR w="12700" cap="flat" cmpd="sng" algn="ctr">
                      <a:solidFill>
                        <a:schemeClr val="bg1"/>
                      </a:solidFill>
                      <a:prstDash val="solid"/>
                      <a:round/>
                      <a:headEnd type="none" w="med" len="med"/>
                      <a:tailEnd type="none" w="med" len="med"/>
                    </a:lnR>
                    <a:solidFill>
                      <a:schemeClr val="tx1"/>
                    </a:solidFill>
                  </a:tcPr>
                </a:tc>
                <a:tc>
                  <a:txBody>
                    <a:bodyPr/>
                    <a:lstStyle/>
                    <a:p>
                      <a:r>
                        <a:rPr lang="en-US" sz="1200">
                          <a:solidFill>
                            <a:schemeClr val="bg1"/>
                          </a:solidFill>
                        </a:rPr>
                        <a:t>Communication objectives/message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tx1"/>
                    </a:solidFill>
                  </a:tcPr>
                </a:tc>
                <a:tc>
                  <a:txBody>
                    <a:bodyPr/>
                    <a:lstStyle/>
                    <a:p>
                      <a:r>
                        <a:rPr lang="en-US" sz="1200">
                          <a:solidFill>
                            <a:schemeClr val="bg1"/>
                          </a:solidFill>
                        </a:rPr>
                        <a:t>Audience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tx1"/>
                    </a:solidFill>
                  </a:tcPr>
                </a:tc>
                <a:tc>
                  <a:txBody>
                    <a:bodyPr/>
                    <a:lstStyle/>
                    <a:p>
                      <a:r>
                        <a:rPr lang="en-US" sz="1200">
                          <a:solidFill>
                            <a:schemeClr val="bg1"/>
                          </a:solidFill>
                        </a:rPr>
                        <a:t>Delivery format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tx1"/>
                    </a:solidFill>
                  </a:tcPr>
                </a:tc>
                <a:tc>
                  <a:txBody>
                    <a:bodyPr/>
                    <a:lstStyle/>
                    <a:p>
                      <a:r>
                        <a:rPr lang="en-US" sz="1200">
                          <a:solidFill>
                            <a:schemeClr val="bg1"/>
                          </a:solidFill>
                        </a:rPr>
                        <a:t>Time frame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tx1"/>
                    </a:solidFill>
                  </a:tcPr>
                </a:tc>
                <a:tc>
                  <a:txBody>
                    <a:bodyPr/>
                    <a:lstStyle/>
                    <a:p>
                      <a:r>
                        <a:rPr lang="en-US" sz="1200">
                          <a:solidFill>
                            <a:schemeClr val="bg1"/>
                          </a:solidFill>
                        </a:rPr>
                        <a:t>Responsibility (ownership)</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tx1"/>
                    </a:solidFill>
                  </a:tcPr>
                </a:tc>
                <a:tc>
                  <a:txBody>
                    <a:bodyPr/>
                    <a:lstStyle/>
                    <a:p>
                      <a:r>
                        <a:rPr lang="en-US" sz="1200">
                          <a:solidFill>
                            <a:schemeClr val="bg1"/>
                          </a:solidFill>
                        </a:rPr>
                        <a:t>Status</a:t>
                      </a:r>
                    </a:p>
                  </a:txBody>
                  <a:tcPr anchor="ctr">
                    <a:lnL w="12700" cap="flat" cmpd="sng" algn="ctr">
                      <a:solidFill>
                        <a:schemeClr val="bg1"/>
                      </a:solidFill>
                      <a:prstDash val="solid"/>
                      <a:round/>
                      <a:headEnd type="none" w="med" len="med"/>
                      <a:tailEnd type="none" w="med" len="med"/>
                    </a:lnL>
                    <a:solidFill>
                      <a:schemeClr val="tx1"/>
                    </a:solidFill>
                  </a:tcPr>
                </a:tc>
                <a:extLst>
                  <a:ext uri="{0D108BD9-81ED-4DB2-BD59-A6C34878D82A}">
                    <a16:rowId xmlns:a16="http://schemas.microsoft.com/office/drawing/2014/main" val="2088507868"/>
                  </a:ext>
                </a:extLst>
              </a:tr>
              <a:tr h="1005840">
                <a:tc>
                  <a:txBody>
                    <a:bodyPr/>
                    <a:lstStyle/>
                    <a:p>
                      <a:r>
                        <a:rPr lang="en-US" sz="1200"/>
                        <a:t>Initial announcement</a:t>
                      </a:r>
                    </a:p>
                  </a:txBody>
                  <a:tcPr marT="137160" marB="137160">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en-US" sz="1200"/>
                        <a:t>Create buzz and </a:t>
                      </a:r>
                      <a:br>
                        <a:rPr lang="en-US" sz="1200"/>
                      </a:br>
                      <a:r>
                        <a:rPr lang="en-US" sz="1200"/>
                        <a:t>drive awareness</a:t>
                      </a:r>
                    </a:p>
                    <a:p>
                      <a:pPr marL="171450" indent="-171450">
                        <a:buFont typeface="Arial" panose="020B0604020202020204" pitchFamily="34" charset="0"/>
                        <a:buChar char="•"/>
                      </a:pPr>
                      <a:r>
                        <a:rPr lang="en-US" sz="1200"/>
                        <a:t>Announce kickoff event</a:t>
                      </a:r>
                    </a:p>
                  </a:txBody>
                  <a:tcPr marT="137160" marB="13716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r>
                        <a:rPr lang="en-US" sz="1200"/>
                        <a:t>Entire company</a:t>
                      </a:r>
                    </a:p>
                  </a:txBody>
                  <a:tcPr marT="137160" marB="13716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r>
                        <a:rPr lang="en-US" sz="1200"/>
                        <a:t>Email</a:t>
                      </a:r>
                    </a:p>
                  </a:txBody>
                  <a:tcPr marT="137160" marB="13716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r>
                        <a:rPr lang="en-US" sz="1200"/>
                        <a:t>ASAP, followed up with </a:t>
                      </a:r>
                      <a:br>
                        <a:rPr lang="en-US" sz="1200"/>
                      </a:br>
                      <a:r>
                        <a:rPr lang="en-US" sz="1200"/>
                        <a:t>biweekly emails</a:t>
                      </a:r>
                    </a:p>
                  </a:txBody>
                  <a:tcPr marT="137160" marB="13716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r>
                        <a:rPr lang="en-US" sz="1200"/>
                        <a:t>Communications team and OCM program lead</a:t>
                      </a:r>
                    </a:p>
                  </a:txBody>
                  <a:tcPr marT="137160" marB="13716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r>
                        <a:rPr lang="en-US" sz="1200"/>
                        <a:t>Planned</a:t>
                      </a:r>
                    </a:p>
                  </a:txBody>
                  <a:tcPr marT="137160" marB="137160">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794308278"/>
                  </a:ext>
                </a:extLst>
              </a:tr>
              <a:tr h="1005840">
                <a:tc>
                  <a:txBody>
                    <a:bodyPr/>
                    <a:lstStyle/>
                    <a:p>
                      <a:r>
                        <a:rPr lang="en-US" sz="1200"/>
                        <a:t>Kickoff for all hands (event)</a:t>
                      </a:r>
                    </a:p>
                  </a:txBody>
                  <a:tcPr marT="137160" marB="137160">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en-US" sz="1200"/>
                        <a:t>Exec sponsor speaks to the project’s value</a:t>
                      </a:r>
                    </a:p>
                    <a:p>
                      <a:pPr marL="171450" indent="-171450">
                        <a:buFont typeface="Arial" panose="020B0604020202020204" pitchFamily="34" charset="0"/>
                        <a:buChar char="•"/>
                      </a:pPr>
                      <a:r>
                        <a:rPr lang="en-US" sz="1200"/>
                        <a:t>Provide overview of what </a:t>
                      </a:r>
                      <a:br>
                        <a:rPr lang="en-US" sz="1200"/>
                      </a:br>
                      <a:r>
                        <a:rPr lang="en-US" sz="1200"/>
                        <a:t>to expect</a:t>
                      </a:r>
                    </a:p>
                    <a:p>
                      <a:pPr marL="171450" indent="-171450">
                        <a:buFont typeface="Arial" panose="020B0604020202020204" pitchFamily="34" charset="0"/>
                        <a:buChar char="•"/>
                      </a:pPr>
                      <a:r>
                        <a:rPr lang="en-US" sz="1200"/>
                        <a:t>Introduce theme and have some swag</a:t>
                      </a:r>
                    </a:p>
                  </a:txBody>
                  <a:tcPr marT="137160" marB="13716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200"/>
                        <a:t>Departments affected by </a:t>
                      </a:r>
                      <a:br>
                        <a:rPr lang="en-US" sz="1200"/>
                      </a:br>
                      <a:r>
                        <a:rPr lang="en-US" sz="1200"/>
                        <a:t>the change</a:t>
                      </a:r>
                    </a:p>
                  </a:txBody>
                  <a:tcPr marT="137160" marB="13716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200"/>
                        <a:t>Townhall style meeting and webinar for remote workers</a:t>
                      </a:r>
                    </a:p>
                  </a:txBody>
                  <a:tcPr marT="137160" marB="13716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200"/>
                        <a:t>At beginning </a:t>
                      </a:r>
                      <a:br>
                        <a:rPr lang="en-US" sz="1200"/>
                      </a:br>
                      <a:r>
                        <a:rPr lang="en-US" sz="1200"/>
                        <a:t>of project</a:t>
                      </a:r>
                    </a:p>
                  </a:txBody>
                  <a:tcPr marT="137160" marB="13716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200"/>
                        <a:t>Executive sponsor</a:t>
                      </a:r>
                    </a:p>
                  </a:txBody>
                  <a:tcPr marT="137160" marB="13716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200"/>
                        <a:t>Planned</a:t>
                      </a:r>
                    </a:p>
                  </a:txBody>
                  <a:tcPr marT="137160" marB="137160">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932518732"/>
                  </a:ext>
                </a:extLst>
              </a:tr>
            </a:tbl>
          </a:graphicData>
        </a:graphic>
      </p:graphicFrame>
    </p:spTree>
    <p:extLst>
      <p:ext uri="{BB962C8B-B14F-4D97-AF65-F5344CB8AC3E}">
        <p14:creationId xmlns:p14="http://schemas.microsoft.com/office/powerpoint/2010/main" val="3394287411"/>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2882F-FB41-4233-A077-1D98B44D5C71}"/>
              </a:ext>
            </a:extLst>
          </p:cNvPr>
          <p:cNvSpPr>
            <a:spLocks noGrp="1"/>
          </p:cNvSpPr>
          <p:nvPr>
            <p:ph type="ctrTitle"/>
          </p:nvPr>
        </p:nvSpPr>
        <p:spPr>
          <a:xfrm>
            <a:off x="614766" y="2005012"/>
            <a:ext cx="8179914" cy="1336386"/>
          </a:xfrm>
        </p:spPr>
        <p:txBody>
          <a:bodyPr/>
          <a:lstStyle/>
          <a:p>
            <a:r>
              <a:rPr lang="en-US"/>
              <a:t>Close</a:t>
            </a:r>
          </a:p>
        </p:txBody>
      </p:sp>
      <p:sp>
        <p:nvSpPr>
          <p:cNvPr id="3" name="Text Placeholder 2">
            <a:extLst>
              <a:ext uri="{FF2B5EF4-FFF2-40B4-BE49-F238E27FC236}">
                <a16:creationId xmlns:a16="http://schemas.microsoft.com/office/drawing/2014/main" id="{5EDDF365-C969-4EFC-82AF-C03B1A03749A}"/>
              </a:ext>
            </a:extLst>
          </p:cNvPr>
          <p:cNvSpPr>
            <a:spLocks noGrp="1"/>
          </p:cNvSpPr>
          <p:nvPr>
            <p:ph type="body" sz="quarter" idx="10"/>
          </p:nvPr>
        </p:nvSpPr>
        <p:spPr>
          <a:xfrm>
            <a:off x="629072" y="3360858"/>
            <a:ext cx="6152728" cy="789637"/>
          </a:xfrm>
        </p:spPr>
        <p:txBody>
          <a:bodyPr/>
          <a:lstStyle/>
          <a:p>
            <a:r>
              <a:rPr lang="en-US"/>
              <a:t>Rollout complete, now improvement loop begins</a:t>
            </a:r>
          </a:p>
        </p:txBody>
      </p:sp>
    </p:spTree>
    <p:extLst>
      <p:ext uri="{BB962C8B-B14F-4D97-AF65-F5344CB8AC3E}">
        <p14:creationId xmlns:p14="http://schemas.microsoft.com/office/powerpoint/2010/main" val="263576709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Pic 270" descr="img270.png"/>
          <p:cNvPicPr>
            <a:picLocks noChangeAspect="1"/>
          </p:cNvPicPr>
          <p:nvPr/>
        </p:nvPicPr>
        <p:blipFill>
          <a:blip r:embed="rId3"/>
          <a:stretch>
            <a:fillRect/>
          </a:stretch>
        </p:blipFill>
        <p:spPr>
          <a:xfrm>
            <a:off x="17745013" y="1088777"/>
            <a:ext cx="0" cy="0"/>
          </a:xfrm>
          <a:prstGeom prst="rect">
            <a:avLst/>
          </a:prstGeom>
        </p:spPr>
      </p:pic>
      <p:graphicFrame>
        <p:nvGraphicFramePr>
          <p:cNvPr id="17" name="Table 16">
            <a:extLst>
              <a:ext uri="{FF2B5EF4-FFF2-40B4-BE49-F238E27FC236}">
                <a16:creationId xmlns:a16="http://schemas.microsoft.com/office/drawing/2014/main" id="{5C5306E9-C147-734F-A9AF-6B170AAC5260}"/>
              </a:ext>
            </a:extLst>
          </p:cNvPr>
          <p:cNvGraphicFramePr>
            <a:graphicFrameLocks noGrp="1"/>
          </p:cNvGraphicFramePr>
          <p:nvPr>
            <p:extLst>
              <p:ext uri="{D42A27DB-BD31-4B8C-83A1-F6EECF244321}">
                <p14:modId xmlns:p14="http://schemas.microsoft.com/office/powerpoint/2010/main" val="424837892"/>
              </p:ext>
            </p:extLst>
          </p:nvPr>
        </p:nvGraphicFramePr>
        <p:xfrm>
          <a:off x="379413" y="1062930"/>
          <a:ext cx="11430000" cy="4932518"/>
        </p:xfrm>
        <a:graphic>
          <a:graphicData uri="http://schemas.openxmlformats.org/drawingml/2006/table">
            <a:tbl>
              <a:tblPr firstRow="1" bandRow="1" bandCol="1">
                <a:tableStyleId>{69012ECD-51FC-41F1-AA8D-1B2483CD663E}</a:tableStyleId>
              </a:tblPr>
              <a:tblGrid>
                <a:gridCol w="11430000">
                  <a:extLst>
                    <a:ext uri="{9D8B030D-6E8A-4147-A177-3AD203B41FA5}">
                      <a16:colId xmlns:a16="http://schemas.microsoft.com/office/drawing/2014/main" val="2402900772"/>
                    </a:ext>
                  </a:extLst>
                </a:gridCol>
              </a:tblGrid>
              <a:tr h="315946">
                <a:tc>
                  <a:txBody>
                    <a:bodyPr/>
                    <a:lstStyle/>
                    <a:p>
                      <a:r>
                        <a:rPr lang="en-US" sz="1400">
                          <a:solidFill>
                            <a:schemeClr val="bg1"/>
                          </a:solidFill>
                        </a:rPr>
                        <a:t>Close</a:t>
                      </a:r>
                    </a:p>
                  </a:txBody>
                  <a:tcP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B w="635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74787461"/>
                  </a:ext>
                </a:extLst>
              </a:tr>
              <a:tr h="4616572">
                <a:tc>
                  <a:txBody>
                    <a:bodyPr/>
                    <a:lstStyle/>
                    <a:p>
                      <a:pPr marL="23" lvl="0" indent="0">
                        <a:buFont typeface="Wingdings" pitchFamily="2" charset="2"/>
                        <a:buNone/>
                      </a:pPr>
                      <a:endParaRPr lang="en-US" sz="1200">
                        <a:solidFill>
                          <a:schemeClr val="tx1"/>
                        </a:solidFill>
                      </a:endParaRPr>
                    </a:p>
                  </a:txBody>
                  <a:tcP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631936885"/>
                  </a:ext>
                </a:extLst>
              </a:tr>
            </a:tbl>
          </a:graphicData>
        </a:graphic>
      </p:graphicFrame>
      <p:sp>
        <p:nvSpPr>
          <p:cNvPr id="18" name="Title 2">
            <a:extLst>
              <a:ext uri="{FF2B5EF4-FFF2-40B4-BE49-F238E27FC236}">
                <a16:creationId xmlns:a16="http://schemas.microsoft.com/office/drawing/2014/main" id="{8CC4B354-CF94-A74D-8334-192D8CF5F960}"/>
              </a:ext>
            </a:extLst>
          </p:cNvPr>
          <p:cNvSpPr>
            <a:spLocks noGrp="1"/>
          </p:cNvSpPr>
          <p:nvPr>
            <p:ph type="title"/>
          </p:nvPr>
        </p:nvSpPr>
        <p:spPr>
          <a:xfrm>
            <a:off x="379413" y="54864"/>
            <a:ext cx="12287290" cy="668692"/>
          </a:xfrm>
        </p:spPr>
        <p:txBody>
          <a:bodyPr/>
          <a:lstStyle/>
          <a:p>
            <a:r>
              <a:rPr lang="en-US"/>
              <a:t>Close phase of self implementation</a:t>
            </a:r>
          </a:p>
        </p:txBody>
      </p:sp>
      <p:sp>
        <p:nvSpPr>
          <p:cNvPr id="2" name="Rectangle 1">
            <a:extLst>
              <a:ext uri="{FF2B5EF4-FFF2-40B4-BE49-F238E27FC236}">
                <a16:creationId xmlns:a16="http://schemas.microsoft.com/office/drawing/2014/main" id="{7A34031E-0485-E846-B033-471AF7C16EF9}"/>
              </a:ext>
            </a:extLst>
          </p:cNvPr>
          <p:cNvSpPr/>
          <p:nvPr/>
        </p:nvSpPr>
        <p:spPr>
          <a:xfrm>
            <a:off x="379413" y="1391438"/>
            <a:ext cx="11319251" cy="1384995"/>
          </a:xfrm>
          <a:prstGeom prst="rect">
            <a:avLst/>
          </a:prstGeom>
        </p:spPr>
        <p:txBody>
          <a:bodyPr wrap="square" lIns="91440" tIns="45720" rIns="91440" bIns="45720" anchor="t">
            <a:spAutoFit/>
          </a:bodyPr>
          <a:lstStyle/>
          <a:p>
            <a:r>
              <a:rPr lang="en-US" sz="1200"/>
              <a:t>The implementation team </a:t>
            </a:r>
            <a:r>
              <a:rPr lang="en-US" sz="1200" b="1"/>
              <a:t>hands off to the platform maintenance team</a:t>
            </a:r>
            <a:r>
              <a:rPr lang="en-US" sz="1200"/>
              <a:t>, now </a:t>
            </a:r>
            <a:r>
              <a:rPr lang="en-US" sz="1200" b="1"/>
              <a:t>improvement begins</a:t>
            </a:r>
            <a:r>
              <a:rPr lang="en-US" sz="1200"/>
              <a:t>.</a:t>
            </a:r>
          </a:p>
          <a:p>
            <a:endParaRPr lang="en-US" sz="1200"/>
          </a:p>
          <a:p>
            <a:r>
              <a:rPr lang="en-US" sz="1200"/>
              <a:t>Set up feedback loops including:</a:t>
            </a:r>
          </a:p>
          <a:p>
            <a:pPr marL="171450" indent="-171450">
              <a:buFont typeface="Arial" panose="020B0604020202020204" pitchFamily="34" charset="0"/>
              <a:buChar char="•"/>
            </a:pPr>
            <a:r>
              <a:rPr lang="en-US" sz="1200" b="1"/>
              <a:t>Measuring value realization KPIs </a:t>
            </a:r>
          </a:p>
          <a:p>
            <a:endParaRPr lang="en-US" sz="1200">
              <a:solidFill>
                <a:srgbClr val="283D40"/>
              </a:solidFill>
            </a:endParaRPr>
          </a:p>
          <a:p>
            <a:endParaRPr lang="en-US" sz="1200">
              <a:solidFill>
                <a:srgbClr val="FF0000"/>
              </a:solidFill>
            </a:endParaRPr>
          </a:p>
          <a:p>
            <a:pPr marL="171450" indent="-171450">
              <a:buFont typeface="Arial" panose="020B0604020202020204" pitchFamily="34" charset="0"/>
              <a:buChar char="•"/>
            </a:pPr>
            <a:endParaRPr lang="en-US" sz="1200"/>
          </a:p>
        </p:txBody>
      </p:sp>
      <p:sp>
        <p:nvSpPr>
          <p:cNvPr id="27" name="TextBox 26">
            <a:extLst>
              <a:ext uri="{FF2B5EF4-FFF2-40B4-BE49-F238E27FC236}">
                <a16:creationId xmlns:a16="http://schemas.microsoft.com/office/drawing/2014/main" id="{D30B38AA-F416-B346-8A3E-5EF7DFD5C344}"/>
              </a:ext>
            </a:extLst>
          </p:cNvPr>
          <p:cNvSpPr txBox="1"/>
          <p:nvPr/>
        </p:nvSpPr>
        <p:spPr>
          <a:xfrm>
            <a:off x="7252937" y="5243390"/>
            <a:ext cx="4445728" cy="629403"/>
          </a:xfrm>
          <a:prstGeom prst="rect">
            <a:avLst/>
          </a:prstGeom>
          <a:noFill/>
          <a:ln w="31750">
            <a:solidFill>
              <a:schemeClr val="accent3"/>
            </a:solidFill>
          </a:ln>
        </p:spPr>
        <p:txBody>
          <a:bodyPr wrap="square" rtlCol="0">
            <a:spAutoFit/>
          </a:bodyPr>
          <a:lstStyle/>
          <a:p>
            <a:pPr>
              <a:lnSpc>
                <a:spcPct val="90000"/>
              </a:lnSpc>
              <a:spcBef>
                <a:spcPts val="300"/>
              </a:spcBef>
            </a:pPr>
            <a:r>
              <a:rPr lang="en-US" sz="1200" b="1"/>
              <a:t>5. Close </a:t>
            </a:r>
          </a:p>
          <a:p>
            <a:pPr>
              <a:lnSpc>
                <a:spcPct val="90000"/>
              </a:lnSpc>
              <a:spcBef>
                <a:spcPts val="300"/>
              </a:spcBef>
            </a:pPr>
            <a:r>
              <a:rPr lang="en-US" sz="1200"/>
              <a:t>Handoff from implementation team to </a:t>
            </a:r>
            <a:br>
              <a:rPr lang="en-US" sz="1200"/>
            </a:br>
            <a:r>
              <a:rPr lang="en-US" sz="1200"/>
              <a:t>the platform maintenance team.</a:t>
            </a:r>
          </a:p>
        </p:txBody>
      </p:sp>
      <p:grpSp>
        <p:nvGrpSpPr>
          <p:cNvPr id="59" name="Group 58">
            <a:extLst>
              <a:ext uri="{FF2B5EF4-FFF2-40B4-BE49-F238E27FC236}">
                <a16:creationId xmlns:a16="http://schemas.microsoft.com/office/drawing/2014/main" id="{941FA344-4294-8142-8A90-3B2841D40A4F}"/>
              </a:ext>
            </a:extLst>
          </p:cNvPr>
          <p:cNvGrpSpPr>
            <a:grpSpLocks noChangeAspect="1"/>
          </p:cNvGrpSpPr>
          <p:nvPr/>
        </p:nvGrpSpPr>
        <p:grpSpPr>
          <a:xfrm>
            <a:off x="11004572" y="5397918"/>
            <a:ext cx="381237" cy="345215"/>
            <a:chOff x="15736482" y="1870133"/>
            <a:chExt cx="462104" cy="418441"/>
          </a:xfrm>
        </p:grpSpPr>
        <p:sp>
          <p:nvSpPr>
            <p:cNvPr id="60" name="Freeform 86">
              <a:extLst>
                <a:ext uri="{FF2B5EF4-FFF2-40B4-BE49-F238E27FC236}">
                  <a16:creationId xmlns:a16="http://schemas.microsoft.com/office/drawing/2014/main" id="{B0A22904-14CD-0B47-8BAD-31DCD3039A77}"/>
                </a:ext>
              </a:extLst>
            </p:cNvPr>
            <p:cNvSpPr>
              <a:spLocks/>
            </p:cNvSpPr>
            <p:nvPr/>
          </p:nvSpPr>
          <p:spPr bwMode="auto">
            <a:xfrm>
              <a:off x="15736482" y="1870133"/>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87">
              <a:extLst>
                <a:ext uri="{FF2B5EF4-FFF2-40B4-BE49-F238E27FC236}">
                  <a16:creationId xmlns:a16="http://schemas.microsoft.com/office/drawing/2014/main" id="{322E108E-BE66-FD4E-9D4C-75BFC9352F7B}"/>
                </a:ext>
              </a:extLst>
            </p:cNvPr>
            <p:cNvSpPr>
              <a:spLocks/>
            </p:cNvSpPr>
            <p:nvPr/>
          </p:nvSpPr>
          <p:spPr bwMode="auto">
            <a:xfrm>
              <a:off x="15736482" y="2015678"/>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88">
              <a:extLst>
                <a:ext uri="{FF2B5EF4-FFF2-40B4-BE49-F238E27FC236}">
                  <a16:creationId xmlns:a16="http://schemas.microsoft.com/office/drawing/2014/main" id="{3D2B2A48-9029-BC44-9A9D-D1070B2CF157}"/>
                </a:ext>
              </a:extLst>
            </p:cNvPr>
            <p:cNvSpPr>
              <a:spLocks/>
            </p:cNvSpPr>
            <p:nvPr/>
          </p:nvSpPr>
          <p:spPr bwMode="auto">
            <a:xfrm>
              <a:off x="15736482" y="2161222"/>
              <a:ext cx="160099" cy="127352"/>
            </a:xfrm>
            <a:custGeom>
              <a:avLst/>
              <a:gdLst>
                <a:gd name="T0" fmla="*/ 27 w 82"/>
                <a:gd name="T1" fmla="*/ 63 h 63"/>
                <a:gd name="T2" fmla="*/ 21 w 82"/>
                <a:gd name="T3" fmla="*/ 60 h 63"/>
                <a:gd name="T4" fmla="*/ 3 w 82"/>
                <a:gd name="T5" fmla="*/ 42 h 63"/>
                <a:gd name="T6" fmla="*/ 3 w 82"/>
                <a:gd name="T7" fmla="*/ 34 h 63"/>
                <a:gd name="T8" fmla="*/ 7 w 82"/>
                <a:gd name="T9" fmla="*/ 30 h 63"/>
                <a:gd name="T10" fmla="*/ 15 w 82"/>
                <a:gd name="T11" fmla="*/ 30 h 63"/>
                <a:gd name="T12" fmla="*/ 27 w 82"/>
                <a:gd name="T13" fmla="*/ 42 h 63"/>
                <a:gd name="T14" fmla="*/ 67 w 82"/>
                <a:gd name="T15" fmla="*/ 2 h 63"/>
                <a:gd name="T16" fmla="*/ 75 w 82"/>
                <a:gd name="T17" fmla="*/ 2 h 63"/>
                <a:gd name="T18" fmla="*/ 79 w 82"/>
                <a:gd name="T19" fmla="*/ 6 h 63"/>
                <a:gd name="T20" fmla="*/ 79 w 82"/>
                <a:gd name="T21" fmla="*/ 14 h 63"/>
                <a:gd name="T22" fmla="*/ 33 w 82"/>
                <a:gd name="T23" fmla="*/ 60 h 63"/>
                <a:gd name="T24" fmla="*/ 27 w 8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63">
                  <a:moveTo>
                    <a:pt x="27" y="63"/>
                  </a:moveTo>
                  <a:cubicBezTo>
                    <a:pt x="25" y="63"/>
                    <a:pt x="23" y="62"/>
                    <a:pt x="21" y="60"/>
                  </a:cubicBezTo>
                  <a:cubicBezTo>
                    <a:pt x="3" y="42"/>
                    <a:pt x="3" y="42"/>
                    <a:pt x="3" y="42"/>
                  </a:cubicBezTo>
                  <a:cubicBezTo>
                    <a:pt x="0" y="40"/>
                    <a:pt x="0" y="36"/>
                    <a:pt x="3" y="34"/>
                  </a:cubicBezTo>
                  <a:cubicBezTo>
                    <a:pt x="7" y="30"/>
                    <a:pt x="7" y="30"/>
                    <a:pt x="7" y="30"/>
                  </a:cubicBezTo>
                  <a:cubicBezTo>
                    <a:pt x="9" y="28"/>
                    <a:pt x="12" y="28"/>
                    <a:pt x="15" y="30"/>
                  </a:cubicBezTo>
                  <a:cubicBezTo>
                    <a:pt x="27" y="42"/>
                    <a:pt x="27" y="42"/>
                    <a:pt x="27" y="42"/>
                  </a:cubicBezTo>
                  <a:cubicBezTo>
                    <a:pt x="67" y="2"/>
                    <a:pt x="67" y="2"/>
                    <a:pt x="67" y="2"/>
                  </a:cubicBezTo>
                  <a:cubicBezTo>
                    <a:pt x="70" y="0"/>
                    <a:pt x="73" y="0"/>
                    <a:pt x="75" y="2"/>
                  </a:cubicBezTo>
                  <a:cubicBezTo>
                    <a:pt x="79" y="6"/>
                    <a:pt x="79" y="6"/>
                    <a:pt x="79" y="6"/>
                  </a:cubicBezTo>
                  <a:cubicBezTo>
                    <a:pt x="82" y="8"/>
                    <a:pt x="82" y="12"/>
                    <a:pt x="79" y="14"/>
                  </a:cubicBezTo>
                  <a:cubicBezTo>
                    <a:pt x="33" y="60"/>
                    <a:pt x="33" y="60"/>
                    <a:pt x="33" y="60"/>
                  </a:cubicBezTo>
                  <a:cubicBezTo>
                    <a:pt x="31" y="62"/>
                    <a:pt x="29" y="63"/>
                    <a:pt x="27"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89">
              <a:extLst>
                <a:ext uri="{FF2B5EF4-FFF2-40B4-BE49-F238E27FC236}">
                  <a16:creationId xmlns:a16="http://schemas.microsoft.com/office/drawing/2014/main" id="{F5814C65-6274-C34B-9D44-1C037E0E2CDA}"/>
                </a:ext>
              </a:extLst>
            </p:cNvPr>
            <p:cNvSpPr>
              <a:spLocks/>
            </p:cNvSpPr>
            <p:nvPr/>
          </p:nvSpPr>
          <p:spPr bwMode="auto">
            <a:xfrm>
              <a:off x="15909316" y="1930170"/>
              <a:ext cx="243787" cy="25470"/>
            </a:xfrm>
            <a:custGeom>
              <a:avLst/>
              <a:gdLst>
                <a:gd name="T0" fmla="*/ 118 w 124"/>
                <a:gd name="T1" fmla="*/ 12 h 12"/>
                <a:gd name="T2" fmla="*/ 6 w 124"/>
                <a:gd name="T3" fmla="*/ 12 h 12"/>
                <a:gd name="T4" fmla="*/ 0 w 124"/>
                <a:gd name="T5" fmla="*/ 6 h 12"/>
                <a:gd name="T6" fmla="*/ 6 w 124"/>
                <a:gd name="T7" fmla="*/ 0 h 12"/>
                <a:gd name="T8" fmla="*/ 118 w 124"/>
                <a:gd name="T9" fmla="*/ 0 h 12"/>
                <a:gd name="T10" fmla="*/ 124 w 124"/>
                <a:gd name="T11" fmla="*/ 6 h 12"/>
                <a:gd name="T12" fmla="*/ 118 w 1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4" h="12">
                  <a:moveTo>
                    <a:pt x="118" y="12"/>
                  </a:moveTo>
                  <a:cubicBezTo>
                    <a:pt x="6" y="12"/>
                    <a:pt x="6" y="12"/>
                    <a:pt x="6" y="12"/>
                  </a:cubicBezTo>
                  <a:cubicBezTo>
                    <a:pt x="3" y="12"/>
                    <a:pt x="0" y="9"/>
                    <a:pt x="0" y="6"/>
                  </a:cubicBezTo>
                  <a:cubicBezTo>
                    <a:pt x="0" y="3"/>
                    <a:pt x="3" y="0"/>
                    <a:pt x="6" y="0"/>
                  </a:cubicBezTo>
                  <a:cubicBezTo>
                    <a:pt x="118" y="0"/>
                    <a:pt x="118" y="0"/>
                    <a:pt x="118" y="0"/>
                  </a:cubicBezTo>
                  <a:cubicBezTo>
                    <a:pt x="121" y="0"/>
                    <a:pt x="124" y="3"/>
                    <a:pt x="124" y="6"/>
                  </a:cubicBezTo>
                  <a:cubicBezTo>
                    <a:pt x="124" y="9"/>
                    <a:pt x="121" y="12"/>
                    <a:pt x="118"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90">
              <a:extLst>
                <a:ext uri="{FF2B5EF4-FFF2-40B4-BE49-F238E27FC236}">
                  <a16:creationId xmlns:a16="http://schemas.microsoft.com/office/drawing/2014/main" id="{06FE6F01-9B6F-6C4D-BF9A-CD587B9E122B}"/>
                </a:ext>
              </a:extLst>
            </p:cNvPr>
            <p:cNvSpPr>
              <a:spLocks/>
            </p:cNvSpPr>
            <p:nvPr/>
          </p:nvSpPr>
          <p:spPr bwMode="auto">
            <a:xfrm>
              <a:off x="15909316" y="2075715"/>
              <a:ext cx="289270" cy="25470"/>
            </a:xfrm>
            <a:custGeom>
              <a:avLst/>
              <a:gdLst>
                <a:gd name="T0" fmla="*/ 142 w 148"/>
                <a:gd name="T1" fmla="*/ 12 h 12"/>
                <a:gd name="T2" fmla="*/ 6 w 148"/>
                <a:gd name="T3" fmla="*/ 12 h 12"/>
                <a:gd name="T4" fmla="*/ 0 w 148"/>
                <a:gd name="T5" fmla="*/ 6 h 12"/>
                <a:gd name="T6" fmla="*/ 6 w 148"/>
                <a:gd name="T7" fmla="*/ 0 h 12"/>
                <a:gd name="T8" fmla="*/ 142 w 148"/>
                <a:gd name="T9" fmla="*/ 0 h 12"/>
                <a:gd name="T10" fmla="*/ 148 w 148"/>
                <a:gd name="T11" fmla="*/ 6 h 12"/>
                <a:gd name="T12" fmla="*/ 142 w 1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48" h="12">
                  <a:moveTo>
                    <a:pt x="142" y="12"/>
                  </a:moveTo>
                  <a:cubicBezTo>
                    <a:pt x="6" y="12"/>
                    <a:pt x="6" y="12"/>
                    <a:pt x="6" y="12"/>
                  </a:cubicBezTo>
                  <a:cubicBezTo>
                    <a:pt x="3" y="12"/>
                    <a:pt x="0" y="9"/>
                    <a:pt x="0" y="6"/>
                  </a:cubicBezTo>
                  <a:cubicBezTo>
                    <a:pt x="0" y="3"/>
                    <a:pt x="3" y="0"/>
                    <a:pt x="6" y="0"/>
                  </a:cubicBezTo>
                  <a:cubicBezTo>
                    <a:pt x="142" y="0"/>
                    <a:pt x="142" y="0"/>
                    <a:pt x="142" y="0"/>
                  </a:cubicBezTo>
                  <a:cubicBezTo>
                    <a:pt x="145" y="0"/>
                    <a:pt x="148" y="3"/>
                    <a:pt x="148" y="6"/>
                  </a:cubicBezTo>
                  <a:cubicBezTo>
                    <a:pt x="148" y="9"/>
                    <a:pt x="145" y="12"/>
                    <a:pt x="142"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91">
              <a:extLst>
                <a:ext uri="{FF2B5EF4-FFF2-40B4-BE49-F238E27FC236}">
                  <a16:creationId xmlns:a16="http://schemas.microsoft.com/office/drawing/2014/main" id="{44C2EB56-4BAD-D744-A6F2-BE86D57D7E6D}"/>
                </a:ext>
              </a:extLst>
            </p:cNvPr>
            <p:cNvSpPr>
              <a:spLocks/>
            </p:cNvSpPr>
            <p:nvPr/>
          </p:nvSpPr>
          <p:spPr bwMode="auto">
            <a:xfrm>
              <a:off x="15909316" y="2221259"/>
              <a:ext cx="211040" cy="25470"/>
            </a:xfrm>
            <a:custGeom>
              <a:avLst/>
              <a:gdLst>
                <a:gd name="T0" fmla="*/ 102 w 108"/>
                <a:gd name="T1" fmla="*/ 12 h 12"/>
                <a:gd name="T2" fmla="*/ 6 w 108"/>
                <a:gd name="T3" fmla="*/ 12 h 12"/>
                <a:gd name="T4" fmla="*/ 0 w 108"/>
                <a:gd name="T5" fmla="*/ 6 h 12"/>
                <a:gd name="T6" fmla="*/ 6 w 108"/>
                <a:gd name="T7" fmla="*/ 0 h 12"/>
                <a:gd name="T8" fmla="*/ 102 w 108"/>
                <a:gd name="T9" fmla="*/ 0 h 12"/>
                <a:gd name="T10" fmla="*/ 108 w 108"/>
                <a:gd name="T11" fmla="*/ 6 h 12"/>
                <a:gd name="T12" fmla="*/ 102 w 10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08" h="12">
                  <a:moveTo>
                    <a:pt x="102" y="12"/>
                  </a:moveTo>
                  <a:cubicBezTo>
                    <a:pt x="6" y="12"/>
                    <a:pt x="6" y="12"/>
                    <a:pt x="6" y="12"/>
                  </a:cubicBezTo>
                  <a:cubicBezTo>
                    <a:pt x="3" y="12"/>
                    <a:pt x="0" y="9"/>
                    <a:pt x="0" y="6"/>
                  </a:cubicBezTo>
                  <a:cubicBezTo>
                    <a:pt x="0" y="3"/>
                    <a:pt x="3" y="0"/>
                    <a:pt x="6" y="0"/>
                  </a:cubicBezTo>
                  <a:cubicBezTo>
                    <a:pt x="102" y="0"/>
                    <a:pt x="102" y="0"/>
                    <a:pt x="102" y="0"/>
                  </a:cubicBezTo>
                  <a:cubicBezTo>
                    <a:pt x="105" y="0"/>
                    <a:pt x="108" y="3"/>
                    <a:pt x="108" y="6"/>
                  </a:cubicBezTo>
                  <a:cubicBezTo>
                    <a:pt x="108" y="9"/>
                    <a:pt x="105" y="12"/>
                    <a:pt x="102"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6" name="TextBox 65">
            <a:extLst>
              <a:ext uri="{FF2B5EF4-FFF2-40B4-BE49-F238E27FC236}">
                <a16:creationId xmlns:a16="http://schemas.microsoft.com/office/drawing/2014/main" id="{B48D6C05-225E-AB49-861E-BE4DA69A0349}"/>
              </a:ext>
            </a:extLst>
          </p:cNvPr>
          <p:cNvSpPr txBox="1"/>
          <p:nvPr/>
        </p:nvSpPr>
        <p:spPr>
          <a:xfrm>
            <a:off x="459472" y="3722047"/>
            <a:ext cx="4476418" cy="795602"/>
          </a:xfrm>
          <a:prstGeom prst="rect">
            <a:avLst/>
          </a:prstGeom>
          <a:solidFill>
            <a:srgbClr val="F7F7F7"/>
          </a:solidFill>
          <a:ln w="31750">
            <a:noFill/>
          </a:ln>
        </p:spPr>
        <p:txBody>
          <a:bodyPr wrap="square" rtlCol="0">
            <a:spAutoFit/>
          </a:bodyPr>
          <a:lstStyle/>
          <a:p>
            <a:pPr>
              <a:lnSpc>
                <a:spcPct val="90000"/>
              </a:lnSpc>
              <a:spcBef>
                <a:spcPts val="300"/>
              </a:spcBef>
            </a:pPr>
            <a:r>
              <a:rPr lang="en-US" sz="1200" b="1"/>
              <a:t>1. Initiate </a:t>
            </a:r>
          </a:p>
          <a:p>
            <a:pPr>
              <a:lnSpc>
                <a:spcPct val="90000"/>
              </a:lnSpc>
              <a:spcBef>
                <a:spcPts val="300"/>
              </a:spcBef>
            </a:pPr>
            <a:r>
              <a:rPr lang="en-US" sz="1200"/>
              <a:t>Define your goals/objectives, collect prerequisite information, and define the key processes for implementation success.</a:t>
            </a:r>
          </a:p>
        </p:txBody>
      </p:sp>
      <p:sp>
        <p:nvSpPr>
          <p:cNvPr id="67" name="TextBox 66">
            <a:extLst>
              <a:ext uri="{FF2B5EF4-FFF2-40B4-BE49-F238E27FC236}">
                <a16:creationId xmlns:a16="http://schemas.microsoft.com/office/drawing/2014/main" id="{4C59F1E2-E85D-0241-8BCF-63011BEFF67C}"/>
              </a:ext>
            </a:extLst>
          </p:cNvPr>
          <p:cNvSpPr txBox="1"/>
          <p:nvPr/>
        </p:nvSpPr>
        <p:spPr>
          <a:xfrm>
            <a:off x="459472" y="4877426"/>
            <a:ext cx="4476418" cy="961802"/>
          </a:xfrm>
          <a:prstGeom prst="rect">
            <a:avLst/>
          </a:prstGeom>
          <a:solidFill>
            <a:srgbClr val="F7F7F7"/>
          </a:solidFill>
        </p:spPr>
        <p:txBody>
          <a:bodyPr wrap="square" rtlCol="0">
            <a:spAutoFit/>
          </a:bodyPr>
          <a:lstStyle/>
          <a:p>
            <a:pPr>
              <a:lnSpc>
                <a:spcPct val="90000"/>
              </a:lnSpc>
              <a:spcBef>
                <a:spcPts val="300"/>
              </a:spcBef>
            </a:pPr>
            <a:r>
              <a:rPr lang="en-US" sz="1200" b="1"/>
              <a:t>2. Plan </a:t>
            </a:r>
          </a:p>
          <a:p>
            <a:pPr>
              <a:lnSpc>
                <a:spcPct val="90000"/>
              </a:lnSpc>
              <a:spcBef>
                <a:spcPts val="300"/>
              </a:spcBef>
            </a:pPr>
            <a:r>
              <a:rPr lang="en-US" sz="1200"/>
              <a:t>Hold workshops to understand your process </a:t>
            </a:r>
            <a:br>
              <a:rPr lang="en-US" sz="1200"/>
            </a:br>
            <a:r>
              <a:rPr lang="en-US" sz="1200"/>
              <a:t>and platform needs, finalize the engagement </a:t>
            </a:r>
            <a:br>
              <a:rPr lang="en-US" sz="1200"/>
            </a:br>
            <a:r>
              <a:rPr lang="en-US" sz="1200"/>
              <a:t>timeline, and refine your configuration </a:t>
            </a:r>
            <a:br>
              <a:rPr lang="en-US" sz="1200"/>
            </a:br>
            <a:r>
              <a:rPr lang="en-US" sz="1200"/>
              <a:t>requirements, and training</a:t>
            </a:r>
            <a:endParaRPr lang="en-US" sz="1200" b="1"/>
          </a:p>
        </p:txBody>
      </p:sp>
      <p:grpSp>
        <p:nvGrpSpPr>
          <p:cNvPr id="68" name="Group 81">
            <a:extLst>
              <a:ext uri="{FF2B5EF4-FFF2-40B4-BE49-F238E27FC236}">
                <a16:creationId xmlns:a16="http://schemas.microsoft.com/office/drawing/2014/main" id="{08772F82-7B0F-DD42-801E-CADECE614E02}"/>
              </a:ext>
            </a:extLst>
          </p:cNvPr>
          <p:cNvGrpSpPr>
            <a:grpSpLocks noChangeAspect="1"/>
          </p:cNvGrpSpPr>
          <p:nvPr/>
        </p:nvGrpSpPr>
        <p:grpSpPr bwMode="auto">
          <a:xfrm>
            <a:off x="4313254" y="3919038"/>
            <a:ext cx="399362" cy="405235"/>
            <a:chOff x="3703" y="2022"/>
            <a:chExt cx="272" cy="276"/>
          </a:xfrm>
        </p:grpSpPr>
        <p:sp>
          <p:nvSpPr>
            <p:cNvPr id="69" name="Oval 82">
              <a:extLst>
                <a:ext uri="{FF2B5EF4-FFF2-40B4-BE49-F238E27FC236}">
                  <a16:creationId xmlns:a16="http://schemas.microsoft.com/office/drawing/2014/main" id="{6759C09E-E002-C04A-B625-9E0798B2E2DD}"/>
                </a:ext>
              </a:extLst>
            </p:cNvPr>
            <p:cNvSpPr>
              <a:spLocks noChangeArrowheads="1"/>
            </p:cNvSpPr>
            <p:nvPr/>
          </p:nvSpPr>
          <p:spPr bwMode="auto">
            <a:xfrm>
              <a:off x="3849" y="2022"/>
              <a:ext cx="104" cy="108"/>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Oval 83">
              <a:extLst>
                <a:ext uri="{FF2B5EF4-FFF2-40B4-BE49-F238E27FC236}">
                  <a16:creationId xmlns:a16="http://schemas.microsoft.com/office/drawing/2014/main" id="{F371F8B2-B8FA-7A40-9B3E-EBE35AEE5C7C}"/>
                </a:ext>
              </a:extLst>
            </p:cNvPr>
            <p:cNvSpPr>
              <a:spLocks noChangeArrowheads="1"/>
            </p:cNvSpPr>
            <p:nvPr/>
          </p:nvSpPr>
          <p:spPr bwMode="auto">
            <a:xfrm>
              <a:off x="3905" y="2148"/>
              <a:ext cx="70" cy="72"/>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Oval 84">
              <a:extLst>
                <a:ext uri="{FF2B5EF4-FFF2-40B4-BE49-F238E27FC236}">
                  <a16:creationId xmlns:a16="http://schemas.microsoft.com/office/drawing/2014/main" id="{C56C8F7F-9BCC-7B43-BD59-D8ADFA8B5600}"/>
                </a:ext>
              </a:extLst>
            </p:cNvPr>
            <p:cNvSpPr>
              <a:spLocks noChangeArrowheads="1"/>
            </p:cNvSpPr>
            <p:nvPr/>
          </p:nvSpPr>
          <p:spPr bwMode="auto">
            <a:xfrm>
              <a:off x="3770" y="2040"/>
              <a:ext cx="53" cy="54"/>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85">
              <a:extLst>
                <a:ext uri="{FF2B5EF4-FFF2-40B4-BE49-F238E27FC236}">
                  <a16:creationId xmlns:a16="http://schemas.microsoft.com/office/drawing/2014/main" id="{FF40237F-266D-7D46-A767-DFCD3013037D}"/>
                </a:ext>
              </a:extLst>
            </p:cNvPr>
            <p:cNvSpPr>
              <a:spLocks noEditPoints="1"/>
            </p:cNvSpPr>
            <p:nvPr/>
          </p:nvSpPr>
          <p:spPr bwMode="auto">
            <a:xfrm>
              <a:off x="3703" y="2075"/>
              <a:ext cx="198" cy="223"/>
            </a:xfrm>
            <a:custGeom>
              <a:avLst/>
              <a:gdLst>
                <a:gd name="T0" fmla="*/ 173 w 182"/>
                <a:gd name="T1" fmla="*/ 9 h 199"/>
                <a:gd name="T2" fmla="*/ 138 w 182"/>
                <a:gd name="T3" fmla="*/ 9 h 199"/>
                <a:gd name="T4" fmla="*/ 98 w 182"/>
                <a:gd name="T5" fmla="*/ 49 h 199"/>
                <a:gd name="T6" fmla="*/ 86 w 182"/>
                <a:gd name="T7" fmla="*/ 31 h 199"/>
                <a:gd name="T8" fmla="*/ 54 w 182"/>
                <a:gd name="T9" fmla="*/ 32 h 199"/>
                <a:gd name="T10" fmla="*/ 46 w 182"/>
                <a:gd name="T11" fmla="*/ 40 h 199"/>
                <a:gd name="T12" fmla="*/ 45 w 182"/>
                <a:gd name="T13" fmla="*/ 48 h 199"/>
                <a:gd name="T14" fmla="*/ 46 w 182"/>
                <a:gd name="T15" fmla="*/ 101 h 199"/>
                <a:gd name="T16" fmla="*/ 2 w 182"/>
                <a:gd name="T17" fmla="*/ 145 h 199"/>
                <a:gd name="T18" fmla="*/ 2 w 182"/>
                <a:gd name="T19" fmla="*/ 153 h 199"/>
                <a:gd name="T20" fmla="*/ 11 w 182"/>
                <a:gd name="T21" fmla="*/ 153 h 199"/>
                <a:gd name="T22" fmla="*/ 51 w 182"/>
                <a:gd name="T23" fmla="*/ 113 h 199"/>
                <a:gd name="T24" fmla="*/ 101 w 182"/>
                <a:gd name="T25" fmla="*/ 150 h 199"/>
                <a:gd name="T26" fmla="*/ 63 w 182"/>
                <a:gd name="T27" fmla="*/ 189 h 199"/>
                <a:gd name="T28" fmla="*/ 63 w 182"/>
                <a:gd name="T29" fmla="*/ 197 h 199"/>
                <a:gd name="T30" fmla="*/ 67 w 182"/>
                <a:gd name="T31" fmla="*/ 199 h 199"/>
                <a:gd name="T32" fmla="*/ 71 w 182"/>
                <a:gd name="T33" fmla="*/ 197 h 199"/>
                <a:gd name="T34" fmla="*/ 112 w 182"/>
                <a:gd name="T35" fmla="*/ 155 h 199"/>
                <a:gd name="T36" fmla="*/ 113 w 182"/>
                <a:gd name="T37" fmla="*/ 155 h 199"/>
                <a:gd name="T38" fmla="*/ 130 w 182"/>
                <a:gd name="T39" fmla="*/ 148 h 199"/>
                <a:gd name="T40" fmla="*/ 158 w 182"/>
                <a:gd name="T41" fmla="*/ 120 h 199"/>
                <a:gd name="T42" fmla="*/ 160 w 182"/>
                <a:gd name="T43" fmla="*/ 90 h 199"/>
                <a:gd name="T44" fmla="*/ 146 w 182"/>
                <a:gd name="T45" fmla="*/ 71 h 199"/>
                <a:gd name="T46" fmla="*/ 173 w 182"/>
                <a:gd name="T47" fmla="*/ 44 h 199"/>
                <a:gd name="T48" fmla="*/ 173 w 182"/>
                <a:gd name="T49" fmla="*/ 9 h 199"/>
                <a:gd name="T50" fmla="*/ 164 w 182"/>
                <a:gd name="T51" fmla="*/ 35 h 199"/>
                <a:gd name="T52" fmla="*/ 134 w 182"/>
                <a:gd name="T53" fmla="*/ 66 h 199"/>
                <a:gd name="T54" fmla="*/ 133 w 182"/>
                <a:gd name="T55" fmla="*/ 74 h 199"/>
                <a:gd name="T56" fmla="*/ 150 w 182"/>
                <a:gd name="T57" fmla="*/ 97 h 199"/>
                <a:gd name="T58" fmla="*/ 149 w 182"/>
                <a:gd name="T59" fmla="*/ 112 h 199"/>
                <a:gd name="T60" fmla="*/ 121 w 182"/>
                <a:gd name="T61" fmla="*/ 140 h 199"/>
                <a:gd name="T62" fmla="*/ 113 w 182"/>
                <a:gd name="T63" fmla="*/ 143 h 199"/>
                <a:gd name="T64" fmla="*/ 112 w 182"/>
                <a:gd name="T65" fmla="*/ 143 h 199"/>
                <a:gd name="T66" fmla="*/ 59 w 182"/>
                <a:gd name="T67" fmla="*/ 104 h 199"/>
                <a:gd name="T68" fmla="*/ 58 w 182"/>
                <a:gd name="T69" fmla="*/ 45 h 199"/>
                <a:gd name="T70" fmla="*/ 62 w 182"/>
                <a:gd name="T71" fmla="*/ 40 h 199"/>
                <a:gd name="T72" fmla="*/ 78 w 182"/>
                <a:gd name="T73" fmla="*/ 40 h 199"/>
                <a:gd name="T74" fmla="*/ 88 w 182"/>
                <a:gd name="T75" fmla="*/ 62 h 199"/>
                <a:gd name="T76" fmla="*/ 92 w 182"/>
                <a:gd name="T77" fmla="*/ 67 h 199"/>
                <a:gd name="T78" fmla="*/ 98 w 182"/>
                <a:gd name="T79" fmla="*/ 66 h 199"/>
                <a:gd name="T80" fmla="*/ 146 w 182"/>
                <a:gd name="T81" fmla="*/ 18 h 199"/>
                <a:gd name="T82" fmla="*/ 164 w 182"/>
                <a:gd name="T83" fmla="*/ 18 h 199"/>
                <a:gd name="T84" fmla="*/ 164 w 182"/>
                <a:gd name="T85" fmla="*/ 3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2" h="199">
                  <a:moveTo>
                    <a:pt x="173" y="9"/>
                  </a:moveTo>
                  <a:cubicBezTo>
                    <a:pt x="163" y="0"/>
                    <a:pt x="147" y="0"/>
                    <a:pt x="138" y="9"/>
                  </a:cubicBezTo>
                  <a:cubicBezTo>
                    <a:pt x="98" y="49"/>
                    <a:pt x="98" y="49"/>
                    <a:pt x="98" y="49"/>
                  </a:cubicBezTo>
                  <a:cubicBezTo>
                    <a:pt x="96" y="42"/>
                    <a:pt x="92" y="36"/>
                    <a:pt x="86" y="31"/>
                  </a:cubicBezTo>
                  <a:cubicBezTo>
                    <a:pt x="77" y="23"/>
                    <a:pt x="63" y="23"/>
                    <a:pt x="54" y="32"/>
                  </a:cubicBezTo>
                  <a:cubicBezTo>
                    <a:pt x="46" y="40"/>
                    <a:pt x="46" y="40"/>
                    <a:pt x="46" y="40"/>
                  </a:cubicBezTo>
                  <a:cubicBezTo>
                    <a:pt x="44" y="42"/>
                    <a:pt x="44" y="45"/>
                    <a:pt x="45" y="48"/>
                  </a:cubicBezTo>
                  <a:cubicBezTo>
                    <a:pt x="68" y="78"/>
                    <a:pt x="47" y="100"/>
                    <a:pt x="46" y="101"/>
                  </a:cubicBezTo>
                  <a:cubicBezTo>
                    <a:pt x="2" y="145"/>
                    <a:pt x="2" y="145"/>
                    <a:pt x="2" y="145"/>
                  </a:cubicBezTo>
                  <a:cubicBezTo>
                    <a:pt x="0" y="147"/>
                    <a:pt x="0" y="151"/>
                    <a:pt x="2" y="153"/>
                  </a:cubicBezTo>
                  <a:cubicBezTo>
                    <a:pt x="4" y="156"/>
                    <a:pt x="8" y="156"/>
                    <a:pt x="11" y="153"/>
                  </a:cubicBezTo>
                  <a:cubicBezTo>
                    <a:pt x="51" y="113"/>
                    <a:pt x="51" y="113"/>
                    <a:pt x="51" y="113"/>
                  </a:cubicBezTo>
                  <a:cubicBezTo>
                    <a:pt x="101" y="150"/>
                    <a:pt x="101" y="150"/>
                    <a:pt x="101" y="150"/>
                  </a:cubicBezTo>
                  <a:cubicBezTo>
                    <a:pt x="63" y="189"/>
                    <a:pt x="63" y="189"/>
                    <a:pt x="63" y="189"/>
                  </a:cubicBezTo>
                  <a:cubicBezTo>
                    <a:pt x="60" y="191"/>
                    <a:pt x="60" y="195"/>
                    <a:pt x="63" y="197"/>
                  </a:cubicBezTo>
                  <a:cubicBezTo>
                    <a:pt x="64" y="198"/>
                    <a:pt x="65" y="199"/>
                    <a:pt x="67" y="199"/>
                  </a:cubicBezTo>
                  <a:cubicBezTo>
                    <a:pt x="68" y="199"/>
                    <a:pt x="70" y="198"/>
                    <a:pt x="71" y="197"/>
                  </a:cubicBezTo>
                  <a:cubicBezTo>
                    <a:pt x="112" y="155"/>
                    <a:pt x="112" y="155"/>
                    <a:pt x="112" y="155"/>
                  </a:cubicBezTo>
                  <a:cubicBezTo>
                    <a:pt x="113" y="155"/>
                    <a:pt x="113" y="155"/>
                    <a:pt x="113" y="155"/>
                  </a:cubicBezTo>
                  <a:cubicBezTo>
                    <a:pt x="119" y="155"/>
                    <a:pt x="125" y="153"/>
                    <a:pt x="130" y="148"/>
                  </a:cubicBezTo>
                  <a:cubicBezTo>
                    <a:pt x="158" y="120"/>
                    <a:pt x="158" y="120"/>
                    <a:pt x="158" y="120"/>
                  </a:cubicBezTo>
                  <a:cubicBezTo>
                    <a:pt x="166" y="112"/>
                    <a:pt x="167" y="99"/>
                    <a:pt x="160" y="90"/>
                  </a:cubicBezTo>
                  <a:cubicBezTo>
                    <a:pt x="146" y="71"/>
                    <a:pt x="146" y="71"/>
                    <a:pt x="146" y="71"/>
                  </a:cubicBezTo>
                  <a:cubicBezTo>
                    <a:pt x="173" y="44"/>
                    <a:pt x="173" y="44"/>
                    <a:pt x="173" y="44"/>
                  </a:cubicBezTo>
                  <a:cubicBezTo>
                    <a:pt x="182" y="34"/>
                    <a:pt x="182" y="19"/>
                    <a:pt x="173" y="9"/>
                  </a:cubicBezTo>
                  <a:close/>
                  <a:moveTo>
                    <a:pt x="164" y="35"/>
                  </a:moveTo>
                  <a:cubicBezTo>
                    <a:pt x="134" y="66"/>
                    <a:pt x="134" y="66"/>
                    <a:pt x="134" y="66"/>
                  </a:cubicBezTo>
                  <a:cubicBezTo>
                    <a:pt x="131" y="68"/>
                    <a:pt x="131" y="72"/>
                    <a:pt x="133" y="74"/>
                  </a:cubicBezTo>
                  <a:cubicBezTo>
                    <a:pt x="150" y="97"/>
                    <a:pt x="150" y="97"/>
                    <a:pt x="150" y="97"/>
                  </a:cubicBezTo>
                  <a:cubicBezTo>
                    <a:pt x="154" y="101"/>
                    <a:pt x="153" y="108"/>
                    <a:pt x="149" y="112"/>
                  </a:cubicBezTo>
                  <a:cubicBezTo>
                    <a:pt x="121" y="140"/>
                    <a:pt x="121" y="140"/>
                    <a:pt x="121" y="140"/>
                  </a:cubicBezTo>
                  <a:cubicBezTo>
                    <a:pt x="119" y="142"/>
                    <a:pt x="116" y="143"/>
                    <a:pt x="113" y="143"/>
                  </a:cubicBezTo>
                  <a:cubicBezTo>
                    <a:pt x="112" y="143"/>
                    <a:pt x="112" y="143"/>
                    <a:pt x="112" y="143"/>
                  </a:cubicBezTo>
                  <a:cubicBezTo>
                    <a:pt x="59" y="104"/>
                    <a:pt x="59" y="104"/>
                    <a:pt x="59" y="104"/>
                  </a:cubicBezTo>
                  <a:cubicBezTo>
                    <a:pt x="67" y="92"/>
                    <a:pt x="74" y="70"/>
                    <a:pt x="58" y="45"/>
                  </a:cubicBezTo>
                  <a:cubicBezTo>
                    <a:pt x="62" y="40"/>
                    <a:pt x="62" y="40"/>
                    <a:pt x="62" y="40"/>
                  </a:cubicBezTo>
                  <a:cubicBezTo>
                    <a:pt x="67" y="36"/>
                    <a:pt x="74" y="36"/>
                    <a:pt x="78" y="40"/>
                  </a:cubicBezTo>
                  <a:cubicBezTo>
                    <a:pt x="85" y="46"/>
                    <a:pt x="88" y="53"/>
                    <a:pt x="88" y="62"/>
                  </a:cubicBezTo>
                  <a:cubicBezTo>
                    <a:pt x="88" y="64"/>
                    <a:pt x="89" y="66"/>
                    <a:pt x="92" y="67"/>
                  </a:cubicBezTo>
                  <a:cubicBezTo>
                    <a:pt x="94" y="68"/>
                    <a:pt x="96" y="68"/>
                    <a:pt x="98" y="66"/>
                  </a:cubicBezTo>
                  <a:cubicBezTo>
                    <a:pt x="146" y="18"/>
                    <a:pt x="146" y="18"/>
                    <a:pt x="146" y="18"/>
                  </a:cubicBezTo>
                  <a:cubicBezTo>
                    <a:pt x="151" y="13"/>
                    <a:pt x="159" y="13"/>
                    <a:pt x="164" y="18"/>
                  </a:cubicBezTo>
                  <a:cubicBezTo>
                    <a:pt x="169" y="23"/>
                    <a:pt x="169" y="31"/>
                    <a:pt x="164" y="35"/>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80" name="Group 195">
            <a:extLst>
              <a:ext uri="{FF2B5EF4-FFF2-40B4-BE49-F238E27FC236}">
                <a16:creationId xmlns:a16="http://schemas.microsoft.com/office/drawing/2014/main" id="{F05A04EA-2849-214A-B501-12223A47FB6D}"/>
              </a:ext>
            </a:extLst>
          </p:cNvPr>
          <p:cNvGrpSpPr>
            <a:grpSpLocks noChangeAspect="1"/>
          </p:cNvGrpSpPr>
          <p:nvPr/>
        </p:nvGrpSpPr>
        <p:grpSpPr bwMode="auto">
          <a:xfrm>
            <a:off x="4258231" y="5136081"/>
            <a:ext cx="472350" cy="427221"/>
            <a:chOff x="1215" y="3003"/>
            <a:chExt cx="314" cy="284"/>
          </a:xfrm>
        </p:grpSpPr>
        <p:sp>
          <p:nvSpPr>
            <p:cNvPr id="81" name="Freeform 196">
              <a:extLst>
                <a:ext uri="{FF2B5EF4-FFF2-40B4-BE49-F238E27FC236}">
                  <a16:creationId xmlns:a16="http://schemas.microsoft.com/office/drawing/2014/main" id="{8D6D42FE-CD09-5247-A293-82559F3D9A9B}"/>
                </a:ext>
              </a:extLst>
            </p:cNvPr>
            <p:cNvSpPr>
              <a:spLocks noEditPoints="1"/>
            </p:cNvSpPr>
            <p:nvPr/>
          </p:nvSpPr>
          <p:spPr bwMode="auto">
            <a:xfrm>
              <a:off x="1215" y="3003"/>
              <a:ext cx="314" cy="284"/>
            </a:xfrm>
            <a:custGeom>
              <a:avLst/>
              <a:gdLst>
                <a:gd name="T0" fmla="*/ 249 w 252"/>
                <a:gd name="T1" fmla="*/ 1 h 220"/>
                <a:gd name="T2" fmla="*/ 243 w 252"/>
                <a:gd name="T3" fmla="*/ 1 h 220"/>
                <a:gd name="T4" fmla="*/ 126 w 252"/>
                <a:gd name="T5" fmla="*/ 55 h 220"/>
                <a:gd name="T6" fmla="*/ 9 w 252"/>
                <a:gd name="T7" fmla="*/ 1 h 220"/>
                <a:gd name="T8" fmla="*/ 3 w 252"/>
                <a:gd name="T9" fmla="*/ 1 h 220"/>
                <a:gd name="T10" fmla="*/ 0 w 252"/>
                <a:gd name="T11" fmla="*/ 6 h 220"/>
                <a:gd name="T12" fmla="*/ 0 w 252"/>
                <a:gd name="T13" fmla="*/ 158 h 220"/>
                <a:gd name="T14" fmla="*/ 3 w 252"/>
                <a:gd name="T15" fmla="*/ 163 h 220"/>
                <a:gd name="T16" fmla="*/ 123 w 252"/>
                <a:gd name="T17" fmla="*/ 219 h 220"/>
                <a:gd name="T18" fmla="*/ 126 w 252"/>
                <a:gd name="T19" fmla="*/ 220 h 220"/>
                <a:gd name="T20" fmla="*/ 129 w 252"/>
                <a:gd name="T21" fmla="*/ 219 h 220"/>
                <a:gd name="T22" fmla="*/ 249 w 252"/>
                <a:gd name="T23" fmla="*/ 163 h 220"/>
                <a:gd name="T24" fmla="*/ 252 w 252"/>
                <a:gd name="T25" fmla="*/ 158 h 220"/>
                <a:gd name="T26" fmla="*/ 252 w 252"/>
                <a:gd name="T27" fmla="*/ 6 h 220"/>
                <a:gd name="T28" fmla="*/ 249 w 252"/>
                <a:gd name="T29" fmla="*/ 1 h 220"/>
                <a:gd name="T30" fmla="*/ 12 w 252"/>
                <a:gd name="T31" fmla="*/ 15 h 220"/>
                <a:gd name="T32" fmla="*/ 120 w 252"/>
                <a:gd name="T33" fmla="*/ 66 h 220"/>
                <a:gd name="T34" fmla="*/ 120 w 252"/>
                <a:gd name="T35" fmla="*/ 205 h 220"/>
                <a:gd name="T36" fmla="*/ 12 w 252"/>
                <a:gd name="T37" fmla="*/ 154 h 220"/>
                <a:gd name="T38" fmla="*/ 12 w 252"/>
                <a:gd name="T39" fmla="*/ 15 h 220"/>
                <a:gd name="T40" fmla="*/ 240 w 252"/>
                <a:gd name="T41" fmla="*/ 154 h 220"/>
                <a:gd name="T42" fmla="*/ 132 w 252"/>
                <a:gd name="T43" fmla="*/ 205 h 220"/>
                <a:gd name="T44" fmla="*/ 132 w 252"/>
                <a:gd name="T45" fmla="*/ 66 h 220"/>
                <a:gd name="T46" fmla="*/ 240 w 252"/>
                <a:gd name="T47" fmla="*/ 15 h 220"/>
                <a:gd name="T48" fmla="*/ 240 w 252"/>
                <a:gd name="T49" fmla="*/ 15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2" h="220">
                  <a:moveTo>
                    <a:pt x="249" y="1"/>
                  </a:moveTo>
                  <a:cubicBezTo>
                    <a:pt x="247" y="0"/>
                    <a:pt x="245" y="0"/>
                    <a:pt x="243" y="1"/>
                  </a:cubicBezTo>
                  <a:cubicBezTo>
                    <a:pt x="126" y="55"/>
                    <a:pt x="126" y="55"/>
                    <a:pt x="126" y="55"/>
                  </a:cubicBezTo>
                  <a:cubicBezTo>
                    <a:pt x="9" y="1"/>
                    <a:pt x="9" y="1"/>
                    <a:pt x="9" y="1"/>
                  </a:cubicBezTo>
                  <a:cubicBezTo>
                    <a:pt x="7" y="0"/>
                    <a:pt x="5" y="0"/>
                    <a:pt x="3" y="1"/>
                  </a:cubicBezTo>
                  <a:cubicBezTo>
                    <a:pt x="1" y="2"/>
                    <a:pt x="0" y="4"/>
                    <a:pt x="0" y="6"/>
                  </a:cubicBezTo>
                  <a:cubicBezTo>
                    <a:pt x="0" y="158"/>
                    <a:pt x="0" y="158"/>
                    <a:pt x="0" y="158"/>
                  </a:cubicBezTo>
                  <a:cubicBezTo>
                    <a:pt x="0" y="160"/>
                    <a:pt x="1" y="162"/>
                    <a:pt x="3" y="163"/>
                  </a:cubicBezTo>
                  <a:cubicBezTo>
                    <a:pt x="123" y="219"/>
                    <a:pt x="123" y="219"/>
                    <a:pt x="123" y="219"/>
                  </a:cubicBezTo>
                  <a:cubicBezTo>
                    <a:pt x="124" y="220"/>
                    <a:pt x="125" y="220"/>
                    <a:pt x="126" y="220"/>
                  </a:cubicBezTo>
                  <a:cubicBezTo>
                    <a:pt x="127" y="220"/>
                    <a:pt x="128" y="220"/>
                    <a:pt x="129" y="219"/>
                  </a:cubicBezTo>
                  <a:cubicBezTo>
                    <a:pt x="249" y="163"/>
                    <a:pt x="249" y="163"/>
                    <a:pt x="249" y="163"/>
                  </a:cubicBezTo>
                  <a:cubicBezTo>
                    <a:pt x="251" y="162"/>
                    <a:pt x="252" y="160"/>
                    <a:pt x="252" y="158"/>
                  </a:cubicBezTo>
                  <a:cubicBezTo>
                    <a:pt x="252" y="6"/>
                    <a:pt x="252" y="6"/>
                    <a:pt x="252" y="6"/>
                  </a:cubicBezTo>
                  <a:cubicBezTo>
                    <a:pt x="252" y="4"/>
                    <a:pt x="251" y="2"/>
                    <a:pt x="249" y="1"/>
                  </a:cubicBezTo>
                  <a:close/>
                  <a:moveTo>
                    <a:pt x="12" y="15"/>
                  </a:moveTo>
                  <a:cubicBezTo>
                    <a:pt x="120" y="66"/>
                    <a:pt x="120" y="66"/>
                    <a:pt x="120" y="66"/>
                  </a:cubicBezTo>
                  <a:cubicBezTo>
                    <a:pt x="120" y="205"/>
                    <a:pt x="120" y="205"/>
                    <a:pt x="120" y="205"/>
                  </a:cubicBezTo>
                  <a:cubicBezTo>
                    <a:pt x="12" y="154"/>
                    <a:pt x="12" y="154"/>
                    <a:pt x="12" y="154"/>
                  </a:cubicBezTo>
                  <a:lnTo>
                    <a:pt x="12" y="15"/>
                  </a:lnTo>
                  <a:close/>
                  <a:moveTo>
                    <a:pt x="240" y="154"/>
                  </a:moveTo>
                  <a:cubicBezTo>
                    <a:pt x="132" y="205"/>
                    <a:pt x="132" y="205"/>
                    <a:pt x="132" y="205"/>
                  </a:cubicBezTo>
                  <a:cubicBezTo>
                    <a:pt x="132" y="66"/>
                    <a:pt x="132" y="66"/>
                    <a:pt x="132" y="66"/>
                  </a:cubicBezTo>
                  <a:cubicBezTo>
                    <a:pt x="240" y="15"/>
                    <a:pt x="240" y="15"/>
                    <a:pt x="240" y="15"/>
                  </a:cubicBezTo>
                  <a:lnTo>
                    <a:pt x="240" y="154"/>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197">
              <a:extLst>
                <a:ext uri="{FF2B5EF4-FFF2-40B4-BE49-F238E27FC236}">
                  <a16:creationId xmlns:a16="http://schemas.microsoft.com/office/drawing/2014/main" id="{46A7A829-C879-1248-9CC2-62C9FBEFC3B4}"/>
                </a:ext>
              </a:extLst>
            </p:cNvPr>
            <p:cNvSpPr>
              <a:spLocks/>
            </p:cNvSpPr>
            <p:nvPr/>
          </p:nvSpPr>
          <p:spPr bwMode="auto">
            <a:xfrm>
              <a:off x="1405" y="3084"/>
              <a:ext cx="70" cy="43"/>
            </a:xfrm>
            <a:custGeom>
              <a:avLst/>
              <a:gdLst>
                <a:gd name="T0" fmla="*/ 7 w 56"/>
                <a:gd name="T1" fmla="*/ 33 h 33"/>
                <a:gd name="T2" fmla="*/ 10 w 56"/>
                <a:gd name="T3" fmla="*/ 32 h 33"/>
                <a:gd name="T4" fmla="*/ 51 w 56"/>
                <a:gd name="T5" fmla="*/ 13 h 33"/>
                <a:gd name="T6" fmla="*/ 54 w 56"/>
                <a:gd name="T7" fmla="*/ 5 h 33"/>
                <a:gd name="T8" fmla="*/ 46 w 56"/>
                <a:gd name="T9" fmla="*/ 2 h 33"/>
                <a:gd name="T10" fmla="*/ 5 w 56"/>
                <a:gd name="T11" fmla="*/ 21 h 33"/>
                <a:gd name="T12" fmla="*/ 2 w 56"/>
                <a:gd name="T13" fmla="*/ 29 h 33"/>
                <a:gd name="T14" fmla="*/ 7 w 56"/>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33">
                  <a:moveTo>
                    <a:pt x="7" y="33"/>
                  </a:moveTo>
                  <a:cubicBezTo>
                    <a:pt x="8" y="33"/>
                    <a:pt x="9" y="33"/>
                    <a:pt x="10" y="32"/>
                  </a:cubicBezTo>
                  <a:cubicBezTo>
                    <a:pt x="51" y="13"/>
                    <a:pt x="51" y="13"/>
                    <a:pt x="51" y="13"/>
                  </a:cubicBezTo>
                  <a:cubicBezTo>
                    <a:pt x="54" y="11"/>
                    <a:pt x="56" y="8"/>
                    <a:pt x="54" y="5"/>
                  </a:cubicBezTo>
                  <a:cubicBezTo>
                    <a:pt x="53" y="2"/>
                    <a:pt x="49" y="0"/>
                    <a:pt x="46" y="2"/>
                  </a:cubicBezTo>
                  <a:cubicBezTo>
                    <a:pt x="5" y="21"/>
                    <a:pt x="5" y="21"/>
                    <a:pt x="5" y="21"/>
                  </a:cubicBezTo>
                  <a:cubicBezTo>
                    <a:pt x="2" y="23"/>
                    <a:pt x="0" y="26"/>
                    <a:pt x="2" y="29"/>
                  </a:cubicBezTo>
                  <a:cubicBezTo>
                    <a:pt x="3" y="31"/>
                    <a:pt x="5" y="33"/>
                    <a:pt x="7" y="33"/>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198">
              <a:extLst>
                <a:ext uri="{FF2B5EF4-FFF2-40B4-BE49-F238E27FC236}">
                  <a16:creationId xmlns:a16="http://schemas.microsoft.com/office/drawing/2014/main" id="{6505EDB2-1B60-B046-871F-FE73684C7038}"/>
                </a:ext>
              </a:extLst>
            </p:cNvPr>
            <p:cNvSpPr>
              <a:spLocks/>
            </p:cNvSpPr>
            <p:nvPr/>
          </p:nvSpPr>
          <p:spPr bwMode="auto">
            <a:xfrm>
              <a:off x="1263" y="3167"/>
              <a:ext cx="69" cy="42"/>
            </a:xfrm>
            <a:custGeom>
              <a:avLst/>
              <a:gdLst>
                <a:gd name="T0" fmla="*/ 51 w 55"/>
                <a:gd name="T1" fmla="*/ 21 h 33"/>
                <a:gd name="T2" fmla="*/ 10 w 55"/>
                <a:gd name="T3" fmla="*/ 2 h 33"/>
                <a:gd name="T4" fmla="*/ 2 w 55"/>
                <a:gd name="T5" fmla="*/ 5 h 33"/>
                <a:gd name="T6" fmla="*/ 4 w 55"/>
                <a:gd name="T7" fmla="*/ 13 h 33"/>
                <a:gd name="T8" fmla="*/ 46 w 55"/>
                <a:gd name="T9" fmla="*/ 32 h 33"/>
                <a:gd name="T10" fmla="*/ 49 w 55"/>
                <a:gd name="T11" fmla="*/ 33 h 33"/>
                <a:gd name="T12" fmla="*/ 54 w 55"/>
                <a:gd name="T13" fmla="*/ 29 h 33"/>
                <a:gd name="T14" fmla="*/ 51 w 55"/>
                <a:gd name="T15" fmla="*/ 2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33">
                  <a:moveTo>
                    <a:pt x="51" y="21"/>
                  </a:moveTo>
                  <a:cubicBezTo>
                    <a:pt x="10" y="2"/>
                    <a:pt x="10" y="2"/>
                    <a:pt x="10" y="2"/>
                  </a:cubicBezTo>
                  <a:cubicBezTo>
                    <a:pt x="7" y="0"/>
                    <a:pt x="3" y="2"/>
                    <a:pt x="2" y="5"/>
                  </a:cubicBezTo>
                  <a:cubicBezTo>
                    <a:pt x="0" y="8"/>
                    <a:pt x="1" y="11"/>
                    <a:pt x="4" y="13"/>
                  </a:cubicBezTo>
                  <a:cubicBezTo>
                    <a:pt x="46" y="32"/>
                    <a:pt x="46" y="32"/>
                    <a:pt x="46" y="32"/>
                  </a:cubicBezTo>
                  <a:cubicBezTo>
                    <a:pt x="47" y="33"/>
                    <a:pt x="48" y="33"/>
                    <a:pt x="49" y="33"/>
                  </a:cubicBezTo>
                  <a:cubicBezTo>
                    <a:pt x="51" y="33"/>
                    <a:pt x="53" y="31"/>
                    <a:pt x="54" y="29"/>
                  </a:cubicBezTo>
                  <a:cubicBezTo>
                    <a:pt x="55" y="26"/>
                    <a:pt x="54" y="23"/>
                    <a:pt x="51" y="21"/>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199">
              <a:extLst>
                <a:ext uri="{FF2B5EF4-FFF2-40B4-BE49-F238E27FC236}">
                  <a16:creationId xmlns:a16="http://schemas.microsoft.com/office/drawing/2014/main" id="{AE27E490-A0EF-3D4B-950D-062608E4B9B2}"/>
                </a:ext>
              </a:extLst>
            </p:cNvPr>
            <p:cNvSpPr>
              <a:spLocks/>
            </p:cNvSpPr>
            <p:nvPr/>
          </p:nvSpPr>
          <p:spPr bwMode="auto">
            <a:xfrm>
              <a:off x="1405" y="3120"/>
              <a:ext cx="81" cy="48"/>
            </a:xfrm>
            <a:custGeom>
              <a:avLst/>
              <a:gdLst>
                <a:gd name="T0" fmla="*/ 2 w 65"/>
                <a:gd name="T1" fmla="*/ 33 h 37"/>
                <a:gd name="T2" fmla="*/ 7 w 65"/>
                <a:gd name="T3" fmla="*/ 37 h 37"/>
                <a:gd name="T4" fmla="*/ 10 w 65"/>
                <a:gd name="T5" fmla="*/ 36 h 37"/>
                <a:gd name="T6" fmla="*/ 61 w 65"/>
                <a:gd name="T7" fmla="*/ 12 h 37"/>
                <a:gd name="T8" fmla="*/ 64 w 65"/>
                <a:gd name="T9" fmla="*/ 4 h 37"/>
                <a:gd name="T10" fmla="*/ 56 w 65"/>
                <a:gd name="T11" fmla="*/ 1 h 37"/>
                <a:gd name="T12" fmla="*/ 5 w 65"/>
                <a:gd name="T13" fmla="*/ 25 h 37"/>
                <a:gd name="T14" fmla="*/ 2 w 65"/>
                <a:gd name="T15" fmla="*/ 33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37">
                  <a:moveTo>
                    <a:pt x="2" y="33"/>
                  </a:moveTo>
                  <a:cubicBezTo>
                    <a:pt x="3" y="35"/>
                    <a:pt x="5" y="37"/>
                    <a:pt x="7" y="37"/>
                  </a:cubicBezTo>
                  <a:cubicBezTo>
                    <a:pt x="8" y="37"/>
                    <a:pt x="9" y="37"/>
                    <a:pt x="10" y="36"/>
                  </a:cubicBezTo>
                  <a:cubicBezTo>
                    <a:pt x="61" y="12"/>
                    <a:pt x="61" y="12"/>
                    <a:pt x="61" y="12"/>
                  </a:cubicBezTo>
                  <a:cubicBezTo>
                    <a:pt x="64" y="11"/>
                    <a:pt x="65" y="7"/>
                    <a:pt x="64" y="4"/>
                  </a:cubicBezTo>
                  <a:cubicBezTo>
                    <a:pt x="63" y="1"/>
                    <a:pt x="59" y="0"/>
                    <a:pt x="56" y="1"/>
                  </a:cubicBezTo>
                  <a:cubicBezTo>
                    <a:pt x="5" y="25"/>
                    <a:pt x="5" y="25"/>
                    <a:pt x="5" y="25"/>
                  </a:cubicBezTo>
                  <a:cubicBezTo>
                    <a:pt x="2" y="27"/>
                    <a:pt x="0" y="30"/>
                    <a:pt x="2" y="33"/>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200">
              <a:extLst>
                <a:ext uri="{FF2B5EF4-FFF2-40B4-BE49-F238E27FC236}">
                  <a16:creationId xmlns:a16="http://schemas.microsoft.com/office/drawing/2014/main" id="{4A308316-7ACA-444D-BE52-7E1234C24923}"/>
                </a:ext>
              </a:extLst>
            </p:cNvPr>
            <p:cNvSpPr>
              <a:spLocks/>
            </p:cNvSpPr>
            <p:nvPr/>
          </p:nvSpPr>
          <p:spPr bwMode="auto">
            <a:xfrm>
              <a:off x="1405" y="3168"/>
              <a:ext cx="69" cy="41"/>
            </a:xfrm>
            <a:custGeom>
              <a:avLst/>
              <a:gdLst>
                <a:gd name="T0" fmla="*/ 45 w 55"/>
                <a:gd name="T1" fmla="*/ 1 h 32"/>
                <a:gd name="T2" fmla="*/ 5 w 55"/>
                <a:gd name="T3" fmla="*/ 20 h 32"/>
                <a:gd name="T4" fmla="*/ 2 w 55"/>
                <a:gd name="T5" fmla="*/ 28 h 32"/>
                <a:gd name="T6" fmla="*/ 7 w 55"/>
                <a:gd name="T7" fmla="*/ 32 h 32"/>
                <a:gd name="T8" fmla="*/ 10 w 55"/>
                <a:gd name="T9" fmla="*/ 31 h 32"/>
                <a:gd name="T10" fmla="*/ 51 w 55"/>
                <a:gd name="T11" fmla="*/ 12 h 32"/>
                <a:gd name="T12" fmla="*/ 53 w 55"/>
                <a:gd name="T13" fmla="*/ 4 h 32"/>
                <a:gd name="T14" fmla="*/ 45 w 55"/>
                <a:gd name="T15" fmla="*/ 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32">
                  <a:moveTo>
                    <a:pt x="45" y="1"/>
                  </a:moveTo>
                  <a:cubicBezTo>
                    <a:pt x="5" y="20"/>
                    <a:pt x="5" y="20"/>
                    <a:pt x="5" y="20"/>
                  </a:cubicBezTo>
                  <a:cubicBezTo>
                    <a:pt x="2" y="22"/>
                    <a:pt x="0" y="25"/>
                    <a:pt x="2" y="28"/>
                  </a:cubicBezTo>
                  <a:cubicBezTo>
                    <a:pt x="3" y="30"/>
                    <a:pt x="5" y="32"/>
                    <a:pt x="7" y="32"/>
                  </a:cubicBezTo>
                  <a:cubicBezTo>
                    <a:pt x="8" y="32"/>
                    <a:pt x="9" y="32"/>
                    <a:pt x="10" y="31"/>
                  </a:cubicBezTo>
                  <a:cubicBezTo>
                    <a:pt x="51" y="12"/>
                    <a:pt x="51" y="12"/>
                    <a:pt x="51" y="12"/>
                  </a:cubicBezTo>
                  <a:cubicBezTo>
                    <a:pt x="54" y="11"/>
                    <a:pt x="55" y="7"/>
                    <a:pt x="53" y="4"/>
                  </a:cubicBezTo>
                  <a:cubicBezTo>
                    <a:pt x="52" y="1"/>
                    <a:pt x="48" y="0"/>
                    <a:pt x="45" y="1"/>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201">
              <a:extLst>
                <a:ext uri="{FF2B5EF4-FFF2-40B4-BE49-F238E27FC236}">
                  <a16:creationId xmlns:a16="http://schemas.microsoft.com/office/drawing/2014/main" id="{CF8AEB9E-160F-1047-8947-7C797C8DD5D9}"/>
                </a:ext>
              </a:extLst>
            </p:cNvPr>
            <p:cNvSpPr>
              <a:spLocks/>
            </p:cNvSpPr>
            <p:nvPr/>
          </p:nvSpPr>
          <p:spPr bwMode="auto">
            <a:xfrm>
              <a:off x="1255" y="3052"/>
              <a:ext cx="84" cy="116"/>
            </a:xfrm>
            <a:custGeom>
              <a:avLst/>
              <a:gdLst>
                <a:gd name="T0" fmla="*/ 5 w 68"/>
                <a:gd name="T1" fmla="*/ 66 h 90"/>
                <a:gd name="T2" fmla="*/ 0 w 68"/>
                <a:gd name="T3" fmla="*/ 58 h 90"/>
                <a:gd name="T4" fmla="*/ 29 w 68"/>
                <a:gd name="T5" fmla="*/ 36 h 90"/>
                <a:gd name="T6" fmla="*/ 67 w 68"/>
                <a:gd name="T7" fmla="*/ 79 h 90"/>
                <a:gd name="T8" fmla="*/ 57 w 68"/>
                <a:gd name="T9" fmla="*/ 87 h 90"/>
                <a:gd name="T10" fmla="*/ 5 w 68"/>
                <a:gd name="T11" fmla="*/ 66 h 90"/>
              </a:gdLst>
              <a:ahLst/>
              <a:cxnLst>
                <a:cxn ang="0">
                  <a:pos x="T0" y="T1"/>
                </a:cxn>
                <a:cxn ang="0">
                  <a:pos x="T2" y="T3"/>
                </a:cxn>
                <a:cxn ang="0">
                  <a:pos x="T4" y="T5"/>
                </a:cxn>
                <a:cxn ang="0">
                  <a:pos x="T6" y="T7"/>
                </a:cxn>
                <a:cxn ang="0">
                  <a:pos x="T8" y="T9"/>
                </a:cxn>
                <a:cxn ang="0">
                  <a:pos x="T10" y="T11"/>
                </a:cxn>
              </a:cxnLst>
              <a:rect l="0" t="0" r="r" b="b"/>
              <a:pathLst>
                <a:path w="68" h="90">
                  <a:moveTo>
                    <a:pt x="5" y="66"/>
                  </a:moveTo>
                  <a:cubicBezTo>
                    <a:pt x="2" y="65"/>
                    <a:pt x="0" y="61"/>
                    <a:pt x="0" y="58"/>
                  </a:cubicBezTo>
                  <a:cubicBezTo>
                    <a:pt x="2" y="16"/>
                    <a:pt x="20" y="0"/>
                    <a:pt x="29" y="36"/>
                  </a:cubicBezTo>
                  <a:cubicBezTo>
                    <a:pt x="38" y="71"/>
                    <a:pt x="64" y="15"/>
                    <a:pt x="67" y="79"/>
                  </a:cubicBezTo>
                  <a:cubicBezTo>
                    <a:pt x="68" y="85"/>
                    <a:pt x="62" y="90"/>
                    <a:pt x="57" y="87"/>
                  </a:cubicBezTo>
                  <a:lnTo>
                    <a:pt x="5" y="66"/>
                  </a:ln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87" name="Picture 86" descr="Chart&#10;&#10;Description automatically generated">
            <a:extLst>
              <a:ext uri="{FF2B5EF4-FFF2-40B4-BE49-F238E27FC236}">
                <a16:creationId xmlns:a16="http://schemas.microsoft.com/office/drawing/2014/main" id="{86201D95-A0D3-D946-9CC0-B6C37F3A0DC7}"/>
              </a:ext>
            </a:extLst>
          </p:cNvPr>
          <p:cNvPicPr>
            <a:picLocks noChangeAspect="1"/>
          </p:cNvPicPr>
          <p:nvPr/>
        </p:nvPicPr>
        <p:blipFill>
          <a:blip r:embed="rId4"/>
          <a:stretch>
            <a:fillRect/>
          </a:stretch>
        </p:blipFill>
        <p:spPr>
          <a:xfrm>
            <a:off x="5057002" y="3769382"/>
            <a:ext cx="2070100" cy="2070100"/>
          </a:xfrm>
          <a:prstGeom prst="rect">
            <a:avLst/>
          </a:prstGeom>
        </p:spPr>
      </p:pic>
      <p:sp>
        <p:nvSpPr>
          <p:cNvPr id="88" name="TextBox 87">
            <a:extLst>
              <a:ext uri="{FF2B5EF4-FFF2-40B4-BE49-F238E27FC236}">
                <a16:creationId xmlns:a16="http://schemas.microsoft.com/office/drawing/2014/main" id="{68FBC53B-0FA0-F343-991E-45DAD245E622}"/>
              </a:ext>
            </a:extLst>
          </p:cNvPr>
          <p:cNvSpPr txBox="1"/>
          <p:nvPr/>
        </p:nvSpPr>
        <p:spPr>
          <a:xfrm>
            <a:off x="5623432" y="4473541"/>
            <a:ext cx="954107" cy="646331"/>
          </a:xfrm>
          <a:prstGeom prst="rect">
            <a:avLst/>
          </a:prstGeom>
          <a:noFill/>
        </p:spPr>
        <p:txBody>
          <a:bodyPr wrap="none" rtlCol="0" anchor="t">
            <a:spAutoFit/>
          </a:bodyPr>
          <a:lstStyle/>
          <a:p>
            <a:pPr algn="ctr"/>
            <a:r>
              <a:rPr lang="en-US" sz="1800" b="1"/>
              <a:t>Now </a:t>
            </a:r>
          </a:p>
          <a:p>
            <a:pPr algn="ctr"/>
            <a:r>
              <a:rPr lang="en-US" sz="1800" b="1"/>
              <a:t>Create</a:t>
            </a:r>
          </a:p>
        </p:txBody>
      </p:sp>
      <p:sp>
        <p:nvSpPr>
          <p:cNvPr id="89" name="TextBox 88">
            <a:extLst>
              <a:ext uri="{FF2B5EF4-FFF2-40B4-BE49-F238E27FC236}">
                <a16:creationId xmlns:a16="http://schemas.microsoft.com/office/drawing/2014/main" id="{7DE690C2-119F-3346-915D-4738D99DDCBC}"/>
              </a:ext>
            </a:extLst>
          </p:cNvPr>
          <p:cNvSpPr txBox="1"/>
          <p:nvPr/>
        </p:nvSpPr>
        <p:spPr>
          <a:xfrm>
            <a:off x="7252935" y="3722047"/>
            <a:ext cx="4465405" cy="463204"/>
          </a:xfrm>
          <a:prstGeom prst="rect">
            <a:avLst/>
          </a:prstGeom>
          <a:solidFill>
            <a:srgbClr val="F7F7F7"/>
          </a:solidFill>
        </p:spPr>
        <p:txBody>
          <a:bodyPr wrap="square" rtlCol="0">
            <a:spAutoFit/>
          </a:bodyPr>
          <a:lstStyle/>
          <a:p>
            <a:pPr>
              <a:lnSpc>
                <a:spcPct val="90000"/>
              </a:lnSpc>
              <a:spcBef>
                <a:spcPts val="300"/>
              </a:spcBef>
            </a:pPr>
            <a:r>
              <a:rPr lang="en-US" sz="1200" b="1"/>
              <a:t>3. Execute </a:t>
            </a:r>
          </a:p>
          <a:p>
            <a:pPr>
              <a:lnSpc>
                <a:spcPct val="90000"/>
              </a:lnSpc>
              <a:spcBef>
                <a:spcPts val="300"/>
              </a:spcBef>
            </a:pPr>
            <a:r>
              <a:rPr lang="en-US" sz="1200"/>
              <a:t>Perform configuration and unit testing.</a:t>
            </a:r>
          </a:p>
        </p:txBody>
      </p:sp>
      <p:grpSp>
        <p:nvGrpSpPr>
          <p:cNvPr id="90" name="Group 89">
            <a:extLst>
              <a:ext uri="{FF2B5EF4-FFF2-40B4-BE49-F238E27FC236}">
                <a16:creationId xmlns:a16="http://schemas.microsoft.com/office/drawing/2014/main" id="{9068F74D-F3A7-9A47-B578-A06DCBFC0871}"/>
              </a:ext>
            </a:extLst>
          </p:cNvPr>
          <p:cNvGrpSpPr>
            <a:grpSpLocks noChangeAspect="1"/>
          </p:cNvGrpSpPr>
          <p:nvPr/>
        </p:nvGrpSpPr>
        <p:grpSpPr>
          <a:xfrm>
            <a:off x="11050610" y="3757898"/>
            <a:ext cx="390932" cy="393192"/>
            <a:chOff x="6869550" y="-1248517"/>
            <a:chExt cx="585769" cy="589156"/>
          </a:xfrm>
        </p:grpSpPr>
        <p:sp>
          <p:nvSpPr>
            <p:cNvPr id="91" name="Freeform: Shape 61">
              <a:extLst>
                <a:ext uri="{FF2B5EF4-FFF2-40B4-BE49-F238E27FC236}">
                  <a16:creationId xmlns:a16="http://schemas.microsoft.com/office/drawing/2014/main" id="{20EF8357-A711-0149-A213-22447F25EA64}"/>
                </a:ext>
              </a:extLst>
            </p:cNvPr>
            <p:cNvSpPr/>
            <p:nvPr/>
          </p:nvSpPr>
          <p:spPr>
            <a:xfrm>
              <a:off x="6883819" y="-1248517"/>
              <a:ext cx="571500" cy="571500"/>
            </a:xfrm>
            <a:custGeom>
              <a:avLst/>
              <a:gdLst>
                <a:gd name="connsiteX0" fmla="*/ 301466 w 571500"/>
                <a:gd name="connsiteY0" fmla="*/ 358997 h 571500"/>
                <a:gd name="connsiteX1" fmla="*/ 305753 w 571500"/>
                <a:gd name="connsiteY1" fmla="*/ 346996 h 571500"/>
                <a:gd name="connsiteX2" fmla="*/ 349187 w 571500"/>
                <a:gd name="connsiteY2" fmla="*/ 288131 h 571500"/>
                <a:gd name="connsiteX3" fmla="*/ 287274 w 571500"/>
                <a:gd name="connsiteY3" fmla="*/ 226219 h 571500"/>
                <a:gd name="connsiteX4" fmla="*/ 228410 w 571500"/>
                <a:gd name="connsiteY4" fmla="*/ 269748 h 571500"/>
                <a:gd name="connsiteX5" fmla="*/ 216503 w 571500"/>
                <a:gd name="connsiteY5" fmla="*/ 273939 h 571500"/>
                <a:gd name="connsiteX6" fmla="*/ 197072 w 571500"/>
                <a:gd name="connsiteY6" fmla="*/ 283178 h 571500"/>
                <a:gd name="connsiteX7" fmla="*/ 287274 w 571500"/>
                <a:gd name="connsiteY7" fmla="*/ 197549 h 571500"/>
                <a:gd name="connsiteX8" fmla="*/ 377762 w 571500"/>
                <a:gd name="connsiteY8" fmla="*/ 288036 h 571500"/>
                <a:gd name="connsiteX9" fmla="*/ 292132 w 571500"/>
                <a:gd name="connsiteY9" fmla="*/ 378428 h 571500"/>
                <a:gd name="connsiteX10" fmla="*/ 301466 w 571500"/>
                <a:gd name="connsiteY10" fmla="*/ 358997 h 571500"/>
                <a:gd name="connsiteX11" fmla="*/ 473012 w 571500"/>
                <a:gd name="connsiteY11" fmla="*/ 287750 h 571500"/>
                <a:gd name="connsiteX12" fmla="*/ 287655 w 571500"/>
                <a:gd name="connsiteY12" fmla="*/ 102394 h 571500"/>
                <a:gd name="connsiteX13" fmla="*/ 102394 w 571500"/>
                <a:gd name="connsiteY13" fmla="*/ 287750 h 571500"/>
                <a:gd name="connsiteX14" fmla="*/ 106680 w 571500"/>
                <a:gd name="connsiteY14" fmla="*/ 326422 h 571500"/>
                <a:gd name="connsiteX15" fmla="*/ 133160 w 571500"/>
                <a:gd name="connsiteY15" fmla="*/ 313754 h 571500"/>
                <a:gd name="connsiteX16" fmla="*/ 130874 w 571500"/>
                <a:gd name="connsiteY16" fmla="*/ 287750 h 571500"/>
                <a:gd name="connsiteX17" fmla="*/ 287655 w 571500"/>
                <a:gd name="connsiteY17" fmla="*/ 130969 h 571500"/>
                <a:gd name="connsiteX18" fmla="*/ 444437 w 571500"/>
                <a:gd name="connsiteY18" fmla="*/ 287750 h 571500"/>
                <a:gd name="connsiteX19" fmla="*/ 287655 w 571500"/>
                <a:gd name="connsiteY19" fmla="*/ 444532 h 571500"/>
                <a:gd name="connsiteX20" fmla="*/ 261747 w 571500"/>
                <a:gd name="connsiteY20" fmla="*/ 442341 h 571500"/>
                <a:gd name="connsiteX21" fmla="*/ 249079 w 571500"/>
                <a:gd name="connsiteY21" fmla="*/ 468821 h 571500"/>
                <a:gd name="connsiteX22" fmla="*/ 287655 w 571500"/>
                <a:gd name="connsiteY22" fmla="*/ 473107 h 571500"/>
                <a:gd name="connsiteX23" fmla="*/ 473012 w 571500"/>
                <a:gd name="connsiteY23" fmla="*/ 287750 h 571500"/>
                <a:gd name="connsiteX24" fmla="*/ 568262 w 571500"/>
                <a:gd name="connsiteY24" fmla="*/ 287750 h 571500"/>
                <a:gd name="connsiteX25" fmla="*/ 287655 w 571500"/>
                <a:gd name="connsiteY25" fmla="*/ 7144 h 571500"/>
                <a:gd name="connsiteX26" fmla="*/ 7144 w 571500"/>
                <a:gd name="connsiteY26" fmla="*/ 287750 h 571500"/>
                <a:gd name="connsiteX27" fmla="*/ 19050 w 571500"/>
                <a:gd name="connsiteY27" fmla="*/ 368332 h 571500"/>
                <a:gd name="connsiteX28" fmla="*/ 45148 w 571500"/>
                <a:gd name="connsiteY28" fmla="*/ 355854 h 571500"/>
                <a:gd name="connsiteX29" fmla="*/ 35719 w 571500"/>
                <a:gd name="connsiteY29" fmla="*/ 287750 h 571500"/>
                <a:gd name="connsiteX30" fmla="*/ 287655 w 571500"/>
                <a:gd name="connsiteY30" fmla="*/ 35719 h 571500"/>
                <a:gd name="connsiteX31" fmla="*/ 539687 w 571500"/>
                <a:gd name="connsiteY31" fmla="*/ 287750 h 571500"/>
                <a:gd name="connsiteX32" fmla="*/ 287655 w 571500"/>
                <a:gd name="connsiteY32" fmla="*/ 539782 h 571500"/>
                <a:gd name="connsiteX33" fmla="*/ 219647 w 571500"/>
                <a:gd name="connsiteY33" fmla="*/ 530352 h 571500"/>
                <a:gd name="connsiteX34" fmla="*/ 207169 w 571500"/>
                <a:gd name="connsiteY34" fmla="*/ 556451 h 571500"/>
                <a:gd name="connsiteX35" fmla="*/ 287655 w 571500"/>
                <a:gd name="connsiteY35" fmla="*/ 568357 h 571500"/>
                <a:gd name="connsiteX36" fmla="*/ 568262 w 571500"/>
                <a:gd name="connsiteY36" fmla="*/ 287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71500" h="571500">
                  <a:moveTo>
                    <a:pt x="301466" y="358997"/>
                  </a:moveTo>
                  <a:cubicBezTo>
                    <a:pt x="303276" y="355187"/>
                    <a:pt x="304705" y="351187"/>
                    <a:pt x="305753" y="346996"/>
                  </a:cubicBezTo>
                  <a:cubicBezTo>
                    <a:pt x="331470" y="338900"/>
                    <a:pt x="349187" y="315087"/>
                    <a:pt x="349187" y="288131"/>
                  </a:cubicBezTo>
                  <a:cubicBezTo>
                    <a:pt x="349187" y="254032"/>
                    <a:pt x="321374" y="226219"/>
                    <a:pt x="287274" y="226219"/>
                  </a:cubicBezTo>
                  <a:cubicBezTo>
                    <a:pt x="260223" y="226219"/>
                    <a:pt x="236411" y="243935"/>
                    <a:pt x="228410" y="269748"/>
                  </a:cubicBezTo>
                  <a:cubicBezTo>
                    <a:pt x="224123" y="270796"/>
                    <a:pt x="220218" y="272225"/>
                    <a:pt x="216503" y="273939"/>
                  </a:cubicBezTo>
                  <a:lnTo>
                    <a:pt x="197072" y="283178"/>
                  </a:lnTo>
                  <a:cubicBezTo>
                    <a:pt x="199835" y="235172"/>
                    <a:pt x="239268" y="197549"/>
                    <a:pt x="287274" y="197549"/>
                  </a:cubicBezTo>
                  <a:cubicBezTo>
                    <a:pt x="337185" y="197549"/>
                    <a:pt x="377762" y="238125"/>
                    <a:pt x="377762" y="288036"/>
                  </a:cubicBezTo>
                  <a:cubicBezTo>
                    <a:pt x="377762" y="336328"/>
                    <a:pt x="339757" y="375857"/>
                    <a:pt x="292132" y="378428"/>
                  </a:cubicBezTo>
                  <a:lnTo>
                    <a:pt x="301466" y="358997"/>
                  </a:lnTo>
                  <a:close/>
                  <a:moveTo>
                    <a:pt x="473012" y="287750"/>
                  </a:moveTo>
                  <a:cubicBezTo>
                    <a:pt x="473012" y="185547"/>
                    <a:pt x="389858" y="102394"/>
                    <a:pt x="287655" y="102394"/>
                  </a:cubicBezTo>
                  <a:cubicBezTo>
                    <a:pt x="185452" y="102394"/>
                    <a:pt x="102394" y="185547"/>
                    <a:pt x="102394" y="287750"/>
                  </a:cubicBezTo>
                  <a:cubicBezTo>
                    <a:pt x="102394" y="300323"/>
                    <a:pt x="103823" y="313277"/>
                    <a:pt x="106680" y="326422"/>
                  </a:cubicBezTo>
                  <a:lnTo>
                    <a:pt x="133160" y="313754"/>
                  </a:lnTo>
                  <a:cubicBezTo>
                    <a:pt x="131636" y="304991"/>
                    <a:pt x="130874" y="296228"/>
                    <a:pt x="130874" y="287750"/>
                  </a:cubicBezTo>
                  <a:cubicBezTo>
                    <a:pt x="130874" y="201263"/>
                    <a:pt x="201168" y="130969"/>
                    <a:pt x="287655" y="130969"/>
                  </a:cubicBezTo>
                  <a:cubicBezTo>
                    <a:pt x="374142" y="130969"/>
                    <a:pt x="444437" y="201359"/>
                    <a:pt x="444437" y="287750"/>
                  </a:cubicBezTo>
                  <a:cubicBezTo>
                    <a:pt x="444437" y="374142"/>
                    <a:pt x="374142" y="444532"/>
                    <a:pt x="287655" y="444532"/>
                  </a:cubicBezTo>
                  <a:cubicBezTo>
                    <a:pt x="279178" y="444532"/>
                    <a:pt x="270510" y="443770"/>
                    <a:pt x="261747" y="442341"/>
                  </a:cubicBezTo>
                  <a:lnTo>
                    <a:pt x="249079" y="468821"/>
                  </a:lnTo>
                  <a:cubicBezTo>
                    <a:pt x="262128" y="471678"/>
                    <a:pt x="275082" y="473107"/>
                    <a:pt x="287655" y="473107"/>
                  </a:cubicBezTo>
                  <a:cubicBezTo>
                    <a:pt x="389858" y="473012"/>
                    <a:pt x="473012" y="389954"/>
                    <a:pt x="473012" y="287750"/>
                  </a:cubicBezTo>
                  <a:close/>
                  <a:moveTo>
                    <a:pt x="568262" y="287750"/>
                  </a:moveTo>
                  <a:cubicBezTo>
                    <a:pt x="568262" y="132969"/>
                    <a:pt x="442436" y="7144"/>
                    <a:pt x="287655" y="7144"/>
                  </a:cubicBezTo>
                  <a:cubicBezTo>
                    <a:pt x="132874" y="7144"/>
                    <a:pt x="7144" y="132969"/>
                    <a:pt x="7144" y="287750"/>
                  </a:cubicBezTo>
                  <a:cubicBezTo>
                    <a:pt x="7144" y="314992"/>
                    <a:pt x="11144" y="342043"/>
                    <a:pt x="19050" y="368332"/>
                  </a:cubicBezTo>
                  <a:lnTo>
                    <a:pt x="45148" y="355854"/>
                  </a:lnTo>
                  <a:cubicBezTo>
                    <a:pt x="38862" y="333566"/>
                    <a:pt x="35719" y="310610"/>
                    <a:pt x="35719" y="287750"/>
                  </a:cubicBezTo>
                  <a:cubicBezTo>
                    <a:pt x="35719" y="148781"/>
                    <a:pt x="148685" y="35719"/>
                    <a:pt x="287655" y="35719"/>
                  </a:cubicBezTo>
                  <a:cubicBezTo>
                    <a:pt x="426625" y="35719"/>
                    <a:pt x="539687" y="148781"/>
                    <a:pt x="539687" y="287750"/>
                  </a:cubicBezTo>
                  <a:cubicBezTo>
                    <a:pt x="539687" y="426720"/>
                    <a:pt x="426625" y="539782"/>
                    <a:pt x="287655" y="539782"/>
                  </a:cubicBezTo>
                  <a:cubicBezTo>
                    <a:pt x="264795" y="539782"/>
                    <a:pt x="241935" y="536639"/>
                    <a:pt x="219647" y="530352"/>
                  </a:cubicBezTo>
                  <a:lnTo>
                    <a:pt x="207169" y="556451"/>
                  </a:lnTo>
                  <a:cubicBezTo>
                    <a:pt x="233363" y="564356"/>
                    <a:pt x="260414" y="568357"/>
                    <a:pt x="287655" y="568357"/>
                  </a:cubicBezTo>
                  <a:cubicBezTo>
                    <a:pt x="442436" y="568262"/>
                    <a:pt x="568262" y="442436"/>
                    <a:pt x="568262" y="287750"/>
                  </a:cubicBezTo>
                  <a:close/>
                </a:path>
              </a:pathLst>
            </a:custGeom>
            <a:solidFill>
              <a:srgbClr val="293E40"/>
            </a:solidFill>
            <a:ln w="9525" cap="flat">
              <a:noFill/>
              <a:prstDash val="solid"/>
              <a:miter/>
            </a:ln>
          </p:spPr>
          <p:txBody>
            <a:bodyPr rtlCol="0" anchor="ctr"/>
            <a:lstStyle/>
            <a:p>
              <a:endParaRPr lang="en-US"/>
            </a:p>
          </p:txBody>
        </p:sp>
        <p:sp>
          <p:nvSpPr>
            <p:cNvPr id="92" name="Freeform: Shape 62">
              <a:extLst>
                <a:ext uri="{FF2B5EF4-FFF2-40B4-BE49-F238E27FC236}">
                  <a16:creationId xmlns:a16="http://schemas.microsoft.com/office/drawing/2014/main" id="{49C7F48C-422E-F14D-9346-D23D9F44C034}"/>
                </a:ext>
              </a:extLst>
            </p:cNvPr>
            <p:cNvSpPr/>
            <p:nvPr/>
          </p:nvSpPr>
          <p:spPr>
            <a:xfrm>
              <a:off x="6869550" y="-954636"/>
              <a:ext cx="295275" cy="295275"/>
            </a:xfrm>
            <a:custGeom>
              <a:avLst/>
              <a:gdLst>
                <a:gd name="connsiteX0" fmla="*/ 258681 w 295275"/>
                <a:gd name="connsiteY0" fmla="*/ 9300 h 295275"/>
                <a:gd name="connsiteX1" fmla="*/ 19032 w 295275"/>
                <a:gd name="connsiteY1" fmla="*/ 123886 h 295275"/>
                <a:gd name="connsiteX2" fmla="*/ 21413 w 295275"/>
                <a:gd name="connsiteY2" fmla="*/ 162557 h 295275"/>
                <a:gd name="connsiteX3" fmla="*/ 95422 w 295275"/>
                <a:gd name="connsiteY3" fmla="*/ 187227 h 295275"/>
                <a:gd name="connsiteX4" fmla="*/ 108662 w 295275"/>
                <a:gd name="connsiteY4" fmla="*/ 200467 h 295275"/>
                <a:gd name="connsiteX5" fmla="*/ 133332 w 295275"/>
                <a:gd name="connsiteY5" fmla="*/ 274476 h 295275"/>
                <a:gd name="connsiteX6" fmla="*/ 172003 w 295275"/>
                <a:gd name="connsiteY6" fmla="*/ 276857 h 295275"/>
                <a:gd name="connsiteX7" fmla="*/ 286589 w 295275"/>
                <a:gd name="connsiteY7" fmla="*/ 37113 h 295275"/>
                <a:gd name="connsiteX8" fmla="*/ 258681 w 295275"/>
                <a:gd name="connsiteY8" fmla="*/ 930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275" h="295275">
                  <a:moveTo>
                    <a:pt x="258681" y="9300"/>
                  </a:moveTo>
                  <a:lnTo>
                    <a:pt x="19032" y="123886"/>
                  </a:lnTo>
                  <a:cubicBezTo>
                    <a:pt x="2077" y="131982"/>
                    <a:pt x="3601" y="156652"/>
                    <a:pt x="21413" y="162557"/>
                  </a:cubicBezTo>
                  <a:lnTo>
                    <a:pt x="95422" y="187227"/>
                  </a:lnTo>
                  <a:cubicBezTo>
                    <a:pt x="101613" y="189323"/>
                    <a:pt x="106566" y="194180"/>
                    <a:pt x="108662" y="200467"/>
                  </a:cubicBezTo>
                  <a:lnTo>
                    <a:pt x="133332" y="274476"/>
                  </a:lnTo>
                  <a:cubicBezTo>
                    <a:pt x="139237" y="292288"/>
                    <a:pt x="163907" y="293812"/>
                    <a:pt x="172003" y="276857"/>
                  </a:cubicBezTo>
                  <a:lnTo>
                    <a:pt x="286589" y="37113"/>
                  </a:lnTo>
                  <a:cubicBezTo>
                    <a:pt x="295066" y="19301"/>
                    <a:pt x="276492" y="728"/>
                    <a:pt x="258681" y="9300"/>
                  </a:cubicBezTo>
                  <a:close/>
                </a:path>
              </a:pathLst>
            </a:custGeom>
            <a:solidFill>
              <a:srgbClr val="81B5A0"/>
            </a:solidFill>
            <a:ln w="9525" cap="flat">
              <a:noFill/>
              <a:prstDash val="solid"/>
              <a:miter/>
            </a:ln>
          </p:spPr>
          <p:txBody>
            <a:bodyPr rtlCol="0" anchor="ctr"/>
            <a:lstStyle/>
            <a:p>
              <a:endParaRPr lang="en-US"/>
            </a:p>
          </p:txBody>
        </p:sp>
      </p:grpSp>
      <p:sp>
        <p:nvSpPr>
          <p:cNvPr id="93" name="TextBox 92">
            <a:extLst>
              <a:ext uri="{FF2B5EF4-FFF2-40B4-BE49-F238E27FC236}">
                <a16:creationId xmlns:a16="http://schemas.microsoft.com/office/drawing/2014/main" id="{720291DC-BA11-D749-8FEA-2BCB0E03B44C}"/>
              </a:ext>
            </a:extLst>
          </p:cNvPr>
          <p:cNvSpPr txBox="1"/>
          <p:nvPr/>
        </p:nvSpPr>
        <p:spPr>
          <a:xfrm>
            <a:off x="7248801" y="4305464"/>
            <a:ext cx="4465405" cy="812530"/>
          </a:xfrm>
          <a:prstGeom prst="rect">
            <a:avLst/>
          </a:prstGeom>
          <a:solidFill>
            <a:srgbClr val="F7F7F7"/>
          </a:solidFill>
        </p:spPr>
        <p:txBody>
          <a:bodyPr wrap="square" lIns="91440" tIns="45720" rIns="91440" bIns="45720" rtlCol="0" anchor="t">
            <a:spAutoFit/>
          </a:bodyPr>
          <a:lstStyle/>
          <a:p>
            <a:pPr>
              <a:lnSpc>
                <a:spcPct val="90000"/>
              </a:lnSpc>
              <a:spcBef>
                <a:spcPts val="300"/>
              </a:spcBef>
            </a:pPr>
            <a:r>
              <a:rPr lang="en-US" sz="1200" b="1"/>
              <a:t>4. Deliver </a:t>
            </a:r>
          </a:p>
          <a:p>
            <a:r>
              <a:rPr lang="en-US" sz="1200"/>
              <a:t>Review results with stakeholders; create and </a:t>
            </a:r>
            <a:br>
              <a:rPr lang="en-US" sz="1200"/>
            </a:br>
            <a:r>
              <a:rPr lang="en-US" sz="1200"/>
              <a:t>rollout</a:t>
            </a:r>
            <a:r>
              <a:rPr lang="en-US" sz="1200">
                <a:ea typeface="+mn-lt"/>
                <a:cs typeface="+mn-lt"/>
              </a:rPr>
              <a:t> </a:t>
            </a:r>
            <a:r>
              <a:rPr lang="en-US" sz="1200"/>
              <a:t>a Communications and Training Plan; </a:t>
            </a:r>
            <a:br>
              <a:rPr lang="en-US" sz="1200"/>
            </a:br>
            <a:r>
              <a:rPr lang="en-US" sz="1200"/>
              <a:t>go-live; and provide post go-live support.</a:t>
            </a:r>
            <a:endParaRPr lang="en-US"/>
          </a:p>
        </p:txBody>
      </p:sp>
      <p:pic>
        <p:nvPicPr>
          <p:cNvPr id="94" name="Picture 93">
            <a:extLst>
              <a:ext uri="{FF2B5EF4-FFF2-40B4-BE49-F238E27FC236}">
                <a16:creationId xmlns:a16="http://schemas.microsoft.com/office/drawing/2014/main" id="{A52DBCEC-3BCC-F949-AFC7-AC316EF17EE0}"/>
              </a:ext>
            </a:extLst>
          </p:cNvPr>
          <p:cNvPicPr>
            <a:picLocks noChangeAspect="1"/>
          </p:cNvPicPr>
          <p:nvPr/>
        </p:nvPicPr>
        <p:blipFill>
          <a:blip r:embed="rId5"/>
          <a:stretch>
            <a:fillRect/>
          </a:stretch>
        </p:blipFill>
        <p:spPr>
          <a:xfrm>
            <a:off x="11067545" y="4524586"/>
            <a:ext cx="360252" cy="371999"/>
          </a:xfrm>
          <a:prstGeom prst="rect">
            <a:avLst/>
          </a:prstGeom>
        </p:spPr>
      </p:pic>
    </p:spTree>
    <p:extLst>
      <p:ext uri="{BB962C8B-B14F-4D97-AF65-F5344CB8AC3E}">
        <p14:creationId xmlns:p14="http://schemas.microsoft.com/office/powerpoint/2010/main" val="163010759"/>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Pic 267" descr="img267.png"/>
          <p:cNvPicPr>
            <a:picLocks noChangeAspect="1"/>
          </p:cNvPicPr>
          <p:nvPr/>
        </p:nvPicPr>
        <p:blipFill>
          <a:blip r:embed="rId3"/>
          <a:stretch>
            <a:fillRect/>
          </a:stretch>
        </p:blipFill>
        <p:spPr>
          <a:xfrm>
            <a:off x="17745013" y="1230179"/>
            <a:ext cx="0" cy="0"/>
          </a:xfrm>
          <a:prstGeom prst="rect">
            <a:avLst/>
          </a:prstGeom>
        </p:spPr>
      </p:pic>
      <p:sp>
        <p:nvSpPr>
          <p:cNvPr id="7" name="TextBox 6">
            <a:extLst>
              <a:ext uri="{FF2B5EF4-FFF2-40B4-BE49-F238E27FC236}">
                <a16:creationId xmlns:a16="http://schemas.microsoft.com/office/drawing/2014/main" id="{11C527DE-D972-4750-A22F-544BF4A4C78E}"/>
              </a:ext>
            </a:extLst>
          </p:cNvPr>
          <p:cNvSpPr txBox="1"/>
          <p:nvPr/>
        </p:nvSpPr>
        <p:spPr>
          <a:xfrm>
            <a:off x="379414" y="1946148"/>
            <a:ext cx="6502154" cy="3231654"/>
          </a:xfrm>
          <a:prstGeom prst="rect">
            <a:avLst/>
          </a:prstGeom>
          <a:noFill/>
        </p:spPr>
        <p:txBody>
          <a:bodyPr wrap="square" lIns="91440" tIns="45720" rIns="91440" bIns="45720" rtlCol="0" anchor="t">
            <a:spAutoFit/>
          </a:bodyPr>
          <a:lstStyle/>
          <a:p>
            <a:r>
              <a:rPr lang="en-US" sz="1200" b="1" dirty="0"/>
              <a:t>Set Targets</a:t>
            </a:r>
          </a:p>
          <a:p>
            <a:r>
              <a:rPr lang="en-US" sz="1200" dirty="0"/>
              <a:t>You are now measuring several key performance indicators (KPIs) for the organization. To drive real process improvements, stakeholders must agree to and </a:t>
            </a:r>
            <a:r>
              <a:rPr lang="en-US" sz="1200" dirty="0">
                <a:hlinkClick r:id="rId4"/>
              </a:rPr>
              <a:t>set targets for those KPIs</a:t>
            </a:r>
            <a:r>
              <a:rPr lang="en-US" sz="1200" dirty="0"/>
              <a:t>. </a:t>
            </a:r>
          </a:p>
          <a:p>
            <a:endParaRPr lang="en-US" sz="1200" dirty="0"/>
          </a:p>
          <a:p>
            <a:r>
              <a:rPr lang="en-US" sz="1200" b="1" dirty="0"/>
              <a:t>Before expanding KPIs beyond out-of-the-box content, additional training is highly recommended, including:</a:t>
            </a:r>
          </a:p>
          <a:p>
            <a:pPr marL="171450" indent="-171450">
              <a:buFont typeface="Arial" panose="020B0604020202020204" pitchFamily="34" charset="0"/>
              <a:buChar char="•"/>
            </a:pPr>
            <a:r>
              <a:rPr lang="en-US" sz="1200" dirty="0">
                <a:ea typeface="+mn-lt"/>
                <a:cs typeface="+mn-lt"/>
                <a:hlinkClick r:id="rId5"/>
              </a:rPr>
              <a:t>Responsive Dashboards Overview (Orlando)</a:t>
            </a:r>
          </a:p>
          <a:p>
            <a:pPr marL="171450" indent="-171450">
              <a:buFont typeface="Arial" panose="020B0604020202020204" pitchFamily="34" charset="0"/>
              <a:buChar char="•"/>
            </a:pPr>
            <a:r>
              <a:rPr lang="en-US" sz="1200" dirty="0">
                <a:ea typeface="+mn-lt"/>
                <a:cs typeface="+mn-lt"/>
                <a:hlinkClick r:id="rId6"/>
              </a:rPr>
              <a:t>Performance Analytics Widgets</a:t>
            </a:r>
            <a:endParaRPr lang="en-US" sz="1200" b="1" dirty="0">
              <a:ea typeface="+mn-lt"/>
              <a:cs typeface="+mn-lt"/>
            </a:endParaRPr>
          </a:p>
          <a:p>
            <a:pPr marL="171450" indent="-171450">
              <a:buFont typeface="Arial" panose="020B0604020202020204" pitchFamily="34" charset="0"/>
              <a:buChar char="•"/>
            </a:pPr>
            <a:r>
              <a:rPr lang="en-US" sz="1200" dirty="0">
                <a:ea typeface="+mn-lt"/>
                <a:cs typeface="+mn-lt"/>
                <a:hlinkClick r:id="rId7"/>
              </a:rPr>
              <a:t>KPI Composer Overview</a:t>
            </a:r>
            <a:endParaRPr lang="en-US" sz="1200" b="1" dirty="0"/>
          </a:p>
          <a:p>
            <a:endParaRPr lang="en-US" sz="1200" b="1" dirty="0"/>
          </a:p>
          <a:p>
            <a:r>
              <a:rPr lang="en-US" sz="1200" b="1" dirty="0"/>
              <a:t>Expand Your KPIs</a:t>
            </a:r>
            <a:endParaRPr lang="en-US" dirty="0"/>
          </a:p>
          <a:p>
            <a:r>
              <a:rPr lang="en-US" sz="1200" dirty="0"/>
              <a:t>After leveraging out-of-the-box Content Packs for common KPIs, groups can expand to more organization-specific KPIs.</a:t>
            </a:r>
          </a:p>
          <a:p>
            <a:endParaRPr lang="en-US" sz="1200" dirty="0"/>
          </a:p>
          <a:p>
            <a:r>
              <a:rPr lang="en-US" sz="1200" dirty="0"/>
              <a:t>Consult the </a:t>
            </a:r>
            <a:r>
              <a:rPr lang="en-US" sz="1200" dirty="0">
                <a:hlinkClick r:id="rId8"/>
              </a:rPr>
              <a:t>KPI Composer</a:t>
            </a:r>
            <a:r>
              <a:rPr lang="en-US" sz="1200" dirty="0"/>
              <a:t> to understand how to expand Performance Management beyond what is available out-of-the-box.</a:t>
            </a:r>
          </a:p>
        </p:txBody>
      </p:sp>
      <p:sp>
        <p:nvSpPr>
          <p:cNvPr id="9" name="Title 3">
            <a:extLst>
              <a:ext uri="{FF2B5EF4-FFF2-40B4-BE49-F238E27FC236}">
                <a16:creationId xmlns:a16="http://schemas.microsoft.com/office/drawing/2014/main" id="{91C749A4-A57D-453F-AD81-A77C5469842D}"/>
              </a:ext>
            </a:extLst>
          </p:cNvPr>
          <p:cNvSpPr>
            <a:spLocks noGrp="1"/>
          </p:cNvSpPr>
          <p:nvPr>
            <p:ph type="title"/>
          </p:nvPr>
        </p:nvSpPr>
        <p:spPr>
          <a:xfrm>
            <a:off x="379413" y="342547"/>
            <a:ext cx="10604591" cy="668692"/>
          </a:xfrm>
        </p:spPr>
        <p:txBody>
          <a:bodyPr/>
          <a:lstStyle/>
          <a:p>
            <a:r>
              <a:rPr lang="en-US"/>
              <a:t>Key performance indicators and setting up feedback loop</a:t>
            </a:r>
          </a:p>
        </p:txBody>
      </p:sp>
      <p:pic>
        <p:nvPicPr>
          <p:cNvPr id="12" name="Graphic 11">
            <a:extLst>
              <a:ext uri="{FF2B5EF4-FFF2-40B4-BE49-F238E27FC236}">
                <a16:creationId xmlns:a16="http://schemas.microsoft.com/office/drawing/2014/main" id="{638490E8-1909-C94F-A701-F011B5DF560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46145" y="1946148"/>
            <a:ext cx="4163267" cy="3959352"/>
          </a:xfrm>
          <a:prstGeom prst="rect">
            <a:avLst/>
          </a:prstGeom>
        </p:spPr>
      </p:pic>
    </p:spTree>
    <p:extLst>
      <p:ext uri="{BB962C8B-B14F-4D97-AF65-F5344CB8AC3E}">
        <p14:creationId xmlns:p14="http://schemas.microsoft.com/office/powerpoint/2010/main" val="4141818665"/>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 name="Pic 266" descr="img266.png"/>
          <p:cNvPicPr>
            <a:picLocks noChangeAspect="1"/>
          </p:cNvPicPr>
          <p:nvPr/>
        </p:nvPicPr>
        <p:blipFill>
          <a:blip r:embed="rId3"/>
          <a:stretch>
            <a:fillRect/>
          </a:stretch>
        </p:blipFill>
        <p:spPr>
          <a:xfrm>
            <a:off x="17745013" y="1230179"/>
            <a:ext cx="0" cy="0"/>
          </a:xfrm>
          <a:prstGeom prst="rect">
            <a:avLst/>
          </a:prstGeom>
        </p:spPr>
      </p:pic>
      <p:sp>
        <p:nvSpPr>
          <p:cNvPr id="4" name="Title 3">
            <a:extLst>
              <a:ext uri="{FF2B5EF4-FFF2-40B4-BE49-F238E27FC236}">
                <a16:creationId xmlns:a16="http://schemas.microsoft.com/office/drawing/2014/main" id="{64634E25-3A5D-4EE6-95D2-215E4B88C51E}"/>
              </a:ext>
            </a:extLst>
          </p:cNvPr>
          <p:cNvSpPr>
            <a:spLocks noGrp="1"/>
          </p:cNvSpPr>
          <p:nvPr>
            <p:ph type="title"/>
          </p:nvPr>
        </p:nvSpPr>
        <p:spPr/>
        <p:txBody>
          <a:bodyPr/>
          <a:lstStyle/>
          <a:p>
            <a:r>
              <a:rPr lang="en-US"/>
              <a:t>Appendix</a:t>
            </a:r>
          </a:p>
        </p:txBody>
      </p:sp>
    </p:spTree>
    <p:extLst>
      <p:ext uri="{BB962C8B-B14F-4D97-AF65-F5344CB8AC3E}">
        <p14:creationId xmlns:p14="http://schemas.microsoft.com/office/powerpoint/2010/main" val="3030523112"/>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E0D7404-DD06-4DE1-8660-235ADCE04570}"/>
              </a:ext>
            </a:extLst>
          </p:cNvPr>
          <p:cNvSpPr/>
          <p:nvPr/>
        </p:nvSpPr>
        <p:spPr>
          <a:xfrm>
            <a:off x="1588" y="1902770"/>
            <a:ext cx="5081057" cy="42705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14" name="Rectangle 13">
            <a:extLst>
              <a:ext uri="{FF2B5EF4-FFF2-40B4-BE49-F238E27FC236}">
                <a16:creationId xmlns:a16="http://schemas.microsoft.com/office/drawing/2014/main" id="{F27CCE1D-86D0-4C21-97F1-9DBA11CE416D}"/>
              </a:ext>
            </a:extLst>
          </p:cNvPr>
          <p:cNvSpPr/>
          <p:nvPr/>
        </p:nvSpPr>
        <p:spPr>
          <a:xfrm>
            <a:off x="5176198" y="1902770"/>
            <a:ext cx="3473942" cy="42705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15" name="Rectangle 14">
            <a:extLst>
              <a:ext uri="{FF2B5EF4-FFF2-40B4-BE49-F238E27FC236}">
                <a16:creationId xmlns:a16="http://schemas.microsoft.com/office/drawing/2014/main" id="{37538524-561F-492C-9B38-B37171A54687}"/>
              </a:ext>
            </a:extLst>
          </p:cNvPr>
          <p:cNvSpPr/>
          <p:nvPr/>
        </p:nvSpPr>
        <p:spPr>
          <a:xfrm>
            <a:off x="8723144" y="1902770"/>
            <a:ext cx="3464094" cy="4270570"/>
          </a:xfrm>
          <a:prstGeom prst="rect">
            <a:avLst/>
          </a:prstGeom>
          <a:solidFill>
            <a:srgbClr val="CDEB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264" name="Rectangle 263">
            <a:extLst>
              <a:ext uri="{FF2B5EF4-FFF2-40B4-BE49-F238E27FC236}">
                <a16:creationId xmlns:a16="http://schemas.microsoft.com/office/drawing/2014/main" id="{3544AF08-C3AF-4769-92BC-4CA4F72843F3}"/>
              </a:ext>
            </a:extLst>
          </p:cNvPr>
          <p:cNvSpPr/>
          <p:nvPr/>
        </p:nvSpPr>
        <p:spPr>
          <a:xfrm>
            <a:off x="1588" y="6173342"/>
            <a:ext cx="12185651" cy="691029"/>
          </a:xfrm>
          <a:prstGeom prst="rect">
            <a:avLst/>
          </a:prstGeom>
          <a:solidFill>
            <a:srgbClr val="2D3D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12" name="Rectangle 11">
            <a:extLst>
              <a:ext uri="{FF2B5EF4-FFF2-40B4-BE49-F238E27FC236}">
                <a16:creationId xmlns:a16="http://schemas.microsoft.com/office/drawing/2014/main" id="{8AAC5038-5E1B-453E-A260-433CA474F242}"/>
              </a:ext>
            </a:extLst>
          </p:cNvPr>
          <p:cNvSpPr/>
          <p:nvPr/>
        </p:nvSpPr>
        <p:spPr>
          <a:xfrm>
            <a:off x="1588" y="894"/>
            <a:ext cx="12185651" cy="1923885"/>
          </a:xfrm>
          <a:prstGeom prst="rect">
            <a:avLst/>
          </a:prstGeom>
          <a:solidFill>
            <a:srgbClr val="2D3D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8" name="TextBox 7">
            <a:extLst>
              <a:ext uri="{FF2B5EF4-FFF2-40B4-BE49-F238E27FC236}">
                <a16:creationId xmlns:a16="http://schemas.microsoft.com/office/drawing/2014/main" id="{789E0BA9-D28C-4FA9-BA73-7B73048B9B54}"/>
              </a:ext>
            </a:extLst>
          </p:cNvPr>
          <p:cNvSpPr txBox="1"/>
          <p:nvPr/>
        </p:nvSpPr>
        <p:spPr>
          <a:xfrm>
            <a:off x="427028" y="610610"/>
            <a:ext cx="6277648" cy="553854"/>
          </a:xfrm>
          <a:prstGeom prst="rect">
            <a:avLst/>
          </a:prstGeom>
          <a:noFill/>
        </p:spPr>
        <p:txBody>
          <a:bodyPr wrap="non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2999" b="1" i="0" u="none" strike="noStrike" kern="1200" cap="none" spc="0" normalizeH="0" baseline="0" noProof="0">
                <a:ln>
                  <a:noFill/>
                </a:ln>
                <a:solidFill>
                  <a:srgbClr val="FFFFFF"/>
                </a:solidFill>
                <a:effectLst/>
                <a:uLnTx/>
                <a:uFillTx/>
                <a:latin typeface="Century Gothic" panose="020F0302020204030204"/>
                <a:ea typeface="+mn-ea"/>
                <a:cs typeface="+mn-cs"/>
              </a:rPr>
              <a:t>Customer Success Best Practices</a:t>
            </a:r>
          </a:p>
        </p:txBody>
      </p:sp>
      <p:sp>
        <p:nvSpPr>
          <p:cNvPr id="9" name="TextBox 8">
            <a:extLst>
              <a:ext uri="{FF2B5EF4-FFF2-40B4-BE49-F238E27FC236}">
                <a16:creationId xmlns:a16="http://schemas.microsoft.com/office/drawing/2014/main" id="{CB95CEC9-51FE-4FEA-999E-6AD3399A21CB}"/>
              </a:ext>
            </a:extLst>
          </p:cNvPr>
          <p:cNvSpPr txBox="1"/>
          <p:nvPr/>
        </p:nvSpPr>
        <p:spPr>
          <a:xfrm>
            <a:off x="427026" y="1175791"/>
            <a:ext cx="8628826" cy="535392"/>
          </a:xfrm>
          <a:prstGeom prst="rect">
            <a:avLst/>
          </a:prstGeom>
          <a:noFill/>
        </p:spPr>
        <p:txBody>
          <a:bodyPr wrap="square" rtlCol="0">
            <a:spAutoFit/>
          </a:bodyPr>
          <a:lstStyle/>
          <a:p>
            <a:pPr marL="0" marR="0" lvl="0" indent="0" algn="l" defTabSz="914126"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5D87C"/>
                </a:solidFill>
                <a:effectLst/>
                <a:uLnTx/>
                <a:uFillTx/>
                <a:latin typeface="Century Gothic" panose="020F0302020204030204"/>
                <a:ea typeface="+mn-ea"/>
                <a:cs typeface="+mn-cs"/>
              </a:rPr>
              <a:t>ServiceNow’s Best Practice Center of Excellence </a:t>
            </a:r>
            <a:r>
              <a:rPr kumimoji="0" lang="en-US" sz="1600" b="0" i="0" u="none" strike="noStrike" kern="1200" cap="none" spc="0" normalizeH="0" baseline="0" noProof="0">
                <a:ln>
                  <a:noFill/>
                </a:ln>
                <a:solidFill>
                  <a:srgbClr val="FFFFFF"/>
                </a:solidFill>
                <a:effectLst/>
                <a:uLnTx/>
                <a:uFillTx/>
                <a:latin typeface="Century Gothic" panose="020F0302020204030204"/>
                <a:ea typeface="+mn-ea"/>
                <a:cs typeface="+mn-cs"/>
              </a:rPr>
              <a:t>provides prescriptive, actionable advice to help you maximize the </a:t>
            </a:r>
            <a:r>
              <a:rPr kumimoji="0" lang="en-US" sz="1600" b="0" i="0" u="none" strike="noStrike" kern="1200" cap="none" spc="0" normalizeH="0" baseline="0" noProof="0" err="1">
                <a:ln>
                  <a:noFill/>
                </a:ln>
                <a:solidFill>
                  <a:srgbClr val="FFFFFF"/>
                </a:solidFill>
                <a:effectLst/>
                <a:uLnTx/>
                <a:uFillTx/>
                <a:latin typeface="Century Gothic" panose="020F0302020204030204"/>
                <a:ea typeface="+mn-ea"/>
                <a:cs typeface="+mn-cs"/>
              </a:rPr>
              <a:t>PAlue</a:t>
            </a:r>
            <a:r>
              <a:rPr kumimoji="0" lang="en-US" sz="1600" b="0" i="0" u="none" strike="noStrike" kern="1200" cap="none" spc="0" normalizeH="0" baseline="0" noProof="0">
                <a:ln>
                  <a:noFill/>
                </a:ln>
                <a:solidFill>
                  <a:srgbClr val="FFFFFF"/>
                </a:solidFill>
                <a:effectLst/>
                <a:uLnTx/>
                <a:uFillTx/>
                <a:latin typeface="Century Gothic" panose="020F0302020204030204"/>
                <a:ea typeface="+mn-ea"/>
                <a:cs typeface="+mn-cs"/>
              </a:rPr>
              <a:t> of your ServiceNow investment. </a:t>
            </a:r>
          </a:p>
        </p:txBody>
      </p:sp>
      <p:pic>
        <p:nvPicPr>
          <p:cNvPr id="192" name="Picture 191">
            <a:extLst>
              <a:ext uri="{FF2B5EF4-FFF2-40B4-BE49-F238E27FC236}">
                <a16:creationId xmlns:a16="http://schemas.microsoft.com/office/drawing/2014/main" id="{24143576-B0E3-42E2-8C34-734995A06A46}"/>
              </a:ext>
            </a:extLst>
          </p:cNvPr>
          <p:cNvPicPr>
            <a:picLocks noChangeAspect="1"/>
          </p:cNvPicPr>
          <p:nvPr/>
        </p:nvPicPr>
        <p:blipFill rotWithShape="1">
          <a:blip r:embed="rId3"/>
          <a:srcRect l="72818" t="17559" r="12185" b="39668"/>
          <a:stretch/>
        </p:blipFill>
        <p:spPr>
          <a:xfrm>
            <a:off x="9819507" y="149304"/>
            <a:ext cx="1941530" cy="1643087"/>
          </a:xfrm>
          <a:prstGeom prst="rect">
            <a:avLst/>
          </a:prstGeom>
        </p:spPr>
      </p:pic>
      <p:sp>
        <p:nvSpPr>
          <p:cNvPr id="263" name="TextBox 262">
            <a:extLst>
              <a:ext uri="{FF2B5EF4-FFF2-40B4-BE49-F238E27FC236}">
                <a16:creationId xmlns:a16="http://schemas.microsoft.com/office/drawing/2014/main" id="{1DDFFA9B-94AF-427C-858F-FB9448EAD06E}"/>
              </a:ext>
            </a:extLst>
          </p:cNvPr>
          <p:cNvSpPr txBox="1"/>
          <p:nvPr/>
        </p:nvSpPr>
        <p:spPr>
          <a:xfrm>
            <a:off x="475794" y="6336776"/>
            <a:ext cx="2742486" cy="341543"/>
          </a:xfrm>
          <a:prstGeom prst="rect">
            <a:avLst/>
          </a:prstGeom>
          <a:noFill/>
        </p:spPr>
        <p:txBody>
          <a:bodyPr wrap="square" rtlCol="0">
            <a:spAutoFit/>
          </a:bodyPr>
          <a:lstStyle/>
          <a:p>
            <a:pPr marL="0" marR="0" lvl="0" indent="0" algn="l" defTabSz="914126" rtl="0" eaLnBrk="1" fontAlgn="auto" latinLnBrk="0" hangingPunct="1">
              <a:lnSpc>
                <a:spcPct val="90000"/>
              </a:lnSpc>
              <a:spcBef>
                <a:spcPts val="0"/>
              </a:spcBef>
              <a:spcAft>
                <a:spcPts val="0"/>
              </a:spcAft>
              <a:buClrTx/>
              <a:buSzTx/>
              <a:buFontTx/>
              <a:buNone/>
              <a:tabLst/>
              <a:defRPr/>
            </a:pPr>
            <a:r>
              <a:rPr kumimoji="0" lang="en-US" sz="1799" b="1" i="0" u="none" strike="noStrike" kern="0" cap="none" spc="0" normalizeH="0" baseline="0" noProof="0">
                <a:ln>
                  <a:noFill/>
                </a:ln>
                <a:solidFill>
                  <a:srgbClr val="FFFFFF"/>
                </a:solidFill>
                <a:effectLst/>
                <a:uLnTx/>
                <a:uFillTx/>
                <a:latin typeface="Century Gothic" panose="020B0502020202020204" pitchFamily="34" charset="0"/>
                <a:ea typeface="+mn-ea"/>
                <a:cs typeface="+mn-cs"/>
              </a:rPr>
              <a:t>Get started today. </a:t>
            </a:r>
          </a:p>
        </p:txBody>
      </p:sp>
      <p:sp>
        <p:nvSpPr>
          <p:cNvPr id="265" name="TextBox 264">
            <a:extLst>
              <a:ext uri="{FF2B5EF4-FFF2-40B4-BE49-F238E27FC236}">
                <a16:creationId xmlns:a16="http://schemas.microsoft.com/office/drawing/2014/main" id="{5EEC131A-6FF8-407B-8479-A75F41C0074D}"/>
              </a:ext>
            </a:extLst>
          </p:cNvPr>
          <p:cNvSpPr txBox="1"/>
          <p:nvPr/>
        </p:nvSpPr>
        <p:spPr>
          <a:xfrm>
            <a:off x="2564259" y="6334433"/>
            <a:ext cx="4528346" cy="341543"/>
          </a:xfrm>
          <a:prstGeom prst="rect">
            <a:avLst/>
          </a:prstGeom>
          <a:noFill/>
        </p:spPr>
        <p:txBody>
          <a:bodyPr wrap="square" rtlCol="0">
            <a:spAutoFit/>
          </a:bodyPr>
          <a:lstStyle/>
          <a:p>
            <a:pPr marL="0" marR="0" lvl="0" indent="0" algn="l" defTabSz="914126" rtl="0" eaLnBrk="1" fontAlgn="auto" latinLnBrk="0" hangingPunct="1">
              <a:lnSpc>
                <a:spcPct val="90000"/>
              </a:lnSpc>
              <a:spcBef>
                <a:spcPts val="600"/>
              </a:spcBef>
              <a:spcAft>
                <a:spcPts val="0"/>
              </a:spcAft>
              <a:buClrTx/>
              <a:buSzTx/>
              <a:buFontTx/>
              <a:buNone/>
              <a:tabLst/>
              <a:defRPr/>
            </a:pPr>
            <a:r>
              <a:rPr kumimoji="0" lang="en-US" sz="1799" b="0" i="0" u="none" strike="noStrike" kern="0" cap="none" spc="-20" normalizeH="0" baseline="0" noProof="0">
                <a:ln>
                  <a:noFill/>
                </a:ln>
                <a:solidFill>
                  <a:srgbClr val="FFFFFF"/>
                </a:solidFill>
                <a:effectLst/>
                <a:uLnTx/>
                <a:uFillTx/>
                <a:latin typeface="Century Gothic" panose="020B0502020202020204" pitchFamily="34" charset="0"/>
                <a:ea typeface="+mn-ea"/>
                <a:cs typeface="+mn-cs"/>
              </a:rPr>
              <a:t>Visit</a:t>
            </a:r>
            <a:r>
              <a:rPr kumimoji="0" lang="en-US" sz="1799" b="1" i="0" u="none" strike="noStrike" kern="0" cap="none" spc="-20" normalizeH="0" baseline="0" noProof="0">
                <a:ln>
                  <a:noFill/>
                </a:ln>
                <a:solidFill>
                  <a:srgbClr val="FFFFFF"/>
                </a:solidFill>
                <a:effectLst/>
                <a:uLnTx/>
                <a:uFillTx/>
                <a:latin typeface="Century Gothic" panose="020B0502020202020204" pitchFamily="34" charset="0"/>
                <a:ea typeface="+mn-ea"/>
                <a:cs typeface="+mn-cs"/>
              </a:rPr>
              <a:t> </a:t>
            </a:r>
            <a:r>
              <a:rPr kumimoji="0" lang="en-US" sz="1799" b="1" i="0" u="none" strike="noStrike" kern="0" cap="none" spc="-20" normalizeH="0" baseline="0" noProof="0">
                <a:ln>
                  <a:noFill/>
                </a:ln>
                <a:solidFill>
                  <a:srgbClr val="E5D87C"/>
                </a:solidFill>
                <a:effectLst/>
                <a:uLnTx/>
                <a:uFillTx/>
                <a:latin typeface="Century Gothic" panose="020B0502020202020204" pitchFamily="34" charset="0"/>
                <a:ea typeface="+mn-ea"/>
                <a:cs typeface="+mn-cs"/>
                <a:hlinkClick r:id="rId4">
                  <a:extLst>
                    <a:ext uri="{A12FA001-AC4F-418D-AE19-62706E023703}">
                      <ahyp:hlinkClr xmlns:ahyp="http://schemas.microsoft.com/office/drawing/2018/hyperlinkcolor" val="tx"/>
                    </a:ext>
                  </a:extLst>
                </a:hlinkClick>
              </a:rPr>
              <a:t>Customer Success Center</a:t>
            </a:r>
            <a:r>
              <a:rPr kumimoji="0" lang="en-US" sz="1799" b="1" i="0" u="none" strike="noStrike" kern="0" cap="none" spc="-20" normalizeH="0" baseline="0" noProof="0">
                <a:ln>
                  <a:noFill/>
                </a:ln>
                <a:solidFill>
                  <a:srgbClr val="FFFFFF"/>
                </a:solidFill>
                <a:effectLst/>
                <a:uLnTx/>
                <a:uFillTx/>
                <a:latin typeface="Century Gothic" panose="020B0502020202020204" pitchFamily="34" charset="0"/>
                <a:ea typeface="+mn-ea"/>
                <a:cs typeface="+mn-cs"/>
              </a:rPr>
              <a:t>.</a:t>
            </a:r>
            <a:endParaRPr kumimoji="0" lang="en-US" sz="1799" b="0" i="0" u="none" strike="noStrike" kern="0" cap="none" spc="-2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81" name="Rectangle: Rounded Corners 280">
            <a:extLst>
              <a:ext uri="{FF2B5EF4-FFF2-40B4-BE49-F238E27FC236}">
                <a16:creationId xmlns:a16="http://schemas.microsoft.com/office/drawing/2014/main" id="{8E031DDF-8A41-4DC8-9643-DC429CCD412B}"/>
              </a:ext>
            </a:extLst>
          </p:cNvPr>
          <p:cNvSpPr/>
          <p:nvPr/>
        </p:nvSpPr>
        <p:spPr>
          <a:xfrm>
            <a:off x="9031583" y="6288531"/>
            <a:ext cx="2638265" cy="460258"/>
          </a:xfrm>
          <a:prstGeom prst="roundRect">
            <a:avLst>
              <a:gd name="adj" fmla="val 50000"/>
            </a:avLst>
          </a:prstGeom>
          <a:solidFill>
            <a:srgbClr val="FC7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282" name="TextBox 281">
            <a:extLst>
              <a:ext uri="{FF2B5EF4-FFF2-40B4-BE49-F238E27FC236}">
                <a16:creationId xmlns:a16="http://schemas.microsoft.com/office/drawing/2014/main" id="{9D5379A5-12E4-4C01-99CA-80E704E78ED4}"/>
              </a:ext>
            </a:extLst>
          </p:cNvPr>
          <p:cNvSpPr txBox="1"/>
          <p:nvPr/>
        </p:nvSpPr>
        <p:spPr>
          <a:xfrm>
            <a:off x="9026762" y="6307146"/>
            <a:ext cx="2643086" cy="424621"/>
          </a:xfrm>
          <a:prstGeom prst="rect">
            <a:avLst/>
          </a:prstGeom>
          <a:noFill/>
        </p:spPr>
        <p:txBody>
          <a:bodyPr wrap="square" rtlCol="0">
            <a:spAutoFit/>
          </a:bodyPr>
          <a:lstStyle/>
          <a:p>
            <a:pPr marL="0" marR="0" lvl="0" indent="0" algn="ctr" defTabSz="914126" rtl="0" eaLnBrk="1" fontAlgn="auto" latinLnBrk="0" hangingPunct="1">
              <a:lnSpc>
                <a:spcPct val="9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Contact your ServiceNow team </a:t>
            </a:r>
            <a:br>
              <a:rPr kumimoji="0" lang="en-US" sz="12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US" sz="12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for personalized assistance.  </a:t>
            </a:r>
          </a:p>
        </p:txBody>
      </p:sp>
      <p:sp>
        <p:nvSpPr>
          <p:cNvPr id="285" name="TextBox 284">
            <a:extLst>
              <a:ext uri="{FF2B5EF4-FFF2-40B4-BE49-F238E27FC236}">
                <a16:creationId xmlns:a16="http://schemas.microsoft.com/office/drawing/2014/main" id="{BC053A0B-508C-47F8-A5FC-688EFF9B1EEB}"/>
              </a:ext>
            </a:extLst>
          </p:cNvPr>
          <p:cNvSpPr txBox="1"/>
          <p:nvPr/>
        </p:nvSpPr>
        <p:spPr>
          <a:xfrm>
            <a:off x="427028" y="2007703"/>
            <a:ext cx="2791254" cy="563084"/>
          </a:xfrm>
          <a:prstGeom prst="rect">
            <a:avLst/>
          </a:prstGeom>
          <a:noFill/>
        </p:spPr>
        <p:txBody>
          <a:bodyPr wrap="square" rtlCol="0">
            <a:spAutoFit/>
          </a:bodyPr>
          <a:lstStyle/>
          <a:p>
            <a:pPr marL="0" marR="0" lvl="0" indent="0" algn="l" defTabSz="256977" rtl="0" eaLnBrk="1" fontAlgn="auto" latinLnBrk="0" hangingPunct="1">
              <a:lnSpc>
                <a:spcPct val="90000"/>
              </a:lnSpc>
              <a:spcBef>
                <a:spcPts val="0"/>
              </a:spcBef>
              <a:spcAft>
                <a:spcPts val="0"/>
              </a:spcAft>
              <a:buClrTx/>
              <a:buSzTx/>
              <a:buFontTx/>
              <a:buNone/>
              <a:tabLst/>
              <a:defRPr/>
            </a:pPr>
            <a:r>
              <a:rPr kumimoji="0" lang="en-US" sz="1699"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t>Definitive </a:t>
            </a:r>
            <a:r>
              <a:rPr kumimoji="0" lang="en-US" sz="1699" b="1" i="0" u="none" strike="noStrike" kern="1200" cap="none" spc="-20" normalizeH="0" baseline="0" noProof="0">
                <a:ln>
                  <a:noFill/>
                </a:ln>
                <a:solidFill>
                  <a:srgbClr val="293E40"/>
                </a:solidFill>
                <a:effectLst/>
                <a:uLnTx/>
                <a:uFillTx/>
                <a:latin typeface="Century Gothic" panose="020B0502020202020204" pitchFamily="34" charset="0"/>
                <a:ea typeface="+mn-ea"/>
                <a:cs typeface="+mn-cs"/>
              </a:rPr>
              <a:t>guidance on a breadth of topics</a:t>
            </a:r>
          </a:p>
        </p:txBody>
      </p:sp>
      <p:grpSp>
        <p:nvGrpSpPr>
          <p:cNvPr id="2" name="Group 1">
            <a:extLst>
              <a:ext uri="{FF2B5EF4-FFF2-40B4-BE49-F238E27FC236}">
                <a16:creationId xmlns:a16="http://schemas.microsoft.com/office/drawing/2014/main" id="{02A63C00-F51E-491B-BC76-7B4A985F47B0}"/>
              </a:ext>
            </a:extLst>
          </p:cNvPr>
          <p:cNvGrpSpPr/>
          <p:nvPr/>
        </p:nvGrpSpPr>
        <p:grpSpPr>
          <a:xfrm>
            <a:off x="610646" y="2698747"/>
            <a:ext cx="4008471" cy="2630838"/>
            <a:chOff x="398757" y="2652609"/>
            <a:chExt cx="3863298" cy="2535558"/>
          </a:xfrm>
        </p:grpSpPr>
        <p:sp>
          <p:nvSpPr>
            <p:cNvPr id="286" name="Oval 285">
              <a:extLst>
                <a:ext uri="{FF2B5EF4-FFF2-40B4-BE49-F238E27FC236}">
                  <a16:creationId xmlns:a16="http://schemas.microsoft.com/office/drawing/2014/main" id="{A7498757-4FE9-4649-8796-A8B6A11070E9}"/>
                </a:ext>
              </a:extLst>
            </p:cNvPr>
            <p:cNvSpPr/>
            <p:nvPr/>
          </p:nvSpPr>
          <p:spPr>
            <a:xfrm>
              <a:off x="1231029" y="2820645"/>
              <a:ext cx="2220942" cy="2220942"/>
            </a:xfrm>
            <a:prstGeom prst="ellipse">
              <a:avLst/>
            </a:prstGeom>
            <a:solidFill>
              <a:schemeClr val="bg2">
                <a:alpha val="75000"/>
              </a:schemeClr>
            </a:solidFill>
            <a:ln w="9525" cap="rnd" cmpd="sng" algn="ctr">
              <a:solidFill>
                <a:srgbClr val="293E40"/>
              </a:solidFill>
              <a:prstDash val="dash"/>
              <a:miter lim="800000"/>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87" name="Rectangle: Rounded Corners 286">
              <a:extLst>
                <a:ext uri="{FF2B5EF4-FFF2-40B4-BE49-F238E27FC236}">
                  <a16:creationId xmlns:a16="http://schemas.microsoft.com/office/drawing/2014/main" id="{E73C9A4B-533E-48C9-9047-988244195F65}"/>
                </a:ext>
              </a:extLst>
            </p:cNvPr>
            <p:cNvSpPr>
              <a:spLocks noChangeAspect="1"/>
            </p:cNvSpPr>
            <p:nvPr/>
          </p:nvSpPr>
          <p:spPr>
            <a:xfrm>
              <a:off x="524623" y="3757090"/>
              <a:ext cx="1013679" cy="348053"/>
            </a:xfrm>
            <a:prstGeom prst="roundRect">
              <a:avLst>
                <a:gd name="adj" fmla="val 50000"/>
              </a:avLst>
            </a:prstGeom>
            <a:solidFill>
              <a:srgbClr val="FC7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288" name="TextBox 287">
              <a:extLst>
                <a:ext uri="{FF2B5EF4-FFF2-40B4-BE49-F238E27FC236}">
                  <a16:creationId xmlns:a16="http://schemas.microsoft.com/office/drawing/2014/main" id="{163B0CA0-2F34-45BA-8C2D-9E90D75D507C}"/>
                </a:ext>
              </a:extLst>
            </p:cNvPr>
            <p:cNvSpPr txBox="1"/>
            <p:nvPr/>
          </p:nvSpPr>
          <p:spPr>
            <a:xfrm>
              <a:off x="398757" y="3796704"/>
              <a:ext cx="1265410" cy="253916"/>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30" normalizeH="0" baseline="0" noProof="0">
                  <a:ln>
                    <a:noFill/>
                  </a:ln>
                  <a:solidFill>
                    <a:srgbClr val="FFFFFF"/>
                  </a:solidFill>
                  <a:effectLst/>
                  <a:uLnTx/>
                  <a:uFillTx/>
                  <a:latin typeface="Century Gothic" panose="020B0502020202020204" pitchFamily="34" charset="0"/>
                  <a:ea typeface="+mn-ea"/>
                  <a:cs typeface="+mn-cs"/>
                </a:rPr>
                <a:t>Management</a:t>
              </a:r>
            </a:p>
          </p:txBody>
        </p:sp>
        <p:sp>
          <p:nvSpPr>
            <p:cNvPr id="289" name="Rectangle: Rounded Corners 288">
              <a:extLst>
                <a:ext uri="{FF2B5EF4-FFF2-40B4-BE49-F238E27FC236}">
                  <a16:creationId xmlns:a16="http://schemas.microsoft.com/office/drawing/2014/main" id="{1494164F-3B1E-462F-895A-3890173A911B}"/>
                </a:ext>
              </a:extLst>
            </p:cNvPr>
            <p:cNvSpPr>
              <a:spLocks noChangeAspect="1"/>
            </p:cNvSpPr>
            <p:nvPr/>
          </p:nvSpPr>
          <p:spPr>
            <a:xfrm>
              <a:off x="3122511" y="3757090"/>
              <a:ext cx="1013679" cy="348053"/>
            </a:xfrm>
            <a:prstGeom prst="roundRect">
              <a:avLst>
                <a:gd name="adj" fmla="val 50000"/>
              </a:avLst>
            </a:prstGeom>
            <a:solidFill>
              <a:srgbClr val="68A1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290" name="TextBox 289">
              <a:extLst>
                <a:ext uri="{FF2B5EF4-FFF2-40B4-BE49-F238E27FC236}">
                  <a16:creationId xmlns:a16="http://schemas.microsoft.com/office/drawing/2014/main" id="{EC73007B-82DC-47A5-88C8-1A73C9EE54AA}"/>
                </a:ext>
              </a:extLst>
            </p:cNvPr>
            <p:cNvSpPr txBox="1"/>
            <p:nvPr/>
          </p:nvSpPr>
          <p:spPr>
            <a:xfrm>
              <a:off x="2996645" y="3808006"/>
              <a:ext cx="1265410" cy="253916"/>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Technical</a:t>
              </a:r>
            </a:p>
          </p:txBody>
        </p:sp>
        <p:sp>
          <p:nvSpPr>
            <p:cNvPr id="291" name="Rectangle: Rounded Corners 290">
              <a:extLst>
                <a:ext uri="{FF2B5EF4-FFF2-40B4-BE49-F238E27FC236}">
                  <a16:creationId xmlns:a16="http://schemas.microsoft.com/office/drawing/2014/main" id="{B08FF606-F32D-4CD9-B67D-CC967C5EB6B2}"/>
                </a:ext>
              </a:extLst>
            </p:cNvPr>
            <p:cNvSpPr>
              <a:spLocks noChangeAspect="1"/>
            </p:cNvSpPr>
            <p:nvPr/>
          </p:nvSpPr>
          <p:spPr>
            <a:xfrm>
              <a:off x="1834661" y="4840114"/>
              <a:ext cx="1013679" cy="348053"/>
            </a:xfrm>
            <a:prstGeom prst="roundRect">
              <a:avLst>
                <a:gd name="adj" fmla="val 50000"/>
              </a:avLst>
            </a:prstGeom>
            <a:solidFill>
              <a:srgbClr val="868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292" name="TextBox 291">
              <a:extLst>
                <a:ext uri="{FF2B5EF4-FFF2-40B4-BE49-F238E27FC236}">
                  <a16:creationId xmlns:a16="http://schemas.microsoft.com/office/drawing/2014/main" id="{BA966EF4-8774-418E-96F6-B7A0F7DE09EC}"/>
                </a:ext>
              </a:extLst>
            </p:cNvPr>
            <p:cNvSpPr txBox="1"/>
            <p:nvPr/>
          </p:nvSpPr>
          <p:spPr>
            <a:xfrm>
              <a:off x="1708795" y="4886967"/>
              <a:ext cx="1265410" cy="253916"/>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Tactical</a:t>
              </a:r>
            </a:p>
          </p:txBody>
        </p:sp>
        <p:sp>
          <p:nvSpPr>
            <p:cNvPr id="293" name="Rectangle: Rounded Corners 292">
              <a:extLst>
                <a:ext uri="{FF2B5EF4-FFF2-40B4-BE49-F238E27FC236}">
                  <a16:creationId xmlns:a16="http://schemas.microsoft.com/office/drawing/2014/main" id="{EE3C7C5A-D0FC-4388-AF30-EB3D5E46B6D5}"/>
                </a:ext>
              </a:extLst>
            </p:cNvPr>
            <p:cNvSpPr>
              <a:spLocks noChangeAspect="1"/>
            </p:cNvSpPr>
            <p:nvPr/>
          </p:nvSpPr>
          <p:spPr>
            <a:xfrm>
              <a:off x="1834661" y="2652609"/>
              <a:ext cx="1013679" cy="348053"/>
            </a:xfrm>
            <a:prstGeom prst="roundRect">
              <a:avLst>
                <a:gd name="adj" fmla="val 50000"/>
              </a:avLst>
            </a:prstGeom>
            <a:solidFill>
              <a:srgbClr val="81B5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294" name="TextBox 293">
              <a:extLst>
                <a:ext uri="{FF2B5EF4-FFF2-40B4-BE49-F238E27FC236}">
                  <a16:creationId xmlns:a16="http://schemas.microsoft.com/office/drawing/2014/main" id="{0553C12A-18E6-4E76-A1A7-B3BCB760F85B}"/>
                </a:ext>
              </a:extLst>
            </p:cNvPr>
            <p:cNvSpPr txBox="1"/>
            <p:nvPr/>
          </p:nvSpPr>
          <p:spPr>
            <a:xfrm>
              <a:off x="1708795" y="2699462"/>
              <a:ext cx="1265410" cy="253916"/>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Strategic</a:t>
              </a:r>
            </a:p>
          </p:txBody>
        </p:sp>
        <p:grpSp>
          <p:nvGrpSpPr>
            <p:cNvPr id="295" name="Group 294">
              <a:extLst>
                <a:ext uri="{FF2B5EF4-FFF2-40B4-BE49-F238E27FC236}">
                  <a16:creationId xmlns:a16="http://schemas.microsoft.com/office/drawing/2014/main" id="{ED479D77-B38F-4C35-9B22-9F3093B07A0E}"/>
                </a:ext>
              </a:extLst>
            </p:cNvPr>
            <p:cNvGrpSpPr/>
            <p:nvPr/>
          </p:nvGrpSpPr>
          <p:grpSpPr>
            <a:xfrm>
              <a:off x="1783907" y="3171657"/>
              <a:ext cx="1670848" cy="1547748"/>
              <a:chOff x="4058613" y="2235225"/>
              <a:chExt cx="1687744" cy="1563398"/>
            </a:xfrm>
          </p:grpSpPr>
          <p:grpSp>
            <p:nvGrpSpPr>
              <p:cNvPr id="296" name="Group 63">
                <a:extLst>
                  <a:ext uri="{FF2B5EF4-FFF2-40B4-BE49-F238E27FC236}">
                    <a16:creationId xmlns:a16="http://schemas.microsoft.com/office/drawing/2014/main" id="{1A5EECA1-B105-4D1D-ADF0-3E6DB7EE5D73}"/>
                  </a:ext>
                </a:extLst>
              </p:cNvPr>
              <p:cNvGrpSpPr>
                <a:grpSpLocks noChangeAspect="1"/>
              </p:cNvGrpSpPr>
              <p:nvPr/>
            </p:nvGrpSpPr>
            <p:grpSpPr bwMode="auto">
              <a:xfrm>
                <a:off x="4058613" y="2256139"/>
                <a:ext cx="316000" cy="325874"/>
                <a:chOff x="6965" y="2999"/>
                <a:chExt cx="256" cy="264"/>
              </a:xfrm>
            </p:grpSpPr>
            <p:sp>
              <p:nvSpPr>
                <p:cNvPr id="306" name="Freeform 64">
                  <a:extLst>
                    <a:ext uri="{FF2B5EF4-FFF2-40B4-BE49-F238E27FC236}">
                      <a16:creationId xmlns:a16="http://schemas.microsoft.com/office/drawing/2014/main" id="{E6011CDB-3E16-48EB-8606-68AC404E3D01}"/>
                    </a:ext>
                  </a:extLst>
                </p:cNvPr>
                <p:cNvSpPr>
                  <a:spLocks noEditPoints="1"/>
                </p:cNvSpPr>
                <p:nvPr/>
              </p:nvSpPr>
              <p:spPr bwMode="auto">
                <a:xfrm>
                  <a:off x="6965" y="2999"/>
                  <a:ext cx="256" cy="264"/>
                </a:xfrm>
                <a:custGeom>
                  <a:avLst/>
                  <a:gdLst>
                    <a:gd name="T0" fmla="*/ 118 w 236"/>
                    <a:gd name="T1" fmla="*/ 236 h 236"/>
                    <a:gd name="T2" fmla="*/ 0 w 236"/>
                    <a:gd name="T3" fmla="*/ 118 h 236"/>
                    <a:gd name="T4" fmla="*/ 118 w 236"/>
                    <a:gd name="T5" fmla="*/ 0 h 236"/>
                    <a:gd name="T6" fmla="*/ 236 w 236"/>
                    <a:gd name="T7" fmla="*/ 118 h 236"/>
                    <a:gd name="T8" fmla="*/ 118 w 236"/>
                    <a:gd name="T9" fmla="*/ 236 h 236"/>
                    <a:gd name="T10" fmla="*/ 118 w 236"/>
                    <a:gd name="T11" fmla="*/ 12 h 236"/>
                    <a:gd name="T12" fmla="*/ 12 w 236"/>
                    <a:gd name="T13" fmla="*/ 118 h 236"/>
                    <a:gd name="T14" fmla="*/ 118 w 236"/>
                    <a:gd name="T15" fmla="*/ 224 h 236"/>
                    <a:gd name="T16" fmla="*/ 224 w 236"/>
                    <a:gd name="T17" fmla="*/ 118 h 236"/>
                    <a:gd name="T18" fmla="*/ 118 w 236"/>
                    <a:gd name="T19" fmla="*/ 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6" h="236">
                      <a:moveTo>
                        <a:pt x="118" y="236"/>
                      </a:moveTo>
                      <a:cubicBezTo>
                        <a:pt x="53" y="236"/>
                        <a:pt x="0" y="183"/>
                        <a:pt x="0" y="118"/>
                      </a:cubicBezTo>
                      <a:cubicBezTo>
                        <a:pt x="0" y="53"/>
                        <a:pt x="53" y="0"/>
                        <a:pt x="118" y="0"/>
                      </a:cubicBezTo>
                      <a:cubicBezTo>
                        <a:pt x="183" y="0"/>
                        <a:pt x="236" y="53"/>
                        <a:pt x="236" y="118"/>
                      </a:cubicBezTo>
                      <a:cubicBezTo>
                        <a:pt x="236" y="183"/>
                        <a:pt x="183" y="236"/>
                        <a:pt x="118" y="236"/>
                      </a:cubicBezTo>
                      <a:close/>
                      <a:moveTo>
                        <a:pt x="118" y="12"/>
                      </a:moveTo>
                      <a:cubicBezTo>
                        <a:pt x="60" y="12"/>
                        <a:pt x="12" y="60"/>
                        <a:pt x="12" y="118"/>
                      </a:cubicBezTo>
                      <a:cubicBezTo>
                        <a:pt x="12" y="176"/>
                        <a:pt x="60" y="224"/>
                        <a:pt x="118" y="224"/>
                      </a:cubicBezTo>
                      <a:cubicBezTo>
                        <a:pt x="176" y="224"/>
                        <a:pt x="224" y="176"/>
                        <a:pt x="224" y="118"/>
                      </a:cubicBezTo>
                      <a:cubicBezTo>
                        <a:pt x="224" y="60"/>
                        <a:pt x="176" y="12"/>
                        <a:pt x="118"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07" name="Freeform 65">
                  <a:extLst>
                    <a:ext uri="{FF2B5EF4-FFF2-40B4-BE49-F238E27FC236}">
                      <a16:creationId xmlns:a16="http://schemas.microsoft.com/office/drawing/2014/main" id="{252595A2-20F4-48D8-B374-B7A225814833}"/>
                    </a:ext>
                  </a:extLst>
                </p:cNvPr>
                <p:cNvSpPr>
                  <a:spLocks/>
                </p:cNvSpPr>
                <p:nvPr/>
              </p:nvSpPr>
              <p:spPr bwMode="auto">
                <a:xfrm>
                  <a:off x="7033" y="3078"/>
                  <a:ext cx="128" cy="102"/>
                </a:xfrm>
                <a:custGeom>
                  <a:avLst/>
                  <a:gdLst>
                    <a:gd name="T0" fmla="*/ 39 w 118"/>
                    <a:gd name="T1" fmla="*/ 91 h 91"/>
                    <a:gd name="T2" fmla="*/ 31 w 118"/>
                    <a:gd name="T3" fmla="*/ 87 h 91"/>
                    <a:gd name="T4" fmla="*/ 3 w 118"/>
                    <a:gd name="T5" fmla="*/ 60 h 91"/>
                    <a:gd name="T6" fmla="*/ 3 w 118"/>
                    <a:gd name="T7" fmla="*/ 51 h 91"/>
                    <a:gd name="T8" fmla="*/ 11 w 118"/>
                    <a:gd name="T9" fmla="*/ 43 h 91"/>
                    <a:gd name="T10" fmla="*/ 20 w 118"/>
                    <a:gd name="T11" fmla="*/ 43 h 91"/>
                    <a:gd name="T12" fmla="*/ 39 w 118"/>
                    <a:gd name="T13" fmla="*/ 62 h 91"/>
                    <a:gd name="T14" fmla="*/ 98 w 118"/>
                    <a:gd name="T15" fmla="*/ 3 h 91"/>
                    <a:gd name="T16" fmla="*/ 107 w 118"/>
                    <a:gd name="T17" fmla="*/ 3 h 91"/>
                    <a:gd name="T18" fmla="*/ 115 w 118"/>
                    <a:gd name="T19" fmla="*/ 11 h 91"/>
                    <a:gd name="T20" fmla="*/ 115 w 118"/>
                    <a:gd name="T21" fmla="*/ 20 h 91"/>
                    <a:gd name="T22" fmla="*/ 47 w 118"/>
                    <a:gd name="T23" fmla="*/ 87 h 91"/>
                    <a:gd name="T24" fmla="*/ 39 w 118"/>
                    <a:gd name="T25"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91">
                      <a:moveTo>
                        <a:pt x="39" y="91"/>
                      </a:moveTo>
                      <a:cubicBezTo>
                        <a:pt x="36" y="91"/>
                        <a:pt x="33" y="90"/>
                        <a:pt x="31" y="87"/>
                      </a:cubicBezTo>
                      <a:cubicBezTo>
                        <a:pt x="3" y="60"/>
                        <a:pt x="3" y="60"/>
                        <a:pt x="3" y="60"/>
                      </a:cubicBezTo>
                      <a:cubicBezTo>
                        <a:pt x="0" y="57"/>
                        <a:pt x="0" y="54"/>
                        <a:pt x="3" y="51"/>
                      </a:cubicBezTo>
                      <a:cubicBezTo>
                        <a:pt x="11" y="43"/>
                        <a:pt x="11" y="43"/>
                        <a:pt x="11" y="43"/>
                      </a:cubicBezTo>
                      <a:cubicBezTo>
                        <a:pt x="14" y="40"/>
                        <a:pt x="17" y="40"/>
                        <a:pt x="20" y="43"/>
                      </a:cubicBezTo>
                      <a:cubicBezTo>
                        <a:pt x="39" y="62"/>
                        <a:pt x="39" y="62"/>
                        <a:pt x="39" y="62"/>
                      </a:cubicBezTo>
                      <a:cubicBezTo>
                        <a:pt x="98" y="3"/>
                        <a:pt x="98" y="3"/>
                        <a:pt x="98" y="3"/>
                      </a:cubicBezTo>
                      <a:cubicBezTo>
                        <a:pt x="101" y="0"/>
                        <a:pt x="104" y="0"/>
                        <a:pt x="107" y="3"/>
                      </a:cubicBezTo>
                      <a:cubicBezTo>
                        <a:pt x="115" y="11"/>
                        <a:pt x="115" y="11"/>
                        <a:pt x="115" y="11"/>
                      </a:cubicBezTo>
                      <a:cubicBezTo>
                        <a:pt x="118" y="14"/>
                        <a:pt x="118" y="17"/>
                        <a:pt x="115" y="20"/>
                      </a:cubicBezTo>
                      <a:cubicBezTo>
                        <a:pt x="47" y="87"/>
                        <a:pt x="47" y="87"/>
                        <a:pt x="47" y="87"/>
                      </a:cubicBezTo>
                      <a:cubicBezTo>
                        <a:pt x="45" y="90"/>
                        <a:pt x="42" y="91"/>
                        <a:pt x="39" y="91"/>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grpSp>
          <p:sp>
            <p:nvSpPr>
              <p:cNvPr id="297" name="TextBox 296">
                <a:extLst>
                  <a:ext uri="{FF2B5EF4-FFF2-40B4-BE49-F238E27FC236}">
                    <a16:creationId xmlns:a16="http://schemas.microsoft.com/office/drawing/2014/main" id="{5FA17808-FEB2-47AC-9B41-B5922D6FF57B}"/>
                  </a:ext>
                </a:extLst>
              </p:cNvPr>
              <p:cNvSpPr txBox="1"/>
              <p:nvPr/>
            </p:nvSpPr>
            <p:spPr>
              <a:xfrm>
                <a:off x="4350757" y="2235225"/>
                <a:ext cx="1395600" cy="387057"/>
              </a:xfrm>
              <a:prstGeom prst="rect">
                <a:avLst/>
              </a:prstGeom>
              <a:noFill/>
            </p:spPr>
            <p:txBody>
              <a:bodyPr wrap="square" rtlCol="0">
                <a:spAutoFit/>
              </a:bodyPr>
              <a:lstStyle/>
              <a:p>
                <a:pPr marL="0" marR="0" lvl="0" indent="0" algn="l" defTabSz="914126" rtl="0" eaLnBrk="1" fontAlgn="auto" latinLnBrk="0" hangingPunct="1">
                  <a:lnSpc>
                    <a:spcPct val="90000"/>
                  </a:lnSpc>
                  <a:spcBef>
                    <a:spcPts val="0"/>
                  </a:spcBef>
                  <a:spcAft>
                    <a:spcPts val="0"/>
                  </a:spcAft>
                  <a:buClrTx/>
                  <a:buSzTx/>
                  <a:buFontTx/>
                  <a:buNone/>
                  <a:tabLst/>
                  <a:defRPr/>
                </a:pPr>
                <a:r>
                  <a:rPr kumimoji="0" lang="en-US" sz="105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t>Critical </a:t>
                </a:r>
                <a:br>
                  <a:rPr kumimoji="0" lang="en-US" sz="105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br>
                <a:r>
                  <a:rPr kumimoji="0" lang="en-US" sz="105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t>processes</a:t>
                </a:r>
              </a:p>
            </p:txBody>
          </p:sp>
          <p:grpSp>
            <p:nvGrpSpPr>
              <p:cNvPr id="298" name="Group 63">
                <a:extLst>
                  <a:ext uri="{FF2B5EF4-FFF2-40B4-BE49-F238E27FC236}">
                    <a16:creationId xmlns:a16="http://schemas.microsoft.com/office/drawing/2014/main" id="{DF737346-CE0F-4F83-B593-00620A8726DA}"/>
                  </a:ext>
                </a:extLst>
              </p:cNvPr>
              <p:cNvGrpSpPr>
                <a:grpSpLocks noChangeAspect="1"/>
              </p:cNvGrpSpPr>
              <p:nvPr/>
            </p:nvGrpSpPr>
            <p:grpSpPr bwMode="auto">
              <a:xfrm>
                <a:off x="4058613" y="2795044"/>
                <a:ext cx="316000" cy="325874"/>
                <a:chOff x="6965" y="2999"/>
                <a:chExt cx="256" cy="264"/>
              </a:xfrm>
            </p:grpSpPr>
            <p:sp>
              <p:nvSpPr>
                <p:cNvPr id="304" name="Freeform 64">
                  <a:extLst>
                    <a:ext uri="{FF2B5EF4-FFF2-40B4-BE49-F238E27FC236}">
                      <a16:creationId xmlns:a16="http://schemas.microsoft.com/office/drawing/2014/main" id="{5F0766CA-34A6-47EE-BE1B-CA93E7E77B5D}"/>
                    </a:ext>
                  </a:extLst>
                </p:cNvPr>
                <p:cNvSpPr>
                  <a:spLocks noEditPoints="1"/>
                </p:cNvSpPr>
                <p:nvPr/>
              </p:nvSpPr>
              <p:spPr bwMode="auto">
                <a:xfrm>
                  <a:off x="6965" y="2999"/>
                  <a:ext cx="256" cy="264"/>
                </a:xfrm>
                <a:custGeom>
                  <a:avLst/>
                  <a:gdLst>
                    <a:gd name="T0" fmla="*/ 118 w 236"/>
                    <a:gd name="T1" fmla="*/ 236 h 236"/>
                    <a:gd name="T2" fmla="*/ 0 w 236"/>
                    <a:gd name="T3" fmla="*/ 118 h 236"/>
                    <a:gd name="T4" fmla="*/ 118 w 236"/>
                    <a:gd name="T5" fmla="*/ 0 h 236"/>
                    <a:gd name="T6" fmla="*/ 236 w 236"/>
                    <a:gd name="T7" fmla="*/ 118 h 236"/>
                    <a:gd name="T8" fmla="*/ 118 w 236"/>
                    <a:gd name="T9" fmla="*/ 236 h 236"/>
                    <a:gd name="T10" fmla="*/ 118 w 236"/>
                    <a:gd name="T11" fmla="*/ 12 h 236"/>
                    <a:gd name="T12" fmla="*/ 12 w 236"/>
                    <a:gd name="T13" fmla="*/ 118 h 236"/>
                    <a:gd name="T14" fmla="*/ 118 w 236"/>
                    <a:gd name="T15" fmla="*/ 224 h 236"/>
                    <a:gd name="T16" fmla="*/ 224 w 236"/>
                    <a:gd name="T17" fmla="*/ 118 h 236"/>
                    <a:gd name="T18" fmla="*/ 118 w 236"/>
                    <a:gd name="T19" fmla="*/ 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6" h="236">
                      <a:moveTo>
                        <a:pt x="118" y="236"/>
                      </a:moveTo>
                      <a:cubicBezTo>
                        <a:pt x="53" y="236"/>
                        <a:pt x="0" y="183"/>
                        <a:pt x="0" y="118"/>
                      </a:cubicBezTo>
                      <a:cubicBezTo>
                        <a:pt x="0" y="53"/>
                        <a:pt x="53" y="0"/>
                        <a:pt x="118" y="0"/>
                      </a:cubicBezTo>
                      <a:cubicBezTo>
                        <a:pt x="183" y="0"/>
                        <a:pt x="236" y="53"/>
                        <a:pt x="236" y="118"/>
                      </a:cubicBezTo>
                      <a:cubicBezTo>
                        <a:pt x="236" y="183"/>
                        <a:pt x="183" y="236"/>
                        <a:pt x="118" y="236"/>
                      </a:cubicBezTo>
                      <a:close/>
                      <a:moveTo>
                        <a:pt x="118" y="12"/>
                      </a:moveTo>
                      <a:cubicBezTo>
                        <a:pt x="60" y="12"/>
                        <a:pt x="12" y="60"/>
                        <a:pt x="12" y="118"/>
                      </a:cubicBezTo>
                      <a:cubicBezTo>
                        <a:pt x="12" y="176"/>
                        <a:pt x="60" y="224"/>
                        <a:pt x="118" y="224"/>
                      </a:cubicBezTo>
                      <a:cubicBezTo>
                        <a:pt x="176" y="224"/>
                        <a:pt x="224" y="176"/>
                        <a:pt x="224" y="118"/>
                      </a:cubicBezTo>
                      <a:cubicBezTo>
                        <a:pt x="224" y="60"/>
                        <a:pt x="176" y="12"/>
                        <a:pt x="118"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05" name="Freeform 65">
                  <a:extLst>
                    <a:ext uri="{FF2B5EF4-FFF2-40B4-BE49-F238E27FC236}">
                      <a16:creationId xmlns:a16="http://schemas.microsoft.com/office/drawing/2014/main" id="{B49E5E06-9DE1-476D-9D52-65F3252E3BAA}"/>
                    </a:ext>
                  </a:extLst>
                </p:cNvPr>
                <p:cNvSpPr>
                  <a:spLocks/>
                </p:cNvSpPr>
                <p:nvPr/>
              </p:nvSpPr>
              <p:spPr bwMode="auto">
                <a:xfrm>
                  <a:off x="7033" y="3078"/>
                  <a:ext cx="128" cy="102"/>
                </a:xfrm>
                <a:custGeom>
                  <a:avLst/>
                  <a:gdLst>
                    <a:gd name="T0" fmla="*/ 39 w 118"/>
                    <a:gd name="T1" fmla="*/ 91 h 91"/>
                    <a:gd name="T2" fmla="*/ 31 w 118"/>
                    <a:gd name="T3" fmla="*/ 87 h 91"/>
                    <a:gd name="T4" fmla="*/ 3 w 118"/>
                    <a:gd name="T5" fmla="*/ 60 h 91"/>
                    <a:gd name="T6" fmla="*/ 3 w 118"/>
                    <a:gd name="T7" fmla="*/ 51 h 91"/>
                    <a:gd name="T8" fmla="*/ 11 w 118"/>
                    <a:gd name="T9" fmla="*/ 43 h 91"/>
                    <a:gd name="T10" fmla="*/ 20 w 118"/>
                    <a:gd name="T11" fmla="*/ 43 h 91"/>
                    <a:gd name="T12" fmla="*/ 39 w 118"/>
                    <a:gd name="T13" fmla="*/ 62 h 91"/>
                    <a:gd name="T14" fmla="*/ 98 w 118"/>
                    <a:gd name="T15" fmla="*/ 3 h 91"/>
                    <a:gd name="T16" fmla="*/ 107 w 118"/>
                    <a:gd name="T17" fmla="*/ 3 h 91"/>
                    <a:gd name="T18" fmla="*/ 115 w 118"/>
                    <a:gd name="T19" fmla="*/ 11 h 91"/>
                    <a:gd name="T20" fmla="*/ 115 w 118"/>
                    <a:gd name="T21" fmla="*/ 20 h 91"/>
                    <a:gd name="T22" fmla="*/ 47 w 118"/>
                    <a:gd name="T23" fmla="*/ 87 h 91"/>
                    <a:gd name="T24" fmla="*/ 39 w 118"/>
                    <a:gd name="T25"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91">
                      <a:moveTo>
                        <a:pt x="39" y="91"/>
                      </a:moveTo>
                      <a:cubicBezTo>
                        <a:pt x="36" y="91"/>
                        <a:pt x="33" y="90"/>
                        <a:pt x="31" y="87"/>
                      </a:cubicBezTo>
                      <a:cubicBezTo>
                        <a:pt x="3" y="60"/>
                        <a:pt x="3" y="60"/>
                        <a:pt x="3" y="60"/>
                      </a:cubicBezTo>
                      <a:cubicBezTo>
                        <a:pt x="0" y="57"/>
                        <a:pt x="0" y="54"/>
                        <a:pt x="3" y="51"/>
                      </a:cubicBezTo>
                      <a:cubicBezTo>
                        <a:pt x="11" y="43"/>
                        <a:pt x="11" y="43"/>
                        <a:pt x="11" y="43"/>
                      </a:cubicBezTo>
                      <a:cubicBezTo>
                        <a:pt x="14" y="40"/>
                        <a:pt x="17" y="40"/>
                        <a:pt x="20" y="43"/>
                      </a:cubicBezTo>
                      <a:cubicBezTo>
                        <a:pt x="39" y="62"/>
                        <a:pt x="39" y="62"/>
                        <a:pt x="39" y="62"/>
                      </a:cubicBezTo>
                      <a:cubicBezTo>
                        <a:pt x="98" y="3"/>
                        <a:pt x="98" y="3"/>
                        <a:pt x="98" y="3"/>
                      </a:cubicBezTo>
                      <a:cubicBezTo>
                        <a:pt x="101" y="0"/>
                        <a:pt x="104" y="0"/>
                        <a:pt x="107" y="3"/>
                      </a:cubicBezTo>
                      <a:cubicBezTo>
                        <a:pt x="115" y="11"/>
                        <a:pt x="115" y="11"/>
                        <a:pt x="115" y="11"/>
                      </a:cubicBezTo>
                      <a:cubicBezTo>
                        <a:pt x="118" y="14"/>
                        <a:pt x="118" y="17"/>
                        <a:pt x="115" y="20"/>
                      </a:cubicBezTo>
                      <a:cubicBezTo>
                        <a:pt x="47" y="87"/>
                        <a:pt x="47" y="87"/>
                        <a:pt x="47" y="87"/>
                      </a:cubicBezTo>
                      <a:cubicBezTo>
                        <a:pt x="45" y="90"/>
                        <a:pt x="42" y="91"/>
                        <a:pt x="39" y="91"/>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grpSp>
          <p:sp>
            <p:nvSpPr>
              <p:cNvPr id="299" name="TextBox 298">
                <a:extLst>
                  <a:ext uri="{FF2B5EF4-FFF2-40B4-BE49-F238E27FC236}">
                    <a16:creationId xmlns:a16="http://schemas.microsoft.com/office/drawing/2014/main" id="{81707067-B82D-4229-B77C-6324601F9FA2}"/>
                  </a:ext>
                </a:extLst>
              </p:cNvPr>
              <p:cNvSpPr txBox="1"/>
              <p:nvPr/>
            </p:nvSpPr>
            <p:spPr>
              <a:xfrm>
                <a:off x="4350756" y="2774128"/>
                <a:ext cx="1224462" cy="387057"/>
              </a:xfrm>
              <a:prstGeom prst="rect">
                <a:avLst/>
              </a:prstGeom>
              <a:noFill/>
            </p:spPr>
            <p:txBody>
              <a:bodyPr wrap="square" rtlCol="0">
                <a:spAutoFit/>
              </a:bodyPr>
              <a:lstStyle/>
              <a:p>
                <a:pPr marL="0" marR="0" lvl="0" indent="0" algn="l" defTabSz="914126" rtl="0" eaLnBrk="1" fontAlgn="auto" latinLnBrk="0" hangingPunct="1">
                  <a:lnSpc>
                    <a:spcPct val="90000"/>
                  </a:lnSpc>
                  <a:spcBef>
                    <a:spcPts val="0"/>
                  </a:spcBef>
                  <a:spcAft>
                    <a:spcPts val="0"/>
                  </a:spcAft>
                  <a:buClrTx/>
                  <a:buSzTx/>
                  <a:buFontTx/>
                  <a:buNone/>
                  <a:tabLst/>
                  <a:defRPr/>
                </a:pPr>
                <a:r>
                  <a:rPr kumimoji="0" lang="en-US" sz="105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t>Expert </a:t>
                </a:r>
                <a:br>
                  <a:rPr kumimoji="0" lang="en-US" sz="105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br>
                <a:r>
                  <a:rPr kumimoji="0" lang="en-US" sz="105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t>insights</a:t>
                </a:r>
              </a:p>
            </p:txBody>
          </p:sp>
          <p:grpSp>
            <p:nvGrpSpPr>
              <p:cNvPr id="300" name="Group 63">
                <a:extLst>
                  <a:ext uri="{FF2B5EF4-FFF2-40B4-BE49-F238E27FC236}">
                    <a16:creationId xmlns:a16="http://schemas.microsoft.com/office/drawing/2014/main" id="{F1E81725-9A19-4E6F-A1B2-6E1093EB42C2}"/>
                  </a:ext>
                </a:extLst>
              </p:cNvPr>
              <p:cNvGrpSpPr>
                <a:grpSpLocks noChangeAspect="1"/>
              </p:cNvGrpSpPr>
              <p:nvPr/>
            </p:nvGrpSpPr>
            <p:grpSpPr bwMode="auto">
              <a:xfrm>
                <a:off x="4058613" y="3347303"/>
                <a:ext cx="316000" cy="325874"/>
                <a:chOff x="6965" y="2999"/>
                <a:chExt cx="256" cy="264"/>
              </a:xfrm>
            </p:grpSpPr>
            <p:sp>
              <p:nvSpPr>
                <p:cNvPr id="302" name="Freeform 64">
                  <a:extLst>
                    <a:ext uri="{FF2B5EF4-FFF2-40B4-BE49-F238E27FC236}">
                      <a16:creationId xmlns:a16="http://schemas.microsoft.com/office/drawing/2014/main" id="{62D6345D-C02B-4158-B28D-CFB4FF37280D}"/>
                    </a:ext>
                  </a:extLst>
                </p:cNvPr>
                <p:cNvSpPr>
                  <a:spLocks noEditPoints="1"/>
                </p:cNvSpPr>
                <p:nvPr/>
              </p:nvSpPr>
              <p:spPr bwMode="auto">
                <a:xfrm>
                  <a:off x="6965" y="2999"/>
                  <a:ext cx="256" cy="264"/>
                </a:xfrm>
                <a:custGeom>
                  <a:avLst/>
                  <a:gdLst>
                    <a:gd name="T0" fmla="*/ 118 w 236"/>
                    <a:gd name="T1" fmla="*/ 236 h 236"/>
                    <a:gd name="T2" fmla="*/ 0 w 236"/>
                    <a:gd name="T3" fmla="*/ 118 h 236"/>
                    <a:gd name="T4" fmla="*/ 118 w 236"/>
                    <a:gd name="T5" fmla="*/ 0 h 236"/>
                    <a:gd name="T6" fmla="*/ 236 w 236"/>
                    <a:gd name="T7" fmla="*/ 118 h 236"/>
                    <a:gd name="T8" fmla="*/ 118 w 236"/>
                    <a:gd name="T9" fmla="*/ 236 h 236"/>
                    <a:gd name="T10" fmla="*/ 118 w 236"/>
                    <a:gd name="T11" fmla="*/ 12 h 236"/>
                    <a:gd name="T12" fmla="*/ 12 w 236"/>
                    <a:gd name="T13" fmla="*/ 118 h 236"/>
                    <a:gd name="T14" fmla="*/ 118 w 236"/>
                    <a:gd name="T15" fmla="*/ 224 h 236"/>
                    <a:gd name="T16" fmla="*/ 224 w 236"/>
                    <a:gd name="T17" fmla="*/ 118 h 236"/>
                    <a:gd name="T18" fmla="*/ 118 w 236"/>
                    <a:gd name="T19" fmla="*/ 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6" h="236">
                      <a:moveTo>
                        <a:pt x="118" y="236"/>
                      </a:moveTo>
                      <a:cubicBezTo>
                        <a:pt x="53" y="236"/>
                        <a:pt x="0" y="183"/>
                        <a:pt x="0" y="118"/>
                      </a:cubicBezTo>
                      <a:cubicBezTo>
                        <a:pt x="0" y="53"/>
                        <a:pt x="53" y="0"/>
                        <a:pt x="118" y="0"/>
                      </a:cubicBezTo>
                      <a:cubicBezTo>
                        <a:pt x="183" y="0"/>
                        <a:pt x="236" y="53"/>
                        <a:pt x="236" y="118"/>
                      </a:cubicBezTo>
                      <a:cubicBezTo>
                        <a:pt x="236" y="183"/>
                        <a:pt x="183" y="236"/>
                        <a:pt x="118" y="236"/>
                      </a:cubicBezTo>
                      <a:close/>
                      <a:moveTo>
                        <a:pt x="118" y="12"/>
                      </a:moveTo>
                      <a:cubicBezTo>
                        <a:pt x="60" y="12"/>
                        <a:pt x="12" y="60"/>
                        <a:pt x="12" y="118"/>
                      </a:cubicBezTo>
                      <a:cubicBezTo>
                        <a:pt x="12" y="176"/>
                        <a:pt x="60" y="224"/>
                        <a:pt x="118" y="224"/>
                      </a:cubicBezTo>
                      <a:cubicBezTo>
                        <a:pt x="176" y="224"/>
                        <a:pt x="224" y="176"/>
                        <a:pt x="224" y="118"/>
                      </a:cubicBezTo>
                      <a:cubicBezTo>
                        <a:pt x="224" y="60"/>
                        <a:pt x="176" y="12"/>
                        <a:pt x="118"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03" name="Freeform 65">
                  <a:extLst>
                    <a:ext uri="{FF2B5EF4-FFF2-40B4-BE49-F238E27FC236}">
                      <a16:creationId xmlns:a16="http://schemas.microsoft.com/office/drawing/2014/main" id="{4BD9805C-2632-4CF3-BA95-ACACD5A2ECF5}"/>
                    </a:ext>
                  </a:extLst>
                </p:cNvPr>
                <p:cNvSpPr>
                  <a:spLocks/>
                </p:cNvSpPr>
                <p:nvPr/>
              </p:nvSpPr>
              <p:spPr bwMode="auto">
                <a:xfrm>
                  <a:off x="7033" y="3078"/>
                  <a:ext cx="128" cy="102"/>
                </a:xfrm>
                <a:custGeom>
                  <a:avLst/>
                  <a:gdLst>
                    <a:gd name="T0" fmla="*/ 39 w 118"/>
                    <a:gd name="T1" fmla="*/ 91 h 91"/>
                    <a:gd name="T2" fmla="*/ 31 w 118"/>
                    <a:gd name="T3" fmla="*/ 87 h 91"/>
                    <a:gd name="T4" fmla="*/ 3 w 118"/>
                    <a:gd name="T5" fmla="*/ 60 h 91"/>
                    <a:gd name="T6" fmla="*/ 3 w 118"/>
                    <a:gd name="T7" fmla="*/ 51 h 91"/>
                    <a:gd name="T8" fmla="*/ 11 w 118"/>
                    <a:gd name="T9" fmla="*/ 43 h 91"/>
                    <a:gd name="T10" fmla="*/ 20 w 118"/>
                    <a:gd name="T11" fmla="*/ 43 h 91"/>
                    <a:gd name="T12" fmla="*/ 39 w 118"/>
                    <a:gd name="T13" fmla="*/ 62 h 91"/>
                    <a:gd name="T14" fmla="*/ 98 w 118"/>
                    <a:gd name="T15" fmla="*/ 3 h 91"/>
                    <a:gd name="T16" fmla="*/ 107 w 118"/>
                    <a:gd name="T17" fmla="*/ 3 h 91"/>
                    <a:gd name="T18" fmla="*/ 115 w 118"/>
                    <a:gd name="T19" fmla="*/ 11 h 91"/>
                    <a:gd name="T20" fmla="*/ 115 w 118"/>
                    <a:gd name="T21" fmla="*/ 20 h 91"/>
                    <a:gd name="T22" fmla="*/ 47 w 118"/>
                    <a:gd name="T23" fmla="*/ 87 h 91"/>
                    <a:gd name="T24" fmla="*/ 39 w 118"/>
                    <a:gd name="T25"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91">
                      <a:moveTo>
                        <a:pt x="39" y="91"/>
                      </a:moveTo>
                      <a:cubicBezTo>
                        <a:pt x="36" y="91"/>
                        <a:pt x="33" y="90"/>
                        <a:pt x="31" y="87"/>
                      </a:cubicBezTo>
                      <a:cubicBezTo>
                        <a:pt x="3" y="60"/>
                        <a:pt x="3" y="60"/>
                        <a:pt x="3" y="60"/>
                      </a:cubicBezTo>
                      <a:cubicBezTo>
                        <a:pt x="0" y="57"/>
                        <a:pt x="0" y="54"/>
                        <a:pt x="3" y="51"/>
                      </a:cubicBezTo>
                      <a:cubicBezTo>
                        <a:pt x="11" y="43"/>
                        <a:pt x="11" y="43"/>
                        <a:pt x="11" y="43"/>
                      </a:cubicBezTo>
                      <a:cubicBezTo>
                        <a:pt x="14" y="40"/>
                        <a:pt x="17" y="40"/>
                        <a:pt x="20" y="43"/>
                      </a:cubicBezTo>
                      <a:cubicBezTo>
                        <a:pt x="39" y="62"/>
                        <a:pt x="39" y="62"/>
                        <a:pt x="39" y="62"/>
                      </a:cubicBezTo>
                      <a:cubicBezTo>
                        <a:pt x="98" y="3"/>
                        <a:pt x="98" y="3"/>
                        <a:pt x="98" y="3"/>
                      </a:cubicBezTo>
                      <a:cubicBezTo>
                        <a:pt x="101" y="0"/>
                        <a:pt x="104" y="0"/>
                        <a:pt x="107" y="3"/>
                      </a:cubicBezTo>
                      <a:cubicBezTo>
                        <a:pt x="115" y="11"/>
                        <a:pt x="115" y="11"/>
                        <a:pt x="115" y="11"/>
                      </a:cubicBezTo>
                      <a:cubicBezTo>
                        <a:pt x="118" y="14"/>
                        <a:pt x="118" y="17"/>
                        <a:pt x="115" y="20"/>
                      </a:cubicBezTo>
                      <a:cubicBezTo>
                        <a:pt x="47" y="87"/>
                        <a:pt x="47" y="87"/>
                        <a:pt x="47" y="87"/>
                      </a:cubicBezTo>
                      <a:cubicBezTo>
                        <a:pt x="45" y="90"/>
                        <a:pt x="42" y="91"/>
                        <a:pt x="39" y="91"/>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grpSp>
          <p:sp>
            <p:nvSpPr>
              <p:cNvPr id="301" name="TextBox 300">
                <a:extLst>
                  <a:ext uri="{FF2B5EF4-FFF2-40B4-BE49-F238E27FC236}">
                    <a16:creationId xmlns:a16="http://schemas.microsoft.com/office/drawing/2014/main" id="{A107CADC-C5C8-4A85-BA0C-0145DE746485}"/>
                  </a:ext>
                </a:extLst>
              </p:cNvPr>
              <p:cNvSpPr txBox="1"/>
              <p:nvPr/>
            </p:nvSpPr>
            <p:spPr>
              <a:xfrm>
                <a:off x="4350756" y="3264672"/>
                <a:ext cx="1291983" cy="533951"/>
              </a:xfrm>
              <a:prstGeom prst="rect">
                <a:avLst/>
              </a:prstGeom>
              <a:noFill/>
            </p:spPr>
            <p:txBody>
              <a:bodyPr wrap="square" rtlCol="0">
                <a:spAutoFit/>
              </a:bodyPr>
              <a:lstStyle/>
              <a:p>
                <a:pPr marL="0" marR="0" lvl="0" indent="0" algn="l" defTabSz="914126" rtl="0" eaLnBrk="1" fontAlgn="auto" latinLnBrk="0" hangingPunct="1">
                  <a:lnSpc>
                    <a:spcPct val="90000"/>
                  </a:lnSpc>
                  <a:spcBef>
                    <a:spcPts val="0"/>
                  </a:spcBef>
                  <a:spcAft>
                    <a:spcPts val="0"/>
                  </a:spcAft>
                  <a:buClrTx/>
                  <a:buSzTx/>
                  <a:buFontTx/>
                  <a:buNone/>
                  <a:tabLst/>
                  <a:defRPr/>
                </a:pPr>
                <a:r>
                  <a:rPr kumimoji="0" lang="en-US" sz="105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t>Common </a:t>
                </a:r>
                <a:br>
                  <a:rPr kumimoji="0" lang="en-US" sz="105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br>
                <a:r>
                  <a:rPr kumimoji="0" lang="en-US" sz="105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t>pitfalls and challenges</a:t>
                </a:r>
              </a:p>
            </p:txBody>
          </p:sp>
        </p:grpSp>
      </p:grpSp>
      <p:sp>
        <p:nvSpPr>
          <p:cNvPr id="308" name="TextBox 307">
            <a:extLst>
              <a:ext uri="{FF2B5EF4-FFF2-40B4-BE49-F238E27FC236}">
                <a16:creationId xmlns:a16="http://schemas.microsoft.com/office/drawing/2014/main" id="{1E575476-A218-421F-AAAE-AF81CD7266E1}"/>
              </a:ext>
            </a:extLst>
          </p:cNvPr>
          <p:cNvSpPr txBox="1"/>
          <p:nvPr/>
        </p:nvSpPr>
        <p:spPr>
          <a:xfrm>
            <a:off x="5309048" y="2007703"/>
            <a:ext cx="2791254" cy="563084"/>
          </a:xfrm>
          <a:prstGeom prst="rect">
            <a:avLst/>
          </a:prstGeom>
          <a:noFill/>
        </p:spPr>
        <p:txBody>
          <a:bodyPr wrap="square" rtlCol="0">
            <a:spAutoFit/>
          </a:bodyPr>
          <a:lstStyle/>
          <a:p>
            <a:pPr marL="0" marR="0" lvl="0" indent="0" algn="l" defTabSz="256977" rtl="0" eaLnBrk="1" fontAlgn="auto" latinLnBrk="0" hangingPunct="1">
              <a:lnSpc>
                <a:spcPct val="90000"/>
              </a:lnSpc>
              <a:spcBef>
                <a:spcPts val="0"/>
              </a:spcBef>
              <a:spcAft>
                <a:spcPts val="0"/>
              </a:spcAft>
              <a:buClrTx/>
              <a:buSzTx/>
              <a:buFontTx/>
              <a:buNone/>
              <a:tabLst/>
              <a:defRPr/>
            </a:pPr>
            <a:r>
              <a:rPr kumimoji="0" lang="en-US" sz="1699" b="1"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Created and vetted </a:t>
            </a:r>
            <a:br>
              <a:rPr kumimoji="0" lang="en-US" sz="1699" b="1"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br>
            <a:r>
              <a:rPr kumimoji="0" lang="en-US" sz="1699" b="1" i="0" u="none" strike="noStrike" kern="1200" cap="none" spc="0" normalizeH="0" baseline="0" noProof="0">
                <a:ln>
                  <a:noFill/>
                </a:ln>
                <a:solidFill>
                  <a:schemeClr val="bg1"/>
                </a:solidFill>
                <a:effectLst/>
                <a:uLnTx/>
                <a:uFillTx/>
                <a:latin typeface="Century Gothic" panose="020B0502020202020204" pitchFamily="34" charset="0"/>
                <a:ea typeface="+mn-ea"/>
                <a:cs typeface="+mn-cs"/>
              </a:rPr>
              <a:t>by experts</a:t>
            </a:r>
            <a:endParaRPr kumimoji="0" lang="en-US" sz="1699" b="1" i="0" u="none" strike="noStrike" kern="1200" cap="none" spc="-20" normalizeH="0" baseline="0" noProof="0">
              <a:ln>
                <a:noFill/>
              </a:ln>
              <a:solidFill>
                <a:schemeClr val="bg1"/>
              </a:solidFill>
              <a:effectLst/>
              <a:uLnTx/>
              <a:uFillTx/>
              <a:latin typeface="Century Gothic" panose="020B0502020202020204" pitchFamily="34" charset="0"/>
              <a:ea typeface="+mn-ea"/>
              <a:cs typeface="+mn-cs"/>
            </a:endParaRPr>
          </a:p>
        </p:txBody>
      </p:sp>
      <p:sp>
        <p:nvSpPr>
          <p:cNvPr id="309" name="TextBox 308">
            <a:extLst>
              <a:ext uri="{FF2B5EF4-FFF2-40B4-BE49-F238E27FC236}">
                <a16:creationId xmlns:a16="http://schemas.microsoft.com/office/drawing/2014/main" id="{3F6063B1-A7CA-406A-B6F2-E066E392B3BC}"/>
              </a:ext>
            </a:extLst>
          </p:cNvPr>
          <p:cNvSpPr txBox="1"/>
          <p:nvPr/>
        </p:nvSpPr>
        <p:spPr>
          <a:xfrm>
            <a:off x="6249038" y="4991462"/>
            <a:ext cx="2040993" cy="611547"/>
          </a:xfrm>
          <a:prstGeom prst="rect">
            <a:avLst/>
          </a:prstGeom>
          <a:noFill/>
        </p:spPr>
        <p:txBody>
          <a:bodyPr wrap="square" rtlCol="0">
            <a:spAutoFit/>
          </a:bodyPr>
          <a:lstStyle/>
          <a:p>
            <a:pPr marL="0" marR="0" lvl="0" indent="0" algn="l" defTabSz="914126" rtl="0" eaLnBrk="1" fontAlgn="auto" latinLnBrk="0" hangingPunct="1">
              <a:lnSpc>
                <a:spcPct val="90000"/>
              </a:lnSpc>
              <a:spcBef>
                <a:spcPts val="0"/>
              </a:spcBef>
              <a:spcAft>
                <a:spcPts val="0"/>
              </a:spcAft>
              <a:buClr>
                <a:srgbClr val="D0232B"/>
              </a:buClr>
              <a:buSzTx/>
              <a:buFontTx/>
              <a:buNone/>
              <a:tabLst/>
              <a:defRPr/>
            </a:pPr>
            <a:r>
              <a:rPr kumimoji="0" lang="en-US" sz="1250" b="0" i="0" u="none" strike="noStrike" kern="1200" cap="none" spc="-20" normalizeH="0" baseline="0" noProof="0">
                <a:ln>
                  <a:noFill/>
                </a:ln>
                <a:solidFill>
                  <a:schemeClr val="bg1"/>
                </a:solidFill>
                <a:effectLst/>
                <a:uLnTx/>
                <a:uFillTx/>
                <a:latin typeface="Century Gothic" panose="020B0502020202020204" pitchFamily="34" charset="0"/>
                <a:ea typeface="Calibri Regular" charset="0"/>
                <a:cs typeface="Calibri Regular" charset="0"/>
              </a:rPr>
              <a:t>Distilled through a </a:t>
            </a:r>
            <a:br>
              <a:rPr kumimoji="0" lang="en-US" sz="1250" b="0" i="0" u="none" strike="noStrike" kern="1200" cap="none" spc="-20" normalizeH="0" baseline="0" noProof="0">
                <a:ln>
                  <a:noFill/>
                </a:ln>
                <a:solidFill>
                  <a:schemeClr val="bg1"/>
                </a:solidFill>
                <a:effectLst/>
                <a:uLnTx/>
                <a:uFillTx/>
                <a:latin typeface="Century Gothic" panose="020B0502020202020204" pitchFamily="34" charset="0"/>
                <a:ea typeface="Calibri Regular" charset="0"/>
                <a:cs typeface="Calibri Regular" charset="0"/>
              </a:rPr>
            </a:br>
            <a:r>
              <a:rPr kumimoji="0" lang="en-US" sz="1250" b="1" i="0" u="none" strike="noStrike" kern="1200" cap="none" spc="-20" normalizeH="0" baseline="0" noProof="0">
                <a:ln>
                  <a:noFill/>
                </a:ln>
                <a:solidFill>
                  <a:schemeClr val="bg1"/>
                </a:solidFill>
                <a:effectLst/>
                <a:uLnTx/>
                <a:uFillTx/>
                <a:latin typeface="Century Gothic" panose="020B0502020202020204" pitchFamily="34" charset="0"/>
                <a:ea typeface="Calibri Regular" charset="0"/>
                <a:cs typeface="Calibri Regular" charset="0"/>
              </a:rPr>
              <a:t>rigorous process </a:t>
            </a:r>
            <a:r>
              <a:rPr kumimoji="0" lang="en-US" sz="1250" b="0" i="0" u="none" strike="noStrike" kern="1200" cap="none" spc="-20" normalizeH="0" baseline="0" noProof="0">
                <a:ln>
                  <a:noFill/>
                </a:ln>
                <a:solidFill>
                  <a:schemeClr val="bg1"/>
                </a:solidFill>
                <a:effectLst/>
                <a:uLnTx/>
                <a:uFillTx/>
                <a:latin typeface="Century Gothic" panose="020B0502020202020204" pitchFamily="34" charset="0"/>
                <a:ea typeface="Calibri Regular" charset="0"/>
                <a:cs typeface="Calibri Regular" charset="0"/>
              </a:rPr>
              <a:t>to enhance your success</a:t>
            </a:r>
          </a:p>
        </p:txBody>
      </p:sp>
      <p:sp>
        <p:nvSpPr>
          <p:cNvPr id="310" name="TextBox 309">
            <a:extLst>
              <a:ext uri="{FF2B5EF4-FFF2-40B4-BE49-F238E27FC236}">
                <a16:creationId xmlns:a16="http://schemas.microsoft.com/office/drawing/2014/main" id="{9ED9C239-CF60-472A-8A0E-E2AFE7225CA4}"/>
              </a:ext>
            </a:extLst>
          </p:cNvPr>
          <p:cNvSpPr txBox="1"/>
          <p:nvPr/>
        </p:nvSpPr>
        <p:spPr>
          <a:xfrm>
            <a:off x="6242068" y="3913015"/>
            <a:ext cx="2250976" cy="611547"/>
          </a:xfrm>
          <a:prstGeom prst="rect">
            <a:avLst/>
          </a:prstGeom>
          <a:noFill/>
        </p:spPr>
        <p:txBody>
          <a:bodyPr wrap="square" rtlCol="0">
            <a:spAutoFit/>
          </a:bodyPr>
          <a:lstStyle/>
          <a:p>
            <a:pPr marL="0" marR="0" lvl="0" indent="0" algn="l" defTabSz="914126" rtl="0" eaLnBrk="1" fontAlgn="auto" latinLnBrk="0" hangingPunct="1">
              <a:lnSpc>
                <a:spcPct val="90000"/>
              </a:lnSpc>
              <a:spcBef>
                <a:spcPts val="0"/>
              </a:spcBef>
              <a:spcAft>
                <a:spcPts val="0"/>
              </a:spcAft>
              <a:buClr>
                <a:srgbClr val="D0232B"/>
              </a:buClr>
              <a:buSzTx/>
              <a:buFontTx/>
              <a:buNone/>
              <a:tabLst/>
              <a:defRPr/>
            </a:pPr>
            <a:r>
              <a:rPr kumimoji="0" lang="en-US" sz="1250" b="0" i="0" u="none" strike="noStrike" kern="1200" cap="none" spc="-20" normalizeH="0" baseline="0" noProof="0">
                <a:ln>
                  <a:noFill/>
                </a:ln>
                <a:solidFill>
                  <a:schemeClr val="bg1"/>
                </a:solidFill>
                <a:effectLst/>
                <a:uLnTx/>
                <a:uFillTx/>
                <a:latin typeface="Century Gothic" panose="020B0502020202020204" pitchFamily="34" charset="0"/>
                <a:ea typeface="Calibri Regular" charset="0"/>
                <a:cs typeface="Calibri Regular" charset="0"/>
              </a:rPr>
              <a:t>Based on </a:t>
            </a:r>
            <a:r>
              <a:rPr kumimoji="0" lang="en-US" sz="1250" b="1" i="0" u="none" strike="noStrike" kern="1200" cap="none" spc="-20" normalizeH="0" baseline="0" noProof="0">
                <a:ln>
                  <a:noFill/>
                </a:ln>
                <a:solidFill>
                  <a:schemeClr val="bg1"/>
                </a:solidFill>
                <a:effectLst/>
                <a:uLnTx/>
                <a:uFillTx/>
                <a:latin typeface="Century Gothic" panose="020B0502020202020204" pitchFamily="34" charset="0"/>
                <a:ea typeface="Calibri Regular" charset="0"/>
                <a:cs typeface="Calibri Regular" charset="0"/>
              </a:rPr>
              <a:t>thousands of successful implementations </a:t>
            </a:r>
            <a:br>
              <a:rPr kumimoji="0" lang="en-US" sz="1250" b="1" i="0" u="none" strike="noStrike" kern="1200" cap="none" spc="-20" normalizeH="0" baseline="0" noProof="0">
                <a:ln>
                  <a:noFill/>
                </a:ln>
                <a:solidFill>
                  <a:schemeClr val="bg1"/>
                </a:solidFill>
                <a:effectLst/>
                <a:uLnTx/>
                <a:uFillTx/>
                <a:latin typeface="Century Gothic" panose="020B0502020202020204" pitchFamily="34" charset="0"/>
                <a:ea typeface="Calibri Regular" charset="0"/>
                <a:cs typeface="Calibri Regular" charset="0"/>
              </a:rPr>
            </a:br>
            <a:r>
              <a:rPr kumimoji="0" lang="en-US" sz="1250" b="0" i="0" u="none" strike="noStrike" kern="1200" cap="none" spc="-20" normalizeH="0" baseline="0" noProof="0">
                <a:ln>
                  <a:noFill/>
                </a:ln>
                <a:solidFill>
                  <a:schemeClr val="bg1"/>
                </a:solidFill>
                <a:effectLst/>
                <a:uLnTx/>
                <a:uFillTx/>
                <a:latin typeface="Century Gothic" panose="020B0502020202020204" pitchFamily="34" charset="0"/>
                <a:ea typeface="Calibri Regular" charset="0"/>
                <a:cs typeface="Calibri Regular" charset="0"/>
              </a:rPr>
              <a:t>across the globe</a:t>
            </a:r>
          </a:p>
        </p:txBody>
      </p:sp>
      <p:sp>
        <p:nvSpPr>
          <p:cNvPr id="311" name="TextBox 310">
            <a:extLst>
              <a:ext uri="{FF2B5EF4-FFF2-40B4-BE49-F238E27FC236}">
                <a16:creationId xmlns:a16="http://schemas.microsoft.com/office/drawing/2014/main" id="{875792DD-5EEA-41EF-8FE5-34B937F4FAB9}"/>
              </a:ext>
            </a:extLst>
          </p:cNvPr>
          <p:cNvSpPr txBox="1"/>
          <p:nvPr/>
        </p:nvSpPr>
        <p:spPr>
          <a:xfrm>
            <a:off x="6240119" y="2823740"/>
            <a:ext cx="2204464" cy="611547"/>
          </a:xfrm>
          <a:prstGeom prst="rect">
            <a:avLst/>
          </a:prstGeom>
          <a:noFill/>
        </p:spPr>
        <p:txBody>
          <a:bodyPr wrap="square" rtlCol="0">
            <a:spAutoFit/>
          </a:bodyPr>
          <a:lstStyle/>
          <a:p>
            <a:pPr marL="0" marR="0" lvl="0" indent="0" algn="l" defTabSz="914126" rtl="0" eaLnBrk="1" fontAlgn="auto" latinLnBrk="0" hangingPunct="1">
              <a:lnSpc>
                <a:spcPct val="90000"/>
              </a:lnSpc>
              <a:spcBef>
                <a:spcPts val="0"/>
              </a:spcBef>
              <a:spcAft>
                <a:spcPts val="0"/>
              </a:spcAft>
              <a:buClr>
                <a:srgbClr val="D0232B"/>
              </a:buClr>
              <a:buSzTx/>
              <a:buFontTx/>
              <a:buNone/>
              <a:tabLst/>
              <a:defRPr/>
            </a:pPr>
            <a:r>
              <a:rPr kumimoji="0" lang="en-US" sz="1250" b="1" i="0" u="none" strike="noStrike" kern="1200" cap="none" spc="-20" normalizeH="0" baseline="0" noProof="0">
                <a:ln>
                  <a:noFill/>
                </a:ln>
                <a:solidFill>
                  <a:schemeClr val="bg1"/>
                </a:solidFill>
                <a:effectLst/>
                <a:uLnTx/>
                <a:uFillTx/>
                <a:latin typeface="Century Gothic" panose="020B0502020202020204" pitchFamily="34" charset="0"/>
                <a:ea typeface="Calibri Regular" charset="0"/>
                <a:cs typeface="Calibri Regular" charset="0"/>
              </a:rPr>
              <a:t>Best practice insights</a:t>
            </a:r>
            <a:br>
              <a:rPr kumimoji="0" lang="en-US" sz="1250" b="1" i="0" u="none" strike="noStrike" kern="1200" cap="none" spc="-20" normalizeH="0" baseline="0" noProof="0">
                <a:ln>
                  <a:noFill/>
                </a:ln>
                <a:solidFill>
                  <a:schemeClr val="bg1"/>
                </a:solidFill>
                <a:effectLst/>
                <a:uLnTx/>
                <a:uFillTx/>
                <a:latin typeface="Century Gothic" panose="020B0502020202020204" pitchFamily="34" charset="0"/>
                <a:ea typeface="Calibri Regular" charset="0"/>
                <a:cs typeface="Calibri Regular" charset="0"/>
              </a:rPr>
            </a:br>
            <a:r>
              <a:rPr kumimoji="0" lang="en-US" sz="1250" b="0" i="0" u="none" strike="noStrike" kern="1200" cap="none" spc="-20" normalizeH="0" baseline="0" noProof="0">
                <a:ln>
                  <a:noFill/>
                </a:ln>
                <a:solidFill>
                  <a:schemeClr val="bg1"/>
                </a:solidFill>
                <a:effectLst/>
                <a:uLnTx/>
                <a:uFillTx/>
                <a:latin typeface="Century Gothic" panose="020B0502020202020204" pitchFamily="34" charset="0"/>
                <a:ea typeface="Calibri Regular" charset="0"/>
                <a:cs typeface="Calibri Regular" charset="0"/>
              </a:rPr>
              <a:t>from customers, partners, </a:t>
            </a:r>
            <a:br>
              <a:rPr kumimoji="0" lang="en-US" sz="1250" b="0" i="0" u="none" strike="noStrike" kern="1200" cap="none" spc="-20" normalizeH="0" baseline="0" noProof="0">
                <a:ln>
                  <a:noFill/>
                </a:ln>
                <a:solidFill>
                  <a:schemeClr val="bg1"/>
                </a:solidFill>
                <a:effectLst/>
                <a:uLnTx/>
                <a:uFillTx/>
                <a:latin typeface="Century Gothic" panose="020B0502020202020204" pitchFamily="34" charset="0"/>
                <a:ea typeface="Calibri Regular" charset="0"/>
                <a:cs typeface="Calibri Regular" charset="0"/>
              </a:rPr>
            </a:br>
            <a:r>
              <a:rPr kumimoji="0" lang="en-US" sz="1250" b="0" i="0" u="none" strike="noStrike" kern="1200" cap="none" spc="-20" normalizeH="0" baseline="0" noProof="0">
                <a:ln>
                  <a:noFill/>
                </a:ln>
                <a:solidFill>
                  <a:schemeClr val="bg1"/>
                </a:solidFill>
                <a:effectLst/>
                <a:uLnTx/>
                <a:uFillTx/>
                <a:latin typeface="Century Gothic" panose="020B0502020202020204" pitchFamily="34" charset="0"/>
                <a:ea typeface="Calibri Regular" charset="0"/>
                <a:cs typeface="Calibri Regular" charset="0"/>
              </a:rPr>
              <a:t>and ServiceNow teams</a:t>
            </a:r>
          </a:p>
        </p:txBody>
      </p:sp>
      <p:sp>
        <p:nvSpPr>
          <p:cNvPr id="312" name="Oval 311">
            <a:extLst>
              <a:ext uri="{FF2B5EF4-FFF2-40B4-BE49-F238E27FC236}">
                <a16:creationId xmlns:a16="http://schemas.microsoft.com/office/drawing/2014/main" id="{ADA95E96-A1B2-409A-8ACE-8E77E449B364}"/>
              </a:ext>
            </a:extLst>
          </p:cNvPr>
          <p:cNvSpPr/>
          <p:nvPr/>
        </p:nvSpPr>
        <p:spPr>
          <a:xfrm>
            <a:off x="5379548" y="2701447"/>
            <a:ext cx="822746" cy="822746"/>
          </a:xfrm>
          <a:prstGeom prst="ellipse">
            <a:avLst/>
          </a:prstGeom>
          <a:solidFill>
            <a:srgbClr val="E1F3EB"/>
          </a:solidFill>
          <a:ln w="12700" cap="flat" cmpd="sng" algn="ctr">
            <a:noFill/>
            <a:prstDash val="solid"/>
            <a:miter lim="800000"/>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313" name="Oval 312">
            <a:extLst>
              <a:ext uri="{FF2B5EF4-FFF2-40B4-BE49-F238E27FC236}">
                <a16:creationId xmlns:a16="http://schemas.microsoft.com/office/drawing/2014/main" id="{ECD8B290-4696-4196-9C13-C485C6F296D2}"/>
              </a:ext>
            </a:extLst>
          </p:cNvPr>
          <p:cNvSpPr/>
          <p:nvPr/>
        </p:nvSpPr>
        <p:spPr>
          <a:xfrm>
            <a:off x="5396676" y="3773424"/>
            <a:ext cx="822746" cy="822746"/>
          </a:xfrm>
          <a:prstGeom prst="ellipse">
            <a:avLst/>
          </a:prstGeom>
          <a:solidFill>
            <a:srgbClr val="E1F3EB"/>
          </a:solidFill>
          <a:ln w="12700" cap="flat" cmpd="sng" algn="ctr">
            <a:noFill/>
            <a:prstDash val="solid"/>
            <a:miter lim="800000"/>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314" name="Oval 313">
            <a:extLst>
              <a:ext uri="{FF2B5EF4-FFF2-40B4-BE49-F238E27FC236}">
                <a16:creationId xmlns:a16="http://schemas.microsoft.com/office/drawing/2014/main" id="{D32A3B05-6F20-43B1-88C3-0BFFE181104A}"/>
              </a:ext>
            </a:extLst>
          </p:cNvPr>
          <p:cNvSpPr/>
          <p:nvPr/>
        </p:nvSpPr>
        <p:spPr>
          <a:xfrm>
            <a:off x="5399753" y="4848484"/>
            <a:ext cx="822746" cy="822746"/>
          </a:xfrm>
          <a:prstGeom prst="ellipse">
            <a:avLst/>
          </a:prstGeom>
          <a:solidFill>
            <a:srgbClr val="E1F3EB"/>
          </a:solidFill>
          <a:ln w="12700" cap="flat" cmpd="sng" algn="ctr">
            <a:noFill/>
            <a:prstDash val="solid"/>
            <a:miter lim="800000"/>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315" name="Group 54">
            <a:extLst>
              <a:ext uri="{FF2B5EF4-FFF2-40B4-BE49-F238E27FC236}">
                <a16:creationId xmlns:a16="http://schemas.microsoft.com/office/drawing/2014/main" id="{5B849C78-7D66-438D-B304-B70E4623E578}"/>
              </a:ext>
            </a:extLst>
          </p:cNvPr>
          <p:cNvGrpSpPr>
            <a:grpSpLocks noChangeAspect="1"/>
          </p:cNvGrpSpPr>
          <p:nvPr/>
        </p:nvGrpSpPr>
        <p:grpSpPr bwMode="auto">
          <a:xfrm>
            <a:off x="5606463" y="4985461"/>
            <a:ext cx="420081" cy="542535"/>
            <a:chOff x="6273" y="2193"/>
            <a:chExt cx="247" cy="319"/>
          </a:xfrm>
        </p:grpSpPr>
        <p:sp>
          <p:nvSpPr>
            <p:cNvPr id="316" name="Freeform 55">
              <a:extLst>
                <a:ext uri="{FF2B5EF4-FFF2-40B4-BE49-F238E27FC236}">
                  <a16:creationId xmlns:a16="http://schemas.microsoft.com/office/drawing/2014/main" id="{0387D361-41B5-4B3C-9259-C9144145E899}"/>
                </a:ext>
              </a:extLst>
            </p:cNvPr>
            <p:cNvSpPr>
              <a:spLocks noEditPoints="1"/>
            </p:cNvSpPr>
            <p:nvPr/>
          </p:nvSpPr>
          <p:spPr bwMode="auto">
            <a:xfrm>
              <a:off x="6273" y="2237"/>
              <a:ext cx="247" cy="232"/>
            </a:xfrm>
            <a:custGeom>
              <a:avLst/>
              <a:gdLst>
                <a:gd name="T0" fmla="*/ 170 w 188"/>
                <a:gd name="T1" fmla="*/ 92 h 172"/>
                <a:gd name="T2" fmla="*/ 126 w 188"/>
                <a:gd name="T3" fmla="*/ 92 h 172"/>
                <a:gd name="T4" fmla="*/ 126 w 188"/>
                <a:gd name="T5" fmla="*/ 80 h 172"/>
                <a:gd name="T6" fmla="*/ 170 w 188"/>
                <a:gd name="T7" fmla="*/ 80 h 172"/>
                <a:gd name="T8" fmla="*/ 176 w 188"/>
                <a:gd name="T9" fmla="*/ 74 h 172"/>
                <a:gd name="T10" fmla="*/ 176 w 188"/>
                <a:gd name="T11" fmla="*/ 18 h 172"/>
                <a:gd name="T12" fmla="*/ 170 w 188"/>
                <a:gd name="T13" fmla="*/ 12 h 172"/>
                <a:gd name="T14" fmla="*/ 78 w 188"/>
                <a:gd name="T15" fmla="*/ 12 h 172"/>
                <a:gd name="T16" fmla="*/ 78 w 188"/>
                <a:gd name="T17" fmla="*/ 0 h 172"/>
                <a:gd name="T18" fmla="*/ 170 w 188"/>
                <a:gd name="T19" fmla="*/ 0 h 172"/>
                <a:gd name="T20" fmla="*/ 188 w 188"/>
                <a:gd name="T21" fmla="*/ 18 h 172"/>
                <a:gd name="T22" fmla="*/ 188 w 188"/>
                <a:gd name="T23" fmla="*/ 74 h 172"/>
                <a:gd name="T24" fmla="*/ 170 w 188"/>
                <a:gd name="T25" fmla="*/ 92 h 172"/>
                <a:gd name="T26" fmla="*/ 118 w 188"/>
                <a:gd name="T27" fmla="*/ 160 h 172"/>
                <a:gd name="T28" fmla="*/ 18 w 188"/>
                <a:gd name="T29" fmla="*/ 160 h 172"/>
                <a:gd name="T30" fmla="*/ 12 w 188"/>
                <a:gd name="T31" fmla="*/ 154 h 172"/>
                <a:gd name="T32" fmla="*/ 12 w 188"/>
                <a:gd name="T33" fmla="*/ 98 h 172"/>
                <a:gd name="T34" fmla="*/ 18 w 188"/>
                <a:gd name="T35" fmla="*/ 92 h 172"/>
                <a:gd name="T36" fmla="*/ 62 w 188"/>
                <a:gd name="T37" fmla="*/ 92 h 172"/>
                <a:gd name="T38" fmla="*/ 62 w 188"/>
                <a:gd name="T39" fmla="*/ 80 h 172"/>
                <a:gd name="T40" fmla="*/ 18 w 188"/>
                <a:gd name="T41" fmla="*/ 80 h 172"/>
                <a:gd name="T42" fmla="*/ 0 w 188"/>
                <a:gd name="T43" fmla="*/ 98 h 172"/>
                <a:gd name="T44" fmla="*/ 0 w 188"/>
                <a:gd name="T45" fmla="*/ 154 h 172"/>
                <a:gd name="T46" fmla="*/ 18 w 188"/>
                <a:gd name="T47" fmla="*/ 172 h 172"/>
                <a:gd name="T48" fmla="*/ 118 w 188"/>
                <a:gd name="T49" fmla="*/ 172 h 172"/>
                <a:gd name="T50" fmla="*/ 118 w 188"/>
                <a:gd name="T51" fmla="*/ 16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8" h="172">
                  <a:moveTo>
                    <a:pt x="170" y="92"/>
                  </a:moveTo>
                  <a:cubicBezTo>
                    <a:pt x="126" y="92"/>
                    <a:pt x="126" y="92"/>
                    <a:pt x="126" y="92"/>
                  </a:cubicBezTo>
                  <a:cubicBezTo>
                    <a:pt x="126" y="80"/>
                    <a:pt x="126" y="80"/>
                    <a:pt x="126" y="80"/>
                  </a:cubicBezTo>
                  <a:cubicBezTo>
                    <a:pt x="170" y="80"/>
                    <a:pt x="170" y="80"/>
                    <a:pt x="170" y="80"/>
                  </a:cubicBezTo>
                  <a:cubicBezTo>
                    <a:pt x="173" y="80"/>
                    <a:pt x="176" y="77"/>
                    <a:pt x="176" y="74"/>
                  </a:cubicBezTo>
                  <a:cubicBezTo>
                    <a:pt x="176" y="18"/>
                    <a:pt x="176" y="18"/>
                    <a:pt x="176" y="18"/>
                  </a:cubicBezTo>
                  <a:cubicBezTo>
                    <a:pt x="176" y="15"/>
                    <a:pt x="173" y="12"/>
                    <a:pt x="170" y="12"/>
                  </a:cubicBezTo>
                  <a:cubicBezTo>
                    <a:pt x="78" y="12"/>
                    <a:pt x="78" y="12"/>
                    <a:pt x="78" y="12"/>
                  </a:cubicBezTo>
                  <a:cubicBezTo>
                    <a:pt x="78" y="0"/>
                    <a:pt x="78" y="0"/>
                    <a:pt x="78" y="0"/>
                  </a:cubicBezTo>
                  <a:cubicBezTo>
                    <a:pt x="170" y="0"/>
                    <a:pt x="170" y="0"/>
                    <a:pt x="170" y="0"/>
                  </a:cubicBezTo>
                  <a:cubicBezTo>
                    <a:pt x="180" y="0"/>
                    <a:pt x="188" y="8"/>
                    <a:pt x="188" y="18"/>
                  </a:cubicBezTo>
                  <a:cubicBezTo>
                    <a:pt x="188" y="74"/>
                    <a:pt x="188" y="74"/>
                    <a:pt x="188" y="74"/>
                  </a:cubicBezTo>
                  <a:cubicBezTo>
                    <a:pt x="188" y="84"/>
                    <a:pt x="180" y="92"/>
                    <a:pt x="170" y="92"/>
                  </a:cubicBezTo>
                  <a:close/>
                  <a:moveTo>
                    <a:pt x="118" y="160"/>
                  </a:moveTo>
                  <a:cubicBezTo>
                    <a:pt x="18" y="160"/>
                    <a:pt x="18" y="160"/>
                    <a:pt x="18" y="160"/>
                  </a:cubicBezTo>
                  <a:cubicBezTo>
                    <a:pt x="15" y="160"/>
                    <a:pt x="12" y="157"/>
                    <a:pt x="12" y="154"/>
                  </a:cubicBezTo>
                  <a:cubicBezTo>
                    <a:pt x="12" y="98"/>
                    <a:pt x="12" y="98"/>
                    <a:pt x="12" y="98"/>
                  </a:cubicBezTo>
                  <a:cubicBezTo>
                    <a:pt x="12" y="95"/>
                    <a:pt x="15" y="92"/>
                    <a:pt x="18" y="92"/>
                  </a:cubicBezTo>
                  <a:cubicBezTo>
                    <a:pt x="62" y="92"/>
                    <a:pt x="62" y="92"/>
                    <a:pt x="62" y="92"/>
                  </a:cubicBezTo>
                  <a:cubicBezTo>
                    <a:pt x="62" y="80"/>
                    <a:pt x="62" y="80"/>
                    <a:pt x="62" y="80"/>
                  </a:cubicBezTo>
                  <a:cubicBezTo>
                    <a:pt x="18" y="80"/>
                    <a:pt x="18" y="80"/>
                    <a:pt x="18" y="80"/>
                  </a:cubicBezTo>
                  <a:cubicBezTo>
                    <a:pt x="8" y="80"/>
                    <a:pt x="0" y="88"/>
                    <a:pt x="0" y="98"/>
                  </a:cubicBezTo>
                  <a:cubicBezTo>
                    <a:pt x="0" y="154"/>
                    <a:pt x="0" y="154"/>
                    <a:pt x="0" y="154"/>
                  </a:cubicBezTo>
                  <a:cubicBezTo>
                    <a:pt x="0" y="164"/>
                    <a:pt x="8" y="172"/>
                    <a:pt x="18" y="172"/>
                  </a:cubicBezTo>
                  <a:cubicBezTo>
                    <a:pt x="118" y="172"/>
                    <a:pt x="118" y="172"/>
                    <a:pt x="118" y="172"/>
                  </a:cubicBezTo>
                  <a:lnTo>
                    <a:pt x="118" y="160"/>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293E40"/>
                </a:solidFill>
                <a:effectLst/>
                <a:uLnTx/>
                <a:uFillTx/>
                <a:latin typeface="Century Gothic" panose="020B0502020202020204" pitchFamily="34" charset="0"/>
                <a:ea typeface="+mn-ea"/>
                <a:cs typeface="+mn-cs"/>
              </a:endParaRPr>
            </a:p>
          </p:txBody>
        </p:sp>
        <p:sp>
          <p:nvSpPr>
            <p:cNvPr id="317" name="Freeform 56">
              <a:extLst>
                <a:ext uri="{FF2B5EF4-FFF2-40B4-BE49-F238E27FC236}">
                  <a16:creationId xmlns:a16="http://schemas.microsoft.com/office/drawing/2014/main" id="{7B6EC615-EC4A-48B3-B244-B3F8C8FFA142}"/>
                </a:ext>
              </a:extLst>
            </p:cNvPr>
            <p:cNvSpPr>
              <a:spLocks noEditPoints="1"/>
            </p:cNvSpPr>
            <p:nvPr/>
          </p:nvSpPr>
          <p:spPr bwMode="auto">
            <a:xfrm>
              <a:off x="6284" y="2193"/>
              <a:ext cx="236" cy="319"/>
            </a:xfrm>
            <a:custGeom>
              <a:avLst/>
              <a:gdLst>
                <a:gd name="T0" fmla="*/ 76 w 180"/>
                <a:gd name="T1" fmla="*/ 38 h 236"/>
                <a:gd name="T2" fmla="*/ 38 w 180"/>
                <a:gd name="T3" fmla="*/ 76 h 236"/>
                <a:gd name="T4" fmla="*/ 0 w 180"/>
                <a:gd name="T5" fmla="*/ 38 h 236"/>
                <a:gd name="T6" fmla="*/ 38 w 180"/>
                <a:gd name="T7" fmla="*/ 0 h 236"/>
                <a:gd name="T8" fmla="*/ 76 w 180"/>
                <a:gd name="T9" fmla="*/ 38 h 236"/>
                <a:gd name="T10" fmla="*/ 142 w 180"/>
                <a:gd name="T11" fmla="*/ 160 h 236"/>
                <a:gd name="T12" fmla="*/ 104 w 180"/>
                <a:gd name="T13" fmla="*/ 198 h 236"/>
                <a:gd name="T14" fmla="*/ 142 w 180"/>
                <a:gd name="T15" fmla="*/ 236 h 236"/>
                <a:gd name="T16" fmla="*/ 180 w 180"/>
                <a:gd name="T17" fmla="*/ 198 h 236"/>
                <a:gd name="T18" fmla="*/ 142 w 180"/>
                <a:gd name="T19" fmla="*/ 160 h 236"/>
                <a:gd name="T20" fmla="*/ 86 w 180"/>
                <a:gd name="T21" fmla="*/ 80 h 236"/>
                <a:gd name="T22" fmla="*/ 48 w 180"/>
                <a:gd name="T23" fmla="*/ 118 h 236"/>
                <a:gd name="T24" fmla="*/ 86 w 180"/>
                <a:gd name="T25" fmla="*/ 156 h 236"/>
                <a:gd name="T26" fmla="*/ 124 w 180"/>
                <a:gd name="T27" fmla="*/ 118 h 236"/>
                <a:gd name="T28" fmla="*/ 86 w 180"/>
                <a:gd name="T29" fmla="*/ 8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0" h="236">
                  <a:moveTo>
                    <a:pt x="76" y="38"/>
                  </a:moveTo>
                  <a:cubicBezTo>
                    <a:pt x="76" y="59"/>
                    <a:pt x="59" y="76"/>
                    <a:pt x="38" y="76"/>
                  </a:cubicBezTo>
                  <a:cubicBezTo>
                    <a:pt x="17" y="76"/>
                    <a:pt x="0" y="59"/>
                    <a:pt x="0" y="38"/>
                  </a:cubicBezTo>
                  <a:cubicBezTo>
                    <a:pt x="0" y="17"/>
                    <a:pt x="17" y="0"/>
                    <a:pt x="38" y="0"/>
                  </a:cubicBezTo>
                  <a:cubicBezTo>
                    <a:pt x="59" y="0"/>
                    <a:pt x="76" y="17"/>
                    <a:pt x="76" y="38"/>
                  </a:cubicBezTo>
                  <a:close/>
                  <a:moveTo>
                    <a:pt x="142" y="160"/>
                  </a:moveTo>
                  <a:cubicBezTo>
                    <a:pt x="121" y="160"/>
                    <a:pt x="104" y="177"/>
                    <a:pt x="104" y="198"/>
                  </a:cubicBezTo>
                  <a:cubicBezTo>
                    <a:pt x="104" y="219"/>
                    <a:pt x="121" y="236"/>
                    <a:pt x="142" y="236"/>
                  </a:cubicBezTo>
                  <a:cubicBezTo>
                    <a:pt x="163" y="236"/>
                    <a:pt x="180" y="219"/>
                    <a:pt x="180" y="198"/>
                  </a:cubicBezTo>
                  <a:cubicBezTo>
                    <a:pt x="180" y="177"/>
                    <a:pt x="163" y="160"/>
                    <a:pt x="142" y="160"/>
                  </a:cubicBezTo>
                  <a:close/>
                  <a:moveTo>
                    <a:pt x="86" y="80"/>
                  </a:moveTo>
                  <a:cubicBezTo>
                    <a:pt x="65" y="80"/>
                    <a:pt x="48" y="97"/>
                    <a:pt x="48" y="118"/>
                  </a:cubicBezTo>
                  <a:cubicBezTo>
                    <a:pt x="48" y="139"/>
                    <a:pt x="65" y="156"/>
                    <a:pt x="86" y="156"/>
                  </a:cubicBezTo>
                  <a:cubicBezTo>
                    <a:pt x="107" y="156"/>
                    <a:pt x="124" y="139"/>
                    <a:pt x="124" y="118"/>
                  </a:cubicBezTo>
                  <a:cubicBezTo>
                    <a:pt x="124" y="97"/>
                    <a:pt x="107" y="80"/>
                    <a:pt x="86" y="80"/>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293E40"/>
                </a:solidFill>
                <a:effectLst/>
                <a:uLnTx/>
                <a:uFillTx/>
                <a:latin typeface="Century Gothic" panose="020B0502020202020204" pitchFamily="34" charset="0"/>
                <a:ea typeface="+mn-ea"/>
                <a:cs typeface="+mn-cs"/>
              </a:endParaRPr>
            </a:p>
          </p:txBody>
        </p:sp>
        <p:sp>
          <p:nvSpPr>
            <p:cNvPr id="318" name="Freeform 57">
              <a:extLst>
                <a:ext uri="{FF2B5EF4-FFF2-40B4-BE49-F238E27FC236}">
                  <a16:creationId xmlns:a16="http://schemas.microsoft.com/office/drawing/2014/main" id="{76E835CB-A7CF-42E9-9EF8-8FD7D4251287}"/>
                </a:ext>
              </a:extLst>
            </p:cNvPr>
            <p:cNvSpPr>
              <a:spLocks/>
            </p:cNvSpPr>
            <p:nvPr/>
          </p:nvSpPr>
          <p:spPr bwMode="auto">
            <a:xfrm>
              <a:off x="6365" y="2324"/>
              <a:ext cx="63" cy="50"/>
            </a:xfrm>
            <a:custGeom>
              <a:avLst/>
              <a:gdLst>
                <a:gd name="T0" fmla="*/ 16 w 48"/>
                <a:gd name="T1" fmla="*/ 37 h 37"/>
                <a:gd name="T2" fmla="*/ 12 w 48"/>
                <a:gd name="T3" fmla="*/ 36 h 37"/>
                <a:gd name="T4" fmla="*/ 1 w 48"/>
                <a:gd name="T5" fmla="*/ 25 h 37"/>
                <a:gd name="T6" fmla="*/ 1 w 48"/>
                <a:gd name="T7" fmla="*/ 20 h 37"/>
                <a:gd name="T8" fmla="*/ 3 w 48"/>
                <a:gd name="T9" fmla="*/ 18 h 37"/>
                <a:gd name="T10" fmla="*/ 8 w 48"/>
                <a:gd name="T11" fmla="*/ 18 h 37"/>
                <a:gd name="T12" fmla="*/ 16 w 48"/>
                <a:gd name="T13" fmla="*/ 25 h 37"/>
                <a:gd name="T14" fmla="*/ 40 w 48"/>
                <a:gd name="T15" fmla="*/ 1 h 37"/>
                <a:gd name="T16" fmla="*/ 45 w 48"/>
                <a:gd name="T17" fmla="*/ 1 h 37"/>
                <a:gd name="T18" fmla="*/ 47 w 48"/>
                <a:gd name="T19" fmla="*/ 3 h 37"/>
                <a:gd name="T20" fmla="*/ 47 w 48"/>
                <a:gd name="T21" fmla="*/ 8 h 37"/>
                <a:gd name="T22" fmla="*/ 19 w 48"/>
                <a:gd name="T23" fmla="*/ 36 h 37"/>
                <a:gd name="T24" fmla="*/ 16 w 48"/>
                <a:gd name="T25"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7">
                  <a:moveTo>
                    <a:pt x="16" y="37"/>
                  </a:moveTo>
                  <a:cubicBezTo>
                    <a:pt x="14" y="37"/>
                    <a:pt x="13" y="37"/>
                    <a:pt x="12" y="36"/>
                  </a:cubicBezTo>
                  <a:cubicBezTo>
                    <a:pt x="1" y="25"/>
                    <a:pt x="1" y="25"/>
                    <a:pt x="1" y="25"/>
                  </a:cubicBezTo>
                  <a:cubicBezTo>
                    <a:pt x="0" y="24"/>
                    <a:pt x="0" y="22"/>
                    <a:pt x="1" y="20"/>
                  </a:cubicBezTo>
                  <a:cubicBezTo>
                    <a:pt x="3" y="18"/>
                    <a:pt x="3" y="18"/>
                    <a:pt x="3" y="18"/>
                  </a:cubicBezTo>
                  <a:cubicBezTo>
                    <a:pt x="5" y="17"/>
                    <a:pt x="7" y="17"/>
                    <a:pt x="8" y="18"/>
                  </a:cubicBezTo>
                  <a:cubicBezTo>
                    <a:pt x="16" y="25"/>
                    <a:pt x="16" y="25"/>
                    <a:pt x="16" y="25"/>
                  </a:cubicBezTo>
                  <a:cubicBezTo>
                    <a:pt x="40" y="1"/>
                    <a:pt x="40" y="1"/>
                    <a:pt x="40" y="1"/>
                  </a:cubicBezTo>
                  <a:cubicBezTo>
                    <a:pt x="41" y="0"/>
                    <a:pt x="43" y="0"/>
                    <a:pt x="45" y="1"/>
                  </a:cubicBezTo>
                  <a:cubicBezTo>
                    <a:pt x="47" y="3"/>
                    <a:pt x="47" y="3"/>
                    <a:pt x="47" y="3"/>
                  </a:cubicBezTo>
                  <a:cubicBezTo>
                    <a:pt x="48" y="5"/>
                    <a:pt x="48" y="7"/>
                    <a:pt x="47" y="8"/>
                  </a:cubicBezTo>
                  <a:cubicBezTo>
                    <a:pt x="19" y="36"/>
                    <a:pt x="19" y="36"/>
                    <a:pt x="19" y="36"/>
                  </a:cubicBezTo>
                  <a:cubicBezTo>
                    <a:pt x="18" y="37"/>
                    <a:pt x="17" y="37"/>
                    <a:pt x="16" y="37"/>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293E40"/>
                </a:solidFill>
                <a:effectLst/>
                <a:uLnTx/>
                <a:uFillTx/>
                <a:latin typeface="Century Gothic" panose="020B0502020202020204" pitchFamily="34" charset="0"/>
                <a:ea typeface="+mn-ea"/>
                <a:cs typeface="+mn-cs"/>
              </a:endParaRPr>
            </a:p>
          </p:txBody>
        </p:sp>
        <p:sp>
          <p:nvSpPr>
            <p:cNvPr id="319" name="Freeform 58">
              <a:extLst>
                <a:ext uri="{FF2B5EF4-FFF2-40B4-BE49-F238E27FC236}">
                  <a16:creationId xmlns:a16="http://schemas.microsoft.com/office/drawing/2014/main" id="{3601E8C9-CCF7-4B59-96E9-0E6FC7AAE220}"/>
                </a:ext>
              </a:extLst>
            </p:cNvPr>
            <p:cNvSpPr>
              <a:spLocks/>
            </p:cNvSpPr>
            <p:nvPr/>
          </p:nvSpPr>
          <p:spPr bwMode="auto">
            <a:xfrm>
              <a:off x="6302" y="2216"/>
              <a:ext cx="63" cy="50"/>
            </a:xfrm>
            <a:custGeom>
              <a:avLst/>
              <a:gdLst>
                <a:gd name="T0" fmla="*/ 16 w 48"/>
                <a:gd name="T1" fmla="*/ 37 h 37"/>
                <a:gd name="T2" fmla="*/ 12 w 48"/>
                <a:gd name="T3" fmla="*/ 36 h 37"/>
                <a:gd name="T4" fmla="*/ 1 w 48"/>
                <a:gd name="T5" fmla="*/ 25 h 37"/>
                <a:gd name="T6" fmla="*/ 1 w 48"/>
                <a:gd name="T7" fmla="*/ 20 h 37"/>
                <a:gd name="T8" fmla="*/ 3 w 48"/>
                <a:gd name="T9" fmla="*/ 18 h 37"/>
                <a:gd name="T10" fmla="*/ 8 w 48"/>
                <a:gd name="T11" fmla="*/ 18 h 37"/>
                <a:gd name="T12" fmla="*/ 16 w 48"/>
                <a:gd name="T13" fmla="*/ 25 h 37"/>
                <a:gd name="T14" fmla="*/ 40 w 48"/>
                <a:gd name="T15" fmla="*/ 1 h 37"/>
                <a:gd name="T16" fmla="*/ 45 w 48"/>
                <a:gd name="T17" fmla="*/ 1 h 37"/>
                <a:gd name="T18" fmla="*/ 47 w 48"/>
                <a:gd name="T19" fmla="*/ 3 h 37"/>
                <a:gd name="T20" fmla="*/ 47 w 48"/>
                <a:gd name="T21" fmla="*/ 8 h 37"/>
                <a:gd name="T22" fmla="*/ 19 w 48"/>
                <a:gd name="T23" fmla="*/ 36 h 37"/>
                <a:gd name="T24" fmla="*/ 16 w 48"/>
                <a:gd name="T25"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7">
                  <a:moveTo>
                    <a:pt x="16" y="37"/>
                  </a:moveTo>
                  <a:cubicBezTo>
                    <a:pt x="14" y="37"/>
                    <a:pt x="13" y="37"/>
                    <a:pt x="12" y="36"/>
                  </a:cubicBezTo>
                  <a:cubicBezTo>
                    <a:pt x="1" y="25"/>
                    <a:pt x="1" y="25"/>
                    <a:pt x="1" y="25"/>
                  </a:cubicBezTo>
                  <a:cubicBezTo>
                    <a:pt x="0" y="24"/>
                    <a:pt x="0" y="22"/>
                    <a:pt x="1" y="20"/>
                  </a:cubicBezTo>
                  <a:cubicBezTo>
                    <a:pt x="3" y="18"/>
                    <a:pt x="3" y="18"/>
                    <a:pt x="3" y="18"/>
                  </a:cubicBezTo>
                  <a:cubicBezTo>
                    <a:pt x="5" y="17"/>
                    <a:pt x="7" y="17"/>
                    <a:pt x="8" y="18"/>
                  </a:cubicBezTo>
                  <a:cubicBezTo>
                    <a:pt x="16" y="25"/>
                    <a:pt x="16" y="25"/>
                    <a:pt x="16" y="25"/>
                  </a:cubicBezTo>
                  <a:cubicBezTo>
                    <a:pt x="40" y="1"/>
                    <a:pt x="40" y="1"/>
                    <a:pt x="40" y="1"/>
                  </a:cubicBezTo>
                  <a:cubicBezTo>
                    <a:pt x="41" y="0"/>
                    <a:pt x="43" y="0"/>
                    <a:pt x="45" y="1"/>
                  </a:cubicBezTo>
                  <a:cubicBezTo>
                    <a:pt x="47" y="3"/>
                    <a:pt x="47" y="3"/>
                    <a:pt x="47" y="3"/>
                  </a:cubicBezTo>
                  <a:cubicBezTo>
                    <a:pt x="48" y="5"/>
                    <a:pt x="48" y="7"/>
                    <a:pt x="47" y="8"/>
                  </a:cubicBezTo>
                  <a:cubicBezTo>
                    <a:pt x="19" y="36"/>
                    <a:pt x="19" y="36"/>
                    <a:pt x="19" y="36"/>
                  </a:cubicBezTo>
                  <a:cubicBezTo>
                    <a:pt x="18" y="37"/>
                    <a:pt x="17" y="37"/>
                    <a:pt x="16" y="37"/>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293E40"/>
                </a:solidFill>
                <a:effectLst/>
                <a:uLnTx/>
                <a:uFillTx/>
                <a:latin typeface="Century Gothic" panose="020B0502020202020204" pitchFamily="34" charset="0"/>
                <a:ea typeface="+mn-ea"/>
                <a:cs typeface="+mn-cs"/>
              </a:endParaRPr>
            </a:p>
          </p:txBody>
        </p:sp>
        <p:sp>
          <p:nvSpPr>
            <p:cNvPr id="320" name="Freeform 59">
              <a:extLst>
                <a:ext uri="{FF2B5EF4-FFF2-40B4-BE49-F238E27FC236}">
                  <a16:creationId xmlns:a16="http://schemas.microsoft.com/office/drawing/2014/main" id="{3FC07250-04DF-4746-A510-0CB2C318B45B}"/>
                </a:ext>
              </a:extLst>
            </p:cNvPr>
            <p:cNvSpPr>
              <a:spLocks/>
            </p:cNvSpPr>
            <p:nvPr/>
          </p:nvSpPr>
          <p:spPr bwMode="auto">
            <a:xfrm>
              <a:off x="6439" y="2432"/>
              <a:ext cx="63" cy="50"/>
            </a:xfrm>
            <a:custGeom>
              <a:avLst/>
              <a:gdLst>
                <a:gd name="T0" fmla="*/ 16 w 48"/>
                <a:gd name="T1" fmla="*/ 37 h 37"/>
                <a:gd name="T2" fmla="*/ 12 w 48"/>
                <a:gd name="T3" fmla="*/ 36 h 37"/>
                <a:gd name="T4" fmla="*/ 1 w 48"/>
                <a:gd name="T5" fmla="*/ 25 h 37"/>
                <a:gd name="T6" fmla="*/ 1 w 48"/>
                <a:gd name="T7" fmla="*/ 20 h 37"/>
                <a:gd name="T8" fmla="*/ 3 w 48"/>
                <a:gd name="T9" fmla="*/ 18 h 37"/>
                <a:gd name="T10" fmla="*/ 8 w 48"/>
                <a:gd name="T11" fmla="*/ 18 h 37"/>
                <a:gd name="T12" fmla="*/ 16 w 48"/>
                <a:gd name="T13" fmla="*/ 25 h 37"/>
                <a:gd name="T14" fmla="*/ 40 w 48"/>
                <a:gd name="T15" fmla="*/ 1 h 37"/>
                <a:gd name="T16" fmla="*/ 45 w 48"/>
                <a:gd name="T17" fmla="*/ 1 h 37"/>
                <a:gd name="T18" fmla="*/ 47 w 48"/>
                <a:gd name="T19" fmla="*/ 3 h 37"/>
                <a:gd name="T20" fmla="*/ 47 w 48"/>
                <a:gd name="T21" fmla="*/ 8 h 37"/>
                <a:gd name="T22" fmla="*/ 19 w 48"/>
                <a:gd name="T23" fmla="*/ 36 h 37"/>
                <a:gd name="T24" fmla="*/ 16 w 48"/>
                <a:gd name="T25"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7">
                  <a:moveTo>
                    <a:pt x="16" y="37"/>
                  </a:moveTo>
                  <a:cubicBezTo>
                    <a:pt x="14" y="37"/>
                    <a:pt x="13" y="37"/>
                    <a:pt x="12" y="36"/>
                  </a:cubicBezTo>
                  <a:cubicBezTo>
                    <a:pt x="1" y="25"/>
                    <a:pt x="1" y="25"/>
                    <a:pt x="1" y="25"/>
                  </a:cubicBezTo>
                  <a:cubicBezTo>
                    <a:pt x="0" y="24"/>
                    <a:pt x="0" y="22"/>
                    <a:pt x="1" y="20"/>
                  </a:cubicBezTo>
                  <a:cubicBezTo>
                    <a:pt x="3" y="18"/>
                    <a:pt x="3" y="18"/>
                    <a:pt x="3" y="18"/>
                  </a:cubicBezTo>
                  <a:cubicBezTo>
                    <a:pt x="5" y="17"/>
                    <a:pt x="7" y="17"/>
                    <a:pt x="8" y="18"/>
                  </a:cubicBezTo>
                  <a:cubicBezTo>
                    <a:pt x="16" y="25"/>
                    <a:pt x="16" y="25"/>
                    <a:pt x="16" y="25"/>
                  </a:cubicBezTo>
                  <a:cubicBezTo>
                    <a:pt x="40" y="1"/>
                    <a:pt x="40" y="1"/>
                    <a:pt x="40" y="1"/>
                  </a:cubicBezTo>
                  <a:cubicBezTo>
                    <a:pt x="41" y="0"/>
                    <a:pt x="43" y="0"/>
                    <a:pt x="45" y="1"/>
                  </a:cubicBezTo>
                  <a:cubicBezTo>
                    <a:pt x="47" y="3"/>
                    <a:pt x="47" y="3"/>
                    <a:pt x="47" y="3"/>
                  </a:cubicBezTo>
                  <a:cubicBezTo>
                    <a:pt x="48" y="5"/>
                    <a:pt x="48" y="7"/>
                    <a:pt x="47" y="8"/>
                  </a:cubicBezTo>
                  <a:cubicBezTo>
                    <a:pt x="19" y="36"/>
                    <a:pt x="19" y="36"/>
                    <a:pt x="19" y="36"/>
                  </a:cubicBezTo>
                  <a:cubicBezTo>
                    <a:pt x="18" y="37"/>
                    <a:pt x="17" y="37"/>
                    <a:pt x="16" y="37"/>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293E40"/>
                </a:solidFill>
                <a:effectLst/>
                <a:uLnTx/>
                <a:uFillTx/>
                <a:latin typeface="Century Gothic" panose="020B0502020202020204" pitchFamily="34" charset="0"/>
                <a:ea typeface="+mn-ea"/>
                <a:cs typeface="+mn-cs"/>
              </a:endParaRPr>
            </a:p>
          </p:txBody>
        </p:sp>
      </p:grpSp>
      <p:grpSp>
        <p:nvGrpSpPr>
          <p:cNvPr id="321" name="Group 167">
            <a:extLst>
              <a:ext uri="{FF2B5EF4-FFF2-40B4-BE49-F238E27FC236}">
                <a16:creationId xmlns:a16="http://schemas.microsoft.com/office/drawing/2014/main" id="{EE3C4B0C-2F2A-47AD-96FA-617ECA37081C}"/>
              </a:ext>
            </a:extLst>
          </p:cNvPr>
          <p:cNvGrpSpPr>
            <a:grpSpLocks noChangeAspect="1"/>
          </p:cNvGrpSpPr>
          <p:nvPr/>
        </p:nvGrpSpPr>
        <p:grpSpPr bwMode="auto">
          <a:xfrm>
            <a:off x="5524120" y="3899106"/>
            <a:ext cx="567858" cy="571383"/>
            <a:chOff x="2642" y="1141"/>
            <a:chExt cx="322" cy="324"/>
          </a:xfrm>
        </p:grpSpPr>
        <p:sp>
          <p:nvSpPr>
            <p:cNvPr id="322" name="Freeform 168">
              <a:extLst>
                <a:ext uri="{FF2B5EF4-FFF2-40B4-BE49-F238E27FC236}">
                  <a16:creationId xmlns:a16="http://schemas.microsoft.com/office/drawing/2014/main" id="{73C32F59-BCC3-4B8D-968D-3E8437C2A350}"/>
                </a:ext>
              </a:extLst>
            </p:cNvPr>
            <p:cNvSpPr>
              <a:spLocks/>
            </p:cNvSpPr>
            <p:nvPr/>
          </p:nvSpPr>
          <p:spPr bwMode="auto">
            <a:xfrm>
              <a:off x="2642" y="1169"/>
              <a:ext cx="186" cy="296"/>
            </a:xfrm>
            <a:custGeom>
              <a:avLst/>
              <a:gdLst>
                <a:gd name="T0" fmla="*/ 70 w 141"/>
                <a:gd name="T1" fmla="*/ 0 h 216"/>
                <a:gd name="T2" fmla="*/ 41 w 141"/>
                <a:gd name="T3" fmla="*/ 15 h 216"/>
                <a:gd name="T4" fmla="*/ 23 w 141"/>
                <a:gd name="T5" fmla="*/ 44 h 216"/>
                <a:gd name="T6" fmla="*/ 10 w 141"/>
                <a:gd name="T7" fmla="*/ 116 h 216"/>
                <a:gd name="T8" fmla="*/ 45 w 141"/>
                <a:gd name="T9" fmla="*/ 134 h 216"/>
                <a:gd name="T10" fmla="*/ 75 w 141"/>
                <a:gd name="T11" fmla="*/ 172 h 216"/>
                <a:gd name="T12" fmla="*/ 108 w 141"/>
                <a:gd name="T13" fmla="*/ 202 h 216"/>
                <a:gd name="T14" fmla="*/ 108 w 141"/>
                <a:gd name="T15" fmla="*/ 172 h 216"/>
                <a:gd name="T16" fmla="*/ 109 w 141"/>
                <a:gd name="T17" fmla="*/ 134 h 216"/>
                <a:gd name="T18" fmla="*/ 75 w 141"/>
                <a:gd name="T19" fmla="*/ 119 h 216"/>
                <a:gd name="T20" fmla="*/ 24 w 141"/>
                <a:gd name="T21" fmla="*/ 106 h 216"/>
                <a:gd name="T22" fmla="*/ 38 w 141"/>
                <a:gd name="T23" fmla="*/ 82 h 216"/>
                <a:gd name="T24" fmla="*/ 49 w 141"/>
                <a:gd name="T25" fmla="*/ 90 h 216"/>
                <a:gd name="T26" fmla="*/ 66 w 141"/>
                <a:gd name="T27" fmla="*/ 52 h 216"/>
                <a:gd name="T28" fmla="*/ 108 w 141"/>
                <a:gd name="T29" fmla="*/ 45 h 216"/>
                <a:gd name="T30" fmla="*/ 116 w 141"/>
                <a:gd name="T31" fmla="*/ 22 h 216"/>
                <a:gd name="T32" fmla="*/ 70 w 141"/>
                <a:gd name="T33"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1" h="216">
                  <a:moveTo>
                    <a:pt x="70" y="0"/>
                  </a:moveTo>
                  <a:cubicBezTo>
                    <a:pt x="65" y="1"/>
                    <a:pt x="53" y="5"/>
                    <a:pt x="41" y="15"/>
                  </a:cubicBezTo>
                  <a:cubicBezTo>
                    <a:pt x="29" y="26"/>
                    <a:pt x="24" y="38"/>
                    <a:pt x="23" y="44"/>
                  </a:cubicBezTo>
                  <a:cubicBezTo>
                    <a:pt x="0" y="87"/>
                    <a:pt x="4" y="105"/>
                    <a:pt x="10" y="116"/>
                  </a:cubicBezTo>
                  <a:cubicBezTo>
                    <a:pt x="20" y="135"/>
                    <a:pt x="45" y="134"/>
                    <a:pt x="45" y="134"/>
                  </a:cubicBezTo>
                  <a:cubicBezTo>
                    <a:pt x="37" y="161"/>
                    <a:pt x="69" y="155"/>
                    <a:pt x="75" y="172"/>
                  </a:cubicBezTo>
                  <a:cubicBezTo>
                    <a:pt x="90" y="216"/>
                    <a:pt x="108" y="202"/>
                    <a:pt x="108" y="202"/>
                  </a:cubicBezTo>
                  <a:cubicBezTo>
                    <a:pt x="108" y="202"/>
                    <a:pt x="100" y="179"/>
                    <a:pt x="108" y="172"/>
                  </a:cubicBezTo>
                  <a:cubicBezTo>
                    <a:pt x="116" y="164"/>
                    <a:pt x="134" y="134"/>
                    <a:pt x="109" y="134"/>
                  </a:cubicBezTo>
                  <a:cubicBezTo>
                    <a:pt x="84" y="134"/>
                    <a:pt x="100" y="119"/>
                    <a:pt x="75" y="119"/>
                  </a:cubicBezTo>
                  <a:cubicBezTo>
                    <a:pt x="49" y="119"/>
                    <a:pt x="41" y="119"/>
                    <a:pt x="24" y="106"/>
                  </a:cubicBezTo>
                  <a:cubicBezTo>
                    <a:pt x="8" y="93"/>
                    <a:pt x="38" y="60"/>
                    <a:pt x="38" y="82"/>
                  </a:cubicBezTo>
                  <a:cubicBezTo>
                    <a:pt x="38" y="104"/>
                    <a:pt x="49" y="97"/>
                    <a:pt x="49" y="90"/>
                  </a:cubicBezTo>
                  <a:cubicBezTo>
                    <a:pt x="49" y="82"/>
                    <a:pt x="41" y="67"/>
                    <a:pt x="66" y="52"/>
                  </a:cubicBezTo>
                  <a:cubicBezTo>
                    <a:pt x="91" y="37"/>
                    <a:pt x="100" y="60"/>
                    <a:pt x="108" y="45"/>
                  </a:cubicBezTo>
                  <a:cubicBezTo>
                    <a:pt x="116" y="30"/>
                    <a:pt x="91" y="30"/>
                    <a:pt x="116" y="22"/>
                  </a:cubicBezTo>
                  <a:cubicBezTo>
                    <a:pt x="141" y="15"/>
                    <a:pt x="116" y="0"/>
                    <a:pt x="70" y="0"/>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23" name="Freeform 169">
              <a:extLst>
                <a:ext uri="{FF2B5EF4-FFF2-40B4-BE49-F238E27FC236}">
                  <a16:creationId xmlns:a16="http://schemas.microsoft.com/office/drawing/2014/main" id="{FB041222-B301-494D-825D-022856C51BFB}"/>
                </a:ext>
              </a:extLst>
            </p:cNvPr>
            <p:cNvSpPr>
              <a:spLocks/>
            </p:cNvSpPr>
            <p:nvPr/>
          </p:nvSpPr>
          <p:spPr bwMode="auto">
            <a:xfrm>
              <a:off x="2810" y="1190"/>
              <a:ext cx="154" cy="253"/>
            </a:xfrm>
            <a:custGeom>
              <a:avLst/>
              <a:gdLst>
                <a:gd name="T0" fmla="*/ 102 w 117"/>
                <a:gd name="T1" fmla="*/ 63 h 185"/>
                <a:gd name="T2" fmla="*/ 99 w 117"/>
                <a:gd name="T3" fmla="*/ 59 h 185"/>
                <a:gd name="T4" fmla="*/ 102 w 117"/>
                <a:gd name="T5" fmla="*/ 60 h 185"/>
                <a:gd name="T6" fmla="*/ 60 w 117"/>
                <a:gd name="T7" fmla="*/ 0 h 185"/>
                <a:gd name="T8" fmla="*/ 37 w 117"/>
                <a:gd name="T9" fmla="*/ 15 h 185"/>
                <a:gd name="T10" fmla="*/ 25 w 117"/>
                <a:gd name="T11" fmla="*/ 23 h 185"/>
                <a:gd name="T12" fmla="*/ 45 w 117"/>
                <a:gd name="T13" fmla="*/ 37 h 185"/>
                <a:gd name="T14" fmla="*/ 82 w 117"/>
                <a:gd name="T15" fmla="*/ 45 h 185"/>
                <a:gd name="T16" fmla="*/ 89 w 117"/>
                <a:gd name="T17" fmla="*/ 54 h 185"/>
                <a:gd name="T18" fmla="*/ 59 w 117"/>
                <a:gd name="T19" fmla="*/ 60 h 185"/>
                <a:gd name="T20" fmla="*/ 15 w 117"/>
                <a:gd name="T21" fmla="*/ 67 h 185"/>
                <a:gd name="T22" fmla="*/ 37 w 117"/>
                <a:gd name="T23" fmla="*/ 104 h 185"/>
                <a:gd name="T24" fmla="*/ 44 w 117"/>
                <a:gd name="T25" fmla="*/ 149 h 185"/>
                <a:gd name="T26" fmla="*/ 42 w 117"/>
                <a:gd name="T27" fmla="*/ 164 h 185"/>
                <a:gd name="T28" fmla="*/ 36 w 117"/>
                <a:gd name="T29" fmla="*/ 185 h 185"/>
                <a:gd name="T30" fmla="*/ 85 w 117"/>
                <a:gd name="T31" fmla="*/ 142 h 185"/>
                <a:gd name="T32" fmla="*/ 102 w 117"/>
                <a:gd name="T33" fmla="*/ 6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85">
                  <a:moveTo>
                    <a:pt x="102" y="63"/>
                  </a:moveTo>
                  <a:cubicBezTo>
                    <a:pt x="101" y="62"/>
                    <a:pt x="100" y="60"/>
                    <a:pt x="99" y="59"/>
                  </a:cubicBezTo>
                  <a:cubicBezTo>
                    <a:pt x="101" y="60"/>
                    <a:pt x="102" y="60"/>
                    <a:pt x="102" y="60"/>
                  </a:cubicBezTo>
                  <a:cubicBezTo>
                    <a:pt x="102" y="60"/>
                    <a:pt x="82" y="0"/>
                    <a:pt x="60" y="0"/>
                  </a:cubicBezTo>
                  <a:cubicBezTo>
                    <a:pt x="37" y="0"/>
                    <a:pt x="37" y="0"/>
                    <a:pt x="37" y="15"/>
                  </a:cubicBezTo>
                  <a:cubicBezTo>
                    <a:pt x="37" y="30"/>
                    <a:pt x="27" y="9"/>
                    <a:pt x="25" y="23"/>
                  </a:cubicBezTo>
                  <a:cubicBezTo>
                    <a:pt x="23" y="37"/>
                    <a:pt x="23" y="45"/>
                    <a:pt x="45" y="37"/>
                  </a:cubicBezTo>
                  <a:cubicBezTo>
                    <a:pt x="67" y="30"/>
                    <a:pt x="75" y="30"/>
                    <a:pt x="82" y="45"/>
                  </a:cubicBezTo>
                  <a:cubicBezTo>
                    <a:pt x="84" y="49"/>
                    <a:pt x="87" y="52"/>
                    <a:pt x="89" y="54"/>
                  </a:cubicBezTo>
                  <a:cubicBezTo>
                    <a:pt x="79" y="55"/>
                    <a:pt x="69" y="70"/>
                    <a:pt x="59" y="60"/>
                  </a:cubicBezTo>
                  <a:cubicBezTo>
                    <a:pt x="44" y="45"/>
                    <a:pt x="29" y="52"/>
                    <a:pt x="15" y="67"/>
                  </a:cubicBezTo>
                  <a:cubicBezTo>
                    <a:pt x="0" y="82"/>
                    <a:pt x="0" y="97"/>
                    <a:pt x="37" y="104"/>
                  </a:cubicBezTo>
                  <a:cubicBezTo>
                    <a:pt x="73" y="112"/>
                    <a:pt x="29" y="127"/>
                    <a:pt x="44" y="149"/>
                  </a:cubicBezTo>
                  <a:cubicBezTo>
                    <a:pt x="44" y="149"/>
                    <a:pt x="51" y="157"/>
                    <a:pt x="42" y="164"/>
                  </a:cubicBezTo>
                  <a:cubicBezTo>
                    <a:pt x="32" y="172"/>
                    <a:pt x="36" y="185"/>
                    <a:pt x="36" y="185"/>
                  </a:cubicBezTo>
                  <a:cubicBezTo>
                    <a:pt x="85" y="142"/>
                    <a:pt x="85" y="142"/>
                    <a:pt x="85" y="142"/>
                  </a:cubicBezTo>
                  <a:cubicBezTo>
                    <a:pt x="85" y="142"/>
                    <a:pt x="117" y="89"/>
                    <a:pt x="102" y="63"/>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24" name="Freeform 170">
              <a:extLst>
                <a:ext uri="{FF2B5EF4-FFF2-40B4-BE49-F238E27FC236}">
                  <a16:creationId xmlns:a16="http://schemas.microsoft.com/office/drawing/2014/main" id="{95DF42C4-75A7-4FD4-961E-7287F7220A79}"/>
                </a:ext>
              </a:extLst>
            </p:cNvPr>
            <p:cNvSpPr>
              <a:spLocks noEditPoints="1"/>
            </p:cNvSpPr>
            <p:nvPr/>
          </p:nvSpPr>
          <p:spPr bwMode="auto">
            <a:xfrm>
              <a:off x="2643" y="1141"/>
              <a:ext cx="312" cy="322"/>
            </a:xfrm>
            <a:custGeom>
              <a:avLst/>
              <a:gdLst>
                <a:gd name="T0" fmla="*/ 118 w 236"/>
                <a:gd name="T1" fmla="*/ 236 h 236"/>
                <a:gd name="T2" fmla="*/ 0 w 236"/>
                <a:gd name="T3" fmla="*/ 118 h 236"/>
                <a:gd name="T4" fmla="*/ 118 w 236"/>
                <a:gd name="T5" fmla="*/ 0 h 236"/>
                <a:gd name="T6" fmla="*/ 236 w 236"/>
                <a:gd name="T7" fmla="*/ 118 h 236"/>
                <a:gd name="T8" fmla="*/ 118 w 236"/>
                <a:gd name="T9" fmla="*/ 236 h 236"/>
                <a:gd name="T10" fmla="*/ 118 w 236"/>
                <a:gd name="T11" fmla="*/ 12 h 236"/>
                <a:gd name="T12" fmla="*/ 12 w 236"/>
                <a:gd name="T13" fmla="*/ 118 h 236"/>
                <a:gd name="T14" fmla="*/ 118 w 236"/>
                <a:gd name="T15" fmla="*/ 224 h 236"/>
                <a:gd name="T16" fmla="*/ 224 w 236"/>
                <a:gd name="T17" fmla="*/ 118 h 236"/>
                <a:gd name="T18" fmla="*/ 118 w 236"/>
                <a:gd name="T19" fmla="*/ 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6" h="236">
                  <a:moveTo>
                    <a:pt x="118" y="236"/>
                  </a:moveTo>
                  <a:cubicBezTo>
                    <a:pt x="53" y="236"/>
                    <a:pt x="0" y="183"/>
                    <a:pt x="0" y="118"/>
                  </a:cubicBezTo>
                  <a:cubicBezTo>
                    <a:pt x="0" y="53"/>
                    <a:pt x="53" y="0"/>
                    <a:pt x="118" y="0"/>
                  </a:cubicBezTo>
                  <a:cubicBezTo>
                    <a:pt x="183" y="0"/>
                    <a:pt x="236" y="53"/>
                    <a:pt x="236" y="118"/>
                  </a:cubicBezTo>
                  <a:cubicBezTo>
                    <a:pt x="236" y="183"/>
                    <a:pt x="183" y="236"/>
                    <a:pt x="118" y="236"/>
                  </a:cubicBezTo>
                  <a:close/>
                  <a:moveTo>
                    <a:pt x="118" y="12"/>
                  </a:moveTo>
                  <a:cubicBezTo>
                    <a:pt x="60" y="12"/>
                    <a:pt x="12" y="60"/>
                    <a:pt x="12" y="118"/>
                  </a:cubicBezTo>
                  <a:cubicBezTo>
                    <a:pt x="12" y="176"/>
                    <a:pt x="60" y="224"/>
                    <a:pt x="118" y="224"/>
                  </a:cubicBezTo>
                  <a:cubicBezTo>
                    <a:pt x="176" y="224"/>
                    <a:pt x="224" y="176"/>
                    <a:pt x="224" y="118"/>
                  </a:cubicBezTo>
                  <a:cubicBezTo>
                    <a:pt x="224" y="60"/>
                    <a:pt x="176" y="12"/>
                    <a:pt x="118"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grpSp>
      <p:grpSp>
        <p:nvGrpSpPr>
          <p:cNvPr id="325" name="Group 32">
            <a:extLst>
              <a:ext uri="{FF2B5EF4-FFF2-40B4-BE49-F238E27FC236}">
                <a16:creationId xmlns:a16="http://schemas.microsoft.com/office/drawing/2014/main" id="{FAE64650-C034-42EB-B5AD-DED191AC0699}"/>
              </a:ext>
            </a:extLst>
          </p:cNvPr>
          <p:cNvGrpSpPr>
            <a:grpSpLocks noChangeAspect="1"/>
          </p:cNvGrpSpPr>
          <p:nvPr/>
        </p:nvGrpSpPr>
        <p:grpSpPr bwMode="auto">
          <a:xfrm>
            <a:off x="5537780" y="2859604"/>
            <a:ext cx="522162" cy="498428"/>
            <a:chOff x="6252" y="3267"/>
            <a:chExt cx="330" cy="315"/>
          </a:xfrm>
        </p:grpSpPr>
        <p:sp>
          <p:nvSpPr>
            <p:cNvPr id="326" name="Freeform 33">
              <a:extLst>
                <a:ext uri="{FF2B5EF4-FFF2-40B4-BE49-F238E27FC236}">
                  <a16:creationId xmlns:a16="http://schemas.microsoft.com/office/drawing/2014/main" id="{36AE8D99-2074-4E3D-8870-9BAAF9707362}"/>
                </a:ext>
              </a:extLst>
            </p:cNvPr>
            <p:cNvSpPr>
              <a:spLocks/>
            </p:cNvSpPr>
            <p:nvPr/>
          </p:nvSpPr>
          <p:spPr bwMode="auto">
            <a:xfrm>
              <a:off x="6358" y="3267"/>
              <a:ext cx="112" cy="130"/>
            </a:xfrm>
            <a:custGeom>
              <a:avLst/>
              <a:gdLst>
                <a:gd name="T0" fmla="*/ 43 w 86"/>
                <a:gd name="T1" fmla="*/ 0 h 96"/>
                <a:gd name="T2" fmla="*/ 0 w 86"/>
                <a:gd name="T3" fmla="*/ 39 h 96"/>
                <a:gd name="T4" fmla="*/ 32 w 86"/>
                <a:gd name="T5" fmla="*/ 76 h 96"/>
                <a:gd name="T6" fmla="*/ 37 w 86"/>
                <a:gd name="T7" fmla="*/ 81 h 96"/>
                <a:gd name="T8" fmla="*/ 37 w 86"/>
                <a:gd name="T9" fmla="*/ 90 h 96"/>
                <a:gd name="T10" fmla="*/ 41 w 86"/>
                <a:gd name="T11" fmla="*/ 96 h 96"/>
                <a:gd name="T12" fmla="*/ 43 w 86"/>
                <a:gd name="T13" fmla="*/ 96 h 96"/>
                <a:gd name="T14" fmla="*/ 48 w 86"/>
                <a:gd name="T15" fmla="*/ 94 h 96"/>
                <a:gd name="T16" fmla="*/ 75 w 86"/>
                <a:gd name="T17" fmla="*/ 65 h 96"/>
                <a:gd name="T18" fmla="*/ 86 w 86"/>
                <a:gd name="T19" fmla="*/ 39 h 96"/>
                <a:gd name="T20" fmla="*/ 43 w 86"/>
                <a:gd name="T2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96">
                  <a:moveTo>
                    <a:pt x="43" y="0"/>
                  </a:moveTo>
                  <a:cubicBezTo>
                    <a:pt x="20" y="0"/>
                    <a:pt x="0" y="17"/>
                    <a:pt x="0" y="39"/>
                  </a:cubicBezTo>
                  <a:cubicBezTo>
                    <a:pt x="0" y="56"/>
                    <a:pt x="14" y="71"/>
                    <a:pt x="32" y="76"/>
                  </a:cubicBezTo>
                  <a:cubicBezTo>
                    <a:pt x="35" y="77"/>
                    <a:pt x="37" y="79"/>
                    <a:pt x="37" y="81"/>
                  </a:cubicBezTo>
                  <a:cubicBezTo>
                    <a:pt x="37" y="90"/>
                    <a:pt x="37" y="90"/>
                    <a:pt x="37" y="90"/>
                  </a:cubicBezTo>
                  <a:cubicBezTo>
                    <a:pt x="37" y="93"/>
                    <a:pt x="39" y="95"/>
                    <a:pt x="41" y="96"/>
                  </a:cubicBezTo>
                  <a:cubicBezTo>
                    <a:pt x="42" y="96"/>
                    <a:pt x="42" y="96"/>
                    <a:pt x="43" y="96"/>
                  </a:cubicBezTo>
                  <a:cubicBezTo>
                    <a:pt x="45" y="96"/>
                    <a:pt x="47" y="95"/>
                    <a:pt x="48" y="94"/>
                  </a:cubicBezTo>
                  <a:cubicBezTo>
                    <a:pt x="75" y="65"/>
                    <a:pt x="75" y="65"/>
                    <a:pt x="75" y="65"/>
                  </a:cubicBezTo>
                  <a:cubicBezTo>
                    <a:pt x="82" y="58"/>
                    <a:pt x="86" y="48"/>
                    <a:pt x="86" y="39"/>
                  </a:cubicBezTo>
                  <a:cubicBezTo>
                    <a:pt x="86" y="17"/>
                    <a:pt x="67" y="0"/>
                    <a:pt x="43" y="0"/>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27" name="Freeform 34">
              <a:extLst>
                <a:ext uri="{FF2B5EF4-FFF2-40B4-BE49-F238E27FC236}">
                  <a16:creationId xmlns:a16="http://schemas.microsoft.com/office/drawing/2014/main" id="{F90820C0-6E9B-42B3-8F12-9C622F2FE6E4}"/>
                </a:ext>
              </a:extLst>
            </p:cNvPr>
            <p:cNvSpPr>
              <a:spLocks noEditPoints="1"/>
            </p:cNvSpPr>
            <p:nvPr/>
          </p:nvSpPr>
          <p:spPr bwMode="auto">
            <a:xfrm>
              <a:off x="6252" y="3370"/>
              <a:ext cx="110" cy="168"/>
            </a:xfrm>
            <a:custGeom>
              <a:avLst/>
              <a:gdLst>
                <a:gd name="T0" fmla="*/ 80 w 84"/>
                <a:gd name="T1" fmla="*/ 69 h 124"/>
                <a:gd name="T2" fmla="*/ 77 w 84"/>
                <a:gd name="T3" fmla="*/ 61 h 124"/>
                <a:gd name="T4" fmla="*/ 73 w 84"/>
                <a:gd name="T5" fmla="*/ 59 h 124"/>
                <a:gd name="T6" fmla="*/ 84 w 84"/>
                <a:gd name="T7" fmla="*/ 34 h 124"/>
                <a:gd name="T8" fmla="*/ 50 w 84"/>
                <a:gd name="T9" fmla="*/ 0 h 124"/>
                <a:gd name="T10" fmla="*/ 16 w 84"/>
                <a:gd name="T11" fmla="*/ 34 h 124"/>
                <a:gd name="T12" fmla="*/ 30 w 84"/>
                <a:gd name="T13" fmla="*/ 61 h 124"/>
                <a:gd name="T14" fmla="*/ 0 w 84"/>
                <a:gd name="T15" fmla="*/ 106 h 124"/>
                <a:gd name="T16" fmla="*/ 0 w 84"/>
                <a:gd name="T17" fmla="*/ 118 h 124"/>
                <a:gd name="T18" fmla="*/ 6 w 84"/>
                <a:gd name="T19" fmla="*/ 124 h 124"/>
                <a:gd name="T20" fmla="*/ 12 w 84"/>
                <a:gd name="T21" fmla="*/ 118 h 124"/>
                <a:gd name="T22" fmla="*/ 12 w 84"/>
                <a:gd name="T23" fmla="*/ 106 h 124"/>
                <a:gd name="T24" fmla="*/ 54 w 84"/>
                <a:gd name="T25" fmla="*/ 68 h 124"/>
                <a:gd name="T26" fmla="*/ 72 w 84"/>
                <a:gd name="T27" fmla="*/ 72 h 124"/>
                <a:gd name="T28" fmla="*/ 80 w 84"/>
                <a:gd name="T29" fmla="*/ 69 h 124"/>
                <a:gd name="T30" fmla="*/ 50 w 84"/>
                <a:gd name="T31" fmla="*/ 12 h 124"/>
                <a:gd name="T32" fmla="*/ 72 w 84"/>
                <a:gd name="T33" fmla="*/ 34 h 124"/>
                <a:gd name="T34" fmla="*/ 50 w 84"/>
                <a:gd name="T35" fmla="*/ 56 h 124"/>
                <a:gd name="T36" fmla="*/ 28 w 84"/>
                <a:gd name="T37" fmla="*/ 34 h 124"/>
                <a:gd name="T38" fmla="*/ 50 w 84"/>
                <a:gd name="T39" fmla="*/ 1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24">
                  <a:moveTo>
                    <a:pt x="80" y="69"/>
                  </a:moveTo>
                  <a:cubicBezTo>
                    <a:pt x="81" y="66"/>
                    <a:pt x="80" y="62"/>
                    <a:pt x="77" y="61"/>
                  </a:cubicBezTo>
                  <a:cubicBezTo>
                    <a:pt x="76" y="60"/>
                    <a:pt x="74" y="60"/>
                    <a:pt x="73" y="59"/>
                  </a:cubicBezTo>
                  <a:cubicBezTo>
                    <a:pt x="80" y="53"/>
                    <a:pt x="84" y="44"/>
                    <a:pt x="84" y="34"/>
                  </a:cubicBezTo>
                  <a:cubicBezTo>
                    <a:pt x="84" y="15"/>
                    <a:pt x="69" y="0"/>
                    <a:pt x="50" y="0"/>
                  </a:cubicBezTo>
                  <a:cubicBezTo>
                    <a:pt x="31" y="0"/>
                    <a:pt x="16" y="15"/>
                    <a:pt x="16" y="34"/>
                  </a:cubicBezTo>
                  <a:cubicBezTo>
                    <a:pt x="16" y="45"/>
                    <a:pt x="21" y="55"/>
                    <a:pt x="30" y="61"/>
                  </a:cubicBezTo>
                  <a:cubicBezTo>
                    <a:pt x="12" y="70"/>
                    <a:pt x="0" y="87"/>
                    <a:pt x="0" y="106"/>
                  </a:cubicBezTo>
                  <a:cubicBezTo>
                    <a:pt x="0" y="118"/>
                    <a:pt x="0" y="118"/>
                    <a:pt x="0" y="118"/>
                  </a:cubicBezTo>
                  <a:cubicBezTo>
                    <a:pt x="0" y="121"/>
                    <a:pt x="3" y="124"/>
                    <a:pt x="6" y="124"/>
                  </a:cubicBezTo>
                  <a:cubicBezTo>
                    <a:pt x="9" y="124"/>
                    <a:pt x="12" y="121"/>
                    <a:pt x="12" y="118"/>
                  </a:cubicBezTo>
                  <a:cubicBezTo>
                    <a:pt x="12" y="106"/>
                    <a:pt x="12" y="106"/>
                    <a:pt x="12" y="106"/>
                  </a:cubicBezTo>
                  <a:cubicBezTo>
                    <a:pt x="12" y="85"/>
                    <a:pt x="31" y="68"/>
                    <a:pt x="54" y="68"/>
                  </a:cubicBezTo>
                  <a:cubicBezTo>
                    <a:pt x="60" y="68"/>
                    <a:pt x="67" y="69"/>
                    <a:pt x="72" y="72"/>
                  </a:cubicBezTo>
                  <a:cubicBezTo>
                    <a:pt x="75" y="73"/>
                    <a:pt x="79" y="72"/>
                    <a:pt x="80" y="69"/>
                  </a:cubicBezTo>
                  <a:close/>
                  <a:moveTo>
                    <a:pt x="50" y="12"/>
                  </a:moveTo>
                  <a:cubicBezTo>
                    <a:pt x="62" y="12"/>
                    <a:pt x="72" y="22"/>
                    <a:pt x="72" y="34"/>
                  </a:cubicBezTo>
                  <a:cubicBezTo>
                    <a:pt x="72" y="46"/>
                    <a:pt x="62" y="56"/>
                    <a:pt x="50" y="56"/>
                  </a:cubicBezTo>
                  <a:cubicBezTo>
                    <a:pt x="38" y="56"/>
                    <a:pt x="28" y="46"/>
                    <a:pt x="28" y="34"/>
                  </a:cubicBezTo>
                  <a:cubicBezTo>
                    <a:pt x="28" y="22"/>
                    <a:pt x="38" y="12"/>
                    <a:pt x="50"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28" name="Freeform 35">
              <a:extLst>
                <a:ext uri="{FF2B5EF4-FFF2-40B4-BE49-F238E27FC236}">
                  <a16:creationId xmlns:a16="http://schemas.microsoft.com/office/drawing/2014/main" id="{BB9DB7C7-4082-4FCC-9C99-F6A72B8F54DC}"/>
                </a:ext>
              </a:extLst>
            </p:cNvPr>
            <p:cNvSpPr>
              <a:spLocks noEditPoints="1"/>
            </p:cNvSpPr>
            <p:nvPr/>
          </p:nvSpPr>
          <p:spPr bwMode="auto">
            <a:xfrm>
              <a:off x="6476" y="3370"/>
              <a:ext cx="106" cy="168"/>
            </a:xfrm>
            <a:custGeom>
              <a:avLst/>
              <a:gdLst>
                <a:gd name="T0" fmla="*/ 56 w 81"/>
                <a:gd name="T1" fmla="*/ 64 h 124"/>
                <a:gd name="T2" fmla="*/ 73 w 81"/>
                <a:gd name="T3" fmla="*/ 34 h 124"/>
                <a:gd name="T4" fmla="*/ 39 w 81"/>
                <a:gd name="T5" fmla="*/ 0 h 124"/>
                <a:gd name="T6" fmla="*/ 5 w 81"/>
                <a:gd name="T7" fmla="*/ 34 h 124"/>
                <a:gd name="T8" fmla="*/ 14 w 81"/>
                <a:gd name="T9" fmla="*/ 57 h 124"/>
                <a:gd name="T10" fmla="*/ 4 w 81"/>
                <a:gd name="T11" fmla="*/ 61 h 124"/>
                <a:gd name="T12" fmla="*/ 1 w 81"/>
                <a:gd name="T13" fmla="*/ 69 h 124"/>
                <a:gd name="T14" fmla="*/ 9 w 81"/>
                <a:gd name="T15" fmla="*/ 72 h 124"/>
                <a:gd name="T16" fmla="*/ 27 w 81"/>
                <a:gd name="T17" fmla="*/ 68 h 124"/>
                <a:gd name="T18" fmla="*/ 69 w 81"/>
                <a:gd name="T19" fmla="*/ 106 h 124"/>
                <a:gd name="T20" fmla="*/ 69 w 81"/>
                <a:gd name="T21" fmla="*/ 118 h 124"/>
                <a:gd name="T22" fmla="*/ 75 w 81"/>
                <a:gd name="T23" fmla="*/ 124 h 124"/>
                <a:gd name="T24" fmla="*/ 81 w 81"/>
                <a:gd name="T25" fmla="*/ 118 h 124"/>
                <a:gd name="T26" fmla="*/ 81 w 81"/>
                <a:gd name="T27" fmla="*/ 106 h 124"/>
                <a:gd name="T28" fmla="*/ 56 w 81"/>
                <a:gd name="T29" fmla="*/ 64 h 124"/>
                <a:gd name="T30" fmla="*/ 39 w 81"/>
                <a:gd name="T31" fmla="*/ 12 h 124"/>
                <a:gd name="T32" fmla="*/ 61 w 81"/>
                <a:gd name="T33" fmla="*/ 34 h 124"/>
                <a:gd name="T34" fmla="*/ 39 w 81"/>
                <a:gd name="T35" fmla="*/ 56 h 124"/>
                <a:gd name="T36" fmla="*/ 17 w 81"/>
                <a:gd name="T37" fmla="*/ 34 h 124"/>
                <a:gd name="T38" fmla="*/ 39 w 81"/>
                <a:gd name="T39" fmla="*/ 1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 h="124">
                  <a:moveTo>
                    <a:pt x="56" y="64"/>
                  </a:moveTo>
                  <a:cubicBezTo>
                    <a:pt x="66" y="58"/>
                    <a:pt x="73" y="47"/>
                    <a:pt x="73" y="34"/>
                  </a:cubicBezTo>
                  <a:cubicBezTo>
                    <a:pt x="73" y="15"/>
                    <a:pt x="58" y="0"/>
                    <a:pt x="39" y="0"/>
                  </a:cubicBezTo>
                  <a:cubicBezTo>
                    <a:pt x="20" y="0"/>
                    <a:pt x="5" y="15"/>
                    <a:pt x="5" y="34"/>
                  </a:cubicBezTo>
                  <a:cubicBezTo>
                    <a:pt x="5" y="43"/>
                    <a:pt x="9" y="51"/>
                    <a:pt x="14" y="57"/>
                  </a:cubicBezTo>
                  <a:cubicBezTo>
                    <a:pt x="11" y="58"/>
                    <a:pt x="7" y="59"/>
                    <a:pt x="4" y="61"/>
                  </a:cubicBezTo>
                  <a:cubicBezTo>
                    <a:pt x="1" y="62"/>
                    <a:pt x="0" y="66"/>
                    <a:pt x="1" y="69"/>
                  </a:cubicBezTo>
                  <a:cubicBezTo>
                    <a:pt x="2" y="72"/>
                    <a:pt x="6" y="73"/>
                    <a:pt x="9" y="72"/>
                  </a:cubicBezTo>
                  <a:cubicBezTo>
                    <a:pt x="14" y="69"/>
                    <a:pt x="21" y="68"/>
                    <a:pt x="27" y="68"/>
                  </a:cubicBezTo>
                  <a:cubicBezTo>
                    <a:pt x="50" y="68"/>
                    <a:pt x="69" y="85"/>
                    <a:pt x="69" y="106"/>
                  </a:cubicBezTo>
                  <a:cubicBezTo>
                    <a:pt x="69" y="118"/>
                    <a:pt x="69" y="118"/>
                    <a:pt x="69" y="118"/>
                  </a:cubicBezTo>
                  <a:cubicBezTo>
                    <a:pt x="69" y="121"/>
                    <a:pt x="72" y="124"/>
                    <a:pt x="75" y="124"/>
                  </a:cubicBezTo>
                  <a:cubicBezTo>
                    <a:pt x="78" y="124"/>
                    <a:pt x="81" y="121"/>
                    <a:pt x="81" y="118"/>
                  </a:cubicBezTo>
                  <a:cubicBezTo>
                    <a:pt x="81" y="106"/>
                    <a:pt x="81" y="106"/>
                    <a:pt x="81" y="106"/>
                  </a:cubicBezTo>
                  <a:cubicBezTo>
                    <a:pt x="81" y="88"/>
                    <a:pt x="71" y="73"/>
                    <a:pt x="56" y="64"/>
                  </a:cubicBezTo>
                  <a:close/>
                  <a:moveTo>
                    <a:pt x="39" y="12"/>
                  </a:moveTo>
                  <a:cubicBezTo>
                    <a:pt x="51" y="12"/>
                    <a:pt x="61" y="22"/>
                    <a:pt x="61" y="34"/>
                  </a:cubicBezTo>
                  <a:cubicBezTo>
                    <a:pt x="61" y="46"/>
                    <a:pt x="51" y="56"/>
                    <a:pt x="39" y="56"/>
                  </a:cubicBezTo>
                  <a:cubicBezTo>
                    <a:pt x="27" y="56"/>
                    <a:pt x="17" y="46"/>
                    <a:pt x="17" y="34"/>
                  </a:cubicBezTo>
                  <a:cubicBezTo>
                    <a:pt x="17" y="22"/>
                    <a:pt x="27" y="12"/>
                    <a:pt x="39"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29" name="Freeform 36">
              <a:extLst>
                <a:ext uri="{FF2B5EF4-FFF2-40B4-BE49-F238E27FC236}">
                  <a16:creationId xmlns:a16="http://schemas.microsoft.com/office/drawing/2014/main" id="{3B344EDB-6A54-4D1C-80AC-F9C2D393803A}"/>
                </a:ext>
              </a:extLst>
            </p:cNvPr>
            <p:cNvSpPr>
              <a:spLocks noEditPoints="1"/>
            </p:cNvSpPr>
            <p:nvPr/>
          </p:nvSpPr>
          <p:spPr bwMode="auto">
            <a:xfrm>
              <a:off x="6346" y="3425"/>
              <a:ext cx="141" cy="157"/>
            </a:xfrm>
            <a:custGeom>
              <a:avLst/>
              <a:gdLst>
                <a:gd name="T0" fmla="*/ 76 w 108"/>
                <a:gd name="T1" fmla="*/ 60 h 116"/>
                <a:gd name="T2" fmla="*/ 88 w 108"/>
                <a:gd name="T3" fmla="*/ 34 h 116"/>
                <a:gd name="T4" fmla="*/ 54 w 108"/>
                <a:gd name="T5" fmla="*/ 0 h 116"/>
                <a:gd name="T6" fmla="*/ 20 w 108"/>
                <a:gd name="T7" fmla="*/ 34 h 116"/>
                <a:gd name="T8" fmla="*/ 32 w 108"/>
                <a:gd name="T9" fmla="*/ 60 h 116"/>
                <a:gd name="T10" fmla="*/ 0 w 108"/>
                <a:gd name="T11" fmla="*/ 106 h 116"/>
                <a:gd name="T12" fmla="*/ 0 w 108"/>
                <a:gd name="T13" fmla="*/ 110 h 116"/>
                <a:gd name="T14" fmla="*/ 6 w 108"/>
                <a:gd name="T15" fmla="*/ 116 h 116"/>
                <a:gd name="T16" fmla="*/ 12 w 108"/>
                <a:gd name="T17" fmla="*/ 110 h 116"/>
                <a:gd name="T18" fmla="*/ 12 w 108"/>
                <a:gd name="T19" fmla="*/ 106 h 116"/>
                <a:gd name="T20" fmla="*/ 54 w 108"/>
                <a:gd name="T21" fmla="*/ 68 h 116"/>
                <a:gd name="T22" fmla="*/ 96 w 108"/>
                <a:gd name="T23" fmla="*/ 106 h 116"/>
                <a:gd name="T24" fmla="*/ 96 w 108"/>
                <a:gd name="T25" fmla="*/ 110 h 116"/>
                <a:gd name="T26" fmla="*/ 102 w 108"/>
                <a:gd name="T27" fmla="*/ 116 h 116"/>
                <a:gd name="T28" fmla="*/ 108 w 108"/>
                <a:gd name="T29" fmla="*/ 110 h 116"/>
                <a:gd name="T30" fmla="*/ 108 w 108"/>
                <a:gd name="T31" fmla="*/ 106 h 116"/>
                <a:gd name="T32" fmla="*/ 76 w 108"/>
                <a:gd name="T33" fmla="*/ 60 h 116"/>
                <a:gd name="T34" fmla="*/ 32 w 108"/>
                <a:gd name="T35" fmla="*/ 34 h 116"/>
                <a:gd name="T36" fmla="*/ 54 w 108"/>
                <a:gd name="T37" fmla="*/ 12 h 116"/>
                <a:gd name="T38" fmla="*/ 76 w 108"/>
                <a:gd name="T39" fmla="*/ 34 h 116"/>
                <a:gd name="T40" fmla="*/ 54 w 108"/>
                <a:gd name="T41" fmla="*/ 56 h 116"/>
                <a:gd name="T42" fmla="*/ 32 w 108"/>
                <a:gd name="T43" fmla="*/ 3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16">
                  <a:moveTo>
                    <a:pt x="76" y="60"/>
                  </a:moveTo>
                  <a:cubicBezTo>
                    <a:pt x="83" y="54"/>
                    <a:pt x="88" y="45"/>
                    <a:pt x="88" y="34"/>
                  </a:cubicBezTo>
                  <a:cubicBezTo>
                    <a:pt x="88" y="15"/>
                    <a:pt x="73" y="0"/>
                    <a:pt x="54" y="0"/>
                  </a:cubicBezTo>
                  <a:cubicBezTo>
                    <a:pt x="35" y="0"/>
                    <a:pt x="20" y="15"/>
                    <a:pt x="20" y="34"/>
                  </a:cubicBezTo>
                  <a:cubicBezTo>
                    <a:pt x="20" y="45"/>
                    <a:pt x="25" y="54"/>
                    <a:pt x="32" y="60"/>
                  </a:cubicBezTo>
                  <a:cubicBezTo>
                    <a:pt x="13" y="68"/>
                    <a:pt x="0" y="86"/>
                    <a:pt x="0" y="106"/>
                  </a:cubicBezTo>
                  <a:cubicBezTo>
                    <a:pt x="0" y="110"/>
                    <a:pt x="0" y="110"/>
                    <a:pt x="0" y="110"/>
                  </a:cubicBezTo>
                  <a:cubicBezTo>
                    <a:pt x="0" y="113"/>
                    <a:pt x="3" y="116"/>
                    <a:pt x="6" y="116"/>
                  </a:cubicBezTo>
                  <a:cubicBezTo>
                    <a:pt x="9" y="116"/>
                    <a:pt x="12" y="113"/>
                    <a:pt x="12" y="110"/>
                  </a:cubicBezTo>
                  <a:cubicBezTo>
                    <a:pt x="12" y="106"/>
                    <a:pt x="12" y="106"/>
                    <a:pt x="12" y="106"/>
                  </a:cubicBezTo>
                  <a:cubicBezTo>
                    <a:pt x="12" y="85"/>
                    <a:pt x="31" y="68"/>
                    <a:pt x="54" y="68"/>
                  </a:cubicBezTo>
                  <a:cubicBezTo>
                    <a:pt x="77" y="68"/>
                    <a:pt x="96" y="85"/>
                    <a:pt x="96" y="106"/>
                  </a:cubicBezTo>
                  <a:cubicBezTo>
                    <a:pt x="96" y="110"/>
                    <a:pt x="96" y="110"/>
                    <a:pt x="96" y="110"/>
                  </a:cubicBezTo>
                  <a:cubicBezTo>
                    <a:pt x="96" y="113"/>
                    <a:pt x="99" y="116"/>
                    <a:pt x="102" y="116"/>
                  </a:cubicBezTo>
                  <a:cubicBezTo>
                    <a:pt x="105" y="116"/>
                    <a:pt x="108" y="113"/>
                    <a:pt x="108" y="110"/>
                  </a:cubicBezTo>
                  <a:cubicBezTo>
                    <a:pt x="108" y="106"/>
                    <a:pt x="108" y="106"/>
                    <a:pt x="108" y="106"/>
                  </a:cubicBezTo>
                  <a:cubicBezTo>
                    <a:pt x="108" y="86"/>
                    <a:pt x="95" y="68"/>
                    <a:pt x="76" y="60"/>
                  </a:cubicBezTo>
                  <a:close/>
                  <a:moveTo>
                    <a:pt x="32" y="34"/>
                  </a:moveTo>
                  <a:cubicBezTo>
                    <a:pt x="32" y="22"/>
                    <a:pt x="42" y="12"/>
                    <a:pt x="54" y="12"/>
                  </a:cubicBezTo>
                  <a:cubicBezTo>
                    <a:pt x="66" y="12"/>
                    <a:pt x="76" y="22"/>
                    <a:pt x="76" y="34"/>
                  </a:cubicBezTo>
                  <a:cubicBezTo>
                    <a:pt x="76" y="46"/>
                    <a:pt x="66" y="56"/>
                    <a:pt x="54" y="56"/>
                  </a:cubicBezTo>
                  <a:cubicBezTo>
                    <a:pt x="42" y="56"/>
                    <a:pt x="32" y="46"/>
                    <a:pt x="32" y="34"/>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grpSp>
      <p:sp>
        <p:nvSpPr>
          <p:cNvPr id="331" name="TextBox 330">
            <a:extLst>
              <a:ext uri="{FF2B5EF4-FFF2-40B4-BE49-F238E27FC236}">
                <a16:creationId xmlns:a16="http://schemas.microsoft.com/office/drawing/2014/main" id="{D0481AB5-D706-469E-82B6-E1C0BAA4DAF0}"/>
              </a:ext>
            </a:extLst>
          </p:cNvPr>
          <p:cNvSpPr txBox="1"/>
          <p:nvPr/>
        </p:nvSpPr>
        <p:spPr>
          <a:xfrm>
            <a:off x="8909010" y="2007703"/>
            <a:ext cx="3117026" cy="563084"/>
          </a:xfrm>
          <a:prstGeom prst="rect">
            <a:avLst/>
          </a:prstGeom>
          <a:noFill/>
        </p:spPr>
        <p:txBody>
          <a:bodyPr wrap="square" rtlCol="0">
            <a:spAutoFit/>
          </a:bodyPr>
          <a:lstStyle/>
          <a:p>
            <a:pPr marL="0" marR="0" lvl="0" indent="0" algn="l" defTabSz="256977" rtl="0" eaLnBrk="1" fontAlgn="auto" latinLnBrk="0" hangingPunct="1">
              <a:lnSpc>
                <a:spcPct val="90000"/>
              </a:lnSpc>
              <a:spcBef>
                <a:spcPts val="0"/>
              </a:spcBef>
              <a:spcAft>
                <a:spcPts val="0"/>
              </a:spcAft>
              <a:buClrTx/>
              <a:buSzTx/>
              <a:buFontTx/>
              <a:buNone/>
              <a:tabLst/>
              <a:defRPr/>
            </a:pPr>
            <a:r>
              <a:rPr kumimoji="0" lang="en-US" sz="1699"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t>Proven to help you  transform with confidence</a:t>
            </a:r>
            <a:endParaRPr kumimoji="0" lang="en-US" sz="1699" b="1" i="0" u="none" strike="noStrike" kern="1200" cap="none" spc="-20" normalizeH="0" baseline="0" noProof="0">
              <a:ln>
                <a:noFill/>
              </a:ln>
              <a:solidFill>
                <a:srgbClr val="293E40"/>
              </a:solidFill>
              <a:effectLst/>
              <a:uLnTx/>
              <a:uFillTx/>
              <a:latin typeface="Century Gothic" panose="020B0502020202020204" pitchFamily="34" charset="0"/>
              <a:ea typeface="+mn-ea"/>
              <a:cs typeface="+mn-cs"/>
            </a:endParaRPr>
          </a:p>
        </p:txBody>
      </p:sp>
      <p:sp>
        <p:nvSpPr>
          <p:cNvPr id="332" name="Oval 331">
            <a:extLst>
              <a:ext uri="{FF2B5EF4-FFF2-40B4-BE49-F238E27FC236}">
                <a16:creationId xmlns:a16="http://schemas.microsoft.com/office/drawing/2014/main" id="{A4478207-6CF6-4A29-B6DC-AB822BB83942}"/>
              </a:ext>
            </a:extLst>
          </p:cNvPr>
          <p:cNvSpPr/>
          <p:nvPr/>
        </p:nvSpPr>
        <p:spPr>
          <a:xfrm>
            <a:off x="9090068" y="2701447"/>
            <a:ext cx="822746" cy="822746"/>
          </a:xfrm>
          <a:prstGeom prst="ellipse">
            <a:avLst/>
          </a:prstGeom>
          <a:solidFill>
            <a:srgbClr val="FFFFFF">
              <a:alpha val="65098"/>
            </a:srgbClr>
          </a:solidFill>
          <a:ln w="12700" cap="flat" cmpd="sng" algn="ctr">
            <a:noFill/>
            <a:prstDash val="solid"/>
            <a:miter lim="800000"/>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333" name="TextBox 332">
            <a:extLst>
              <a:ext uri="{FF2B5EF4-FFF2-40B4-BE49-F238E27FC236}">
                <a16:creationId xmlns:a16="http://schemas.microsoft.com/office/drawing/2014/main" id="{85A2B1DF-C55B-468D-A06D-4DDED1319364}"/>
              </a:ext>
            </a:extLst>
          </p:cNvPr>
          <p:cNvSpPr txBox="1"/>
          <p:nvPr/>
        </p:nvSpPr>
        <p:spPr>
          <a:xfrm>
            <a:off x="8773714" y="3541037"/>
            <a:ext cx="1455458" cy="480006"/>
          </a:xfrm>
          <a:prstGeom prst="rect">
            <a:avLst/>
          </a:prstGeom>
          <a:noFill/>
        </p:spPr>
        <p:txBody>
          <a:bodyPr wrap="square" rtlCol="0">
            <a:spAutoFit/>
          </a:bodyPr>
          <a:lstStyle/>
          <a:p>
            <a:pPr marL="0" marR="0" lvl="0" indent="0" algn="ctr" defTabSz="914126" rtl="0" eaLnBrk="1" fontAlgn="auto" latinLnBrk="0" hangingPunct="1">
              <a:lnSpc>
                <a:spcPct val="90000"/>
              </a:lnSpc>
              <a:spcBef>
                <a:spcPts val="0"/>
              </a:spcBef>
              <a:spcAft>
                <a:spcPts val="0"/>
              </a:spcAft>
              <a:buClr>
                <a:srgbClr val="D0232B"/>
              </a:buClr>
              <a:buSzTx/>
              <a:buFontTx/>
              <a:buNone/>
              <a:tabLst/>
              <a:defRPr/>
            </a:pPr>
            <a:r>
              <a:rPr kumimoji="0" lang="en-US" sz="1400" b="1" i="0" u="none" strike="noStrike" kern="1200" cap="none" spc="0" normalizeH="0" baseline="0" noProof="0">
                <a:ln>
                  <a:noFill/>
                </a:ln>
                <a:solidFill>
                  <a:srgbClr val="293E40"/>
                </a:solidFill>
                <a:effectLst/>
                <a:uLnTx/>
                <a:uFillTx/>
                <a:latin typeface="Century Gothic" panose="020B0502020202020204" pitchFamily="34" charset="0"/>
                <a:ea typeface="Calibri Regular" charset="0"/>
                <a:cs typeface="Calibri Regular" charset="0"/>
              </a:rPr>
              <a:t>Practical </a:t>
            </a:r>
            <a:br>
              <a:rPr kumimoji="0" lang="en-US" sz="1400" b="1" i="0" u="none" strike="noStrike" kern="1200" cap="none" spc="0" normalizeH="0" baseline="0" noProof="0">
                <a:ln>
                  <a:noFill/>
                </a:ln>
                <a:solidFill>
                  <a:srgbClr val="293E40"/>
                </a:solidFill>
                <a:effectLst/>
                <a:uLnTx/>
                <a:uFillTx/>
                <a:latin typeface="Century Gothic" panose="020B0502020202020204" pitchFamily="34" charset="0"/>
                <a:ea typeface="Calibri Regular" charset="0"/>
                <a:cs typeface="Calibri Regular" charset="0"/>
              </a:rPr>
            </a:br>
            <a:endParaRPr kumimoji="0" lang="en-US" sz="1400" b="0" i="0" u="none" strike="noStrike" kern="1200" cap="none" spc="0" normalizeH="0" baseline="0" noProof="0">
              <a:ln>
                <a:noFill/>
              </a:ln>
              <a:solidFill>
                <a:srgbClr val="293E40"/>
              </a:solidFill>
              <a:effectLst/>
              <a:uLnTx/>
              <a:uFillTx/>
              <a:latin typeface="Century Gothic" panose="020B0502020202020204" pitchFamily="34" charset="0"/>
              <a:ea typeface="Calibri Regular" charset="0"/>
              <a:cs typeface="Calibri Regular" charset="0"/>
            </a:endParaRPr>
          </a:p>
        </p:txBody>
      </p:sp>
      <p:grpSp>
        <p:nvGrpSpPr>
          <p:cNvPr id="334" name="Group 126">
            <a:extLst>
              <a:ext uri="{FF2B5EF4-FFF2-40B4-BE49-F238E27FC236}">
                <a16:creationId xmlns:a16="http://schemas.microsoft.com/office/drawing/2014/main" id="{4B8BEB7E-00B3-4768-AB47-75A5D760208A}"/>
              </a:ext>
            </a:extLst>
          </p:cNvPr>
          <p:cNvGrpSpPr>
            <a:grpSpLocks noChangeAspect="1"/>
          </p:cNvGrpSpPr>
          <p:nvPr/>
        </p:nvGrpSpPr>
        <p:grpSpPr bwMode="auto">
          <a:xfrm>
            <a:off x="9240365" y="2834287"/>
            <a:ext cx="522152" cy="557067"/>
            <a:chOff x="6905" y="2963"/>
            <a:chExt cx="329" cy="351"/>
          </a:xfrm>
        </p:grpSpPr>
        <p:sp>
          <p:nvSpPr>
            <p:cNvPr id="335" name="Freeform 127">
              <a:extLst>
                <a:ext uri="{FF2B5EF4-FFF2-40B4-BE49-F238E27FC236}">
                  <a16:creationId xmlns:a16="http://schemas.microsoft.com/office/drawing/2014/main" id="{67C91CFD-0567-4C20-B0BB-F20DF3690428}"/>
                </a:ext>
              </a:extLst>
            </p:cNvPr>
            <p:cNvSpPr>
              <a:spLocks/>
            </p:cNvSpPr>
            <p:nvPr/>
          </p:nvSpPr>
          <p:spPr bwMode="auto">
            <a:xfrm>
              <a:off x="7002" y="3152"/>
              <a:ext cx="70" cy="17"/>
            </a:xfrm>
            <a:custGeom>
              <a:avLst/>
              <a:gdLst>
                <a:gd name="T0" fmla="*/ 52 w 52"/>
                <a:gd name="T1" fmla="*/ 6 h 12"/>
                <a:gd name="T2" fmla="*/ 46 w 52"/>
                <a:gd name="T3" fmla="*/ 0 h 12"/>
                <a:gd name="T4" fmla="*/ 6 w 52"/>
                <a:gd name="T5" fmla="*/ 0 h 12"/>
                <a:gd name="T6" fmla="*/ 0 w 52"/>
                <a:gd name="T7" fmla="*/ 6 h 12"/>
                <a:gd name="T8" fmla="*/ 6 w 52"/>
                <a:gd name="T9" fmla="*/ 12 h 12"/>
                <a:gd name="T10" fmla="*/ 46 w 52"/>
                <a:gd name="T11" fmla="*/ 12 h 12"/>
                <a:gd name="T12" fmla="*/ 52 w 52"/>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52" h="12">
                  <a:moveTo>
                    <a:pt x="52" y="6"/>
                  </a:moveTo>
                  <a:cubicBezTo>
                    <a:pt x="52" y="3"/>
                    <a:pt x="49" y="0"/>
                    <a:pt x="46" y="0"/>
                  </a:cubicBezTo>
                  <a:cubicBezTo>
                    <a:pt x="6" y="0"/>
                    <a:pt x="6" y="0"/>
                    <a:pt x="6" y="0"/>
                  </a:cubicBezTo>
                  <a:cubicBezTo>
                    <a:pt x="3" y="0"/>
                    <a:pt x="0" y="3"/>
                    <a:pt x="0" y="6"/>
                  </a:cubicBezTo>
                  <a:cubicBezTo>
                    <a:pt x="0" y="9"/>
                    <a:pt x="3" y="12"/>
                    <a:pt x="6" y="12"/>
                  </a:cubicBezTo>
                  <a:cubicBezTo>
                    <a:pt x="46" y="12"/>
                    <a:pt x="46" y="12"/>
                    <a:pt x="46" y="12"/>
                  </a:cubicBezTo>
                  <a:cubicBezTo>
                    <a:pt x="49" y="12"/>
                    <a:pt x="52" y="9"/>
                    <a:pt x="52" y="6"/>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36" name="Oval 128">
              <a:extLst>
                <a:ext uri="{FF2B5EF4-FFF2-40B4-BE49-F238E27FC236}">
                  <a16:creationId xmlns:a16="http://schemas.microsoft.com/office/drawing/2014/main" id="{875F9BBF-36F2-4B39-8999-2C3B8B713AC8}"/>
                </a:ext>
              </a:extLst>
            </p:cNvPr>
            <p:cNvSpPr>
              <a:spLocks noChangeArrowheads="1"/>
            </p:cNvSpPr>
            <p:nvPr/>
          </p:nvSpPr>
          <p:spPr bwMode="auto">
            <a:xfrm>
              <a:off x="6959" y="3147"/>
              <a:ext cx="27" cy="28"/>
            </a:xfrm>
            <a:prstGeom prst="ellipse">
              <a:avLst/>
            </a:pr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37" name="Freeform 129">
              <a:extLst>
                <a:ext uri="{FF2B5EF4-FFF2-40B4-BE49-F238E27FC236}">
                  <a16:creationId xmlns:a16="http://schemas.microsoft.com/office/drawing/2014/main" id="{438F0637-FD57-4F5F-B4D8-BFE36E5B1ADD}"/>
                </a:ext>
              </a:extLst>
            </p:cNvPr>
            <p:cNvSpPr>
              <a:spLocks/>
            </p:cNvSpPr>
            <p:nvPr/>
          </p:nvSpPr>
          <p:spPr bwMode="auto">
            <a:xfrm>
              <a:off x="7002" y="3208"/>
              <a:ext cx="49" cy="17"/>
            </a:xfrm>
            <a:custGeom>
              <a:avLst/>
              <a:gdLst>
                <a:gd name="T0" fmla="*/ 6 w 36"/>
                <a:gd name="T1" fmla="*/ 0 h 12"/>
                <a:gd name="T2" fmla="*/ 0 w 36"/>
                <a:gd name="T3" fmla="*/ 6 h 12"/>
                <a:gd name="T4" fmla="*/ 6 w 36"/>
                <a:gd name="T5" fmla="*/ 12 h 12"/>
                <a:gd name="T6" fmla="*/ 30 w 36"/>
                <a:gd name="T7" fmla="*/ 12 h 12"/>
                <a:gd name="T8" fmla="*/ 36 w 36"/>
                <a:gd name="T9" fmla="*/ 6 h 12"/>
                <a:gd name="T10" fmla="*/ 30 w 36"/>
                <a:gd name="T11" fmla="*/ 0 h 12"/>
                <a:gd name="T12" fmla="*/ 6 w 3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6" y="0"/>
                  </a:moveTo>
                  <a:cubicBezTo>
                    <a:pt x="3" y="0"/>
                    <a:pt x="0" y="3"/>
                    <a:pt x="0" y="6"/>
                  </a:cubicBezTo>
                  <a:cubicBezTo>
                    <a:pt x="0" y="9"/>
                    <a:pt x="3" y="12"/>
                    <a:pt x="6" y="12"/>
                  </a:cubicBezTo>
                  <a:cubicBezTo>
                    <a:pt x="30" y="12"/>
                    <a:pt x="30" y="12"/>
                    <a:pt x="30" y="12"/>
                  </a:cubicBezTo>
                  <a:cubicBezTo>
                    <a:pt x="33" y="12"/>
                    <a:pt x="36" y="9"/>
                    <a:pt x="36" y="6"/>
                  </a:cubicBezTo>
                  <a:cubicBezTo>
                    <a:pt x="36" y="3"/>
                    <a:pt x="33" y="0"/>
                    <a:pt x="30" y="0"/>
                  </a:cubicBezTo>
                  <a:lnTo>
                    <a:pt x="6" y="0"/>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38" name="Oval 130">
              <a:extLst>
                <a:ext uri="{FF2B5EF4-FFF2-40B4-BE49-F238E27FC236}">
                  <a16:creationId xmlns:a16="http://schemas.microsoft.com/office/drawing/2014/main" id="{682044AE-D906-461E-8282-D7A64C8A4E8B}"/>
                </a:ext>
              </a:extLst>
            </p:cNvPr>
            <p:cNvSpPr>
              <a:spLocks noChangeArrowheads="1"/>
            </p:cNvSpPr>
            <p:nvPr/>
          </p:nvSpPr>
          <p:spPr bwMode="auto">
            <a:xfrm>
              <a:off x="6959" y="3203"/>
              <a:ext cx="27" cy="27"/>
            </a:xfrm>
            <a:prstGeom prst="ellipse">
              <a:avLst/>
            </a:pr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39" name="Freeform 131">
              <a:extLst>
                <a:ext uri="{FF2B5EF4-FFF2-40B4-BE49-F238E27FC236}">
                  <a16:creationId xmlns:a16="http://schemas.microsoft.com/office/drawing/2014/main" id="{25C96493-8DE3-42DE-8E31-7972A5EF4E20}"/>
                </a:ext>
              </a:extLst>
            </p:cNvPr>
            <p:cNvSpPr>
              <a:spLocks noEditPoints="1"/>
            </p:cNvSpPr>
            <p:nvPr/>
          </p:nvSpPr>
          <p:spPr bwMode="auto">
            <a:xfrm>
              <a:off x="6905" y="2963"/>
              <a:ext cx="253" cy="329"/>
            </a:xfrm>
            <a:custGeom>
              <a:avLst/>
              <a:gdLst>
                <a:gd name="T0" fmla="*/ 182 w 188"/>
                <a:gd name="T1" fmla="*/ 32 h 236"/>
                <a:gd name="T2" fmla="*/ 148 w 188"/>
                <a:gd name="T3" fmla="*/ 32 h 236"/>
                <a:gd name="T4" fmla="*/ 148 w 188"/>
                <a:gd name="T5" fmla="*/ 30 h 236"/>
                <a:gd name="T6" fmla="*/ 142 w 188"/>
                <a:gd name="T7" fmla="*/ 24 h 236"/>
                <a:gd name="T8" fmla="*/ 123 w 188"/>
                <a:gd name="T9" fmla="*/ 24 h 236"/>
                <a:gd name="T10" fmla="*/ 94 w 188"/>
                <a:gd name="T11" fmla="*/ 0 h 236"/>
                <a:gd name="T12" fmla="*/ 65 w 188"/>
                <a:gd name="T13" fmla="*/ 24 h 236"/>
                <a:gd name="T14" fmla="*/ 46 w 188"/>
                <a:gd name="T15" fmla="*/ 24 h 236"/>
                <a:gd name="T16" fmla="*/ 40 w 188"/>
                <a:gd name="T17" fmla="*/ 30 h 236"/>
                <a:gd name="T18" fmla="*/ 40 w 188"/>
                <a:gd name="T19" fmla="*/ 32 h 236"/>
                <a:gd name="T20" fmla="*/ 6 w 188"/>
                <a:gd name="T21" fmla="*/ 32 h 236"/>
                <a:gd name="T22" fmla="*/ 0 w 188"/>
                <a:gd name="T23" fmla="*/ 38 h 236"/>
                <a:gd name="T24" fmla="*/ 0 w 188"/>
                <a:gd name="T25" fmla="*/ 230 h 236"/>
                <a:gd name="T26" fmla="*/ 6 w 188"/>
                <a:gd name="T27" fmla="*/ 236 h 236"/>
                <a:gd name="T28" fmla="*/ 155 w 188"/>
                <a:gd name="T29" fmla="*/ 236 h 236"/>
                <a:gd name="T30" fmla="*/ 161 w 188"/>
                <a:gd name="T31" fmla="*/ 230 h 236"/>
                <a:gd name="T32" fmla="*/ 155 w 188"/>
                <a:gd name="T33" fmla="*/ 224 h 236"/>
                <a:gd name="T34" fmla="*/ 12 w 188"/>
                <a:gd name="T35" fmla="*/ 224 h 236"/>
                <a:gd name="T36" fmla="*/ 12 w 188"/>
                <a:gd name="T37" fmla="*/ 44 h 236"/>
                <a:gd name="T38" fmla="*/ 40 w 188"/>
                <a:gd name="T39" fmla="*/ 44 h 236"/>
                <a:gd name="T40" fmla="*/ 40 w 188"/>
                <a:gd name="T41" fmla="*/ 62 h 236"/>
                <a:gd name="T42" fmla="*/ 46 w 188"/>
                <a:gd name="T43" fmla="*/ 68 h 236"/>
                <a:gd name="T44" fmla="*/ 142 w 188"/>
                <a:gd name="T45" fmla="*/ 68 h 236"/>
                <a:gd name="T46" fmla="*/ 148 w 188"/>
                <a:gd name="T47" fmla="*/ 62 h 236"/>
                <a:gd name="T48" fmla="*/ 148 w 188"/>
                <a:gd name="T49" fmla="*/ 44 h 236"/>
                <a:gd name="T50" fmla="*/ 176 w 188"/>
                <a:gd name="T51" fmla="*/ 44 h 236"/>
                <a:gd name="T52" fmla="*/ 176 w 188"/>
                <a:gd name="T53" fmla="*/ 158 h 236"/>
                <a:gd name="T54" fmla="*/ 182 w 188"/>
                <a:gd name="T55" fmla="*/ 164 h 236"/>
                <a:gd name="T56" fmla="*/ 188 w 188"/>
                <a:gd name="T57" fmla="*/ 158 h 236"/>
                <a:gd name="T58" fmla="*/ 188 w 188"/>
                <a:gd name="T59" fmla="*/ 38 h 236"/>
                <a:gd name="T60" fmla="*/ 182 w 188"/>
                <a:gd name="T61" fmla="*/ 32 h 236"/>
                <a:gd name="T62" fmla="*/ 136 w 188"/>
                <a:gd name="T63" fmla="*/ 56 h 236"/>
                <a:gd name="T64" fmla="*/ 52 w 188"/>
                <a:gd name="T65" fmla="*/ 56 h 236"/>
                <a:gd name="T66" fmla="*/ 52 w 188"/>
                <a:gd name="T67" fmla="*/ 36 h 236"/>
                <a:gd name="T68" fmla="*/ 70 w 188"/>
                <a:gd name="T69" fmla="*/ 36 h 236"/>
                <a:gd name="T70" fmla="*/ 76 w 188"/>
                <a:gd name="T71" fmla="*/ 30 h 236"/>
                <a:gd name="T72" fmla="*/ 94 w 188"/>
                <a:gd name="T73" fmla="*/ 12 h 236"/>
                <a:gd name="T74" fmla="*/ 112 w 188"/>
                <a:gd name="T75" fmla="*/ 30 h 236"/>
                <a:gd name="T76" fmla="*/ 118 w 188"/>
                <a:gd name="T77" fmla="*/ 36 h 236"/>
                <a:gd name="T78" fmla="*/ 136 w 188"/>
                <a:gd name="T79" fmla="*/ 36 h 236"/>
                <a:gd name="T80" fmla="*/ 136 w 188"/>
                <a:gd name="T81" fmla="*/ 5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8" h="236">
                  <a:moveTo>
                    <a:pt x="182" y="32"/>
                  </a:moveTo>
                  <a:cubicBezTo>
                    <a:pt x="148" y="32"/>
                    <a:pt x="148" y="32"/>
                    <a:pt x="148" y="32"/>
                  </a:cubicBezTo>
                  <a:cubicBezTo>
                    <a:pt x="148" y="30"/>
                    <a:pt x="148" y="30"/>
                    <a:pt x="148" y="30"/>
                  </a:cubicBezTo>
                  <a:cubicBezTo>
                    <a:pt x="148" y="27"/>
                    <a:pt x="145" y="24"/>
                    <a:pt x="142" y="24"/>
                  </a:cubicBezTo>
                  <a:cubicBezTo>
                    <a:pt x="123" y="24"/>
                    <a:pt x="123" y="24"/>
                    <a:pt x="123" y="24"/>
                  </a:cubicBezTo>
                  <a:cubicBezTo>
                    <a:pt x="121" y="10"/>
                    <a:pt x="108" y="0"/>
                    <a:pt x="94" y="0"/>
                  </a:cubicBezTo>
                  <a:cubicBezTo>
                    <a:pt x="80" y="0"/>
                    <a:pt x="67" y="10"/>
                    <a:pt x="65" y="24"/>
                  </a:cubicBezTo>
                  <a:cubicBezTo>
                    <a:pt x="46" y="24"/>
                    <a:pt x="46" y="24"/>
                    <a:pt x="46" y="24"/>
                  </a:cubicBezTo>
                  <a:cubicBezTo>
                    <a:pt x="43" y="24"/>
                    <a:pt x="40" y="27"/>
                    <a:pt x="40" y="30"/>
                  </a:cubicBezTo>
                  <a:cubicBezTo>
                    <a:pt x="40" y="32"/>
                    <a:pt x="40" y="32"/>
                    <a:pt x="40" y="32"/>
                  </a:cubicBezTo>
                  <a:cubicBezTo>
                    <a:pt x="6" y="32"/>
                    <a:pt x="6" y="32"/>
                    <a:pt x="6" y="32"/>
                  </a:cubicBezTo>
                  <a:cubicBezTo>
                    <a:pt x="3" y="32"/>
                    <a:pt x="0" y="35"/>
                    <a:pt x="0" y="38"/>
                  </a:cubicBezTo>
                  <a:cubicBezTo>
                    <a:pt x="0" y="230"/>
                    <a:pt x="0" y="230"/>
                    <a:pt x="0" y="230"/>
                  </a:cubicBezTo>
                  <a:cubicBezTo>
                    <a:pt x="0" y="233"/>
                    <a:pt x="3" y="236"/>
                    <a:pt x="6" y="236"/>
                  </a:cubicBezTo>
                  <a:cubicBezTo>
                    <a:pt x="155" y="236"/>
                    <a:pt x="155" y="236"/>
                    <a:pt x="155" y="236"/>
                  </a:cubicBezTo>
                  <a:cubicBezTo>
                    <a:pt x="158" y="236"/>
                    <a:pt x="161" y="233"/>
                    <a:pt x="161" y="230"/>
                  </a:cubicBezTo>
                  <a:cubicBezTo>
                    <a:pt x="161" y="227"/>
                    <a:pt x="158" y="224"/>
                    <a:pt x="155" y="224"/>
                  </a:cubicBezTo>
                  <a:cubicBezTo>
                    <a:pt x="12" y="224"/>
                    <a:pt x="12" y="224"/>
                    <a:pt x="12" y="224"/>
                  </a:cubicBezTo>
                  <a:cubicBezTo>
                    <a:pt x="12" y="44"/>
                    <a:pt x="12" y="44"/>
                    <a:pt x="12" y="44"/>
                  </a:cubicBezTo>
                  <a:cubicBezTo>
                    <a:pt x="40" y="44"/>
                    <a:pt x="40" y="44"/>
                    <a:pt x="40" y="44"/>
                  </a:cubicBezTo>
                  <a:cubicBezTo>
                    <a:pt x="40" y="62"/>
                    <a:pt x="40" y="62"/>
                    <a:pt x="40" y="62"/>
                  </a:cubicBezTo>
                  <a:cubicBezTo>
                    <a:pt x="40" y="65"/>
                    <a:pt x="43" y="68"/>
                    <a:pt x="46" y="68"/>
                  </a:cubicBezTo>
                  <a:cubicBezTo>
                    <a:pt x="142" y="68"/>
                    <a:pt x="142" y="68"/>
                    <a:pt x="142" y="68"/>
                  </a:cubicBezTo>
                  <a:cubicBezTo>
                    <a:pt x="145" y="68"/>
                    <a:pt x="148" y="65"/>
                    <a:pt x="148" y="62"/>
                  </a:cubicBezTo>
                  <a:cubicBezTo>
                    <a:pt x="148" y="44"/>
                    <a:pt x="148" y="44"/>
                    <a:pt x="148" y="44"/>
                  </a:cubicBezTo>
                  <a:cubicBezTo>
                    <a:pt x="176" y="44"/>
                    <a:pt x="176" y="44"/>
                    <a:pt x="176" y="44"/>
                  </a:cubicBezTo>
                  <a:cubicBezTo>
                    <a:pt x="176" y="158"/>
                    <a:pt x="176" y="158"/>
                    <a:pt x="176" y="158"/>
                  </a:cubicBezTo>
                  <a:cubicBezTo>
                    <a:pt x="176" y="161"/>
                    <a:pt x="179" y="164"/>
                    <a:pt x="182" y="164"/>
                  </a:cubicBezTo>
                  <a:cubicBezTo>
                    <a:pt x="185" y="164"/>
                    <a:pt x="188" y="161"/>
                    <a:pt x="188" y="158"/>
                  </a:cubicBezTo>
                  <a:cubicBezTo>
                    <a:pt x="188" y="38"/>
                    <a:pt x="188" y="38"/>
                    <a:pt x="188" y="38"/>
                  </a:cubicBezTo>
                  <a:cubicBezTo>
                    <a:pt x="188" y="35"/>
                    <a:pt x="185" y="32"/>
                    <a:pt x="182" y="32"/>
                  </a:cubicBezTo>
                  <a:close/>
                  <a:moveTo>
                    <a:pt x="136" y="56"/>
                  </a:moveTo>
                  <a:cubicBezTo>
                    <a:pt x="52" y="56"/>
                    <a:pt x="52" y="56"/>
                    <a:pt x="52" y="56"/>
                  </a:cubicBezTo>
                  <a:cubicBezTo>
                    <a:pt x="52" y="36"/>
                    <a:pt x="52" y="36"/>
                    <a:pt x="52" y="36"/>
                  </a:cubicBezTo>
                  <a:cubicBezTo>
                    <a:pt x="70" y="36"/>
                    <a:pt x="70" y="36"/>
                    <a:pt x="70" y="36"/>
                  </a:cubicBezTo>
                  <a:cubicBezTo>
                    <a:pt x="73" y="36"/>
                    <a:pt x="76" y="33"/>
                    <a:pt x="76" y="30"/>
                  </a:cubicBezTo>
                  <a:cubicBezTo>
                    <a:pt x="76" y="20"/>
                    <a:pt x="84" y="12"/>
                    <a:pt x="94" y="12"/>
                  </a:cubicBezTo>
                  <a:cubicBezTo>
                    <a:pt x="104" y="12"/>
                    <a:pt x="112" y="20"/>
                    <a:pt x="112" y="30"/>
                  </a:cubicBezTo>
                  <a:cubicBezTo>
                    <a:pt x="112" y="33"/>
                    <a:pt x="115" y="36"/>
                    <a:pt x="118" y="36"/>
                  </a:cubicBezTo>
                  <a:cubicBezTo>
                    <a:pt x="136" y="36"/>
                    <a:pt x="136" y="36"/>
                    <a:pt x="136" y="36"/>
                  </a:cubicBezTo>
                  <a:lnTo>
                    <a:pt x="136" y="56"/>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40" name="Freeform 132">
              <a:extLst>
                <a:ext uri="{FF2B5EF4-FFF2-40B4-BE49-F238E27FC236}">
                  <a16:creationId xmlns:a16="http://schemas.microsoft.com/office/drawing/2014/main" id="{5EDBAA2A-741F-47CE-BD24-BB060DDDA5EA}"/>
                </a:ext>
              </a:extLst>
            </p:cNvPr>
            <p:cNvSpPr>
              <a:spLocks/>
            </p:cNvSpPr>
            <p:nvPr/>
          </p:nvSpPr>
          <p:spPr bwMode="auto">
            <a:xfrm>
              <a:off x="7002" y="3097"/>
              <a:ext cx="102" cy="16"/>
            </a:xfrm>
            <a:custGeom>
              <a:avLst/>
              <a:gdLst>
                <a:gd name="T0" fmla="*/ 76 w 76"/>
                <a:gd name="T1" fmla="*/ 6 h 12"/>
                <a:gd name="T2" fmla="*/ 70 w 76"/>
                <a:gd name="T3" fmla="*/ 0 h 12"/>
                <a:gd name="T4" fmla="*/ 6 w 76"/>
                <a:gd name="T5" fmla="*/ 0 h 12"/>
                <a:gd name="T6" fmla="*/ 0 w 76"/>
                <a:gd name="T7" fmla="*/ 6 h 12"/>
                <a:gd name="T8" fmla="*/ 6 w 76"/>
                <a:gd name="T9" fmla="*/ 12 h 12"/>
                <a:gd name="T10" fmla="*/ 70 w 76"/>
                <a:gd name="T11" fmla="*/ 12 h 12"/>
                <a:gd name="T12" fmla="*/ 76 w 76"/>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76" h="12">
                  <a:moveTo>
                    <a:pt x="76" y="6"/>
                  </a:moveTo>
                  <a:cubicBezTo>
                    <a:pt x="76" y="3"/>
                    <a:pt x="73" y="0"/>
                    <a:pt x="70" y="0"/>
                  </a:cubicBezTo>
                  <a:cubicBezTo>
                    <a:pt x="6" y="0"/>
                    <a:pt x="6" y="0"/>
                    <a:pt x="6" y="0"/>
                  </a:cubicBezTo>
                  <a:cubicBezTo>
                    <a:pt x="3" y="0"/>
                    <a:pt x="0" y="3"/>
                    <a:pt x="0" y="6"/>
                  </a:cubicBezTo>
                  <a:cubicBezTo>
                    <a:pt x="0" y="9"/>
                    <a:pt x="3" y="12"/>
                    <a:pt x="6" y="12"/>
                  </a:cubicBezTo>
                  <a:cubicBezTo>
                    <a:pt x="70" y="12"/>
                    <a:pt x="70" y="12"/>
                    <a:pt x="70" y="12"/>
                  </a:cubicBezTo>
                  <a:cubicBezTo>
                    <a:pt x="73" y="12"/>
                    <a:pt x="76" y="9"/>
                    <a:pt x="76" y="6"/>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41" name="Oval 133">
              <a:extLst>
                <a:ext uri="{FF2B5EF4-FFF2-40B4-BE49-F238E27FC236}">
                  <a16:creationId xmlns:a16="http://schemas.microsoft.com/office/drawing/2014/main" id="{AA4578A3-9C98-452C-96AF-47518CE97854}"/>
                </a:ext>
              </a:extLst>
            </p:cNvPr>
            <p:cNvSpPr>
              <a:spLocks noChangeArrowheads="1"/>
            </p:cNvSpPr>
            <p:nvPr/>
          </p:nvSpPr>
          <p:spPr bwMode="auto">
            <a:xfrm>
              <a:off x="6959" y="3091"/>
              <a:ext cx="27" cy="28"/>
            </a:xfrm>
            <a:prstGeom prst="ellipse">
              <a:avLst/>
            </a:pr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42" name="Oval 134">
              <a:extLst>
                <a:ext uri="{FF2B5EF4-FFF2-40B4-BE49-F238E27FC236}">
                  <a16:creationId xmlns:a16="http://schemas.microsoft.com/office/drawing/2014/main" id="{5596ECAB-6139-4DA5-8C72-5799CA9A204A}"/>
                </a:ext>
              </a:extLst>
            </p:cNvPr>
            <p:cNvSpPr>
              <a:spLocks noChangeArrowheads="1"/>
            </p:cNvSpPr>
            <p:nvPr/>
          </p:nvSpPr>
          <p:spPr bwMode="auto">
            <a:xfrm>
              <a:off x="7088" y="3164"/>
              <a:ext cx="146" cy="150"/>
            </a:xfrm>
            <a:prstGeom prst="ellipse">
              <a:avLst/>
            </a:pr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43" name="Freeform 135">
              <a:extLst>
                <a:ext uri="{FF2B5EF4-FFF2-40B4-BE49-F238E27FC236}">
                  <a16:creationId xmlns:a16="http://schemas.microsoft.com/office/drawing/2014/main" id="{20AB2784-EA68-404B-9E92-34376DFB5B26}"/>
                </a:ext>
              </a:extLst>
            </p:cNvPr>
            <p:cNvSpPr>
              <a:spLocks/>
            </p:cNvSpPr>
            <p:nvPr/>
          </p:nvSpPr>
          <p:spPr bwMode="auto">
            <a:xfrm>
              <a:off x="7121" y="3207"/>
              <a:ext cx="83" cy="62"/>
            </a:xfrm>
            <a:custGeom>
              <a:avLst/>
              <a:gdLst>
                <a:gd name="T0" fmla="*/ 24 w 62"/>
                <a:gd name="T1" fmla="*/ 45 h 45"/>
                <a:gd name="T2" fmla="*/ 19 w 62"/>
                <a:gd name="T3" fmla="*/ 43 h 45"/>
                <a:gd name="T4" fmla="*/ 3 w 62"/>
                <a:gd name="T5" fmla="*/ 26 h 45"/>
                <a:gd name="T6" fmla="*/ 3 w 62"/>
                <a:gd name="T7" fmla="*/ 18 h 45"/>
                <a:gd name="T8" fmla="*/ 11 w 62"/>
                <a:gd name="T9" fmla="*/ 18 h 45"/>
                <a:gd name="T10" fmla="*/ 24 w 62"/>
                <a:gd name="T11" fmla="*/ 31 h 45"/>
                <a:gd name="T12" fmla="*/ 51 w 62"/>
                <a:gd name="T13" fmla="*/ 3 h 45"/>
                <a:gd name="T14" fmla="*/ 60 w 62"/>
                <a:gd name="T15" fmla="*/ 3 h 45"/>
                <a:gd name="T16" fmla="*/ 60 w 62"/>
                <a:gd name="T17" fmla="*/ 11 h 45"/>
                <a:gd name="T18" fmla="*/ 28 w 62"/>
                <a:gd name="T19" fmla="*/ 43 h 45"/>
                <a:gd name="T20" fmla="*/ 24 w 62"/>
                <a:gd name="T21"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 h="45">
                  <a:moveTo>
                    <a:pt x="24" y="45"/>
                  </a:moveTo>
                  <a:cubicBezTo>
                    <a:pt x="22" y="45"/>
                    <a:pt x="21" y="44"/>
                    <a:pt x="19" y="43"/>
                  </a:cubicBezTo>
                  <a:cubicBezTo>
                    <a:pt x="3" y="26"/>
                    <a:pt x="3" y="26"/>
                    <a:pt x="3" y="26"/>
                  </a:cubicBezTo>
                  <a:cubicBezTo>
                    <a:pt x="0" y="24"/>
                    <a:pt x="0" y="20"/>
                    <a:pt x="3" y="18"/>
                  </a:cubicBezTo>
                  <a:cubicBezTo>
                    <a:pt x="5" y="16"/>
                    <a:pt x="9" y="16"/>
                    <a:pt x="11" y="18"/>
                  </a:cubicBezTo>
                  <a:cubicBezTo>
                    <a:pt x="24" y="31"/>
                    <a:pt x="24" y="31"/>
                    <a:pt x="24" y="31"/>
                  </a:cubicBezTo>
                  <a:cubicBezTo>
                    <a:pt x="51" y="3"/>
                    <a:pt x="51" y="3"/>
                    <a:pt x="51" y="3"/>
                  </a:cubicBezTo>
                  <a:cubicBezTo>
                    <a:pt x="54" y="0"/>
                    <a:pt x="58" y="0"/>
                    <a:pt x="60" y="3"/>
                  </a:cubicBezTo>
                  <a:cubicBezTo>
                    <a:pt x="62" y="5"/>
                    <a:pt x="62" y="9"/>
                    <a:pt x="60" y="11"/>
                  </a:cubicBezTo>
                  <a:cubicBezTo>
                    <a:pt x="28" y="43"/>
                    <a:pt x="28" y="43"/>
                    <a:pt x="28" y="43"/>
                  </a:cubicBezTo>
                  <a:cubicBezTo>
                    <a:pt x="27" y="44"/>
                    <a:pt x="25" y="45"/>
                    <a:pt x="24"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grpSp>
      <p:sp>
        <p:nvSpPr>
          <p:cNvPr id="344" name="Oval 343">
            <a:extLst>
              <a:ext uri="{FF2B5EF4-FFF2-40B4-BE49-F238E27FC236}">
                <a16:creationId xmlns:a16="http://schemas.microsoft.com/office/drawing/2014/main" id="{7902808B-03A4-43F3-AE51-FE8BCB495F75}"/>
              </a:ext>
            </a:extLst>
          </p:cNvPr>
          <p:cNvSpPr/>
          <p:nvPr/>
        </p:nvSpPr>
        <p:spPr>
          <a:xfrm>
            <a:off x="10733495" y="2701447"/>
            <a:ext cx="822746" cy="822746"/>
          </a:xfrm>
          <a:prstGeom prst="ellipse">
            <a:avLst/>
          </a:prstGeom>
          <a:solidFill>
            <a:srgbClr val="FFFFFF">
              <a:alpha val="65098"/>
            </a:srgbClr>
          </a:solidFill>
          <a:ln w="12700" cap="flat" cmpd="sng" algn="ctr">
            <a:noFill/>
            <a:prstDash val="solid"/>
            <a:miter lim="800000"/>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345" name="TextBox 344">
            <a:extLst>
              <a:ext uri="{FF2B5EF4-FFF2-40B4-BE49-F238E27FC236}">
                <a16:creationId xmlns:a16="http://schemas.microsoft.com/office/drawing/2014/main" id="{3EBE32EF-DCD7-4B87-9991-DBB857FFB1FA}"/>
              </a:ext>
            </a:extLst>
          </p:cNvPr>
          <p:cNvSpPr txBox="1"/>
          <p:nvPr/>
        </p:nvSpPr>
        <p:spPr>
          <a:xfrm>
            <a:off x="10417141" y="3541037"/>
            <a:ext cx="1455458" cy="480006"/>
          </a:xfrm>
          <a:prstGeom prst="rect">
            <a:avLst/>
          </a:prstGeom>
          <a:noFill/>
        </p:spPr>
        <p:txBody>
          <a:bodyPr wrap="square" rtlCol="0">
            <a:spAutoFit/>
          </a:bodyPr>
          <a:lstStyle/>
          <a:p>
            <a:pPr marL="0" marR="0" lvl="0" indent="0" algn="ctr" defTabSz="914126" rtl="0" eaLnBrk="1" fontAlgn="auto" latinLnBrk="0" hangingPunct="1">
              <a:lnSpc>
                <a:spcPct val="90000"/>
              </a:lnSpc>
              <a:spcBef>
                <a:spcPts val="0"/>
              </a:spcBef>
              <a:spcAft>
                <a:spcPts val="0"/>
              </a:spcAft>
              <a:buClr>
                <a:srgbClr val="D0232B"/>
              </a:buClr>
              <a:buSzTx/>
              <a:buFontTx/>
              <a:buNone/>
              <a:tabLst/>
              <a:defRPr/>
            </a:pPr>
            <a:r>
              <a:rPr kumimoji="0" lang="en-US" sz="1400" b="1" i="0" u="none" strike="noStrike" kern="1200" cap="none" spc="0" normalizeH="0" baseline="0" noProof="0">
                <a:ln>
                  <a:noFill/>
                </a:ln>
                <a:solidFill>
                  <a:srgbClr val="293E40"/>
                </a:solidFill>
                <a:effectLst/>
                <a:uLnTx/>
                <a:uFillTx/>
                <a:latin typeface="Century Gothic" panose="020B0502020202020204" pitchFamily="34" charset="0"/>
                <a:ea typeface="Calibri Regular" charset="0"/>
                <a:cs typeface="Calibri Regular" charset="0"/>
              </a:rPr>
              <a:t>Actionable </a:t>
            </a:r>
            <a:br>
              <a:rPr kumimoji="0" lang="en-US" sz="1400" b="1" i="0" u="none" strike="noStrike" kern="1200" cap="none" spc="0" normalizeH="0" baseline="0" noProof="0">
                <a:ln>
                  <a:noFill/>
                </a:ln>
                <a:solidFill>
                  <a:srgbClr val="293E40"/>
                </a:solidFill>
                <a:effectLst/>
                <a:uLnTx/>
                <a:uFillTx/>
                <a:latin typeface="Century Gothic" panose="020B0502020202020204" pitchFamily="34" charset="0"/>
                <a:ea typeface="Calibri Regular" charset="0"/>
                <a:cs typeface="Calibri Regular" charset="0"/>
              </a:rPr>
            </a:br>
            <a:endParaRPr kumimoji="0" lang="en-US" sz="1400" b="0" i="0" u="none" strike="noStrike" kern="1200" cap="none" spc="0" normalizeH="0" baseline="0" noProof="0">
              <a:ln>
                <a:noFill/>
              </a:ln>
              <a:solidFill>
                <a:srgbClr val="293E40"/>
              </a:solidFill>
              <a:effectLst/>
              <a:uLnTx/>
              <a:uFillTx/>
              <a:latin typeface="Century Gothic" panose="020B0502020202020204" pitchFamily="34" charset="0"/>
              <a:ea typeface="Calibri Regular" charset="0"/>
              <a:cs typeface="Calibri Regular" charset="0"/>
            </a:endParaRPr>
          </a:p>
        </p:txBody>
      </p:sp>
      <p:sp>
        <p:nvSpPr>
          <p:cNvPr id="356" name="Oval 355">
            <a:extLst>
              <a:ext uri="{FF2B5EF4-FFF2-40B4-BE49-F238E27FC236}">
                <a16:creationId xmlns:a16="http://schemas.microsoft.com/office/drawing/2014/main" id="{8B79FC2B-AF42-44D1-88D5-14E44E303211}"/>
              </a:ext>
            </a:extLst>
          </p:cNvPr>
          <p:cNvSpPr/>
          <p:nvPr/>
        </p:nvSpPr>
        <p:spPr>
          <a:xfrm>
            <a:off x="9090068" y="4235734"/>
            <a:ext cx="822746" cy="822746"/>
          </a:xfrm>
          <a:prstGeom prst="ellipse">
            <a:avLst/>
          </a:prstGeom>
          <a:solidFill>
            <a:srgbClr val="FFFFFF">
              <a:alpha val="65098"/>
            </a:srgbClr>
          </a:solidFill>
          <a:ln w="12700" cap="flat" cmpd="sng" algn="ctr">
            <a:noFill/>
            <a:prstDash val="solid"/>
            <a:miter lim="800000"/>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357" name="TextBox 356">
            <a:extLst>
              <a:ext uri="{FF2B5EF4-FFF2-40B4-BE49-F238E27FC236}">
                <a16:creationId xmlns:a16="http://schemas.microsoft.com/office/drawing/2014/main" id="{EA7A72EC-5AB2-4F47-A99C-EFEF9F75DA12}"/>
              </a:ext>
            </a:extLst>
          </p:cNvPr>
          <p:cNvSpPr txBox="1"/>
          <p:nvPr/>
        </p:nvSpPr>
        <p:spPr>
          <a:xfrm>
            <a:off x="8773714" y="5075324"/>
            <a:ext cx="1455458" cy="673855"/>
          </a:xfrm>
          <a:prstGeom prst="rect">
            <a:avLst/>
          </a:prstGeom>
          <a:noFill/>
        </p:spPr>
        <p:txBody>
          <a:bodyPr wrap="square" rtlCol="0">
            <a:spAutoFit/>
          </a:bodyPr>
          <a:lstStyle/>
          <a:p>
            <a:pPr marL="0" marR="0" lvl="0" indent="0" algn="ctr" defTabSz="914126" rtl="0" eaLnBrk="1" fontAlgn="auto" latinLnBrk="0" hangingPunct="1">
              <a:lnSpc>
                <a:spcPct val="90000"/>
              </a:lnSpc>
              <a:spcBef>
                <a:spcPts val="0"/>
              </a:spcBef>
              <a:spcAft>
                <a:spcPts val="0"/>
              </a:spcAft>
              <a:buClr>
                <a:srgbClr val="D0232B"/>
              </a:buClr>
              <a:buSzTx/>
              <a:buFontTx/>
              <a:buNone/>
              <a:tabLst/>
              <a:defRPr/>
            </a:pPr>
            <a:r>
              <a:rPr kumimoji="0" lang="en-US" sz="1400" b="1" i="0" u="none" strike="noStrike" kern="1200" cap="none" spc="0" normalizeH="0" baseline="0" noProof="0" err="1">
                <a:ln>
                  <a:noFill/>
                </a:ln>
                <a:solidFill>
                  <a:srgbClr val="293E40"/>
                </a:solidFill>
                <a:effectLst/>
                <a:uLnTx/>
                <a:uFillTx/>
                <a:latin typeface="Century Gothic" panose="020B0502020202020204" pitchFamily="34" charset="0"/>
                <a:ea typeface="Calibri Regular" charset="0"/>
                <a:cs typeface="Calibri Regular" charset="0"/>
              </a:rPr>
              <a:t>PAlue</a:t>
            </a:r>
            <a:r>
              <a:rPr kumimoji="0" lang="en-US" sz="1400" b="1" i="0" u="none" strike="noStrike" kern="1200" cap="none" spc="0" normalizeH="0" baseline="0" noProof="0">
                <a:ln>
                  <a:noFill/>
                </a:ln>
                <a:solidFill>
                  <a:srgbClr val="293E40"/>
                </a:solidFill>
                <a:effectLst/>
                <a:uLnTx/>
                <a:uFillTx/>
                <a:latin typeface="Century Gothic" panose="020B0502020202020204" pitchFamily="34" charset="0"/>
                <a:ea typeface="Calibri Regular" charset="0"/>
                <a:cs typeface="Calibri Regular" charset="0"/>
              </a:rPr>
              <a:t>-</a:t>
            </a:r>
            <a:br>
              <a:rPr kumimoji="0" lang="en-US" sz="1400" b="1" i="0" u="none" strike="noStrike" kern="1200" cap="none" spc="0" normalizeH="0" baseline="0" noProof="0">
                <a:ln>
                  <a:noFill/>
                </a:ln>
                <a:solidFill>
                  <a:srgbClr val="293E40"/>
                </a:solidFill>
                <a:effectLst/>
                <a:uLnTx/>
                <a:uFillTx/>
                <a:latin typeface="Century Gothic" panose="020B0502020202020204" pitchFamily="34" charset="0"/>
                <a:ea typeface="Calibri Regular" charset="0"/>
                <a:cs typeface="Calibri Regular" charset="0"/>
              </a:rPr>
            </a:br>
            <a:r>
              <a:rPr kumimoji="0" lang="en-US" sz="1400" b="1" i="0" u="none" strike="noStrike" kern="1200" cap="none" spc="0" normalizeH="0" baseline="0" noProof="0">
                <a:ln>
                  <a:noFill/>
                </a:ln>
                <a:solidFill>
                  <a:srgbClr val="293E40"/>
                </a:solidFill>
                <a:effectLst/>
                <a:uLnTx/>
                <a:uFillTx/>
                <a:latin typeface="Century Gothic" panose="020B0502020202020204" pitchFamily="34" charset="0"/>
                <a:ea typeface="Calibri Regular" charset="0"/>
                <a:cs typeface="Calibri Regular" charset="0"/>
              </a:rPr>
              <a:t>added </a:t>
            </a:r>
            <a:br>
              <a:rPr kumimoji="0" lang="en-US" sz="1400" b="1" i="0" u="none" strike="noStrike" kern="1200" cap="none" spc="0" normalizeH="0" baseline="0" noProof="0">
                <a:ln>
                  <a:noFill/>
                </a:ln>
                <a:solidFill>
                  <a:srgbClr val="293E40"/>
                </a:solidFill>
                <a:effectLst/>
                <a:uLnTx/>
                <a:uFillTx/>
                <a:latin typeface="Century Gothic" panose="020B0502020202020204" pitchFamily="34" charset="0"/>
                <a:ea typeface="Calibri Regular" charset="0"/>
                <a:cs typeface="Calibri Regular" charset="0"/>
              </a:rPr>
            </a:br>
            <a:endParaRPr kumimoji="0" lang="en-US" sz="1400" b="0" i="0" u="none" strike="noStrike" kern="1200" cap="none" spc="0" normalizeH="0" baseline="0" noProof="0">
              <a:ln>
                <a:noFill/>
              </a:ln>
              <a:solidFill>
                <a:srgbClr val="293E40"/>
              </a:solidFill>
              <a:effectLst/>
              <a:uLnTx/>
              <a:uFillTx/>
              <a:latin typeface="Century Gothic" panose="020B0502020202020204" pitchFamily="34" charset="0"/>
              <a:ea typeface="Calibri Regular" charset="0"/>
              <a:cs typeface="Calibri Regular" charset="0"/>
            </a:endParaRPr>
          </a:p>
        </p:txBody>
      </p:sp>
      <p:sp>
        <p:nvSpPr>
          <p:cNvPr id="368" name="Oval 367">
            <a:extLst>
              <a:ext uri="{FF2B5EF4-FFF2-40B4-BE49-F238E27FC236}">
                <a16:creationId xmlns:a16="http://schemas.microsoft.com/office/drawing/2014/main" id="{4B85D3E4-30B7-4249-9ED4-9BA6CE7E0053}"/>
              </a:ext>
            </a:extLst>
          </p:cNvPr>
          <p:cNvSpPr/>
          <p:nvPr/>
        </p:nvSpPr>
        <p:spPr>
          <a:xfrm>
            <a:off x="10733495" y="4235734"/>
            <a:ext cx="822746" cy="822746"/>
          </a:xfrm>
          <a:prstGeom prst="ellipse">
            <a:avLst/>
          </a:prstGeom>
          <a:solidFill>
            <a:srgbClr val="FFFFFF">
              <a:alpha val="65098"/>
            </a:srgbClr>
          </a:solidFill>
          <a:ln w="12700" cap="flat" cmpd="sng" algn="ctr">
            <a:noFill/>
            <a:prstDash val="solid"/>
            <a:miter lim="800000"/>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369" name="TextBox 368">
            <a:extLst>
              <a:ext uri="{FF2B5EF4-FFF2-40B4-BE49-F238E27FC236}">
                <a16:creationId xmlns:a16="http://schemas.microsoft.com/office/drawing/2014/main" id="{BEF937D3-7A97-469D-B8A2-92A447AD0082}"/>
              </a:ext>
            </a:extLst>
          </p:cNvPr>
          <p:cNvSpPr txBox="1"/>
          <p:nvPr/>
        </p:nvSpPr>
        <p:spPr>
          <a:xfrm>
            <a:off x="10417141" y="5075324"/>
            <a:ext cx="1455458" cy="673855"/>
          </a:xfrm>
          <a:prstGeom prst="rect">
            <a:avLst/>
          </a:prstGeom>
          <a:noFill/>
        </p:spPr>
        <p:txBody>
          <a:bodyPr wrap="square" rtlCol="0">
            <a:spAutoFit/>
          </a:bodyPr>
          <a:lstStyle/>
          <a:p>
            <a:pPr marL="0" marR="0" lvl="0" indent="0" algn="ctr" defTabSz="914126" rtl="0" eaLnBrk="1" fontAlgn="auto" latinLnBrk="0" hangingPunct="1">
              <a:lnSpc>
                <a:spcPct val="90000"/>
              </a:lnSpc>
              <a:spcBef>
                <a:spcPts val="0"/>
              </a:spcBef>
              <a:spcAft>
                <a:spcPts val="0"/>
              </a:spcAft>
              <a:buClr>
                <a:srgbClr val="D0232B"/>
              </a:buClr>
              <a:buSzTx/>
              <a:buFontTx/>
              <a:buNone/>
              <a:tabLst/>
              <a:defRPr/>
            </a:pPr>
            <a:r>
              <a:rPr kumimoji="0" lang="en-US" sz="1400" b="1" i="0" u="none" strike="noStrike" kern="1200" cap="none" spc="0" normalizeH="0" baseline="0" noProof="0">
                <a:ln>
                  <a:noFill/>
                </a:ln>
                <a:solidFill>
                  <a:srgbClr val="293E40"/>
                </a:solidFill>
                <a:effectLst/>
                <a:uLnTx/>
                <a:uFillTx/>
                <a:latin typeface="Century Gothic" panose="020B0502020202020204" pitchFamily="34" charset="0"/>
                <a:ea typeface="Calibri Regular" charset="0"/>
                <a:cs typeface="Calibri Regular" charset="0"/>
              </a:rPr>
              <a:t>Expert-</a:t>
            </a:r>
            <a:r>
              <a:rPr kumimoji="0" lang="en-US" sz="1400" b="1" i="0" u="none" strike="noStrike" kern="1200" cap="none" spc="0" normalizeH="0" baseline="0" noProof="0" err="1">
                <a:ln>
                  <a:noFill/>
                </a:ln>
                <a:solidFill>
                  <a:srgbClr val="293E40"/>
                </a:solidFill>
                <a:effectLst/>
                <a:uLnTx/>
                <a:uFillTx/>
                <a:latin typeface="Century Gothic" panose="020B0502020202020204" pitchFamily="34" charset="0"/>
                <a:ea typeface="Calibri Regular" charset="0"/>
                <a:cs typeface="Calibri Regular" charset="0"/>
              </a:rPr>
              <a:t>PAlidated</a:t>
            </a:r>
            <a:r>
              <a:rPr kumimoji="0" lang="en-US" sz="1400" b="1" i="0" u="none" strike="noStrike" kern="1200" cap="none" spc="0" normalizeH="0" baseline="0" noProof="0">
                <a:ln>
                  <a:noFill/>
                </a:ln>
                <a:solidFill>
                  <a:srgbClr val="293E40"/>
                </a:solidFill>
                <a:effectLst/>
                <a:uLnTx/>
                <a:uFillTx/>
                <a:latin typeface="Century Gothic" panose="020B0502020202020204" pitchFamily="34" charset="0"/>
                <a:ea typeface="Calibri Regular" charset="0"/>
                <a:cs typeface="Calibri Regular" charset="0"/>
              </a:rPr>
              <a:t> </a:t>
            </a:r>
            <a:br>
              <a:rPr kumimoji="0" lang="en-US" sz="1400" b="1" i="0" u="none" strike="noStrike" kern="1200" cap="none" spc="0" normalizeH="0" baseline="0" noProof="0">
                <a:ln>
                  <a:noFill/>
                </a:ln>
                <a:solidFill>
                  <a:srgbClr val="293E40"/>
                </a:solidFill>
                <a:effectLst/>
                <a:uLnTx/>
                <a:uFillTx/>
                <a:latin typeface="Century Gothic" panose="020B0502020202020204" pitchFamily="34" charset="0"/>
                <a:ea typeface="Calibri Regular" charset="0"/>
                <a:cs typeface="Calibri Regular" charset="0"/>
              </a:rPr>
            </a:br>
            <a:endParaRPr kumimoji="0" lang="en-US" sz="1400" b="0" i="0" u="none" strike="noStrike" kern="1200" cap="none" spc="0" normalizeH="0" baseline="0" noProof="0">
              <a:ln>
                <a:noFill/>
              </a:ln>
              <a:solidFill>
                <a:srgbClr val="293E40"/>
              </a:solidFill>
              <a:effectLst/>
              <a:uLnTx/>
              <a:uFillTx/>
              <a:latin typeface="Century Gothic" panose="020B0502020202020204" pitchFamily="34" charset="0"/>
              <a:ea typeface="Calibri Regular" charset="0"/>
              <a:cs typeface="Calibri Regular" charset="0"/>
            </a:endParaRPr>
          </a:p>
        </p:txBody>
      </p:sp>
      <p:sp>
        <p:nvSpPr>
          <p:cNvPr id="380" name="TextBox 379">
            <a:extLst>
              <a:ext uri="{FF2B5EF4-FFF2-40B4-BE49-F238E27FC236}">
                <a16:creationId xmlns:a16="http://schemas.microsoft.com/office/drawing/2014/main" id="{7D8D4B85-6FD6-4FF2-9B3C-920345419F26}"/>
              </a:ext>
            </a:extLst>
          </p:cNvPr>
          <p:cNvSpPr txBox="1"/>
          <p:nvPr/>
        </p:nvSpPr>
        <p:spPr>
          <a:xfrm>
            <a:off x="475795" y="5325434"/>
            <a:ext cx="1207605" cy="244618"/>
          </a:xfrm>
          <a:prstGeom prst="rect">
            <a:avLst/>
          </a:prstGeom>
          <a:noFill/>
        </p:spPr>
        <p:txBody>
          <a:bodyPr wrap="square" rtlCol="0">
            <a:spAutoFit/>
          </a:bodyPr>
          <a:lstStyle/>
          <a:p>
            <a:pPr marL="0" marR="0" lvl="0" indent="0" algn="l" defTabSz="914126"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t>Designed for:</a:t>
            </a:r>
          </a:p>
        </p:txBody>
      </p:sp>
      <p:sp>
        <p:nvSpPr>
          <p:cNvPr id="381" name="Rectangle 380">
            <a:extLst>
              <a:ext uri="{FF2B5EF4-FFF2-40B4-BE49-F238E27FC236}">
                <a16:creationId xmlns:a16="http://schemas.microsoft.com/office/drawing/2014/main" id="{5DB1F3AA-CE10-45F8-AC34-BB89CDEBDE95}"/>
              </a:ext>
            </a:extLst>
          </p:cNvPr>
          <p:cNvSpPr/>
          <p:nvPr/>
        </p:nvSpPr>
        <p:spPr>
          <a:xfrm>
            <a:off x="510861" y="5549483"/>
            <a:ext cx="4571784" cy="620922"/>
          </a:xfrm>
          <a:prstGeom prst="rect">
            <a:avLst/>
          </a:prstGeom>
          <a:solidFill>
            <a:srgbClr val="ECC6C6"/>
          </a:solidFill>
          <a:ln w="12700" cap="flat" cmpd="sng" algn="ctr">
            <a:noFill/>
            <a:prstDash val="solid"/>
            <a:miter lim="800000"/>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382" name="Group 381">
            <a:extLst>
              <a:ext uri="{FF2B5EF4-FFF2-40B4-BE49-F238E27FC236}">
                <a16:creationId xmlns:a16="http://schemas.microsoft.com/office/drawing/2014/main" id="{1F8AF25A-4887-462F-ADF7-C4FCEC2513DA}"/>
              </a:ext>
            </a:extLst>
          </p:cNvPr>
          <p:cNvGrpSpPr/>
          <p:nvPr/>
        </p:nvGrpSpPr>
        <p:grpSpPr>
          <a:xfrm>
            <a:off x="565103" y="5594336"/>
            <a:ext cx="535747" cy="535747"/>
            <a:chOff x="4832712" y="2338406"/>
            <a:chExt cx="640080" cy="640080"/>
          </a:xfrm>
        </p:grpSpPr>
        <p:sp>
          <p:nvSpPr>
            <p:cNvPr id="383" name="Rectangle 382">
              <a:extLst>
                <a:ext uri="{FF2B5EF4-FFF2-40B4-BE49-F238E27FC236}">
                  <a16:creationId xmlns:a16="http://schemas.microsoft.com/office/drawing/2014/main" id="{1FA388B1-7E9B-447C-9DDF-998133B5E76B}"/>
                </a:ext>
              </a:extLst>
            </p:cNvPr>
            <p:cNvSpPr/>
            <p:nvPr/>
          </p:nvSpPr>
          <p:spPr>
            <a:xfrm>
              <a:off x="4832712" y="2338406"/>
              <a:ext cx="640080" cy="640080"/>
            </a:xfrm>
            <a:prstGeom prst="rect">
              <a:avLst/>
            </a:prstGeom>
            <a:solidFill>
              <a:schemeClr val="bg1">
                <a:alpha val="50000"/>
              </a:schemeClr>
            </a:solidFill>
            <a:ln w="12700" cap="flat" cmpd="sng" algn="ctr">
              <a:noFill/>
              <a:prstDash val="solid"/>
              <a:miter lim="800000"/>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384" name="Group 65">
              <a:extLst>
                <a:ext uri="{FF2B5EF4-FFF2-40B4-BE49-F238E27FC236}">
                  <a16:creationId xmlns:a16="http://schemas.microsoft.com/office/drawing/2014/main" id="{75C7EA27-0A19-4ED0-ACF3-63F28F511D47}"/>
                </a:ext>
              </a:extLst>
            </p:cNvPr>
            <p:cNvGrpSpPr>
              <a:grpSpLocks noChangeAspect="1"/>
            </p:cNvGrpSpPr>
            <p:nvPr/>
          </p:nvGrpSpPr>
          <p:grpSpPr bwMode="auto">
            <a:xfrm>
              <a:off x="4962252" y="2423497"/>
              <a:ext cx="381000" cy="469899"/>
              <a:chOff x="6950" y="2203"/>
              <a:chExt cx="240" cy="296"/>
            </a:xfrm>
          </p:grpSpPr>
          <p:sp>
            <p:nvSpPr>
              <p:cNvPr id="385" name="Freeform 66">
                <a:extLst>
                  <a:ext uri="{FF2B5EF4-FFF2-40B4-BE49-F238E27FC236}">
                    <a16:creationId xmlns:a16="http://schemas.microsoft.com/office/drawing/2014/main" id="{A116694C-6292-499C-A1D2-3299A4465256}"/>
                  </a:ext>
                </a:extLst>
              </p:cNvPr>
              <p:cNvSpPr>
                <a:spLocks/>
              </p:cNvSpPr>
              <p:nvPr/>
            </p:nvSpPr>
            <p:spPr bwMode="auto">
              <a:xfrm>
                <a:off x="7049" y="2279"/>
                <a:ext cx="42" cy="84"/>
              </a:xfrm>
              <a:custGeom>
                <a:avLst/>
                <a:gdLst>
                  <a:gd name="T0" fmla="*/ 35 w 36"/>
                  <a:gd name="T1" fmla="*/ 51 h 69"/>
                  <a:gd name="T2" fmla="*/ 24 w 36"/>
                  <a:gd name="T3" fmla="*/ 29 h 69"/>
                  <a:gd name="T4" fmla="*/ 33 w 36"/>
                  <a:gd name="T5" fmla="*/ 20 h 69"/>
                  <a:gd name="T6" fmla="*/ 34 w 36"/>
                  <a:gd name="T7" fmla="*/ 17 h 69"/>
                  <a:gd name="T8" fmla="*/ 33 w 36"/>
                  <a:gd name="T9" fmla="*/ 13 h 69"/>
                  <a:gd name="T10" fmla="*/ 22 w 36"/>
                  <a:gd name="T11" fmla="*/ 2 h 69"/>
                  <a:gd name="T12" fmla="*/ 14 w 36"/>
                  <a:gd name="T13" fmla="*/ 3 h 69"/>
                  <a:gd name="T14" fmla="*/ 4 w 36"/>
                  <a:gd name="T15" fmla="*/ 13 h 69"/>
                  <a:gd name="T16" fmla="*/ 4 w 36"/>
                  <a:gd name="T17" fmla="*/ 21 h 69"/>
                  <a:gd name="T18" fmla="*/ 12 w 36"/>
                  <a:gd name="T19" fmla="*/ 29 h 69"/>
                  <a:gd name="T20" fmla="*/ 1 w 36"/>
                  <a:gd name="T21" fmla="*/ 51 h 69"/>
                  <a:gd name="T22" fmla="*/ 2 w 36"/>
                  <a:gd name="T23" fmla="*/ 57 h 69"/>
                  <a:gd name="T24" fmla="*/ 15 w 36"/>
                  <a:gd name="T25" fmla="*/ 68 h 69"/>
                  <a:gd name="T26" fmla="*/ 18 w 36"/>
                  <a:gd name="T27" fmla="*/ 69 h 69"/>
                  <a:gd name="T28" fmla="*/ 21 w 36"/>
                  <a:gd name="T29" fmla="*/ 68 h 69"/>
                  <a:gd name="T30" fmla="*/ 33 w 36"/>
                  <a:gd name="T31" fmla="*/ 57 h 69"/>
                  <a:gd name="T32" fmla="*/ 35 w 36"/>
                  <a:gd name="T33" fmla="*/ 5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69">
                    <a:moveTo>
                      <a:pt x="35" y="51"/>
                    </a:moveTo>
                    <a:cubicBezTo>
                      <a:pt x="24" y="29"/>
                      <a:pt x="24" y="29"/>
                      <a:pt x="24" y="29"/>
                    </a:cubicBezTo>
                    <a:cubicBezTo>
                      <a:pt x="33" y="20"/>
                      <a:pt x="33" y="20"/>
                      <a:pt x="33" y="20"/>
                    </a:cubicBezTo>
                    <a:cubicBezTo>
                      <a:pt x="34" y="19"/>
                      <a:pt x="34" y="18"/>
                      <a:pt x="34" y="17"/>
                    </a:cubicBezTo>
                    <a:cubicBezTo>
                      <a:pt x="34" y="15"/>
                      <a:pt x="34" y="14"/>
                      <a:pt x="33" y="13"/>
                    </a:cubicBezTo>
                    <a:cubicBezTo>
                      <a:pt x="22" y="2"/>
                      <a:pt x="22" y="2"/>
                      <a:pt x="22" y="2"/>
                    </a:cubicBezTo>
                    <a:cubicBezTo>
                      <a:pt x="20" y="0"/>
                      <a:pt x="16" y="1"/>
                      <a:pt x="14" y="3"/>
                    </a:cubicBezTo>
                    <a:cubicBezTo>
                      <a:pt x="4" y="13"/>
                      <a:pt x="4" y="13"/>
                      <a:pt x="4" y="13"/>
                    </a:cubicBezTo>
                    <a:cubicBezTo>
                      <a:pt x="1" y="15"/>
                      <a:pt x="1" y="19"/>
                      <a:pt x="4" y="21"/>
                    </a:cubicBezTo>
                    <a:cubicBezTo>
                      <a:pt x="12" y="29"/>
                      <a:pt x="12" y="29"/>
                      <a:pt x="12" y="29"/>
                    </a:cubicBezTo>
                    <a:cubicBezTo>
                      <a:pt x="1" y="51"/>
                      <a:pt x="1" y="51"/>
                      <a:pt x="1" y="51"/>
                    </a:cubicBezTo>
                    <a:cubicBezTo>
                      <a:pt x="0" y="53"/>
                      <a:pt x="0" y="56"/>
                      <a:pt x="2" y="57"/>
                    </a:cubicBezTo>
                    <a:cubicBezTo>
                      <a:pt x="15" y="68"/>
                      <a:pt x="15" y="68"/>
                      <a:pt x="15" y="68"/>
                    </a:cubicBezTo>
                    <a:cubicBezTo>
                      <a:pt x="16" y="69"/>
                      <a:pt x="17" y="69"/>
                      <a:pt x="18" y="69"/>
                    </a:cubicBezTo>
                    <a:cubicBezTo>
                      <a:pt x="19" y="69"/>
                      <a:pt x="20" y="69"/>
                      <a:pt x="21" y="68"/>
                    </a:cubicBezTo>
                    <a:cubicBezTo>
                      <a:pt x="33" y="57"/>
                      <a:pt x="33" y="57"/>
                      <a:pt x="33" y="57"/>
                    </a:cubicBezTo>
                    <a:cubicBezTo>
                      <a:pt x="35" y="56"/>
                      <a:pt x="36" y="53"/>
                      <a:pt x="35" y="51"/>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86" name="Freeform 67">
                <a:extLst>
                  <a:ext uri="{FF2B5EF4-FFF2-40B4-BE49-F238E27FC236}">
                    <a16:creationId xmlns:a16="http://schemas.microsoft.com/office/drawing/2014/main" id="{CE1EA5A6-191D-4E22-825B-31AC18E2154D}"/>
                  </a:ext>
                </a:extLst>
              </p:cNvPr>
              <p:cNvSpPr>
                <a:spLocks noEditPoints="1"/>
              </p:cNvSpPr>
              <p:nvPr/>
            </p:nvSpPr>
            <p:spPr bwMode="auto">
              <a:xfrm>
                <a:off x="7007" y="2203"/>
                <a:ext cx="127" cy="160"/>
              </a:xfrm>
              <a:custGeom>
                <a:avLst/>
                <a:gdLst>
                  <a:gd name="T0" fmla="*/ 102 w 108"/>
                  <a:gd name="T1" fmla="*/ 132 h 132"/>
                  <a:gd name="T2" fmla="*/ 96 w 108"/>
                  <a:gd name="T3" fmla="*/ 126 h 132"/>
                  <a:gd name="T4" fmla="*/ 96 w 108"/>
                  <a:gd name="T5" fmla="*/ 106 h 132"/>
                  <a:gd name="T6" fmla="*/ 54 w 108"/>
                  <a:gd name="T7" fmla="*/ 68 h 132"/>
                  <a:gd name="T8" fmla="*/ 12 w 108"/>
                  <a:gd name="T9" fmla="*/ 106 h 132"/>
                  <a:gd name="T10" fmla="*/ 12 w 108"/>
                  <a:gd name="T11" fmla="*/ 126 h 132"/>
                  <a:gd name="T12" fmla="*/ 6 w 108"/>
                  <a:gd name="T13" fmla="*/ 132 h 132"/>
                  <a:gd name="T14" fmla="*/ 0 w 108"/>
                  <a:gd name="T15" fmla="*/ 126 h 132"/>
                  <a:gd name="T16" fmla="*/ 0 w 108"/>
                  <a:gd name="T17" fmla="*/ 106 h 132"/>
                  <a:gd name="T18" fmla="*/ 30 w 108"/>
                  <a:gd name="T19" fmla="*/ 61 h 132"/>
                  <a:gd name="T20" fmla="*/ 32 w 108"/>
                  <a:gd name="T21" fmla="*/ 60 h 132"/>
                  <a:gd name="T22" fmla="*/ 30 w 108"/>
                  <a:gd name="T23" fmla="*/ 58 h 132"/>
                  <a:gd name="T24" fmla="*/ 20 w 108"/>
                  <a:gd name="T25" fmla="*/ 34 h 132"/>
                  <a:gd name="T26" fmla="*/ 54 w 108"/>
                  <a:gd name="T27" fmla="*/ 0 h 132"/>
                  <a:gd name="T28" fmla="*/ 88 w 108"/>
                  <a:gd name="T29" fmla="*/ 34 h 132"/>
                  <a:gd name="T30" fmla="*/ 78 w 108"/>
                  <a:gd name="T31" fmla="*/ 58 h 132"/>
                  <a:gd name="T32" fmla="*/ 76 w 108"/>
                  <a:gd name="T33" fmla="*/ 60 h 132"/>
                  <a:gd name="T34" fmla="*/ 78 w 108"/>
                  <a:gd name="T35" fmla="*/ 61 h 132"/>
                  <a:gd name="T36" fmla="*/ 108 w 108"/>
                  <a:gd name="T37" fmla="*/ 106 h 132"/>
                  <a:gd name="T38" fmla="*/ 108 w 108"/>
                  <a:gd name="T39" fmla="*/ 126 h 132"/>
                  <a:gd name="T40" fmla="*/ 102 w 108"/>
                  <a:gd name="T41" fmla="*/ 132 h 132"/>
                  <a:gd name="T42" fmla="*/ 54 w 108"/>
                  <a:gd name="T43" fmla="*/ 12 h 132"/>
                  <a:gd name="T44" fmla="*/ 32 w 108"/>
                  <a:gd name="T45" fmla="*/ 34 h 132"/>
                  <a:gd name="T46" fmla="*/ 54 w 108"/>
                  <a:gd name="T47" fmla="*/ 56 h 132"/>
                  <a:gd name="T48" fmla="*/ 76 w 108"/>
                  <a:gd name="T49" fmla="*/ 34 h 132"/>
                  <a:gd name="T50" fmla="*/ 54 w 108"/>
                  <a:gd name="T51"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8" h="132">
                    <a:moveTo>
                      <a:pt x="102" y="132"/>
                    </a:moveTo>
                    <a:cubicBezTo>
                      <a:pt x="99" y="132"/>
                      <a:pt x="96" y="129"/>
                      <a:pt x="96" y="126"/>
                    </a:cubicBezTo>
                    <a:cubicBezTo>
                      <a:pt x="96" y="106"/>
                      <a:pt x="96" y="106"/>
                      <a:pt x="96" y="106"/>
                    </a:cubicBezTo>
                    <a:cubicBezTo>
                      <a:pt x="96" y="85"/>
                      <a:pt x="77" y="68"/>
                      <a:pt x="54" y="68"/>
                    </a:cubicBezTo>
                    <a:cubicBezTo>
                      <a:pt x="31" y="68"/>
                      <a:pt x="12" y="85"/>
                      <a:pt x="12" y="106"/>
                    </a:cubicBezTo>
                    <a:cubicBezTo>
                      <a:pt x="12" y="126"/>
                      <a:pt x="12" y="126"/>
                      <a:pt x="12" y="126"/>
                    </a:cubicBezTo>
                    <a:cubicBezTo>
                      <a:pt x="12" y="129"/>
                      <a:pt x="9" y="132"/>
                      <a:pt x="6" y="132"/>
                    </a:cubicBezTo>
                    <a:cubicBezTo>
                      <a:pt x="3" y="132"/>
                      <a:pt x="0" y="129"/>
                      <a:pt x="0" y="126"/>
                    </a:cubicBezTo>
                    <a:cubicBezTo>
                      <a:pt x="0" y="106"/>
                      <a:pt x="0" y="106"/>
                      <a:pt x="0" y="106"/>
                    </a:cubicBezTo>
                    <a:cubicBezTo>
                      <a:pt x="0" y="87"/>
                      <a:pt x="11" y="70"/>
                      <a:pt x="30" y="61"/>
                    </a:cubicBezTo>
                    <a:cubicBezTo>
                      <a:pt x="32" y="60"/>
                      <a:pt x="32" y="60"/>
                      <a:pt x="32" y="60"/>
                    </a:cubicBezTo>
                    <a:cubicBezTo>
                      <a:pt x="30" y="58"/>
                      <a:pt x="30" y="58"/>
                      <a:pt x="30" y="58"/>
                    </a:cubicBezTo>
                    <a:cubicBezTo>
                      <a:pt x="24" y="52"/>
                      <a:pt x="20" y="43"/>
                      <a:pt x="20" y="34"/>
                    </a:cubicBezTo>
                    <a:cubicBezTo>
                      <a:pt x="20" y="15"/>
                      <a:pt x="35" y="0"/>
                      <a:pt x="54" y="0"/>
                    </a:cubicBezTo>
                    <a:cubicBezTo>
                      <a:pt x="73" y="0"/>
                      <a:pt x="88" y="15"/>
                      <a:pt x="88" y="34"/>
                    </a:cubicBezTo>
                    <a:cubicBezTo>
                      <a:pt x="88" y="43"/>
                      <a:pt x="84" y="52"/>
                      <a:pt x="78" y="58"/>
                    </a:cubicBezTo>
                    <a:cubicBezTo>
                      <a:pt x="76" y="60"/>
                      <a:pt x="76" y="60"/>
                      <a:pt x="76" y="60"/>
                    </a:cubicBezTo>
                    <a:cubicBezTo>
                      <a:pt x="78" y="61"/>
                      <a:pt x="78" y="61"/>
                      <a:pt x="78" y="61"/>
                    </a:cubicBezTo>
                    <a:cubicBezTo>
                      <a:pt x="97" y="70"/>
                      <a:pt x="108" y="87"/>
                      <a:pt x="108" y="106"/>
                    </a:cubicBezTo>
                    <a:cubicBezTo>
                      <a:pt x="108" y="126"/>
                      <a:pt x="108" y="126"/>
                      <a:pt x="108" y="126"/>
                    </a:cubicBezTo>
                    <a:cubicBezTo>
                      <a:pt x="108" y="129"/>
                      <a:pt x="105" y="132"/>
                      <a:pt x="102" y="132"/>
                    </a:cubicBezTo>
                    <a:close/>
                    <a:moveTo>
                      <a:pt x="54" y="12"/>
                    </a:moveTo>
                    <a:cubicBezTo>
                      <a:pt x="42" y="12"/>
                      <a:pt x="32" y="22"/>
                      <a:pt x="32" y="34"/>
                    </a:cubicBezTo>
                    <a:cubicBezTo>
                      <a:pt x="32" y="46"/>
                      <a:pt x="42" y="56"/>
                      <a:pt x="54" y="56"/>
                    </a:cubicBezTo>
                    <a:cubicBezTo>
                      <a:pt x="66" y="56"/>
                      <a:pt x="76" y="46"/>
                      <a:pt x="76" y="34"/>
                    </a:cubicBezTo>
                    <a:cubicBezTo>
                      <a:pt x="76" y="22"/>
                      <a:pt x="66" y="12"/>
                      <a:pt x="54"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87" name="Freeform 68">
                <a:extLst>
                  <a:ext uri="{FF2B5EF4-FFF2-40B4-BE49-F238E27FC236}">
                    <a16:creationId xmlns:a16="http://schemas.microsoft.com/office/drawing/2014/main" id="{B4FD73E1-1FF0-4846-8322-FA973D4CF701}"/>
                  </a:ext>
                </a:extLst>
              </p:cNvPr>
              <p:cNvSpPr>
                <a:spLocks noEditPoints="1"/>
              </p:cNvSpPr>
              <p:nvPr/>
            </p:nvSpPr>
            <p:spPr bwMode="auto">
              <a:xfrm>
                <a:off x="6950" y="2378"/>
                <a:ext cx="240" cy="92"/>
              </a:xfrm>
              <a:custGeom>
                <a:avLst/>
                <a:gdLst>
                  <a:gd name="T0" fmla="*/ 198 w 204"/>
                  <a:gd name="T1" fmla="*/ 76 h 76"/>
                  <a:gd name="T2" fmla="*/ 6 w 204"/>
                  <a:gd name="T3" fmla="*/ 76 h 76"/>
                  <a:gd name="T4" fmla="*/ 0 w 204"/>
                  <a:gd name="T5" fmla="*/ 70 h 76"/>
                  <a:gd name="T6" fmla="*/ 0 w 204"/>
                  <a:gd name="T7" fmla="*/ 18 h 76"/>
                  <a:gd name="T8" fmla="*/ 18 w 204"/>
                  <a:gd name="T9" fmla="*/ 0 h 76"/>
                  <a:gd name="T10" fmla="*/ 186 w 204"/>
                  <a:gd name="T11" fmla="*/ 0 h 76"/>
                  <a:gd name="T12" fmla="*/ 204 w 204"/>
                  <a:gd name="T13" fmla="*/ 18 h 76"/>
                  <a:gd name="T14" fmla="*/ 204 w 204"/>
                  <a:gd name="T15" fmla="*/ 70 h 76"/>
                  <a:gd name="T16" fmla="*/ 198 w 204"/>
                  <a:gd name="T17" fmla="*/ 76 h 76"/>
                  <a:gd name="T18" fmla="*/ 12 w 204"/>
                  <a:gd name="T19" fmla="*/ 64 h 76"/>
                  <a:gd name="T20" fmla="*/ 192 w 204"/>
                  <a:gd name="T21" fmla="*/ 64 h 76"/>
                  <a:gd name="T22" fmla="*/ 192 w 204"/>
                  <a:gd name="T23" fmla="*/ 18 h 76"/>
                  <a:gd name="T24" fmla="*/ 186 w 204"/>
                  <a:gd name="T25" fmla="*/ 12 h 76"/>
                  <a:gd name="T26" fmla="*/ 18 w 204"/>
                  <a:gd name="T27" fmla="*/ 12 h 76"/>
                  <a:gd name="T28" fmla="*/ 12 w 204"/>
                  <a:gd name="T29" fmla="*/ 18 h 76"/>
                  <a:gd name="T30" fmla="*/ 12 w 204"/>
                  <a:gd name="T31" fmla="*/ 6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76">
                    <a:moveTo>
                      <a:pt x="198" y="76"/>
                    </a:moveTo>
                    <a:cubicBezTo>
                      <a:pt x="6" y="76"/>
                      <a:pt x="6" y="76"/>
                      <a:pt x="6" y="76"/>
                    </a:cubicBezTo>
                    <a:cubicBezTo>
                      <a:pt x="3" y="76"/>
                      <a:pt x="0" y="73"/>
                      <a:pt x="0" y="70"/>
                    </a:cubicBezTo>
                    <a:cubicBezTo>
                      <a:pt x="0" y="18"/>
                      <a:pt x="0" y="18"/>
                      <a:pt x="0" y="18"/>
                    </a:cubicBezTo>
                    <a:cubicBezTo>
                      <a:pt x="0" y="8"/>
                      <a:pt x="8" y="0"/>
                      <a:pt x="18" y="0"/>
                    </a:cubicBezTo>
                    <a:cubicBezTo>
                      <a:pt x="186" y="0"/>
                      <a:pt x="186" y="0"/>
                      <a:pt x="186" y="0"/>
                    </a:cubicBezTo>
                    <a:cubicBezTo>
                      <a:pt x="196" y="0"/>
                      <a:pt x="204" y="8"/>
                      <a:pt x="204" y="18"/>
                    </a:cubicBezTo>
                    <a:cubicBezTo>
                      <a:pt x="204" y="70"/>
                      <a:pt x="204" y="70"/>
                      <a:pt x="204" y="70"/>
                    </a:cubicBezTo>
                    <a:cubicBezTo>
                      <a:pt x="204" y="73"/>
                      <a:pt x="201" y="76"/>
                      <a:pt x="198" y="76"/>
                    </a:cubicBezTo>
                    <a:close/>
                    <a:moveTo>
                      <a:pt x="12" y="64"/>
                    </a:moveTo>
                    <a:cubicBezTo>
                      <a:pt x="192" y="64"/>
                      <a:pt x="192" y="64"/>
                      <a:pt x="192" y="64"/>
                    </a:cubicBezTo>
                    <a:cubicBezTo>
                      <a:pt x="192" y="18"/>
                      <a:pt x="192" y="18"/>
                      <a:pt x="192" y="18"/>
                    </a:cubicBezTo>
                    <a:cubicBezTo>
                      <a:pt x="192" y="15"/>
                      <a:pt x="189" y="12"/>
                      <a:pt x="186" y="12"/>
                    </a:cubicBezTo>
                    <a:cubicBezTo>
                      <a:pt x="18" y="12"/>
                      <a:pt x="18" y="12"/>
                      <a:pt x="18" y="12"/>
                    </a:cubicBezTo>
                    <a:cubicBezTo>
                      <a:pt x="15" y="12"/>
                      <a:pt x="12" y="15"/>
                      <a:pt x="12" y="18"/>
                    </a:cubicBezTo>
                    <a:lnTo>
                      <a:pt x="12" y="64"/>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88" name="Freeform 69">
                <a:extLst>
                  <a:ext uri="{FF2B5EF4-FFF2-40B4-BE49-F238E27FC236}">
                    <a16:creationId xmlns:a16="http://schemas.microsoft.com/office/drawing/2014/main" id="{E2839F77-D2DD-41A7-B71F-BB7A07ACE819}"/>
                  </a:ext>
                </a:extLst>
              </p:cNvPr>
              <p:cNvSpPr>
                <a:spLocks/>
              </p:cNvSpPr>
              <p:nvPr/>
            </p:nvSpPr>
            <p:spPr bwMode="auto">
              <a:xfrm>
                <a:off x="6950" y="2446"/>
                <a:ext cx="14" cy="53"/>
              </a:xfrm>
              <a:custGeom>
                <a:avLst/>
                <a:gdLst>
                  <a:gd name="T0" fmla="*/ 6 w 12"/>
                  <a:gd name="T1" fmla="*/ 44 h 44"/>
                  <a:gd name="T2" fmla="*/ 0 w 12"/>
                  <a:gd name="T3" fmla="*/ 38 h 44"/>
                  <a:gd name="T4" fmla="*/ 0 w 12"/>
                  <a:gd name="T5" fmla="*/ 6 h 44"/>
                  <a:gd name="T6" fmla="*/ 6 w 12"/>
                  <a:gd name="T7" fmla="*/ 0 h 44"/>
                  <a:gd name="T8" fmla="*/ 12 w 12"/>
                  <a:gd name="T9" fmla="*/ 6 h 44"/>
                  <a:gd name="T10" fmla="*/ 12 w 12"/>
                  <a:gd name="T11" fmla="*/ 38 h 44"/>
                  <a:gd name="T12" fmla="*/ 6 w 12"/>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12" h="44">
                    <a:moveTo>
                      <a:pt x="6" y="44"/>
                    </a:moveTo>
                    <a:cubicBezTo>
                      <a:pt x="3" y="44"/>
                      <a:pt x="0" y="41"/>
                      <a:pt x="0" y="38"/>
                    </a:cubicBezTo>
                    <a:cubicBezTo>
                      <a:pt x="0" y="6"/>
                      <a:pt x="0" y="6"/>
                      <a:pt x="0" y="6"/>
                    </a:cubicBezTo>
                    <a:cubicBezTo>
                      <a:pt x="0" y="3"/>
                      <a:pt x="3" y="0"/>
                      <a:pt x="6" y="0"/>
                    </a:cubicBezTo>
                    <a:cubicBezTo>
                      <a:pt x="9" y="0"/>
                      <a:pt x="12" y="3"/>
                      <a:pt x="12" y="6"/>
                    </a:cubicBezTo>
                    <a:cubicBezTo>
                      <a:pt x="12" y="38"/>
                      <a:pt x="12" y="38"/>
                      <a:pt x="12" y="38"/>
                    </a:cubicBezTo>
                    <a:cubicBezTo>
                      <a:pt x="12" y="41"/>
                      <a:pt x="9" y="44"/>
                      <a:pt x="6" y="44"/>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89" name="Freeform 70">
                <a:extLst>
                  <a:ext uri="{FF2B5EF4-FFF2-40B4-BE49-F238E27FC236}">
                    <a16:creationId xmlns:a16="http://schemas.microsoft.com/office/drawing/2014/main" id="{D70D771C-A5E5-45F3-B864-5655FBA227C3}"/>
                  </a:ext>
                </a:extLst>
              </p:cNvPr>
              <p:cNvSpPr>
                <a:spLocks/>
              </p:cNvSpPr>
              <p:nvPr/>
            </p:nvSpPr>
            <p:spPr bwMode="auto">
              <a:xfrm>
                <a:off x="7176" y="2446"/>
                <a:ext cx="14" cy="53"/>
              </a:xfrm>
              <a:custGeom>
                <a:avLst/>
                <a:gdLst>
                  <a:gd name="T0" fmla="*/ 6 w 12"/>
                  <a:gd name="T1" fmla="*/ 44 h 44"/>
                  <a:gd name="T2" fmla="*/ 0 w 12"/>
                  <a:gd name="T3" fmla="*/ 38 h 44"/>
                  <a:gd name="T4" fmla="*/ 0 w 12"/>
                  <a:gd name="T5" fmla="*/ 6 h 44"/>
                  <a:gd name="T6" fmla="*/ 6 w 12"/>
                  <a:gd name="T7" fmla="*/ 0 h 44"/>
                  <a:gd name="T8" fmla="*/ 12 w 12"/>
                  <a:gd name="T9" fmla="*/ 6 h 44"/>
                  <a:gd name="T10" fmla="*/ 12 w 12"/>
                  <a:gd name="T11" fmla="*/ 38 h 44"/>
                  <a:gd name="T12" fmla="*/ 6 w 12"/>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12" h="44">
                    <a:moveTo>
                      <a:pt x="6" y="44"/>
                    </a:moveTo>
                    <a:cubicBezTo>
                      <a:pt x="3" y="44"/>
                      <a:pt x="0" y="41"/>
                      <a:pt x="0" y="38"/>
                    </a:cubicBezTo>
                    <a:cubicBezTo>
                      <a:pt x="0" y="6"/>
                      <a:pt x="0" y="6"/>
                      <a:pt x="0" y="6"/>
                    </a:cubicBezTo>
                    <a:cubicBezTo>
                      <a:pt x="0" y="3"/>
                      <a:pt x="3" y="0"/>
                      <a:pt x="6" y="0"/>
                    </a:cubicBezTo>
                    <a:cubicBezTo>
                      <a:pt x="9" y="0"/>
                      <a:pt x="12" y="3"/>
                      <a:pt x="12" y="6"/>
                    </a:cubicBezTo>
                    <a:cubicBezTo>
                      <a:pt x="12" y="38"/>
                      <a:pt x="12" y="38"/>
                      <a:pt x="12" y="38"/>
                    </a:cubicBezTo>
                    <a:cubicBezTo>
                      <a:pt x="12" y="41"/>
                      <a:pt x="9" y="44"/>
                      <a:pt x="6" y="44"/>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grpSp>
      </p:grpSp>
      <p:sp>
        <p:nvSpPr>
          <p:cNvPr id="390" name="TextBox 389">
            <a:extLst>
              <a:ext uri="{FF2B5EF4-FFF2-40B4-BE49-F238E27FC236}">
                <a16:creationId xmlns:a16="http://schemas.microsoft.com/office/drawing/2014/main" id="{023D6BD5-8982-4EF2-AA43-B9DF88E1E93F}"/>
              </a:ext>
            </a:extLst>
          </p:cNvPr>
          <p:cNvSpPr txBox="1"/>
          <p:nvPr/>
        </p:nvSpPr>
        <p:spPr>
          <a:xfrm>
            <a:off x="1111018" y="5679826"/>
            <a:ext cx="1003382" cy="369236"/>
          </a:xfrm>
          <a:prstGeom prst="rect">
            <a:avLst/>
          </a:prstGeom>
          <a:noFill/>
        </p:spPr>
        <p:txBody>
          <a:bodyPr wrap="square" rtlCol="0">
            <a:spAutoFit/>
          </a:bodyPr>
          <a:lstStyle/>
          <a:p>
            <a:pPr marL="0" marR="0" lvl="0" indent="0" algn="l" defTabSz="914126" rtl="0" eaLnBrk="1" fontAlgn="auto" latinLnBrk="0" hangingPunct="1">
              <a:lnSpc>
                <a:spcPct val="9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t>Executive sponsors</a:t>
            </a:r>
          </a:p>
        </p:txBody>
      </p:sp>
      <p:grpSp>
        <p:nvGrpSpPr>
          <p:cNvPr id="391" name="Group 390">
            <a:extLst>
              <a:ext uri="{FF2B5EF4-FFF2-40B4-BE49-F238E27FC236}">
                <a16:creationId xmlns:a16="http://schemas.microsoft.com/office/drawing/2014/main" id="{D285E3F0-41D4-47FC-B573-7B2B82DBC289}"/>
              </a:ext>
            </a:extLst>
          </p:cNvPr>
          <p:cNvGrpSpPr/>
          <p:nvPr/>
        </p:nvGrpSpPr>
        <p:grpSpPr>
          <a:xfrm>
            <a:off x="2014890" y="5589542"/>
            <a:ext cx="538685" cy="538685"/>
            <a:chOff x="4816015" y="3067582"/>
            <a:chExt cx="640080" cy="640080"/>
          </a:xfrm>
        </p:grpSpPr>
        <p:sp>
          <p:nvSpPr>
            <p:cNvPr id="392" name="Rectangle 391">
              <a:extLst>
                <a:ext uri="{FF2B5EF4-FFF2-40B4-BE49-F238E27FC236}">
                  <a16:creationId xmlns:a16="http://schemas.microsoft.com/office/drawing/2014/main" id="{26B70894-D9A1-4944-AAB3-07C70A08B486}"/>
                </a:ext>
              </a:extLst>
            </p:cNvPr>
            <p:cNvSpPr/>
            <p:nvPr/>
          </p:nvSpPr>
          <p:spPr>
            <a:xfrm>
              <a:off x="4816015" y="3067582"/>
              <a:ext cx="640080" cy="640080"/>
            </a:xfrm>
            <a:prstGeom prst="rect">
              <a:avLst/>
            </a:prstGeom>
            <a:solidFill>
              <a:schemeClr val="bg1">
                <a:alpha val="50000"/>
              </a:schemeClr>
            </a:solidFill>
            <a:ln w="12700" cap="flat" cmpd="sng" algn="ctr">
              <a:noFill/>
              <a:prstDash val="solid"/>
              <a:miter lim="800000"/>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393" name="Group 392">
              <a:extLst>
                <a:ext uri="{FF2B5EF4-FFF2-40B4-BE49-F238E27FC236}">
                  <a16:creationId xmlns:a16="http://schemas.microsoft.com/office/drawing/2014/main" id="{EAD2C74B-1A52-4FDB-B14C-6B227DA448CB}"/>
                </a:ext>
              </a:extLst>
            </p:cNvPr>
            <p:cNvGrpSpPr/>
            <p:nvPr/>
          </p:nvGrpSpPr>
          <p:grpSpPr>
            <a:xfrm>
              <a:off x="4921567" y="3158386"/>
              <a:ext cx="428977" cy="458473"/>
              <a:chOff x="5633853" y="3254427"/>
              <a:chExt cx="508917" cy="543910"/>
            </a:xfrm>
          </p:grpSpPr>
          <p:grpSp>
            <p:nvGrpSpPr>
              <p:cNvPr id="394" name="Group 32">
                <a:extLst>
                  <a:ext uri="{FF2B5EF4-FFF2-40B4-BE49-F238E27FC236}">
                    <a16:creationId xmlns:a16="http://schemas.microsoft.com/office/drawing/2014/main" id="{F000BFD7-2530-4950-A214-F94CD879E95E}"/>
                  </a:ext>
                </a:extLst>
              </p:cNvPr>
              <p:cNvGrpSpPr>
                <a:grpSpLocks noChangeAspect="1"/>
              </p:cNvGrpSpPr>
              <p:nvPr/>
            </p:nvGrpSpPr>
            <p:grpSpPr bwMode="auto">
              <a:xfrm>
                <a:off x="5633853" y="3471396"/>
                <a:ext cx="508917" cy="326941"/>
                <a:chOff x="6252" y="3370"/>
                <a:chExt cx="330" cy="212"/>
              </a:xfrm>
            </p:grpSpPr>
            <p:sp>
              <p:nvSpPr>
                <p:cNvPr id="396" name="Freeform 34">
                  <a:extLst>
                    <a:ext uri="{FF2B5EF4-FFF2-40B4-BE49-F238E27FC236}">
                      <a16:creationId xmlns:a16="http://schemas.microsoft.com/office/drawing/2014/main" id="{E1C4B30B-ADD2-4C60-8CA7-218F6CBDAACE}"/>
                    </a:ext>
                  </a:extLst>
                </p:cNvPr>
                <p:cNvSpPr>
                  <a:spLocks noEditPoints="1"/>
                </p:cNvSpPr>
                <p:nvPr/>
              </p:nvSpPr>
              <p:spPr bwMode="auto">
                <a:xfrm>
                  <a:off x="6252" y="3370"/>
                  <a:ext cx="110" cy="168"/>
                </a:xfrm>
                <a:custGeom>
                  <a:avLst/>
                  <a:gdLst>
                    <a:gd name="T0" fmla="*/ 80 w 84"/>
                    <a:gd name="T1" fmla="*/ 69 h 124"/>
                    <a:gd name="T2" fmla="*/ 77 w 84"/>
                    <a:gd name="T3" fmla="*/ 61 h 124"/>
                    <a:gd name="T4" fmla="*/ 73 w 84"/>
                    <a:gd name="T5" fmla="*/ 59 h 124"/>
                    <a:gd name="T6" fmla="*/ 84 w 84"/>
                    <a:gd name="T7" fmla="*/ 34 h 124"/>
                    <a:gd name="T8" fmla="*/ 50 w 84"/>
                    <a:gd name="T9" fmla="*/ 0 h 124"/>
                    <a:gd name="T10" fmla="*/ 16 w 84"/>
                    <a:gd name="T11" fmla="*/ 34 h 124"/>
                    <a:gd name="T12" fmla="*/ 30 w 84"/>
                    <a:gd name="T13" fmla="*/ 61 h 124"/>
                    <a:gd name="T14" fmla="*/ 0 w 84"/>
                    <a:gd name="T15" fmla="*/ 106 h 124"/>
                    <a:gd name="T16" fmla="*/ 0 w 84"/>
                    <a:gd name="T17" fmla="*/ 118 h 124"/>
                    <a:gd name="T18" fmla="*/ 6 w 84"/>
                    <a:gd name="T19" fmla="*/ 124 h 124"/>
                    <a:gd name="T20" fmla="*/ 12 w 84"/>
                    <a:gd name="T21" fmla="*/ 118 h 124"/>
                    <a:gd name="T22" fmla="*/ 12 w 84"/>
                    <a:gd name="T23" fmla="*/ 106 h 124"/>
                    <a:gd name="T24" fmla="*/ 54 w 84"/>
                    <a:gd name="T25" fmla="*/ 68 h 124"/>
                    <a:gd name="T26" fmla="*/ 72 w 84"/>
                    <a:gd name="T27" fmla="*/ 72 h 124"/>
                    <a:gd name="T28" fmla="*/ 80 w 84"/>
                    <a:gd name="T29" fmla="*/ 69 h 124"/>
                    <a:gd name="T30" fmla="*/ 50 w 84"/>
                    <a:gd name="T31" fmla="*/ 12 h 124"/>
                    <a:gd name="T32" fmla="*/ 72 w 84"/>
                    <a:gd name="T33" fmla="*/ 34 h 124"/>
                    <a:gd name="T34" fmla="*/ 50 w 84"/>
                    <a:gd name="T35" fmla="*/ 56 h 124"/>
                    <a:gd name="T36" fmla="*/ 28 w 84"/>
                    <a:gd name="T37" fmla="*/ 34 h 124"/>
                    <a:gd name="T38" fmla="*/ 50 w 84"/>
                    <a:gd name="T39" fmla="*/ 1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24">
                      <a:moveTo>
                        <a:pt x="80" y="69"/>
                      </a:moveTo>
                      <a:cubicBezTo>
                        <a:pt x="81" y="66"/>
                        <a:pt x="80" y="62"/>
                        <a:pt x="77" y="61"/>
                      </a:cubicBezTo>
                      <a:cubicBezTo>
                        <a:pt x="76" y="60"/>
                        <a:pt x="74" y="60"/>
                        <a:pt x="73" y="59"/>
                      </a:cubicBezTo>
                      <a:cubicBezTo>
                        <a:pt x="80" y="53"/>
                        <a:pt x="84" y="44"/>
                        <a:pt x="84" y="34"/>
                      </a:cubicBezTo>
                      <a:cubicBezTo>
                        <a:pt x="84" y="15"/>
                        <a:pt x="69" y="0"/>
                        <a:pt x="50" y="0"/>
                      </a:cubicBezTo>
                      <a:cubicBezTo>
                        <a:pt x="31" y="0"/>
                        <a:pt x="16" y="15"/>
                        <a:pt x="16" y="34"/>
                      </a:cubicBezTo>
                      <a:cubicBezTo>
                        <a:pt x="16" y="45"/>
                        <a:pt x="21" y="55"/>
                        <a:pt x="30" y="61"/>
                      </a:cubicBezTo>
                      <a:cubicBezTo>
                        <a:pt x="12" y="70"/>
                        <a:pt x="0" y="87"/>
                        <a:pt x="0" y="106"/>
                      </a:cubicBezTo>
                      <a:cubicBezTo>
                        <a:pt x="0" y="118"/>
                        <a:pt x="0" y="118"/>
                        <a:pt x="0" y="118"/>
                      </a:cubicBezTo>
                      <a:cubicBezTo>
                        <a:pt x="0" y="121"/>
                        <a:pt x="3" y="124"/>
                        <a:pt x="6" y="124"/>
                      </a:cubicBezTo>
                      <a:cubicBezTo>
                        <a:pt x="9" y="124"/>
                        <a:pt x="12" y="121"/>
                        <a:pt x="12" y="118"/>
                      </a:cubicBezTo>
                      <a:cubicBezTo>
                        <a:pt x="12" y="106"/>
                        <a:pt x="12" y="106"/>
                        <a:pt x="12" y="106"/>
                      </a:cubicBezTo>
                      <a:cubicBezTo>
                        <a:pt x="12" y="85"/>
                        <a:pt x="31" y="68"/>
                        <a:pt x="54" y="68"/>
                      </a:cubicBezTo>
                      <a:cubicBezTo>
                        <a:pt x="60" y="68"/>
                        <a:pt x="67" y="69"/>
                        <a:pt x="72" y="72"/>
                      </a:cubicBezTo>
                      <a:cubicBezTo>
                        <a:pt x="75" y="73"/>
                        <a:pt x="79" y="72"/>
                        <a:pt x="80" y="69"/>
                      </a:cubicBezTo>
                      <a:close/>
                      <a:moveTo>
                        <a:pt x="50" y="12"/>
                      </a:moveTo>
                      <a:cubicBezTo>
                        <a:pt x="62" y="12"/>
                        <a:pt x="72" y="22"/>
                        <a:pt x="72" y="34"/>
                      </a:cubicBezTo>
                      <a:cubicBezTo>
                        <a:pt x="72" y="46"/>
                        <a:pt x="62" y="56"/>
                        <a:pt x="50" y="56"/>
                      </a:cubicBezTo>
                      <a:cubicBezTo>
                        <a:pt x="38" y="56"/>
                        <a:pt x="28" y="46"/>
                        <a:pt x="28" y="34"/>
                      </a:cubicBezTo>
                      <a:cubicBezTo>
                        <a:pt x="28" y="22"/>
                        <a:pt x="38" y="12"/>
                        <a:pt x="50"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97" name="Freeform 35">
                  <a:extLst>
                    <a:ext uri="{FF2B5EF4-FFF2-40B4-BE49-F238E27FC236}">
                      <a16:creationId xmlns:a16="http://schemas.microsoft.com/office/drawing/2014/main" id="{8933F540-74BE-47A4-851C-211A37A5DA07}"/>
                    </a:ext>
                  </a:extLst>
                </p:cNvPr>
                <p:cNvSpPr>
                  <a:spLocks noEditPoints="1"/>
                </p:cNvSpPr>
                <p:nvPr/>
              </p:nvSpPr>
              <p:spPr bwMode="auto">
                <a:xfrm>
                  <a:off x="6476" y="3370"/>
                  <a:ext cx="106" cy="168"/>
                </a:xfrm>
                <a:custGeom>
                  <a:avLst/>
                  <a:gdLst>
                    <a:gd name="T0" fmla="*/ 56 w 81"/>
                    <a:gd name="T1" fmla="*/ 64 h 124"/>
                    <a:gd name="T2" fmla="*/ 73 w 81"/>
                    <a:gd name="T3" fmla="*/ 34 h 124"/>
                    <a:gd name="T4" fmla="*/ 39 w 81"/>
                    <a:gd name="T5" fmla="*/ 0 h 124"/>
                    <a:gd name="T6" fmla="*/ 5 w 81"/>
                    <a:gd name="T7" fmla="*/ 34 h 124"/>
                    <a:gd name="T8" fmla="*/ 14 w 81"/>
                    <a:gd name="T9" fmla="*/ 57 h 124"/>
                    <a:gd name="T10" fmla="*/ 4 w 81"/>
                    <a:gd name="T11" fmla="*/ 61 h 124"/>
                    <a:gd name="T12" fmla="*/ 1 w 81"/>
                    <a:gd name="T13" fmla="*/ 69 h 124"/>
                    <a:gd name="T14" fmla="*/ 9 w 81"/>
                    <a:gd name="T15" fmla="*/ 72 h 124"/>
                    <a:gd name="T16" fmla="*/ 27 w 81"/>
                    <a:gd name="T17" fmla="*/ 68 h 124"/>
                    <a:gd name="T18" fmla="*/ 69 w 81"/>
                    <a:gd name="T19" fmla="*/ 106 h 124"/>
                    <a:gd name="T20" fmla="*/ 69 w 81"/>
                    <a:gd name="T21" fmla="*/ 118 h 124"/>
                    <a:gd name="T22" fmla="*/ 75 w 81"/>
                    <a:gd name="T23" fmla="*/ 124 h 124"/>
                    <a:gd name="T24" fmla="*/ 81 w 81"/>
                    <a:gd name="T25" fmla="*/ 118 h 124"/>
                    <a:gd name="T26" fmla="*/ 81 w 81"/>
                    <a:gd name="T27" fmla="*/ 106 h 124"/>
                    <a:gd name="T28" fmla="*/ 56 w 81"/>
                    <a:gd name="T29" fmla="*/ 64 h 124"/>
                    <a:gd name="T30" fmla="*/ 39 w 81"/>
                    <a:gd name="T31" fmla="*/ 12 h 124"/>
                    <a:gd name="T32" fmla="*/ 61 w 81"/>
                    <a:gd name="T33" fmla="*/ 34 h 124"/>
                    <a:gd name="T34" fmla="*/ 39 w 81"/>
                    <a:gd name="T35" fmla="*/ 56 h 124"/>
                    <a:gd name="T36" fmla="*/ 17 w 81"/>
                    <a:gd name="T37" fmla="*/ 34 h 124"/>
                    <a:gd name="T38" fmla="*/ 39 w 81"/>
                    <a:gd name="T39" fmla="*/ 1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 h="124">
                      <a:moveTo>
                        <a:pt x="56" y="64"/>
                      </a:moveTo>
                      <a:cubicBezTo>
                        <a:pt x="66" y="58"/>
                        <a:pt x="73" y="47"/>
                        <a:pt x="73" y="34"/>
                      </a:cubicBezTo>
                      <a:cubicBezTo>
                        <a:pt x="73" y="15"/>
                        <a:pt x="58" y="0"/>
                        <a:pt x="39" y="0"/>
                      </a:cubicBezTo>
                      <a:cubicBezTo>
                        <a:pt x="20" y="0"/>
                        <a:pt x="5" y="15"/>
                        <a:pt x="5" y="34"/>
                      </a:cubicBezTo>
                      <a:cubicBezTo>
                        <a:pt x="5" y="43"/>
                        <a:pt x="9" y="51"/>
                        <a:pt x="14" y="57"/>
                      </a:cubicBezTo>
                      <a:cubicBezTo>
                        <a:pt x="11" y="58"/>
                        <a:pt x="7" y="59"/>
                        <a:pt x="4" y="61"/>
                      </a:cubicBezTo>
                      <a:cubicBezTo>
                        <a:pt x="1" y="62"/>
                        <a:pt x="0" y="66"/>
                        <a:pt x="1" y="69"/>
                      </a:cubicBezTo>
                      <a:cubicBezTo>
                        <a:pt x="2" y="72"/>
                        <a:pt x="6" y="73"/>
                        <a:pt x="9" y="72"/>
                      </a:cubicBezTo>
                      <a:cubicBezTo>
                        <a:pt x="14" y="69"/>
                        <a:pt x="21" y="68"/>
                        <a:pt x="27" y="68"/>
                      </a:cubicBezTo>
                      <a:cubicBezTo>
                        <a:pt x="50" y="68"/>
                        <a:pt x="69" y="85"/>
                        <a:pt x="69" y="106"/>
                      </a:cubicBezTo>
                      <a:cubicBezTo>
                        <a:pt x="69" y="118"/>
                        <a:pt x="69" y="118"/>
                        <a:pt x="69" y="118"/>
                      </a:cubicBezTo>
                      <a:cubicBezTo>
                        <a:pt x="69" y="121"/>
                        <a:pt x="72" y="124"/>
                        <a:pt x="75" y="124"/>
                      </a:cubicBezTo>
                      <a:cubicBezTo>
                        <a:pt x="78" y="124"/>
                        <a:pt x="81" y="121"/>
                        <a:pt x="81" y="118"/>
                      </a:cubicBezTo>
                      <a:cubicBezTo>
                        <a:pt x="81" y="106"/>
                        <a:pt x="81" y="106"/>
                        <a:pt x="81" y="106"/>
                      </a:cubicBezTo>
                      <a:cubicBezTo>
                        <a:pt x="81" y="88"/>
                        <a:pt x="71" y="73"/>
                        <a:pt x="56" y="64"/>
                      </a:cubicBezTo>
                      <a:close/>
                      <a:moveTo>
                        <a:pt x="39" y="12"/>
                      </a:moveTo>
                      <a:cubicBezTo>
                        <a:pt x="51" y="12"/>
                        <a:pt x="61" y="22"/>
                        <a:pt x="61" y="34"/>
                      </a:cubicBezTo>
                      <a:cubicBezTo>
                        <a:pt x="61" y="46"/>
                        <a:pt x="51" y="56"/>
                        <a:pt x="39" y="56"/>
                      </a:cubicBezTo>
                      <a:cubicBezTo>
                        <a:pt x="27" y="56"/>
                        <a:pt x="17" y="46"/>
                        <a:pt x="17" y="34"/>
                      </a:cubicBezTo>
                      <a:cubicBezTo>
                        <a:pt x="17" y="22"/>
                        <a:pt x="27" y="12"/>
                        <a:pt x="39" y="12"/>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398" name="Freeform 36">
                  <a:extLst>
                    <a:ext uri="{FF2B5EF4-FFF2-40B4-BE49-F238E27FC236}">
                      <a16:creationId xmlns:a16="http://schemas.microsoft.com/office/drawing/2014/main" id="{2D813543-E877-4CFF-9FE5-3BB5D849E9D8}"/>
                    </a:ext>
                  </a:extLst>
                </p:cNvPr>
                <p:cNvSpPr>
                  <a:spLocks noEditPoints="1"/>
                </p:cNvSpPr>
                <p:nvPr/>
              </p:nvSpPr>
              <p:spPr bwMode="auto">
                <a:xfrm>
                  <a:off x="6346" y="3425"/>
                  <a:ext cx="141" cy="157"/>
                </a:xfrm>
                <a:custGeom>
                  <a:avLst/>
                  <a:gdLst>
                    <a:gd name="T0" fmla="*/ 76 w 108"/>
                    <a:gd name="T1" fmla="*/ 60 h 116"/>
                    <a:gd name="T2" fmla="*/ 88 w 108"/>
                    <a:gd name="T3" fmla="*/ 34 h 116"/>
                    <a:gd name="T4" fmla="*/ 54 w 108"/>
                    <a:gd name="T5" fmla="*/ 0 h 116"/>
                    <a:gd name="T6" fmla="*/ 20 w 108"/>
                    <a:gd name="T7" fmla="*/ 34 h 116"/>
                    <a:gd name="T8" fmla="*/ 32 w 108"/>
                    <a:gd name="T9" fmla="*/ 60 h 116"/>
                    <a:gd name="T10" fmla="*/ 0 w 108"/>
                    <a:gd name="T11" fmla="*/ 106 h 116"/>
                    <a:gd name="T12" fmla="*/ 0 w 108"/>
                    <a:gd name="T13" fmla="*/ 110 h 116"/>
                    <a:gd name="T14" fmla="*/ 6 w 108"/>
                    <a:gd name="T15" fmla="*/ 116 h 116"/>
                    <a:gd name="T16" fmla="*/ 12 w 108"/>
                    <a:gd name="T17" fmla="*/ 110 h 116"/>
                    <a:gd name="T18" fmla="*/ 12 w 108"/>
                    <a:gd name="T19" fmla="*/ 106 h 116"/>
                    <a:gd name="T20" fmla="*/ 54 w 108"/>
                    <a:gd name="T21" fmla="*/ 68 h 116"/>
                    <a:gd name="T22" fmla="*/ 96 w 108"/>
                    <a:gd name="T23" fmla="*/ 106 h 116"/>
                    <a:gd name="T24" fmla="*/ 96 w 108"/>
                    <a:gd name="T25" fmla="*/ 110 h 116"/>
                    <a:gd name="T26" fmla="*/ 102 w 108"/>
                    <a:gd name="T27" fmla="*/ 116 h 116"/>
                    <a:gd name="T28" fmla="*/ 108 w 108"/>
                    <a:gd name="T29" fmla="*/ 110 h 116"/>
                    <a:gd name="T30" fmla="*/ 108 w 108"/>
                    <a:gd name="T31" fmla="*/ 106 h 116"/>
                    <a:gd name="T32" fmla="*/ 76 w 108"/>
                    <a:gd name="T33" fmla="*/ 60 h 116"/>
                    <a:gd name="T34" fmla="*/ 32 w 108"/>
                    <a:gd name="T35" fmla="*/ 34 h 116"/>
                    <a:gd name="T36" fmla="*/ 54 w 108"/>
                    <a:gd name="T37" fmla="*/ 12 h 116"/>
                    <a:gd name="T38" fmla="*/ 76 w 108"/>
                    <a:gd name="T39" fmla="*/ 34 h 116"/>
                    <a:gd name="T40" fmla="*/ 54 w 108"/>
                    <a:gd name="T41" fmla="*/ 56 h 116"/>
                    <a:gd name="T42" fmla="*/ 32 w 108"/>
                    <a:gd name="T43" fmla="*/ 3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16">
                      <a:moveTo>
                        <a:pt x="76" y="60"/>
                      </a:moveTo>
                      <a:cubicBezTo>
                        <a:pt x="83" y="54"/>
                        <a:pt x="88" y="45"/>
                        <a:pt x="88" y="34"/>
                      </a:cubicBezTo>
                      <a:cubicBezTo>
                        <a:pt x="88" y="15"/>
                        <a:pt x="73" y="0"/>
                        <a:pt x="54" y="0"/>
                      </a:cubicBezTo>
                      <a:cubicBezTo>
                        <a:pt x="35" y="0"/>
                        <a:pt x="20" y="15"/>
                        <a:pt x="20" y="34"/>
                      </a:cubicBezTo>
                      <a:cubicBezTo>
                        <a:pt x="20" y="45"/>
                        <a:pt x="25" y="54"/>
                        <a:pt x="32" y="60"/>
                      </a:cubicBezTo>
                      <a:cubicBezTo>
                        <a:pt x="13" y="68"/>
                        <a:pt x="0" y="86"/>
                        <a:pt x="0" y="106"/>
                      </a:cubicBezTo>
                      <a:cubicBezTo>
                        <a:pt x="0" y="110"/>
                        <a:pt x="0" y="110"/>
                        <a:pt x="0" y="110"/>
                      </a:cubicBezTo>
                      <a:cubicBezTo>
                        <a:pt x="0" y="113"/>
                        <a:pt x="3" y="116"/>
                        <a:pt x="6" y="116"/>
                      </a:cubicBezTo>
                      <a:cubicBezTo>
                        <a:pt x="9" y="116"/>
                        <a:pt x="12" y="113"/>
                        <a:pt x="12" y="110"/>
                      </a:cubicBezTo>
                      <a:cubicBezTo>
                        <a:pt x="12" y="106"/>
                        <a:pt x="12" y="106"/>
                        <a:pt x="12" y="106"/>
                      </a:cubicBezTo>
                      <a:cubicBezTo>
                        <a:pt x="12" y="85"/>
                        <a:pt x="31" y="68"/>
                        <a:pt x="54" y="68"/>
                      </a:cubicBezTo>
                      <a:cubicBezTo>
                        <a:pt x="77" y="68"/>
                        <a:pt x="96" y="85"/>
                        <a:pt x="96" y="106"/>
                      </a:cubicBezTo>
                      <a:cubicBezTo>
                        <a:pt x="96" y="110"/>
                        <a:pt x="96" y="110"/>
                        <a:pt x="96" y="110"/>
                      </a:cubicBezTo>
                      <a:cubicBezTo>
                        <a:pt x="96" y="113"/>
                        <a:pt x="99" y="116"/>
                        <a:pt x="102" y="116"/>
                      </a:cubicBezTo>
                      <a:cubicBezTo>
                        <a:pt x="105" y="116"/>
                        <a:pt x="108" y="113"/>
                        <a:pt x="108" y="110"/>
                      </a:cubicBezTo>
                      <a:cubicBezTo>
                        <a:pt x="108" y="106"/>
                        <a:pt x="108" y="106"/>
                        <a:pt x="108" y="106"/>
                      </a:cubicBezTo>
                      <a:cubicBezTo>
                        <a:pt x="108" y="86"/>
                        <a:pt x="95" y="68"/>
                        <a:pt x="76" y="60"/>
                      </a:cubicBezTo>
                      <a:close/>
                      <a:moveTo>
                        <a:pt x="32" y="34"/>
                      </a:moveTo>
                      <a:cubicBezTo>
                        <a:pt x="32" y="22"/>
                        <a:pt x="42" y="12"/>
                        <a:pt x="54" y="12"/>
                      </a:cubicBezTo>
                      <a:cubicBezTo>
                        <a:pt x="66" y="12"/>
                        <a:pt x="76" y="22"/>
                        <a:pt x="76" y="34"/>
                      </a:cubicBezTo>
                      <a:cubicBezTo>
                        <a:pt x="76" y="46"/>
                        <a:pt x="66" y="56"/>
                        <a:pt x="54" y="56"/>
                      </a:cubicBezTo>
                      <a:cubicBezTo>
                        <a:pt x="42" y="56"/>
                        <a:pt x="32" y="46"/>
                        <a:pt x="32" y="34"/>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grpSp>
          <p:sp>
            <p:nvSpPr>
              <p:cNvPr id="395" name="Freeform: Shape 53">
                <a:extLst>
                  <a:ext uri="{FF2B5EF4-FFF2-40B4-BE49-F238E27FC236}">
                    <a16:creationId xmlns:a16="http://schemas.microsoft.com/office/drawing/2014/main" id="{4E9F48B8-995A-4DE7-ADC7-DE1E292723A9}"/>
                  </a:ext>
                </a:extLst>
              </p:cNvPr>
              <p:cNvSpPr/>
              <p:nvPr/>
            </p:nvSpPr>
            <p:spPr>
              <a:xfrm>
                <a:off x="5772075" y="3254427"/>
                <a:ext cx="232474" cy="209840"/>
              </a:xfrm>
              <a:custGeom>
                <a:avLst/>
                <a:gdLst>
                  <a:gd name="connsiteX0" fmla="*/ 546001 w 1076325"/>
                  <a:gd name="connsiteY0" fmla="*/ 7153 h 971550"/>
                  <a:gd name="connsiteX1" fmla="*/ 7172 w 1076325"/>
                  <a:gd name="connsiteY1" fmla="*/ 540553 h 971550"/>
                  <a:gd name="connsiteX2" fmla="*/ 175383 w 1076325"/>
                  <a:gd name="connsiteY2" fmla="*/ 936412 h 971550"/>
                  <a:gd name="connsiteX3" fmla="*/ 313591 w 1076325"/>
                  <a:gd name="connsiteY3" fmla="*/ 943746 h 971550"/>
                  <a:gd name="connsiteX4" fmla="*/ 772220 w 1076325"/>
                  <a:gd name="connsiteY4" fmla="*/ 943746 h 971550"/>
                  <a:gd name="connsiteX5" fmla="*/ 911190 w 1076325"/>
                  <a:gd name="connsiteY5" fmla="*/ 935650 h 971550"/>
                  <a:gd name="connsiteX6" fmla="*/ 930707 w 1076325"/>
                  <a:gd name="connsiteY6" fmla="*/ 174823 h 971550"/>
                  <a:gd name="connsiteX7" fmla="*/ 546001 w 1076325"/>
                  <a:gd name="connsiteY7" fmla="*/ 7343 h 971550"/>
                  <a:gd name="connsiteX8" fmla="*/ 542858 w 1076325"/>
                  <a:gd name="connsiteY8" fmla="*/ 814016 h 971550"/>
                  <a:gd name="connsiteX9" fmla="*/ 275015 w 1076325"/>
                  <a:gd name="connsiteY9" fmla="*/ 546173 h 971550"/>
                  <a:gd name="connsiteX10" fmla="*/ 542858 w 1076325"/>
                  <a:gd name="connsiteY10" fmla="*/ 275663 h 971550"/>
                  <a:gd name="connsiteX11" fmla="*/ 810701 w 1076325"/>
                  <a:gd name="connsiteY11" fmla="*/ 545601 h 971550"/>
                  <a:gd name="connsiteX12" fmla="*/ 542858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1" y="7153"/>
                    </a:moveTo>
                    <a:cubicBezTo>
                      <a:pt x="252441" y="5438"/>
                      <a:pt x="9553" y="245278"/>
                      <a:pt x="7172" y="540553"/>
                    </a:cubicBezTo>
                    <a:cubicBezTo>
                      <a:pt x="5643" y="690178"/>
                      <a:pt x="66611" y="833656"/>
                      <a:pt x="175383" y="936412"/>
                    </a:cubicBezTo>
                    <a:cubicBezTo>
                      <a:pt x="213333" y="972621"/>
                      <a:pt x="272022" y="975735"/>
                      <a:pt x="313591" y="943746"/>
                    </a:cubicBezTo>
                    <a:cubicBezTo>
                      <a:pt x="449675" y="842412"/>
                      <a:pt x="636136" y="842412"/>
                      <a:pt x="772220" y="943746"/>
                    </a:cubicBezTo>
                    <a:cubicBezTo>
                      <a:pt x="814152" y="975848"/>
                      <a:pt x="873269" y="972404"/>
                      <a:pt x="911190" y="935650"/>
                    </a:cubicBezTo>
                    <a:cubicBezTo>
                      <a:pt x="1126676" y="730943"/>
                      <a:pt x="1135414" y="390309"/>
                      <a:pt x="930707" y="174823"/>
                    </a:cubicBezTo>
                    <a:cubicBezTo>
                      <a:pt x="830412" y="69248"/>
                      <a:pt x="691614" y="8822"/>
                      <a:pt x="546001" y="7343"/>
                    </a:cubicBezTo>
                    <a:moveTo>
                      <a:pt x="542858" y="814016"/>
                    </a:moveTo>
                    <a:cubicBezTo>
                      <a:pt x="383885" y="814016"/>
                      <a:pt x="275015" y="694286"/>
                      <a:pt x="275015" y="546173"/>
                    </a:cubicBezTo>
                    <a:cubicBezTo>
                      <a:pt x="275015" y="398059"/>
                      <a:pt x="383885" y="275663"/>
                      <a:pt x="542858" y="275663"/>
                    </a:cubicBezTo>
                    <a:cubicBezTo>
                      <a:pt x="701830" y="275663"/>
                      <a:pt x="810701" y="397392"/>
                      <a:pt x="810701" y="545601"/>
                    </a:cubicBezTo>
                    <a:cubicBezTo>
                      <a:pt x="810701" y="693810"/>
                      <a:pt x="701925" y="813825"/>
                      <a:pt x="542858" y="813825"/>
                    </a:cubicBezTo>
                  </a:path>
                </a:pathLst>
              </a:custGeom>
              <a:solidFill>
                <a:srgbClr val="80B6A0"/>
              </a:solidFill>
              <a:ln w="9525" cap="flat">
                <a:noFill/>
                <a:prstDash val="solid"/>
                <a:miter/>
              </a:ln>
            </p:spPr>
            <p:txBody>
              <a:bodyPr rtlCol="0" anchor="ctr"/>
              <a:lstStyle/>
              <a:p>
                <a:pPr marL="0" marR="0" lvl="0" indent="0" algn="l" defTabSz="514287"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293E40"/>
                  </a:solidFill>
                  <a:effectLst/>
                  <a:uLnTx/>
                  <a:uFillTx/>
                  <a:latin typeface="Century Gothic" panose="020B0502020202020204" pitchFamily="34" charset="0"/>
                  <a:ea typeface="+mn-ea"/>
                  <a:cs typeface="+mn-cs"/>
                </a:endParaRPr>
              </a:p>
            </p:txBody>
          </p:sp>
        </p:grpSp>
      </p:grpSp>
      <p:sp>
        <p:nvSpPr>
          <p:cNvPr id="399" name="TextBox 398">
            <a:extLst>
              <a:ext uri="{FF2B5EF4-FFF2-40B4-BE49-F238E27FC236}">
                <a16:creationId xmlns:a16="http://schemas.microsoft.com/office/drawing/2014/main" id="{1B21FDA5-4689-42C2-8D83-9EAFBFF8A42E}"/>
              </a:ext>
            </a:extLst>
          </p:cNvPr>
          <p:cNvSpPr txBox="1"/>
          <p:nvPr/>
        </p:nvSpPr>
        <p:spPr>
          <a:xfrm>
            <a:off x="2558298" y="5627259"/>
            <a:ext cx="1170678" cy="507699"/>
          </a:xfrm>
          <a:prstGeom prst="rect">
            <a:avLst/>
          </a:prstGeom>
          <a:noFill/>
        </p:spPr>
        <p:txBody>
          <a:bodyPr wrap="square" rtlCol="0">
            <a:spAutoFit/>
          </a:bodyPr>
          <a:lstStyle/>
          <a:p>
            <a:pPr marL="0" marR="0" lvl="0" indent="0" algn="l" defTabSz="914126" rtl="0" eaLnBrk="1" fontAlgn="auto" latinLnBrk="0" hangingPunct="1">
              <a:lnSpc>
                <a:spcPct val="9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t>Platform </a:t>
            </a:r>
            <a:br>
              <a:rPr kumimoji="0" lang="en-US" sz="100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br>
            <a:r>
              <a:rPr kumimoji="0" lang="en-US" sz="100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t>owners </a:t>
            </a:r>
            <a:br>
              <a:rPr kumimoji="0" lang="en-US" sz="100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br>
            <a:r>
              <a:rPr kumimoji="0" lang="en-US" sz="100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t>and teams</a:t>
            </a:r>
          </a:p>
        </p:txBody>
      </p:sp>
      <p:grpSp>
        <p:nvGrpSpPr>
          <p:cNvPr id="400" name="Group 399">
            <a:extLst>
              <a:ext uri="{FF2B5EF4-FFF2-40B4-BE49-F238E27FC236}">
                <a16:creationId xmlns:a16="http://schemas.microsoft.com/office/drawing/2014/main" id="{D9CDA7C5-0693-4DFF-99E5-1EE2D14F2A6E}"/>
              </a:ext>
            </a:extLst>
          </p:cNvPr>
          <p:cNvGrpSpPr/>
          <p:nvPr/>
        </p:nvGrpSpPr>
        <p:grpSpPr>
          <a:xfrm>
            <a:off x="3514589" y="5585670"/>
            <a:ext cx="538685" cy="538685"/>
            <a:chOff x="4841036" y="3794781"/>
            <a:chExt cx="640080" cy="640080"/>
          </a:xfrm>
        </p:grpSpPr>
        <p:sp>
          <p:nvSpPr>
            <p:cNvPr id="401" name="Rectangle 400">
              <a:extLst>
                <a:ext uri="{FF2B5EF4-FFF2-40B4-BE49-F238E27FC236}">
                  <a16:creationId xmlns:a16="http://schemas.microsoft.com/office/drawing/2014/main" id="{E0827C63-3879-4CB0-90A9-1CDD697FD0CD}"/>
                </a:ext>
              </a:extLst>
            </p:cNvPr>
            <p:cNvSpPr/>
            <p:nvPr/>
          </p:nvSpPr>
          <p:spPr>
            <a:xfrm>
              <a:off x="4841036" y="3794781"/>
              <a:ext cx="640080" cy="640080"/>
            </a:xfrm>
            <a:prstGeom prst="rect">
              <a:avLst/>
            </a:prstGeom>
            <a:solidFill>
              <a:schemeClr val="bg1">
                <a:alpha val="50000"/>
              </a:schemeClr>
            </a:solidFill>
            <a:ln w="12700" cap="flat" cmpd="sng" algn="ctr">
              <a:noFill/>
              <a:prstDash val="solid"/>
              <a:miter lim="800000"/>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402" name="Group 124">
              <a:extLst>
                <a:ext uri="{FF2B5EF4-FFF2-40B4-BE49-F238E27FC236}">
                  <a16:creationId xmlns:a16="http://schemas.microsoft.com/office/drawing/2014/main" id="{E9B04FD7-F920-47C2-8C14-F2EC97164329}"/>
                </a:ext>
              </a:extLst>
            </p:cNvPr>
            <p:cNvGrpSpPr>
              <a:grpSpLocks noChangeAspect="1"/>
            </p:cNvGrpSpPr>
            <p:nvPr/>
          </p:nvGrpSpPr>
          <p:grpSpPr bwMode="auto">
            <a:xfrm>
              <a:off x="4940260" y="3900696"/>
              <a:ext cx="441632" cy="428250"/>
              <a:chOff x="2669" y="1947"/>
              <a:chExt cx="264" cy="256"/>
            </a:xfrm>
          </p:grpSpPr>
          <p:sp>
            <p:nvSpPr>
              <p:cNvPr id="403" name="Freeform 125">
                <a:extLst>
                  <a:ext uri="{FF2B5EF4-FFF2-40B4-BE49-F238E27FC236}">
                    <a16:creationId xmlns:a16="http://schemas.microsoft.com/office/drawing/2014/main" id="{90C9D82D-5C91-4F58-966D-077FA209F39A}"/>
                  </a:ext>
                </a:extLst>
              </p:cNvPr>
              <p:cNvSpPr>
                <a:spLocks/>
              </p:cNvSpPr>
              <p:nvPr/>
            </p:nvSpPr>
            <p:spPr bwMode="auto">
              <a:xfrm>
                <a:off x="2816" y="2160"/>
                <a:ext cx="117" cy="43"/>
              </a:xfrm>
              <a:custGeom>
                <a:avLst/>
                <a:gdLst>
                  <a:gd name="T0" fmla="*/ 108 w 108"/>
                  <a:gd name="T1" fmla="*/ 18 h 38"/>
                  <a:gd name="T2" fmla="*/ 54 w 108"/>
                  <a:gd name="T3" fmla="*/ 38 h 38"/>
                  <a:gd name="T4" fmla="*/ 0 w 108"/>
                  <a:gd name="T5" fmla="*/ 18 h 38"/>
                  <a:gd name="T6" fmla="*/ 30 w 108"/>
                  <a:gd name="T7" fmla="*/ 0 h 38"/>
                  <a:gd name="T8" fmla="*/ 30 w 108"/>
                  <a:gd name="T9" fmla="*/ 8 h 38"/>
                  <a:gd name="T10" fmla="*/ 78 w 108"/>
                  <a:gd name="T11" fmla="*/ 8 h 38"/>
                  <a:gd name="T12" fmla="*/ 78 w 108"/>
                  <a:gd name="T13" fmla="*/ 0 h 38"/>
                  <a:gd name="T14" fmla="*/ 108 w 108"/>
                  <a:gd name="T15" fmla="*/ 1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38">
                    <a:moveTo>
                      <a:pt x="108" y="18"/>
                    </a:moveTo>
                    <a:cubicBezTo>
                      <a:pt x="108" y="29"/>
                      <a:pt x="84" y="38"/>
                      <a:pt x="54" y="38"/>
                    </a:cubicBezTo>
                    <a:cubicBezTo>
                      <a:pt x="24" y="38"/>
                      <a:pt x="0" y="29"/>
                      <a:pt x="0" y="18"/>
                    </a:cubicBezTo>
                    <a:cubicBezTo>
                      <a:pt x="0" y="10"/>
                      <a:pt x="12" y="3"/>
                      <a:pt x="30" y="0"/>
                    </a:cubicBezTo>
                    <a:cubicBezTo>
                      <a:pt x="30" y="8"/>
                      <a:pt x="30" y="8"/>
                      <a:pt x="30" y="8"/>
                    </a:cubicBezTo>
                    <a:cubicBezTo>
                      <a:pt x="78" y="8"/>
                      <a:pt x="78" y="8"/>
                      <a:pt x="78" y="8"/>
                    </a:cubicBezTo>
                    <a:cubicBezTo>
                      <a:pt x="78" y="0"/>
                      <a:pt x="78" y="0"/>
                      <a:pt x="78" y="0"/>
                    </a:cubicBezTo>
                    <a:cubicBezTo>
                      <a:pt x="96" y="3"/>
                      <a:pt x="108" y="10"/>
                      <a:pt x="108" y="18"/>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404" name="Freeform 126">
                <a:extLst>
                  <a:ext uri="{FF2B5EF4-FFF2-40B4-BE49-F238E27FC236}">
                    <a16:creationId xmlns:a16="http://schemas.microsoft.com/office/drawing/2014/main" id="{E0FC7DC7-F27A-4211-AE04-E69C91AD0515}"/>
                  </a:ext>
                </a:extLst>
              </p:cNvPr>
              <p:cNvSpPr>
                <a:spLocks/>
              </p:cNvSpPr>
              <p:nvPr/>
            </p:nvSpPr>
            <p:spPr bwMode="auto">
              <a:xfrm>
                <a:off x="2669" y="2160"/>
                <a:ext cx="117" cy="43"/>
              </a:xfrm>
              <a:custGeom>
                <a:avLst/>
                <a:gdLst>
                  <a:gd name="T0" fmla="*/ 108 w 108"/>
                  <a:gd name="T1" fmla="*/ 18 h 38"/>
                  <a:gd name="T2" fmla="*/ 54 w 108"/>
                  <a:gd name="T3" fmla="*/ 38 h 38"/>
                  <a:gd name="T4" fmla="*/ 0 w 108"/>
                  <a:gd name="T5" fmla="*/ 18 h 38"/>
                  <a:gd name="T6" fmla="*/ 30 w 108"/>
                  <a:gd name="T7" fmla="*/ 0 h 38"/>
                  <a:gd name="T8" fmla="*/ 30 w 108"/>
                  <a:gd name="T9" fmla="*/ 8 h 38"/>
                  <a:gd name="T10" fmla="*/ 78 w 108"/>
                  <a:gd name="T11" fmla="*/ 8 h 38"/>
                  <a:gd name="T12" fmla="*/ 78 w 108"/>
                  <a:gd name="T13" fmla="*/ 0 h 38"/>
                  <a:gd name="T14" fmla="*/ 108 w 108"/>
                  <a:gd name="T15" fmla="*/ 1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38">
                    <a:moveTo>
                      <a:pt x="108" y="18"/>
                    </a:moveTo>
                    <a:cubicBezTo>
                      <a:pt x="108" y="29"/>
                      <a:pt x="84" y="38"/>
                      <a:pt x="54" y="38"/>
                    </a:cubicBezTo>
                    <a:cubicBezTo>
                      <a:pt x="24" y="38"/>
                      <a:pt x="0" y="29"/>
                      <a:pt x="0" y="18"/>
                    </a:cubicBezTo>
                    <a:cubicBezTo>
                      <a:pt x="0" y="10"/>
                      <a:pt x="12" y="3"/>
                      <a:pt x="30" y="0"/>
                    </a:cubicBezTo>
                    <a:cubicBezTo>
                      <a:pt x="30" y="8"/>
                      <a:pt x="30" y="8"/>
                      <a:pt x="30" y="8"/>
                    </a:cubicBezTo>
                    <a:cubicBezTo>
                      <a:pt x="78" y="8"/>
                      <a:pt x="78" y="8"/>
                      <a:pt x="78" y="8"/>
                    </a:cubicBezTo>
                    <a:cubicBezTo>
                      <a:pt x="78" y="0"/>
                      <a:pt x="78" y="0"/>
                      <a:pt x="78" y="0"/>
                    </a:cubicBezTo>
                    <a:cubicBezTo>
                      <a:pt x="96" y="3"/>
                      <a:pt x="108" y="10"/>
                      <a:pt x="108" y="18"/>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405" name="Freeform 127">
                <a:extLst>
                  <a:ext uri="{FF2B5EF4-FFF2-40B4-BE49-F238E27FC236}">
                    <a16:creationId xmlns:a16="http://schemas.microsoft.com/office/drawing/2014/main" id="{2DE42A7A-385B-46B5-8B3F-1F1D124A5806}"/>
                  </a:ext>
                </a:extLst>
              </p:cNvPr>
              <p:cNvSpPr>
                <a:spLocks noEditPoints="1"/>
              </p:cNvSpPr>
              <p:nvPr/>
            </p:nvSpPr>
            <p:spPr bwMode="auto">
              <a:xfrm>
                <a:off x="2669" y="1947"/>
                <a:ext cx="264" cy="229"/>
              </a:xfrm>
              <a:custGeom>
                <a:avLst/>
                <a:gdLst>
                  <a:gd name="T0" fmla="*/ 88 w 244"/>
                  <a:gd name="T1" fmla="*/ 34 h 204"/>
                  <a:gd name="T2" fmla="*/ 20 w 244"/>
                  <a:gd name="T3" fmla="*/ 34 h 204"/>
                  <a:gd name="T4" fmla="*/ 0 w 244"/>
                  <a:gd name="T5" fmla="*/ 106 h 204"/>
                  <a:gd name="T6" fmla="*/ 6 w 244"/>
                  <a:gd name="T7" fmla="*/ 148 h 204"/>
                  <a:gd name="T8" fmla="*/ 12 w 244"/>
                  <a:gd name="T9" fmla="*/ 106 h 204"/>
                  <a:gd name="T10" fmla="*/ 96 w 244"/>
                  <a:gd name="T11" fmla="*/ 106 h 204"/>
                  <a:gd name="T12" fmla="*/ 102 w 244"/>
                  <a:gd name="T13" fmla="*/ 148 h 204"/>
                  <a:gd name="T14" fmla="*/ 108 w 244"/>
                  <a:gd name="T15" fmla="*/ 106 h 204"/>
                  <a:gd name="T16" fmla="*/ 32 w 244"/>
                  <a:gd name="T17" fmla="*/ 34 h 204"/>
                  <a:gd name="T18" fmla="*/ 76 w 244"/>
                  <a:gd name="T19" fmla="*/ 34 h 204"/>
                  <a:gd name="T20" fmla="*/ 32 w 244"/>
                  <a:gd name="T21" fmla="*/ 34 h 204"/>
                  <a:gd name="T22" fmla="*/ 84 w 244"/>
                  <a:gd name="T23" fmla="*/ 198 h 204"/>
                  <a:gd name="T24" fmla="*/ 30 w 244"/>
                  <a:gd name="T25" fmla="*/ 204 h 204"/>
                  <a:gd name="T26" fmla="*/ 24 w 244"/>
                  <a:gd name="T27" fmla="*/ 118 h 204"/>
                  <a:gd name="T28" fmla="*/ 36 w 244"/>
                  <a:gd name="T29" fmla="*/ 118 h 204"/>
                  <a:gd name="T30" fmla="*/ 72 w 244"/>
                  <a:gd name="T31" fmla="*/ 192 h 204"/>
                  <a:gd name="T32" fmla="*/ 78 w 244"/>
                  <a:gd name="T33" fmla="*/ 112 h 204"/>
                  <a:gd name="T34" fmla="*/ 212 w 244"/>
                  <a:gd name="T35" fmla="*/ 60 h 204"/>
                  <a:gd name="T36" fmla="*/ 190 w 244"/>
                  <a:gd name="T37" fmla="*/ 0 h 204"/>
                  <a:gd name="T38" fmla="*/ 168 w 244"/>
                  <a:gd name="T39" fmla="*/ 60 h 204"/>
                  <a:gd name="T40" fmla="*/ 136 w 244"/>
                  <a:gd name="T41" fmla="*/ 142 h 204"/>
                  <a:gd name="T42" fmla="*/ 148 w 244"/>
                  <a:gd name="T43" fmla="*/ 142 h 204"/>
                  <a:gd name="T44" fmla="*/ 190 w 244"/>
                  <a:gd name="T45" fmla="*/ 68 h 204"/>
                  <a:gd name="T46" fmla="*/ 232 w 244"/>
                  <a:gd name="T47" fmla="*/ 142 h 204"/>
                  <a:gd name="T48" fmla="*/ 244 w 244"/>
                  <a:gd name="T49" fmla="*/ 142 h 204"/>
                  <a:gd name="T50" fmla="*/ 212 w 244"/>
                  <a:gd name="T51" fmla="*/ 60 h 204"/>
                  <a:gd name="T52" fmla="*/ 190 w 244"/>
                  <a:gd name="T53" fmla="*/ 12 h 204"/>
                  <a:gd name="T54" fmla="*/ 190 w 244"/>
                  <a:gd name="T55" fmla="*/ 56 h 204"/>
                  <a:gd name="T56" fmla="*/ 220 w 244"/>
                  <a:gd name="T57" fmla="*/ 118 h 204"/>
                  <a:gd name="T58" fmla="*/ 214 w 244"/>
                  <a:gd name="T59" fmla="*/ 204 h 204"/>
                  <a:gd name="T60" fmla="*/ 160 w 244"/>
                  <a:gd name="T61" fmla="*/ 198 h 204"/>
                  <a:gd name="T62" fmla="*/ 166 w 244"/>
                  <a:gd name="T63" fmla="*/ 112 h 204"/>
                  <a:gd name="T64" fmla="*/ 172 w 244"/>
                  <a:gd name="T65" fmla="*/ 192 h 204"/>
                  <a:gd name="T66" fmla="*/ 208 w 244"/>
                  <a:gd name="T67" fmla="*/ 118 h 204"/>
                  <a:gd name="T68" fmla="*/ 220 w 244"/>
                  <a:gd name="T69" fmla="*/ 11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4" h="204">
                    <a:moveTo>
                      <a:pt x="76" y="60"/>
                    </a:moveTo>
                    <a:cubicBezTo>
                      <a:pt x="83" y="54"/>
                      <a:pt x="88" y="45"/>
                      <a:pt x="88" y="34"/>
                    </a:cubicBezTo>
                    <a:cubicBezTo>
                      <a:pt x="88" y="15"/>
                      <a:pt x="73" y="0"/>
                      <a:pt x="54" y="0"/>
                    </a:cubicBezTo>
                    <a:cubicBezTo>
                      <a:pt x="35" y="0"/>
                      <a:pt x="20" y="15"/>
                      <a:pt x="20" y="34"/>
                    </a:cubicBezTo>
                    <a:cubicBezTo>
                      <a:pt x="20" y="45"/>
                      <a:pt x="25" y="54"/>
                      <a:pt x="32" y="60"/>
                    </a:cubicBezTo>
                    <a:cubicBezTo>
                      <a:pt x="13" y="68"/>
                      <a:pt x="0" y="86"/>
                      <a:pt x="0" y="106"/>
                    </a:cubicBezTo>
                    <a:cubicBezTo>
                      <a:pt x="0" y="142"/>
                      <a:pt x="0" y="142"/>
                      <a:pt x="0" y="142"/>
                    </a:cubicBezTo>
                    <a:cubicBezTo>
                      <a:pt x="0" y="145"/>
                      <a:pt x="3" y="148"/>
                      <a:pt x="6" y="148"/>
                    </a:cubicBezTo>
                    <a:cubicBezTo>
                      <a:pt x="9" y="148"/>
                      <a:pt x="12" y="145"/>
                      <a:pt x="12" y="142"/>
                    </a:cubicBezTo>
                    <a:cubicBezTo>
                      <a:pt x="12" y="106"/>
                      <a:pt x="12" y="106"/>
                      <a:pt x="12" y="106"/>
                    </a:cubicBezTo>
                    <a:cubicBezTo>
                      <a:pt x="12" y="85"/>
                      <a:pt x="31" y="68"/>
                      <a:pt x="54" y="68"/>
                    </a:cubicBezTo>
                    <a:cubicBezTo>
                      <a:pt x="77" y="68"/>
                      <a:pt x="96" y="85"/>
                      <a:pt x="96" y="106"/>
                    </a:cubicBezTo>
                    <a:cubicBezTo>
                      <a:pt x="96" y="142"/>
                      <a:pt x="96" y="142"/>
                      <a:pt x="96" y="142"/>
                    </a:cubicBezTo>
                    <a:cubicBezTo>
                      <a:pt x="96" y="145"/>
                      <a:pt x="99" y="148"/>
                      <a:pt x="102" y="148"/>
                    </a:cubicBezTo>
                    <a:cubicBezTo>
                      <a:pt x="105" y="148"/>
                      <a:pt x="108" y="145"/>
                      <a:pt x="108" y="142"/>
                    </a:cubicBezTo>
                    <a:cubicBezTo>
                      <a:pt x="108" y="106"/>
                      <a:pt x="108" y="106"/>
                      <a:pt x="108" y="106"/>
                    </a:cubicBezTo>
                    <a:cubicBezTo>
                      <a:pt x="108" y="86"/>
                      <a:pt x="95" y="68"/>
                      <a:pt x="76" y="60"/>
                    </a:cubicBezTo>
                    <a:close/>
                    <a:moveTo>
                      <a:pt x="32" y="34"/>
                    </a:moveTo>
                    <a:cubicBezTo>
                      <a:pt x="32" y="22"/>
                      <a:pt x="42" y="12"/>
                      <a:pt x="54" y="12"/>
                    </a:cubicBezTo>
                    <a:cubicBezTo>
                      <a:pt x="66" y="12"/>
                      <a:pt x="76" y="22"/>
                      <a:pt x="76" y="34"/>
                    </a:cubicBezTo>
                    <a:cubicBezTo>
                      <a:pt x="76" y="46"/>
                      <a:pt x="66" y="56"/>
                      <a:pt x="54" y="56"/>
                    </a:cubicBezTo>
                    <a:cubicBezTo>
                      <a:pt x="42" y="56"/>
                      <a:pt x="32" y="46"/>
                      <a:pt x="32" y="34"/>
                    </a:cubicBezTo>
                    <a:close/>
                    <a:moveTo>
                      <a:pt x="84" y="118"/>
                    </a:moveTo>
                    <a:cubicBezTo>
                      <a:pt x="84" y="198"/>
                      <a:pt x="84" y="198"/>
                      <a:pt x="84" y="198"/>
                    </a:cubicBezTo>
                    <a:cubicBezTo>
                      <a:pt x="84" y="201"/>
                      <a:pt x="81" y="204"/>
                      <a:pt x="78" y="204"/>
                    </a:cubicBezTo>
                    <a:cubicBezTo>
                      <a:pt x="30" y="204"/>
                      <a:pt x="30" y="204"/>
                      <a:pt x="30" y="204"/>
                    </a:cubicBezTo>
                    <a:cubicBezTo>
                      <a:pt x="27" y="204"/>
                      <a:pt x="24" y="201"/>
                      <a:pt x="24" y="198"/>
                    </a:cubicBezTo>
                    <a:cubicBezTo>
                      <a:pt x="24" y="118"/>
                      <a:pt x="24" y="118"/>
                      <a:pt x="24" y="118"/>
                    </a:cubicBezTo>
                    <a:cubicBezTo>
                      <a:pt x="24" y="115"/>
                      <a:pt x="27" y="112"/>
                      <a:pt x="30" y="112"/>
                    </a:cubicBezTo>
                    <a:cubicBezTo>
                      <a:pt x="33" y="112"/>
                      <a:pt x="36" y="115"/>
                      <a:pt x="36" y="118"/>
                    </a:cubicBezTo>
                    <a:cubicBezTo>
                      <a:pt x="36" y="192"/>
                      <a:pt x="36" y="192"/>
                      <a:pt x="36" y="192"/>
                    </a:cubicBezTo>
                    <a:cubicBezTo>
                      <a:pt x="72" y="192"/>
                      <a:pt x="72" y="192"/>
                      <a:pt x="72" y="192"/>
                    </a:cubicBezTo>
                    <a:cubicBezTo>
                      <a:pt x="72" y="118"/>
                      <a:pt x="72" y="118"/>
                      <a:pt x="72" y="118"/>
                    </a:cubicBezTo>
                    <a:cubicBezTo>
                      <a:pt x="72" y="115"/>
                      <a:pt x="75" y="112"/>
                      <a:pt x="78" y="112"/>
                    </a:cubicBezTo>
                    <a:cubicBezTo>
                      <a:pt x="81" y="112"/>
                      <a:pt x="84" y="115"/>
                      <a:pt x="84" y="118"/>
                    </a:cubicBezTo>
                    <a:close/>
                    <a:moveTo>
                      <a:pt x="212" y="60"/>
                    </a:moveTo>
                    <a:cubicBezTo>
                      <a:pt x="219" y="54"/>
                      <a:pt x="224" y="45"/>
                      <a:pt x="224" y="34"/>
                    </a:cubicBezTo>
                    <a:cubicBezTo>
                      <a:pt x="224" y="15"/>
                      <a:pt x="209" y="0"/>
                      <a:pt x="190" y="0"/>
                    </a:cubicBezTo>
                    <a:cubicBezTo>
                      <a:pt x="171" y="0"/>
                      <a:pt x="156" y="15"/>
                      <a:pt x="156" y="34"/>
                    </a:cubicBezTo>
                    <a:cubicBezTo>
                      <a:pt x="156" y="45"/>
                      <a:pt x="161" y="54"/>
                      <a:pt x="168" y="60"/>
                    </a:cubicBezTo>
                    <a:cubicBezTo>
                      <a:pt x="149" y="68"/>
                      <a:pt x="136" y="86"/>
                      <a:pt x="136" y="106"/>
                    </a:cubicBezTo>
                    <a:cubicBezTo>
                      <a:pt x="136" y="142"/>
                      <a:pt x="136" y="142"/>
                      <a:pt x="136" y="142"/>
                    </a:cubicBezTo>
                    <a:cubicBezTo>
                      <a:pt x="136" y="145"/>
                      <a:pt x="139" y="148"/>
                      <a:pt x="142" y="148"/>
                    </a:cubicBezTo>
                    <a:cubicBezTo>
                      <a:pt x="145" y="148"/>
                      <a:pt x="148" y="145"/>
                      <a:pt x="148" y="142"/>
                    </a:cubicBezTo>
                    <a:cubicBezTo>
                      <a:pt x="148" y="106"/>
                      <a:pt x="148" y="106"/>
                      <a:pt x="148" y="106"/>
                    </a:cubicBezTo>
                    <a:cubicBezTo>
                      <a:pt x="148" y="85"/>
                      <a:pt x="167" y="68"/>
                      <a:pt x="190" y="68"/>
                    </a:cubicBezTo>
                    <a:cubicBezTo>
                      <a:pt x="213" y="68"/>
                      <a:pt x="232" y="85"/>
                      <a:pt x="232" y="106"/>
                    </a:cubicBezTo>
                    <a:cubicBezTo>
                      <a:pt x="232" y="142"/>
                      <a:pt x="232" y="142"/>
                      <a:pt x="232" y="142"/>
                    </a:cubicBezTo>
                    <a:cubicBezTo>
                      <a:pt x="232" y="145"/>
                      <a:pt x="235" y="148"/>
                      <a:pt x="238" y="148"/>
                    </a:cubicBezTo>
                    <a:cubicBezTo>
                      <a:pt x="241" y="148"/>
                      <a:pt x="244" y="145"/>
                      <a:pt x="244" y="142"/>
                    </a:cubicBezTo>
                    <a:cubicBezTo>
                      <a:pt x="244" y="106"/>
                      <a:pt x="244" y="106"/>
                      <a:pt x="244" y="106"/>
                    </a:cubicBezTo>
                    <a:cubicBezTo>
                      <a:pt x="244" y="86"/>
                      <a:pt x="231" y="68"/>
                      <a:pt x="212" y="60"/>
                    </a:cubicBezTo>
                    <a:close/>
                    <a:moveTo>
                      <a:pt x="168" y="34"/>
                    </a:moveTo>
                    <a:cubicBezTo>
                      <a:pt x="168" y="22"/>
                      <a:pt x="178" y="12"/>
                      <a:pt x="190" y="12"/>
                    </a:cubicBezTo>
                    <a:cubicBezTo>
                      <a:pt x="202" y="12"/>
                      <a:pt x="212" y="22"/>
                      <a:pt x="212" y="34"/>
                    </a:cubicBezTo>
                    <a:cubicBezTo>
                      <a:pt x="212" y="46"/>
                      <a:pt x="202" y="56"/>
                      <a:pt x="190" y="56"/>
                    </a:cubicBezTo>
                    <a:cubicBezTo>
                      <a:pt x="178" y="56"/>
                      <a:pt x="168" y="46"/>
                      <a:pt x="168" y="34"/>
                    </a:cubicBezTo>
                    <a:close/>
                    <a:moveTo>
                      <a:pt x="220" y="118"/>
                    </a:moveTo>
                    <a:cubicBezTo>
                      <a:pt x="220" y="198"/>
                      <a:pt x="220" y="198"/>
                      <a:pt x="220" y="198"/>
                    </a:cubicBezTo>
                    <a:cubicBezTo>
                      <a:pt x="220" y="201"/>
                      <a:pt x="217" y="204"/>
                      <a:pt x="214" y="204"/>
                    </a:cubicBezTo>
                    <a:cubicBezTo>
                      <a:pt x="166" y="204"/>
                      <a:pt x="166" y="204"/>
                      <a:pt x="166" y="204"/>
                    </a:cubicBezTo>
                    <a:cubicBezTo>
                      <a:pt x="163" y="204"/>
                      <a:pt x="160" y="201"/>
                      <a:pt x="160" y="198"/>
                    </a:cubicBezTo>
                    <a:cubicBezTo>
                      <a:pt x="160" y="118"/>
                      <a:pt x="160" y="118"/>
                      <a:pt x="160" y="118"/>
                    </a:cubicBezTo>
                    <a:cubicBezTo>
                      <a:pt x="160" y="115"/>
                      <a:pt x="163" y="112"/>
                      <a:pt x="166" y="112"/>
                    </a:cubicBezTo>
                    <a:cubicBezTo>
                      <a:pt x="169" y="112"/>
                      <a:pt x="172" y="115"/>
                      <a:pt x="172" y="118"/>
                    </a:cubicBezTo>
                    <a:cubicBezTo>
                      <a:pt x="172" y="192"/>
                      <a:pt x="172" y="192"/>
                      <a:pt x="172" y="192"/>
                    </a:cubicBezTo>
                    <a:cubicBezTo>
                      <a:pt x="208" y="192"/>
                      <a:pt x="208" y="192"/>
                      <a:pt x="208" y="192"/>
                    </a:cubicBezTo>
                    <a:cubicBezTo>
                      <a:pt x="208" y="118"/>
                      <a:pt x="208" y="118"/>
                      <a:pt x="208" y="118"/>
                    </a:cubicBezTo>
                    <a:cubicBezTo>
                      <a:pt x="208" y="115"/>
                      <a:pt x="211" y="112"/>
                      <a:pt x="214" y="112"/>
                    </a:cubicBezTo>
                    <a:cubicBezTo>
                      <a:pt x="217" y="112"/>
                      <a:pt x="220" y="115"/>
                      <a:pt x="220" y="118"/>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grpSp>
      </p:grpSp>
      <p:sp>
        <p:nvSpPr>
          <p:cNvPr id="406" name="TextBox 405">
            <a:extLst>
              <a:ext uri="{FF2B5EF4-FFF2-40B4-BE49-F238E27FC236}">
                <a16:creationId xmlns:a16="http://schemas.microsoft.com/office/drawing/2014/main" id="{43A20AE7-8DF6-41BA-802A-358180A380CF}"/>
              </a:ext>
            </a:extLst>
          </p:cNvPr>
          <p:cNvSpPr txBox="1"/>
          <p:nvPr/>
        </p:nvSpPr>
        <p:spPr>
          <a:xfrm>
            <a:off x="4063322" y="5627259"/>
            <a:ext cx="1170678" cy="507699"/>
          </a:xfrm>
          <a:prstGeom prst="rect">
            <a:avLst/>
          </a:prstGeom>
          <a:noFill/>
        </p:spPr>
        <p:txBody>
          <a:bodyPr wrap="square" rtlCol="0">
            <a:spAutoFit/>
          </a:bodyPr>
          <a:lstStyle/>
          <a:p>
            <a:pPr marL="0" marR="0" lvl="0" indent="0" algn="l" defTabSz="914126" rtl="0" eaLnBrk="1" fontAlgn="auto" latinLnBrk="0" hangingPunct="1">
              <a:lnSpc>
                <a:spcPct val="9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t>Service </a:t>
            </a:r>
            <a:br>
              <a:rPr kumimoji="0" lang="en-US" sz="100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br>
            <a:r>
              <a:rPr kumimoji="0" lang="en-US" sz="1000" b="1" i="0" u="none" strike="noStrike" kern="1200" cap="none" spc="0" normalizeH="0" baseline="0" noProof="0">
                <a:ln>
                  <a:noFill/>
                </a:ln>
                <a:solidFill>
                  <a:srgbClr val="293E40"/>
                </a:solidFill>
                <a:effectLst/>
                <a:uLnTx/>
                <a:uFillTx/>
                <a:latin typeface="Century Gothic" panose="020B0502020202020204" pitchFamily="34" charset="0"/>
                <a:ea typeface="+mn-ea"/>
                <a:cs typeface="+mn-cs"/>
              </a:rPr>
              <a:t>and process owners</a:t>
            </a:r>
          </a:p>
        </p:txBody>
      </p:sp>
      <p:grpSp>
        <p:nvGrpSpPr>
          <p:cNvPr id="411" name="Group 410">
            <a:extLst>
              <a:ext uri="{FF2B5EF4-FFF2-40B4-BE49-F238E27FC236}">
                <a16:creationId xmlns:a16="http://schemas.microsoft.com/office/drawing/2014/main" id="{4DD2220E-13E3-4A36-BDFA-64B7896D50F7}"/>
              </a:ext>
            </a:extLst>
          </p:cNvPr>
          <p:cNvGrpSpPr>
            <a:grpSpLocks noChangeAspect="1"/>
          </p:cNvGrpSpPr>
          <p:nvPr/>
        </p:nvGrpSpPr>
        <p:grpSpPr>
          <a:xfrm>
            <a:off x="10916580" y="2866093"/>
            <a:ext cx="456577" cy="493455"/>
            <a:chOff x="8624878" y="5374214"/>
            <a:chExt cx="412749" cy="446087"/>
          </a:xfrm>
        </p:grpSpPr>
        <p:sp>
          <p:nvSpPr>
            <p:cNvPr id="412" name="Freeform 30">
              <a:extLst>
                <a:ext uri="{FF2B5EF4-FFF2-40B4-BE49-F238E27FC236}">
                  <a16:creationId xmlns:a16="http://schemas.microsoft.com/office/drawing/2014/main" id="{6A9092FE-4607-409F-9E24-46B2796567D9}"/>
                </a:ext>
              </a:extLst>
            </p:cNvPr>
            <p:cNvSpPr>
              <a:spLocks/>
            </p:cNvSpPr>
            <p:nvPr/>
          </p:nvSpPr>
          <p:spPr bwMode="auto">
            <a:xfrm>
              <a:off x="8762990" y="5515501"/>
              <a:ext cx="163512" cy="163512"/>
            </a:xfrm>
            <a:custGeom>
              <a:avLst/>
              <a:gdLst>
                <a:gd name="T0" fmla="*/ 78 w 95"/>
                <a:gd name="T1" fmla="*/ 3 h 93"/>
                <a:gd name="T2" fmla="*/ 69 w 95"/>
                <a:gd name="T3" fmla="*/ 3 h 93"/>
                <a:gd name="T4" fmla="*/ 69 w 95"/>
                <a:gd name="T5" fmla="*/ 11 h 93"/>
                <a:gd name="T6" fmla="*/ 75 w 95"/>
                <a:gd name="T7" fmla="*/ 17 h 93"/>
                <a:gd name="T8" fmla="*/ 42 w 95"/>
                <a:gd name="T9" fmla="*/ 17 h 93"/>
                <a:gd name="T10" fmla="*/ 3 w 95"/>
                <a:gd name="T11" fmla="*/ 50 h 93"/>
                <a:gd name="T12" fmla="*/ 41 w 95"/>
                <a:gd name="T13" fmla="*/ 93 h 93"/>
                <a:gd name="T14" fmla="*/ 46 w 95"/>
                <a:gd name="T15" fmla="*/ 90 h 93"/>
                <a:gd name="T16" fmla="*/ 41 w 95"/>
                <a:gd name="T17" fmla="*/ 81 h 93"/>
                <a:gd name="T18" fmla="*/ 16 w 95"/>
                <a:gd name="T19" fmla="*/ 49 h 93"/>
                <a:gd name="T20" fmla="*/ 42 w 95"/>
                <a:gd name="T21" fmla="*/ 29 h 93"/>
                <a:gd name="T22" fmla="*/ 74 w 95"/>
                <a:gd name="T23" fmla="*/ 29 h 93"/>
                <a:gd name="T24" fmla="*/ 69 w 95"/>
                <a:gd name="T25" fmla="*/ 34 h 93"/>
                <a:gd name="T26" fmla="*/ 69 w 95"/>
                <a:gd name="T27" fmla="*/ 43 h 93"/>
                <a:gd name="T28" fmla="*/ 73 w 95"/>
                <a:gd name="T29" fmla="*/ 45 h 93"/>
                <a:gd name="T30" fmla="*/ 77 w 95"/>
                <a:gd name="T31" fmla="*/ 43 h 93"/>
                <a:gd name="T32" fmla="*/ 93 w 95"/>
                <a:gd name="T33" fmla="*/ 27 h 93"/>
                <a:gd name="T34" fmla="*/ 95 w 95"/>
                <a:gd name="T35" fmla="*/ 23 h 93"/>
                <a:gd name="T36" fmla="*/ 93 w 95"/>
                <a:gd name="T37" fmla="*/ 18 h 93"/>
                <a:gd name="T38" fmla="*/ 78 w 95"/>
                <a:gd name="T39" fmla="*/ 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93">
                  <a:moveTo>
                    <a:pt x="78" y="3"/>
                  </a:moveTo>
                  <a:cubicBezTo>
                    <a:pt x="75" y="0"/>
                    <a:pt x="71" y="0"/>
                    <a:pt x="69" y="3"/>
                  </a:cubicBezTo>
                  <a:cubicBezTo>
                    <a:pt x="67" y="5"/>
                    <a:pt x="67" y="9"/>
                    <a:pt x="69" y="11"/>
                  </a:cubicBezTo>
                  <a:cubicBezTo>
                    <a:pt x="75" y="17"/>
                    <a:pt x="75" y="17"/>
                    <a:pt x="75" y="17"/>
                  </a:cubicBezTo>
                  <a:cubicBezTo>
                    <a:pt x="67" y="17"/>
                    <a:pt x="54" y="17"/>
                    <a:pt x="42" y="17"/>
                  </a:cubicBezTo>
                  <a:cubicBezTo>
                    <a:pt x="23" y="17"/>
                    <a:pt x="6" y="31"/>
                    <a:pt x="3" y="50"/>
                  </a:cubicBezTo>
                  <a:cubicBezTo>
                    <a:pt x="0" y="73"/>
                    <a:pt x="18" y="93"/>
                    <a:pt x="41" y="93"/>
                  </a:cubicBezTo>
                  <a:cubicBezTo>
                    <a:pt x="43" y="93"/>
                    <a:pt x="46" y="92"/>
                    <a:pt x="46" y="90"/>
                  </a:cubicBezTo>
                  <a:cubicBezTo>
                    <a:pt x="48" y="85"/>
                    <a:pt x="45" y="81"/>
                    <a:pt x="41" y="81"/>
                  </a:cubicBezTo>
                  <a:cubicBezTo>
                    <a:pt x="25" y="81"/>
                    <a:pt x="12" y="66"/>
                    <a:pt x="16" y="49"/>
                  </a:cubicBezTo>
                  <a:cubicBezTo>
                    <a:pt x="18" y="37"/>
                    <a:pt x="30" y="29"/>
                    <a:pt x="42" y="29"/>
                  </a:cubicBezTo>
                  <a:cubicBezTo>
                    <a:pt x="74" y="29"/>
                    <a:pt x="74" y="29"/>
                    <a:pt x="74" y="29"/>
                  </a:cubicBezTo>
                  <a:cubicBezTo>
                    <a:pt x="69" y="34"/>
                    <a:pt x="69" y="34"/>
                    <a:pt x="69" y="34"/>
                  </a:cubicBezTo>
                  <a:cubicBezTo>
                    <a:pt x="66" y="37"/>
                    <a:pt x="66" y="41"/>
                    <a:pt x="69" y="43"/>
                  </a:cubicBezTo>
                  <a:cubicBezTo>
                    <a:pt x="70" y="44"/>
                    <a:pt x="71" y="45"/>
                    <a:pt x="73" y="45"/>
                  </a:cubicBezTo>
                  <a:cubicBezTo>
                    <a:pt x="75" y="45"/>
                    <a:pt x="76" y="44"/>
                    <a:pt x="77" y="43"/>
                  </a:cubicBezTo>
                  <a:cubicBezTo>
                    <a:pt x="93" y="27"/>
                    <a:pt x="93" y="27"/>
                    <a:pt x="93" y="27"/>
                  </a:cubicBezTo>
                  <a:cubicBezTo>
                    <a:pt x="94" y="26"/>
                    <a:pt x="95" y="24"/>
                    <a:pt x="95" y="23"/>
                  </a:cubicBezTo>
                  <a:cubicBezTo>
                    <a:pt x="95" y="21"/>
                    <a:pt x="94" y="19"/>
                    <a:pt x="93" y="18"/>
                  </a:cubicBezTo>
                  <a:lnTo>
                    <a:pt x="78" y="3"/>
                  </a:ln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413" name="Freeform 31">
              <a:extLst>
                <a:ext uri="{FF2B5EF4-FFF2-40B4-BE49-F238E27FC236}">
                  <a16:creationId xmlns:a16="http://schemas.microsoft.com/office/drawing/2014/main" id="{5DB4ABB5-1102-4827-BFDD-D369A6A6F180}"/>
                </a:ext>
              </a:extLst>
            </p:cNvPr>
            <p:cNvSpPr>
              <a:spLocks/>
            </p:cNvSpPr>
            <p:nvPr/>
          </p:nvSpPr>
          <p:spPr bwMode="auto">
            <a:xfrm>
              <a:off x="8624878" y="5374214"/>
              <a:ext cx="328612" cy="446087"/>
            </a:xfrm>
            <a:custGeom>
              <a:avLst/>
              <a:gdLst>
                <a:gd name="T0" fmla="*/ 189 w 191"/>
                <a:gd name="T1" fmla="*/ 18 h 253"/>
                <a:gd name="T2" fmla="*/ 174 w 191"/>
                <a:gd name="T3" fmla="*/ 3 h 253"/>
                <a:gd name="T4" fmla="*/ 165 w 191"/>
                <a:gd name="T5" fmla="*/ 3 h 253"/>
                <a:gd name="T6" fmla="*/ 165 w 191"/>
                <a:gd name="T7" fmla="*/ 11 h 253"/>
                <a:gd name="T8" fmla="*/ 171 w 191"/>
                <a:gd name="T9" fmla="*/ 17 h 253"/>
                <a:gd name="T10" fmla="*/ 124 w 191"/>
                <a:gd name="T11" fmla="*/ 17 h 253"/>
                <a:gd name="T12" fmla="*/ 4 w 191"/>
                <a:gd name="T13" fmla="*/ 121 h 253"/>
                <a:gd name="T14" fmla="*/ 33 w 191"/>
                <a:gd name="T15" fmla="*/ 214 h 253"/>
                <a:gd name="T16" fmla="*/ 121 w 191"/>
                <a:gd name="T17" fmla="*/ 253 h 253"/>
                <a:gd name="T18" fmla="*/ 127 w 191"/>
                <a:gd name="T19" fmla="*/ 247 h 253"/>
                <a:gd name="T20" fmla="*/ 121 w 191"/>
                <a:gd name="T21" fmla="*/ 241 h 253"/>
                <a:gd name="T22" fmla="*/ 42 w 191"/>
                <a:gd name="T23" fmla="*/ 206 h 253"/>
                <a:gd name="T24" fmla="*/ 16 w 191"/>
                <a:gd name="T25" fmla="*/ 123 h 253"/>
                <a:gd name="T26" fmla="*/ 124 w 191"/>
                <a:gd name="T27" fmla="*/ 29 h 253"/>
                <a:gd name="T28" fmla="*/ 170 w 191"/>
                <a:gd name="T29" fmla="*/ 29 h 253"/>
                <a:gd name="T30" fmla="*/ 165 w 191"/>
                <a:gd name="T31" fmla="*/ 34 h 253"/>
                <a:gd name="T32" fmla="*/ 165 w 191"/>
                <a:gd name="T33" fmla="*/ 43 h 253"/>
                <a:gd name="T34" fmla="*/ 169 w 191"/>
                <a:gd name="T35" fmla="*/ 45 h 253"/>
                <a:gd name="T36" fmla="*/ 173 w 191"/>
                <a:gd name="T37" fmla="*/ 43 h 253"/>
                <a:gd name="T38" fmla="*/ 189 w 191"/>
                <a:gd name="T39" fmla="*/ 27 h 253"/>
                <a:gd name="T40" fmla="*/ 191 w 191"/>
                <a:gd name="T41" fmla="*/ 23 h 253"/>
                <a:gd name="T42" fmla="*/ 189 w 191"/>
                <a:gd name="T43" fmla="*/ 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1" h="253">
                  <a:moveTo>
                    <a:pt x="189" y="18"/>
                  </a:moveTo>
                  <a:cubicBezTo>
                    <a:pt x="174" y="3"/>
                    <a:pt x="174" y="3"/>
                    <a:pt x="174" y="3"/>
                  </a:cubicBezTo>
                  <a:cubicBezTo>
                    <a:pt x="171" y="0"/>
                    <a:pt x="167" y="0"/>
                    <a:pt x="165" y="3"/>
                  </a:cubicBezTo>
                  <a:cubicBezTo>
                    <a:pt x="163" y="5"/>
                    <a:pt x="163" y="9"/>
                    <a:pt x="165" y="11"/>
                  </a:cubicBezTo>
                  <a:cubicBezTo>
                    <a:pt x="171" y="17"/>
                    <a:pt x="171" y="17"/>
                    <a:pt x="171" y="17"/>
                  </a:cubicBezTo>
                  <a:cubicBezTo>
                    <a:pt x="124" y="17"/>
                    <a:pt x="124" y="17"/>
                    <a:pt x="124" y="17"/>
                  </a:cubicBezTo>
                  <a:cubicBezTo>
                    <a:pt x="62" y="17"/>
                    <a:pt x="11" y="62"/>
                    <a:pt x="4" y="121"/>
                  </a:cubicBezTo>
                  <a:cubicBezTo>
                    <a:pt x="0" y="155"/>
                    <a:pt x="11" y="188"/>
                    <a:pt x="33" y="214"/>
                  </a:cubicBezTo>
                  <a:cubicBezTo>
                    <a:pt x="55" y="239"/>
                    <a:pt x="87" y="253"/>
                    <a:pt x="121" y="253"/>
                  </a:cubicBezTo>
                  <a:cubicBezTo>
                    <a:pt x="124" y="253"/>
                    <a:pt x="127" y="250"/>
                    <a:pt x="127" y="247"/>
                  </a:cubicBezTo>
                  <a:cubicBezTo>
                    <a:pt x="127" y="244"/>
                    <a:pt x="124" y="241"/>
                    <a:pt x="121" y="241"/>
                  </a:cubicBezTo>
                  <a:cubicBezTo>
                    <a:pt x="91" y="241"/>
                    <a:pt x="62" y="228"/>
                    <a:pt x="42" y="206"/>
                  </a:cubicBezTo>
                  <a:cubicBezTo>
                    <a:pt x="22" y="183"/>
                    <a:pt x="12" y="153"/>
                    <a:pt x="16" y="123"/>
                  </a:cubicBezTo>
                  <a:cubicBezTo>
                    <a:pt x="22" y="69"/>
                    <a:pt x="68" y="29"/>
                    <a:pt x="124" y="29"/>
                  </a:cubicBezTo>
                  <a:cubicBezTo>
                    <a:pt x="170" y="29"/>
                    <a:pt x="170" y="29"/>
                    <a:pt x="170" y="29"/>
                  </a:cubicBezTo>
                  <a:cubicBezTo>
                    <a:pt x="165" y="34"/>
                    <a:pt x="165" y="34"/>
                    <a:pt x="165" y="34"/>
                  </a:cubicBezTo>
                  <a:cubicBezTo>
                    <a:pt x="162" y="37"/>
                    <a:pt x="162" y="41"/>
                    <a:pt x="165" y="43"/>
                  </a:cubicBezTo>
                  <a:cubicBezTo>
                    <a:pt x="166" y="44"/>
                    <a:pt x="167" y="45"/>
                    <a:pt x="169" y="45"/>
                  </a:cubicBezTo>
                  <a:cubicBezTo>
                    <a:pt x="171" y="45"/>
                    <a:pt x="172" y="44"/>
                    <a:pt x="173" y="43"/>
                  </a:cubicBezTo>
                  <a:cubicBezTo>
                    <a:pt x="189" y="27"/>
                    <a:pt x="189" y="27"/>
                    <a:pt x="189" y="27"/>
                  </a:cubicBezTo>
                  <a:cubicBezTo>
                    <a:pt x="190" y="26"/>
                    <a:pt x="191" y="24"/>
                    <a:pt x="191" y="23"/>
                  </a:cubicBezTo>
                  <a:cubicBezTo>
                    <a:pt x="191" y="21"/>
                    <a:pt x="190" y="19"/>
                    <a:pt x="189" y="18"/>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414" name="Freeform 32">
              <a:extLst>
                <a:ext uri="{FF2B5EF4-FFF2-40B4-BE49-F238E27FC236}">
                  <a16:creationId xmlns:a16="http://schemas.microsoft.com/office/drawing/2014/main" id="{03487A43-A2D5-4123-899B-3A3E29A9A619}"/>
                </a:ext>
              </a:extLst>
            </p:cNvPr>
            <p:cNvSpPr>
              <a:spLocks/>
            </p:cNvSpPr>
            <p:nvPr/>
          </p:nvSpPr>
          <p:spPr bwMode="auto">
            <a:xfrm>
              <a:off x="8691553" y="5431364"/>
              <a:ext cx="346074" cy="319087"/>
            </a:xfrm>
            <a:custGeom>
              <a:avLst/>
              <a:gdLst>
                <a:gd name="T0" fmla="*/ 198 w 201"/>
                <a:gd name="T1" fmla="*/ 26 h 180"/>
                <a:gd name="T2" fmla="*/ 174 w 201"/>
                <a:gd name="T3" fmla="*/ 2 h 180"/>
                <a:gd name="T4" fmla="*/ 168 w 201"/>
                <a:gd name="T5" fmla="*/ 0 h 180"/>
                <a:gd name="T6" fmla="*/ 164 w 201"/>
                <a:gd name="T7" fmla="*/ 6 h 180"/>
                <a:gd name="T8" fmla="*/ 164 w 201"/>
                <a:gd name="T9" fmla="*/ 24 h 180"/>
                <a:gd name="T10" fmla="*/ 84 w 201"/>
                <a:gd name="T11" fmla="*/ 24 h 180"/>
                <a:gd name="T12" fmla="*/ 4 w 201"/>
                <a:gd name="T13" fmla="*/ 95 h 180"/>
                <a:gd name="T14" fmla="*/ 82 w 201"/>
                <a:gd name="T15" fmla="*/ 180 h 180"/>
                <a:gd name="T16" fmla="*/ 88 w 201"/>
                <a:gd name="T17" fmla="*/ 174 h 180"/>
                <a:gd name="T18" fmla="*/ 82 w 201"/>
                <a:gd name="T19" fmla="*/ 168 h 180"/>
                <a:gd name="T20" fmla="*/ 16 w 201"/>
                <a:gd name="T21" fmla="*/ 96 h 180"/>
                <a:gd name="T22" fmla="*/ 84 w 201"/>
                <a:gd name="T23" fmla="*/ 36 h 180"/>
                <a:gd name="T24" fmla="*/ 164 w 201"/>
                <a:gd name="T25" fmla="*/ 36 h 180"/>
                <a:gd name="T26" fmla="*/ 164 w 201"/>
                <a:gd name="T27" fmla="*/ 54 h 180"/>
                <a:gd name="T28" fmla="*/ 168 w 201"/>
                <a:gd name="T29" fmla="*/ 60 h 180"/>
                <a:gd name="T30" fmla="*/ 170 w 201"/>
                <a:gd name="T31" fmla="*/ 60 h 180"/>
                <a:gd name="T32" fmla="*/ 174 w 201"/>
                <a:gd name="T33" fmla="*/ 58 h 180"/>
                <a:gd name="T34" fmla="*/ 198 w 201"/>
                <a:gd name="T35" fmla="*/ 34 h 180"/>
                <a:gd name="T36" fmla="*/ 198 w 201"/>
                <a:gd name="T37" fmla="*/ 2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1" h="180">
                  <a:moveTo>
                    <a:pt x="198" y="26"/>
                  </a:moveTo>
                  <a:cubicBezTo>
                    <a:pt x="174" y="2"/>
                    <a:pt x="174" y="2"/>
                    <a:pt x="174" y="2"/>
                  </a:cubicBezTo>
                  <a:cubicBezTo>
                    <a:pt x="173" y="0"/>
                    <a:pt x="170" y="0"/>
                    <a:pt x="168" y="0"/>
                  </a:cubicBezTo>
                  <a:cubicBezTo>
                    <a:pt x="165" y="1"/>
                    <a:pt x="164" y="4"/>
                    <a:pt x="164" y="6"/>
                  </a:cubicBezTo>
                  <a:cubicBezTo>
                    <a:pt x="164" y="24"/>
                    <a:pt x="164" y="24"/>
                    <a:pt x="164" y="24"/>
                  </a:cubicBezTo>
                  <a:cubicBezTo>
                    <a:pt x="84" y="24"/>
                    <a:pt x="84" y="24"/>
                    <a:pt x="84" y="24"/>
                  </a:cubicBezTo>
                  <a:cubicBezTo>
                    <a:pt x="43" y="24"/>
                    <a:pt x="8" y="54"/>
                    <a:pt x="4" y="95"/>
                  </a:cubicBezTo>
                  <a:cubicBezTo>
                    <a:pt x="0" y="141"/>
                    <a:pt x="37" y="180"/>
                    <a:pt x="82" y="180"/>
                  </a:cubicBezTo>
                  <a:cubicBezTo>
                    <a:pt x="85" y="180"/>
                    <a:pt x="88" y="177"/>
                    <a:pt x="88" y="174"/>
                  </a:cubicBezTo>
                  <a:cubicBezTo>
                    <a:pt x="88" y="171"/>
                    <a:pt x="85" y="168"/>
                    <a:pt x="82" y="168"/>
                  </a:cubicBezTo>
                  <a:cubicBezTo>
                    <a:pt x="44" y="168"/>
                    <a:pt x="13" y="135"/>
                    <a:pt x="16" y="96"/>
                  </a:cubicBezTo>
                  <a:cubicBezTo>
                    <a:pt x="19" y="63"/>
                    <a:pt x="50" y="36"/>
                    <a:pt x="84" y="36"/>
                  </a:cubicBezTo>
                  <a:cubicBezTo>
                    <a:pt x="164" y="36"/>
                    <a:pt x="164" y="36"/>
                    <a:pt x="164" y="36"/>
                  </a:cubicBezTo>
                  <a:cubicBezTo>
                    <a:pt x="164" y="54"/>
                    <a:pt x="164" y="54"/>
                    <a:pt x="164" y="54"/>
                  </a:cubicBezTo>
                  <a:cubicBezTo>
                    <a:pt x="164" y="56"/>
                    <a:pt x="165" y="59"/>
                    <a:pt x="168" y="60"/>
                  </a:cubicBezTo>
                  <a:cubicBezTo>
                    <a:pt x="168" y="60"/>
                    <a:pt x="169" y="60"/>
                    <a:pt x="170" y="60"/>
                  </a:cubicBezTo>
                  <a:cubicBezTo>
                    <a:pt x="172" y="60"/>
                    <a:pt x="173" y="59"/>
                    <a:pt x="174" y="58"/>
                  </a:cubicBezTo>
                  <a:cubicBezTo>
                    <a:pt x="198" y="34"/>
                    <a:pt x="198" y="34"/>
                    <a:pt x="198" y="34"/>
                  </a:cubicBezTo>
                  <a:cubicBezTo>
                    <a:pt x="201" y="32"/>
                    <a:pt x="201" y="28"/>
                    <a:pt x="198" y="26"/>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grpSp>
      <p:grpSp>
        <p:nvGrpSpPr>
          <p:cNvPr id="415" name="Group 14">
            <a:extLst>
              <a:ext uri="{FF2B5EF4-FFF2-40B4-BE49-F238E27FC236}">
                <a16:creationId xmlns:a16="http://schemas.microsoft.com/office/drawing/2014/main" id="{5C08B85B-618E-405A-BE2F-AF3E0AFDD3AC}"/>
              </a:ext>
            </a:extLst>
          </p:cNvPr>
          <p:cNvGrpSpPr>
            <a:grpSpLocks noChangeAspect="1"/>
          </p:cNvGrpSpPr>
          <p:nvPr/>
        </p:nvGrpSpPr>
        <p:grpSpPr bwMode="auto">
          <a:xfrm flipH="1">
            <a:off x="9296249" y="4417050"/>
            <a:ext cx="410386" cy="509037"/>
            <a:chOff x="3697" y="2026"/>
            <a:chExt cx="208" cy="258"/>
          </a:xfrm>
        </p:grpSpPr>
        <p:sp>
          <p:nvSpPr>
            <p:cNvPr id="416" name="Freeform 16">
              <a:extLst>
                <a:ext uri="{FF2B5EF4-FFF2-40B4-BE49-F238E27FC236}">
                  <a16:creationId xmlns:a16="http://schemas.microsoft.com/office/drawing/2014/main" id="{EF3B8283-1C4E-4B82-8E64-532230C24B2D}"/>
                </a:ext>
              </a:extLst>
            </p:cNvPr>
            <p:cNvSpPr>
              <a:spLocks noEditPoints="1"/>
            </p:cNvSpPr>
            <p:nvPr/>
          </p:nvSpPr>
          <p:spPr bwMode="auto">
            <a:xfrm>
              <a:off x="3697" y="2026"/>
              <a:ext cx="208" cy="258"/>
            </a:xfrm>
            <a:custGeom>
              <a:avLst/>
              <a:gdLst>
                <a:gd name="T0" fmla="*/ 159 w 192"/>
                <a:gd name="T1" fmla="*/ 25 h 230"/>
                <a:gd name="T2" fmla="*/ 87 w 192"/>
                <a:gd name="T3" fmla="*/ 3 h 230"/>
                <a:gd name="T4" fmla="*/ 6 w 192"/>
                <a:gd name="T5" fmla="*/ 81 h 230"/>
                <a:gd name="T6" fmla="*/ 29 w 192"/>
                <a:gd name="T7" fmla="*/ 165 h 230"/>
                <a:gd name="T8" fmla="*/ 29 w 192"/>
                <a:gd name="T9" fmla="*/ 166 h 230"/>
                <a:gd name="T10" fmla="*/ 98 w 192"/>
                <a:gd name="T11" fmla="*/ 228 h 230"/>
                <a:gd name="T12" fmla="*/ 102 w 192"/>
                <a:gd name="T13" fmla="*/ 230 h 230"/>
                <a:gd name="T14" fmla="*/ 104 w 192"/>
                <a:gd name="T15" fmla="*/ 229 h 230"/>
                <a:gd name="T16" fmla="*/ 108 w 192"/>
                <a:gd name="T17" fmla="*/ 224 h 230"/>
                <a:gd name="T18" fmla="*/ 108 w 192"/>
                <a:gd name="T19" fmla="*/ 206 h 230"/>
                <a:gd name="T20" fmla="*/ 115 w 192"/>
                <a:gd name="T21" fmla="*/ 196 h 230"/>
                <a:gd name="T22" fmla="*/ 192 w 192"/>
                <a:gd name="T23" fmla="*/ 99 h 230"/>
                <a:gd name="T24" fmla="*/ 159 w 192"/>
                <a:gd name="T25" fmla="*/ 25 h 230"/>
                <a:gd name="T26" fmla="*/ 114 w 192"/>
                <a:gd name="T27" fmla="*/ 184 h 230"/>
                <a:gd name="T28" fmla="*/ 96 w 192"/>
                <a:gd name="T29" fmla="*/ 206 h 230"/>
                <a:gd name="T30" fmla="*/ 96 w 192"/>
                <a:gd name="T31" fmla="*/ 210 h 230"/>
                <a:gd name="T32" fmla="*/ 38 w 192"/>
                <a:gd name="T33" fmla="*/ 157 h 230"/>
                <a:gd name="T34" fmla="*/ 17 w 192"/>
                <a:gd name="T35" fmla="*/ 83 h 230"/>
                <a:gd name="T36" fmla="*/ 88 w 192"/>
                <a:gd name="T37" fmla="*/ 15 h 230"/>
                <a:gd name="T38" fmla="*/ 151 w 192"/>
                <a:gd name="T39" fmla="*/ 34 h 230"/>
                <a:gd name="T40" fmla="*/ 180 w 192"/>
                <a:gd name="T41" fmla="*/ 99 h 230"/>
                <a:gd name="T42" fmla="*/ 114 w 192"/>
                <a:gd name="T43" fmla="*/ 184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 h="230">
                  <a:moveTo>
                    <a:pt x="159" y="25"/>
                  </a:moveTo>
                  <a:cubicBezTo>
                    <a:pt x="139" y="8"/>
                    <a:pt x="114" y="0"/>
                    <a:pt x="87" y="3"/>
                  </a:cubicBezTo>
                  <a:cubicBezTo>
                    <a:pt x="46" y="7"/>
                    <a:pt x="13" y="40"/>
                    <a:pt x="6" y="81"/>
                  </a:cubicBezTo>
                  <a:cubicBezTo>
                    <a:pt x="0" y="112"/>
                    <a:pt x="9" y="142"/>
                    <a:pt x="29" y="165"/>
                  </a:cubicBezTo>
                  <a:cubicBezTo>
                    <a:pt x="29" y="165"/>
                    <a:pt x="29" y="165"/>
                    <a:pt x="29" y="166"/>
                  </a:cubicBezTo>
                  <a:cubicBezTo>
                    <a:pt x="98" y="228"/>
                    <a:pt x="98" y="228"/>
                    <a:pt x="98" y="228"/>
                  </a:cubicBezTo>
                  <a:cubicBezTo>
                    <a:pt x="99" y="229"/>
                    <a:pt x="100" y="230"/>
                    <a:pt x="102" y="230"/>
                  </a:cubicBezTo>
                  <a:cubicBezTo>
                    <a:pt x="103" y="230"/>
                    <a:pt x="103" y="230"/>
                    <a:pt x="104" y="229"/>
                  </a:cubicBezTo>
                  <a:cubicBezTo>
                    <a:pt x="106" y="229"/>
                    <a:pt x="108" y="226"/>
                    <a:pt x="108" y="224"/>
                  </a:cubicBezTo>
                  <a:cubicBezTo>
                    <a:pt x="108" y="206"/>
                    <a:pt x="108" y="206"/>
                    <a:pt x="108" y="206"/>
                  </a:cubicBezTo>
                  <a:cubicBezTo>
                    <a:pt x="108" y="201"/>
                    <a:pt x="111" y="196"/>
                    <a:pt x="115" y="196"/>
                  </a:cubicBezTo>
                  <a:cubicBezTo>
                    <a:pt x="161" y="189"/>
                    <a:pt x="192" y="149"/>
                    <a:pt x="192" y="99"/>
                  </a:cubicBezTo>
                  <a:cubicBezTo>
                    <a:pt x="192" y="71"/>
                    <a:pt x="180" y="44"/>
                    <a:pt x="159" y="25"/>
                  </a:cubicBezTo>
                  <a:close/>
                  <a:moveTo>
                    <a:pt x="114" y="184"/>
                  </a:moveTo>
                  <a:cubicBezTo>
                    <a:pt x="103" y="185"/>
                    <a:pt x="96" y="195"/>
                    <a:pt x="96" y="206"/>
                  </a:cubicBezTo>
                  <a:cubicBezTo>
                    <a:pt x="96" y="210"/>
                    <a:pt x="96" y="210"/>
                    <a:pt x="96" y="210"/>
                  </a:cubicBezTo>
                  <a:cubicBezTo>
                    <a:pt x="38" y="157"/>
                    <a:pt x="38" y="157"/>
                    <a:pt x="38" y="157"/>
                  </a:cubicBezTo>
                  <a:cubicBezTo>
                    <a:pt x="20" y="137"/>
                    <a:pt x="13" y="110"/>
                    <a:pt x="17" y="83"/>
                  </a:cubicBezTo>
                  <a:cubicBezTo>
                    <a:pt x="24" y="47"/>
                    <a:pt x="53" y="19"/>
                    <a:pt x="88" y="15"/>
                  </a:cubicBezTo>
                  <a:cubicBezTo>
                    <a:pt x="112" y="12"/>
                    <a:pt x="134" y="19"/>
                    <a:pt x="151" y="34"/>
                  </a:cubicBezTo>
                  <a:cubicBezTo>
                    <a:pt x="170" y="51"/>
                    <a:pt x="180" y="74"/>
                    <a:pt x="180" y="99"/>
                  </a:cubicBezTo>
                  <a:cubicBezTo>
                    <a:pt x="180" y="143"/>
                    <a:pt x="153" y="178"/>
                    <a:pt x="114" y="184"/>
                  </a:cubicBezTo>
                  <a:close/>
                </a:path>
              </a:pathLst>
            </a:custGeom>
            <a:solidFill>
              <a:srgbClr val="29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417" name="Freeform 17">
              <a:extLst>
                <a:ext uri="{FF2B5EF4-FFF2-40B4-BE49-F238E27FC236}">
                  <a16:creationId xmlns:a16="http://schemas.microsoft.com/office/drawing/2014/main" id="{1FA9545B-22B0-4183-93E0-9FB1B481A406}"/>
                </a:ext>
              </a:extLst>
            </p:cNvPr>
            <p:cNvSpPr>
              <a:spLocks/>
            </p:cNvSpPr>
            <p:nvPr/>
          </p:nvSpPr>
          <p:spPr bwMode="auto">
            <a:xfrm>
              <a:off x="3760" y="2098"/>
              <a:ext cx="86" cy="89"/>
            </a:xfrm>
            <a:custGeom>
              <a:avLst/>
              <a:gdLst>
                <a:gd name="T0" fmla="*/ 70 w 76"/>
                <a:gd name="T1" fmla="*/ 32 h 76"/>
                <a:gd name="T2" fmla="*/ 44 w 76"/>
                <a:gd name="T3" fmla="*/ 32 h 76"/>
                <a:gd name="T4" fmla="*/ 44 w 76"/>
                <a:gd name="T5" fmla="*/ 6 h 76"/>
                <a:gd name="T6" fmla="*/ 38 w 76"/>
                <a:gd name="T7" fmla="*/ 0 h 76"/>
                <a:gd name="T8" fmla="*/ 32 w 76"/>
                <a:gd name="T9" fmla="*/ 6 h 76"/>
                <a:gd name="T10" fmla="*/ 32 w 76"/>
                <a:gd name="T11" fmla="*/ 32 h 76"/>
                <a:gd name="T12" fmla="*/ 6 w 76"/>
                <a:gd name="T13" fmla="*/ 32 h 76"/>
                <a:gd name="T14" fmla="*/ 0 w 76"/>
                <a:gd name="T15" fmla="*/ 38 h 76"/>
                <a:gd name="T16" fmla="*/ 6 w 76"/>
                <a:gd name="T17" fmla="*/ 44 h 76"/>
                <a:gd name="T18" fmla="*/ 32 w 76"/>
                <a:gd name="T19" fmla="*/ 44 h 76"/>
                <a:gd name="T20" fmla="*/ 32 w 76"/>
                <a:gd name="T21" fmla="*/ 70 h 76"/>
                <a:gd name="T22" fmla="*/ 38 w 76"/>
                <a:gd name="T23" fmla="*/ 76 h 76"/>
                <a:gd name="T24" fmla="*/ 44 w 76"/>
                <a:gd name="T25" fmla="*/ 70 h 76"/>
                <a:gd name="T26" fmla="*/ 44 w 76"/>
                <a:gd name="T27" fmla="*/ 44 h 76"/>
                <a:gd name="T28" fmla="*/ 70 w 76"/>
                <a:gd name="T29" fmla="*/ 44 h 76"/>
                <a:gd name="T30" fmla="*/ 76 w 76"/>
                <a:gd name="T31" fmla="*/ 38 h 76"/>
                <a:gd name="T32" fmla="*/ 70 w 76"/>
                <a:gd name="T33" fmla="*/ 3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 h="76">
                  <a:moveTo>
                    <a:pt x="70" y="32"/>
                  </a:moveTo>
                  <a:cubicBezTo>
                    <a:pt x="44" y="32"/>
                    <a:pt x="44" y="32"/>
                    <a:pt x="44" y="32"/>
                  </a:cubicBezTo>
                  <a:cubicBezTo>
                    <a:pt x="44" y="6"/>
                    <a:pt x="44" y="6"/>
                    <a:pt x="44" y="6"/>
                  </a:cubicBezTo>
                  <a:cubicBezTo>
                    <a:pt x="44" y="3"/>
                    <a:pt x="41" y="0"/>
                    <a:pt x="38" y="0"/>
                  </a:cubicBezTo>
                  <a:cubicBezTo>
                    <a:pt x="35" y="0"/>
                    <a:pt x="32" y="3"/>
                    <a:pt x="32" y="6"/>
                  </a:cubicBezTo>
                  <a:cubicBezTo>
                    <a:pt x="32" y="32"/>
                    <a:pt x="32" y="32"/>
                    <a:pt x="32" y="32"/>
                  </a:cubicBezTo>
                  <a:cubicBezTo>
                    <a:pt x="6" y="32"/>
                    <a:pt x="6" y="32"/>
                    <a:pt x="6" y="32"/>
                  </a:cubicBezTo>
                  <a:cubicBezTo>
                    <a:pt x="3" y="32"/>
                    <a:pt x="0" y="35"/>
                    <a:pt x="0" y="38"/>
                  </a:cubicBezTo>
                  <a:cubicBezTo>
                    <a:pt x="0" y="41"/>
                    <a:pt x="3" y="44"/>
                    <a:pt x="6" y="44"/>
                  </a:cubicBezTo>
                  <a:cubicBezTo>
                    <a:pt x="32" y="44"/>
                    <a:pt x="32" y="44"/>
                    <a:pt x="32" y="44"/>
                  </a:cubicBezTo>
                  <a:cubicBezTo>
                    <a:pt x="32" y="70"/>
                    <a:pt x="32" y="70"/>
                    <a:pt x="32" y="70"/>
                  </a:cubicBezTo>
                  <a:cubicBezTo>
                    <a:pt x="32" y="73"/>
                    <a:pt x="35" y="76"/>
                    <a:pt x="38" y="76"/>
                  </a:cubicBezTo>
                  <a:cubicBezTo>
                    <a:pt x="41" y="76"/>
                    <a:pt x="44" y="73"/>
                    <a:pt x="44" y="70"/>
                  </a:cubicBezTo>
                  <a:cubicBezTo>
                    <a:pt x="44" y="44"/>
                    <a:pt x="44" y="44"/>
                    <a:pt x="44" y="44"/>
                  </a:cubicBezTo>
                  <a:cubicBezTo>
                    <a:pt x="70" y="44"/>
                    <a:pt x="70" y="44"/>
                    <a:pt x="70" y="44"/>
                  </a:cubicBezTo>
                  <a:cubicBezTo>
                    <a:pt x="73" y="44"/>
                    <a:pt x="76" y="41"/>
                    <a:pt x="76" y="38"/>
                  </a:cubicBezTo>
                  <a:cubicBezTo>
                    <a:pt x="76" y="35"/>
                    <a:pt x="73" y="32"/>
                    <a:pt x="70" y="32"/>
                  </a:cubicBezTo>
                  <a:close/>
                </a:path>
              </a:pathLst>
            </a:custGeom>
            <a:solidFill>
              <a:srgbClr val="81B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grpSp>
      <p:grpSp>
        <p:nvGrpSpPr>
          <p:cNvPr id="419" name="Group 418">
            <a:extLst>
              <a:ext uri="{FF2B5EF4-FFF2-40B4-BE49-F238E27FC236}">
                <a16:creationId xmlns:a16="http://schemas.microsoft.com/office/drawing/2014/main" id="{00C55163-FDA9-400E-9562-C4B955551F4B}"/>
              </a:ext>
            </a:extLst>
          </p:cNvPr>
          <p:cNvGrpSpPr/>
          <p:nvPr/>
        </p:nvGrpSpPr>
        <p:grpSpPr>
          <a:xfrm>
            <a:off x="10916580" y="4424529"/>
            <a:ext cx="418991" cy="428513"/>
            <a:chOff x="5506370" y="7200292"/>
            <a:chExt cx="419100" cy="428625"/>
          </a:xfrm>
        </p:grpSpPr>
        <p:sp>
          <p:nvSpPr>
            <p:cNvPr id="420" name="Freeform 285">
              <a:extLst>
                <a:ext uri="{FF2B5EF4-FFF2-40B4-BE49-F238E27FC236}">
                  <a16:creationId xmlns:a16="http://schemas.microsoft.com/office/drawing/2014/main" id="{6DA49886-2369-44DA-B217-70C8F95C28CC}"/>
                </a:ext>
              </a:extLst>
            </p:cNvPr>
            <p:cNvSpPr/>
            <p:nvPr/>
          </p:nvSpPr>
          <p:spPr>
            <a:xfrm>
              <a:off x="5506370" y="7200292"/>
              <a:ext cx="419100" cy="428625"/>
            </a:xfrm>
            <a:custGeom>
              <a:avLst/>
              <a:gdLst>
                <a:gd name="connsiteX0" fmla="*/ 80922 w 419100"/>
                <a:gd name="connsiteY0" fmla="*/ 352428 h 428625"/>
                <a:gd name="connsiteX1" fmla="*/ 57014 w 419100"/>
                <a:gd name="connsiteY1" fmla="*/ 328711 h 428625"/>
                <a:gd name="connsiteX2" fmla="*/ 80731 w 419100"/>
                <a:gd name="connsiteY2" fmla="*/ 304803 h 428625"/>
                <a:gd name="connsiteX3" fmla="*/ 104639 w 419100"/>
                <a:gd name="connsiteY3" fmla="*/ 328520 h 428625"/>
                <a:gd name="connsiteX4" fmla="*/ 104639 w 419100"/>
                <a:gd name="connsiteY4" fmla="*/ 328615 h 428625"/>
                <a:gd name="connsiteX5" fmla="*/ 80922 w 419100"/>
                <a:gd name="connsiteY5" fmla="*/ 352428 h 428625"/>
                <a:gd name="connsiteX6" fmla="*/ 376197 w 419100"/>
                <a:gd name="connsiteY6" fmla="*/ 428628 h 428625"/>
                <a:gd name="connsiteX7" fmla="*/ 384769 w 419100"/>
                <a:gd name="connsiteY7" fmla="*/ 425770 h 428625"/>
                <a:gd name="connsiteX8" fmla="*/ 409439 w 419100"/>
                <a:gd name="connsiteY8" fmla="*/ 376240 h 428625"/>
                <a:gd name="connsiteX9" fmla="*/ 402105 w 419100"/>
                <a:gd name="connsiteY9" fmla="*/ 347665 h 428625"/>
                <a:gd name="connsiteX10" fmla="*/ 400486 w 419100"/>
                <a:gd name="connsiteY10" fmla="*/ 344712 h 428625"/>
                <a:gd name="connsiteX11" fmla="*/ 402772 w 419100"/>
                <a:gd name="connsiteY11" fmla="*/ 342141 h 428625"/>
                <a:gd name="connsiteX12" fmla="*/ 418964 w 419100"/>
                <a:gd name="connsiteY12" fmla="*/ 300040 h 428625"/>
                <a:gd name="connsiteX13" fmla="*/ 411630 w 419100"/>
                <a:gd name="connsiteY13" fmla="*/ 271465 h 428625"/>
                <a:gd name="connsiteX14" fmla="*/ 410011 w 419100"/>
                <a:gd name="connsiteY14" fmla="*/ 268512 h 428625"/>
                <a:gd name="connsiteX15" fmla="*/ 412297 w 419100"/>
                <a:gd name="connsiteY15" fmla="*/ 265941 h 428625"/>
                <a:gd name="connsiteX16" fmla="*/ 428489 w 419100"/>
                <a:gd name="connsiteY16" fmla="*/ 223840 h 428625"/>
                <a:gd name="connsiteX17" fmla="*/ 403724 w 419100"/>
                <a:gd name="connsiteY17" fmla="*/ 174310 h 428625"/>
                <a:gd name="connsiteX18" fmla="*/ 395152 w 419100"/>
                <a:gd name="connsiteY18" fmla="*/ 171453 h 428625"/>
                <a:gd name="connsiteX19" fmla="*/ 299044 w 419100"/>
                <a:gd name="connsiteY19" fmla="*/ 171453 h 428625"/>
                <a:gd name="connsiteX20" fmla="*/ 300283 w 419100"/>
                <a:gd name="connsiteY20" fmla="*/ 165642 h 428625"/>
                <a:gd name="connsiteX21" fmla="*/ 309046 w 419100"/>
                <a:gd name="connsiteY21" fmla="*/ 58391 h 428625"/>
                <a:gd name="connsiteX22" fmla="*/ 238846 w 419100"/>
                <a:gd name="connsiteY22" fmla="*/ 3 h 428625"/>
                <a:gd name="connsiteX23" fmla="*/ 223797 w 419100"/>
                <a:gd name="connsiteY23" fmla="*/ 3 h 428625"/>
                <a:gd name="connsiteX24" fmla="*/ 209414 w 419100"/>
                <a:gd name="connsiteY24" fmla="*/ 14195 h 428625"/>
                <a:gd name="connsiteX25" fmla="*/ 209414 w 419100"/>
                <a:gd name="connsiteY25" fmla="*/ 14290 h 428625"/>
                <a:gd name="connsiteX26" fmla="*/ 148549 w 419100"/>
                <a:gd name="connsiteY26" fmla="*/ 160499 h 428625"/>
                <a:gd name="connsiteX27" fmla="*/ 141787 w 419100"/>
                <a:gd name="connsiteY27" fmla="*/ 169452 h 428625"/>
                <a:gd name="connsiteX28" fmla="*/ 140358 w 419100"/>
                <a:gd name="connsiteY28" fmla="*/ 171453 h 428625"/>
                <a:gd name="connsiteX29" fmla="*/ 33392 w 419100"/>
                <a:gd name="connsiteY29" fmla="*/ 171453 h 428625"/>
                <a:gd name="connsiteX30" fmla="*/ 19962 w 419100"/>
                <a:gd name="connsiteY30" fmla="*/ 180978 h 428625"/>
                <a:gd name="connsiteX31" fmla="*/ 19962 w 419100"/>
                <a:gd name="connsiteY31" fmla="*/ 400053 h 428625"/>
                <a:gd name="connsiteX32" fmla="*/ 33392 w 419100"/>
                <a:gd name="connsiteY32" fmla="*/ 409578 h 428625"/>
                <a:gd name="connsiteX33" fmla="*/ 147692 w 419100"/>
                <a:gd name="connsiteY33" fmla="*/ 409578 h 428625"/>
                <a:gd name="connsiteX34" fmla="*/ 158551 w 419100"/>
                <a:gd name="connsiteY34" fmla="*/ 404244 h 428625"/>
                <a:gd name="connsiteX35" fmla="*/ 161503 w 419100"/>
                <a:gd name="connsiteY35" fmla="*/ 400624 h 428625"/>
                <a:gd name="connsiteX36" fmla="*/ 165218 w 419100"/>
                <a:gd name="connsiteY36" fmla="*/ 403577 h 428625"/>
                <a:gd name="connsiteX37" fmla="*/ 242847 w 419100"/>
                <a:gd name="connsiteY37" fmla="*/ 428628 h 428625"/>
                <a:gd name="connsiteX38" fmla="*/ 237989 w 419100"/>
                <a:gd name="connsiteY38" fmla="*/ 28578 h 428625"/>
                <a:gd name="connsiteX39" fmla="*/ 242656 w 419100"/>
                <a:gd name="connsiteY39" fmla="*/ 28578 h 428625"/>
                <a:gd name="connsiteX40" fmla="*/ 281328 w 419100"/>
                <a:gd name="connsiteY40" fmla="*/ 63153 h 428625"/>
                <a:gd name="connsiteX41" fmla="*/ 267421 w 419100"/>
                <a:gd name="connsiteY41" fmla="*/ 182216 h 428625"/>
                <a:gd name="connsiteX42" fmla="*/ 277732 w 419100"/>
                <a:gd name="connsiteY42" fmla="*/ 199593 h 428625"/>
                <a:gd name="connsiteX43" fmla="*/ 280756 w 419100"/>
                <a:gd name="connsiteY43" fmla="*/ 200028 h 428625"/>
                <a:gd name="connsiteX44" fmla="*/ 389818 w 419100"/>
                <a:gd name="connsiteY44" fmla="*/ 200028 h 428625"/>
                <a:gd name="connsiteX45" fmla="*/ 391246 w 419100"/>
                <a:gd name="connsiteY45" fmla="*/ 201647 h 428625"/>
                <a:gd name="connsiteX46" fmla="*/ 399914 w 419100"/>
                <a:gd name="connsiteY46" fmla="*/ 223840 h 428625"/>
                <a:gd name="connsiteX47" fmla="*/ 391437 w 419100"/>
                <a:gd name="connsiteY47" fmla="*/ 246033 h 428625"/>
                <a:gd name="connsiteX48" fmla="*/ 390389 w 419100"/>
                <a:gd name="connsiteY48" fmla="*/ 247653 h 428625"/>
                <a:gd name="connsiteX49" fmla="*/ 385627 w 419100"/>
                <a:gd name="connsiteY49" fmla="*/ 247653 h 428625"/>
                <a:gd name="connsiteX50" fmla="*/ 372101 w 419100"/>
                <a:gd name="connsiteY50" fmla="*/ 257178 h 428625"/>
                <a:gd name="connsiteX51" fmla="*/ 377149 w 419100"/>
                <a:gd name="connsiteY51" fmla="*/ 273180 h 428625"/>
                <a:gd name="connsiteX52" fmla="*/ 390389 w 419100"/>
                <a:gd name="connsiteY52" fmla="*/ 300040 h 428625"/>
                <a:gd name="connsiteX53" fmla="*/ 381912 w 419100"/>
                <a:gd name="connsiteY53" fmla="*/ 322233 h 428625"/>
                <a:gd name="connsiteX54" fmla="*/ 380864 w 419100"/>
                <a:gd name="connsiteY54" fmla="*/ 323853 h 428625"/>
                <a:gd name="connsiteX55" fmla="*/ 376387 w 419100"/>
                <a:gd name="connsiteY55" fmla="*/ 323853 h 428625"/>
                <a:gd name="connsiteX56" fmla="*/ 362067 w 419100"/>
                <a:gd name="connsiteY56" fmla="*/ 338107 h 428625"/>
                <a:gd name="connsiteX57" fmla="*/ 367910 w 419100"/>
                <a:gd name="connsiteY57" fmla="*/ 349665 h 428625"/>
                <a:gd name="connsiteX58" fmla="*/ 380864 w 419100"/>
                <a:gd name="connsiteY58" fmla="*/ 376240 h 428625"/>
                <a:gd name="connsiteX59" fmla="*/ 372292 w 419100"/>
                <a:gd name="connsiteY59" fmla="*/ 398433 h 428625"/>
                <a:gd name="connsiteX60" fmla="*/ 371339 w 419100"/>
                <a:gd name="connsiteY60" fmla="*/ 400053 h 428625"/>
                <a:gd name="connsiteX61" fmla="*/ 242752 w 419100"/>
                <a:gd name="connsiteY61" fmla="*/ 400053 h 428625"/>
                <a:gd name="connsiteX62" fmla="*/ 162265 w 419100"/>
                <a:gd name="connsiteY62" fmla="*/ 355476 h 428625"/>
                <a:gd name="connsiteX63" fmla="*/ 161789 w 419100"/>
                <a:gd name="connsiteY63" fmla="*/ 354523 h 428625"/>
                <a:gd name="connsiteX64" fmla="*/ 161789 w 419100"/>
                <a:gd name="connsiteY64" fmla="*/ 190503 h 428625"/>
                <a:gd name="connsiteX65" fmla="*/ 162742 w 419100"/>
                <a:gd name="connsiteY65" fmla="*/ 189264 h 428625"/>
                <a:gd name="connsiteX66" fmla="*/ 169504 w 419100"/>
                <a:gd name="connsiteY66" fmla="*/ 180501 h 428625"/>
                <a:gd name="connsiteX67" fmla="*/ 237037 w 419100"/>
                <a:gd name="connsiteY67" fmla="*/ 32959 h 428625"/>
                <a:gd name="connsiteX68" fmla="*/ 43298 w 419100"/>
                <a:gd name="connsiteY68" fmla="*/ 200028 h 428625"/>
                <a:gd name="connsiteX69" fmla="*/ 133214 w 419100"/>
                <a:gd name="connsiteY69" fmla="*/ 200028 h 428625"/>
                <a:gd name="connsiteX70" fmla="*/ 133214 w 419100"/>
                <a:gd name="connsiteY70" fmla="*/ 381003 h 428625"/>
                <a:gd name="connsiteX71" fmla="*/ 43298 w 419100"/>
                <a:gd name="connsiteY71" fmla="*/ 381003 h 428625"/>
                <a:gd name="connsiteX72" fmla="*/ 42155 w 419100"/>
                <a:gd name="connsiteY72" fmla="*/ 377764 h 428625"/>
                <a:gd name="connsiteX73" fmla="*/ 42155 w 419100"/>
                <a:gd name="connsiteY73" fmla="*/ 20326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19100" h="428625">
                  <a:moveTo>
                    <a:pt x="80922" y="352428"/>
                  </a:moveTo>
                  <a:cubicBezTo>
                    <a:pt x="67771" y="352480"/>
                    <a:pt x="57067" y="341862"/>
                    <a:pt x="57014" y="328711"/>
                  </a:cubicBezTo>
                  <a:cubicBezTo>
                    <a:pt x="56962" y="315559"/>
                    <a:pt x="67580" y="304856"/>
                    <a:pt x="80731" y="304803"/>
                  </a:cubicBezTo>
                  <a:cubicBezTo>
                    <a:pt x="93883" y="304750"/>
                    <a:pt x="104586" y="315369"/>
                    <a:pt x="104639" y="328520"/>
                  </a:cubicBezTo>
                  <a:cubicBezTo>
                    <a:pt x="104639" y="328552"/>
                    <a:pt x="104639" y="328583"/>
                    <a:pt x="104639" y="328615"/>
                  </a:cubicBezTo>
                  <a:cubicBezTo>
                    <a:pt x="104639" y="341729"/>
                    <a:pt x="94036" y="352375"/>
                    <a:pt x="80922" y="352428"/>
                  </a:cubicBezTo>
                  <a:close/>
                  <a:moveTo>
                    <a:pt x="376197" y="428628"/>
                  </a:moveTo>
                  <a:cubicBezTo>
                    <a:pt x="379293" y="428656"/>
                    <a:pt x="382310" y="427650"/>
                    <a:pt x="384769" y="425770"/>
                  </a:cubicBezTo>
                  <a:cubicBezTo>
                    <a:pt x="400084" y="413860"/>
                    <a:pt x="409159" y="395639"/>
                    <a:pt x="409439" y="376240"/>
                  </a:cubicBezTo>
                  <a:cubicBezTo>
                    <a:pt x="409398" y="366255"/>
                    <a:pt x="406878" y="356436"/>
                    <a:pt x="402105" y="347665"/>
                  </a:cubicBezTo>
                  <a:lnTo>
                    <a:pt x="400486" y="344712"/>
                  </a:lnTo>
                  <a:lnTo>
                    <a:pt x="402772" y="342141"/>
                  </a:lnTo>
                  <a:cubicBezTo>
                    <a:pt x="413025" y="330492"/>
                    <a:pt x="418769" y="315557"/>
                    <a:pt x="418964" y="300040"/>
                  </a:cubicBezTo>
                  <a:cubicBezTo>
                    <a:pt x="418923" y="290055"/>
                    <a:pt x="416403" y="280236"/>
                    <a:pt x="411630" y="271465"/>
                  </a:cubicBezTo>
                  <a:lnTo>
                    <a:pt x="410011" y="268512"/>
                  </a:lnTo>
                  <a:lnTo>
                    <a:pt x="412297" y="265941"/>
                  </a:lnTo>
                  <a:cubicBezTo>
                    <a:pt x="422550" y="254292"/>
                    <a:pt x="428294" y="239357"/>
                    <a:pt x="428489" y="223840"/>
                  </a:cubicBezTo>
                  <a:cubicBezTo>
                    <a:pt x="428228" y="204415"/>
                    <a:pt x="419108" y="186174"/>
                    <a:pt x="403724" y="174310"/>
                  </a:cubicBezTo>
                  <a:cubicBezTo>
                    <a:pt x="401239" y="172479"/>
                    <a:pt x="398239" y="171479"/>
                    <a:pt x="395152" y="171453"/>
                  </a:cubicBezTo>
                  <a:lnTo>
                    <a:pt x="299044" y="171453"/>
                  </a:lnTo>
                  <a:lnTo>
                    <a:pt x="300283" y="165642"/>
                  </a:lnTo>
                  <a:cubicBezTo>
                    <a:pt x="315618" y="96300"/>
                    <a:pt x="313141" y="82013"/>
                    <a:pt x="309046" y="58391"/>
                  </a:cubicBezTo>
                  <a:cubicBezTo>
                    <a:pt x="303045" y="24396"/>
                    <a:pt x="273365" y="-290"/>
                    <a:pt x="238846" y="3"/>
                  </a:cubicBezTo>
                  <a:lnTo>
                    <a:pt x="223797" y="3"/>
                  </a:lnTo>
                  <a:cubicBezTo>
                    <a:pt x="215906" y="-50"/>
                    <a:pt x="209467" y="6304"/>
                    <a:pt x="209414" y="14195"/>
                  </a:cubicBezTo>
                  <a:cubicBezTo>
                    <a:pt x="209414" y="14226"/>
                    <a:pt x="209414" y="14258"/>
                    <a:pt x="209414" y="14290"/>
                  </a:cubicBezTo>
                  <a:cubicBezTo>
                    <a:pt x="209414" y="80965"/>
                    <a:pt x="169790" y="132686"/>
                    <a:pt x="148549" y="160499"/>
                  </a:cubicBezTo>
                  <a:lnTo>
                    <a:pt x="141787" y="169452"/>
                  </a:lnTo>
                  <a:lnTo>
                    <a:pt x="140358" y="171453"/>
                  </a:lnTo>
                  <a:lnTo>
                    <a:pt x="33392" y="171453"/>
                  </a:lnTo>
                  <a:cubicBezTo>
                    <a:pt x="27370" y="171525"/>
                    <a:pt x="22022" y="175318"/>
                    <a:pt x="19962" y="180978"/>
                  </a:cubicBezTo>
                  <a:cubicBezTo>
                    <a:pt x="-6654" y="251577"/>
                    <a:pt x="-6654" y="329453"/>
                    <a:pt x="19962" y="400053"/>
                  </a:cubicBezTo>
                  <a:cubicBezTo>
                    <a:pt x="22022" y="405712"/>
                    <a:pt x="27370" y="409505"/>
                    <a:pt x="33392" y="409578"/>
                  </a:cubicBezTo>
                  <a:lnTo>
                    <a:pt x="147692" y="409578"/>
                  </a:lnTo>
                  <a:cubicBezTo>
                    <a:pt x="151929" y="409522"/>
                    <a:pt x="155917" y="407563"/>
                    <a:pt x="158551" y="404244"/>
                  </a:cubicBezTo>
                  <a:lnTo>
                    <a:pt x="161503" y="400624"/>
                  </a:lnTo>
                  <a:lnTo>
                    <a:pt x="165218" y="403577"/>
                  </a:lnTo>
                  <a:cubicBezTo>
                    <a:pt x="187368" y="420749"/>
                    <a:pt x="214837" y="429613"/>
                    <a:pt x="242847" y="428628"/>
                  </a:cubicBezTo>
                  <a:close/>
                  <a:moveTo>
                    <a:pt x="237989" y="28578"/>
                  </a:moveTo>
                  <a:lnTo>
                    <a:pt x="242656" y="28578"/>
                  </a:lnTo>
                  <a:cubicBezTo>
                    <a:pt x="261946" y="29883"/>
                    <a:pt x="277881" y="44130"/>
                    <a:pt x="281328" y="63153"/>
                  </a:cubicBezTo>
                  <a:cubicBezTo>
                    <a:pt x="285424" y="87156"/>
                    <a:pt x="286852" y="104587"/>
                    <a:pt x="267421" y="182216"/>
                  </a:cubicBezTo>
                  <a:cubicBezTo>
                    <a:pt x="265470" y="189862"/>
                    <a:pt x="270086" y="197641"/>
                    <a:pt x="277732" y="199593"/>
                  </a:cubicBezTo>
                  <a:cubicBezTo>
                    <a:pt x="278722" y="199845"/>
                    <a:pt x="279736" y="199991"/>
                    <a:pt x="280756" y="200028"/>
                  </a:cubicBezTo>
                  <a:lnTo>
                    <a:pt x="389818" y="200028"/>
                  </a:lnTo>
                  <a:lnTo>
                    <a:pt x="391246" y="201647"/>
                  </a:lnTo>
                  <a:cubicBezTo>
                    <a:pt x="396748" y="207739"/>
                    <a:pt x="399831" y="215632"/>
                    <a:pt x="399914" y="223840"/>
                  </a:cubicBezTo>
                  <a:cubicBezTo>
                    <a:pt x="399696" y="231987"/>
                    <a:pt x="396705" y="239816"/>
                    <a:pt x="391437" y="246033"/>
                  </a:cubicBezTo>
                  <a:lnTo>
                    <a:pt x="390389" y="247653"/>
                  </a:lnTo>
                  <a:lnTo>
                    <a:pt x="385627" y="247653"/>
                  </a:lnTo>
                  <a:cubicBezTo>
                    <a:pt x="379533" y="247570"/>
                    <a:pt x="374077" y="251413"/>
                    <a:pt x="372101" y="257178"/>
                  </a:cubicBezTo>
                  <a:cubicBezTo>
                    <a:pt x="370145" y="263042"/>
                    <a:pt x="372182" y="269500"/>
                    <a:pt x="377149" y="273180"/>
                  </a:cubicBezTo>
                  <a:cubicBezTo>
                    <a:pt x="385379" y="279685"/>
                    <a:pt x="390242" y="289551"/>
                    <a:pt x="390389" y="300040"/>
                  </a:cubicBezTo>
                  <a:cubicBezTo>
                    <a:pt x="390171" y="308187"/>
                    <a:pt x="387180" y="316016"/>
                    <a:pt x="381912" y="322233"/>
                  </a:cubicBezTo>
                  <a:lnTo>
                    <a:pt x="380864" y="323853"/>
                  </a:lnTo>
                  <a:lnTo>
                    <a:pt x="376387" y="323853"/>
                  </a:lnTo>
                  <a:cubicBezTo>
                    <a:pt x="368497" y="323834"/>
                    <a:pt x="362085" y="330216"/>
                    <a:pt x="362067" y="338107"/>
                  </a:cubicBezTo>
                  <a:cubicBezTo>
                    <a:pt x="362056" y="342672"/>
                    <a:pt x="364228" y="346967"/>
                    <a:pt x="367910" y="349665"/>
                  </a:cubicBezTo>
                  <a:cubicBezTo>
                    <a:pt x="375956" y="356163"/>
                    <a:pt x="380702" y="365899"/>
                    <a:pt x="380864" y="376240"/>
                  </a:cubicBezTo>
                  <a:cubicBezTo>
                    <a:pt x="380589" y="384393"/>
                    <a:pt x="377568" y="392213"/>
                    <a:pt x="372292" y="398433"/>
                  </a:cubicBezTo>
                  <a:lnTo>
                    <a:pt x="371339" y="400053"/>
                  </a:lnTo>
                  <a:lnTo>
                    <a:pt x="242752" y="400053"/>
                  </a:lnTo>
                  <a:cubicBezTo>
                    <a:pt x="187030" y="400053"/>
                    <a:pt x="167028" y="365953"/>
                    <a:pt x="162265" y="355476"/>
                  </a:cubicBezTo>
                  <a:lnTo>
                    <a:pt x="161789" y="354523"/>
                  </a:lnTo>
                  <a:lnTo>
                    <a:pt x="161789" y="190503"/>
                  </a:lnTo>
                  <a:lnTo>
                    <a:pt x="162742" y="189264"/>
                  </a:lnTo>
                  <a:cubicBezTo>
                    <a:pt x="164551" y="186788"/>
                    <a:pt x="166837" y="183930"/>
                    <a:pt x="169504" y="180501"/>
                  </a:cubicBezTo>
                  <a:cubicBezTo>
                    <a:pt x="189316" y="155546"/>
                    <a:pt x="230560" y="103635"/>
                    <a:pt x="237037" y="32959"/>
                  </a:cubicBezTo>
                  <a:close/>
                  <a:moveTo>
                    <a:pt x="43298" y="200028"/>
                  </a:moveTo>
                  <a:lnTo>
                    <a:pt x="133214" y="200028"/>
                  </a:lnTo>
                  <a:lnTo>
                    <a:pt x="133214" y="381003"/>
                  </a:lnTo>
                  <a:lnTo>
                    <a:pt x="43298" y="381003"/>
                  </a:lnTo>
                  <a:lnTo>
                    <a:pt x="42155" y="377764"/>
                  </a:lnTo>
                  <a:cubicBezTo>
                    <a:pt x="23676" y="321066"/>
                    <a:pt x="23676" y="259964"/>
                    <a:pt x="42155" y="203266"/>
                  </a:cubicBezTo>
                  <a:close/>
                </a:path>
              </a:pathLst>
            </a:custGeom>
            <a:solidFill>
              <a:srgbClr val="293E40"/>
            </a:solidFill>
            <a:ln w="9525" cap="flat">
              <a:noFill/>
              <a:prstDash val="solid"/>
              <a:miter/>
            </a:ln>
          </p:spPr>
          <p:txBody>
            <a:bodyPr rtlCol="0"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421" name="Oval 420">
              <a:extLst>
                <a:ext uri="{FF2B5EF4-FFF2-40B4-BE49-F238E27FC236}">
                  <a16:creationId xmlns:a16="http://schemas.microsoft.com/office/drawing/2014/main" id="{5A947E2F-2782-4B09-B94B-277DEDE9CC6F}"/>
                </a:ext>
              </a:extLst>
            </p:cNvPr>
            <p:cNvSpPr/>
            <p:nvPr/>
          </p:nvSpPr>
          <p:spPr>
            <a:xfrm>
              <a:off x="5560999" y="7502811"/>
              <a:ext cx="51848" cy="51848"/>
            </a:xfrm>
            <a:prstGeom prst="ellipse">
              <a:avLst/>
            </a:prstGeom>
            <a:solidFill>
              <a:srgbClr val="81B5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grpSp>
        <p:nvGrpSpPr>
          <p:cNvPr id="132" name="Graphic 42">
            <a:extLst>
              <a:ext uri="{FF2B5EF4-FFF2-40B4-BE49-F238E27FC236}">
                <a16:creationId xmlns:a16="http://schemas.microsoft.com/office/drawing/2014/main" id="{906FC180-A68A-9F4D-A164-4D258FE59FCA}"/>
              </a:ext>
            </a:extLst>
          </p:cNvPr>
          <p:cNvGrpSpPr/>
          <p:nvPr/>
        </p:nvGrpSpPr>
        <p:grpSpPr>
          <a:xfrm>
            <a:off x="361043" y="64929"/>
            <a:ext cx="1562564" cy="460517"/>
            <a:chOff x="803237" y="2081175"/>
            <a:chExt cx="11182350" cy="3295650"/>
          </a:xfrm>
        </p:grpSpPr>
        <p:sp>
          <p:nvSpPr>
            <p:cNvPr id="133" name="Freeform: Shape 44">
              <a:extLst>
                <a:ext uri="{FF2B5EF4-FFF2-40B4-BE49-F238E27FC236}">
                  <a16:creationId xmlns:a16="http://schemas.microsoft.com/office/drawing/2014/main" id="{FB466323-A0F6-E643-A71B-DA84BC146FB1}"/>
                </a:ext>
              </a:extLst>
            </p:cNvPr>
            <p:cNvSpPr/>
            <p:nvPr/>
          </p:nvSpPr>
          <p:spPr>
            <a:xfrm>
              <a:off x="3507766" y="3453249"/>
              <a:ext cx="581025" cy="942975"/>
            </a:xfrm>
            <a:custGeom>
              <a:avLst/>
              <a:gdLst>
                <a:gd name="connsiteX0" fmla="*/ 502348 w 581025"/>
                <a:gd name="connsiteY0" fmla="*/ 7146 h 942975"/>
                <a:gd name="connsiteX1" fmla="*/ 243459 w 581025"/>
                <a:gd name="connsiteY1" fmla="*/ 100110 h 942975"/>
                <a:gd name="connsiteX2" fmla="*/ 243459 w 581025"/>
                <a:gd name="connsiteY2" fmla="*/ 16671 h 942975"/>
                <a:gd name="connsiteX3" fmla="*/ 7144 w 581025"/>
                <a:gd name="connsiteY3" fmla="*/ 16671 h 942975"/>
                <a:gd name="connsiteX4" fmla="*/ 7144 w 581025"/>
                <a:gd name="connsiteY4" fmla="*/ 936786 h 942975"/>
                <a:gd name="connsiteX5" fmla="*/ 252889 w 581025"/>
                <a:gd name="connsiteY5" fmla="*/ 936786 h 942975"/>
                <a:gd name="connsiteX6" fmla="*/ 252889 w 581025"/>
                <a:gd name="connsiteY6" fmla="*/ 348712 h 942975"/>
                <a:gd name="connsiteX7" fmla="*/ 475964 w 581025"/>
                <a:gd name="connsiteY7" fmla="*/ 234888 h 942975"/>
                <a:gd name="connsiteX8" fmla="*/ 574548 w 581025"/>
                <a:gd name="connsiteY8" fmla="*/ 249652 h 942975"/>
                <a:gd name="connsiteX9" fmla="*/ 574548 w 581025"/>
                <a:gd name="connsiteY9" fmla="*/ 13527 h 942975"/>
                <a:gd name="connsiteX10" fmla="*/ 502349 w 581025"/>
                <a:gd name="connsiteY10" fmla="*/ 7146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25" h="942975">
                  <a:moveTo>
                    <a:pt x="502348" y="7146"/>
                  </a:moveTo>
                  <a:cubicBezTo>
                    <a:pt x="407828" y="6860"/>
                    <a:pt x="316206" y="39761"/>
                    <a:pt x="243459" y="100110"/>
                  </a:cubicBezTo>
                  <a:lnTo>
                    <a:pt x="243459" y="16671"/>
                  </a:lnTo>
                  <a:lnTo>
                    <a:pt x="7144" y="16671"/>
                  </a:lnTo>
                  <a:lnTo>
                    <a:pt x="7144" y="936786"/>
                  </a:lnTo>
                  <a:lnTo>
                    <a:pt x="252889" y="936786"/>
                  </a:lnTo>
                  <a:lnTo>
                    <a:pt x="252889" y="348712"/>
                  </a:lnTo>
                  <a:cubicBezTo>
                    <a:pt x="286893" y="301087"/>
                    <a:pt x="371951" y="234888"/>
                    <a:pt x="475964" y="234888"/>
                  </a:cubicBezTo>
                  <a:cubicBezTo>
                    <a:pt x="512921" y="234888"/>
                    <a:pt x="546830" y="237555"/>
                    <a:pt x="574548" y="249652"/>
                  </a:cubicBezTo>
                  <a:lnTo>
                    <a:pt x="574548" y="13527"/>
                  </a:lnTo>
                  <a:cubicBezTo>
                    <a:pt x="550710" y="9326"/>
                    <a:pt x="526554" y="7191"/>
                    <a:pt x="502349" y="7146"/>
                  </a:cubicBezTo>
                </a:path>
              </a:pathLst>
            </a:custGeom>
            <a:solidFill>
              <a:srgbClr val="FFFFFF"/>
            </a:solidFill>
            <a:ln w="9525" cap="flat">
              <a:noFill/>
              <a:prstDash val="solid"/>
              <a:miter/>
            </a:ln>
          </p:spPr>
          <p:txBody>
            <a:bodyPr rtlCol="0" anchor="ctr"/>
            <a:lstStyle/>
            <a:p>
              <a:endParaRPr lang="en-US"/>
            </a:p>
          </p:txBody>
        </p:sp>
        <p:sp>
          <p:nvSpPr>
            <p:cNvPr id="134" name="Freeform: Shape 45">
              <a:extLst>
                <a:ext uri="{FF2B5EF4-FFF2-40B4-BE49-F238E27FC236}">
                  <a16:creationId xmlns:a16="http://schemas.microsoft.com/office/drawing/2014/main" id="{77CC2889-CA63-5D4A-9822-4789B826B08E}"/>
                </a:ext>
              </a:extLst>
            </p:cNvPr>
            <p:cNvSpPr/>
            <p:nvPr/>
          </p:nvSpPr>
          <p:spPr>
            <a:xfrm>
              <a:off x="1741735" y="3443821"/>
              <a:ext cx="742950" cy="971550"/>
            </a:xfrm>
            <a:custGeom>
              <a:avLst/>
              <a:gdLst>
                <a:gd name="connsiteX0" fmla="*/ 126206 w 742950"/>
                <a:gd name="connsiteY0" fmla="*/ 665417 h 971550"/>
                <a:gd name="connsiteX1" fmla="*/ 377571 w 742950"/>
                <a:gd name="connsiteY1" fmla="*/ 756476 h 971550"/>
                <a:gd name="connsiteX2" fmla="*/ 494824 w 742950"/>
                <a:gd name="connsiteY2" fmla="*/ 678752 h 971550"/>
                <a:gd name="connsiteX3" fmla="*/ 50578 w 742950"/>
                <a:gd name="connsiteY3" fmla="*/ 293656 h 971550"/>
                <a:gd name="connsiteX4" fmla="*/ 402146 w 742950"/>
                <a:gd name="connsiteY4" fmla="*/ 7144 h 971550"/>
                <a:gd name="connsiteX5" fmla="*/ 712184 w 742950"/>
                <a:gd name="connsiteY5" fmla="*/ 100108 h 971550"/>
                <a:gd name="connsiteX6" fmla="*/ 596837 w 742950"/>
                <a:gd name="connsiteY6" fmla="*/ 278416 h 971550"/>
                <a:gd name="connsiteX7" fmla="*/ 421100 w 742950"/>
                <a:gd name="connsiteY7" fmla="*/ 215837 h 971550"/>
                <a:gd name="connsiteX8" fmla="*/ 296323 w 742950"/>
                <a:gd name="connsiteY8" fmla="*/ 289846 h 971550"/>
                <a:gd name="connsiteX9" fmla="*/ 740474 w 742950"/>
                <a:gd name="connsiteY9" fmla="*/ 680371 h 971550"/>
                <a:gd name="connsiteX10" fmla="*/ 375761 w 742950"/>
                <a:gd name="connsiteY10" fmla="*/ 964978 h 971550"/>
                <a:gd name="connsiteX11" fmla="*/ 7144 w 742950"/>
                <a:gd name="connsiteY11" fmla="*/ 841153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42950" h="971550">
                  <a:moveTo>
                    <a:pt x="126206" y="665417"/>
                  </a:moveTo>
                  <a:cubicBezTo>
                    <a:pt x="188595" y="722567"/>
                    <a:pt x="284988" y="756476"/>
                    <a:pt x="377571" y="756476"/>
                  </a:cubicBezTo>
                  <a:cubicBezTo>
                    <a:pt x="444246" y="756476"/>
                    <a:pt x="494824" y="724281"/>
                    <a:pt x="494824" y="678752"/>
                  </a:cubicBezTo>
                  <a:cubicBezTo>
                    <a:pt x="494824" y="540258"/>
                    <a:pt x="50578" y="589598"/>
                    <a:pt x="50578" y="293656"/>
                  </a:cubicBezTo>
                  <a:cubicBezTo>
                    <a:pt x="50578" y="117158"/>
                    <a:pt x="220694" y="7144"/>
                    <a:pt x="402146" y="7144"/>
                  </a:cubicBezTo>
                  <a:cubicBezTo>
                    <a:pt x="521208" y="7144"/>
                    <a:pt x="651701" y="52673"/>
                    <a:pt x="712184" y="100108"/>
                  </a:cubicBezTo>
                  <a:lnTo>
                    <a:pt x="596837" y="278416"/>
                  </a:lnTo>
                  <a:cubicBezTo>
                    <a:pt x="549212" y="244316"/>
                    <a:pt x="487204" y="215837"/>
                    <a:pt x="421100" y="215837"/>
                  </a:cubicBezTo>
                  <a:cubicBezTo>
                    <a:pt x="352996" y="215837"/>
                    <a:pt x="296323" y="242411"/>
                    <a:pt x="296323" y="289846"/>
                  </a:cubicBezTo>
                  <a:cubicBezTo>
                    <a:pt x="296323" y="409384"/>
                    <a:pt x="740474" y="361950"/>
                    <a:pt x="740474" y="680371"/>
                  </a:cubicBezTo>
                  <a:cubicBezTo>
                    <a:pt x="740474" y="856774"/>
                    <a:pt x="568452" y="964978"/>
                    <a:pt x="375761" y="964978"/>
                  </a:cubicBezTo>
                  <a:cubicBezTo>
                    <a:pt x="242940" y="963405"/>
                    <a:pt x="113979" y="920085"/>
                    <a:pt x="7144" y="841153"/>
                  </a:cubicBezTo>
                  <a:close/>
                </a:path>
              </a:pathLst>
            </a:custGeom>
            <a:solidFill>
              <a:srgbClr val="FFFFFF"/>
            </a:solidFill>
            <a:ln w="9525" cap="flat">
              <a:noFill/>
              <a:prstDash val="solid"/>
              <a:miter/>
            </a:ln>
          </p:spPr>
          <p:txBody>
            <a:bodyPr rtlCol="0" anchor="ctr"/>
            <a:lstStyle/>
            <a:p>
              <a:endParaRPr lang="en-US"/>
            </a:p>
          </p:txBody>
        </p:sp>
        <p:sp>
          <p:nvSpPr>
            <p:cNvPr id="135" name="Freeform: Shape 46">
              <a:extLst>
                <a:ext uri="{FF2B5EF4-FFF2-40B4-BE49-F238E27FC236}">
                  <a16:creationId xmlns:a16="http://schemas.microsoft.com/office/drawing/2014/main" id="{2D4808D4-0B4B-A940-9B13-B94CD3DB8666}"/>
                </a:ext>
              </a:extLst>
            </p:cNvPr>
            <p:cNvSpPr/>
            <p:nvPr/>
          </p:nvSpPr>
          <p:spPr>
            <a:xfrm>
              <a:off x="2524024" y="3443821"/>
              <a:ext cx="885825" cy="971550"/>
            </a:xfrm>
            <a:custGeom>
              <a:avLst/>
              <a:gdLst>
                <a:gd name="connsiteX0" fmla="*/ 886015 w 885825"/>
                <a:gd name="connsiteY0" fmla="*/ 477679 h 971550"/>
                <a:gd name="connsiteX1" fmla="*/ 453295 w 885825"/>
                <a:gd name="connsiteY1" fmla="*/ 7144 h 971550"/>
                <a:gd name="connsiteX2" fmla="*/ 7144 w 885825"/>
                <a:gd name="connsiteY2" fmla="*/ 487109 h 971550"/>
                <a:gd name="connsiteX3" fmla="*/ 487299 w 885825"/>
                <a:gd name="connsiteY3" fmla="*/ 965168 h 971550"/>
                <a:gd name="connsiteX4" fmla="*/ 863346 w 885825"/>
                <a:gd name="connsiteY4" fmla="*/ 800195 h 971550"/>
                <a:gd name="connsiteX5" fmla="*/ 723519 w 885825"/>
                <a:gd name="connsiteY5" fmla="*/ 659797 h 971550"/>
                <a:gd name="connsiteX6" fmla="*/ 492919 w 885825"/>
                <a:gd name="connsiteY6" fmla="*/ 766001 h 971550"/>
                <a:gd name="connsiteX7" fmla="*/ 245269 w 885825"/>
                <a:gd name="connsiteY7" fmla="*/ 547878 h 971550"/>
                <a:gd name="connsiteX8" fmla="*/ 880300 w 885825"/>
                <a:gd name="connsiteY8" fmla="*/ 547878 h 971550"/>
                <a:gd name="connsiteX9" fmla="*/ 886015 w 885825"/>
                <a:gd name="connsiteY9" fmla="*/ 477679 h 971550"/>
                <a:gd name="connsiteX10" fmla="*/ 256699 w 885825"/>
                <a:gd name="connsiteY10" fmla="*/ 367570 h 971550"/>
                <a:gd name="connsiteX11" fmla="*/ 453295 w 885825"/>
                <a:gd name="connsiteY11" fmla="*/ 206312 h 971550"/>
                <a:gd name="connsiteX12" fmla="*/ 634270 w 885825"/>
                <a:gd name="connsiteY12" fmla="*/ 36757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5825" h="971550">
                  <a:moveTo>
                    <a:pt x="886015" y="477679"/>
                  </a:moveTo>
                  <a:cubicBezTo>
                    <a:pt x="886015" y="221552"/>
                    <a:pt x="706564" y="7144"/>
                    <a:pt x="453295" y="7144"/>
                  </a:cubicBezTo>
                  <a:cubicBezTo>
                    <a:pt x="181070" y="7144"/>
                    <a:pt x="7144" y="230981"/>
                    <a:pt x="7144" y="487109"/>
                  </a:cubicBezTo>
                  <a:cubicBezTo>
                    <a:pt x="7144" y="775526"/>
                    <a:pt x="213169" y="965168"/>
                    <a:pt x="487299" y="965168"/>
                  </a:cubicBezTo>
                  <a:cubicBezTo>
                    <a:pt x="629031" y="965168"/>
                    <a:pt x="774573" y="906399"/>
                    <a:pt x="863346" y="800195"/>
                  </a:cubicBezTo>
                  <a:lnTo>
                    <a:pt x="723519" y="659797"/>
                  </a:lnTo>
                  <a:cubicBezTo>
                    <a:pt x="680085" y="707422"/>
                    <a:pt x="596932" y="766001"/>
                    <a:pt x="492919" y="766001"/>
                  </a:cubicBezTo>
                  <a:cubicBezTo>
                    <a:pt x="362521" y="766001"/>
                    <a:pt x="258604" y="676847"/>
                    <a:pt x="245269" y="547878"/>
                  </a:cubicBezTo>
                  <a:lnTo>
                    <a:pt x="880300" y="547878"/>
                  </a:lnTo>
                  <a:cubicBezTo>
                    <a:pt x="884241" y="524689"/>
                    <a:pt x="886153" y="501200"/>
                    <a:pt x="886015" y="477679"/>
                  </a:cubicBezTo>
                  <a:close/>
                  <a:moveTo>
                    <a:pt x="256699" y="367570"/>
                  </a:moveTo>
                  <a:cubicBezTo>
                    <a:pt x="268034" y="284131"/>
                    <a:pt x="351187" y="206312"/>
                    <a:pt x="453295" y="206312"/>
                  </a:cubicBezTo>
                  <a:cubicBezTo>
                    <a:pt x="545679" y="206668"/>
                    <a:pt x="623305" y="275837"/>
                    <a:pt x="634270" y="367570"/>
                  </a:cubicBezTo>
                  <a:close/>
                </a:path>
              </a:pathLst>
            </a:custGeom>
            <a:solidFill>
              <a:srgbClr val="FFFFFF"/>
            </a:solidFill>
            <a:ln w="9525" cap="flat">
              <a:noFill/>
              <a:prstDash val="solid"/>
              <a:miter/>
            </a:ln>
          </p:spPr>
          <p:txBody>
            <a:bodyPr rtlCol="0" anchor="ctr"/>
            <a:lstStyle/>
            <a:p>
              <a:endParaRPr lang="en-US"/>
            </a:p>
          </p:txBody>
        </p:sp>
        <p:sp>
          <p:nvSpPr>
            <p:cNvPr id="136" name="Freeform: Shape 47">
              <a:extLst>
                <a:ext uri="{FF2B5EF4-FFF2-40B4-BE49-F238E27FC236}">
                  <a16:creationId xmlns:a16="http://schemas.microsoft.com/office/drawing/2014/main" id="{5AC582B6-239A-9140-BF40-2D71085AC5B9}"/>
                </a:ext>
              </a:extLst>
            </p:cNvPr>
            <p:cNvSpPr/>
            <p:nvPr/>
          </p:nvSpPr>
          <p:spPr>
            <a:xfrm>
              <a:off x="4154227" y="3462776"/>
              <a:ext cx="1019175" cy="933450"/>
            </a:xfrm>
            <a:custGeom>
              <a:avLst/>
              <a:gdLst>
                <a:gd name="connsiteX0" fmla="*/ 513683 w 1019175"/>
                <a:gd name="connsiteY0" fmla="*/ 568738 h 933450"/>
                <a:gd name="connsiteX1" fmla="*/ 765048 w 1019175"/>
                <a:gd name="connsiteY1" fmla="*/ 7144 h 933450"/>
                <a:gd name="connsiteX2" fmla="*/ 1020223 w 1019175"/>
                <a:gd name="connsiteY2" fmla="*/ 7144 h 933450"/>
                <a:gd name="connsiteX3" fmla="*/ 598742 w 1019175"/>
                <a:gd name="connsiteY3" fmla="*/ 927259 h 933450"/>
                <a:gd name="connsiteX4" fmla="*/ 428625 w 1019175"/>
                <a:gd name="connsiteY4" fmla="*/ 927259 h 933450"/>
                <a:gd name="connsiteX5" fmla="*/ 7144 w 1019175"/>
                <a:gd name="connsiteY5" fmla="*/ 7144 h 933450"/>
                <a:gd name="connsiteX6" fmla="*/ 262319 w 1019175"/>
                <a:gd name="connsiteY6" fmla="*/ 7144 h 933450"/>
                <a:gd name="connsiteX7" fmla="*/ 513683 w 1019175"/>
                <a:gd name="connsiteY7" fmla="*/ 568738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9175" h="933450">
                  <a:moveTo>
                    <a:pt x="513683" y="568738"/>
                  </a:moveTo>
                  <a:lnTo>
                    <a:pt x="765048" y="7144"/>
                  </a:lnTo>
                  <a:lnTo>
                    <a:pt x="1020223" y="7144"/>
                  </a:lnTo>
                  <a:lnTo>
                    <a:pt x="598742" y="927259"/>
                  </a:lnTo>
                  <a:lnTo>
                    <a:pt x="428625" y="927259"/>
                  </a:lnTo>
                  <a:lnTo>
                    <a:pt x="7144" y="7144"/>
                  </a:lnTo>
                  <a:lnTo>
                    <a:pt x="262319" y="7144"/>
                  </a:lnTo>
                  <a:lnTo>
                    <a:pt x="513683" y="568738"/>
                  </a:lnTo>
                  <a:close/>
                </a:path>
              </a:pathLst>
            </a:custGeom>
            <a:solidFill>
              <a:srgbClr val="FFFFFF"/>
            </a:solidFill>
            <a:ln w="9525" cap="flat">
              <a:noFill/>
              <a:prstDash val="solid"/>
              <a:miter/>
            </a:ln>
          </p:spPr>
          <p:txBody>
            <a:bodyPr rtlCol="0" anchor="ctr"/>
            <a:lstStyle/>
            <a:p>
              <a:endParaRPr lang="en-US"/>
            </a:p>
          </p:txBody>
        </p:sp>
        <p:sp>
          <p:nvSpPr>
            <p:cNvPr id="137" name="Freeform: Shape 48">
              <a:extLst>
                <a:ext uri="{FF2B5EF4-FFF2-40B4-BE49-F238E27FC236}">
                  <a16:creationId xmlns:a16="http://schemas.microsoft.com/office/drawing/2014/main" id="{833D553F-CE8E-D645-A2FA-DBCCA047EA17}"/>
                </a:ext>
              </a:extLst>
            </p:cNvPr>
            <p:cNvSpPr/>
            <p:nvPr/>
          </p:nvSpPr>
          <p:spPr>
            <a:xfrm>
              <a:off x="5212931" y="3030722"/>
              <a:ext cx="323850" cy="323850"/>
            </a:xfrm>
            <a:custGeom>
              <a:avLst/>
              <a:gdLst>
                <a:gd name="connsiteX0" fmla="*/ 167831 w 323850"/>
                <a:gd name="connsiteY0" fmla="*/ 7144 h 323850"/>
                <a:gd name="connsiteX1" fmla="*/ 322007 w 323850"/>
                <a:gd name="connsiteY1" fmla="*/ 167798 h 323850"/>
                <a:gd name="connsiteX2" fmla="*/ 161353 w 323850"/>
                <a:gd name="connsiteY2" fmla="*/ 321974 h 323850"/>
                <a:gd name="connsiteX3" fmla="*/ 7144 w 323850"/>
                <a:gd name="connsiteY3" fmla="*/ 164878 h 323850"/>
                <a:gd name="connsiteX4" fmla="*/ 164943 w 323850"/>
                <a:gd name="connsiteY4" fmla="*/ 7400 h 323850"/>
                <a:gd name="connsiteX5" fmla="*/ 167830 w 323850"/>
                <a:gd name="connsiteY5" fmla="*/ 7429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850" h="323850">
                  <a:moveTo>
                    <a:pt x="167831" y="7144"/>
                  </a:moveTo>
                  <a:cubicBezTo>
                    <a:pt x="254769" y="8933"/>
                    <a:pt x="323796" y="80860"/>
                    <a:pt x="322007" y="167798"/>
                  </a:cubicBezTo>
                  <a:cubicBezTo>
                    <a:pt x="320218" y="254735"/>
                    <a:pt x="248291" y="323762"/>
                    <a:pt x="161353" y="321974"/>
                  </a:cubicBezTo>
                  <a:cubicBezTo>
                    <a:pt x="75801" y="320213"/>
                    <a:pt x="7317" y="250448"/>
                    <a:pt x="7144" y="164878"/>
                  </a:cubicBezTo>
                  <a:cubicBezTo>
                    <a:pt x="7233" y="77816"/>
                    <a:pt x="77882" y="7311"/>
                    <a:pt x="164943" y="7400"/>
                  </a:cubicBezTo>
                  <a:cubicBezTo>
                    <a:pt x="165906" y="7401"/>
                    <a:pt x="166868" y="7411"/>
                    <a:pt x="167830" y="7429"/>
                  </a:cubicBezTo>
                </a:path>
              </a:pathLst>
            </a:custGeom>
            <a:solidFill>
              <a:srgbClr val="FFFFFF"/>
            </a:solidFill>
            <a:ln w="9525" cap="flat">
              <a:noFill/>
              <a:prstDash val="solid"/>
              <a:miter/>
            </a:ln>
          </p:spPr>
          <p:txBody>
            <a:bodyPr rtlCol="0" anchor="ctr"/>
            <a:lstStyle/>
            <a:p>
              <a:endParaRPr lang="en-US"/>
            </a:p>
          </p:txBody>
        </p:sp>
        <p:sp>
          <p:nvSpPr>
            <p:cNvPr id="138" name="Freeform: Shape 49">
              <a:extLst>
                <a:ext uri="{FF2B5EF4-FFF2-40B4-BE49-F238E27FC236}">
                  <a16:creationId xmlns:a16="http://schemas.microsoft.com/office/drawing/2014/main" id="{5092A7A6-B2F6-064D-8B66-709B84761C8F}"/>
                </a:ext>
              </a:extLst>
            </p:cNvPr>
            <p:cNvSpPr/>
            <p:nvPr/>
          </p:nvSpPr>
          <p:spPr>
            <a:xfrm>
              <a:off x="5250745" y="3462776"/>
              <a:ext cx="257175" cy="933450"/>
            </a:xfrm>
            <a:custGeom>
              <a:avLst/>
              <a:gdLst>
                <a:gd name="connsiteX0" fmla="*/ 7144 w 257175"/>
                <a:gd name="connsiteY0" fmla="*/ 7144 h 933450"/>
                <a:gd name="connsiteX1" fmla="*/ 252889 w 257175"/>
                <a:gd name="connsiteY1" fmla="*/ 7144 h 933450"/>
                <a:gd name="connsiteX2" fmla="*/ 252889 w 257175"/>
                <a:gd name="connsiteY2" fmla="*/ 927259 h 933450"/>
                <a:gd name="connsiteX3" fmla="*/ 7144 w 257175"/>
                <a:gd name="connsiteY3" fmla="*/ 927259 h 933450"/>
              </a:gdLst>
              <a:ahLst/>
              <a:cxnLst>
                <a:cxn ang="0">
                  <a:pos x="connsiteX0" y="connsiteY0"/>
                </a:cxn>
                <a:cxn ang="0">
                  <a:pos x="connsiteX1" y="connsiteY1"/>
                </a:cxn>
                <a:cxn ang="0">
                  <a:pos x="connsiteX2" y="connsiteY2"/>
                </a:cxn>
                <a:cxn ang="0">
                  <a:pos x="connsiteX3" y="connsiteY3"/>
                </a:cxn>
              </a:cxnLst>
              <a:rect l="l" t="t" r="r" b="b"/>
              <a:pathLst>
                <a:path w="257175" h="933450">
                  <a:moveTo>
                    <a:pt x="7144" y="7144"/>
                  </a:moveTo>
                  <a:lnTo>
                    <a:pt x="252889" y="7144"/>
                  </a:lnTo>
                  <a:lnTo>
                    <a:pt x="252889" y="927259"/>
                  </a:lnTo>
                  <a:lnTo>
                    <a:pt x="7144" y="927259"/>
                  </a:lnTo>
                  <a:close/>
                </a:path>
              </a:pathLst>
            </a:custGeom>
            <a:solidFill>
              <a:srgbClr val="FFFFFF"/>
            </a:solidFill>
            <a:ln w="9525" cap="flat">
              <a:noFill/>
              <a:prstDash val="solid"/>
              <a:miter/>
            </a:ln>
          </p:spPr>
          <p:txBody>
            <a:bodyPr rtlCol="0" anchor="ctr"/>
            <a:lstStyle/>
            <a:p>
              <a:endParaRPr lang="en-US"/>
            </a:p>
          </p:txBody>
        </p:sp>
        <p:sp>
          <p:nvSpPr>
            <p:cNvPr id="139" name="Freeform: Shape 50">
              <a:extLst>
                <a:ext uri="{FF2B5EF4-FFF2-40B4-BE49-F238E27FC236}">
                  <a16:creationId xmlns:a16="http://schemas.microsoft.com/office/drawing/2014/main" id="{1C661F04-7A7D-C746-BCC9-9FB690F0812C}"/>
                </a:ext>
              </a:extLst>
            </p:cNvPr>
            <p:cNvSpPr/>
            <p:nvPr/>
          </p:nvSpPr>
          <p:spPr>
            <a:xfrm>
              <a:off x="5605171" y="3443821"/>
              <a:ext cx="914400" cy="971550"/>
            </a:xfrm>
            <a:custGeom>
              <a:avLst/>
              <a:gdLst>
                <a:gd name="connsiteX0" fmla="*/ 914400 w 914400"/>
                <a:gd name="connsiteY0" fmla="*/ 758380 h 971550"/>
                <a:gd name="connsiteX1" fmla="*/ 498538 w 914400"/>
                <a:gd name="connsiteY1" fmla="*/ 965168 h 971550"/>
                <a:gd name="connsiteX2" fmla="*/ 7144 w 914400"/>
                <a:gd name="connsiteY2" fmla="*/ 487109 h 971550"/>
                <a:gd name="connsiteX3" fmla="*/ 500443 w 914400"/>
                <a:gd name="connsiteY3" fmla="*/ 7144 h 971550"/>
                <a:gd name="connsiteX4" fmla="*/ 886015 w 914400"/>
                <a:gd name="connsiteY4" fmla="*/ 191167 h 971550"/>
                <a:gd name="connsiteX5" fmla="*/ 712089 w 914400"/>
                <a:gd name="connsiteY5" fmla="*/ 344805 h 971550"/>
                <a:gd name="connsiteX6" fmla="*/ 500443 w 914400"/>
                <a:gd name="connsiteY6" fmla="*/ 234791 h 971550"/>
                <a:gd name="connsiteX7" fmla="*/ 252793 w 914400"/>
                <a:gd name="connsiteY7" fmla="*/ 487109 h 971550"/>
                <a:gd name="connsiteX8" fmla="*/ 506063 w 914400"/>
                <a:gd name="connsiteY8" fmla="*/ 737521 h 971550"/>
                <a:gd name="connsiteX9" fmla="*/ 725138 w 914400"/>
                <a:gd name="connsiteY9" fmla="*/ 616172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4400" h="971550">
                  <a:moveTo>
                    <a:pt x="914400" y="758380"/>
                  </a:moveTo>
                  <a:cubicBezTo>
                    <a:pt x="806672" y="902589"/>
                    <a:pt x="670560" y="965168"/>
                    <a:pt x="498538" y="965168"/>
                  </a:cubicBezTo>
                  <a:cubicBezTo>
                    <a:pt x="215074" y="965168"/>
                    <a:pt x="7144" y="752761"/>
                    <a:pt x="7144" y="487109"/>
                  </a:cubicBezTo>
                  <a:cubicBezTo>
                    <a:pt x="7144" y="219646"/>
                    <a:pt x="220694" y="7144"/>
                    <a:pt x="500443" y="7144"/>
                  </a:cubicBezTo>
                  <a:cubicBezTo>
                    <a:pt x="659225" y="7144"/>
                    <a:pt x="800957" y="81153"/>
                    <a:pt x="886015" y="191167"/>
                  </a:cubicBezTo>
                  <a:lnTo>
                    <a:pt x="712089" y="344805"/>
                  </a:lnTo>
                  <a:cubicBezTo>
                    <a:pt x="663035" y="280321"/>
                    <a:pt x="589312" y="234791"/>
                    <a:pt x="500443" y="234791"/>
                  </a:cubicBezTo>
                  <a:cubicBezTo>
                    <a:pt x="358711" y="234791"/>
                    <a:pt x="252793" y="346710"/>
                    <a:pt x="252793" y="487109"/>
                  </a:cubicBezTo>
                  <a:cubicBezTo>
                    <a:pt x="252793" y="631317"/>
                    <a:pt x="356806" y="737521"/>
                    <a:pt x="506063" y="737521"/>
                  </a:cubicBezTo>
                  <a:cubicBezTo>
                    <a:pt x="606266" y="737521"/>
                    <a:pt x="685705" y="676847"/>
                    <a:pt x="725138" y="616172"/>
                  </a:cubicBezTo>
                  <a:close/>
                </a:path>
              </a:pathLst>
            </a:custGeom>
            <a:solidFill>
              <a:srgbClr val="FFFFFF"/>
            </a:solidFill>
            <a:ln w="9525" cap="flat">
              <a:noFill/>
              <a:prstDash val="solid"/>
              <a:miter/>
            </a:ln>
          </p:spPr>
          <p:txBody>
            <a:bodyPr rtlCol="0" anchor="ctr"/>
            <a:lstStyle/>
            <a:p>
              <a:endParaRPr lang="en-US"/>
            </a:p>
          </p:txBody>
        </p:sp>
        <p:sp>
          <p:nvSpPr>
            <p:cNvPr id="140" name="Freeform: Shape 51">
              <a:extLst>
                <a:ext uri="{FF2B5EF4-FFF2-40B4-BE49-F238E27FC236}">
                  <a16:creationId xmlns:a16="http://schemas.microsoft.com/office/drawing/2014/main" id="{DD73DECC-505A-484F-9601-811D4AFFC8B4}"/>
                </a:ext>
              </a:extLst>
            </p:cNvPr>
            <p:cNvSpPr/>
            <p:nvPr/>
          </p:nvSpPr>
          <p:spPr>
            <a:xfrm>
              <a:off x="6548622" y="3443821"/>
              <a:ext cx="885825" cy="971550"/>
            </a:xfrm>
            <a:custGeom>
              <a:avLst/>
              <a:gdLst>
                <a:gd name="connsiteX0" fmla="*/ 863346 w 885825"/>
                <a:gd name="connsiteY0" fmla="*/ 800195 h 971550"/>
                <a:gd name="connsiteX1" fmla="*/ 487204 w 885825"/>
                <a:gd name="connsiteY1" fmla="*/ 965168 h 971550"/>
                <a:gd name="connsiteX2" fmla="*/ 7144 w 885825"/>
                <a:gd name="connsiteY2" fmla="*/ 487109 h 971550"/>
                <a:gd name="connsiteX3" fmla="*/ 453200 w 885825"/>
                <a:gd name="connsiteY3" fmla="*/ 7144 h 971550"/>
                <a:gd name="connsiteX4" fmla="*/ 886016 w 885825"/>
                <a:gd name="connsiteY4" fmla="*/ 477679 h 971550"/>
                <a:gd name="connsiteX5" fmla="*/ 880301 w 885825"/>
                <a:gd name="connsiteY5" fmla="*/ 547878 h 971550"/>
                <a:gd name="connsiteX6" fmla="*/ 245269 w 885825"/>
                <a:gd name="connsiteY6" fmla="*/ 547878 h 971550"/>
                <a:gd name="connsiteX7" fmla="*/ 492919 w 885825"/>
                <a:gd name="connsiteY7" fmla="*/ 766001 h 971550"/>
                <a:gd name="connsiteX8" fmla="*/ 723519 w 885825"/>
                <a:gd name="connsiteY8" fmla="*/ 659797 h 971550"/>
                <a:gd name="connsiteX9" fmla="*/ 634746 w 885825"/>
                <a:gd name="connsiteY9" fmla="*/ 367570 h 971550"/>
                <a:gd name="connsiteX10" fmla="*/ 453295 w 885825"/>
                <a:gd name="connsiteY10" fmla="*/ 206312 h 971550"/>
                <a:gd name="connsiteX11" fmla="*/ 256699 w 885825"/>
                <a:gd name="connsiteY11" fmla="*/ 36757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5825" h="971550">
                  <a:moveTo>
                    <a:pt x="863346" y="800195"/>
                  </a:moveTo>
                  <a:cubicBezTo>
                    <a:pt x="774478" y="906399"/>
                    <a:pt x="628935" y="965168"/>
                    <a:pt x="487204" y="965168"/>
                  </a:cubicBezTo>
                  <a:cubicBezTo>
                    <a:pt x="213170" y="965168"/>
                    <a:pt x="7144" y="775526"/>
                    <a:pt x="7144" y="487109"/>
                  </a:cubicBezTo>
                  <a:cubicBezTo>
                    <a:pt x="7144" y="230981"/>
                    <a:pt x="180975" y="7144"/>
                    <a:pt x="453200" y="7144"/>
                  </a:cubicBezTo>
                  <a:cubicBezTo>
                    <a:pt x="706469" y="7144"/>
                    <a:pt x="886016" y="221552"/>
                    <a:pt x="886016" y="477679"/>
                  </a:cubicBezTo>
                  <a:cubicBezTo>
                    <a:pt x="886156" y="501200"/>
                    <a:pt x="884244" y="524689"/>
                    <a:pt x="880301" y="547878"/>
                  </a:cubicBezTo>
                  <a:lnTo>
                    <a:pt x="245269" y="547878"/>
                  </a:lnTo>
                  <a:cubicBezTo>
                    <a:pt x="258509" y="676847"/>
                    <a:pt x="362426" y="766001"/>
                    <a:pt x="492919" y="766001"/>
                  </a:cubicBezTo>
                  <a:cubicBezTo>
                    <a:pt x="596836" y="766001"/>
                    <a:pt x="679990" y="707231"/>
                    <a:pt x="723519" y="659797"/>
                  </a:cubicBezTo>
                  <a:close/>
                  <a:moveTo>
                    <a:pt x="634746" y="367570"/>
                  </a:moveTo>
                  <a:cubicBezTo>
                    <a:pt x="623679" y="275700"/>
                    <a:pt x="545829" y="206513"/>
                    <a:pt x="453295" y="206312"/>
                  </a:cubicBezTo>
                  <a:cubicBezTo>
                    <a:pt x="351187" y="206312"/>
                    <a:pt x="268034" y="284131"/>
                    <a:pt x="256699" y="367570"/>
                  </a:cubicBezTo>
                  <a:close/>
                </a:path>
              </a:pathLst>
            </a:custGeom>
            <a:solidFill>
              <a:srgbClr val="FFFFFF"/>
            </a:solidFill>
            <a:ln w="9525" cap="flat">
              <a:noFill/>
              <a:prstDash val="solid"/>
              <a:miter/>
            </a:ln>
          </p:spPr>
          <p:txBody>
            <a:bodyPr rtlCol="0" anchor="ctr"/>
            <a:lstStyle/>
            <a:p>
              <a:endParaRPr lang="en-US"/>
            </a:p>
          </p:txBody>
        </p:sp>
        <p:sp>
          <p:nvSpPr>
            <p:cNvPr id="141" name="Freeform: Shape 52">
              <a:extLst>
                <a:ext uri="{FF2B5EF4-FFF2-40B4-BE49-F238E27FC236}">
                  <a16:creationId xmlns:a16="http://schemas.microsoft.com/office/drawing/2014/main" id="{E3D933FE-709E-F443-B07C-600F2C8B7FE4}"/>
                </a:ext>
              </a:extLst>
            </p:cNvPr>
            <p:cNvSpPr/>
            <p:nvPr/>
          </p:nvSpPr>
          <p:spPr>
            <a:xfrm>
              <a:off x="7525125" y="3443819"/>
              <a:ext cx="914400" cy="952500"/>
            </a:xfrm>
            <a:custGeom>
              <a:avLst/>
              <a:gdLst>
                <a:gd name="connsiteX0" fmla="*/ 7144 w 914400"/>
                <a:gd name="connsiteY0" fmla="*/ 946216 h 952500"/>
                <a:gd name="connsiteX1" fmla="*/ 7144 w 914400"/>
                <a:gd name="connsiteY1" fmla="*/ 26101 h 952500"/>
                <a:gd name="connsiteX2" fmla="*/ 243459 w 914400"/>
                <a:gd name="connsiteY2" fmla="*/ 26101 h 952500"/>
                <a:gd name="connsiteX3" fmla="*/ 243459 w 914400"/>
                <a:gd name="connsiteY3" fmla="*/ 100110 h 952500"/>
                <a:gd name="connsiteX4" fmla="*/ 502348 w 914400"/>
                <a:gd name="connsiteY4" fmla="*/ 7146 h 952500"/>
                <a:gd name="connsiteX5" fmla="*/ 819912 w 914400"/>
                <a:gd name="connsiteY5" fmla="*/ 155069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631 h 952500"/>
                <a:gd name="connsiteX10" fmla="*/ 613886 w 914400"/>
                <a:gd name="connsiteY10" fmla="*/ 286038 h 952500"/>
                <a:gd name="connsiteX11" fmla="*/ 475869 w 914400"/>
                <a:gd name="connsiteY11" fmla="*/ 234794 h 952500"/>
                <a:gd name="connsiteX12" fmla="*/ 252889 w 914400"/>
                <a:gd name="connsiteY12" fmla="*/ 348617 h 952500"/>
                <a:gd name="connsiteX13" fmla="*/ 252889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459" y="26101"/>
                  </a:lnTo>
                  <a:lnTo>
                    <a:pt x="243459" y="100110"/>
                  </a:lnTo>
                  <a:cubicBezTo>
                    <a:pt x="316186" y="39725"/>
                    <a:pt x="407821" y="6820"/>
                    <a:pt x="502348" y="7146"/>
                  </a:cubicBezTo>
                  <a:cubicBezTo>
                    <a:pt x="624925" y="6813"/>
                    <a:pt x="741299" y="61021"/>
                    <a:pt x="819912" y="155069"/>
                  </a:cubicBezTo>
                  <a:cubicBezTo>
                    <a:pt x="880396" y="227174"/>
                    <a:pt x="914400" y="320138"/>
                    <a:pt x="914400" y="477681"/>
                  </a:cubicBezTo>
                  <a:lnTo>
                    <a:pt x="914400" y="946216"/>
                  </a:lnTo>
                  <a:lnTo>
                    <a:pt x="668655" y="946216"/>
                  </a:lnTo>
                  <a:lnTo>
                    <a:pt x="668655" y="458631"/>
                  </a:lnTo>
                  <a:cubicBezTo>
                    <a:pt x="668655" y="367572"/>
                    <a:pt x="647890" y="320138"/>
                    <a:pt x="613886" y="286038"/>
                  </a:cubicBezTo>
                  <a:cubicBezTo>
                    <a:pt x="581692" y="253748"/>
                    <a:pt x="532638" y="234794"/>
                    <a:pt x="475869" y="234794"/>
                  </a:cubicBezTo>
                  <a:cubicBezTo>
                    <a:pt x="371951" y="234794"/>
                    <a:pt x="286893" y="301469"/>
                    <a:pt x="252889" y="348617"/>
                  </a:cubicBezTo>
                  <a:lnTo>
                    <a:pt x="252889" y="946216"/>
                  </a:lnTo>
                  <a:close/>
                </a:path>
              </a:pathLst>
            </a:custGeom>
            <a:solidFill>
              <a:srgbClr val="FFFFFF"/>
            </a:solidFill>
            <a:ln w="9525" cap="flat">
              <a:noFill/>
              <a:prstDash val="solid"/>
              <a:miter/>
            </a:ln>
          </p:spPr>
          <p:txBody>
            <a:bodyPr rtlCol="0" anchor="ctr"/>
            <a:lstStyle/>
            <a:p>
              <a:endParaRPr lang="en-US"/>
            </a:p>
          </p:txBody>
        </p:sp>
        <p:sp>
          <p:nvSpPr>
            <p:cNvPr id="142" name="Freeform: Shape 53">
              <a:extLst>
                <a:ext uri="{FF2B5EF4-FFF2-40B4-BE49-F238E27FC236}">
                  <a16:creationId xmlns:a16="http://schemas.microsoft.com/office/drawing/2014/main" id="{471B08C0-8A08-964D-9662-794829D89DF4}"/>
                </a:ext>
              </a:extLst>
            </p:cNvPr>
            <p:cNvSpPr/>
            <p:nvPr/>
          </p:nvSpPr>
          <p:spPr>
            <a:xfrm>
              <a:off x="8526174" y="3443812"/>
              <a:ext cx="1076325" cy="971550"/>
            </a:xfrm>
            <a:custGeom>
              <a:avLst/>
              <a:gdLst>
                <a:gd name="connsiteX0" fmla="*/ 546001 w 1076325"/>
                <a:gd name="connsiteY0" fmla="*/ 7153 h 971550"/>
                <a:gd name="connsiteX1" fmla="*/ 7172 w 1076325"/>
                <a:gd name="connsiteY1" fmla="*/ 540553 h 971550"/>
                <a:gd name="connsiteX2" fmla="*/ 175383 w 1076325"/>
                <a:gd name="connsiteY2" fmla="*/ 936412 h 971550"/>
                <a:gd name="connsiteX3" fmla="*/ 313591 w 1076325"/>
                <a:gd name="connsiteY3" fmla="*/ 943746 h 971550"/>
                <a:gd name="connsiteX4" fmla="*/ 772220 w 1076325"/>
                <a:gd name="connsiteY4" fmla="*/ 943746 h 971550"/>
                <a:gd name="connsiteX5" fmla="*/ 911190 w 1076325"/>
                <a:gd name="connsiteY5" fmla="*/ 935650 h 971550"/>
                <a:gd name="connsiteX6" fmla="*/ 930707 w 1076325"/>
                <a:gd name="connsiteY6" fmla="*/ 174823 h 971550"/>
                <a:gd name="connsiteX7" fmla="*/ 546001 w 1076325"/>
                <a:gd name="connsiteY7" fmla="*/ 7343 h 971550"/>
                <a:gd name="connsiteX8" fmla="*/ 542858 w 1076325"/>
                <a:gd name="connsiteY8" fmla="*/ 814016 h 971550"/>
                <a:gd name="connsiteX9" fmla="*/ 275015 w 1076325"/>
                <a:gd name="connsiteY9" fmla="*/ 546173 h 971550"/>
                <a:gd name="connsiteX10" fmla="*/ 542858 w 1076325"/>
                <a:gd name="connsiteY10" fmla="*/ 275663 h 971550"/>
                <a:gd name="connsiteX11" fmla="*/ 810701 w 1076325"/>
                <a:gd name="connsiteY11" fmla="*/ 545601 h 971550"/>
                <a:gd name="connsiteX12" fmla="*/ 542858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1" y="7153"/>
                  </a:moveTo>
                  <a:cubicBezTo>
                    <a:pt x="252441" y="5438"/>
                    <a:pt x="9553" y="245278"/>
                    <a:pt x="7172" y="540553"/>
                  </a:cubicBezTo>
                  <a:cubicBezTo>
                    <a:pt x="5643" y="690178"/>
                    <a:pt x="66611" y="833656"/>
                    <a:pt x="175383" y="936412"/>
                  </a:cubicBezTo>
                  <a:cubicBezTo>
                    <a:pt x="213333" y="972621"/>
                    <a:pt x="272022" y="975735"/>
                    <a:pt x="313591" y="943746"/>
                  </a:cubicBezTo>
                  <a:cubicBezTo>
                    <a:pt x="449675" y="842412"/>
                    <a:pt x="636136" y="842412"/>
                    <a:pt x="772220" y="943746"/>
                  </a:cubicBezTo>
                  <a:cubicBezTo>
                    <a:pt x="814152" y="975848"/>
                    <a:pt x="873269" y="972404"/>
                    <a:pt x="911190" y="935650"/>
                  </a:cubicBezTo>
                  <a:cubicBezTo>
                    <a:pt x="1126676" y="730943"/>
                    <a:pt x="1135414" y="390309"/>
                    <a:pt x="930707" y="174823"/>
                  </a:cubicBezTo>
                  <a:cubicBezTo>
                    <a:pt x="830412" y="69248"/>
                    <a:pt x="691614" y="8822"/>
                    <a:pt x="546001" y="7343"/>
                  </a:cubicBezTo>
                  <a:moveTo>
                    <a:pt x="542858" y="814016"/>
                  </a:moveTo>
                  <a:cubicBezTo>
                    <a:pt x="383885" y="814016"/>
                    <a:pt x="275015" y="694286"/>
                    <a:pt x="275015" y="546173"/>
                  </a:cubicBezTo>
                  <a:cubicBezTo>
                    <a:pt x="275015" y="398059"/>
                    <a:pt x="383885" y="275663"/>
                    <a:pt x="542858" y="275663"/>
                  </a:cubicBezTo>
                  <a:cubicBezTo>
                    <a:pt x="701830" y="275663"/>
                    <a:pt x="810701" y="397392"/>
                    <a:pt x="810701" y="545601"/>
                  </a:cubicBezTo>
                  <a:cubicBezTo>
                    <a:pt x="810701" y="693810"/>
                    <a:pt x="701925" y="813825"/>
                    <a:pt x="542858" y="813825"/>
                  </a:cubicBezTo>
                </a:path>
              </a:pathLst>
            </a:custGeom>
            <a:solidFill>
              <a:srgbClr val="81B5A0"/>
            </a:solidFill>
            <a:ln w="9525" cap="flat">
              <a:noFill/>
              <a:prstDash val="solid"/>
              <a:miter/>
            </a:ln>
          </p:spPr>
          <p:txBody>
            <a:bodyPr rtlCol="0" anchor="ctr"/>
            <a:lstStyle/>
            <a:p>
              <a:endParaRPr lang="en-US"/>
            </a:p>
          </p:txBody>
        </p:sp>
        <p:sp>
          <p:nvSpPr>
            <p:cNvPr id="143" name="Freeform: Shape 54">
              <a:extLst>
                <a:ext uri="{FF2B5EF4-FFF2-40B4-BE49-F238E27FC236}">
                  <a16:creationId xmlns:a16="http://schemas.microsoft.com/office/drawing/2014/main" id="{AFAB5535-D9A5-6545-BE28-68F5ED1E5903}"/>
                </a:ext>
              </a:extLst>
            </p:cNvPr>
            <p:cNvSpPr/>
            <p:nvPr/>
          </p:nvSpPr>
          <p:spPr>
            <a:xfrm>
              <a:off x="9536043" y="3462776"/>
              <a:ext cx="1495425" cy="933450"/>
            </a:xfrm>
            <a:custGeom>
              <a:avLst/>
              <a:gdLst>
                <a:gd name="connsiteX0" fmla="*/ 555021 w 1495425"/>
                <a:gd name="connsiteY0" fmla="*/ 927259 h 933450"/>
                <a:gd name="connsiteX1" fmla="*/ 372046 w 1495425"/>
                <a:gd name="connsiteY1" fmla="*/ 927259 h 933450"/>
                <a:gd name="connsiteX2" fmla="*/ 7144 w 1495425"/>
                <a:gd name="connsiteY2" fmla="*/ 7144 h 933450"/>
                <a:gd name="connsiteX3" fmla="*/ 252413 w 1495425"/>
                <a:gd name="connsiteY3" fmla="*/ 7144 h 933450"/>
                <a:gd name="connsiteX4" fmla="*/ 452438 w 1495425"/>
                <a:gd name="connsiteY4" fmla="*/ 533019 h 933450"/>
                <a:gd name="connsiteX5" fmla="*/ 648652 w 1495425"/>
                <a:gd name="connsiteY5" fmla="*/ 7144 h 933450"/>
                <a:gd name="connsiteX6" fmla="*/ 853726 w 1495425"/>
                <a:gd name="connsiteY6" fmla="*/ 7144 h 933450"/>
                <a:gd name="connsiteX7" fmla="*/ 1048131 w 1495425"/>
                <a:gd name="connsiteY7" fmla="*/ 533019 h 933450"/>
                <a:gd name="connsiteX8" fmla="*/ 1249966 w 1495425"/>
                <a:gd name="connsiteY8" fmla="*/ 7144 h 933450"/>
                <a:gd name="connsiteX9" fmla="*/ 1495329 w 1495425"/>
                <a:gd name="connsiteY9" fmla="*/ 7144 h 933450"/>
                <a:gd name="connsiteX10" fmla="*/ 1130427 w 1495425"/>
                <a:gd name="connsiteY10" fmla="*/ 927259 h 933450"/>
                <a:gd name="connsiteX11" fmla="*/ 947356 w 1495425"/>
                <a:gd name="connsiteY11" fmla="*/ 927259 h 933450"/>
                <a:gd name="connsiteX12" fmla="*/ 751237 w 1495425"/>
                <a:gd name="connsiteY12" fmla="*/ 403384 h 933450"/>
                <a:gd name="connsiteX13" fmla="*/ 555021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021" y="927259"/>
                  </a:moveTo>
                  <a:lnTo>
                    <a:pt x="372046" y="927259"/>
                  </a:lnTo>
                  <a:lnTo>
                    <a:pt x="7144" y="7144"/>
                  </a:lnTo>
                  <a:lnTo>
                    <a:pt x="252413" y="7144"/>
                  </a:lnTo>
                  <a:lnTo>
                    <a:pt x="452438" y="533019"/>
                  </a:lnTo>
                  <a:lnTo>
                    <a:pt x="648652" y="7144"/>
                  </a:lnTo>
                  <a:lnTo>
                    <a:pt x="853726" y="7144"/>
                  </a:lnTo>
                  <a:lnTo>
                    <a:pt x="1048131" y="533019"/>
                  </a:lnTo>
                  <a:lnTo>
                    <a:pt x="1249966" y="7144"/>
                  </a:lnTo>
                  <a:lnTo>
                    <a:pt x="1495329" y="7144"/>
                  </a:lnTo>
                  <a:lnTo>
                    <a:pt x="1130427" y="927259"/>
                  </a:lnTo>
                  <a:lnTo>
                    <a:pt x="947356" y="927259"/>
                  </a:lnTo>
                  <a:lnTo>
                    <a:pt x="751237" y="403384"/>
                  </a:lnTo>
                  <a:lnTo>
                    <a:pt x="555021" y="927259"/>
                  </a:lnTo>
                  <a:close/>
                </a:path>
              </a:pathLst>
            </a:custGeom>
            <a:solidFill>
              <a:srgbClr val="FFFFFF"/>
            </a:solidFill>
            <a:ln w="9525" cap="flat">
              <a:noFill/>
              <a:prstDash val="solid"/>
              <a:miter/>
            </a:ln>
          </p:spPr>
          <p:txBody>
            <a:bodyPr rtlCol="0" anchor="ctr"/>
            <a:lstStyle/>
            <a:p>
              <a:endParaRPr lang="en-US"/>
            </a:p>
          </p:txBody>
        </p:sp>
        <p:sp>
          <p:nvSpPr>
            <p:cNvPr id="144" name="Freeform: Shape 55">
              <a:extLst>
                <a:ext uri="{FF2B5EF4-FFF2-40B4-BE49-F238E27FC236}">
                  <a16:creationId xmlns:a16="http://schemas.microsoft.com/office/drawing/2014/main" id="{C7D4E1C4-7C00-5645-ACF3-8DF2E218E5D8}"/>
                </a:ext>
              </a:extLst>
            </p:cNvPr>
            <p:cNvSpPr/>
            <p:nvPr/>
          </p:nvSpPr>
          <p:spPr>
            <a:xfrm>
              <a:off x="10805153" y="4266020"/>
              <a:ext cx="95250" cy="123825"/>
            </a:xfrm>
            <a:custGeom>
              <a:avLst/>
              <a:gdLst>
                <a:gd name="connsiteX0" fmla="*/ 91441 w 95250"/>
                <a:gd name="connsiteY0" fmla="*/ 7144 h 123825"/>
                <a:gd name="connsiteX1" fmla="*/ 91441 w 95250"/>
                <a:gd name="connsiteY1" fmla="*/ 27242 h 123825"/>
                <a:gd name="connsiteX2" fmla="*/ 60580 w 95250"/>
                <a:gd name="connsiteY2" fmla="*/ 27242 h 123825"/>
                <a:gd name="connsiteX3" fmla="*/ 60580 w 95250"/>
                <a:gd name="connsiteY3" fmla="*/ 124015 h 123825"/>
                <a:gd name="connsiteX4" fmla="*/ 38006 w 95250"/>
                <a:gd name="connsiteY4" fmla="*/ 124015 h 123825"/>
                <a:gd name="connsiteX5" fmla="*/ 38006 w 95250"/>
                <a:gd name="connsiteY5" fmla="*/ 27242 h 123825"/>
                <a:gd name="connsiteX6" fmla="*/ 7144 w 95250"/>
                <a:gd name="connsiteY6" fmla="*/ 27242 h 123825"/>
                <a:gd name="connsiteX7" fmla="*/ 7144 w 95250"/>
                <a:gd name="connsiteY7" fmla="*/ 7144 h 123825"/>
                <a:gd name="connsiteX8" fmla="*/ 91441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441" y="7144"/>
                  </a:moveTo>
                  <a:lnTo>
                    <a:pt x="91441" y="27242"/>
                  </a:lnTo>
                  <a:lnTo>
                    <a:pt x="60580" y="27242"/>
                  </a:lnTo>
                  <a:lnTo>
                    <a:pt x="60580" y="124015"/>
                  </a:lnTo>
                  <a:lnTo>
                    <a:pt x="38006" y="124015"/>
                  </a:lnTo>
                  <a:lnTo>
                    <a:pt x="38006" y="27242"/>
                  </a:lnTo>
                  <a:lnTo>
                    <a:pt x="7144" y="27242"/>
                  </a:lnTo>
                  <a:lnTo>
                    <a:pt x="7144" y="7144"/>
                  </a:lnTo>
                  <a:lnTo>
                    <a:pt x="91441" y="7144"/>
                  </a:lnTo>
                  <a:close/>
                </a:path>
              </a:pathLst>
            </a:custGeom>
            <a:solidFill>
              <a:srgbClr val="FFFFFF"/>
            </a:solidFill>
            <a:ln w="9525" cap="flat">
              <a:noFill/>
              <a:prstDash val="solid"/>
              <a:miter/>
            </a:ln>
          </p:spPr>
          <p:txBody>
            <a:bodyPr rtlCol="0" anchor="ctr"/>
            <a:lstStyle/>
            <a:p>
              <a:endParaRPr lang="en-US"/>
            </a:p>
          </p:txBody>
        </p:sp>
        <p:sp>
          <p:nvSpPr>
            <p:cNvPr id="145" name="Freeform: Shape 56">
              <a:extLst>
                <a:ext uri="{FF2B5EF4-FFF2-40B4-BE49-F238E27FC236}">
                  <a16:creationId xmlns:a16="http://schemas.microsoft.com/office/drawing/2014/main" id="{9D6BC868-8B08-C742-AF63-4B96802765F9}"/>
                </a:ext>
              </a:extLst>
            </p:cNvPr>
            <p:cNvSpPr/>
            <p:nvPr/>
          </p:nvSpPr>
          <p:spPr>
            <a:xfrm>
              <a:off x="10907357" y="4266020"/>
              <a:ext cx="123825" cy="123825"/>
            </a:xfrm>
            <a:custGeom>
              <a:avLst/>
              <a:gdLst>
                <a:gd name="connsiteX0" fmla="*/ 65532 w 123825"/>
                <a:gd name="connsiteY0" fmla="*/ 77152 h 123825"/>
                <a:gd name="connsiteX1" fmla="*/ 108109 w 123825"/>
                <a:gd name="connsiteY1" fmla="*/ 7144 h 123825"/>
                <a:gd name="connsiteX2" fmla="*/ 124015 w 123825"/>
                <a:gd name="connsiteY2" fmla="*/ 7144 h 123825"/>
                <a:gd name="connsiteX3" fmla="*/ 124015 w 123825"/>
                <a:gd name="connsiteY3" fmla="*/ 124015 h 123825"/>
                <a:gd name="connsiteX4" fmla="*/ 101440 w 123825"/>
                <a:gd name="connsiteY4" fmla="*/ 124015 h 123825"/>
                <a:gd name="connsiteX5" fmla="*/ 101440 w 123825"/>
                <a:gd name="connsiteY5" fmla="*/ 58960 h 123825"/>
                <a:gd name="connsiteX6" fmla="*/ 73342 w 123825"/>
                <a:gd name="connsiteY6" fmla="*/ 104870 h 123825"/>
                <a:gd name="connsiteX7" fmla="*/ 57721 w 123825"/>
                <a:gd name="connsiteY7" fmla="*/ 104870 h 123825"/>
                <a:gd name="connsiteX8" fmla="*/ 29623 w 123825"/>
                <a:gd name="connsiteY8" fmla="*/ 58960 h 123825"/>
                <a:gd name="connsiteX9" fmla="*/ 29623 w 123825"/>
                <a:gd name="connsiteY9" fmla="*/ 124015 h 123825"/>
                <a:gd name="connsiteX10" fmla="*/ 7144 w 123825"/>
                <a:gd name="connsiteY10" fmla="*/ 124015 h 123825"/>
                <a:gd name="connsiteX11" fmla="*/ 7144 w 123825"/>
                <a:gd name="connsiteY11" fmla="*/ 7144 h 123825"/>
                <a:gd name="connsiteX12" fmla="*/ 22954 w 123825"/>
                <a:gd name="connsiteY12" fmla="*/ 7144 h 123825"/>
                <a:gd name="connsiteX13" fmla="*/ 65532 w 123825"/>
                <a:gd name="connsiteY13" fmla="*/ 77152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532" y="77152"/>
                  </a:moveTo>
                  <a:lnTo>
                    <a:pt x="108109" y="7144"/>
                  </a:lnTo>
                  <a:lnTo>
                    <a:pt x="124015" y="7144"/>
                  </a:lnTo>
                  <a:lnTo>
                    <a:pt x="124015" y="124015"/>
                  </a:lnTo>
                  <a:lnTo>
                    <a:pt x="101440" y="124015"/>
                  </a:lnTo>
                  <a:lnTo>
                    <a:pt x="101440" y="58960"/>
                  </a:lnTo>
                  <a:lnTo>
                    <a:pt x="73342" y="104870"/>
                  </a:lnTo>
                  <a:lnTo>
                    <a:pt x="57721" y="104870"/>
                  </a:lnTo>
                  <a:lnTo>
                    <a:pt x="29623" y="58960"/>
                  </a:lnTo>
                  <a:lnTo>
                    <a:pt x="29623" y="124015"/>
                  </a:lnTo>
                  <a:lnTo>
                    <a:pt x="7144" y="124015"/>
                  </a:lnTo>
                  <a:lnTo>
                    <a:pt x="7144" y="7144"/>
                  </a:lnTo>
                  <a:lnTo>
                    <a:pt x="22954" y="7144"/>
                  </a:lnTo>
                  <a:lnTo>
                    <a:pt x="65532" y="77152"/>
                  </a:lnTo>
                  <a:close/>
                </a:path>
              </a:pathLst>
            </a:custGeom>
            <a:solidFill>
              <a:srgbClr val="FFFFFF"/>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966277427"/>
      </p:ext>
    </p:extLst>
  </p:cSld>
  <p:clrMapOvr>
    <a:masterClrMapping/>
  </p:clrMapOvr>
  <p:transition>
    <p:fade/>
  </p:transition>
</p:sld>
</file>

<file path=ppt/theme/theme1.xml><?xml version="1.0" encoding="utf-8"?>
<a:theme xmlns:a="http://schemas.openxmlformats.org/drawingml/2006/main" name="Office Theme">
  <a:themeElements>
    <a:clrScheme name="Custom 59">
      <a:dk1>
        <a:srgbClr val="283D40"/>
      </a:dk1>
      <a:lt1>
        <a:srgbClr val="FFFFFF"/>
      </a:lt1>
      <a:dk2>
        <a:srgbClr val="D0232B"/>
      </a:dk2>
      <a:lt2>
        <a:srgbClr val="F7F7F7"/>
      </a:lt2>
      <a:accent1>
        <a:srgbClr val="81B5A1"/>
      </a:accent1>
      <a:accent2>
        <a:srgbClr val="68A1AF"/>
      </a:accent2>
      <a:accent3>
        <a:srgbClr val="8686BC"/>
      </a:accent3>
      <a:accent4>
        <a:srgbClr val="E5D87C"/>
      </a:accent4>
      <a:accent5>
        <a:srgbClr val="E8A679"/>
      </a:accent5>
      <a:accent6>
        <a:srgbClr val="DB8F8F"/>
      </a:accent6>
      <a:hlink>
        <a:srgbClr val="68A0AE"/>
      </a:hlink>
      <a:folHlink>
        <a:srgbClr val="81B5A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59">
      <a:dk1>
        <a:srgbClr val="283D40"/>
      </a:dk1>
      <a:lt1>
        <a:srgbClr val="FFFFFF"/>
      </a:lt1>
      <a:dk2>
        <a:srgbClr val="D0232B"/>
      </a:dk2>
      <a:lt2>
        <a:srgbClr val="F7F7F7"/>
      </a:lt2>
      <a:accent1>
        <a:srgbClr val="81B5A1"/>
      </a:accent1>
      <a:accent2>
        <a:srgbClr val="68A1AF"/>
      </a:accent2>
      <a:accent3>
        <a:srgbClr val="8686BC"/>
      </a:accent3>
      <a:accent4>
        <a:srgbClr val="E5D87C"/>
      </a:accent4>
      <a:accent5>
        <a:srgbClr val="E8A679"/>
      </a:accent5>
      <a:accent6>
        <a:srgbClr val="DB8F8F"/>
      </a:accent6>
      <a:hlink>
        <a:srgbClr val="68A0AE"/>
      </a:hlink>
      <a:folHlink>
        <a:srgbClr val="81B5A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ServiceNow">
      <a:dk1>
        <a:srgbClr val="293E40"/>
      </a:dk1>
      <a:lt1>
        <a:srgbClr val="FFFFFF"/>
      </a:lt1>
      <a:dk2>
        <a:srgbClr val="D0232B"/>
      </a:dk2>
      <a:lt2>
        <a:srgbClr val="F7F7F7"/>
      </a:lt2>
      <a:accent1>
        <a:srgbClr val="81B5A1"/>
      </a:accent1>
      <a:accent2>
        <a:srgbClr val="68A1AF"/>
      </a:accent2>
      <a:accent3>
        <a:srgbClr val="8686BC"/>
      </a:accent3>
      <a:accent4>
        <a:srgbClr val="E5D87C"/>
      </a:accent4>
      <a:accent5>
        <a:srgbClr val="E8A679"/>
      </a:accent5>
      <a:accent6>
        <a:srgbClr val="DB8F8F"/>
      </a:accent6>
      <a:hlink>
        <a:srgbClr val="80B5A0"/>
      </a:hlink>
      <a:folHlink>
        <a:srgbClr val="5E8678"/>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Custom 3">
      <a:dk1>
        <a:srgbClr val="293E40"/>
      </a:dk1>
      <a:lt1>
        <a:srgbClr val="FFFFFF"/>
      </a:lt1>
      <a:dk2>
        <a:srgbClr val="D1232B"/>
      </a:dk2>
      <a:lt2>
        <a:srgbClr val="F7F7F7"/>
      </a:lt2>
      <a:accent1>
        <a:srgbClr val="81B5A1"/>
      </a:accent1>
      <a:accent2>
        <a:srgbClr val="68A1AF"/>
      </a:accent2>
      <a:accent3>
        <a:srgbClr val="8686BC"/>
      </a:accent3>
      <a:accent4>
        <a:srgbClr val="E5D87C"/>
      </a:accent4>
      <a:accent5>
        <a:srgbClr val="E8A679"/>
      </a:accent5>
      <a:accent6>
        <a:srgbClr val="DB8F8F"/>
      </a:accent6>
      <a:hlink>
        <a:srgbClr val="68A1AF"/>
      </a:hlink>
      <a:folHlink>
        <a:srgbClr val="81B5A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Custom 3">
      <a:dk1>
        <a:srgbClr val="293E40"/>
      </a:dk1>
      <a:lt1>
        <a:srgbClr val="FFFFFF"/>
      </a:lt1>
      <a:dk2>
        <a:srgbClr val="D1232B"/>
      </a:dk2>
      <a:lt2>
        <a:srgbClr val="F7F7F7"/>
      </a:lt2>
      <a:accent1>
        <a:srgbClr val="81B5A1"/>
      </a:accent1>
      <a:accent2>
        <a:srgbClr val="68A1AF"/>
      </a:accent2>
      <a:accent3>
        <a:srgbClr val="8686BC"/>
      </a:accent3>
      <a:accent4>
        <a:srgbClr val="E5D87C"/>
      </a:accent4>
      <a:accent5>
        <a:srgbClr val="E8A679"/>
      </a:accent5>
      <a:accent6>
        <a:srgbClr val="DB8F8F"/>
      </a:accent6>
      <a:hlink>
        <a:srgbClr val="68A1AF"/>
      </a:hlink>
      <a:folHlink>
        <a:srgbClr val="81B5A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otes xmlns="3a1bca3a-64de-4940-a68d-6b3596b33f5c" xsi:nil="true"/>
    <SharedWithUsers xmlns="c84a8724-8085-45a0-8692-f30f9509e719">
      <UserInfo>
        <DisplayName>Matthew Denton</DisplayName>
        <AccountId>1297</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40E59876FE6114697C0193AB65F1063" ma:contentTypeVersion="12" ma:contentTypeDescription="Create a new document." ma:contentTypeScope="" ma:versionID="579ca6580cb1d024e743ac79029c8890">
  <xsd:schema xmlns:xsd="http://www.w3.org/2001/XMLSchema" xmlns:xs="http://www.w3.org/2001/XMLSchema" xmlns:p="http://schemas.microsoft.com/office/2006/metadata/properties" xmlns:ns2="3a1bca3a-64de-4940-a68d-6b3596b33f5c" xmlns:ns3="c84a8724-8085-45a0-8692-f30f9509e719" targetNamespace="http://schemas.microsoft.com/office/2006/metadata/properties" ma:root="true" ma:fieldsID="1e225a6bcb6ca7803ba08db24665b91b" ns2:_="" ns3:_="">
    <xsd:import namespace="3a1bca3a-64de-4940-a68d-6b3596b33f5c"/>
    <xsd:import namespace="c84a8724-8085-45a0-8692-f30f9509e71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Note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1bca3a-64de-4940-a68d-6b3596b33f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Notes" ma:index="14" nillable="true" ma:displayName="Notes" ma:format="Dropdown" ma:internalName="Notes">
      <xsd:simpleType>
        <xsd:restriction base="dms:Text">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4a8724-8085-45a0-8692-f30f9509e71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F2101A-3578-42EF-A0CA-7437B41BB2CF}">
  <ds:schemaRefs>
    <ds:schemaRef ds:uri="http://schemas.microsoft.com/sharepoint/v3/contenttype/forms"/>
  </ds:schemaRefs>
</ds:datastoreItem>
</file>

<file path=customXml/itemProps2.xml><?xml version="1.0" encoding="utf-8"?>
<ds:datastoreItem xmlns:ds="http://schemas.openxmlformats.org/officeDocument/2006/customXml" ds:itemID="{AA431472-54BA-46EF-BDB4-BE66B1412AE3}">
  <ds:schemaRefs>
    <ds:schemaRef ds:uri="3a1bca3a-64de-4940-a68d-6b3596b33f5c"/>
    <ds:schemaRef ds:uri="http://www.w3.org/XML/1998/namespace"/>
    <ds:schemaRef ds:uri="http://schemas.openxmlformats.org/package/2006/metadata/core-properties"/>
    <ds:schemaRef ds:uri="http://purl.org/dc/terms/"/>
    <ds:schemaRef ds:uri="http://purl.org/dc/dcmitype/"/>
    <ds:schemaRef ds:uri="http://purl.org/dc/elements/1.1/"/>
    <ds:schemaRef ds:uri="http://schemas.microsoft.com/office/2006/documentManagement/types"/>
    <ds:schemaRef ds:uri="http://schemas.microsoft.com/office/2006/metadata/properties"/>
    <ds:schemaRef ds:uri="http://schemas.microsoft.com/office/infopath/2007/PartnerControls"/>
    <ds:schemaRef ds:uri="c84a8724-8085-45a0-8692-f30f9509e719"/>
  </ds:schemaRefs>
</ds:datastoreItem>
</file>

<file path=customXml/itemProps3.xml><?xml version="1.0" encoding="utf-8"?>
<ds:datastoreItem xmlns:ds="http://schemas.openxmlformats.org/officeDocument/2006/customXml" ds:itemID="{81AC6710-A592-4656-AF86-D279D63507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1bca3a-64de-4940-a68d-6b3596b33f5c"/>
    <ds:schemaRef ds:uri="c84a8724-8085-45a0-8692-f30f9509e7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Event Keynote Template _Teal_Avenir_102717_JR</Template>
  <TotalTime>0</TotalTime>
  <Words>6373</Words>
  <Application>Microsoft Macintosh PowerPoint</Application>
  <PresentationFormat>Custom</PresentationFormat>
  <Paragraphs>711</Paragraphs>
  <Slides>43</Slides>
  <Notes>36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43</vt:i4>
      </vt:variant>
    </vt:vector>
  </HeadingPairs>
  <TitlesOfParts>
    <vt:vector size="54" baseType="lpstr">
      <vt:lpstr>Arial Unicode MS</vt:lpstr>
      <vt:lpstr>.AppleSystemUIFont</vt:lpstr>
      <vt:lpstr>Arial</vt:lpstr>
      <vt:lpstr>Avenir Book</vt:lpstr>
      <vt:lpstr>Calibri</vt:lpstr>
      <vt:lpstr>Century Gothic</vt:lpstr>
      <vt:lpstr>Gilroy Bold</vt:lpstr>
      <vt:lpstr>Wingdings</vt:lpstr>
      <vt:lpstr>Office Theme</vt:lpstr>
      <vt:lpstr>1_Office Theme</vt:lpstr>
      <vt:lpstr>2_Office Theme</vt:lpstr>
      <vt:lpstr>PowerPoint Presentation</vt:lpstr>
      <vt:lpstr>Why Performance Analytics</vt:lpstr>
      <vt:lpstr>Timeline of self-implementation</vt:lpstr>
      <vt:lpstr>Initiate</vt:lpstr>
      <vt:lpstr>Performance Analytics quick start methodology</vt:lpstr>
      <vt:lpstr>PowerPoint Presentation</vt:lpstr>
      <vt:lpstr>Intended use</vt:lpstr>
      <vt:lpstr>PowerPoint Presentation</vt:lpstr>
      <vt:lpstr>Step 1: Confirm prerequisites</vt:lpstr>
      <vt:lpstr>Step 2: Assess your team readiness</vt:lpstr>
      <vt:lpstr>Step 3: Create structure for governance</vt:lpstr>
      <vt:lpstr>Step 4: Plan for Organizational Change Management  activities</vt:lpstr>
      <vt:lpstr>Step 5: Understand requests and processes</vt:lpstr>
      <vt:lpstr>Step 5: Understand requests and processes (cont’d)</vt:lpstr>
      <vt:lpstr>Step 5: Understand requests and processes (cont’d)</vt:lpstr>
      <vt:lpstr>What’s next?</vt:lpstr>
      <vt:lpstr>Plan</vt:lpstr>
      <vt:lpstr>Plan phase of self-implementation</vt:lpstr>
      <vt:lpstr>Available out-of-the-box content</vt:lpstr>
      <vt:lpstr>Out-of-the-box content</vt:lpstr>
      <vt:lpstr>Example use case – SLA management</vt:lpstr>
      <vt:lpstr>Requirements for activating plug-ins</vt:lpstr>
      <vt:lpstr>Assure required training</vt:lpstr>
      <vt:lpstr>Assure required training</vt:lpstr>
      <vt:lpstr>Execute</vt:lpstr>
      <vt:lpstr>Execute phase of self-implementation</vt:lpstr>
      <vt:lpstr>Activate the plug-ins</vt:lpstr>
      <vt:lpstr>Activate the plug-ins (cont’d)</vt:lpstr>
      <vt:lpstr>Performance Analytics admin console</vt:lpstr>
      <vt:lpstr>Performance Analytics admin console (cont’d)</vt:lpstr>
      <vt:lpstr>Collect data for analytics and reporting</vt:lpstr>
      <vt:lpstr>Deliver</vt:lpstr>
      <vt:lpstr>Deliver phase of self implementation</vt:lpstr>
      <vt:lpstr>Review results</vt:lpstr>
      <vt:lpstr>Communications plan</vt:lpstr>
      <vt:lpstr>Plan requirements</vt:lpstr>
      <vt:lpstr>Best practices</vt:lpstr>
      <vt:lpstr>Recommended format</vt:lpstr>
      <vt:lpstr>Close</vt:lpstr>
      <vt:lpstr>Close phase of self implementation</vt:lpstr>
      <vt:lpstr>Key performance indicators and setting up feedback loop</vt:lpstr>
      <vt:lpstr>Appendix</vt:lpstr>
      <vt:lpstr>PowerPoint Presentation</vt:lpstr>
    </vt:vector>
  </TitlesOfParts>
  <Company>ServiceNow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Agent Implementation Readiness - Customer Success - ServiceNow</dc:title>
  <dc:subject>This checklist outlines how to prepare for your Virtual Agent implementation. </dc:subject>
  <dc:creator>ServiceNow Customer Success</dc:creator>
  <cp:keywords>Virtual Agent; chatbot; chat; Natural language understanding; NLU; implement chat; service requests; chat implementation</cp:keywords>
  <cp:lastModifiedBy>Jamie Kulig</cp:lastModifiedBy>
  <cp:revision>2</cp:revision>
  <cp:lastPrinted>2018-04-26T14:46:34Z</cp:lastPrinted>
  <dcterms:created xsi:type="dcterms:W3CDTF">2017-11-01T20:30:48Z</dcterms:created>
  <dcterms:modified xsi:type="dcterms:W3CDTF">2021-03-31T18:12:48Z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4700</vt:r8>
  </property>
  <property fmtid="{D5CDD505-2E9C-101B-9397-08002B2CF9AE}" pid="3" name="ContentTypeId">
    <vt:lpwstr>0x010100340E59876FE6114697C0193AB65F1063</vt:lpwstr>
  </property>
</Properties>
</file>