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375" r:id="rId4"/>
    <p:sldMasterId id="2147484709" r:id="rId5"/>
  </p:sldMasterIdLst>
  <p:notesMasterIdLst>
    <p:notesMasterId r:id="rId23"/>
  </p:notesMasterIdLst>
  <p:handoutMasterIdLst>
    <p:handoutMasterId r:id="rId24"/>
  </p:handoutMasterIdLst>
  <p:sldIdLst>
    <p:sldId id="682003915" r:id="rId6"/>
    <p:sldId id="2142532239" r:id="rId7"/>
    <p:sldId id="2142532245" r:id="rId8"/>
    <p:sldId id="2142532240" r:id="rId9"/>
    <p:sldId id="2142532221" r:id="rId10"/>
    <p:sldId id="2142532246" r:id="rId11"/>
    <p:sldId id="2142532242" r:id="rId12"/>
    <p:sldId id="682004083" r:id="rId13"/>
    <p:sldId id="2142532230" r:id="rId14"/>
    <p:sldId id="682003942" r:id="rId15"/>
    <p:sldId id="2142532231" r:id="rId16"/>
    <p:sldId id="2142532232" r:id="rId17"/>
    <p:sldId id="2142532234" r:id="rId18"/>
    <p:sldId id="2142532233" r:id="rId19"/>
    <p:sldId id="2142532178" r:id="rId20"/>
    <p:sldId id="2142532179" r:id="rId21"/>
    <p:sldId id="682004034" r:id="rId22"/>
  </p:sldIdLst>
  <p:sldSz cx="12188825" cy="6858000"/>
  <p:notesSz cx="7010400" cy="9236075"/>
  <p:custDataLst>
    <p:tags r:id="rId25"/>
  </p:custDataLst>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Title and intro slides" id="{FEB7A028-7F6A-5847-B19A-0476E126667A}">
          <p14:sldIdLst>
            <p14:sldId id="682003915"/>
          </p14:sldIdLst>
        </p14:section>
        <p14:section name="Chapter slides" id="{9613BBEC-EEE5-FC47-89D2-201E38CDDC80}">
          <p14:sldIdLst>
            <p14:sldId id="2142532239"/>
            <p14:sldId id="2142532245"/>
            <p14:sldId id="2142532240"/>
            <p14:sldId id="2142532221"/>
            <p14:sldId id="2142532246"/>
            <p14:sldId id="2142532242"/>
            <p14:sldId id="682004083"/>
            <p14:sldId id="2142532230"/>
            <p14:sldId id="682003942"/>
            <p14:sldId id="2142532231"/>
            <p14:sldId id="2142532232"/>
            <p14:sldId id="2142532234"/>
            <p14:sldId id="2142532233"/>
            <p14:sldId id="2142532178"/>
            <p14:sldId id="2142532179"/>
            <p14:sldId id="682004034"/>
          </p14:sldIdLst>
        </p14:section>
      </p14:sectionLst>
    </p:ext>
    <p:ext uri="{EFAFB233-063F-42B5-8137-9DF3F51BA10A}">
      <p15:sldGuideLst xmlns:p15="http://schemas.microsoft.com/office/powerpoint/2012/main">
        <p15:guide id="1" orient="horz" pos="1536" userDrawn="1">
          <p15:clr>
            <a:srgbClr val="A4A3A4"/>
          </p15:clr>
        </p15:guide>
        <p15:guide id="2" pos="1895" userDrawn="1">
          <p15:clr>
            <a:srgbClr val="A4A3A4"/>
          </p15:clr>
        </p15:guide>
        <p15:guide id="3" pos="1199" userDrawn="1">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B0E1CE"/>
    <a:srgbClr val="9898E5"/>
    <a:srgbClr val="B1B1E4"/>
    <a:srgbClr val="71D0E2"/>
    <a:srgbClr val="8686BD"/>
    <a:srgbClr val="A7D4DF"/>
    <a:srgbClr val="64DDAC"/>
    <a:srgbClr val="6B9BA0"/>
    <a:srgbClr val="9CBD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06" d="100"/>
          <a:sy n="106" d="100"/>
        </p:scale>
        <p:origin x="1336" y="480"/>
      </p:cViewPr>
      <p:guideLst>
        <p:guide orient="horz" pos="1536"/>
        <p:guide pos="1895"/>
        <p:guide pos="1199"/>
      </p:guideLst>
    </p:cSldViewPr>
  </p:slideViewPr>
  <p:notesTextViewPr>
    <p:cViewPr>
      <p:scale>
        <a:sx n="1" d="1"/>
        <a:sy n="1" d="1"/>
      </p:scale>
      <p:origin x="0" y="0"/>
    </p:cViewPr>
  </p:notesTextViewPr>
  <p:notesViewPr>
    <p:cSldViewPr snapToGrid="0">
      <p:cViewPr>
        <p:scale>
          <a:sx n="1" d="2"/>
          <a:sy n="1" d="2"/>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uernberg, Brian" userId="03009b92-a80d-40d7-9192-13ba51bf43c8" providerId="ADAL" clId="{D9DF8D21-03A9-454F-B033-A4164B165EDD}"/>
    <pc:docChg chg="custSel mod delSld modSld delMainMaster modSection">
      <pc:chgData name="Nuernberg, Brian" userId="03009b92-a80d-40d7-9192-13ba51bf43c8" providerId="ADAL" clId="{D9DF8D21-03A9-454F-B033-A4164B165EDD}" dt="2025-08-21T15:42:51.299" v="5" actId="6549"/>
      <pc:docMkLst>
        <pc:docMk/>
      </pc:docMkLst>
      <pc:sldChg chg="del">
        <pc:chgData name="Nuernberg, Brian" userId="03009b92-a80d-40d7-9192-13ba51bf43c8" providerId="ADAL" clId="{D9DF8D21-03A9-454F-B033-A4164B165EDD}" dt="2025-08-21T15:42:14.240" v="0" actId="2696"/>
        <pc:sldMkLst>
          <pc:docMk/>
          <pc:sldMk cId="659165073" sldId="279"/>
        </pc:sldMkLst>
      </pc:sldChg>
      <pc:sldChg chg="modSp mod">
        <pc:chgData name="Nuernberg, Brian" userId="03009b92-a80d-40d7-9192-13ba51bf43c8" providerId="ADAL" clId="{D9DF8D21-03A9-454F-B033-A4164B165EDD}" dt="2025-08-21T15:42:51.299" v="5" actId="6549"/>
        <pc:sldMkLst>
          <pc:docMk/>
          <pc:sldMk cId="1603167249" sldId="682003915"/>
        </pc:sldMkLst>
        <pc:spChg chg="mod">
          <ac:chgData name="Nuernberg, Brian" userId="03009b92-a80d-40d7-9192-13ba51bf43c8" providerId="ADAL" clId="{D9DF8D21-03A9-454F-B033-A4164B165EDD}" dt="2025-08-21T15:42:51.299" v="5" actId="6549"/>
          <ac:spMkLst>
            <pc:docMk/>
            <pc:sldMk cId="1603167249" sldId="682003915"/>
            <ac:spMk id="14" creationId="{8B2CA0BF-750B-4B89-B870-DBA3FEA47FB7}"/>
          </ac:spMkLst>
        </pc:spChg>
      </pc:sldChg>
      <pc:sldChg chg="del">
        <pc:chgData name="Nuernberg, Brian" userId="03009b92-a80d-40d7-9192-13ba51bf43c8" providerId="ADAL" clId="{D9DF8D21-03A9-454F-B033-A4164B165EDD}" dt="2025-08-21T15:42:41.239" v="4" actId="2696"/>
        <pc:sldMkLst>
          <pc:docMk/>
          <pc:sldMk cId="2649450191" sldId="682004040"/>
        </pc:sldMkLst>
      </pc:sldChg>
      <pc:sldChg chg="delSp mod">
        <pc:chgData name="Nuernberg, Brian" userId="03009b92-a80d-40d7-9192-13ba51bf43c8" providerId="ADAL" clId="{D9DF8D21-03A9-454F-B033-A4164B165EDD}" dt="2025-08-21T15:42:30.256" v="3" actId="478"/>
        <pc:sldMkLst>
          <pc:docMk/>
          <pc:sldMk cId="1058767698" sldId="682004083"/>
        </pc:sldMkLst>
        <pc:spChg chg="del">
          <ac:chgData name="Nuernberg, Brian" userId="03009b92-a80d-40d7-9192-13ba51bf43c8" providerId="ADAL" clId="{D9DF8D21-03A9-454F-B033-A4164B165EDD}" dt="2025-08-21T15:42:30.256" v="3" actId="478"/>
          <ac:spMkLst>
            <pc:docMk/>
            <pc:sldMk cId="1058767698" sldId="682004083"/>
            <ac:spMk id="5" creationId="{9E1279DC-8A3D-4935-9874-7F796A4D39D7}"/>
          </ac:spMkLst>
        </pc:spChg>
      </pc:sldChg>
      <pc:sldChg chg="del">
        <pc:chgData name="Nuernberg, Brian" userId="03009b92-a80d-40d7-9192-13ba51bf43c8" providerId="ADAL" clId="{D9DF8D21-03A9-454F-B033-A4164B165EDD}" dt="2025-08-21T15:42:14.901" v="1" actId="2696"/>
        <pc:sldMkLst>
          <pc:docMk/>
          <pc:sldMk cId="3541953939" sldId="2142532238"/>
        </pc:sldMkLst>
      </pc:sldChg>
      <pc:sldMasterChg chg="del delSldLayout">
        <pc:chgData name="Nuernberg, Brian" userId="03009b92-a80d-40d7-9192-13ba51bf43c8" providerId="ADAL" clId="{D9DF8D21-03A9-454F-B033-A4164B165EDD}" dt="2025-08-21T15:42:14.240" v="0" actId="2696"/>
        <pc:sldMasterMkLst>
          <pc:docMk/>
          <pc:sldMasterMk cId="477157943" sldId="2147484688"/>
        </pc:sldMasterMkLst>
        <pc:sldLayoutChg chg="del">
          <pc:chgData name="Nuernberg, Brian" userId="03009b92-a80d-40d7-9192-13ba51bf43c8" providerId="ADAL" clId="{D9DF8D21-03A9-454F-B033-A4164B165EDD}" dt="2025-08-21T15:42:14.240" v="0" actId="2696"/>
          <pc:sldLayoutMkLst>
            <pc:docMk/>
            <pc:sldMasterMk cId="477157943" sldId="2147484688"/>
            <pc:sldLayoutMk cId="2424194375" sldId="2147484689"/>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490967791" sldId="2147484690"/>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2284493807" sldId="2147484691"/>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2103488560" sldId="2147484692"/>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700353812" sldId="2147484693"/>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2696845644" sldId="2147484694"/>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2131308663" sldId="2147484695"/>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2614879079" sldId="2147484696"/>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1579290671" sldId="2147484697"/>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171654307" sldId="2147484698"/>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3877277543" sldId="2147484699"/>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1880701335" sldId="2147484700"/>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3228430522" sldId="2147484701"/>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1674633167" sldId="2147484702"/>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2232725118" sldId="2147484703"/>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1446612631" sldId="2147484704"/>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480143153" sldId="2147484705"/>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1918531223" sldId="2147484706"/>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2549549494" sldId="2147484707"/>
          </pc:sldLayoutMkLst>
        </pc:sldLayoutChg>
        <pc:sldLayoutChg chg="del">
          <pc:chgData name="Nuernberg, Brian" userId="03009b92-a80d-40d7-9192-13ba51bf43c8" providerId="ADAL" clId="{D9DF8D21-03A9-454F-B033-A4164B165EDD}" dt="2025-08-21T15:42:14.240" v="0" actId="2696"/>
          <pc:sldLayoutMkLst>
            <pc:docMk/>
            <pc:sldMasterMk cId="477157943" sldId="2147484688"/>
            <pc:sldLayoutMk cId="3814567516" sldId="2147484708"/>
          </pc:sldLayoutMkLst>
        </pc:sldLayoutChg>
      </pc:sldMaster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8/21/25</a:t>
            </a:fld>
            <a:endParaRPr lang="en-US">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a:latin typeface="+mj-lt"/>
            </a:endParaRPr>
          </a:p>
        </p:txBody>
      </p:sp>
      <p:pic>
        <p:nvPicPr>
          <p:cNvPr id="35" name="Picture 34" descr="A close up of a sign&#10;&#10;Description automatically generated">
            <a:extLst>
              <a:ext uri="{FF2B5EF4-FFF2-40B4-BE49-F238E27FC236}">
                <a16:creationId xmlns:a16="http://schemas.microsoft.com/office/drawing/2014/main" id="{5B151C54-681A-4079-9EFE-30EFC93B70AF}"/>
              </a:ext>
            </a:extLst>
          </p:cNvPr>
          <p:cNvPicPr>
            <a:picLocks/>
          </p:cNvPicPr>
          <p:nvPr/>
        </p:nvPicPr>
        <p:blipFill>
          <a:blip r:embed="rId2" cstate="email">
            <a:extLst>
              <a:ext uri="{28A0092B-C50C-407E-A947-70E740481C1C}">
                <a14:useLocalDpi xmlns:a14="http://schemas.microsoft.com/office/drawing/2010/main"/>
              </a:ext>
            </a:extLst>
          </a:blip>
          <a:stretch>
            <a:fillRect/>
          </a:stretch>
        </p:blipFill>
        <p:spPr>
          <a:xfrm>
            <a:off x="2817537" y="8811429"/>
            <a:ext cx="1373470" cy="394563"/>
          </a:xfrm>
          <a:prstGeom prst="rect">
            <a:avLst/>
          </a:prstGeom>
        </p:spPr>
      </p:pic>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8/21/25</a:t>
            </a:fld>
            <a:endParaRPr lang="en-US"/>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a:p>
        </p:txBody>
      </p:sp>
      <p:pic>
        <p:nvPicPr>
          <p:cNvPr id="35" name="Picture 34" descr="A close up of a sign&#10;&#10;Description automatically generated">
            <a:extLst>
              <a:ext uri="{FF2B5EF4-FFF2-40B4-BE49-F238E27FC236}">
                <a16:creationId xmlns:a16="http://schemas.microsoft.com/office/drawing/2014/main" id="{085E4E3E-21D0-49A2-9D60-B1C0FBDEF7C7}"/>
              </a:ext>
            </a:extLst>
          </p:cNvPr>
          <p:cNvPicPr>
            <a:picLocks/>
          </p:cNvPicPr>
          <p:nvPr/>
        </p:nvPicPr>
        <p:blipFill>
          <a:blip r:embed="rId2"/>
          <a:stretch>
            <a:fillRect/>
          </a:stretch>
        </p:blipFill>
        <p:spPr>
          <a:xfrm>
            <a:off x="2817537" y="8811429"/>
            <a:ext cx="1373470" cy="394563"/>
          </a:xfrm>
          <a:prstGeom prst="rect">
            <a:avLst/>
          </a:prstGeom>
        </p:spPr>
      </p:pic>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tabLst/>
              <a:defRPr/>
            </a:pPr>
            <a:endParaRPr lang="en-US"/>
          </a:p>
        </p:txBody>
      </p:sp>
      <p:sp>
        <p:nvSpPr>
          <p:cNvPr id="4" name="Slide Number Placeholder 3"/>
          <p:cNvSpPr>
            <a:spLocks noGrp="1"/>
          </p:cNvSpPr>
          <p:nvPr>
            <p:ph type="sldNum" sz="quarter" idx="5"/>
          </p:nvPr>
        </p:nvSpPr>
        <p:spPr/>
        <p:txBody>
          <a:bodyPr/>
          <a:lstStyle/>
          <a:p>
            <a:fld id="{F4AB330E-D98D-3242-AA00-1C48DC4C01BE}" type="slidenum">
              <a:rPr lang="en-US" smtClean="0"/>
              <a:t>1</a:t>
            </a:fld>
            <a:endParaRPr lang="en-US"/>
          </a:p>
        </p:txBody>
      </p:sp>
    </p:spTree>
    <p:extLst>
      <p:ext uri="{BB962C8B-B14F-4D97-AF65-F5344CB8AC3E}">
        <p14:creationId xmlns:p14="http://schemas.microsoft.com/office/powerpoint/2010/main" val="808987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4AB330E-D98D-3242-AA00-1C48DC4C01BE}" type="slidenum">
              <a:rPr lang="en-US" smtClean="0"/>
              <a:t>2</a:t>
            </a:fld>
            <a:endParaRPr lang="en-US"/>
          </a:p>
        </p:txBody>
      </p:sp>
    </p:spTree>
    <p:extLst>
      <p:ext uri="{BB962C8B-B14F-4D97-AF65-F5344CB8AC3E}">
        <p14:creationId xmlns:p14="http://schemas.microsoft.com/office/powerpoint/2010/main" val="3837511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13357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559951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4AB330E-D98D-3242-AA00-1C48DC4C01BE}" type="slidenum">
              <a:rPr lang="en-US" smtClean="0"/>
              <a:t>8</a:t>
            </a:fld>
            <a:endParaRPr lang="en-US"/>
          </a:p>
        </p:txBody>
      </p:sp>
    </p:spTree>
    <p:extLst>
      <p:ext uri="{BB962C8B-B14F-4D97-AF65-F5344CB8AC3E}">
        <p14:creationId xmlns:p14="http://schemas.microsoft.com/office/powerpoint/2010/main" val="3472396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794981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tabLst/>
              <a:defRPr/>
            </a:pPr>
            <a:endParaRPr lang="en-US"/>
          </a:p>
        </p:txBody>
      </p:sp>
      <p:sp>
        <p:nvSpPr>
          <p:cNvPr id="4" name="Slide Number Placeholder 3"/>
          <p:cNvSpPr>
            <a:spLocks noGrp="1"/>
          </p:cNvSpPr>
          <p:nvPr>
            <p:ph type="sldNum" sz="quarter" idx="5"/>
          </p:nvPr>
        </p:nvSpPr>
        <p:spPr/>
        <p:txBody>
          <a:bodyPr/>
          <a:lstStyle/>
          <a:p>
            <a:fld id="{F4AB330E-D98D-3242-AA00-1C48DC4C01BE}" type="slidenum">
              <a:rPr lang="en-US" smtClean="0"/>
              <a:t>17</a:t>
            </a:fld>
            <a:endParaRPr lang="en-US"/>
          </a:p>
        </p:txBody>
      </p:sp>
    </p:spTree>
    <p:extLst>
      <p:ext uri="{BB962C8B-B14F-4D97-AF65-F5344CB8AC3E}">
        <p14:creationId xmlns:p14="http://schemas.microsoft.com/office/powerpoint/2010/main" val="7905044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1">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A picture containing chart&#10;&#10;Description automatically generated">
            <a:extLst>
              <a:ext uri="{FF2B5EF4-FFF2-40B4-BE49-F238E27FC236}">
                <a16:creationId xmlns:a16="http://schemas.microsoft.com/office/drawing/2014/main" id="{76E2A97C-1D21-D149-9BC0-275E44D6CA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29" name="Text Placeholder 4"/>
          <p:cNvSpPr>
            <a:spLocks noGrp="1"/>
          </p:cNvSpPr>
          <p:nvPr userDrawn="1">
            <p:ph type="body" sz="quarter" idx="13" hasCustomPrompt="1"/>
          </p:nvPr>
        </p:nvSpPr>
        <p:spPr>
          <a:xfrm>
            <a:off x="689308" y="5707656"/>
            <a:ext cx="6689391" cy="762331"/>
          </a:xfrm>
        </p:spPr>
        <p:txBody>
          <a:bodyPr>
            <a:noAutofit/>
          </a:bodyPr>
          <a:lstStyle>
            <a:lvl1pPr marL="0" indent="0">
              <a:lnSpc>
                <a:spcPct val="100000"/>
              </a:lnSpc>
              <a:spcBef>
                <a:spcPts val="200"/>
              </a:spcBef>
              <a:buNone/>
              <a:defRPr sz="1399">
                <a:solidFill>
                  <a:schemeClr val="tx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35" name="Text Placeholder 4"/>
          <p:cNvSpPr>
            <a:spLocks noGrp="1"/>
          </p:cNvSpPr>
          <p:nvPr userDrawn="1">
            <p:ph type="body" sz="quarter" idx="14" hasCustomPrompt="1"/>
          </p:nvPr>
        </p:nvSpPr>
        <p:spPr>
          <a:xfrm>
            <a:off x="689308" y="5346145"/>
            <a:ext cx="6689391" cy="390748"/>
          </a:xfrm>
        </p:spPr>
        <p:txBody>
          <a:bodyPr anchor="b">
            <a:noAutofit/>
          </a:bodyPr>
          <a:lstStyle>
            <a:lvl1pPr marL="0" indent="0">
              <a:lnSpc>
                <a:spcPct val="100000"/>
              </a:lnSpc>
              <a:spcBef>
                <a:spcPts val="200"/>
              </a:spcBef>
              <a:buNone/>
              <a:defRPr sz="1399" b="1">
                <a:solidFill>
                  <a:schemeClr val="tx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28" name="Text Placeholder 2"/>
          <p:cNvSpPr>
            <a:spLocks noGrp="1"/>
          </p:cNvSpPr>
          <p:nvPr userDrawn="1">
            <p:ph type="body" sz="quarter" idx="12" hasCustomPrompt="1"/>
          </p:nvPr>
        </p:nvSpPr>
        <p:spPr>
          <a:xfrm>
            <a:off x="689308" y="3225386"/>
            <a:ext cx="6689391" cy="789637"/>
          </a:xfrm>
        </p:spPr>
        <p:txBody>
          <a:bodyPr>
            <a:noAutofit/>
          </a:bodyPr>
          <a:lstStyle>
            <a:lvl1pPr marL="0" indent="0">
              <a:lnSpc>
                <a:spcPct val="100000"/>
              </a:lnSpc>
              <a:spcBef>
                <a:spcPts val="0"/>
              </a:spcBef>
              <a:spcAft>
                <a:spcPts val="300"/>
              </a:spcAft>
              <a:buFont typeface="Arial" panose="020B0604020202020204" pitchFamily="34" charset="0"/>
              <a:buNone/>
              <a:tabLst>
                <a:tab pos="1255713" algn="l"/>
              </a:tabLst>
              <a:defRPr sz="2000" b="0">
                <a:solidFill>
                  <a:schemeClr val="tx1"/>
                </a:solidFill>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30" name="Title 2"/>
          <p:cNvSpPr>
            <a:spLocks noGrp="1"/>
          </p:cNvSpPr>
          <p:nvPr userDrawn="1">
            <p:ph type="title" hasCustomPrompt="1"/>
          </p:nvPr>
        </p:nvSpPr>
        <p:spPr>
          <a:xfrm>
            <a:off x="682247" y="993602"/>
            <a:ext cx="6689391" cy="2026027"/>
          </a:xfrm>
          <a:prstGeom prst="rect">
            <a:avLst/>
          </a:prstGeom>
        </p:spPr>
        <p:txBody>
          <a:bodyPr anchor="b" anchorCtr="0">
            <a:noAutofit/>
          </a:bodyPr>
          <a:lstStyle>
            <a:lvl1pPr marL="0" algn="l" defTabSz="457017" rtl="0" eaLnBrk="1" latinLnBrk="0" hangingPunct="1">
              <a:lnSpc>
                <a:spcPct val="100000"/>
              </a:lnSpc>
              <a:spcBef>
                <a:spcPts val="0"/>
              </a:spcBef>
              <a:buNone/>
              <a:defRPr lang="en-US" sz="3200" b="1" i="0"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master title style</a:t>
            </a:r>
          </a:p>
        </p:txBody>
      </p:sp>
      <p:sp>
        <p:nvSpPr>
          <p:cNvPr id="55" name="AutoShape 7">
            <a:extLst>
              <a:ext uri="{FF2B5EF4-FFF2-40B4-BE49-F238E27FC236}">
                <a16:creationId xmlns:a16="http://schemas.microsoft.com/office/drawing/2014/main" id="{1EED5B79-0291-4B4B-96E3-3F93438B4A2A}"/>
              </a:ext>
            </a:extLst>
          </p:cNvPr>
          <p:cNvSpPr>
            <a:spLocks noChangeAspect="1" noChangeArrowheads="1" noTextEdit="1"/>
          </p:cNvSpPr>
          <p:nvPr userDrawn="1"/>
        </p:nvSpPr>
        <p:spPr bwMode="auto">
          <a:xfrm>
            <a:off x="3154363" y="0"/>
            <a:ext cx="5880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pic>
        <p:nvPicPr>
          <p:cNvPr id="41" name="Picture 40" descr="A close up of a sign&#10;&#10;Description automatically generated">
            <a:extLst>
              <a:ext uri="{FF2B5EF4-FFF2-40B4-BE49-F238E27FC236}">
                <a16:creationId xmlns:a16="http://schemas.microsoft.com/office/drawing/2014/main" id="{F6B885D2-FB82-4CDE-A9F4-DC82B85DF83E}"/>
              </a:ext>
            </a:extLst>
          </p:cNvPr>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689308" y="500264"/>
            <a:ext cx="1416481" cy="406919"/>
          </a:xfrm>
          <a:prstGeom prst="rect">
            <a:avLst/>
          </a:prstGeom>
        </p:spPr>
      </p:pic>
    </p:spTree>
    <p:extLst>
      <p:ext uri="{BB962C8B-B14F-4D97-AF65-F5344CB8AC3E}">
        <p14:creationId xmlns:p14="http://schemas.microsoft.com/office/powerpoint/2010/main" val="4043553635"/>
      </p:ext>
    </p:extLst>
  </p:cSld>
  <p:clrMapOvr>
    <a:masterClrMapping/>
  </p:clrMapOvr>
  <p:transition>
    <p:fade/>
  </p:transition>
  <p:extLst>
    <p:ext uri="{DCECCB84-F9BA-43D5-87BE-67443E8EF086}">
      <p15:sldGuideLst xmlns:p15="http://schemas.microsoft.com/office/powerpoint/2012/main">
        <p15:guide id="2" pos="346" userDrawn="1">
          <p15:clr>
            <a:srgbClr val="FBAE40"/>
          </p15:clr>
        </p15:guide>
        <p15:guide id="3" pos="705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bwMode="gray">
          <a:xfrm>
            <a:off x="685800" y="1930790"/>
            <a:ext cx="10841038" cy="3941064"/>
          </a:xfrm>
        </p:spPr>
        <p:txBody>
          <a:bodyPr vert="horz" lIns="91440" tIns="45720" rIns="91440" bIns="45720" rtlCol="0">
            <a:noAutofit/>
          </a:bodyPr>
          <a:lstStyle>
            <a:lvl1pPr>
              <a:lnSpc>
                <a:spcPct val="100000"/>
              </a:lnSpc>
              <a:defRPr lang="en-US" sz="1800" smtClean="0"/>
            </a:lvl1pPr>
            <a:lvl2pPr>
              <a:lnSpc>
                <a:spcPct val="100000"/>
              </a:lnSpc>
              <a:defRPr lang="en-US" sz="18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A930865D-2C6E-4B0C-844A-6DCA957C7269}"/>
              </a:ext>
            </a:extLst>
          </p:cNvPr>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574957247"/>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Large Image Only">
    <p:spTree>
      <p:nvGrpSpPr>
        <p:cNvPr id="1" name=""/>
        <p:cNvGrpSpPr/>
        <p:nvPr/>
      </p:nvGrpSpPr>
      <p:grpSpPr>
        <a:xfrm>
          <a:off x="0" y="0"/>
          <a:ext cx="0" cy="0"/>
          <a:chOff x="0" y="0"/>
          <a:chExt cx="0" cy="0"/>
        </a:xfrm>
      </p:grpSpPr>
      <p:sp>
        <p:nvSpPr>
          <p:cNvPr id="6" name="Rounded Rectangle 5"/>
          <p:cNvSpPr/>
          <p:nvPr userDrawn="1"/>
        </p:nvSpPr>
        <p:spPr>
          <a:xfrm>
            <a:off x="457084" y="897408"/>
            <a:ext cx="11289896" cy="5183352"/>
          </a:xfrm>
          <a:prstGeom prst="roundRect">
            <a:avLst>
              <a:gd name="adj" fmla="val 1353"/>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798" dirty="0">
              <a:solidFill>
                <a:schemeClr val="bg2">
                  <a:lumMod val="95000"/>
                </a:schemeClr>
              </a:solidFill>
            </a:endParaRPr>
          </a:p>
        </p:txBody>
      </p:sp>
      <p:sp>
        <p:nvSpPr>
          <p:cNvPr id="7" name="Picture Placeholder 6"/>
          <p:cNvSpPr>
            <a:spLocks noGrp="1" noChangeAspect="1"/>
          </p:cNvSpPr>
          <p:nvPr>
            <p:ph type="pic" sz="quarter" idx="13"/>
          </p:nvPr>
        </p:nvSpPr>
        <p:spPr>
          <a:xfrm>
            <a:off x="690936" y="1127052"/>
            <a:ext cx="10799866" cy="4710223"/>
          </a:xfrm>
          <a:prstGeom prst="roundRect">
            <a:avLst>
              <a:gd name="adj" fmla="val 1317"/>
            </a:avLst>
          </a:prstGeom>
          <a:solidFill>
            <a:schemeClr val="bg1"/>
          </a:solidFill>
        </p:spPr>
        <p:txBody>
          <a:bodyPr anchor="ctr" anchorCtr="1"/>
          <a:lstStyle>
            <a:lvl1pPr>
              <a:defRPr sz="2399"/>
            </a:lvl1pPr>
          </a:lstStyle>
          <a:p>
            <a:r>
              <a:rPr lang="en-US"/>
              <a:t>Click icon to add picture</a:t>
            </a:r>
          </a:p>
        </p:txBody>
      </p:sp>
      <p:sp>
        <p:nvSpPr>
          <p:cNvPr id="2" name="Title 1"/>
          <p:cNvSpPr>
            <a:spLocks noGrp="1"/>
          </p:cNvSpPr>
          <p:nvPr>
            <p:ph type="title"/>
          </p:nvPr>
        </p:nvSpPr>
        <p:spPr>
          <a:xfrm>
            <a:off x="457081" y="78060"/>
            <a:ext cx="11274663" cy="646770"/>
          </a:xfrm>
        </p:spPr>
        <p:txBody>
          <a:bodyPr/>
          <a:lstStyle/>
          <a:p>
            <a:r>
              <a:rPr lang="en-US" dirty="0"/>
              <a:t>Click to edit</a:t>
            </a:r>
          </a:p>
        </p:txBody>
      </p:sp>
      <p:cxnSp>
        <p:nvCxnSpPr>
          <p:cNvPr id="10" name="Straight Connector 9"/>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8" name="Picture 7"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spTree>
    <p:extLst>
      <p:ext uri="{BB962C8B-B14F-4D97-AF65-F5344CB8AC3E}">
        <p14:creationId xmlns:p14="http://schemas.microsoft.com/office/powerpoint/2010/main" val="190895157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Image w Text to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a:t>
            </a:r>
          </a:p>
        </p:txBody>
      </p:sp>
      <p:sp>
        <p:nvSpPr>
          <p:cNvPr id="3" name="Rounded Rectangle 2"/>
          <p:cNvSpPr/>
          <p:nvPr userDrawn="1"/>
        </p:nvSpPr>
        <p:spPr>
          <a:xfrm>
            <a:off x="457084" y="897408"/>
            <a:ext cx="11289896" cy="5183352"/>
          </a:xfrm>
          <a:prstGeom prst="roundRect">
            <a:avLst>
              <a:gd name="adj" fmla="val 1353"/>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798" dirty="0">
              <a:solidFill>
                <a:schemeClr val="bg2">
                  <a:lumMod val="95000"/>
                </a:schemeClr>
              </a:solidFill>
            </a:endParaRPr>
          </a:p>
        </p:txBody>
      </p:sp>
      <p:cxnSp>
        <p:nvCxnSpPr>
          <p:cNvPr id="4" name="Straight Connector 3"/>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5" name="Picture 4"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sp>
        <p:nvSpPr>
          <p:cNvPr id="9" name="Picture Placeholder 8"/>
          <p:cNvSpPr>
            <a:spLocks noGrp="1"/>
          </p:cNvSpPr>
          <p:nvPr>
            <p:ph type="pic" sz="quarter" idx="10"/>
          </p:nvPr>
        </p:nvSpPr>
        <p:spPr>
          <a:xfrm>
            <a:off x="4708997" y="1127125"/>
            <a:ext cx="6781805" cy="4710149"/>
          </a:xfrm>
          <a:prstGeom prst="roundRect">
            <a:avLst>
              <a:gd name="adj" fmla="val 2897"/>
            </a:avLst>
          </a:prstGeom>
          <a:solidFill>
            <a:schemeClr val="bg1"/>
          </a:solidFill>
        </p:spPr>
        <p:txBody>
          <a:bodyPr/>
          <a:lstStyle/>
          <a:p>
            <a:endParaRPr lang="en-US"/>
          </a:p>
        </p:txBody>
      </p:sp>
      <p:sp>
        <p:nvSpPr>
          <p:cNvPr id="11" name="Text Placeholder 10"/>
          <p:cNvSpPr>
            <a:spLocks noGrp="1"/>
          </p:cNvSpPr>
          <p:nvPr>
            <p:ph type="body" sz="quarter" idx="11"/>
          </p:nvPr>
        </p:nvSpPr>
        <p:spPr>
          <a:xfrm>
            <a:off x="690384" y="1127125"/>
            <a:ext cx="3848684" cy="4764088"/>
          </a:xfrm>
        </p:spPr>
        <p:txBody>
          <a:bodyPr/>
          <a:lstStyle>
            <a:lvl1pPr marL="285664" marR="0" indent="-285664"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solidFill>
                  <a:schemeClr val="tx1">
                    <a:lumMod val="75000"/>
                    <a:lumOff val="25000"/>
                  </a:schemeClr>
                </a:solidFill>
              </a:defRPr>
            </a:lvl1pPr>
            <a:lvl2pPr marL="592595" marR="0" indent="-226945"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solidFill>
                  <a:schemeClr val="tx1">
                    <a:lumMod val="75000"/>
                    <a:lumOff val="25000"/>
                  </a:schemeClr>
                </a:solidFill>
              </a:defRPr>
            </a:lvl2pPr>
            <a:lvl3pPr marL="914126" marR="0" indent="-228531" algn="l" defTabSz="457063" rtl="0" eaLnBrk="1" fontAlgn="auto" latinLnBrk="0" hangingPunct="1">
              <a:lnSpc>
                <a:spcPct val="100000"/>
              </a:lnSpc>
              <a:spcBef>
                <a:spcPts val="0"/>
              </a:spcBef>
              <a:spcAft>
                <a:spcPts val="600"/>
              </a:spcAft>
              <a:buClr>
                <a:srgbClr val="000000">
                  <a:lumMod val="75000"/>
                  <a:lumOff val="25000"/>
                </a:srgbClr>
              </a:buClr>
              <a:buSzTx/>
              <a:buFont typeface="Calibri" pitchFamily="34" charset="0"/>
              <a:buChar char="–"/>
              <a:tabLst/>
              <a:defRPr>
                <a:solidFill>
                  <a:schemeClr val="tx1">
                    <a:lumMod val="75000"/>
                    <a:lumOff val="25000"/>
                  </a:schemeClr>
                </a:solidFill>
              </a:defRPr>
            </a:lvl3pPr>
            <a:lvl4pPr marL="1234070" marR="0" indent="-228531" algn="l" defTabSz="51578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solidFill>
                  <a:schemeClr val="tx1">
                    <a:lumMod val="75000"/>
                    <a:lumOff val="25000"/>
                  </a:schemeClr>
                </a:solidFill>
              </a:defRPr>
            </a:lvl4pPr>
            <a:lvl5pPr marL="1554014" marR="0" indent="-228531"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pitchFamily="34" charset="0"/>
              <a:buChar char="–"/>
              <a:tabLst/>
              <a:defRPr>
                <a:solidFill>
                  <a:schemeClr val="tx1">
                    <a:lumMod val="75000"/>
                    <a:lumOff val="25000"/>
                  </a:schemeClr>
                </a:solidFill>
              </a:defRPr>
            </a:lvl5pPr>
          </a:lstStyle>
          <a:p>
            <a:pPr marL="285664" marR="0" lvl="0" indent="-285664"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799" b="1" i="0" u="none" strike="noStrike" kern="1200" cap="none" spc="0" normalizeH="0" baseline="0" noProof="0" dirty="0">
                <a:ln>
                  <a:noFill/>
                </a:ln>
                <a:solidFill>
                  <a:srgbClr val="000000">
                    <a:lumMod val="75000"/>
                    <a:lumOff val="25000"/>
                  </a:srgbClr>
                </a:solidFill>
                <a:effectLst/>
                <a:uLnTx/>
                <a:uFillTx/>
                <a:latin typeface="+mn-lt"/>
                <a:ea typeface="+mn-ea"/>
                <a:cs typeface="+mn-cs"/>
              </a:rPr>
              <a:t>Click to edit</a:t>
            </a:r>
          </a:p>
          <a:p>
            <a:pPr marL="592595" marR="0" lvl="1" indent="-226945"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Second level</a:t>
            </a:r>
          </a:p>
          <a:p>
            <a:pPr marL="914126" marR="0" lvl="2" indent="-228531" algn="l" defTabSz="457063" rtl="0" eaLnBrk="1" fontAlgn="auto" latinLnBrk="0" hangingPunct="1">
              <a:lnSpc>
                <a:spcPct val="100000"/>
              </a:lnSpc>
              <a:spcBef>
                <a:spcPts val="0"/>
              </a:spcBef>
              <a:spcAft>
                <a:spcPts val="600"/>
              </a:spcAft>
              <a:buClr>
                <a:srgbClr val="000000">
                  <a:lumMod val="75000"/>
                  <a:lumOff val="25000"/>
                </a:srgbClr>
              </a:buClr>
              <a:buSzTx/>
              <a:buFont typeface="Calibri" pitchFamily="34"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Third level</a:t>
            </a:r>
          </a:p>
          <a:p>
            <a:pPr marL="1234070" marR="0" lvl="3" indent="-228531" algn="l" defTabSz="51578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Fourth level</a:t>
            </a:r>
          </a:p>
          <a:p>
            <a:pPr marL="1554014" marR="0" lvl="4" indent="-228531"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pitchFamily="34" charset="0"/>
              <a:buChar char="–"/>
              <a:tabLst/>
              <a:defRPr/>
            </a:pP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Fifth level</a:t>
            </a:r>
          </a:p>
        </p:txBody>
      </p:sp>
    </p:spTree>
    <p:extLst>
      <p:ext uri="{BB962C8B-B14F-4D97-AF65-F5344CB8AC3E}">
        <p14:creationId xmlns:p14="http://schemas.microsoft.com/office/powerpoint/2010/main" val="22715685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BLANK w/ Title &amp; Gray Fie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a:t>
            </a:r>
          </a:p>
        </p:txBody>
      </p:sp>
      <p:pic>
        <p:nvPicPr>
          <p:cNvPr id="3" name="Picture 2"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cxnSp>
        <p:nvCxnSpPr>
          <p:cNvPr id="4" name="Straight Connector 3"/>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Rounded Rectangle 4"/>
          <p:cNvSpPr/>
          <p:nvPr userDrawn="1"/>
        </p:nvSpPr>
        <p:spPr>
          <a:xfrm>
            <a:off x="457084" y="897408"/>
            <a:ext cx="11289896" cy="5183352"/>
          </a:xfrm>
          <a:prstGeom prst="roundRect">
            <a:avLst>
              <a:gd name="adj" fmla="val 1353"/>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798" dirty="0">
              <a:solidFill>
                <a:schemeClr val="bg2">
                  <a:lumMod val="95000"/>
                </a:schemeClr>
              </a:solidFill>
            </a:endParaRPr>
          </a:p>
        </p:txBody>
      </p:sp>
    </p:spTree>
    <p:extLst>
      <p:ext uri="{BB962C8B-B14F-4D97-AF65-F5344CB8AC3E}">
        <p14:creationId xmlns:p14="http://schemas.microsoft.com/office/powerpoint/2010/main" val="18371853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BLANK w/ Title White Field">
    <p:spTree>
      <p:nvGrpSpPr>
        <p:cNvPr id="1" name=""/>
        <p:cNvGrpSpPr/>
        <p:nvPr/>
      </p:nvGrpSpPr>
      <p:grpSpPr>
        <a:xfrm>
          <a:off x="0" y="0"/>
          <a:ext cx="0" cy="0"/>
          <a:chOff x="0" y="0"/>
          <a:chExt cx="0" cy="0"/>
        </a:xfrm>
      </p:grpSpPr>
      <p:pic>
        <p:nvPicPr>
          <p:cNvPr id="6" name="Picture 5"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sp>
        <p:nvSpPr>
          <p:cNvPr id="3" name="Title 1"/>
          <p:cNvSpPr>
            <a:spLocks noGrp="1"/>
          </p:cNvSpPr>
          <p:nvPr>
            <p:ph type="title"/>
          </p:nvPr>
        </p:nvSpPr>
        <p:spPr>
          <a:xfrm>
            <a:off x="457081" y="78060"/>
            <a:ext cx="11282095" cy="646770"/>
          </a:xfrm>
        </p:spPr>
        <p:txBody>
          <a:bodyPr/>
          <a:lstStyle/>
          <a:p>
            <a:r>
              <a:rPr lang="en-US" dirty="0"/>
              <a:t>Click to edit</a:t>
            </a:r>
          </a:p>
        </p:txBody>
      </p:sp>
      <p:cxnSp>
        <p:nvCxnSpPr>
          <p:cNvPr id="4" name="Straight Connector 3"/>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364086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SECTION 2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bwMode="auto">
          <a:xfrm>
            <a:off x="0" y="3438100"/>
            <a:ext cx="12188825" cy="3419900"/>
          </a:xfrm>
          <a:prstGeom prst="rect">
            <a:avLst/>
          </a:prstGeom>
          <a:solidFill>
            <a:srgbClr val="512D6D">
              <a:alpha val="85000"/>
            </a:srgbClr>
          </a:solidFill>
          <a:ln w="6350" cap="flat" cmpd="sng" algn="ctr">
            <a:noFill/>
            <a:prstDash val="solid"/>
            <a:miter lim="800000"/>
          </a:ln>
          <a:effectLst/>
        </p:spPr>
        <p:txBody>
          <a:bodyPr anchor="ctr"/>
          <a:lstStyle/>
          <a:p>
            <a:pPr marL="0" marR="0" lvl="0" indent="0" algn="ctr" defTabSz="457052"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9D1B7F"/>
              </a:solidFill>
              <a:effectLst/>
              <a:uLnTx/>
              <a:uFillTx/>
              <a:latin typeface="Georgia" panose="02040502050405020303"/>
              <a:ea typeface=""/>
              <a:cs typeface=""/>
            </a:endParaRPr>
          </a:p>
        </p:txBody>
      </p:sp>
      <p:pic>
        <p:nvPicPr>
          <p:cNvPr id="4" name="Picture 3" descr="novant sig RGB_Rev.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20092" y="6173606"/>
            <a:ext cx="1371243" cy="304800"/>
          </a:xfrm>
          <a:prstGeom prst="rect">
            <a:avLst/>
          </a:prstGeom>
        </p:spPr>
      </p:pic>
      <p:sp>
        <p:nvSpPr>
          <p:cNvPr id="5" name="Text Placeholder 15"/>
          <p:cNvSpPr>
            <a:spLocks noGrp="1"/>
          </p:cNvSpPr>
          <p:nvPr>
            <p:ph type="body" sz="quarter" idx="11" hasCustomPrompt="1"/>
          </p:nvPr>
        </p:nvSpPr>
        <p:spPr>
          <a:xfrm>
            <a:off x="638875" y="3696328"/>
            <a:ext cx="10952460" cy="1044575"/>
          </a:xfrm>
          <a:prstGeom prst="rect">
            <a:avLst/>
          </a:prstGeom>
        </p:spPr>
        <p:txBody>
          <a:bodyPr lIns="0" tIns="0" rIns="0" bIns="0" anchor="ctr">
            <a:noAutofit/>
          </a:bodyPr>
          <a:lstStyle>
            <a:lvl1pPr marL="0" indent="0" fontAlgn="ctr">
              <a:lnSpc>
                <a:spcPct val="100000"/>
              </a:lnSpc>
              <a:spcBef>
                <a:spcPts val="0"/>
              </a:spcBef>
              <a:spcAft>
                <a:spcPts val="0"/>
              </a:spcAft>
              <a:buFontTx/>
              <a:buNone/>
              <a:defRPr sz="4199" b="0">
                <a:solidFill>
                  <a:schemeClr val="bg1"/>
                </a:solidFill>
                <a:latin typeface="+mj-lt"/>
              </a:defRPr>
            </a:lvl1pPr>
          </a:lstStyle>
          <a:p>
            <a:pPr lvl="0"/>
            <a:r>
              <a:rPr lang="en-US" dirty="0"/>
              <a:t>Section Title</a:t>
            </a:r>
          </a:p>
        </p:txBody>
      </p:sp>
      <p:sp>
        <p:nvSpPr>
          <p:cNvPr id="6" name="Text Placeholder 17"/>
          <p:cNvSpPr>
            <a:spLocks noGrp="1"/>
          </p:cNvSpPr>
          <p:nvPr>
            <p:ph type="body" sz="quarter" idx="12" hasCustomPrompt="1"/>
          </p:nvPr>
        </p:nvSpPr>
        <p:spPr>
          <a:xfrm>
            <a:off x="638875" y="5263191"/>
            <a:ext cx="9581217" cy="910415"/>
          </a:xfrm>
          <a:prstGeom prst="rect">
            <a:avLst/>
          </a:prstGeom>
        </p:spPr>
        <p:txBody>
          <a:bodyPr anchor="ctr">
            <a:normAutofit/>
          </a:bodyPr>
          <a:lstStyle>
            <a:lvl1pPr marL="0" indent="0">
              <a:spcBef>
                <a:spcPts val="0"/>
              </a:spcBef>
              <a:spcAft>
                <a:spcPts val="400"/>
              </a:spcAft>
              <a:buFontTx/>
              <a:buNone/>
              <a:defRPr sz="1799" b="0" i="0">
                <a:solidFill>
                  <a:schemeClr val="bg1"/>
                </a:solidFill>
                <a:latin typeface="Calibri" charset="0"/>
                <a:ea typeface="Calibri" charset="0"/>
                <a:cs typeface="Calibri" charset="0"/>
              </a:defRPr>
            </a:lvl1pPr>
          </a:lstStyle>
          <a:p>
            <a:pPr lvl="0"/>
            <a:r>
              <a:rPr lang="en-US" dirty="0"/>
              <a:t>Executive Team Member Presenter</a:t>
            </a:r>
          </a:p>
        </p:txBody>
      </p:sp>
    </p:spTree>
    <p:extLst>
      <p:ext uri="{BB962C8B-B14F-4D97-AF65-F5344CB8AC3E}">
        <p14:creationId xmlns:p14="http://schemas.microsoft.com/office/powerpoint/2010/main" val="427033233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SECTION 1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bwMode="auto">
          <a:xfrm>
            <a:off x="0" y="3438100"/>
            <a:ext cx="12188825" cy="3419900"/>
          </a:xfrm>
          <a:prstGeom prst="rect">
            <a:avLst/>
          </a:prstGeom>
          <a:solidFill>
            <a:srgbClr val="512D6D">
              <a:alpha val="85000"/>
            </a:srgbClr>
          </a:solidFill>
          <a:ln w="6350" cap="flat" cmpd="sng" algn="ctr">
            <a:noFill/>
            <a:prstDash val="solid"/>
            <a:miter lim="800000"/>
          </a:ln>
          <a:effectLst/>
        </p:spPr>
        <p:txBody>
          <a:bodyPr anchor="ctr"/>
          <a:lstStyle/>
          <a:p>
            <a:pPr marL="0" marR="0" lvl="0" indent="0" algn="ctr" defTabSz="457052"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9D1B7F"/>
              </a:solidFill>
              <a:effectLst/>
              <a:uLnTx/>
              <a:uFillTx/>
              <a:latin typeface="Georgia" panose="02040502050405020303"/>
              <a:ea typeface=""/>
              <a:cs typeface=""/>
            </a:endParaRPr>
          </a:p>
        </p:txBody>
      </p:sp>
      <p:pic>
        <p:nvPicPr>
          <p:cNvPr id="4" name="Picture 3" descr="novant sig RGB_Rev.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220092" y="6173606"/>
            <a:ext cx="1371243" cy="304800"/>
          </a:xfrm>
          <a:prstGeom prst="rect">
            <a:avLst/>
          </a:prstGeom>
        </p:spPr>
      </p:pic>
      <p:sp>
        <p:nvSpPr>
          <p:cNvPr id="5" name="Text Placeholder 15"/>
          <p:cNvSpPr>
            <a:spLocks noGrp="1"/>
          </p:cNvSpPr>
          <p:nvPr>
            <p:ph type="body" sz="quarter" idx="11" hasCustomPrompt="1"/>
          </p:nvPr>
        </p:nvSpPr>
        <p:spPr>
          <a:xfrm>
            <a:off x="638875" y="3696328"/>
            <a:ext cx="10952460" cy="1044575"/>
          </a:xfrm>
          <a:prstGeom prst="rect">
            <a:avLst/>
          </a:prstGeom>
        </p:spPr>
        <p:txBody>
          <a:bodyPr lIns="0" tIns="0" rIns="0" bIns="0" anchor="ctr">
            <a:noAutofit/>
          </a:bodyPr>
          <a:lstStyle>
            <a:lvl1pPr marL="0" indent="0" fontAlgn="ctr">
              <a:lnSpc>
                <a:spcPct val="100000"/>
              </a:lnSpc>
              <a:spcBef>
                <a:spcPts val="0"/>
              </a:spcBef>
              <a:spcAft>
                <a:spcPts val="0"/>
              </a:spcAft>
              <a:buFontTx/>
              <a:buNone/>
              <a:defRPr sz="4199" b="0">
                <a:solidFill>
                  <a:schemeClr val="bg1"/>
                </a:solidFill>
                <a:latin typeface="+mj-lt"/>
              </a:defRPr>
            </a:lvl1pPr>
          </a:lstStyle>
          <a:p>
            <a:pPr lvl="0"/>
            <a:r>
              <a:rPr lang="en-US" dirty="0"/>
              <a:t>Section Title</a:t>
            </a:r>
          </a:p>
        </p:txBody>
      </p:sp>
      <p:sp>
        <p:nvSpPr>
          <p:cNvPr id="6" name="Text Placeholder 17"/>
          <p:cNvSpPr>
            <a:spLocks noGrp="1"/>
          </p:cNvSpPr>
          <p:nvPr>
            <p:ph type="body" sz="quarter" idx="12" hasCustomPrompt="1"/>
          </p:nvPr>
        </p:nvSpPr>
        <p:spPr>
          <a:xfrm>
            <a:off x="638875" y="5263191"/>
            <a:ext cx="9581217" cy="910415"/>
          </a:xfrm>
          <a:prstGeom prst="rect">
            <a:avLst/>
          </a:prstGeom>
        </p:spPr>
        <p:txBody>
          <a:bodyPr anchor="ctr">
            <a:normAutofit/>
          </a:bodyPr>
          <a:lstStyle>
            <a:lvl1pPr marL="0" indent="0">
              <a:spcBef>
                <a:spcPts val="0"/>
              </a:spcBef>
              <a:spcAft>
                <a:spcPts val="400"/>
              </a:spcAft>
              <a:buFontTx/>
              <a:buNone/>
              <a:defRPr sz="1799" b="0" i="0">
                <a:solidFill>
                  <a:schemeClr val="bg1"/>
                </a:solidFill>
                <a:latin typeface="Calibri" charset="0"/>
                <a:ea typeface="Calibri" charset="0"/>
                <a:cs typeface="Calibri" charset="0"/>
              </a:defRPr>
            </a:lvl1pPr>
          </a:lstStyle>
          <a:p>
            <a:pPr lvl="0"/>
            <a:r>
              <a:rPr lang="en-US" dirty="0"/>
              <a:t>Executive Team Member Presenter</a:t>
            </a:r>
          </a:p>
        </p:txBody>
      </p:sp>
    </p:spTree>
    <p:extLst>
      <p:ext uri="{BB962C8B-B14F-4D97-AF65-F5344CB8AC3E}">
        <p14:creationId xmlns:p14="http://schemas.microsoft.com/office/powerpoint/2010/main" val="302314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85800" y="1929383"/>
            <a:ext cx="10841038" cy="3941064"/>
          </a:xfrm>
        </p:spPr>
        <p:txBody>
          <a:bodyPr vert="horz" lIns="91440" tIns="45720" rIns="91440" bIns="45720" rtlCol="0">
            <a:noAutofit/>
          </a:bodyPr>
          <a:lstStyle>
            <a:lvl1pPr>
              <a:lnSpc>
                <a:spcPct val="100000"/>
              </a:lnSpc>
              <a:defRPr lang="en-US" sz="1800" smtClean="0"/>
            </a:lvl1pPr>
            <a:lvl2pPr>
              <a:lnSpc>
                <a:spcPct val="100000"/>
              </a:lnSpc>
              <a:defRPr lang="en-US" sz="18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685800" y="1353312"/>
            <a:ext cx="10841039" cy="446087"/>
          </a:xfrm>
        </p:spPr>
        <p:txBody>
          <a:bodyPr tIns="45720" anchor="t" anchorCtr="0">
            <a:noAutofit/>
          </a:bodyPr>
          <a:lstStyle>
            <a:lvl1pPr marL="0" indent="0">
              <a:lnSpc>
                <a:spcPct val="100000"/>
              </a:lnSpc>
              <a:spcBef>
                <a:spcPts val="200"/>
              </a:spcBef>
              <a:buNone/>
              <a:defRPr sz="2000" b="0">
                <a:solidFill>
                  <a:schemeClr val="bg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2" name="Title 1">
            <a:extLst>
              <a:ext uri="{FF2B5EF4-FFF2-40B4-BE49-F238E27FC236}">
                <a16:creationId xmlns:a16="http://schemas.microsoft.com/office/drawing/2014/main" id="{8AA45415-C3A6-4E1B-B62D-80A783C92187}"/>
              </a:ext>
            </a:extLst>
          </p:cNvPr>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225440150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Subtitle/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685800" y="585216"/>
            <a:ext cx="10841038" cy="685800"/>
          </a:xfrm>
          <a:prstGeom prst="rect">
            <a:avLst/>
          </a:prstGeom>
        </p:spPr>
        <p:txBody>
          <a:bodyPr/>
          <a:lstStyle>
            <a:lvl1pPr>
              <a:lnSpc>
                <a:spcPct val="100000"/>
              </a:lnSpc>
              <a:defRPr/>
            </a:lvl1pPr>
          </a:lstStyle>
          <a:p>
            <a:r>
              <a:rPr lang="en-US"/>
              <a:t>Click to edit master title style</a:t>
            </a:r>
          </a:p>
        </p:txBody>
      </p:sp>
      <p:sp>
        <p:nvSpPr>
          <p:cNvPr id="6" name="Content Placeholder 5"/>
          <p:cNvSpPr>
            <a:spLocks noGrp="1"/>
          </p:cNvSpPr>
          <p:nvPr>
            <p:ph sz="quarter" idx="10" hasCustomPrompt="1"/>
          </p:nvPr>
        </p:nvSpPr>
        <p:spPr>
          <a:xfrm>
            <a:off x="685800" y="1929384"/>
            <a:ext cx="10841038" cy="3941064"/>
          </a:xfrm>
        </p:spPr>
        <p:txBody>
          <a:bodyPr/>
          <a:lstStyle>
            <a:lvl1pPr marL="0" indent="0">
              <a:lnSpc>
                <a:spcPct val="100000"/>
              </a:lnSpc>
              <a:buNone/>
              <a:defRPr sz="1800" b="1">
                <a:latin typeface="+mj-lt"/>
              </a:defRPr>
            </a:lvl1pPr>
            <a:lvl2pPr marL="228600" indent="-228600">
              <a:lnSpc>
                <a:spcPct val="100000"/>
              </a:lnSpc>
              <a:spcBef>
                <a:spcPts val="1200"/>
              </a:spcBef>
              <a:buFont typeface="Arial" panose="020B0604020202020204" pitchFamily="34" charset="0"/>
              <a:buChar char="•"/>
              <a:defRPr sz="1800">
                <a:latin typeface="+mn-lt"/>
              </a:defRPr>
            </a:lvl2pPr>
            <a:lvl3pPr marL="400050" indent="-171450">
              <a:lnSpc>
                <a:spcPct val="100000"/>
              </a:lnSpc>
              <a:buClr>
                <a:schemeClr val="bg1"/>
              </a:buClr>
              <a:buFont typeface="Century Gothic" panose="020B0502020202020204" pitchFamily="34" charset="0"/>
              <a:buChar char="–"/>
              <a:defRPr sz="18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353312"/>
            <a:ext cx="10841038" cy="448056"/>
          </a:xfrm>
        </p:spPr>
        <p:txBody>
          <a:bodyPr vert="horz" lIns="91440" tIns="45720" rIns="91440" bIns="45720" rtlCol="0" anchor="t" anchorCtr="0">
            <a:noAutofit/>
          </a:bodyPr>
          <a:lstStyle>
            <a:lvl1pPr marL="0" indent="0">
              <a:lnSpc>
                <a:spcPct val="100000"/>
              </a:lnSpc>
              <a:spcBef>
                <a:spcPts val="200"/>
              </a:spcBef>
              <a:buNone/>
              <a:defRPr lang="en-US" b="0" dirty="0"/>
            </a:lvl1pPr>
          </a:lstStyle>
          <a:p>
            <a:pPr marL="0" lvl="0" indent="0">
              <a:spcBef>
                <a:spcPts val="200"/>
              </a:spcBef>
              <a:buNone/>
            </a:pPr>
            <a:r>
              <a:rPr lang="en-US"/>
              <a:t>Click to edit master text styles</a:t>
            </a:r>
          </a:p>
        </p:txBody>
      </p:sp>
    </p:spTree>
    <p:extLst>
      <p:ext uri="{BB962C8B-B14F-4D97-AF65-F5344CB8AC3E}">
        <p14:creationId xmlns:p14="http://schemas.microsoft.com/office/powerpoint/2010/main" val="159085442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685801" y="1353312"/>
            <a:ext cx="10840840" cy="446087"/>
          </a:xfrm>
        </p:spPr>
        <p:txBody>
          <a:bodyPr vert="horz" lIns="91440" tIns="45720" rIns="91440" bIns="45720" rtlCol="0" anchor="t" anchorCtr="0">
            <a:noAutofit/>
          </a:bodyPr>
          <a:lstStyle>
            <a:lvl1pPr marL="0" indent="0">
              <a:lnSpc>
                <a:spcPct val="100000"/>
              </a:lnSpc>
              <a:spcBef>
                <a:spcPts val="200"/>
              </a:spcBef>
              <a:buNone/>
              <a:defRPr lang="en-US" b="0" dirty="0"/>
            </a:lvl1pPr>
            <a:lvl2pPr>
              <a:buNone/>
              <a:defRPr/>
            </a:lvl2pPr>
            <a:lvl3pPr>
              <a:buNone/>
              <a:defRPr/>
            </a:lvl3pPr>
            <a:lvl4pPr>
              <a:buNone/>
              <a:defRPr/>
            </a:lvl4pPr>
            <a:lvl5pPr>
              <a:buNone/>
              <a:defRPr/>
            </a:lvl5pPr>
          </a:lstStyle>
          <a:p>
            <a:pPr marL="0" lvl="0" indent="0">
              <a:spcBef>
                <a:spcPts val="200"/>
              </a:spcBef>
              <a:buNone/>
            </a:pPr>
            <a:r>
              <a:rPr lang="en-US"/>
              <a:t>Click to edit master text styles</a:t>
            </a:r>
          </a:p>
        </p:txBody>
      </p:sp>
      <p:sp>
        <p:nvSpPr>
          <p:cNvPr id="4" name="Title 3"/>
          <p:cNvSpPr>
            <a:spLocks noGrp="1"/>
          </p:cNvSpPr>
          <p:nvPr>
            <p:ph type="title" hasCustomPrompt="1"/>
          </p:nvPr>
        </p:nvSpPr>
        <p:spPr>
          <a:xfrm>
            <a:off x="685800" y="585216"/>
            <a:ext cx="10831894" cy="685800"/>
          </a:xfrm>
          <a:prstGeom prst="rect">
            <a:avLst/>
          </a:prstGeom>
        </p:spPr>
        <p:txBody>
          <a:bodyPr/>
          <a:lstStyle>
            <a:lvl1pPr>
              <a:lnSpc>
                <a:spcPct val="100000"/>
              </a:lnSpc>
              <a:defRPr/>
            </a:lvl1pPr>
          </a:lstStyle>
          <a:p>
            <a:r>
              <a:rPr lang="en-US"/>
              <a:t>Click to edit master title style</a:t>
            </a:r>
          </a:p>
        </p:txBody>
      </p:sp>
    </p:spTree>
    <p:extLst>
      <p:ext uri="{BB962C8B-B14F-4D97-AF65-F5344CB8AC3E}">
        <p14:creationId xmlns:p14="http://schemas.microsoft.com/office/powerpoint/2010/main" val="199919893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F6DBD5-7DAD-0A44-9E03-B0122D848107}"/>
              </a:ext>
            </a:extLst>
          </p:cNvPr>
          <p:cNvSpPr>
            <a:spLocks noGrp="1"/>
          </p:cNvSpPr>
          <p:nvPr>
            <p:ph type="title" hasCustomPrompt="1"/>
          </p:nvPr>
        </p:nvSpPr>
        <p:spPr bwMode="gray">
          <a:xfrm>
            <a:off x="685800" y="585216"/>
            <a:ext cx="10831894" cy="685800"/>
          </a:xfrm>
          <a:prstGeom prst="rect">
            <a:avLst/>
          </a:prstGeom>
        </p:spPr>
        <p:txBody>
          <a:bodyPr/>
          <a:lstStyle>
            <a:lvl1pPr>
              <a:defRPr/>
            </a:lvl1pPr>
          </a:lstStyle>
          <a:p>
            <a:r>
              <a:rPr lang="en-US"/>
              <a:t>Click to edit master title style</a:t>
            </a:r>
          </a:p>
        </p:txBody>
      </p:sp>
    </p:spTree>
    <p:extLst>
      <p:ext uri="{BB962C8B-B14F-4D97-AF65-F5344CB8AC3E}">
        <p14:creationId xmlns:p14="http://schemas.microsoft.com/office/powerpoint/2010/main" val="3284319055"/>
      </p:ext>
    </p:extLst>
  </p:cSld>
  <p:clrMapOvr>
    <a:masterClrMapping/>
  </p:clrMapOvr>
  <p:transition>
    <p:fade/>
  </p:transition>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with Lower Subtitl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685800" y="1734636"/>
            <a:ext cx="10841038" cy="448056"/>
          </a:xfrm>
        </p:spPr>
        <p:txBody>
          <a:bodyPr>
            <a:noAutofit/>
          </a:bodyPr>
          <a:lstStyle>
            <a:lvl1pPr marL="0" indent="0">
              <a:buNone/>
              <a:defRPr sz="2000" b="0">
                <a:solidFill>
                  <a:schemeClr val="bg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a:xfrm>
            <a:off x="685800" y="585216"/>
            <a:ext cx="10841038" cy="685800"/>
          </a:xfrm>
          <a:prstGeom prst="rect">
            <a:avLst/>
          </a:prstGeom>
        </p:spPr>
        <p:txBody>
          <a:bodyPr/>
          <a:lstStyle>
            <a:lvl1pPr>
              <a:defRPr>
                <a:solidFill>
                  <a:schemeClr val="bg2"/>
                </a:solidFill>
              </a:defRPr>
            </a:lvl1pPr>
          </a:lstStyle>
          <a:p>
            <a:r>
              <a:rPr lang="en-US"/>
              <a:t>Click to edit master title style</a:t>
            </a:r>
          </a:p>
        </p:txBody>
      </p:sp>
    </p:spTree>
    <p:extLst>
      <p:ext uri="{BB962C8B-B14F-4D97-AF65-F5344CB8AC3E}">
        <p14:creationId xmlns:p14="http://schemas.microsoft.com/office/powerpoint/2010/main" val="240315849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27A08BC-6F08-4D3B-8A00-F87DA0B26EBF}"/>
              </a:ext>
            </a:extLst>
          </p:cNvPr>
          <p:cNvSpPr/>
          <p:nvPr userDrawn="1"/>
        </p:nvSpPr>
        <p:spPr bwMode="gray">
          <a:xfrm>
            <a:off x="685800" y="585216"/>
            <a:ext cx="10844784" cy="685800"/>
          </a:xfrm>
          <a:prstGeom prst="rect">
            <a:avLst/>
          </a:prstGeom>
        </p:spPr>
        <p:txBody>
          <a:bodyPr vert="horz" lIns="91440" tIns="45720" rIns="91440" bIns="45720" rtlCol="0" anchor="b" anchorCtr="0">
            <a:noAutofit/>
          </a:bodyPr>
          <a:lstStyle/>
          <a:p>
            <a:pPr lvl="0" defTabSz="457017">
              <a:lnSpc>
                <a:spcPct val="100000"/>
              </a:lnSpc>
              <a:spcBef>
                <a:spcPts val="0"/>
              </a:spcBef>
              <a:buNone/>
            </a:pPr>
            <a:r>
              <a:rPr lang="en-US" sz="3200" b="1" i="0">
                <a:solidFill>
                  <a:schemeClr val="bg2"/>
                </a:solidFill>
                <a:latin typeface="+mj-lt"/>
              </a:rPr>
              <a:t>Safe harbor notice for forward-looking statements</a:t>
            </a:r>
          </a:p>
        </p:txBody>
      </p:sp>
      <p:sp>
        <p:nvSpPr>
          <p:cNvPr id="4" name="Rectangle 3">
            <a:extLst>
              <a:ext uri="{FF2B5EF4-FFF2-40B4-BE49-F238E27FC236}">
                <a16:creationId xmlns:a16="http://schemas.microsoft.com/office/drawing/2014/main" id="{0DC81BBE-4FA9-42D1-8B3D-FD872A16BE6A}"/>
              </a:ext>
            </a:extLst>
          </p:cNvPr>
          <p:cNvSpPr/>
          <p:nvPr userDrawn="1"/>
        </p:nvSpPr>
        <p:spPr bwMode="gray">
          <a:xfrm>
            <a:off x="694944" y="1393894"/>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br>
            <a:r>
              <a:rPr lang="en-US" sz="1600"/>
              <a:t>or functionality. The development, release, and timing of any features or functionality described </a:t>
            </a:r>
            <a:br>
              <a:rPr lang="en-US" sz="1600"/>
            </a:br>
            <a:r>
              <a:rPr lang="en-US" sz="1600"/>
              <a:t>for our products remains at our sole discretion. We undertake no obligation, and do not intend, </a:t>
            </a:r>
            <a:br>
              <a:rPr lang="en-US" sz="1600"/>
            </a:br>
            <a:r>
              <a:rPr lang="en-US" sz="1600"/>
              <a:t>to update the forward‑looking statements.</a:t>
            </a:r>
          </a:p>
        </p:txBody>
      </p:sp>
    </p:spTree>
    <p:extLst>
      <p:ext uri="{BB962C8B-B14F-4D97-AF65-F5344CB8AC3E}">
        <p14:creationId xmlns:p14="http://schemas.microsoft.com/office/powerpoint/2010/main" val="356510277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685800" y="585216"/>
            <a:ext cx="10844784" cy="685800"/>
          </a:xfrm>
          <a:prstGeom prst="rect">
            <a:avLst/>
          </a:prstGeom>
        </p:spPr>
        <p:txBody>
          <a:bodyPr/>
          <a:lstStyle>
            <a:lvl1pPr>
              <a:lnSpc>
                <a:spcPct val="100000"/>
              </a:lnSpc>
              <a:defRPr>
                <a:solidFill>
                  <a:schemeClr val="bg2"/>
                </a:solidFill>
              </a:defRPr>
            </a:lvl1pPr>
          </a:lstStyle>
          <a:p>
            <a:r>
              <a:rPr lang="en-US"/>
              <a:t>Click to edit master title style</a:t>
            </a:r>
          </a:p>
        </p:txBody>
      </p:sp>
      <p:sp>
        <p:nvSpPr>
          <p:cNvPr id="6" name="Content Placeholder 5"/>
          <p:cNvSpPr>
            <a:spLocks noGrp="1"/>
          </p:cNvSpPr>
          <p:nvPr>
            <p:ph sz="quarter" idx="10" hasCustomPrompt="1"/>
          </p:nvPr>
        </p:nvSpPr>
        <p:spPr>
          <a:xfrm>
            <a:off x="685800" y="1929384"/>
            <a:ext cx="5351463" cy="3941064"/>
          </a:xfrm>
        </p:spPr>
        <p:txBody>
          <a:bodyPr/>
          <a:lstStyle>
            <a:lvl1pPr>
              <a:lnSpc>
                <a:spcPct val="100000"/>
              </a:lnSpc>
              <a:defRPr sz="1800">
                <a:solidFill>
                  <a:schemeClr val="bg2"/>
                </a:solidFill>
              </a:defRPr>
            </a:lvl1pPr>
            <a:lvl2pPr>
              <a:lnSpc>
                <a:spcPct val="100000"/>
              </a:lnSpc>
              <a:defRPr sz="1800">
                <a:solidFill>
                  <a:schemeClr val="bg2"/>
                </a:solidFill>
              </a:defRPr>
            </a:lvl2pPr>
          </a:lstStyle>
          <a:p>
            <a:pPr lvl="0"/>
            <a:r>
              <a:rPr lang="en-US"/>
              <a:t>Click to edit master text styles</a:t>
            </a:r>
          </a:p>
          <a:p>
            <a:pPr lvl="1"/>
            <a:r>
              <a:rPr lang="en-US"/>
              <a:t>Second level</a:t>
            </a:r>
          </a:p>
        </p:txBody>
      </p:sp>
      <p:sp>
        <p:nvSpPr>
          <p:cNvPr id="7" name="Content Placeholder 5"/>
          <p:cNvSpPr>
            <a:spLocks noGrp="1"/>
          </p:cNvSpPr>
          <p:nvPr>
            <p:ph sz="quarter" idx="11" hasCustomPrompt="1"/>
          </p:nvPr>
        </p:nvSpPr>
        <p:spPr>
          <a:xfrm>
            <a:off x="6153913" y="1929384"/>
            <a:ext cx="5372925" cy="3941064"/>
          </a:xfrm>
        </p:spPr>
        <p:txBody>
          <a:bodyPr/>
          <a:lstStyle>
            <a:lvl1pPr>
              <a:lnSpc>
                <a:spcPct val="100000"/>
              </a:lnSpc>
              <a:defRPr sz="1800">
                <a:solidFill>
                  <a:schemeClr val="bg2"/>
                </a:solidFill>
              </a:defRPr>
            </a:lvl1pPr>
            <a:lvl2pPr>
              <a:lnSpc>
                <a:spcPct val="100000"/>
              </a:lnSpc>
              <a:defRPr sz="1800">
                <a:solidFill>
                  <a:schemeClr val="bg2"/>
                </a:solidFill>
              </a:defRPr>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353312"/>
            <a:ext cx="10841038" cy="448056"/>
          </a:xfrm>
        </p:spPr>
        <p:txBody>
          <a:bodyPr vert="horz" lIns="91440" tIns="45720" rIns="91440" bIns="45720" rtlCol="0" anchor="t" anchorCtr="0">
            <a:noAutofit/>
          </a:bodyPr>
          <a:lstStyle>
            <a:lvl1pPr marL="0" indent="0">
              <a:lnSpc>
                <a:spcPct val="100000"/>
              </a:lnSpc>
              <a:spcBef>
                <a:spcPts val="600"/>
              </a:spcBef>
              <a:buNone/>
              <a:defRPr lang="en-US" b="0" dirty="0"/>
            </a:lvl1pPr>
          </a:lstStyle>
          <a:p>
            <a:pPr marL="0" lvl="0" indent="0">
              <a:spcBef>
                <a:spcPts val="200"/>
              </a:spcBef>
              <a:buNone/>
            </a:pPr>
            <a:r>
              <a:rPr lang="en-US"/>
              <a:t>Edit master text styles</a:t>
            </a:r>
          </a:p>
        </p:txBody>
      </p:sp>
    </p:spTree>
    <p:extLst>
      <p:ext uri="{BB962C8B-B14F-4D97-AF65-F5344CB8AC3E}">
        <p14:creationId xmlns:p14="http://schemas.microsoft.com/office/powerpoint/2010/main" val="422630527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685800" y="585216"/>
            <a:ext cx="10844784" cy="685800"/>
          </a:xfrm>
          <a:prstGeom prst="rect">
            <a:avLst/>
          </a:prstGeom>
        </p:spPr>
        <p:txBody>
          <a:bodyPr/>
          <a:lstStyle>
            <a:lvl1pPr>
              <a:lnSpc>
                <a:spcPct val="100000"/>
              </a:lnSpc>
              <a:defRPr/>
            </a:lvl1pPr>
          </a:lstStyle>
          <a:p>
            <a:r>
              <a:rPr lang="en-US"/>
              <a:t>Click to edit master title style</a:t>
            </a:r>
          </a:p>
        </p:txBody>
      </p:sp>
      <p:sp>
        <p:nvSpPr>
          <p:cNvPr id="6" name="Content Placeholder 5"/>
          <p:cNvSpPr>
            <a:spLocks noGrp="1"/>
          </p:cNvSpPr>
          <p:nvPr>
            <p:ph sz="quarter" idx="10" hasCustomPrompt="1"/>
          </p:nvPr>
        </p:nvSpPr>
        <p:spPr>
          <a:xfrm>
            <a:off x="685800" y="1929384"/>
            <a:ext cx="5351463" cy="3941064"/>
          </a:xfrm>
        </p:spPr>
        <p:txBody>
          <a:bodyPr/>
          <a:lstStyle>
            <a:lvl1pPr marL="0" indent="0">
              <a:lnSpc>
                <a:spcPct val="100000"/>
              </a:lnSpc>
              <a:buNone/>
              <a:defRPr sz="1800" b="1">
                <a:latin typeface="+mj-lt"/>
              </a:defRPr>
            </a:lvl1pPr>
            <a:lvl2pPr marL="228600" indent="-228600">
              <a:lnSpc>
                <a:spcPct val="100000"/>
              </a:lnSpc>
              <a:spcBef>
                <a:spcPts val="1200"/>
              </a:spcBef>
              <a:buFont typeface="Arial" panose="020B0604020202020204" pitchFamily="34" charset="0"/>
              <a:buChar char="•"/>
              <a:defRPr sz="1800">
                <a:latin typeface="+mn-lt"/>
              </a:defRPr>
            </a:lvl2pPr>
            <a:lvl3pPr marL="400050" indent="-171450">
              <a:lnSpc>
                <a:spcPct val="100000"/>
              </a:lnSpc>
              <a:buClr>
                <a:schemeClr val="bg1"/>
              </a:buClr>
              <a:buFont typeface="Avenir Book" panose="02000503020000020003" pitchFamily="2" charset="0"/>
              <a:buChar char="–"/>
              <a:defRPr sz="18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7" name="Content Placeholder 5"/>
          <p:cNvSpPr>
            <a:spLocks noGrp="1"/>
          </p:cNvSpPr>
          <p:nvPr>
            <p:ph sz="quarter" idx="11" hasCustomPrompt="1"/>
          </p:nvPr>
        </p:nvSpPr>
        <p:spPr>
          <a:xfrm>
            <a:off x="6158013" y="1929384"/>
            <a:ext cx="5368825" cy="3941064"/>
          </a:xfrm>
        </p:spPr>
        <p:txBody>
          <a:bodyPr/>
          <a:lstStyle>
            <a:lvl1pPr marL="0" indent="0">
              <a:lnSpc>
                <a:spcPct val="100000"/>
              </a:lnSpc>
              <a:buNone/>
              <a:defRPr sz="1800" b="1">
                <a:latin typeface="+mj-lt"/>
              </a:defRPr>
            </a:lvl1pPr>
            <a:lvl2pPr marL="228600" indent="-228600">
              <a:lnSpc>
                <a:spcPct val="100000"/>
              </a:lnSpc>
              <a:spcBef>
                <a:spcPts val="1200"/>
              </a:spcBef>
              <a:buFont typeface="Arial" panose="020B0604020202020204" pitchFamily="34" charset="0"/>
              <a:buChar char="•"/>
              <a:defRPr sz="1800"/>
            </a:lvl2pPr>
            <a:lvl3pPr marL="400050" indent="-171450">
              <a:lnSpc>
                <a:spcPct val="100000"/>
              </a:lnSpc>
              <a:buClr>
                <a:schemeClr val="bg1"/>
              </a:buClr>
              <a:buFont typeface="Avenir Book" panose="02000503020000020003" pitchFamily="2" charset="0"/>
              <a:buChar char="–"/>
              <a:defRPr sz="1800"/>
            </a:lvl3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353312"/>
            <a:ext cx="10841038" cy="448056"/>
          </a:xfrm>
        </p:spPr>
        <p:txBody>
          <a:bodyPr vert="horz" lIns="91440" tIns="45720" rIns="91440" bIns="45720" rtlCol="0" anchor="t" anchorCtr="0">
            <a:noAutofit/>
          </a:bodyPr>
          <a:lstStyle>
            <a:lvl1pPr marL="0" indent="0">
              <a:lnSpc>
                <a:spcPct val="100000"/>
              </a:lnSpc>
              <a:spcBef>
                <a:spcPts val="600"/>
              </a:spcBef>
              <a:buNone/>
              <a:defRPr lang="en-US" b="0" dirty="0"/>
            </a:lvl1pPr>
          </a:lstStyle>
          <a:p>
            <a:pPr marL="0" lvl="0" indent="0">
              <a:spcBef>
                <a:spcPts val="200"/>
              </a:spcBef>
              <a:buNone/>
            </a:pPr>
            <a:r>
              <a:rPr lang="en-US"/>
              <a:t>Edit master text styles</a:t>
            </a:r>
          </a:p>
        </p:txBody>
      </p:sp>
    </p:spTree>
    <p:extLst>
      <p:ext uri="{BB962C8B-B14F-4D97-AF65-F5344CB8AC3E}">
        <p14:creationId xmlns:p14="http://schemas.microsoft.com/office/powerpoint/2010/main" val="367251526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Lef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solidFill>
                  <a:schemeClr val="bg2"/>
                </a:solidFill>
              </a:defRPr>
            </a:lvl1pPr>
          </a:lstStyle>
          <a:p>
            <a:r>
              <a:rPr lang="en-US"/>
              <a:t>Click to edit master title style</a:t>
            </a:r>
          </a:p>
        </p:txBody>
      </p:sp>
      <p:sp>
        <p:nvSpPr>
          <p:cNvPr id="7" name="Content Placeholder 5"/>
          <p:cNvSpPr>
            <a:spLocks noGrp="1"/>
          </p:cNvSpPr>
          <p:nvPr>
            <p:ph sz="quarter" idx="11" hasCustomPrompt="1"/>
          </p:nvPr>
        </p:nvSpPr>
        <p:spPr>
          <a:xfrm>
            <a:off x="6153913" y="1929384"/>
            <a:ext cx="5372925" cy="3941064"/>
          </a:xfrm>
        </p:spPr>
        <p:txBody>
          <a:bodyPr/>
          <a:lstStyle>
            <a:lvl1pPr>
              <a:defRPr sz="1800"/>
            </a:lvl1pPr>
            <a:lvl2pPr>
              <a:defRPr sz="18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353312"/>
            <a:ext cx="10841038" cy="448056"/>
          </a:xfrm>
        </p:spPr>
        <p:txBody>
          <a:bodyPr vert="horz" lIns="91440" tIns="45720" rIns="91440" bIns="45720" rtlCol="0" anchor="t" anchorCtr="0">
            <a:noAutofit/>
          </a:bodyPr>
          <a:lstStyle>
            <a:lvl1pPr marL="0" indent="0">
              <a:lnSpc>
                <a:spcPct val="100000"/>
              </a:lnSpc>
              <a:spcBef>
                <a:spcPts val="600"/>
              </a:spcBef>
              <a:buNone/>
              <a:defRPr lang="en-US" b="0" dirty="0"/>
            </a:lvl1pPr>
          </a:lstStyle>
          <a:p>
            <a:pPr marL="0" lvl="0" indent="0">
              <a:spcBef>
                <a:spcPts val="200"/>
              </a:spcBef>
              <a:buNone/>
            </a:pPr>
            <a:r>
              <a:rPr lang="en-US"/>
              <a:t>Edit master text styles</a:t>
            </a:r>
          </a:p>
        </p:txBody>
      </p:sp>
    </p:spTree>
    <p:extLst>
      <p:ext uri="{BB962C8B-B14F-4D97-AF65-F5344CB8AC3E}">
        <p14:creationId xmlns:p14="http://schemas.microsoft.com/office/powerpoint/2010/main" val="19858353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_1">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A picture containing chart&#10;&#10;Description automatically generated">
            <a:extLst>
              <a:ext uri="{FF2B5EF4-FFF2-40B4-BE49-F238E27FC236}">
                <a16:creationId xmlns:a16="http://schemas.microsoft.com/office/drawing/2014/main" id="{76E2A97C-1D21-D149-9BC0-275E44D6CA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29" name="Text Placeholder 4"/>
          <p:cNvSpPr>
            <a:spLocks noGrp="1"/>
          </p:cNvSpPr>
          <p:nvPr userDrawn="1">
            <p:ph type="body" sz="quarter" idx="13" hasCustomPrompt="1"/>
          </p:nvPr>
        </p:nvSpPr>
        <p:spPr>
          <a:xfrm>
            <a:off x="689309" y="4830167"/>
            <a:ext cx="6689391" cy="275123"/>
          </a:xfrm>
        </p:spPr>
        <p:txBody>
          <a:bodyPr/>
          <a:lstStyle>
            <a:lvl1pPr marL="0" indent="0">
              <a:lnSpc>
                <a:spcPct val="100000"/>
              </a:lnSpc>
              <a:spcBef>
                <a:spcPts val="200"/>
              </a:spcBef>
              <a:buNone/>
              <a:defRPr sz="1399">
                <a:solidFill>
                  <a:schemeClr val="tx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35" name="Text Placeholder 4"/>
          <p:cNvSpPr>
            <a:spLocks noGrp="1"/>
          </p:cNvSpPr>
          <p:nvPr userDrawn="1">
            <p:ph type="body" sz="quarter" idx="14" hasCustomPrompt="1"/>
          </p:nvPr>
        </p:nvSpPr>
        <p:spPr>
          <a:xfrm>
            <a:off x="689309" y="4480984"/>
            <a:ext cx="6689391" cy="390748"/>
          </a:xfrm>
        </p:spPr>
        <p:txBody>
          <a:bodyPr anchor="b"/>
          <a:lstStyle>
            <a:lvl1pPr marL="0" indent="0">
              <a:lnSpc>
                <a:spcPct val="100000"/>
              </a:lnSpc>
              <a:spcBef>
                <a:spcPts val="200"/>
              </a:spcBef>
              <a:buNone/>
              <a:defRPr sz="1399" b="1">
                <a:solidFill>
                  <a:schemeClr val="tx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28" name="Text Placeholder 2"/>
          <p:cNvSpPr>
            <a:spLocks noGrp="1"/>
          </p:cNvSpPr>
          <p:nvPr userDrawn="1">
            <p:ph type="body" sz="quarter" idx="12" hasCustomPrompt="1"/>
          </p:nvPr>
        </p:nvSpPr>
        <p:spPr>
          <a:xfrm>
            <a:off x="689308" y="2728542"/>
            <a:ext cx="6689391" cy="789637"/>
          </a:xfrm>
        </p:spPr>
        <p:txBody>
          <a:bodyPr/>
          <a:lstStyle>
            <a:lvl1pPr marL="0" indent="0">
              <a:lnSpc>
                <a:spcPct val="100000"/>
              </a:lnSpc>
              <a:spcBef>
                <a:spcPts val="0"/>
              </a:spcBef>
              <a:spcAft>
                <a:spcPts val="300"/>
              </a:spcAft>
              <a:buFont typeface="Arial" panose="020B0604020202020204" pitchFamily="34" charset="0"/>
              <a:buNone/>
              <a:tabLst>
                <a:tab pos="1255713" algn="l"/>
              </a:tabLst>
              <a:defRPr sz="2000" b="0">
                <a:solidFill>
                  <a:schemeClr val="tx1"/>
                </a:solidFill>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30" name="Title 2"/>
          <p:cNvSpPr>
            <a:spLocks noGrp="1"/>
          </p:cNvSpPr>
          <p:nvPr userDrawn="1">
            <p:ph type="title" hasCustomPrompt="1"/>
          </p:nvPr>
        </p:nvSpPr>
        <p:spPr>
          <a:xfrm>
            <a:off x="682247" y="985289"/>
            <a:ext cx="6689391" cy="1593825"/>
          </a:xfrm>
          <a:prstGeom prst="rect">
            <a:avLst/>
          </a:prstGeom>
        </p:spPr>
        <p:txBody>
          <a:bodyPr anchor="b" anchorCtr="0"/>
          <a:lstStyle>
            <a:lvl1pPr marL="0" algn="l" defTabSz="457017" rtl="0" eaLnBrk="1" latinLnBrk="0" hangingPunct="1">
              <a:lnSpc>
                <a:spcPct val="100000"/>
              </a:lnSpc>
              <a:spcBef>
                <a:spcPts val="0"/>
              </a:spcBef>
              <a:buNone/>
              <a:defRPr lang="en-US" sz="3200" b="1" i="0"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master title style</a:t>
            </a:r>
          </a:p>
        </p:txBody>
      </p:sp>
      <p:sp>
        <p:nvSpPr>
          <p:cNvPr id="55" name="AutoShape 7">
            <a:extLst>
              <a:ext uri="{FF2B5EF4-FFF2-40B4-BE49-F238E27FC236}">
                <a16:creationId xmlns:a16="http://schemas.microsoft.com/office/drawing/2014/main" id="{1EED5B79-0291-4B4B-96E3-3F93438B4A2A}"/>
              </a:ext>
            </a:extLst>
          </p:cNvPr>
          <p:cNvSpPr>
            <a:spLocks noChangeAspect="1" noChangeArrowheads="1" noTextEdit="1"/>
          </p:cNvSpPr>
          <p:nvPr userDrawn="1"/>
        </p:nvSpPr>
        <p:spPr bwMode="auto">
          <a:xfrm>
            <a:off x="3154363" y="0"/>
            <a:ext cx="5880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1" name="Picture 40" descr="A close up of a sign&#10;&#10;Description automatically generated">
            <a:extLst>
              <a:ext uri="{FF2B5EF4-FFF2-40B4-BE49-F238E27FC236}">
                <a16:creationId xmlns:a16="http://schemas.microsoft.com/office/drawing/2014/main" id="{F6B885D2-FB82-4CDE-A9F4-DC82B85DF83E}"/>
              </a:ext>
            </a:extLst>
          </p:cNvPr>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689308" y="500264"/>
            <a:ext cx="1416481" cy="406919"/>
          </a:xfrm>
          <a:prstGeom prst="rect">
            <a:avLst/>
          </a:prstGeom>
        </p:spPr>
      </p:pic>
      <p:sp>
        <p:nvSpPr>
          <p:cNvPr id="9" name="Text Placeholder 4">
            <a:extLst>
              <a:ext uri="{FF2B5EF4-FFF2-40B4-BE49-F238E27FC236}">
                <a16:creationId xmlns:a16="http://schemas.microsoft.com/office/drawing/2014/main" id="{12DAA1B5-FF3F-445F-B086-195A1035909F}"/>
              </a:ext>
            </a:extLst>
          </p:cNvPr>
          <p:cNvSpPr>
            <a:spLocks noGrp="1"/>
          </p:cNvSpPr>
          <p:nvPr>
            <p:ph type="body" sz="quarter" idx="15" hasCustomPrompt="1"/>
          </p:nvPr>
        </p:nvSpPr>
        <p:spPr>
          <a:xfrm>
            <a:off x="689309" y="5483497"/>
            <a:ext cx="6689391" cy="274320"/>
          </a:xfrm>
        </p:spPr>
        <p:txBody>
          <a:bodyPr/>
          <a:lstStyle>
            <a:lvl1pPr marL="0" indent="0">
              <a:lnSpc>
                <a:spcPct val="100000"/>
              </a:lnSpc>
              <a:spcBef>
                <a:spcPts val="200"/>
              </a:spcBef>
              <a:buNone/>
              <a:defRPr sz="1399">
                <a:solidFill>
                  <a:schemeClr val="tx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11" name="Text Placeholder 4">
            <a:extLst>
              <a:ext uri="{FF2B5EF4-FFF2-40B4-BE49-F238E27FC236}">
                <a16:creationId xmlns:a16="http://schemas.microsoft.com/office/drawing/2014/main" id="{8820F793-298D-41F3-A8D0-C26D69323CB6}"/>
              </a:ext>
            </a:extLst>
          </p:cNvPr>
          <p:cNvSpPr>
            <a:spLocks noGrp="1"/>
          </p:cNvSpPr>
          <p:nvPr>
            <p:ph type="body" sz="quarter" idx="16" hasCustomPrompt="1"/>
          </p:nvPr>
        </p:nvSpPr>
        <p:spPr>
          <a:xfrm>
            <a:off x="689309" y="5121916"/>
            <a:ext cx="6689391" cy="390748"/>
          </a:xfrm>
        </p:spPr>
        <p:txBody>
          <a:bodyPr anchor="b"/>
          <a:lstStyle>
            <a:lvl1pPr marL="0" indent="0">
              <a:lnSpc>
                <a:spcPct val="100000"/>
              </a:lnSpc>
              <a:spcBef>
                <a:spcPts val="200"/>
              </a:spcBef>
              <a:buNone/>
              <a:defRPr sz="1399" b="1">
                <a:solidFill>
                  <a:schemeClr val="tx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12" name="Text Placeholder 4">
            <a:extLst>
              <a:ext uri="{FF2B5EF4-FFF2-40B4-BE49-F238E27FC236}">
                <a16:creationId xmlns:a16="http://schemas.microsoft.com/office/drawing/2014/main" id="{4DB8F7B4-48E0-43FD-BB6A-2BC42C124653}"/>
              </a:ext>
            </a:extLst>
          </p:cNvPr>
          <p:cNvSpPr>
            <a:spLocks noGrp="1"/>
          </p:cNvSpPr>
          <p:nvPr>
            <p:ph type="body" sz="quarter" idx="17" hasCustomPrompt="1"/>
          </p:nvPr>
        </p:nvSpPr>
        <p:spPr>
          <a:xfrm>
            <a:off x="689309" y="6119072"/>
            <a:ext cx="6688294" cy="274320"/>
          </a:xfrm>
        </p:spPr>
        <p:txBody>
          <a:bodyPr/>
          <a:lstStyle>
            <a:lvl1pPr marL="0" indent="0">
              <a:lnSpc>
                <a:spcPct val="100000"/>
              </a:lnSpc>
              <a:spcBef>
                <a:spcPts val="200"/>
              </a:spcBef>
              <a:buNone/>
              <a:defRPr sz="1399">
                <a:solidFill>
                  <a:schemeClr val="tx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13" name="Text Placeholder 4">
            <a:extLst>
              <a:ext uri="{FF2B5EF4-FFF2-40B4-BE49-F238E27FC236}">
                <a16:creationId xmlns:a16="http://schemas.microsoft.com/office/drawing/2014/main" id="{83CA120F-CCD8-4116-ABF7-0DAF20ACBA2A}"/>
              </a:ext>
            </a:extLst>
          </p:cNvPr>
          <p:cNvSpPr>
            <a:spLocks noGrp="1"/>
          </p:cNvSpPr>
          <p:nvPr>
            <p:ph type="body" sz="quarter" idx="18" hasCustomPrompt="1"/>
          </p:nvPr>
        </p:nvSpPr>
        <p:spPr>
          <a:xfrm>
            <a:off x="689309" y="5774186"/>
            <a:ext cx="6688294" cy="390748"/>
          </a:xfrm>
        </p:spPr>
        <p:txBody>
          <a:bodyPr anchor="b"/>
          <a:lstStyle>
            <a:lvl1pPr marL="0" indent="0">
              <a:lnSpc>
                <a:spcPct val="100000"/>
              </a:lnSpc>
              <a:spcBef>
                <a:spcPts val="200"/>
              </a:spcBef>
              <a:buNone/>
              <a:defRPr sz="1399" b="1">
                <a:solidFill>
                  <a:schemeClr val="tx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Tree>
    <p:extLst>
      <p:ext uri="{BB962C8B-B14F-4D97-AF65-F5344CB8AC3E}">
        <p14:creationId xmlns:p14="http://schemas.microsoft.com/office/powerpoint/2010/main" val="3237022495"/>
      </p:ext>
    </p:extLst>
  </p:cSld>
  <p:clrMapOvr>
    <a:masterClrMapping/>
  </p:clrMapOvr>
  <p:transition>
    <p:fade/>
  </p:transition>
  <p:extLst>
    <p:ext uri="{DCECCB84-F9BA-43D5-87BE-67443E8EF086}">
      <p15:sldGuideLst xmlns:p15="http://schemas.microsoft.com/office/powerpoint/2012/main">
        <p15:guide id="2" pos="346" userDrawn="1">
          <p15:clr>
            <a:srgbClr val="FBAE40"/>
          </p15:clr>
        </p15:guide>
        <p15:guide id="3" pos="705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685800" y="1929384"/>
            <a:ext cx="3291840" cy="3941064"/>
          </a:xfrm>
        </p:spPr>
        <p:txBody>
          <a:bodyPr/>
          <a:lstStyle>
            <a:lvl1pPr>
              <a:defRPr sz="1800"/>
            </a:lvl1pPr>
            <a:lvl2pPr>
              <a:defRPr sz="1800"/>
            </a:lvl2pPr>
          </a:lstStyle>
          <a:p>
            <a:pPr lvl="0"/>
            <a:r>
              <a:rPr lang="en-US"/>
              <a:t>Click to edit master text styles</a:t>
            </a:r>
          </a:p>
          <a:p>
            <a:pPr lvl="1"/>
            <a:r>
              <a:rPr lang="en-US"/>
              <a:t>Second level</a:t>
            </a:r>
          </a:p>
        </p:txBody>
      </p:sp>
      <p:sp>
        <p:nvSpPr>
          <p:cNvPr id="7" name="Content Placeholder 5"/>
          <p:cNvSpPr>
            <a:spLocks noGrp="1"/>
          </p:cNvSpPr>
          <p:nvPr>
            <p:ph sz="quarter" idx="11" hasCustomPrompt="1"/>
          </p:nvPr>
        </p:nvSpPr>
        <p:spPr>
          <a:xfrm>
            <a:off x="4460399" y="1929384"/>
            <a:ext cx="3291840" cy="3941064"/>
          </a:xfrm>
        </p:spPr>
        <p:txBody>
          <a:bodyPr/>
          <a:lstStyle>
            <a:lvl1pPr>
              <a:defRPr sz="1800"/>
            </a:lvl1pPr>
            <a:lvl2pPr>
              <a:defRPr sz="18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353312"/>
            <a:ext cx="10841038" cy="448056"/>
          </a:xfrm>
        </p:spPr>
        <p:txBody>
          <a:bodyPr vert="horz" lIns="91440" tIns="45720" rIns="91440" bIns="45720" rtlCol="0" anchor="t" anchorCtr="0">
            <a:noAutofit/>
          </a:bodyPr>
          <a:lstStyle>
            <a:lvl1pPr marL="0" indent="0">
              <a:lnSpc>
                <a:spcPct val="100000"/>
              </a:lnSpc>
              <a:spcBef>
                <a:spcPts val="600"/>
              </a:spcBef>
              <a:buNone/>
              <a:defRPr lang="en-US" b="0" dirty="0"/>
            </a:lvl1pPr>
          </a:lstStyle>
          <a:p>
            <a:pPr marL="0" lvl="0" indent="0">
              <a:spcBef>
                <a:spcPts val="200"/>
              </a:spcBef>
              <a:buNone/>
            </a:pPr>
            <a:r>
              <a:rPr lang="en-US"/>
              <a:t>Edit master text styles</a:t>
            </a:r>
          </a:p>
        </p:txBody>
      </p:sp>
      <p:sp>
        <p:nvSpPr>
          <p:cNvPr id="9" name="Content Placeholder 8">
            <a:extLst>
              <a:ext uri="{FF2B5EF4-FFF2-40B4-BE49-F238E27FC236}">
                <a16:creationId xmlns:a16="http://schemas.microsoft.com/office/drawing/2014/main" id="{4BC0AA83-3E7C-45A7-A78B-876FEFF1FDA8}"/>
              </a:ext>
            </a:extLst>
          </p:cNvPr>
          <p:cNvSpPr>
            <a:spLocks noGrp="1"/>
          </p:cNvSpPr>
          <p:nvPr>
            <p:ph sz="quarter" idx="13" hasCustomPrompt="1"/>
          </p:nvPr>
        </p:nvSpPr>
        <p:spPr>
          <a:xfrm>
            <a:off x="8234998" y="1929384"/>
            <a:ext cx="3291840" cy="3941064"/>
          </a:xfrm>
        </p:spPr>
        <p:txBody>
          <a:bodyPr/>
          <a:lstStyle>
            <a:lvl1pPr>
              <a:defRPr sz="1800"/>
            </a:lvl1pPr>
            <a:lvl2pPr>
              <a:defRPr sz="1800"/>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56865128"/>
      </p:ext>
    </p:extLst>
  </p:cSld>
  <p:clrMapOvr>
    <a:masterClrMapping/>
  </p:clrMapOvr>
  <p:transition>
    <p:fade/>
  </p:transition>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ntent with Header">
    <p:spTree>
      <p:nvGrpSpPr>
        <p:cNvPr id="1" name=""/>
        <p:cNvGrpSpPr/>
        <p:nvPr/>
      </p:nvGrpSpPr>
      <p:grpSpPr>
        <a:xfrm>
          <a:off x="0" y="0"/>
          <a:ext cx="0" cy="0"/>
          <a:chOff x="0" y="0"/>
          <a:chExt cx="0" cy="0"/>
        </a:xfrm>
      </p:grpSpPr>
      <p:sp>
        <p:nvSpPr>
          <p:cNvPr id="11" name="Content Placeholder 5">
            <a:extLst>
              <a:ext uri="{FF2B5EF4-FFF2-40B4-BE49-F238E27FC236}">
                <a16:creationId xmlns:a16="http://schemas.microsoft.com/office/drawing/2014/main" id="{2B9B6F4E-73B9-3645-850E-B8AF5E70C964}"/>
              </a:ext>
            </a:extLst>
          </p:cNvPr>
          <p:cNvSpPr>
            <a:spLocks noGrp="1"/>
          </p:cNvSpPr>
          <p:nvPr>
            <p:ph sz="quarter" idx="10" hasCustomPrompt="1"/>
          </p:nvPr>
        </p:nvSpPr>
        <p:spPr>
          <a:xfrm>
            <a:off x="688221" y="1929384"/>
            <a:ext cx="3291840" cy="3941064"/>
          </a:xfrm>
        </p:spPr>
        <p:txBody>
          <a:bodyPr/>
          <a:lstStyle>
            <a:lvl1pPr marL="0" indent="0">
              <a:buNone/>
              <a:defRPr sz="1800" b="1">
                <a:latin typeface="+mj-lt"/>
              </a:defRPr>
            </a:lvl1pPr>
            <a:lvl2pPr marL="228600" indent="-228600">
              <a:spcBef>
                <a:spcPts val="1200"/>
              </a:spcBef>
              <a:buFont typeface="Arial" panose="020B0604020202020204" pitchFamily="34" charset="0"/>
              <a:buChar char="•"/>
              <a:defRPr sz="1800">
                <a:latin typeface="+mn-lt"/>
              </a:defRPr>
            </a:lvl2pPr>
            <a:lvl3pPr marL="400050" indent="-171450">
              <a:buClr>
                <a:schemeClr val="bg1"/>
              </a:buClr>
              <a:buFont typeface="Avenir Book" panose="02000503020000020003" pitchFamily="2" charset="0"/>
              <a:buChar char="–"/>
              <a:defRPr sz="18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13" name="Content Placeholder 5">
            <a:extLst>
              <a:ext uri="{FF2B5EF4-FFF2-40B4-BE49-F238E27FC236}">
                <a16:creationId xmlns:a16="http://schemas.microsoft.com/office/drawing/2014/main" id="{F9258026-21D9-9948-BD91-74F7C537A5B0}"/>
              </a:ext>
            </a:extLst>
          </p:cNvPr>
          <p:cNvSpPr>
            <a:spLocks noGrp="1"/>
          </p:cNvSpPr>
          <p:nvPr>
            <p:ph sz="quarter" idx="11" hasCustomPrompt="1"/>
          </p:nvPr>
        </p:nvSpPr>
        <p:spPr>
          <a:xfrm>
            <a:off x="8229866" y="1929384"/>
            <a:ext cx="3291840" cy="3941064"/>
          </a:xfrm>
        </p:spPr>
        <p:txBody>
          <a:bodyPr/>
          <a:lstStyle>
            <a:lvl1pPr marL="0" indent="0">
              <a:buNone/>
              <a:defRPr sz="1800" b="1">
                <a:latin typeface="+mj-lt"/>
              </a:defRPr>
            </a:lvl1pPr>
            <a:lvl2pPr marL="228600" indent="-228600">
              <a:spcBef>
                <a:spcPts val="1200"/>
              </a:spcBef>
              <a:buFont typeface="Arial" panose="020B0604020202020204" pitchFamily="34" charset="0"/>
              <a:buChar char="•"/>
              <a:defRPr sz="1800"/>
            </a:lvl2pPr>
            <a:lvl3pPr marL="400050" indent="-171450">
              <a:buClr>
                <a:schemeClr val="bg1"/>
              </a:buClr>
              <a:buFont typeface="Avenir Book" panose="02000503020000020003" pitchFamily="2" charset="0"/>
              <a:buChar char="–"/>
              <a:defRPr sz="1800"/>
            </a:lvl3pPr>
          </a:lstStyle>
          <a:p>
            <a:pPr lvl="0"/>
            <a:r>
              <a:rPr lang="en-US"/>
              <a:t>Click to edit master text styles</a:t>
            </a:r>
          </a:p>
          <a:p>
            <a:pPr lvl="1"/>
            <a:r>
              <a:rPr lang="en-US"/>
              <a:t>First level</a:t>
            </a:r>
          </a:p>
          <a:p>
            <a:pPr lvl="2"/>
            <a:r>
              <a:rPr lang="en-US"/>
              <a:t>Second level</a:t>
            </a:r>
          </a:p>
        </p:txBody>
      </p:sp>
      <p:sp>
        <p:nvSpPr>
          <p:cNvPr id="19" name="Content Placeholder 5">
            <a:extLst>
              <a:ext uri="{FF2B5EF4-FFF2-40B4-BE49-F238E27FC236}">
                <a16:creationId xmlns:a16="http://schemas.microsoft.com/office/drawing/2014/main" id="{CC728572-097D-EC4B-BB44-34609460AE37}"/>
              </a:ext>
            </a:extLst>
          </p:cNvPr>
          <p:cNvSpPr>
            <a:spLocks noGrp="1"/>
          </p:cNvSpPr>
          <p:nvPr>
            <p:ph sz="quarter" idx="13" hasCustomPrompt="1"/>
          </p:nvPr>
        </p:nvSpPr>
        <p:spPr>
          <a:xfrm>
            <a:off x="4459044" y="1929384"/>
            <a:ext cx="3291840" cy="3941064"/>
          </a:xfrm>
        </p:spPr>
        <p:txBody>
          <a:bodyPr/>
          <a:lstStyle>
            <a:lvl1pPr marL="0" indent="0">
              <a:buNone/>
              <a:defRPr sz="1800" b="1">
                <a:latin typeface="+mj-lt"/>
              </a:defRPr>
            </a:lvl1pPr>
            <a:lvl2pPr marL="228600" indent="-228600">
              <a:spcBef>
                <a:spcPts val="1200"/>
              </a:spcBef>
              <a:buFont typeface="Arial" panose="020B0604020202020204" pitchFamily="34" charset="0"/>
              <a:buChar char="•"/>
              <a:defRPr sz="1800"/>
            </a:lvl2pPr>
            <a:lvl3pPr marL="400050" indent="-171450">
              <a:buClr>
                <a:schemeClr val="bg1"/>
              </a:buClr>
              <a:buFont typeface="Avenir Book" panose="02000503020000020003" pitchFamily="2" charset="0"/>
              <a:buChar char="–"/>
              <a:defRPr sz="1800"/>
            </a:lvl3pPr>
          </a:lstStyle>
          <a:p>
            <a:pPr lvl="0"/>
            <a:r>
              <a:rPr lang="en-US"/>
              <a:t>Click to edit master text styles</a:t>
            </a:r>
          </a:p>
          <a:p>
            <a:pPr lvl="1"/>
            <a:r>
              <a:rPr lang="en-US"/>
              <a:t>First level</a:t>
            </a:r>
          </a:p>
          <a:p>
            <a:pPr lvl="2"/>
            <a:r>
              <a:rPr lang="en-US"/>
              <a:t>Second level</a:t>
            </a:r>
          </a:p>
        </p:txBody>
      </p:sp>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lvl1pPr>
          </a:lstStyle>
          <a:p>
            <a:r>
              <a:rPr lang="en-US"/>
              <a:t>Click to edit master title style</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353312"/>
            <a:ext cx="10841038" cy="448056"/>
          </a:xfrm>
        </p:spPr>
        <p:txBody>
          <a:bodyPr vert="horz" lIns="91440" tIns="45720" rIns="91440" bIns="45720" rtlCol="0" anchor="t" anchorCtr="0">
            <a:noAutofit/>
          </a:bodyPr>
          <a:lstStyle>
            <a:lvl1pPr marL="0" indent="0">
              <a:lnSpc>
                <a:spcPct val="100000"/>
              </a:lnSpc>
              <a:spcBef>
                <a:spcPts val="600"/>
              </a:spcBef>
              <a:buNone/>
              <a:defRPr lang="en-US" b="0" dirty="0"/>
            </a:lvl1pPr>
          </a:lstStyle>
          <a:p>
            <a:pPr marL="0" lvl="0" indent="0">
              <a:spcBef>
                <a:spcPts val="200"/>
              </a:spcBef>
              <a:buNone/>
            </a:pPr>
            <a:r>
              <a:rPr lang="en-US"/>
              <a:t>Edit master text styles</a:t>
            </a:r>
          </a:p>
        </p:txBody>
      </p:sp>
    </p:spTree>
    <p:extLst>
      <p:ext uri="{BB962C8B-B14F-4D97-AF65-F5344CB8AC3E}">
        <p14:creationId xmlns:p14="http://schemas.microsoft.com/office/powerpoint/2010/main" val="208198016"/>
      </p:ext>
    </p:extLst>
  </p:cSld>
  <p:clrMapOvr>
    <a:masterClrMapping/>
  </p:clrMapOvr>
  <p:transition>
    <p:fade/>
  </p:transition>
  <p:extLst>
    <p:ext uri="{DCECCB84-F9BA-43D5-87BE-67443E8EF086}">
      <p15:sldGuideLst xmlns:p15="http://schemas.microsoft.com/office/powerpoint/2012/main">
        <p15:guide id="1" pos="4982">
          <p15:clr>
            <a:srgbClr val="FBAE40"/>
          </p15:clr>
        </p15:guide>
        <p15:guide id="2" pos="269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peaker Intro">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id="{34E4808F-E895-604D-BD7F-31537EA1F472}"/>
              </a:ext>
            </a:extLst>
          </p:cNvPr>
          <p:cNvSpPr>
            <a:spLocks noGrp="1"/>
          </p:cNvSpPr>
          <p:nvPr>
            <p:ph type="pic" sz="quarter" idx="15" hasCustomPrompt="1"/>
          </p:nvPr>
        </p:nvSpPr>
        <p:spPr>
          <a:xfrm>
            <a:off x="798513" y="1748590"/>
            <a:ext cx="1218131" cy="1218130"/>
          </a:xfrm>
          <a:prstGeom prst="ellipse">
            <a:avLst/>
          </a:prstGeom>
          <a:noFill/>
        </p:spPr>
        <p:txBody>
          <a:bodyPr lIns="0" tIns="0" rIns="0" bIns="0" anchor="ctr"/>
          <a:lstStyle>
            <a:lvl1pPr marL="0" indent="0" algn="ctr">
              <a:buNone/>
              <a:defRPr sz="1200"/>
            </a:lvl1pPr>
          </a:lstStyle>
          <a:p>
            <a:r>
              <a:rPr lang="en-US"/>
              <a:t>Place </a:t>
            </a:r>
            <a:br>
              <a:rPr lang="en-US"/>
            </a:br>
            <a:r>
              <a:rPr lang="en-US"/>
              <a:t>headshot</a:t>
            </a:r>
          </a:p>
        </p:txBody>
      </p:sp>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solidFill>
                  <a:schemeClr val="bg2"/>
                </a:solidFill>
              </a:defRPr>
            </a:lvl1pPr>
          </a:lstStyle>
          <a:p>
            <a:r>
              <a:rPr lang="en-US"/>
              <a:t>Click to edit master title style</a:t>
            </a:r>
          </a:p>
        </p:txBody>
      </p:sp>
      <p:sp>
        <p:nvSpPr>
          <p:cNvPr id="6" name="Content Placeholder 5"/>
          <p:cNvSpPr>
            <a:spLocks noGrp="1"/>
          </p:cNvSpPr>
          <p:nvPr>
            <p:ph sz="quarter" idx="10" hasCustomPrompt="1"/>
          </p:nvPr>
        </p:nvSpPr>
        <p:spPr>
          <a:xfrm>
            <a:off x="701843" y="3405506"/>
            <a:ext cx="5107286"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a:xfrm>
            <a:off x="6426626" y="3405506"/>
            <a:ext cx="4981149"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a:xfrm>
            <a:off x="2188109" y="1748591"/>
            <a:ext cx="1632052" cy="1218130"/>
          </a:xfrm>
        </p:spPr>
        <p:txBody>
          <a:bodyPr anchor="ctr"/>
          <a:lstStyle>
            <a:lvl1pPr algn="ctr">
              <a:buNone/>
              <a:defRPr sz="1200"/>
            </a:lvl1pPr>
          </a:lstStyle>
          <a:p>
            <a:r>
              <a:rPr lang="en-US"/>
              <a:t>Place logo</a:t>
            </a:r>
          </a:p>
        </p:txBody>
      </p:sp>
      <p:cxnSp>
        <p:nvCxnSpPr>
          <p:cNvPr id="8" name="Straight Connector 7">
            <a:extLst>
              <a:ext uri="{FF2B5EF4-FFF2-40B4-BE49-F238E27FC236}">
                <a16:creationId xmlns:a16="http://schemas.microsoft.com/office/drawing/2014/main" id="{168B1B98-905C-41A8-9BC4-B3DC1CF1074C}"/>
              </a:ext>
            </a:extLst>
          </p:cNvPr>
          <p:cNvCxnSpPr>
            <a:cxnSpLocks/>
          </p:cNvCxnSpPr>
          <p:nvPr userDrawn="1"/>
        </p:nvCxnSpPr>
        <p:spPr bwMode="gray">
          <a:xfrm>
            <a:off x="6095467" y="3480516"/>
            <a:ext cx="0" cy="2596434"/>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8688067"/>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peaker Intro">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id="{34E4808F-E895-604D-BD7F-31537EA1F472}"/>
              </a:ext>
            </a:extLst>
          </p:cNvPr>
          <p:cNvSpPr>
            <a:spLocks noGrp="1"/>
          </p:cNvSpPr>
          <p:nvPr>
            <p:ph type="pic" sz="quarter" idx="15" hasCustomPrompt="1"/>
          </p:nvPr>
        </p:nvSpPr>
        <p:spPr>
          <a:xfrm>
            <a:off x="798513" y="1748590"/>
            <a:ext cx="1218131" cy="1218130"/>
          </a:xfrm>
          <a:prstGeom prst="ellipse">
            <a:avLst/>
          </a:prstGeom>
          <a:noFill/>
        </p:spPr>
        <p:txBody>
          <a:bodyPr lIns="0" tIns="0" rIns="0" bIns="0" anchor="ctr"/>
          <a:lstStyle>
            <a:lvl1pPr marL="0" indent="0" algn="ctr">
              <a:buNone/>
              <a:defRPr sz="1200"/>
            </a:lvl1pPr>
          </a:lstStyle>
          <a:p>
            <a:r>
              <a:rPr lang="en-US"/>
              <a:t>Place </a:t>
            </a:r>
            <a:br>
              <a:rPr lang="en-US"/>
            </a:br>
            <a:r>
              <a:rPr lang="en-US"/>
              <a:t>headshot</a:t>
            </a:r>
          </a:p>
        </p:txBody>
      </p:sp>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solidFill>
                  <a:schemeClr val="bg2"/>
                </a:solidFill>
              </a:defRPr>
            </a:lvl1pPr>
          </a:lstStyle>
          <a:p>
            <a:r>
              <a:rPr lang="en-US"/>
              <a:t>Click to edit master title style</a:t>
            </a:r>
          </a:p>
        </p:txBody>
      </p:sp>
      <p:sp>
        <p:nvSpPr>
          <p:cNvPr id="6" name="Content Placeholder 5"/>
          <p:cNvSpPr>
            <a:spLocks noGrp="1"/>
          </p:cNvSpPr>
          <p:nvPr>
            <p:ph sz="quarter" idx="10" hasCustomPrompt="1"/>
          </p:nvPr>
        </p:nvSpPr>
        <p:spPr>
          <a:xfrm>
            <a:off x="701843" y="3405506"/>
            <a:ext cx="5093840"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a:xfrm>
            <a:off x="6426626" y="3405506"/>
            <a:ext cx="4981149"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cxnSp>
        <p:nvCxnSpPr>
          <p:cNvPr id="15" name="Straight Connector 14">
            <a:extLst>
              <a:ext uri="{FF2B5EF4-FFF2-40B4-BE49-F238E27FC236}">
                <a16:creationId xmlns:a16="http://schemas.microsoft.com/office/drawing/2014/main" id="{A994FECC-C74D-404C-A3E6-42CD9E9C07E9}"/>
              </a:ext>
            </a:extLst>
          </p:cNvPr>
          <p:cNvCxnSpPr>
            <a:cxnSpLocks/>
          </p:cNvCxnSpPr>
          <p:nvPr userDrawn="1"/>
        </p:nvCxnSpPr>
        <p:spPr bwMode="gray">
          <a:xfrm>
            <a:off x="6095467" y="3480516"/>
            <a:ext cx="0" cy="259643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a:xfrm>
            <a:off x="2188109" y="1748591"/>
            <a:ext cx="1632052" cy="1218130"/>
          </a:xfrm>
        </p:spPr>
        <p:txBody>
          <a:bodyPr anchor="ctr"/>
          <a:lstStyle>
            <a:lvl1pPr algn="ctr">
              <a:buNone/>
              <a:defRPr sz="1200"/>
            </a:lvl1pPr>
          </a:lstStyle>
          <a:p>
            <a:r>
              <a:rPr lang="en-US"/>
              <a:t>Place logo</a:t>
            </a:r>
          </a:p>
        </p:txBody>
      </p:sp>
      <p:sp>
        <p:nvSpPr>
          <p:cNvPr id="10" name="Picture Placeholder 31">
            <a:extLst>
              <a:ext uri="{FF2B5EF4-FFF2-40B4-BE49-F238E27FC236}">
                <a16:creationId xmlns:a16="http://schemas.microsoft.com/office/drawing/2014/main" id="{07617137-5B5D-3E47-BCC3-390F622CE422}"/>
              </a:ext>
            </a:extLst>
          </p:cNvPr>
          <p:cNvSpPr>
            <a:spLocks noGrp="1"/>
          </p:cNvSpPr>
          <p:nvPr>
            <p:ph type="pic" sz="quarter" idx="16" hasCustomPrompt="1"/>
          </p:nvPr>
        </p:nvSpPr>
        <p:spPr>
          <a:xfrm>
            <a:off x="6551544" y="1748590"/>
            <a:ext cx="1218131" cy="1218130"/>
          </a:xfrm>
          <a:prstGeom prst="ellipse">
            <a:avLst/>
          </a:prstGeom>
          <a:noFill/>
        </p:spPr>
        <p:txBody>
          <a:bodyPr lIns="0" tIns="0" rIns="0" bIns="0" anchor="ctr"/>
          <a:lstStyle>
            <a:lvl1pPr marL="0" indent="0" algn="ctr">
              <a:buNone/>
              <a:defRPr sz="1200"/>
            </a:lvl1pPr>
          </a:lstStyle>
          <a:p>
            <a:r>
              <a:rPr lang="en-US"/>
              <a:t>Place </a:t>
            </a:r>
            <a:br>
              <a:rPr lang="en-US"/>
            </a:br>
            <a:r>
              <a:rPr lang="en-US"/>
              <a:t>headshot</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a:xfrm>
            <a:off x="7941140" y="1748591"/>
            <a:ext cx="1632052" cy="1218130"/>
          </a:xfrm>
        </p:spPr>
        <p:txBody>
          <a:bodyPr anchor="ctr"/>
          <a:lstStyle>
            <a:lvl1pPr algn="ctr">
              <a:buNone/>
              <a:defRPr sz="1200"/>
            </a:lvl1pPr>
          </a:lstStyle>
          <a:p>
            <a:r>
              <a:rPr lang="en-US"/>
              <a:t>Place logo</a:t>
            </a:r>
          </a:p>
        </p:txBody>
      </p:sp>
    </p:spTree>
    <p:extLst>
      <p:ext uri="{BB962C8B-B14F-4D97-AF65-F5344CB8AC3E}">
        <p14:creationId xmlns:p14="http://schemas.microsoft.com/office/powerpoint/2010/main" val="1457828694"/>
      </p:ext>
    </p:extLst>
  </p:cSld>
  <p:clrMapOvr>
    <a:masterClrMapping/>
  </p:clrMapOvr>
  <p:transition>
    <p:fade/>
  </p:transition>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Speaker Intro">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id="{34E4808F-E895-604D-BD7F-31537EA1F472}"/>
              </a:ext>
            </a:extLst>
          </p:cNvPr>
          <p:cNvSpPr>
            <a:spLocks noGrp="1"/>
          </p:cNvSpPr>
          <p:nvPr>
            <p:ph type="pic" sz="quarter" idx="15" hasCustomPrompt="1"/>
          </p:nvPr>
        </p:nvSpPr>
        <p:spPr>
          <a:xfrm>
            <a:off x="798513" y="1748590"/>
            <a:ext cx="1218131" cy="1218130"/>
          </a:xfrm>
          <a:prstGeom prst="ellipse">
            <a:avLst/>
          </a:prstGeom>
          <a:noFill/>
        </p:spPr>
        <p:txBody>
          <a:bodyPr lIns="0" tIns="0" rIns="0" bIns="0" anchor="ctr"/>
          <a:lstStyle>
            <a:lvl1pPr marL="0" indent="0" algn="ctr">
              <a:buNone/>
              <a:defRPr sz="1200"/>
            </a:lvl1pPr>
          </a:lstStyle>
          <a:p>
            <a:r>
              <a:rPr lang="en-US"/>
              <a:t>Place </a:t>
            </a:r>
            <a:br>
              <a:rPr lang="en-US"/>
            </a:br>
            <a:r>
              <a:rPr lang="en-US"/>
              <a:t>headshot</a:t>
            </a:r>
          </a:p>
        </p:txBody>
      </p:sp>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solidFill>
                  <a:schemeClr val="bg2"/>
                </a:solidFill>
              </a:defRPr>
            </a:lvl1pPr>
          </a:lstStyle>
          <a:p>
            <a:r>
              <a:rPr lang="en-US"/>
              <a:t>Click to edit master title style</a:t>
            </a:r>
          </a:p>
        </p:txBody>
      </p:sp>
      <p:sp>
        <p:nvSpPr>
          <p:cNvPr id="6" name="Content Placeholder 5"/>
          <p:cNvSpPr>
            <a:spLocks noGrp="1"/>
          </p:cNvSpPr>
          <p:nvPr>
            <p:ph sz="quarter" idx="10" hasCustomPrompt="1"/>
          </p:nvPr>
        </p:nvSpPr>
        <p:spPr>
          <a:xfrm>
            <a:off x="701843" y="3405506"/>
            <a:ext cx="3291840"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a:xfrm>
            <a:off x="4409243" y="3405506"/>
            <a:ext cx="3291840"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a:xfrm>
            <a:off x="2188109" y="1748591"/>
            <a:ext cx="1632052" cy="1218130"/>
          </a:xfrm>
        </p:spPr>
        <p:txBody>
          <a:bodyPr anchor="ctr"/>
          <a:lstStyle>
            <a:lvl1pPr algn="ctr">
              <a:buNone/>
              <a:defRPr sz="1200"/>
            </a:lvl1pPr>
          </a:lstStyle>
          <a:p>
            <a:r>
              <a:rPr lang="en-US"/>
              <a:t>Place logo</a:t>
            </a:r>
          </a:p>
        </p:txBody>
      </p:sp>
      <p:sp>
        <p:nvSpPr>
          <p:cNvPr id="10" name="Picture Placeholder 31">
            <a:extLst>
              <a:ext uri="{FF2B5EF4-FFF2-40B4-BE49-F238E27FC236}">
                <a16:creationId xmlns:a16="http://schemas.microsoft.com/office/drawing/2014/main" id="{07617137-5B5D-3E47-BCC3-390F622CE422}"/>
              </a:ext>
            </a:extLst>
          </p:cNvPr>
          <p:cNvSpPr>
            <a:spLocks noGrp="1"/>
          </p:cNvSpPr>
          <p:nvPr>
            <p:ph type="pic" sz="quarter" idx="16" hasCustomPrompt="1"/>
          </p:nvPr>
        </p:nvSpPr>
        <p:spPr>
          <a:xfrm>
            <a:off x="4534485" y="1748590"/>
            <a:ext cx="1218131" cy="1218130"/>
          </a:xfrm>
          <a:prstGeom prst="ellipse">
            <a:avLst/>
          </a:prstGeom>
          <a:noFill/>
        </p:spPr>
        <p:txBody>
          <a:bodyPr lIns="0" tIns="0" rIns="0" bIns="0" anchor="ctr"/>
          <a:lstStyle>
            <a:lvl1pPr marL="0" indent="0" algn="ctr">
              <a:buNone/>
              <a:defRPr sz="1200"/>
            </a:lvl1pPr>
          </a:lstStyle>
          <a:p>
            <a:r>
              <a:rPr lang="en-US"/>
              <a:t>Place </a:t>
            </a:r>
            <a:br>
              <a:rPr lang="en-US"/>
            </a:br>
            <a:r>
              <a:rPr lang="en-US"/>
              <a:t>headshot</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a:xfrm>
            <a:off x="5924081" y="1748591"/>
            <a:ext cx="1632052" cy="1218130"/>
          </a:xfrm>
        </p:spPr>
        <p:txBody>
          <a:bodyPr anchor="ctr"/>
          <a:lstStyle>
            <a:lvl1pPr algn="ctr">
              <a:buNone/>
              <a:defRPr sz="1200"/>
            </a:lvl1pPr>
          </a:lstStyle>
          <a:p>
            <a:r>
              <a:rPr lang="en-US"/>
              <a:t>Place logo</a:t>
            </a:r>
          </a:p>
        </p:txBody>
      </p:sp>
      <p:sp>
        <p:nvSpPr>
          <p:cNvPr id="20" name="Content Placeholder 5">
            <a:extLst>
              <a:ext uri="{FF2B5EF4-FFF2-40B4-BE49-F238E27FC236}">
                <a16:creationId xmlns:a16="http://schemas.microsoft.com/office/drawing/2014/main" id="{AE3D3BFE-D8E4-744C-9DC7-45ED04ADA0EA}"/>
              </a:ext>
            </a:extLst>
          </p:cNvPr>
          <p:cNvSpPr>
            <a:spLocks noGrp="1"/>
          </p:cNvSpPr>
          <p:nvPr>
            <p:ph sz="quarter" idx="18" hasCustomPrompt="1"/>
          </p:nvPr>
        </p:nvSpPr>
        <p:spPr>
          <a:xfrm>
            <a:off x="8116642" y="3405506"/>
            <a:ext cx="3291840"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2" name="Picture Placeholder 31">
            <a:extLst>
              <a:ext uri="{FF2B5EF4-FFF2-40B4-BE49-F238E27FC236}">
                <a16:creationId xmlns:a16="http://schemas.microsoft.com/office/drawing/2014/main" id="{E8E0857D-9E87-9D44-8541-B5F5AAB78189}"/>
              </a:ext>
            </a:extLst>
          </p:cNvPr>
          <p:cNvSpPr>
            <a:spLocks noGrp="1"/>
          </p:cNvSpPr>
          <p:nvPr>
            <p:ph type="pic" sz="quarter" idx="19" hasCustomPrompt="1"/>
          </p:nvPr>
        </p:nvSpPr>
        <p:spPr>
          <a:xfrm>
            <a:off x="8249836" y="1748590"/>
            <a:ext cx="1218131" cy="1218130"/>
          </a:xfrm>
          <a:prstGeom prst="ellipse">
            <a:avLst/>
          </a:prstGeom>
          <a:noFill/>
        </p:spPr>
        <p:txBody>
          <a:bodyPr lIns="0" tIns="0" rIns="0" bIns="0" anchor="ctr"/>
          <a:lstStyle>
            <a:lvl1pPr marL="0" indent="0" algn="ctr">
              <a:buNone/>
              <a:defRPr sz="1200"/>
            </a:lvl1pPr>
          </a:lstStyle>
          <a:p>
            <a:r>
              <a:rPr lang="en-US"/>
              <a:t>Place </a:t>
            </a:r>
            <a:br>
              <a:rPr lang="en-US"/>
            </a:br>
            <a:r>
              <a:rPr lang="en-US"/>
              <a:t>headshot</a:t>
            </a:r>
          </a:p>
        </p:txBody>
      </p:sp>
      <p:sp>
        <p:nvSpPr>
          <p:cNvPr id="23" name="Picture Placeholder 26">
            <a:extLst>
              <a:ext uri="{FF2B5EF4-FFF2-40B4-BE49-F238E27FC236}">
                <a16:creationId xmlns:a16="http://schemas.microsoft.com/office/drawing/2014/main" id="{C1B5F03B-87F7-CC4B-8310-C35AC00889A8}"/>
              </a:ext>
            </a:extLst>
          </p:cNvPr>
          <p:cNvSpPr>
            <a:spLocks noGrp="1"/>
          </p:cNvSpPr>
          <p:nvPr>
            <p:ph type="pic" sz="quarter" idx="20" hasCustomPrompt="1"/>
          </p:nvPr>
        </p:nvSpPr>
        <p:spPr>
          <a:xfrm>
            <a:off x="9639432" y="1748591"/>
            <a:ext cx="1632052" cy="1218130"/>
          </a:xfrm>
        </p:spPr>
        <p:txBody>
          <a:bodyPr anchor="ctr"/>
          <a:lstStyle>
            <a:lvl1pPr algn="ctr">
              <a:buNone/>
              <a:defRPr sz="1200"/>
            </a:lvl1pPr>
          </a:lstStyle>
          <a:p>
            <a:r>
              <a:rPr lang="en-US"/>
              <a:t>Place logo</a:t>
            </a:r>
          </a:p>
        </p:txBody>
      </p:sp>
      <p:cxnSp>
        <p:nvCxnSpPr>
          <p:cNvPr id="24" name="Straight Connector 23">
            <a:extLst>
              <a:ext uri="{FF2B5EF4-FFF2-40B4-BE49-F238E27FC236}">
                <a16:creationId xmlns:a16="http://schemas.microsoft.com/office/drawing/2014/main" id="{D225581A-09D9-304A-8BAC-1BDA602D0E3F}"/>
              </a:ext>
            </a:extLst>
          </p:cNvPr>
          <p:cNvCxnSpPr>
            <a:cxnSpLocks/>
          </p:cNvCxnSpPr>
          <p:nvPr userDrawn="1"/>
        </p:nvCxnSpPr>
        <p:spPr bwMode="gray">
          <a:xfrm>
            <a:off x="4201463" y="3480516"/>
            <a:ext cx="0" cy="25964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C0F2C02-8BFF-D942-80D3-6210F60EA55F}"/>
              </a:ext>
            </a:extLst>
          </p:cNvPr>
          <p:cNvCxnSpPr>
            <a:cxnSpLocks/>
          </p:cNvCxnSpPr>
          <p:nvPr userDrawn="1"/>
        </p:nvCxnSpPr>
        <p:spPr bwMode="gray">
          <a:xfrm>
            <a:off x="7908863" y="3480516"/>
            <a:ext cx="0" cy="2596434"/>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8170337"/>
      </p:ext>
    </p:extLst>
  </p:cSld>
  <p:clrMapOvr>
    <a:masterClrMapping/>
  </p:clrMapOvr>
  <p:transition>
    <p:fade/>
  </p:transition>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hree Content with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lvl1pPr>
          </a:lstStyle>
          <a:p>
            <a:r>
              <a:rPr lang="en-US"/>
              <a:t>Click to edit master title style</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729660"/>
            <a:ext cx="10712831" cy="448056"/>
          </a:xfrm>
        </p:spPr>
        <p:txBody>
          <a:bodyPr vert="horz" lIns="91440" tIns="45720" rIns="91440" bIns="45720" rtlCol="0" anchor="t" anchorCtr="0">
            <a:noAutofit/>
          </a:bodyPr>
          <a:lstStyle>
            <a:lvl1pPr marL="0" indent="0">
              <a:lnSpc>
                <a:spcPct val="100000"/>
              </a:lnSpc>
              <a:spcBef>
                <a:spcPts val="600"/>
              </a:spcBef>
              <a:buNone/>
              <a:defRPr lang="en-US" b="0" dirty="0"/>
            </a:lvl1pPr>
          </a:lstStyle>
          <a:p>
            <a:pPr marL="0" lvl="0" indent="0">
              <a:spcBef>
                <a:spcPts val="200"/>
              </a:spcBef>
              <a:buNone/>
            </a:pPr>
            <a:r>
              <a:rPr lang="en-US"/>
              <a:t>Edit master text styles</a:t>
            </a:r>
          </a:p>
        </p:txBody>
      </p:sp>
      <p:sp>
        <p:nvSpPr>
          <p:cNvPr id="7" name="Text Placeholder 6">
            <a:extLst>
              <a:ext uri="{FF2B5EF4-FFF2-40B4-BE49-F238E27FC236}">
                <a16:creationId xmlns:a16="http://schemas.microsoft.com/office/drawing/2014/main" id="{43CA7AD7-37B9-4CC2-B842-67B21BC7790A}"/>
              </a:ext>
            </a:extLst>
          </p:cNvPr>
          <p:cNvSpPr>
            <a:spLocks noGrp="1"/>
          </p:cNvSpPr>
          <p:nvPr>
            <p:ph type="body" sz="quarter" idx="15"/>
          </p:nvPr>
        </p:nvSpPr>
        <p:spPr>
          <a:xfrm>
            <a:off x="701916" y="3757278"/>
            <a:ext cx="2770632" cy="669925"/>
          </a:xfrm>
        </p:spPr>
        <p:txBody>
          <a:bodyPr anchor="t" anchorCtr="0"/>
          <a:lstStyle>
            <a:lvl1pPr marL="0" indent="0" algn="l" defTabSz="410775" rtl="0" eaLnBrk="1" latinLnBrk="0" hangingPunct="0">
              <a:lnSpc>
                <a:spcPct val="100000"/>
              </a:lnSpc>
              <a:buNone/>
              <a:defRPr lang="en-US" sz="2000" b="1"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2" name="Text Placeholder 6">
            <a:extLst>
              <a:ext uri="{FF2B5EF4-FFF2-40B4-BE49-F238E27FC236}">
                <a16:creationId xmlns:a16="http://schemas.microsoft.com/office/drawing/2014/main" id="{3486F5D5-62FD-4769-8703-2BEC8062E6CE}"/>
              </a:ext>
            </a:extLst>
          </p:cNvPr>
          <p:cNvSpPr>
            <a:spLocks noGrp="1"/>
          </p:cNvSpPr>
          <p:nvPr>
            <p:ph type="body" sz="quarter" idx="16"/>
          </p:nvPr>
        </p:nvSpPr>
        <p:spPr>
          <a:xfrm>
            <a:off x="4725688" y="3757278"/>
            <a:ext cx="2770632" cy="669925"/>
          </a:xfrm>
        </p:spPr>
        <p:txBody>
          <a:bodyPr anchor="t" anchorCtr="0"/>
          <a:lstStyle>
            <a:lvl1pPr marL="0" indent="0" algn="l" defTabSz="410775" rtl="0" eaLnBrk="1" latinLnBrk="0" hangingPunct="0">
              <a:lnSpc>
                <a:spcPct val="100000"/>
              </a:lnSpc>
              <a:buNone/>
              <a:defRPr lang="en-US" sz="2000" b="1"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3" name="Text Placeholder 6">
            <a:extLst>
              <a:ext uri="{FF2B5EF4-FFF2-40B4-BE49-F238E27FC236}">
                <a16:creationId xmlns:a16="http://schemas.microsoft.com/office/drawing/2014/main" id="{6283C458-4C25-4C49-835E-01C481073FD6}"/>
              </a:ext>
            </a:extLst>
          </p:cNvPr>
          <p:cNvSpPr>
            <a:spLocks noGrp="1"/>
          </p:cNvSpPr>
          <p:nvPr>
            <p:ph type="body" sz="quarter" idx="17"/>
          </p:nvPr>
        </p:nvSpPr>
        <p:spPr>
          <a:xfrm>
            <a:off x="8749460" y="3757278"/>
            <a:ext cx="2770632" cy="669925"/>
          </a:xfrm>
        </p:spPr>
        <p:txBody>
          <a:bodyPr anchor="t" anchorCtr="0"/>
          <a:lstStyle>
            <a:lvl1pPr marL="0" indent="0" algn="l" defTabSz="410775" rtl="0" eaLnBrk="1" latinLnBrk="0" hangingPunct="0">
              <a:lnSpc>
                <a:spcPct val="100000"/>
              </a:lnSpc>
              <a:buNone/>
              <a:defRPr lang="en-US" sz="2000" b="1"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5" name="Text Placeholder 24">
            <a:extLst>
              <a:ext uri="{FF2B5EF4-FFF2-40B4-BE49-F238E27FC236}">
                <a16:creationId xmlns:a16="http://schemas.microsoft.com/office/drawing/2014/main" id="{9B109CEC-962A-4C46-BD7A-8C4CFB851150}"/>
              </a:ext>
            </a:extLst>
          </p:cNvPr>
          <p:cNvSpPr>
            <a:spLocks noGrp="1"/>
          </p:cNvSpPr>
          <p:nvPr>
            <p:ph type="body" sz="quarter" idx="18"/>
          </p:nvPr>
        </p:nvSpPr>
        <p:spPr>
          <a:xfrm>
            <a:off x="694228" y="4458934"/>
            <a:ext cx="2779221" cy="1225550"/>
          </a:xfrm>
        </p:spPr>
        <p:txBody>
          <a:bodyPr/>
          <a:lstStyle>
            <a:lvl1pPr marL="0" indent="0" algn="l" defTabSz="410775" rtl="0" eaLnBrk="1" latinLnBrk="0" hangingPunct="0">
              <a:lnSpc>
                <a:spcPct val="100000"/>
              </a:lnSpc>
              <a:buNone/>
              <a:defRPr lang="en-US" sz="18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6" name="Text Placeholder 24">
            <a:extLst>
              <a:ext uri="{FF2B5EF4-FFF2-40B4-BE49-F238E27FC236}">
                <a16:creationId xmlns:a16="http://schemas.microsoft.com/office/drawing/2014/main" id="{DB5DC7E4-BAF7-48AF-AEB1-F5A5D44D90D5}"/>
              </a:ext>
            </a:extLst>
          </p:cNvPr>
          <p:cNvSpPr>
            <a:spLocks noGrp="1"/>
          </p:cNvSpPr>
          <p:nvPr>
            <p:ph type="body" sz="quarter" idx="19"/>
          </p:nvPr>
        </p:nvSpPr>
        <p:spPr>
          <a:xfrm>
            <a:off x="4727440" y="4458934"/>
            <a:ext cx="2770632" cy="1225550"/>
          </a:xfrm>
        </p:spPr>
        <p:txBody>
          <a:bodyPr/>
          <a:lstStyle>
            <a:lvl1pPr marL="0" indent="0" algn="l" defTabSz="410775" rtl="0" eaLnBrk="1" latinLnBrk="0" hangingPunct="0">
              <a:lnSpc>
                <a:spcPct val="100000"/>
              </a:lnSpc>
              <a:buNone/>
              <a:defRPr lang="en-US" sz="18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7" name="Text Placeholder 24">
            <a:extLst>
              <a:ext uri="{FF2B5EF4-FFF2-40B4-BE49-F238E27FC236}">
                <a16:creationId xmlns:a16="http://schemas.microsoft.com/office/drawing/2014/main" id="{29BD44EB-5D9D-4227-B375-05AF25D33C9D}"/>
              </a:ext>
            </a:extLst>
          </p:cNvPr>
          <p:cNvSpPr>
            <a:spLocks noGrp="1"/>
          </p:cNvSpPr>
          <p:nvPr>
            <p:ph type="body" sz="quarter" idx="20"/>
          </p:nvPr>
        </p:nvSpPr>
        <p:spPr>
          <a:xfrm>
            <a:off x="8752064" y="4458934"/>
            <a:ext cx="2770632" cy="1225550"/>
          </a:xfrm>
        </p:spPr>
        <p:txBody>
          <a:bodyPr/>
          <a:lstStyle>
            <a:lvl1pPr marL="0" indent="0" algn="l" defTabSz="410775" rtl="0" eaLnBrk="1" latinLnBrk="0" hangingPunct="0">
              <a:lnSpc>
                <a:spcPct val="100000"/>
              </a:lnSpc>
              <a:buNone/>
              <a:defRPr lang="en-US" sz="18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Tree>
    <p:extLst>
      <p:ext uri="{BB962C8B-B14F-4D97-AF65-F5344CB8AC3E}">
        <p14:creationId xmlns:p14="http://schemas.microsoft.com/office/powerpoint/2010/main" val="3588544482"/>
      </p:ext>
    </p:extLst>
  </p:cSld>
  <p:clrMapOvr>
    <a:masterClrMapping/>
  </p:clrMapOvr>
  <p:transition>
    <p:fade/>
  </p:transition>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hree Content with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lvl1pPr>
          </a:lstStyle>
          <a:p>
            <a:r>
              <a:rPr lang="en-US"/>
              <a:t>Click to edit master title style</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727597"/>
            <a:ext cx="10721975" cy="448056"/>
          </a:xfrm>
        </p:spPr>
        <p:txBody>
          <a:bodyPr vert="horz" lIns="91440" tIns="45720" rIns="91440" bIns="45720" rtlCol="0" anchor="t" anchorCtr="0">
            <a:noAutofit/>
          </a:bodyPr>
          <a:lstStyle>
            <a:lvl1pPr marL="0" indent="0">
              <a:buNone/>
              <a:defRPr lang="en-US" b="0" dirty="0"/>
            </a:lvl1pPr>
          </a:lstStyle>
          <a:p>
            <a:pPr marL="0" lvl="0" indent="0">
              <a:spcBef>
                <a:spcPts val="200"/>
              </a:spcBef>
              <a:buNone/>
            </a:pPr>
            <a:r>
              <a:rPr lang="en-US"/>
              <a:t>Edit master text styles</a:t>
            </a:r>
          </a:p>
        </p:txBody>
      </p:sp>
      <p:sp>
        <p:nvSpPr>
          <p:cNvPr id="7" name="Text Placeholder 6">
            <a:extLst>
              <a:ext uri="{FF2B5EF4-FFF2-40B4-BE49-F238E27FC236}">
                <a16:creationId xmlns:a16="http://schemas.microsoft.com/office/drawing/2014/main" id="{43CA7AD7-37B9-4CC2-B842-67B21BC7790A}"/>
              </a:ext>
            </a:extLst>
          </p:cNvPr>
          <p:cNvSpPr>
            <a:spLocks noGrp="1"/>
          </p:cNvSpPr>
          <p:nvPr>
            <p:ph type="body" sz="quarter" idx="15"/>
          </p:nvPr>
        </p:nvSpPr>
        <p:spPr>
          <a:xfrm>
            <a:off x="704088" y="3756503"/>
            <a:ext cx="2770632" cy="669925"/>
          </a:xfrm>
        </p:spPr>
        <p:txBody>
          <a:bodyPr anchor="t" anchorCtr="0"/>
          <a:lstStyle>
            <a:lvl1pPr marL="0" indent="0" algn="l" defTabSz="410775" rtl="0" eaLnBrk="1" latinLnBrk="0" hangingPunct="0">
              <a:lnSpc>
                <a:spcPct val="100000"/>
              </a:lnSpc>
              <a:buNone/>
              <a:defRPr lang="en-US" sz="2000" b="1"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2" name="Text Placeholder 6">
            <a:extLst>
              <a:ext uri="{FF2B5EF4-FFF2-40B4-BE49-F238E27FC236}">
                <a16:creationId xmlns:a16="http://schemas.microsoft.com/office/drawing/2014/main" id="{3486F5D5-62FD-4769-8703-2BEC8062E6CE}"/>
              </a:ext>
            </a:extLst>
          </p:cNvPr>
          <p:cNvSpPr>
            <a:spLocks noGrp="1"/>
          </p:cNvSpPr>
          <p:nvPr>
            <p:ph type="body" sz="quarter" idx="16"/>
          </p:nvPr>
        </p:nvSpPr>
        <p:spPr>
          <a:xfrm>
            <a:off x="4727448" y="3756503"/>
            <a:ext cx="2770632" cy="669925"/>
          </a:xfrm>
        </p:spPr>
        <p:txBody>
          <a:bodyPr anchor="t" anchorCtr="0"/>
          <a:lstStyle>
            <a:lvl1pPr marL="0" indent="0" algn="l" defTabSz="410775" rtl="0" eaLnBrk="1" latinLnBrk="0" hangingPunct="0">
              <a:lnSpc>
                <a:spcPct val="100000"/>
              </a:lnSpc>
              <a:buNone/>
              <a:defRPr lang="en-US" sz="2000" b="1"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3" name="Text Placeholder 6">
            <a:extLst>
              <a:ext uri="{FF2B5EF4-FFF2-40B4-BE49-F238E27FC236}">
                <a16:creationId xmlns:a16="http://schemas.microsoft.com/office/drawing/2014/main" id="{6283C458-4C25-4C49-835E-01C481073FD6}"/>
              </a:ext>
            </a:extLst>
          </p:cNvPr>
          <p:cNvSpPr>
            <a:spLocks noGrp="1"/>
          </p:cNvSpPr>
          <p:nvPr>
            <p:ph type="body" sz="quarter" idx="17"/>
          </p:nvPr>
        </p:nvSpPr>
        <p:spPr>
          <a:xfrm>
            <a:off x="8750808" y="3756503"/>
            <a:ext cx="2770632" cy="669925"/>
          </a:xfrm>
        </p:spPr>
        <p:txBody>
          <a:bodyPr anchor="t" anchorCtr="0"/>
          <a:lstStyle>
            <a:lvl1pPr marL="0" indent="0" algn="l" defTabSz="410775" rtl="0" eaLnBrk="1" latinLnBrk="0" hangingPunct="0">
              <a:lnSpc>
                <a:spcPct val="100000"/>
              </a:lnSpc>
              <a:buNone/>
              <a:defRPr lang="en-US" sz="2000" b="1"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5" name="Text Placeholder 24">
            <a:extLst>
              <a:ext uri="{FF2B5EF4-FFF2-40B4-BE49-F238E27FC236}">
                <a16:creationId xmlns:a16="http://schemas.microsoft.com/office/drawing/2014/main" id="{9B109CEC-962A-4C46-BD7A-8C4CFB851150}"/>
              </a:ext>
            </a:extLst>
          </p:cNvPr>
          <p:cNvSpPr>
            <a:spLocks noGrp="1"/>
          </p:cNvSpPr>
          <p:nvPr>
            <p:ph type="body" sz="quarter" idx="18"/>
          </p:nvPr>
        </p:nvSpPr>
        <p:spPr>
          <a:xfrm>
            <a:off x="694944" y="4455101"/>
            <a:ext cx="2770632" cy="1225550"/>
          </a:xfrm>
        </p:spPr>
        <p:txBody>
          <a:bodyPr/>
          <a:lstStyle>
            <a:lvl1pPr marL="0" indent="0" algn="l" defTabSz="410775" rtl="0" eaLnBrk="1" latinLnBrk="0" hangingPunct="0">
              <a:lnSpc>
                <a:spcPct val="100000"/>
              </a:lnSpc>
              <a:buNone/>
              <a:defRPr lang="en-US" sz="18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6" name="Text Placeholder 24">
            <a:extLst>
              <a:ext uri="{FF2B5EF4-FFF2-40B4-BE49-F238E27FC236}">
                <a16:creationId xmlns:a16="http://schemas.microsoft.com/office/drawing/2014/main" id="{DB5DC7E4-BAF7-48AF-AEB1-F5A5D44D90D5}"/>
              </a:ext>
            </a:extLst>
          </p:cNvPr>
          <p:cNvSpPr>
            <a:spLocks noGrp="1"/>
          </p:cNvSpPr>
          <p:nvPr>
            <p:ph type="body" sz="quarter" idx="19"/>
          </p:nvPr>
        </p:nvSpPr>
        <p:spPr>
          <a:xfrm>
            <a:off x="4727448" y="4453563"/>
            <a:ext cx="2770632" cy="1225550"/>
          </a:xfrm>
        </p:spPr>
        <p:txBody>
          <a:bodyPr/>
          <a:lstStyle>
            <a:lvl1pPr marL="0" indent="0" algn="l" defTabSz="410775" rtl="0" eaLnBrk="1" latinLnBrk="0" hangingPunct="0">
              <a:lnSpc>
                <a:spcPct val="100000"/>
              </a:lnSpc>
              <a:buNone/>
              <a:defRPr lang="en-US" sz="18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7" name="Text Placeholder 24">
            <a:extLst>
              <a:ext uri="{FF2B5EF4-FFF2-40B4-BE49-F238E27FC236}">
                <a16:creationId xmlns:a16="http://schemas.microsoft.com/office/drawing/2014/main" id="{29BD44EB-5D9D-4227-B375-05AF25D33C9D}"/>
              </a:ext>
            </a:extLst>
          </p:cNvPr>
          <p:cNvSpPr>
            <a:spLocks noGrp="1"/>
          </p:cNvSpPr>
          <p:nvPr>
            <p:ph type="body" sz="quarter" idx="20"/>
          </p:nvPr>
        </p:nvSpPr>
        <p:spPr>
          <a:xfrm>
            <a:off x="8750808" y="4455101"/>
            <a:ext cx="2770632" cy="1225550"/>
          </a:xfrm>
        </p:spPr>
        <p:txBody>
          <a:bodyPr/>
          <a:lstStyle>
            <a:lvl1pPr marL="0" indent="0" algn="l" defTabSz="410775" rtl="0" eaLnBrk="1" latinLnBrk="0" hangingPunct="0">
              <a:lnSpc>
                <a:spcPct val="100000"/>
              </a:lnSpc>
              <a:buNone/>
              <a:defRPr lang="en-US" sz="18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92FF7173-F74E-4D32-BAA1-7511927D09FC}"/>
              </a:ext>
            </a:extLst>
          </p:cNvPr>
          <p:cNvSpPr>
            <a:spLocks noGrp="1"/>
          </p:cNvSpPr>
          <p:nvPr>
            <p:ph type="pic" sz="quarter" idx="21" hasCustomPrompt="1"/>
          </p:nvPr>
        </p:nvSpPr>
        <p:spPr>
          <a:xfrm>
            <a:off x="787024" y="2305539"/>
            <a:ext cx="1069486" cy="1069486"/>
          </a:xfrm>
        </p:spPr>
        <p:txBody>
          <a:bodyPr anchor="ctr" anchorCtr="1"/>
          <a:lstStyle>
            <a:lvl1pPr marL="0" indent="0" algn="ctr">
              <a:buNone/>
              <a:defRPr/>
            </a:lvl1pPr>
          </a:lstStyle>
          <a:p>
            <a:r>
              <a:rPr lang="en-US"/>
              <a:t>ICON</a:t>
            </a:r>
          </a:p>
        </p:txBody>
      </p:sp>
      <p:sp>
        <p:nvSpPr>
          <p:cNvPr id="17" name="Picture Placeholder 5">
            <a:extLst>
              <a:ext uri="{FF2B5EF4-FFF2-40B4-BE49-F238E27FC236}">
                <a16:creationId xmlns:a16="http://schemas.microsoft.com/office/drawing/2014/main" id="{EC4F7401-29D3-4FC7-886A-4CF3D8E09EDB}"/>
              </a:ext>
            </a:extLst>
          </p:cNvPr>
          <p:cNvSpPr>
            <a:spLocks noGrp="1"/>
          </p:cNvSpPr>
          <p:nvPr>
            <p:ph type="pic" sz="quarter" idx="22" hasCustomPrompt="1"/>
          </p:nvPr>
        </p:nvSpPr>
        <p:spPr>
          <a:xfrm>
            <a:off x="4816475" y="2305538"/>
            <a:ext cx="1069487" cy="1069487"/>
          </a:xfrm>
        </p:spPr>
        <p:txBody>
          <a:bodyPr anchor="ctr" anchorCtr="1"/>
          <a:lstStyle>
            <a:lvl1pPr marL="0" indent="0" algn="ctr">
              <a:buNone/>
              <a:defRPr/>
            </a:lvl1pPr>
          </a:lstStyle>
          <a:p>
            <a:r>
              <a:rPr lang="en-US"/>
              <a:t>ICON</a:t>
            </a:r>
          </a:p>
        </p:txBody>
      </p:sp>
      <p:sp>
        <p:nvSpPr>
          <p:cNvPr id="18" name="Picture Placeholder 5">
            <a:extLst>
              <a:ext uri="{FF2B5EF4-FFF2-40B4-BE49-F238E27FC236}">
                <a16:creationId xmlns:a16="http://schemas.microsoft.com/office/drawing/2014/main" id="{CE0C1249-C8D5-4459-AC4E-F85A71ED768A}"/>
              </a:ext>
            </a:extLst>
          </p:cNvPr>
          <p:cNvSpPr>
            <a:spLocks noGrp="1"/>
          </p:cNvSpPr>
          <p:nvPr>
            <p:ph type="pic" sz="quarter" idx="23" hasCustomPrompt="1"/>
          </p:nvPr>
        </p:nvSpPr>
        <p:spPr>
          <a:xfrm>
            <a:off x="8723313" y="2305538"/>
            <a:ext cx="1069487" cy="1069487"/>
          </a:xfrm>
        </p:spPr>
        <p:txBody>
          <a:bodyPr anchor="ctr" anchorCtr="1"/>
          <a:lstStyle>
            <a:lvl1pPr marL="0" indent="0" algn="ctr">
              <a:buNone/>
              <a:defRPr/>
            </a:lvl1pPr>
          </a:lstStyle>
          <a:p>
            <a:r>
              <a:rPr lang="en-US"/>
              <a:t>ICON</a:t>
            </a:r>
          </a:p>
        </p:txBody>
      </p:sp>
    </p:spTree>
    <p:extLst>
      <p:ext uri="{BB962C8B-B14F-4D97-AF65-F5344CB8AC3E}">
        <p14:creationId xmlns:p14="http://schemas.microsoft.com/office/powerpoint/2010/main" val="2334216297"/>
      </p:ext>
    </p:extLst>
  </p:cSld>
  <p:clrMapOvr>
    <a:masterClrMapping/>
  </p:clrMapOvr>
  <p:transition>
    <p:fade/>
  </p:transition>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Five Content with Header">
    <p:spTree>
      <p:nvGrpSpPr>
        <p:cNvPr id="1" name=""/>
        <p:cNvGrpSpPr/>
        <p:nvPr/>
      </p:nvGrpSpPr>
      <p:grpSpPr>
        <a:xfrm>
          <a:off x="0" y="0"/>
          <a:ext cx="0" cy="0"/>
          <a:chOff x="0" y="0"/>
          <a:chExt cx="0" cy="0"/>
        </a:xfrm>
      </p:grpSpPr>
      <p:sp>
        <p:nvSpPr>
          <p:cNvPr id="69" name="Picture Placeholder 5">
            <a:extLst>
              <a:ext uri="{FF2B5EF4-FFF2-40B4-BE49-F238E27FC236}">
                <a16:creationId xmlns:a16="http://schemas.microsoft.com/office/drawing/2014/main" id="{C43F6D08-9C3D-EE4C-A24E-7CC31C8AC7A1}"/>
              </a:ext>
            </a:extLst>
          </p:cNvPr>
          <p:cNvSpPr>
            <a:spLocks noGrp="1"/>
          </p:cNvSpPr>
          <p:nvPr>
            <p:ph type="pic" sz="quarter" idx="33" hasCustomPrompt="1"/>
          </p:nvPr>
        </p:nvSpPr>
        <p:spPr>
          <a:xfrm>
            <a:off x="9444092" y="1884148"/>
            <a:ext cx="612648" cy="612648"/>
          </a:xfrm>
        </p:spPr>
        <p:txBody>
          <a:bodyPr lIns="0" tIns="0" rIns="0" bIns="0" anchor="ctr" anchorCtr="1"/>
          <a:lstStyle>
            <a:lvl1pPr marL="0" indent="0" algn="ctr">
              <a:buNone/>
              <a:defRPr sz="900"/>
            </a:lvl1pPr>
          </a:lstStyle>
          <a:p>
            <a:r>
              <a:rPr lang="en-US"/>
              <a:t>ICON</a:t>
            </a:r>
          </a:p>
        </p:txBody>
      </p:sp>
      <p:sp>
        <p:nvSpPr>
          <p:cNvPr id="2" name="Title 1"/>
          <p:cNvSpPr>
            <a:spLocks noGrp="1"/>
          </p:cNvSpPr>
          <p:nvPr>
            <p:ph type="title" hasCustomPrompt="1"/>
          </p:nvPr>
        </p:nvSpPr>
        <p:spPr bwMode="gray">
          <a:xfrm>
            <a:off x="685800" y="585216"/>
            <a:ext cx="10844784" cy="685800"/>
          </a:xfrm>
          <a:prstGeom prst="rect">
            <a:avLst/>
          </a:prstGeom>
        </p:spPr>
        <p:txBody>
          <a:bodyPr/>
          <a:lstStyle>
            <a:lvl1pPr>
              <a:lnSpc>
                <a:spcPct val="100000"/>
              </a:lnSpc>
              <a:defRPr/>
            </a:lvl1pPr>
          </a:lstStyle>
          <a:p>
            <a:r>
              <a:rPr lang="en-US"/>
              <a:t>Click to edit master title style</a:t>
            </a:r>
          </a:p>
        </p:txBody>
      </p:sp>
      <p:sp>
        <p:nvSpPr>
          <p:cNvPr id="7" name="Text Placeholder 6">
            <a:extLst>
              <a:ext uri="{FF2B5EF4-FFF2-40B4-BE49-F238E27FC236}">
                <a16:creationId xmlns:a16="http://schemas.microsoft.com/office/drawing/2014/main" id="{43CA7AD7-37B9-4CC2-B842-67B21BC7790A}"/>
              </a:ext>
            </a:extLst>
          </p:cNvPr>
          <p:cNvSpPr>
            <a:spLocks noGrp="1"/>
          </p:cNvSpPr>
          <p:nvPr>
            <p:ph type="body" sz="quarter" idx="15" hasCustomPrompt="1"/>
          </p:nvPr>
        </p:nvSpPr>
        <p:spPr>
          <a:xfrm>
            <a:off x="709081" y="2599814"/>
            <a:ext cx="1553080" cy="669925"/>
          </a:xfrm>
        </p:spPr>
        <p:txBody>
          <a:bodyPr anchor="t" anchorCtr="0"/>
          <a:lstStyle>
            <a:lvl1pPr marL="0" indent="0" algn="l" defTabSz="410775" rtl="0" eaLnBrk="1" latinLnBrk="0" hangingPunct="0">
              <a:lnSpc>
                <a:spcPct val="100000"/>
              </a:lnSpc>
              <a:buNone/>
              <a:defRPr lang="en-US" sz="1800" b="1" kern="0" spc="0" dirty="0" smtClean="0">
                <a:solidFill>
                  <a:srgbClr val="F7F7F7"/>
                </a:solidFill>
                <a:latin typeface="Century Gothic" panose="020B0502020202020204" pitchFamily="34" charset="0"/>
                <a:ea typeface="+mj-ea"/>
                <a:cs typeface="+mj-cs"/>
                <a:sym typeface="Gilroy"/>
              </a:defRPr>
            </a:lvl1pPr>
          </a:lstStyle>
          <a:p>
            <a:pPr lvl="0"/>
            <a:r>
              <a:rPr lang="en-US"/>
              <a:t>Text can </a:t>
            </a:r>
            <a:br>
              <a:rPr lang="en-US"/>
            </a:br>
            <a:r>
              <a:rPr lang="en-US"/>
              <a:t>go here</a:t>
            </a:r>
          </a:p>
        </p:txBody>
      </p:sp>
      <p:sp>
        <p:nvSpPr>
          <p:cNvPr id="25" name="Text Placeholder 24">
            <a:extLst>
              <a:ext uri="{FF2B5EF4-FFF2-40B4-BE49-F238E27FC236}">
                <a16:creationId xmlns:a16="http://schemas.microsoft.com/office/drawing/2014/main" id="{9B109CEC-962A-4C46-BD7A-8C4CFB851150}"/>
              </a:ext>
            </a:extLst>
          </p:cNvPr>
          <p:cNvSpPr>
            <a:spLocks noGrp="1"/>
          </p:cNvSpPr>
          <p:nvPr>
            <p:ph type="body" sz="quarter" idx="18"/>
          </p:nvPr>
        </p:nvSpPr>
        <p:spPr>
          <a:xfrm>
            <a:off x="699936" y="3630864"/>
            <a:ext cx="1842310" cy="1225550"/>
          </a:xfrm>
        </p:spPr>
        <p:txBody>
          <a:bodyPr/>
          <a:lstStyle>
            <a:lvl1pPr marL="0" indent="0" algn="l" defTabSz="410775" rtl="0" eaLnBrk="1" latinLnBrk="0" hangingPunct="0">
              <a:lnSpc>
                <a:spcPct val="100000"/>
              </a:lnSpc>
              <a:buNone/>
              <a:defRPr lang="en-US" sz="14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92FF7173-F74E-4D32-BAA1-7511927D09FC}"/>
              </a:ext>
            </a:extLst>
          </p:cNvPr>
          <p:cNvSpPr>
            <a:spLocks noGrp="1"/>
          </p:cNvSpPr>
          <p:nvPr>
            <p:ph type="pic" sz="quarter" idx="21" hasCustomPrompt="1"/>
          </p:nvPr>
        </p:nvSpPr>
        <p:spPr>
          <a:xfrm>
            <a:off x="739761" y="1884148"/>
            <a:ext cx="612648" cy="612648"/>
          </a:xfrm>
        </p:spPr>
        <p:txBody>
          <a:bodyPr lIns="0" tIns="0" rIns="0" bIns="0" anchor="ctr" anchorCtr="1"/>
          <a:lstStyle>
            <a:lvl1pPr marL="0" indent="0" algn="ctr">
              <a:buNone/>
              <a:defRPr sz="900"/>
            </a:lvl1pPr>
          </a:lstStyle>
          <a:p>
            <a:r>
              <a:rPr lang="en-US"/>
              <a:t>ICON</a:t>
            </a:r>
          </a:p>
        </p:txBody>
      </p:sp>
      <p:sp>
        <p:nvSpPr>
          <p:cNvPr id="58" name="Text Placeholder 6">
            <a:extLst>
              <a:ext uri="{FF2B5EF4-FFF2-40B4-BE49-F238E27FC236}">
                <a16:creationId xmlns:a16="http://schemas.microsoft.com/office/drawing/2014/main" id="{83036681-B2F5-9742-A460-0B595EADAE74}"/>
              </a:ext>
            </a:extLst>
          </p:cNvPr>
          <p:cNvSpPr>
            <a:spLocks noGrp="1"/>
          </p:cNvSpPr>
          <p:nvPr>
            <p:ph type="body" sz="quarter" idx="22" hasCustomPrompt="1"/>
          </p:nvPr>
        </p:nvSpPr>
        <p:spPr>
          <a:xfrm>
            <a:off x="2900887" y="2599814"/>
            <a:ext cx="1553080" cy="669925"/>
          </a:xfrm>
        </p:spPr>
        <p:txBody>
          <a:bodyPr anchor="t" anchorCtr="0"/>
          <a:lstStyle>
            <a:lvl1pPr marL="0" indent="0" algn="l" defTabSz="410775" rtl="0" eaLnBrk="1" latinLnBrk="0" hangingPunct="0">
              <a:lnSpc>
                <a:spcPct val="100000"/>
              </a:lnSpc>
              <a:buNone/>
              <a:defRPr lang="en-US" sz="1800" b="1" kern="0" spc="0" dirty="0" smtClean="0">
                <a:solidFill>
                  <a:srgbClr val="F7F7F7"/>
                </a:solidFill>
                <a:latin typeface="Century Gothic" panose="020B0502020202020204" pitchFamily="34" charset="0"/>
                <a:ea typeface="+mj-ea"/>
                <a:cs typeface="+mj-cs"/>
                <a:sym typeface="Gilroy"/>
              </a:defRPr>
            </a:lvl1pPr>
          </a:lstStyle>
          <a:p>
            <a:pPr lvl="0"/>
            <a:r>
              <a:rPr lang="en-US"/>
              <a:t>Text can </a:t>
            </a:r>
            <a:br>
              <a:rPr lang="en-US"/>
            </a:br>
            <a:r>
              <a:rPr lang="en-US"/>
              <a:t>go here</a:t>
            </a:r>
          </a:p>
        </p:txBody>
      </p:sp>
      <p:sp>
        <p:nvSpPr>
          <p:cNvPr id="59" name="Text Placeholder 24">
            <a:extLst>
              <a:ext uri="{FF2B5EF4-FFF2-40B4-BE49-F238E27FC236}">
                <a16:creationId xmlns:a16="http://schemas.microsoft.com/office/drawing/2014/main" id="{9283FB3F-BA17-7E46-A12C-0A089F8B630B}"/>
              </a:ext>
            </a:extLst>
          </p:cNvPr>
          <p:cNvSpPr>
            <a:spLocks noGrp="1"/>
          </p:cNvSpPr>
          <p:nvPr>
            <p:ph type="body" sz="quarter" idx="23"/>
          </p:nvPr>
        </p:nvSpPr>
        <p:spPr>
          <a:xfrm>
            <a:off x="2891742" y="3630864"/>
            <a:ext cx="1842310" cy="1225550"/>
          </a:xfrm>
        </p:spPr>
        <p:txBody>
          <a:bodyPr/>
          <a:lstStyle>
            <a:lvl1pPr marL="0" indent="0" algn="l" defTabSz="410775" rtl="0" eaLnBrk="1" latinLnBrk="0" hangingPunct="0">
              <a:lnSpc>
                <a:spcPct val="100000"/>
              </a:lnSpc>
              <a:buNone/>
              <a:defRPr lang="en-US" sz="14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60" name="Picture Placeholder 5">
            <a:extLst>
              <a:ext uri="{FF2B5EF4-FFF2-40B4-BE49-F238E27FC236}">
                <a16:creationId xmlns:a16="http://schemas.microsoft.com/office/drawing/2014/main" id="{F79D39AA-5D00-064E-8EB3-617B107319F4}"/>
              </a:ext>
            </a:extLst>
          </p:cNvPr>
          <p:cNvSpPr>
            <a:spLocks noGrp="1"/>
          </p:cNvSpPr>
          <p:nvPr>
            <p:ph type="pic" sz="quarter" idx="24" hasCustomPrompt="1"/>
          </p:nvPr>
        </p:nvSpPr>
        <p:spPr>
          <a:xfrm>
            <a:off x="2931567" y="1884148"/>
            <a:ext cx="612648" cy="612648"/>
          </a:xfrm>
        </p:spPr>
        <p:txBody>
          <a:bodyPr lIns="0" tIns="0" rIns="0" bIns="0" anchor="ctr" anchorCtr="1"/>
          <a:lstStyle>
            <a:lvl1pPr marL="0" indent="0" algn="ctr">
              <a:buNone/>
              <a:defRPr sz="900"/>
            </a:lvl1pPr>
          </a:lstStyle>
          <a:p>
            <a:r>
              <a:rPr lang="en-US"/>
              <a:t>ICON</a:t>
            </a:r>
          </a:p>
        </p:txBody>
      </p:sp>
      <p:sp>
        <p:nvSpPr>
          <p:cNvPr id="61" name="Text Placeholder 6">
            <a:extLst>
              <a:ext uri="{FF2B5EF4-FFF2-40B4-BE49-F238E27FC236}">
                <a16:creationId xmlns:a16="http://schemas.microsoft.com/office/drawing/2014/main" id="{222B4FA6-F362-C944-B0E8-D126FCC8F0F0}"/>
              </a:ext>
            </a:extLst>
          </p:cNvPr>
          <p:cNvSpPr>
            <a:spLocks noGrp="1"/>
          </p:cNvSpPr>
          <p:nvPr>
            <p:ph type="body" sz="quarter" idx="25" hasCustomPrompt="1"/>
          </p:nvPr>
        </p:nvSpPr>
        <p:spPr>
          <a:xfrm>
            <a:off x="5050629" y="2599814"/>
            <a:ext cx="1553080" cy="669925"/>
          </a:xfrm>
        </p:spPr>
        <p:txBody>
          <a:bodyPr anchor="t" anchorCtr="0"/>
          <a:lstStyle>
            <a:lvl1pPr marL="0" indent="0" algn="l" defTabSz="410775" rtl="0" eaLnBrk="1" latinLnBrk="0" hangingPunct="0">
              <a:lnSpc>
                <a:spcPct val="100000"/>
              </a:lnSpc>
              <a:buNone/>
              <a:defRPr lang="en-US" sz="1800" b="1" kern="0" spc="0" dirty="0" smtClean="0">
                <a:solidFill>
                  <a:srgbClr val="F7F7F7"/>
                </a:solidFill>
                <a:latin typeface="Century Gothic" panose="020B0502020202020204" pitchFamily="34" charset="0"/>
                <a:ea typeface="+mj-ea"/>
                <a:cs typeface="+mj-cs"/>
                <a:sym typeface="Gilroy"/>
              </a:defRPr>
            </a:lvl1pPr>
          </a:lstStyle>
          <a:p>
            <a:pPr lvl="0"/>
            <a:r>
              <a:rPr lang="en-US"/>
              <a:t>Text can </a:t>
            </a:r>
            <a:br>
              <a:rPr lang="en-US"/>
            </a:br>
            <a:r>
              <a:rPr lang="en-US"/>
              <a:t>go here</a:t>
            </a:r>
          </a:p>
        </p:txBody>
      </p:sp>
      <p:sp>
        <p:nvSpPr>
          <p:cNvPr id="62" name="Text Placeholder 24">
            <a:extLst>
              <a:ext uri="{FF2B5EF4-FFF2-40B4-BE49-F238E27FC236}">
                <a16:creationId xmlns:a16="http://schemas.microsoft.com/office/drawing/2014/main" id="{F1DAD0FC-2EDF-7A4D-8FA7-428628E72552}"/>
              </a:ext>
            </a:extLst>
          </p:cNvPr>
          <p:cNvSpPr>
            <a:spLocks noGrp="1"/>
          </p:cNvSpPr>
          <p:nvPr>
            <p:ph type="body" sz="quarter" idx="26"/>
          </p:nvPr>
        </p:nvSpPr>
        <p:spPr>
          <a:xfrm>
            <a:off x="5041484" y="3630864"/>
            <a:ext cx="1842310" cy="1225550"/>
          </a:xfrm>
        </p:spPr>
        <p:txBody>
          <a:bodyPr/>
          <a:lstStyle>
            <a:lvl1pPr marL="0" indent="0" algn="l" defTabSz="410775" rtl="0" eaLnBrk="1" latinLnBrk="0" hangingPunct="0">
              <a:lnSpc>
                <a:spcPct val="100000"/>
              </a:lnSpc>
              <a:buNone/>
              <a:defRPr lang="en-US" sz="14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63" name="Picture Placeholder 5">
            <a:extLst>
              <a:ext uri="{FF2B5EF4-FFF2-40B4-BE49-F238E27FC236}">
                <a16:creationId xmlns:a16="http://schemas.microsoft.com/office/drawing/2014/main" id="{CF00A22D-6CB9-6C49-B2B1-AEE14C94A7A6}"/>
              </a:ext>
            </a:extLst>
          </p:cNvPr>
          <p:cNvSpPr>
            <a:spLocks noGrp="1"/>
          </p:cNvSpPr>
          <p:nvPr>
            <p:ph type="pic" sz="quarter" idx="27" hasCustomPrompt="1"/>
          </p:nvPr>
        </p:nvSpPr>
        <p:spPr>
          <a:xfrm>
            <a:off x="5081309" y="1884148"/>
            <a:ext cx="612648" cy="612648"/>
          </a:xfrm>
        </p:spPr>
        <p:txBody>
          <a:bodyPr lIns="0" tIns="0" rIns="0" bIns="0" anchor="ctr" anchorCtr="1"/>
          <a:lstStyle>
            <a:lvl1pPr marL="0" indent="0" algn="ctr">
              <a:buNone/>
              <a:defRPr sz="900"/>
            </a:lvl1pPr>
          </a:lstStyle>
          <a:p>
            <a:r>
              <a:rPr lang="en-US"/>
              <a:t>ICON</a:t>
            </a:r>
          </a:p>
        </p:txBody>
      </p:sp>
      <p:sp>
        <p:nvSpPr>
          <p:cNvPr id="64" name="Text Placeholder 6">
            <a:extLst>
              <a:ext uri="{FF2B5EF4-FFF2-40B4-BE49-F238E27FC236}">
                <a16:creationId xmlns:a16="http://schemas.microsoft.com/office/drawing/2014/main" id="{F14BEE23-D8B8-8146-8084-C7F27C012B3B}"/>
              </a:ext>
            </a:extLst>
          </p:cNvPr>
          <p:cNvSpPr>
            <a:spLocks noGrp="1"/>
          </p:cNvSpPr>
          <p:nvPr>
            <p:ph type="body" sz="quarter" idx="28" hasCustomPrompt="1"/>
          </p:nvPr>
        </p:nvSpPr>
        <p:spPr>
          <a:xfrm>
            <a:off x="7243681" y="2599814"/>
            <a:ext cx="1553080" cy="669925"/>
          </a:xfrm>
        </p:spPr>
        <p:txBody>
          <a:bodyPr anchor="t" anchorCtr="0"/>
          <a:lstStyle>
            <a:lvl1pPr marL="0" indent="0" algn="l" defTabSz="410775" rtl="0" eaLnBrk="1" latinLnBrk="0" hangingPunct="0">
              <a:lnSpc>
                <a:spcPct val="100000"/>
              </a:lnSpc>
              <a:buNone/>
              <a:defRPr lang="en-US" sz="1800" b="1" kern="0" spc="0" dirty="0" smtClean="0">
                <a:solidFill>
                  <a:srgbClr val="F7F7F7"/>
                </a:solidFill>
                <a:latin typeface="Century Gothic" panose="020B0502020202020204" pitchFamily="34" charset="0"/>
                <a:ea typeface="+mj-ea"/>
                <a:cs typeface="+mj-cs"/>
                <a:sym typeface="Gilroy"/>
              </a:defRPr>
            </a:lvl1pPr>
          </a:lstStyle>
          <a:p>
            <a:pPr lvl="0"/>
            <a:r>
              <a:rPr lang="en-US"/>
              <a:t>Text can </a:t>
            </a:r>
            <a:br>
              <a:rPr lang="en-US"/>
            </a:br>
            <a:r>
              <a:rPr lang="en-US"/>
              <a:t>go here</a:t>
            </a:r>
          </a:p>
        </p:txBody>
      </p:sp>
      <p:sp>
        <p:nvSpPr>
          <p:cNvPr id="65" name="Text Placeholder 24">
            <a:extLst>
              <a:ext uri="{FF2B5EF4-FFF2-40B4-BE49-F238E27FC236}">
                <a16:creationId xmlns:a16="http://schemas.microsoft.com/office/drawing/2014/main" id="{85DEB20D-213D-4D47-BF26-89ECB91FE890}"/>
              </a:ext>
            </a:extLst>
          </p:cNvPr>
          <p:cNvSpPr>
            <a:spLocks noGrp="1"/>
          </p:cNvSpPr>
          <p:nvPr>
            <p:ph type="body" sz="quarter" idx="29"/>
          </p:nvPr>
        </p:nvSpPr>
        <p:spPr>
          <a:xfrm>
            <a:off x="7234536" y="3630864"/>
            <a:ext cx="1842310" cy="1225550"/>
          </a:xfrm>
        </p:spPr>
        <p:txBody>
          <a:bodyPr/>
          <a:lstStyle>
            <a:lvl1pPr marL="0" indent="0" algn="l" defTabSz="410775" rtl="0" eaLnBrk="1" latinLnBrk="0" hangingPunct="0">
              <a:lnSpc>
                <a:spcPct val="100000"/>
              </a:lnSpc>
              <a:buNone/>
              <a:defRPr lang="en-US" sz="14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66" name="Picture Placeholder 5">
            <a:extLst>
              <a:ext uri="{FF2B5EF4-FFF2-40B4-BE49-F238E27FC236}">
                <a16:creationId xmlns:a16="http://schemas.microsoft.com/office/drawing/2014/main" id="{44439DDA-9170-FD46-85E8-280B7CC683A5}"/>
              </a:ext>
            </a:extLst>
          </p:cNvPr>
          <p:cNvSpPr>
            <a:spLocks noGrp="1"/>
          </p:cNvSpPr>
          <p:nvPr>
            <p:ph type="pic" sz="quarter" idx="30" hasCustomPrompt="1"/>
          </p:nvPr>
        </p:nvSpPr>
        <p:spPr>
          <a:xfrm>
            <a:off x="7274361" y="1884148"/>
            <a:ext cx="612648" cy="612648"/>
          </a:xfrm>
        </p:spPr>
        <p:txBody>
          <a:bodyPr lIns="0" tIns="0" rIns="0" bIns="0" anchor="ctr" anchorCtr="1"/>
          <a:lstStyle>
            <a:lvl1pPr marL="0" indent="0" algn="ctr">
              <a:buNone/>
              <a:defRPr sz="900"/>
            </a:lvl1pPr>
          </a:lstStyle>
          <a:p>
            <a:r>
              <a:rPr lang="en-US"/>
              <a:t>ICON</a:t>
            </a:r>
          </a:p>
        </p:txBody>
      </p:sp>
      <p:sp>
        <p:nvSpPr>
          <p:cNvPr id="67" name="Text Placeholder 6">
            <a:extLst>
              <a:ext uri="{FF2B5EF4-FFF2-40B4-BE49-F238E27FC236}">
                <a16:creationId xmlns:a16="http://schemas.microsoft.com/office/drawing/2014/main" id="{C9CFB67F-23C3-E649-8E5A-3DC822415DDD}"/>
              </a:ext>
            </a:extLst>
          </p:cNvPr>
          <p:cNvSpPr>
            <a:spLocks noGrp="1"/>
          </p:cNvSpPr>
          <p:nvPr>
            <p:ph type="body" sz="quarter" idx="31" hasCustomPrompt="1"/>
          </p:nvPr>
        </p:nvSpPr>
        <p:spPr>
          <a:xfrm>
            <a:off x="9413412" y="2599814"/>
            <a:ext cx="1553080" cy="669925"/>
          </a:xfrm>
        </p:spPr>
        <p:txBody>
          <a:bodyPr anchor="t" anchorCtr="0"/>
          <a:lstStyle>
            <a:lvl1pPr marL="0" indent="0" algn="l" defTabSz="410775" rtl="0" eaLnBrk="1" latinLnBrk="0" hangingPunct="0">
              <a:lnSpc>
                <a:spcPct val="100000"/>
              </a:lnSpc>
              <a:buNone/>
              <a:defRPr lang="en-US" sz="1800" b="1" kern="0" spc="0" dirty="0" smtClean="0">
                <a:solidFill>
                  <a:srgbClr val="F7F7F7"/>
                </a:solidFill>
                <a:latin typeface="Century Gothic" panose="020B0502020202020204" pitchFamily="34" charset="0"/>
                <a:ea typeface="+mj-ea"/>
                <a:cs typeface="+mj-cs"/>
                <a:sym typeface="Gilroy"/>
              </a:defRPr>
            </a:lvl1pPr>
          </a:lstStyle>
          <a:p>
            <a:pPr lvl="0"/>
            <a:r>
              <a:rPr lang="en-US"/>
              <a:t>Text can </a:t>
            </a:r>
            <a:br>
              <a:rPr lang="en-US"/>
            </a:br>
            <a:r>
              <a:rPr lang="en-US"/>
              <a:t>go here</a:t>
            </a:r>
          </a:p>
        </p:txBody>
      </p:sp>
      <p:sp>
        <p:nvSpPr>
          <p:cNvPr id="68" name="Text Placeholder 24">
            <a:extLst>
              <a:ext uri="{FF2B5EF4-FFF2-40B4-BE49-F238E27FC236}">
                <a16:creationId xmlns:a16="http://schemas.microsoft.com/office/drawing/2014/main" id="{5F7F1191-8097-BE47-A48E-7764D0C3C977}"/>
              </a:ext>
            </a:extLst>
          </p:cNvPr>
          <p:cNvSpPr>
            <a:spLocks noGrp="1"/>
          </p:cNvSpPr>
          <p:nvPr>
            <p:ph type="body" sz="quarter" idx="32"/>
          </p:nvPr>
        </p:nvSpPr>
        <p:spPr>
          <a:xfrm>
            <a:off x="9404267" y="3630864"/>
            <a:ext cx="1842310" cy="1225550"/>
          </a:xfrm>
        </p:spPr>
        <p:txBody>
          <a:bodyPr/>
          <a:lstStyle>
            <a:lvl1pPr marL="0" indent="0" algn="l" defTabSz="410775" rtl="0" eaLnBrk="1" latinLnBrk="0" hangingPunct="0">
              <a:lnSpc>
                <a:spcPct val="100000"/>
              </a:lnSpc>
              <a:buNone/>
              <a:defRPr lang="en-US" sz="14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76" name="Text Placeholder 75">
            <a:extLst>
              <a:ext uri="{FF2B5EF4-FFF2-40B4-BE49-F238E27FC236}">
                <a16:creationId xmlns:a16="http://schemas.microsoft.com/office/drawing/2014/main" id="{F85FA214-187B-864C-9872-D4217CD50857}"/>
              </a:ext>
            </a:extLst>
          </p:cNvPr>
          <p:cNvSpPr>
            <a:spLocks noGrp="1"/>
          </p:cNvSpPr>
          <p:nvPr>
            <p:ph type="body" sz="quarter" idx="34"/>
          </p:nvPr>
        </p:nvSpPr>
        <p:spPr>
          <a:xfrm>
            <a:off x="781050" y="5157430"/>
            <a:ext cx="10626726" cy="523875"/>
          </a:xfrm>
        </p:spPr>
        <p:txBody>
          <a:bodyPr anchor="ctr"/>
          <a:lstStyle>
            <a:lvl1pPr algn="ctr">
              <a:lnSpc>
                <a:spcPct val="100000"/>
              </a:lnSpc>
              <a:buNone/>
              <a:defRPr sz="1800" b="1">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3919568901"/>
      </p:ext>
    </p:extLst>
  </p:cSld>
  <p:clrMapOvr>
    <a:masterClrMapping/>
  </p:clrMapOvr>
  <p:transition>
    <p:fade/>
  </p:transition>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Title with icon and bullets">
    <p:spTree>
      <p:nvGrpSpPr>
        <p:cNvPr id="1" name=""/>
        <p:cNvGrpSpPr/>
        <p:nvPr/>
      </p:nvGrpSpPr>
      <p:grpSpPr>
        <a:xfrm>
          <a:off x="0" y="0"/>
          <a:ext cx="0" cy="0"/>
          <a:chOff x="0" y="0"/>
          <a:chExt cx="0" cy="0"/>
        </a:xfrm>
      </p:grpSpPr>
      <p:sp>
        <p:nvSpPr>
          <p:cNvPr id="25" name="Text Placeholder 24">
            <a:extLst>
              <a:ext uri="{FF2B5EF4-FFF2-40B4-BE49-F238E27FC236}">
                <a16:creationId xmlns:a16="http://schemas.microsoft.com/office/drawing/2014/main" id="{9B109CEC-962A-4C46-BD7A-8C4CFB851150}"/>
              </a:ext>
            </a:extLst>
          </p:cNvPr>
          <p:cNvSpPr>
            <a:spLocks noGrp="1"/>
          </p:cNvSpPr>
          <p:nvPr>
            <p:ph type="body" sz="quarter" idx="18"/>
          </p:nvPr>
        </p:nvSpPr>
        <p:spPr>
          <a:xfrm>
            <a:off x="1382882" y="3271593"/>
            <a:ext cx="2125331" cy="1709915"/>
          </a:xfrm>
        </p:spPr>
        <p:txBody>
          <a:bodyPr/>
          <a:lstStyle>
            <a:lvl1pPr marL="0" indent="0" algn="l" defTabSz="410775" rtl="0" eaLnBrk="1" latinLnBrk="0" hangingPunct="0">
              <a:lnSpc>
                <a:spcPct val="100000"/>
              </a:lnSpc>
              <a:spcBef>
                <a:spcPts val="600"/>
              </a:spcBef>
              <a:buNone/>
              <a:defRPr lang="en-US" sz="1400" b="0" kern="0" spc="0" dirty="0" smtClean="0">
                <a:solidFill>
                  <a:srgbClr val="F7F7F7"/>
                </a:solidFill>
                <a:latin typeface="Century Gothic" panose="020B0502020202020204" pitchFamily="34" charset="0"/>
                <a:ea typeface="+mj-ea"/>
                <a:cs typeface="+mj-cs"/>
                <a:sym typeface="Gilroy"/>
              </a:defRPr>
            </a:lvl1pPr>
          </a:lstStyle>
          <a:p>
            <a:pPr lvl="0"/>
            <a:r>
              <a:rPr lang="en-US"/>
              <a:t>Click to edit Master text styles</a:t>
            </a:r>
          </a:p>
        </p:txBody>
      </p:sp>
      <p:sp>
        <p:nvSpPr>
          <p:cNvPr id="2" name="Title 1"/>
          <p:cNvSpPr>
            <a:spLocks noGrp="1"/>
          </p:cNvSpPr>
          <p:nvPr>
            <p:ph type="title" hasCustomPrompt="1"/>
          </p:nvPr>
        </p:nvSpPr>
        <p:spPr bwMode="gray">
          <a:xfrm>
            <a:off x="694944" y="761699"/>
            <a:ext cx="10712831" cy="685800"/>
          </a:xfrm>
          <a:prstGeom prst="rect">
            <a:avLst/>
          </a:prstGeom>
        </p:spPr>
        <p:txBody>
          <a:bodyPr/>
          <a:lstStyle>
            <a:lvl1pPr>
              <a:lnSpc>
                <a:spcPct val="100000"/>
              </a:lnSpc>
              <a:defRPr sz="1600"/>
            </a:lvl1pPr>
          </a:lstStyle>
          <a:p>
            <a:r>
              <a:rPr lang="en-US"/>
              <a:t>Click to edit master title style</a:t>
            </a:r>
          </a:p>
        </p:txBody>
      </p:sp>
      <p:sp>
        <p:nvSpPr>
          <p:cNvPr id="7" name="Text Placeholder 6">
            <a:extLst>
              <a:ext uri="{FF2B5EF4-FFF2-40B4-BE49-F238E27FC236}">
                <a16:creationId xmlns:a16="http://schemas.microsoft.com/office/drawing/2014/main" id="{43CA7AD7-37B9-4CC2-B842-67B21BC7790A}"/>
              </a:ext>
            </a:extLst>
          </p:cNvPr>
          <p:cNvSpPr>
            <a:spLocks noGrp="1"/>
          </p:cNvSpPr>
          <p:nvPr>
            <p:ph type="body" sz="quarter" idx="15" hasCustomPrompt="1"/>
          </p:nvPr>
        </p:nvSpPr>
        <p:spPr>
          <a:xfrm>
            <a:off x="1389607" y="1900123"/>
            <a:ext cx="9345068" cy="669925"/>
          </a:xfrm>
        </p:spPr>
        <p:txBody>
          <a:bodyPr anchor="b" anchorCtr="0"/>
          <a:lstStyle>
            <a:lvl1pPr marL="0" indent="0" algn="l" defTabSz="410775" rtl="0" eaLnBrk="1" latinLnBrk="0" hangingPunct="0">
              <a:lnSpc>
                <a:spcPct val="100000"/>
              </a:lnSpc>
              <a:buNone/>
              <a:defRPr lang="en-US" sz="3200" b="1" kern="0" spc="0" dirty="0" smtClean="0">
                <a:solidFill>
                  <a:srgbClr val="F7F7F7"/>
                </a:solidFill>
                <a:latin typeface="Century Gothic" panose="020B0502020202020204" pitchFamily="34" charset="0"/>
                <a:ea typeface="+mj-ea"/>
                <a:cs typeface="+mj-cs"/>
                <a:sym typeface="Gilroy"/>
              </a:defRPr>
            </a:lvl1pPr>
          </a:lstStyle>
          <a:p>
            <a:pPr lvl="0"/>
            <a:r>
              <a:rPr lang="en-US"/>
              <a:t>Text can go here</a:t>
            </a:r>
          </a:p>
        </p:txBody>
      </p:sp>
      <p:sp>
        <p:nvSpPr>
          <p:cNvPr id="6" name="Picture Placeholder 5">
            <a:extLst>
              <a:ext uri="{FF2B5EF4-FFF2-40B4-BE49-F238E27FC236}">
                <a16:creationId xmlns:a16="http://schemas.microsoft.com/office/drawing/2014/main" id="{92FF7173-F74E-4D32-BAA1-7511927D09FC}"/>
              </a:ext>
            </a:extLst>
          </p:cNvPr>
          <p:cNvSpPr>
            <a:spLocks noGrp="1"/>
          </p:cNvSpPr>
          <p:nvPr>
            <p:ph type="pic" sz="quarter" idx="21" hasCustomPrompt="1"/>
          </p:nvPr>
        </p:nvSpPr>
        <p:spPr>
          <a:xfrm>
            <a:off x="735645" y="1884148"/>
            <a:ext cx="612372" cy="612372"/>
          </a:xfrm>
        </p:spPr>
        <p:txBody>
          <a:bodyPr lIns="0" tIns="0" rIns="0" bIns="0" anchor="ctr" anchorCtr="1"/>
          <a:lstStyle>
            <a:lvl1pPr marL="0" indent="0" algn="ctr">
              <a:buNone/>
              <a:defRPr sz="900"/>
            </a:lvl1pPr>
          </a:lstStyle>
          <a:p>
            <a:r>
              <a:rPr lang="en-US"/>
              <a:t>ICON</a:t>
            </a:r>
          </a:p>
        </p:txBody>
      </p:sp>
      <p:sp>
        <p:nvSpPr>
          <p:cNvPr id="87" name="Text Placeholder 86">
            <a:extLst>
              <a:ext uri="{FF2B5EF4-FFF2-40B4-BE49-F238E27FC236}">
                <a16:creationId xmlns:a16="http://schemas.microsoft.com/office/drawing/2014/main" id="{9D37FF91-E021-6F4A-B8EE-D846B4A9904B}"/>
              </a:ext>
            </a:extLst>
          </p:cNvPr>
          <p:cNvSpPr>
            <a:spLocks noGrp="1"/>
          </p:cNvSpPr>
          <p:nvPr>
            <p:ph type="body" sz="quarter" idx="22"/>
          </p:nvPr>
        </p:nvSpPr>
        <p:spPr>
          <a:xfrm>
            <a:off x="4162126" y="3220356"/>
            <a:ext cx="6572549" cy="2157367"/>
          </a:xfrm>
        </p:spPr>
        <p:txBody>
          <a:bodyPr/>
          <a:lstStyle>
            <a:lvl1pPr marL="230188" indent="-230188">
              <a:lnSpc>
                <a:spcPct val="100000"/>
              </a:lnSpc>
              <a:defRPr sz="1800"/>
            </a:lvl1pPr>
          </a:lstStyle>
          <a:p>
            <a:pPr lvl="0"/>
            <a:r>
              <a:rPr lang="en-US"/>
              <a:t>Click to edit Master text styles</a:t>
            </a:r>
          </a:p>
        </p:txBody>
      </p:sp>
    </p:spTree>
    <p:extLst>
      <p:ext uri="{BB962C8B-B14F-4D97-AF65-F5344CB8AC3E}">
        <p14:creationId xmlns:p14="http://schemas.microsoft.com/office/powerpoint/2010/main" val="1215130768"/>
      </p:ext>
    </p:extLst>
  </p:cSld>
  <p:clrMapOvr>
    <a:masterClrMapping/>
  </p:clrMapOvr>
  <p:transition>
    <p:fade/>
  </p:transition>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ederal and Internal Security">
    <p:spTree>
      <p:nvGrpSpPr>
        <p:cNvPr id="1" name=""/>
        <p:cNvGrpSpPr/>
        <p:nvPr/>
      </p:nvGrpSpPr>
      <p:grpSpPr>
        <a:xfrm>
          <a:off x="0" y="0"/>
          <a:ext cx="0" cy="0"/>
          <a:chOff x="0" y="0"/>
          <a:chExt cx="0" cy="0"/>
        </a:xfrm>
      </p:grpSpPr>
      <p:sp>
        <p:nvSpPr>
          <p:cNvPr id="34" name="Text Placeholder 32">
            <a:extLst>
              <a:ext uri="{FF2B5EF4-FFF2-40B4-BE49-F238E27FC236}">
                <a16:creationId xmlns:a16="http://schemas.microsoft.com/office/drawing/2014/main" id="{AC39B80A-33B0-9047-BDB9-68E4D25633AA}"/>
              </a:ext>
            </a:extLst>
          </p:cNvPr>
          <p:cNvSpPr>
            <a:spLocks noGrp="1"/>
          </p:cNvSpPr>
          <p:nvPr>
            <p:ph type="body" sz="quarter" idx="12"/>
          </p:nvPr>
        </p:nvSpPr>
        <p:spPr>
          <a:xfrm>
            <a:off x="5389397" y="3273463"/>
            <a:ext cx="1842620" cy="1299882"/>
          </a:xfrm>
        </p:spPr>
        <p:txBody>
          <a:bodyPr/>
          <a:lstStyle>
            <a:lvl1pPr marL="0" indent="0">
              <a:lnSpc>
                <a:spcPct val="100000"/>
              </a:lnSpc>
              <a:spcBef>
                <a:spcPts val="600"/>
              </a:spcBef>
              <a:buNone/>
              <a:defRPr sz="1400" b="0">
                <a:solidFill>
                  <a:schemeClr val="bg1"/>
                </a:solidFill>
                <a:latin typeface="+mn-lt"/>
              </a:defRPr>
            </a:lvl1pPr>
          </a:lstStyle>
          <a:p>
            <a:pPr lvl="0"/>
            <a:r>
              <a:rPr lang="en-US"/>
              <a:t>Click to edit Master text styles</a:t>
            </a:r>
          </a:p>
        </p:txBody>
      </p:sp>
      <p:sp>
        <p:nvSpPr>
          <p:cNvPr id="35" name="Text Placeholder 32">
            <a:extLst>
              <a:ext uri="{FF2B5EF4-FFF2-40B4-BE49-F238E27FC236}">
                <a16:creationId xmlns:a16="http://schemas.microsoft.com/office/drawing/2014/main" id="{E19623DC-FF36-994A-9413-6E28C20E0F3B}"/>
              </a:ext>
            </a:extLst>
          </p:cNvPr>
          <p:cNvSpPr>
            <a:spLocks noGrp="1"/>
          </p:cNvSpPr>
          <p:nvPr>
            <p:ph type="body" sz="quarter" idx="13"/>
          </p:nvPr>
        </p:nvSpPr>
        <p:spPr>
          <a:xfrm>
            <a:off x="7401592" y="3273463"/>
            <a:ext cx="1842620" cy="1299882"/>
          </a:xfrm>
        </p:spPr>
        <p:txBody>
          <a:bodyPr/>
          <a:lstStyle>
            <a:lvl1pPr marL="0" indent="0">
              <a:lnSpc>
                <a:spcPct val="100000"/>
              </a:lnSpc>
              <a:spcBef>
                <a:spcPts val="600"/>
              </a:spcBef>
              <a:buNone/>
              <a:defRPr sz="1400" b="0">
                <a:solidFill>
                  <a:schemeClr val="bg1"/>
                </a:solidFill>
                <a:latin typeface="+mn-lt"/>
              </a:defRPr>
            </a:lvl1pPr>
          </a:lstStyle>
          <a:p>
            <a:pPr lvl="0"/>
            <a:r>
              <a:rPr lang="en-US"/>
              <a:t>Click to edit Master text styles</a:t>
            </a:r>
          </a:p>
        </p:txBody>
      </p:sp>
      <p:sp>
        <p:nvSpPr>
          <p:cNvPr id="36" name="Text Placeholder 32">
            <a:extLst>
              <a:ext uri="{FF2B5EF4-FFF2-40B4-BE49-F238E27FC236}">
                <a16:creationId xmlns:a16="http://schemas.microsoft.com/office/drawing/2014/main" id="{CCC6F776-584D-3445-8BD6-02113068B88D}"/>
              </a:ext>
            </a:extLst>
          </p:cNvPr>
          <p:cNvSpPr>
            <a:spLocks noGrp="1"/>
          </p:cNvSpPr>
          <p:nvPr>
            <p:ph type="body" sz="quarter" idx="14"/>
          </p:nvPr>
        </p:nvSpPr>
        <p:spPr>
          <a:xfrm>
            <a:off x="9422299" y="3273463"/>
            <a:ext cx="1842620" cy="1299882"/>
          </a:xfrm>
        </p:spPr>
        <p:txBody>
          <a:bodyPr/>
          <a:lstStyle>
            <a:lvl1pPr marL="0" indent="0">
              <a:lnSpc>
                <a:spcPct val="100000"/>
              </a:lnSpc>
              <a:spcBef>
                <a:spcPts val="600"/>
              </a:spcBef>
              <a:buNone/>
              <a:defRPr sz="1400" b="0">
                <a:solidFill>
                  <a:schemeClr val="bg1"/>
                </a:solidFill>
                <a:latin typeface="+mn-lt"/>
              </a:defRPr>
            </a:lvl1pPr>
          </a:lstStyle>
          <a:p>
            <a:pPr lvl="0"/>
            <a:r>
              <a:rPr lang="en-US"/>
              <a:t>Click to edit Master text styles</a:t>
            </a:r>
          </a:p>
        </p:txBody>
      </p:sp>
      <p:sp>
        <p:nvSpPr>
          <p:cNvPr id="33" name="Text Placeholder 32">
            <a:extLst>
              <a:ext uri="{FF2B5EF4-FFF2-40B4-BE49-F238E27FC236}">
                <a16:creationId xmlns:a16="http://schemas.microsoft.com/office/drawing/2014/main" id="{6B9B7360-D8A1-B04F-BE74-1E34A211A02A}"/>
              </a:ext>
            </a:extLst>
          </p:cNvPr>
          <p:cNvSpPr>
            <a:spLocks noGrp="1"/>
          </p:cNvSpPr>
          <p:nvPr>
            <p:ph type="body" sz="quarter" idx="11"/>
          </p:nvPr>
        </p:nvSpPr>
        <p:spPr>
          <a:xfrm>
            <a:off x="5386895" y="2551385"/>
            <a:ext cx="5988984" cy="471113"/>
          </a:xfrm>
        </p:spPr>
        <p:txBody>
          <a:bodyPr/>
          <a:lstStyle>
            <a:lvl1pPr marL="0" indent="0">
              <a:lnSpc>
                <a:spcPct val="100000"/>
              </a:lnSpc>
              <a:buNone/>
              <a:defRPr sz="1800" b="1">
                <a:solidFill>
                  <a:schemeClr val="accent1"/>
                </a:solidFill>
                <a:latin typeface="+mn-lt"/>
              </a:defRPr>
            </a:lvl1pPr>
          </a:lstStyle>
          <a:p>
            <a:pPr lvl="0"/>
            <a:r>
              <a:rPr lang="en-US"/>
              <a:t>Click to edit Master text styles</a:t>
            </a:r>
          </a:p>
        </p:txBody>
      </p:sp>
      <p:sp>
        <p:nvSpPr>
          <p:cNvPr id="2" name="Title 1">
            <a:extLst>
              <a:ext uri="{FF2B5EF4-FFF2-40B4-BE49-F238E27FC236}">
                <a16:creationId xmlns:a16="http://schemas.microsoft.com/office/drawing/2014/main" id="{F62DE56D-E1F4-C44A-8880-D26B51EBE73E}"/>
              </a:ext>
            </a:extLst>
          </p:cNvPr>
          <p:cNvSpPr>
            <a:spLocks noGrp="1"/>
          </p:cNvSpPr>
          <p:nvPr>
            <p:ph type="title" hasCustomPrompt="1"/>
          </p:nvPr>
        </p:nvSpPr>
        <p:spPr>
          <a:xfrm>
            <a:off x="685800" y="585216"/>
            <a:ext cx="10844784" cy="684988"/>
          </a:xfrm>
          <a:prstGeom prst="rect">
            <a:avLst/>
          </a:prstGeom>
        </p:spPr>
        <p:txBody>
          <a:bodyPr/>
          <a:lstStyle>
            <a:lvl1pPr>
              <a:lnSpc>
                <a:spcPct val="100000"/>
              </a:lnSpc>
              <a:defRPr/>
            </a:lvl1pPr>
          </a:lstStyle>
          <a:p>
            <a:r>
              <a:rPr lang="en-US"/>
              <a:t>Click to edit master title style</a:t>
            </a:r>
          </a:p>
        </p:txBody>
      </p:sp>
      <p:grpSp>
        <p:nvGrpSpPr>
          <p:cNvPr id="8" name="Group 7">
            <a:extLst>
              <a:ext uri="{FF2B5EF4-FFF2-40B4-BE49-F238E27FC236}">
                <a16:creationId xmlns:a16="http://schemas.microsoft.com/office/drawing/2014/main" id="{3B9B0732-B64A-9C46-A74F-3371078C40E9}"/>
              </a:ext>
            </a:extLst>
          </p:cNvPr>
          <p:cNvGrpSpPr/>
          <p:nvPr userDrawn="1"/>
        </p:nvGrpSpPr>
        <p:grpSpPr bwMode="gray">
          <a:xfrm>
            <a:off x="1164332" y="2041960"/>
            <a:ext cx="3352741" cy="3091712"/>
            <a:chOff x="1474189" y="2041960"/>
            <a:chExt cx="3352741" cy="3091712"/>
          </a:xfrm>
        </p:grpSpPr>
        <p:sp>
          <p:nvSpPr>
            <p:cNvPr id="9" name="Oval 8">
              <a:extLst>
                <a:ext uri="{FF2B5EF4-FFF2-40B4-BE49-F238E27FC236}">
                  <a16:creationId xmlns:a16="http://schemas.microsoft.com/office/drawing/2014/main" id="{1A1AE9A7-74A0-CD42-AFD6-D52C07EEB009}"/>
                </a:ext>
              </a:extLst>
            </p:cNvPr>
            <p:cNvSpPr/>
            <p:nvPr/>
          </p:nvSpPr>
          <p:spPr bwMode="gray">
            <a:xfrm>
              <a:off x="1474189" y="2130652"/>
              <a:ext cx="2914326" cy="2914326"/>
            </a:xfrm>
            <a:prstGeom prst="ellipse">
              <a:avLst/>
            </a:prstGeom>
            <a:ln w="19050">
              <a:solidFill>
                <a:schemeClr val="accent1"/>
              </a:solidFill>
              <a:custDash>
                <a:ds d="200000" sp="200000"/>
              </a:custDash>
              <a:miter lim="400000"/>
              <a:headEnd type="stealth"/>
              <a:tailEnd type="stealth"/>
            </a:ln>
          </p:spPr>
          <p:txBody>
            <a:bodyPr rot="0" spcFirstLastPara="0" vertOverflow="overflow" horzOverflow="overflow" vert="horz" wrap="square" lIns="35700" tIns="35700" rIns="35700" bIns="35700" numCol="1" spcCol="0" rtlCol="0" fromWordArt="0" anchor="ctr" anchorCtr="0" forceAA="0" compatLnSpc="1">
              <a:prstTxWarp prst="textNoShape">
                <a:avLst/>
              </a:prstTxWarp>
              <a:noAutofit/>
            </a:bodyPr>
            <a:lstStyle/>
            <a:p>
              <a:pPr defTabSz="410519" hangingPunct="0">
                <a:lnSpc>
                  <a:spcPct val="100000"/>
                </a:lnSpc>
                <a:defRPr/>
              </a:pPr>
              <a:endParaRPr lang="en-BR" sz="4398" b="1" kern="0">
                <a:solidFill>
                  <a:srgbClr val="FFFFFF"/>
                </a:solidFill>
                <a:latin typeface="Helvetica"/>
              </a:endParaRPr>
            </a:p>
          </p:txBody>
        </p:sp>
        <p:grpSp>
          <p:nvGrpSpPr>
            <p:cNvPr id="10" name="Group 9">
              <a:extLst>
                <a:ext uri="{FF2B5EF4-FFF2-40B4-BE49-F238E27FC236}">
                  <a16:creationId xmlns:a16="http://schemas.microsoft.com/office/drawing/2014/main" id="{A701C0AE-F70C-344F-BE76-96FBC984D442}"/>
                </a:ext>
              </a:extLst>
            </p:cNvPr>
            <p:cNvGrpSpPr/>
            <p:nvPr/>
          </p:nvGrpSpPr>
          <p:grpSpPr bwMode="gray">
            <a:xfrm>
              <a:off x="3475695" y="2041960"/>
              <a:ext cx="1351235" cy="3091712"/>
              <a:chOff x="3795793" y="2345783"/>
              <a:chExt cx="1351939" cy="3093323"/>
            </a:xfrm>
          </p:grpSpPr>
          <p:sp>
            <p:nvSpPr>
              <p:cNvPr id="29" name="Oval 28">
                <a:extLst>
                  <a:ext uri="{FF2B5EF4-FFF2-40B4-BE49-F238E27FC236}">
                    <a16:creationId xmlns:a16="http://schemas.microsoft.com/office/drawing/2014/main" id="{8F66600B-D473-634A-AF06-4EA9424FE617}"/>
                  </a:ext>
                </a:extLst>
              </p:cNvPr>
              <p:cNvSpPr/>
              <p:nvPr/>
            </p:nvSpPr>
            <p:spPr bwMode="gray">
              <a:xfrm>
                <a:off x="4235422" y="3436290"/>
                <a:ext cx="912310" cy="912310"/>
              </a:xfrm>
              <a:prstGeom prst="ellipse">
                <a:avLst/>
              </a:prstGeom>
              <a:solidFill>
                <a:schemeClr val="tx1"/>
              </a:solidFill>
              <a:ln w="12700">
                <a:solidFill>
                  <a:schemeClr val="accent1"/>
                </a:solidFill>
                <a:prstDash val="solid"/>
                <a:miter lim="400000"/>
                <a:headEnd type="stealth"/>
                <a:tailEnd type="stealth"/>
              </a:ln>
            </p:spPr>
            <p:txBody>
              <a:bodyPr rot="0" spcFirstLastPara="0" vertOverflow="overflow" horzOverflow="overflow" vert="horz" wrap="square" lIns="35700" tIns="35700" rIns="35700" bIns="35700" numCol="1" spcCol="0" rtlCol="0" fromWordArt="0" anchor="ctr" anchorCtr="0" forceAA="0" compatLnSpc="1">
                <a:prstTxWarp prst="textNoShape">
                  <a:avLst/>
                </a:prstTxWarp>
                <a:noAutofit/>
              </a:bodyPr>
              <a:lstStyle/>
              <a:p>
                <a:pPr defTabSz="410519" hangingPunct="0">
                  <a:lnSpc>
                    <a:spcPct val="100000"/>
                  </a:lnSpc>
                  <a:defRPr/>
                </a:pPr>
                <a:endParaRPr lang="en-BR" sz="4398" b="1" kern="0">
                  <a:solidFill>
                    <a:srgbClr val="FFFFFF"/>
                  </a:solidFill>
                  <a:latin typeface="Helvetica"/>
                </a:endParaRPr>
              </a:p>
            </p:txBody>
          </p:sp>
          <p:sp>
            <p:nvSpPr>
              <p:cNvPr id="30" name="Oval 29">
                <a:extLst>
                  <a:ext uri="{FF2B5EF4-FFF2-40B4-BE49-F238E27FC236}">
                    <a16:creationId xmlns:a16="http://schemas.microsoft.com/office/drawing/2014/main" id="{4EF64829-0822-BE4D-A722-81335D6093C7}"/>
                  </a:ext>
                </a:extLst>
              </p:cNvPr>
              <p:cNvSpPr/>
              <p:nvPr/>
            </p:nvSpPr>
            <p:spPr bwMode="gray">
              <a:xfrm>
                <a:off x="3795793" y="2345783"/>
                <a:ext cx="912310" cy="912310"/>
              </a:xfrm>
              <a:prstGeom prst="ellipse">
                <a:avLst/>
              </a:prstGeom>
              <a:solidFill>
                <a:schemeClr val="tx1"/>
              </a:solidFill>
              <a:ln w="12700">
                <a:solidFill>
                  <a:schemeClr val="accent1"/>
                </a:solidFill>
                <a:prstDash val="solid"/>
                <a:miter lim="400000"/>
                <a:headEnd type="stealth"/>
                <a:tailEnd type="stealth"/>
              </a:ln>
            </p:spPr>
            <p:txBody>
              <a:bodyPr rot="0" spcFirstLastPara="0" vertOverflow="overflow" horzOverflow="overflow" vert="horz" wrap="square" lIns="35700" tIns="35700" rIns="35700" bIns="35700" numCol="1" spcCol="0" rtlCol="0" fromWordArt="0" anchor="ctr" anchorCtr="0" forceAA="0" compatLnSpc="1">
                <a:prstTxWarp prst="textNoShape">
                  <a:avLst/>
                </a:prstTxWarp>
                <a:noAutofit/>
              </a:bodyPr>
              <a:lstStyle/>
              <a:p>
                <a:pPr defTabSz="410519" hangingPunct="0">
                  <a:lnSpc>
                    <a:spcPct val="100000"/>
                  </a:lnSpc>
                  <a:defRPr/>
                </a:pPr>
                <a:endParaRPr lang="en-BR" sz="4398" b="1" kern="0">
                  <a:solidFill>
                    <a:srgbClr val="FFFFFF"/>
                  </a:solidFill>
                  <a:latin typeface="Helvetica"/>
                </a:endParaRPr>
              </a:p>
            </p:txBody>
          </p:sp>
          <p:sp>
            <p:nvSpPr>
              <p:cNvPr id="31" name="Oval 30">
                <a:extLst>
                  <a:ext uri="{FF2B5EF4-FFF2-40B4-BE49-F238E27FC236}">
                    <a16:creationId xmlns:a16="http://schemas.microsoft.com/office/drawing/2014/main" id="{CC67CED0-CA14-5F4B-B18F-AEB1089B007C}"/>
                  </a:ext>
                </a:extLst>
              </p:cNvPr>
              <p:cNvSpPr/>
              <p:nvPr/>
            </p:nvSpPr>
            <p:spPr bwMode="gray">
              <a:xfrm>
                <a:off x="3886200" y="4526796"/>
                <a:ext cx="912310" cy="912310"/>
              </a:xfrm>
              <a:prstGeom prst="ellipse">
                <a:avLst/>
              </a:prstGeom>
              <a:solidFill>
                <a:schemeClr val="tx1"/>
              </a:solidFill>
              <a:ln w="12700">
                <a:solidFill>
                  <a:schemeClr val="accent1"/>
                </a:solidFill>
                <a:prstDash val="solid"/>
                <a:miter lim="400000"/>
                <a:headEnd type="stealth"/>
                <a:tailEnd type="stealth"/>
              </a:ln>
            </p:spPr>
            <p:txBody>
              <a:bodyPr rot="0" spcFirstLastPara="0" vertOverflow="overflow" horzOverflow="overflow" vert="horz" wrap="square" lIns="35700" tIns="35700" rIns="35700" bIns="35700" numCol="1" spcCol="0" rtlCol="0" fromWordArt="0" anchor="ctr" anchorCtr="0" forceAA="0" compatLnSpc="1">
                <a:prstTxWarp prst="textNoShape">
                  <a:avLst/>
                </a:prstTxWarp>
                <a:noAutofit/>
              </a:bodyPr>
              <a:lstStyle/>
              <a:p>
                <a:pPr defTabSz="410519" hangingPunct="0">
                  <a:lnSpc>
                    <a:spcPct val="100000"/>
                  </a:lnSpc>
                  <a:defRPr/>
                </a:pPr>
                <a:endParaRPr lang="en-BR" sz="4398" b="1" kern="0">
                  <a:solidFill>
                    <a:srgbClr val="FFFFFF"/>
                  </a:solidFill>
                  <a:latin typeface="Helvetica"/>
                </a:endParaRPr>
              </a:p>
            </p:txBody>
          </p:sp>
        </p:grpSp>
        <p:grpSp>
          <p:nvGrpSpPr>
            <p:cNvPr id="11" name="Group 128">
              <a:extLst>
                <a:ext uri="{FF2B5EF4-FFF2-40B4-BE49-F238E27FC236}">
                  <a16:creationId xmlns:a16="http://schemas.microsoft.com/office/drawing/2014/main" id="{95553EAC-B62E-7C41-BF9A-A5CEB70C98E3}"/>
                </a:ext>
              </a:extLst>
            </p:cNvPr>
            <p:cNvGrpSpPr>
              <a:grpSpLocks noChangeAspect="1"/>
            </p:cNvGrpSpPr>
            <p:nvPr/>
          </p:nvGrpSpPr>
          <p:grpSpPr bwMode="gray">
            <a:xfrm>
              <a:off x="2524660" y="2970110"/>
              <a:ext cx="807034" cy="1190260"/>
              <a:chOff x="3749" y="2028"/>
              <a:chExt cx="179" cy="264"/>
            </a:xfrm>
          </p:grpSpPr>
          <p:sp>
            <p:nvSpPr>
              <p:cNvPr id="23" name="Freeform 129">
                <a:extLst>
                  <a:ext uri="{FF2B5EF4-FFF2-40B4-BE49-F238E27FC236}">
                    <a16:creationId xmlns:a16="http://schemas.microsoft.com/office/drawing/2014/main" id="{555FC772-C92A-2644-BFDE-89B134D26BE6}"/>
                  </a:ext>
                </a:extLst>
              </p:cNvPr>
              <p:cNvSpPr>
                <a:spLocks noEditPoints="1"/>
              </p:cNvSpPr>
              <p:nvPr/>
            </p:nvSpPr>
            <p:spPr bwMode="gray">
              <a:xfrm>
                <a:off x="3758" y="2028"/>
                <a:ext cx="170" cy="264"/>
              </a:xfrm>
              <a:custGeom>
                <a:avLst/>
                <a:gdLst>
                  <a:gd name="T0" fmla="*/ 138 w 156"/>
                  <a:gd name="T1" fmla="*/ 236 h 236"/>
                  <a:gd name="T2" fmla="*/ 18 w 156"/>
                  <a:gd name="T3" fmla="*/ 236 h 236"/>
                  <a:gd name="T4" fmla="*/ 0 w 156"/>
                  <a:gd name="T5" fmla="*/ 218 h 236"/>
                  <a:gd name="T6" fmla="*/ 0 w 156"/>
                  <a:gd name="T7" fmla="*/ 18 h 236"/>
                  <a:gd name="T8" fmla="*/ 18 w 156"/>
                  <a:gd name="T9" fmla="*/ 0 h 236"/>
                  <a:gd name="T10" fmla="*/ 138 w 156"/>
                  <a:gd name="T11" fmla="*/ 0 h 236"/>
                  <a:gd name="T12" fmla="*/ 156 w 156"/>
                  <a:gd name="T13" fmla="*/ 18 h 236"/>
                  <a:gd name="T14" fmla="*/ 156 w 156"/>
                  <a:gd name="T15" fmla="*/ 218 h 236"/>
                  <a:gd name="T16" fmla="*/ 138 w 156"/>
                  <a:gd name="T17" fmla="*/ 236 h 236"/>
                  <a:gd name="T18" fmla="*/ 18 w 156"/>
                  <a:gd name="T19" fmla="*/ 12 h 236"/>
                  <a:gd name="T20" fmla="*/ 12 w 156"/>
                  <a:gd name="T21" fmla="*/ 18 h 236"/>
                  <a:gd name="T22" fmla="*/ 12 w 156"/>
                  <a:gd name="T23" fmla="*/ 218 h 236"/>
                  <a:gd name="T24" fmla="*/ 18 w 156"/>
                  <a:gd name="T25" fmla="*/ 224 h 236"/>
                  <a:gd name="T26" fmla="*/ 138 w 156"/>
                  <a:gd name="T27" fmla="*/ 224 h 236"/>
                  <a:gd name="T28" fmla="*/ 144 w 156"/>
                  <a:gd name="T29" fmla="*/ 218 h 236"/>
                  <a:gd name="T30" fmla="*/ 144 w 156"/>
                  <a:gd name="T31" fmla="*/ 18 h 236"/>
                  <a:gd name="T32" fmla="*/ 138 w 156"/>
                  <a:gd name="T33" fmla="*/ 12 h 236"/>
                  <a:gd name="T34" fmla="*/ 18 w 156"/>
                  <a:gd name="T35" fmla="*/ 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6" h="236">
                    <a:moveTo>
                      <a:pt x="138" y="236"/>
                    </a:moveTo>
                    <a:cubicBezTo>
                      <a:pt x="18" y="236"/>
                      <a:pt x="18" y="236"/>
                      <a:pt x="18" y="236"/>
                    </a:cubicBezTo>
                    <a:cubicBezTo>
                      <a:pt x="8" y="236"/>
                      <a:pt x="0" y="228"/>
                      <a:pt x="0" y="218"/>
                    </a:cubicBezTo>
                    <a:cubicBezTo>
                      <a:pt x="0" y="18"/>
                      <a:pt x="0" y="18"/>
                      <a:pt x="0" y="18"/>
                    </a:cubicBezTo>
                    <a:cubicBezTo>
                      <a:pt x="0" y="8"/>
                      <a:pt x="8" y="0"/>
                      <a:pt x="18" y="0"/>
                    </a:cubicBezTo>
                    <a:cubicBezTo>
                      <a:pt x="138" y="0"/>
                      <a:pt x="138" y="0"/>
                      <a:pt x="138" y="0"/>
                    </a:cubicBezTo>
                    <a:cubicBezTo>
                      <a:pt x="148" y="0"/>
                      <a:pt x="156" y="8"/>
                      <a:pt x="156" y="18"/>
                    </a:cubicBezTo>
                    <a:cubicBezTo>
                      <a:pt x="156" y="218"/>
                      <a:pt x="156" y="218"/>
                      <a:pt x="156" y="218"/>
                    </a:cubicBezTo>
                    <a:cubicBezTo>
                      <a:pt x="156" y="228"/>
                      <a:pt x="148" y="236"/>
                      <a:pt x="138" y="236"/>
                    </a:cubicBezTo>
                    <a:close/>
                    <a:moveTo>
                      <a:pt x="18" y="12"/>
                    </a:moveTo>
                    <a:cubicBezTo>
                      <a:pt x="15" y="12"/>
                      <a:pt x="12" y="15"/>
                      <a:pt x="12" y="18"/>
                    </a:cubicBezTo>
                    <a:cubicBezTo>
                      <a:pt x="12" y="218"/>
                      <a:pt x="12" y="218"/>
                      <a:pt x="12" y="218"/>
                    </a:cubicBezTo>
                    <a:cubicBezTo>
                      <a:pt x="12" y="221"/>
                      <a:pt x="15" y="224"/>
                      <a:pt x="18" y="224"/>
                    </a:cubicBezTo>
                    <a:cubicBezTo>
                      <a:pt x="138" y="224"/>
                      <a:pt x="138" y="224"/>
                      <a:pt x="138" y="224"/>
                    </a:cubicBezTo>
                    <a:cubicBezTo>
                      <a:pt x="141" y="224"/>
                      <a:pt x="144" y="221"/>
                      <a:pt x="144" y="218"/>
                    </a:cubicBezTo>
                    <a:cubicBezTo>
                      <a:pt x="144" y="18"/>
                      <a:pt x="144" y="18"/>
                      <a:pt x="144" y="18"/>
                    </a:cubicBezTo>
                    <a:cubicBezTo>
                      <a:pt x="144" y="15"/>
                      <a:pt x="141" y="12"/>
                      <a:pt x="138" y="12"/>
                    </a:cubicBezTo>
                    <a:lnTo>
                      <a:pt x="1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24" name="Freeform 130">
                <a:extLst>
                  <a:ext uri="{FF2B5EF4-FFF2-40B4-BE49-F238E27FC236}">
                    <a16:creationId xmlns:a16="http://schemas.microsoft.com/office/drawing/2014/main" id="{CB113201-53B9-5D49-AAA8-17EE608ADD13}"/>
                  </a:ext>
                </a:extLst>
              </p:cNvPr>
              <p:cNvSpPr>
                <a:spLocks/>
              </p:cNvSpPr>
              <p:nvPr/>
            </p:nvSpPr>
            <p:spPr bwMode="gray">
              <a:xfrm>
                <a:off x="3814" y="2037"/>
                <a:ext cx="57" cy="13"/>
              </a:xfrm>
              <a:custGeom>
                <a:avLst/>
                <a:gdLst>
                  <a:gd name="T0" fmla="*/ 46 w 52"/>
                  <a:gd name="T1" fmla="*/ 12 h 12"/>
                  <a:gd name="T2" fmla="*/ 6 w 52"/>
                  <a:gd name="T3" fmla="*/ 12 h 12"/>
                  <a:gd name="T4" fmla="*/ 0 w 52"/>
                  <a:gd name="T5" fmla="*/ 6 h 12"/>
                  <a:gd name="T6" fmla="*/ 6 w 52"/>
                  <a:gd name="T7" fmla="*/ 0 h 12"/>
                  <a:gd name="T8" fmla="*/ 46 w 52"/>
                  <a:gd name="T9" fmla="*/ 0 h 12"/>
                  <a:gd name="T10" fmla="*/ 52 w 52"/>
                  <a:gd name="T11" fmla="*/ 6 h 12"/>
                  <a:gd name="T12" fmla="*/ 46 w 5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52" h="12">
                    <a:moveTo>
                      <a:pt x="46" y="12"/>
                    </a:moveTo>
                    <a:cubicBezTo>
                      <a:pt x="6" y="12"/>
                      <a:pt x="6" y="12"/>
                      <a:pt x="6" y="12"/>
                    </a:cubicBezTo>
                    <a:cubicBezTo>
                      <a:pt x="3" y="12"/>
                      <a:pt x="0" y="9"/>
                      <a:pt x="0" y="6"/>
                    </a:cubicBezTo>
                    <a:cubicBezTo>
                      <a:pt x="0" y="3"/>
                      <a:pt x="3" y="0"/>
                      <a:pt x="6" y="0"/>
                    </a:cubicBezTo>
                    <a:cubicBezTo>
                      <a:pt x="46" y="0"/>
                      <a:pt x="46" y="0"/>
                      <a:pt x="46" y="0"/>
                    </a:cubicBezTo>
                    <a:cubicBezTo>
                      <a:pt x="49" y="0"/>
                      <a:pt x="52" y="3"/>
                      <a:pt x="52" y="6"/>
                    </a:cubicBezTo>
                    <a:cubicBezTo>
                      <a:pt x="52" y="9"/>
                      <a:pt x="49" y="12"/>
                      <a:pt x="46"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25" name="Oval 131">
                <a:extLst>
                  <a:ext uri="{FF2B5EF4-FFF2-40B4-BE49-F238E27FC236}">
                    <a16:creationId xmlns:a16="http://schemas.microsoft.com/office/drawing/2014/main" id="{24458C8F-8D56-AC4B-8378-B044656491D3}"/>
                  </a:ext>
                </a:extLst>
              </p:cNvPr>
              <p:cNvSpPr>
                <a:spLocks noChangeArrowheads="1"/>
              </p:cNvSpPr>
              <p:nvPr/>
            </p:nvSpPr>
            <p:spPr bwMode="gray">
              <a:xfrm>
                <a:off x="3830" y="2238"/>
                <a:ext cx="26" cy="2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26" name="Freeform 132">
                <a:extLst>
                  <a:ext uri="{FF2B5EF4-FFF2-40B4-BE49-F238E27FC236}">
                    <a16:creationId xmlns:a16="http://schemas.microsoft.com/office/drawing/2014/main" id="{5DA4EA5E-C386-F84D-9777-5214F3482BA3}"/>
                  </a:ext>
                </a:extLst>
              </p:cNvPr>
              <p:cNvSpPr>
                <a:spLocks/>
              </p:cNvSpPr>
              <p:nvPr/>
            </p:nvSpPr>
            <p:spPr bwMode="gray">
              <a:xfrm>
                <a:off x="3789" y="2068"/>
                <a:ext cx="107" cy="157"/>
              </a:xfrm>
              <a:custGeom>
                <a:avLst/>
                <a:gdLst>
                  <a:gd name="T0" fmla="*/ 0 w 98"/>
                  <a:gd name="T1" fmla="*/ 8 h 140"/>
                  <a:gd name="T2" fmla="*/ 0 w 98"/>
                  <a:gd name="T3" fmla="*/ 132 h 140"/>
                  <a:gd name="T4" fmla="*/ 8 w 98"/>
                  <a:gd name="T5" fmla="*/ 140 h 140"/>
                  <a:gd name="T6" fmla="*/ 90 w 98"/>
                  <a:gd name="T7" fmla="*/ 140 h 140"/>
                  <a:gd name="T8" fmla="*/ 98 w 98"/>
                  <a:gd name="T9" fmla="*/ 132 h 140"/>
                  <a:gd name="T10" fmla="*/ 98 w 98"/>
                  <a:gd name="T11" fmla="*/ 8 h 140"/>
                  <a:gd name="T12" fmla="*/ 90 w 98"/>
                  <a:gd name="T13" fmla="*/ 0 h 140"/>
                  <a:gd name="T14" fmla="*/ 8 w 98"/>
                  <a:gd name="T15" fmla="*/ 0 h 140"/>
                  <a:gd name="T16" fmla="*/ 0 w 98"/>
                  <a:gd name="T17" fmla="*/ 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140">
                    <a:moveTo>
                      <a:pt x="0" y="8"/>
                    </a:moveTo>
                    <a:cubicBezTo>
                      <a:pt x="0" y="132"/>
                      <a:pt x="0" y="132"/>
                      <a:pt x="0" y="132"/>
                    </a:cubicBezTo>
                    <a:cubicBezTo>
                      <a:pt x="0" y="136"/>
                      <a:pt x="3" y="140"/>
                      <a:pt x="8" y="140"/>
                    </a:cubicBezTo>
                    <a:cubicBezTo>
                      <a:pt x="90" y="140"/>
                      <a:pt x="90" y="140"/>
                      <a:pt x="90" y="140"/>
                    </a:cubicBezTo>
                    <a:cubicBezTo>
                      <a:pt x="95" y="140"/>
                      <a:pt x="98" y="136"/>
                      <a:pt x="98" y="132"/>
                    </a:cubicBezTo>
                    <a:cubicBezTo>
                      <a:pt x="98" y="8"/>
                      <a:pt x="98" y="8"/>
                      <a:pt x="98" y="8"/>
                    </a:cubicBezTo>
                    <a:cubicBezTo>
                      <a:pt x="98" y="4"/>
                      <a:pt x="95" y="0"/>
                      <a:pt x="90" y="0"/>
                    </a:cubicBezTo>
                    <a:cubicBezTo>
                      <a:pt x="8" y="0"/>
                      <a:pt x="8" y="0"/>
                      <a:pt x="8" y="0"/>
                    </a:cubicBezTo>
                    <a:cubicBezTo>
                      <a:pt x="3" y="0"/>
                      <a:pt x="0" y="4"/>
                      <a:pt x="0" y="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27" name="Freeform 133">
                <a:extLst>
                  <a:ext uri="{FF2B5EF4-FFF2-40B4-BE49-F238E27FC236}">
                    <a16:creationId xmlns:a16="http://schemas.microsoft.com/office/drawing/2014/main" id="{CC70372F-3E94-3D46-93F1-5EED48FEC565}"/>
                  </a:ext>
                </a:extLst>
              </p:cNvPr>
              <p:cNvSpPr>
                <a:spLocks/>
              </p:cNvSpPr>
              <p:nvPr/>
            </p:nvSpPr>
            <p:spPr bwMode="gray">
              <a:xfrm>
                <a:off x="3749" y="2064"/>
                <a:ext cx="13" cy="31"/>
              </a:xfrm>
              <a:custGeom>
                <a:avLst/>
                <a:gdLst>
                  <a:gd name="T0" fmla="*/ 6 w 12"/>
                  <a:gd name="T1" fmla="*/ 28 h 28"/>
                  <a:gd name="T2" fmla="*/ 0 w 12"/>
                  <a:gd name="T3" fmla="*/ 22 h 28"/>
                  <a:gd name="T4" fmla="*/ 0 w 12"/>
                  <a:gd name="T5" fmla="*/ 6 h 28"/>
                  <a:gd name="T6" fmla="*/ 6 w 12"/>
                  <a:gd name="T7" fmla="*/ 0 h 28"/>
                  <a:gd name="T8" fmla="*/ 12 w 12"/>
                  <a:gd name="T9" fmla="*/ 6 h 28"/>
                  <a:gd name="T10" fmla="*/ 12 w 12"/>
                  <a:gd name="T11" fmla="*/ 22 h 28"/>
                  <a:gd name="T12" fmla="*/ 6 w 12"/>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2" h="28">
                    <a:moveTo>
                      <a:pt x="6" y="28"/>
                    </a:moveTo>
                    <a:cubicBezTo>
                      <a:pt x="3" y="28"/>
                      <a:pt x="0" y="25"/>
                      <a:pt x="0" y="22"/>
                    </a:cubicBezTo>
                    <a:cubicBezTo>
                      <a:pt x="0" y="6"/>
                      <a:pt x="0" y="6"/>
                      <a:pt x="0" y="6"/>
                    </a:cubicBezTo>
                    <a:cubicBezTo>
                      <a:pt x="0" y="3"/>
                      <a:pt x="3" y="0"/>
                      <a:pt x="6" y="0"/>
                    </a:cubicBezTo>
                    <a:cubicBezTo>
                      <a:pt x="9" y="0"/>
                      <a:pt x="12" y="3"/>
                      <a:pt x="12" y="6"/>
                    </a:cubicBezTo>
                    <a:cubicBezTo>
                      <a:pt x="12" y="22"/>
                      <a:pt x="12" y="22"/>
                      <a:pt x="12" y="22"/>
                    </a:cubicBezTo>
                    <a:cubicBezTo>
                      <a:pt x="12" y="25"/>
                      <a:pt x="9" y="28"/>
                      <a:pt x="6"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28" name="Freeform 134">
                <a:extLst>
                  <a:ext uri="{FF2B5EF4-FFF2-40B4-BE49-F238E27FC236}">
                    <a16:creationId xmlns:a16="http://schemas.microsoft.com/office/drawing/2014/main" id="{A60D9AC4-6FD8-8343-A564-96545F48E185}"/>
                  </a:ext>
                </a:extLst>
              </p:cNvPr>
              <p:cNvSpPr>
                <a:spLocks/>
              </p:cNvSpPr>
              <p:nvPr/>
            </p:nvSpPr>
            <p:spPr bwMode="gray">
              <a:xfrm>
                <a:off x="3749" y="2118"/>
                <a:ext cx="13" cy="31"/>
              </a:xfrm>
              <a:custGeom>
                <a:avLst/>
                <a:gdLst>
                  <a:gd name="T0" fmla="*/ 6 w 12"/>
                  <a:gd name="T1" fmla="*/ 28 h 28"/>
                  <a:gd name="T2" fmla="*/ 0 w 12"/>
                  <a:gd name="T3" fmla="*/ 22 h 28"/>
                  <a:gd name="T4" fmla="*/ 0 w 12"/>
                  <a:gd name="T5" fmla="*/ 6 h 28"/>
                  <a:gd name="T6" fmla="*/ 6 w 12"/>
                  <a:gd name="T7" fmla="*/ 0 h 28"/>
                  <a:gd name="T8" fmla="*/ 12 w 12"/>
                  <a:gd name="T9" fmla="*/ 6 h 28"/>
                  <a:gd name="T10" fmla="*/ 12 w 12"/>
                  <a:gd name="T11" fmla="*/ 22 h 28"/>
                  <a:gd name="T12" fmla="*/ 6 w 12"/>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2" h="28">
                    <a:moveTo>
                      <a:pt x="6" y="28"/>
                    </a:moveTo>
                    <a:cubicBezTo>
                      <a:pt x="3" y="28"/>
                      <a:pt x="0" y="25"/>
                      <a:pt x="0" y="22"/>
                    </a:cubicBezTo>
                    <a:cubicBezTo>
                      <a:pt x="0" y="6"/>
                      <a:pt x="0" y="6"/>
                      <a:pt x="0" y="6"/>
                    </a:cubicBezTo>
                    <a:cubicBezTo>
                      <a:pt x="0" y="3"/>
                      <a:pt x="3" y="0"/>
                      <a:pt x="6" y="0"/>
                    </a:cubicBezTo>
                    <a:cubicBezTo>
                      <a:pt x="9" y="0"/>
                      <a:pt x="12" y="3"/>
                      <a:pt x="12" y="6"/>
                    </a:cubicBezTo>
                    <a:cubicBezTo>
                      <a:pt x="12" y="22"/>
                      <a:pt x="12" y="22"/>
                      <a:pt x="12" y="22"/>
                    </a:cubicBezTo>
                    <a:cubicBezTo>
                      <a:pt x="12" y="25"/>
                      <a:pt x="9" y="28"/>
                      <a:pt x="6"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grpSp>
        <p:grpSp>
          <p:nvGrpSpPr>
            <p:cNvPr id="12" name="Group 71">
              <a:extLst>
                <a:ext uri="{FF2B5EF4-FFF2-40B4-BE49-F238E27FC236}">
                  <a16:creationId xmlns:a16="http://schemas.microsoft.com/office/drawing/2014/main" id="{357BD9A9-576E-3049-8F0A-F1C5289AAA09}"/>
                </a:ext>
              </a:extLst>
            </p:cNvPr>
            <p:cNvGrpSpPr>
              <a:grpSpLocks noChangeAspect="1"/>
            </p:cNvGrpSpPr>
            <p:nvPr/>
          </p:nvGrpSpPr>
          <p:grpSpPr bwMode="gray">
            <a:xfrm>
              <a:off x="3736630" y="2197849"/>
              <a:ext cx="383612" cy="600055"/>
              <a:chOff x="1956" y="1891"/>
              <a:chExt cx="218" cy="341"/>
            </a:xfrm>
          </p:grpSpPr>
          <p:sp>
            <p:nvSpPr>
              <p:cNvPr id="21" name="Freeform 72">
                <a:extLst>
                  <a:ext uri="{FF2B5EF4-FFF2-40B4-BE49-F238E27FC236}">
                    <a16:creationId xmlns:a16="http://schemas.microsoft.com/office/drawing/2014/main" id="{55D3E199-CEC1-774F-8BF8-5B3F45FE5039}"/>
                  </a:ext>
                </a:extLst>
              </p:cNvPr>
              <p:cNvSpPr>
                <a:spLocks noEditPoints="1"/>
              </p:cNvSpPr>
              <p:nvPr/>
            </p:nvSpPr>
            <p:spPr bwMode="gray">
              <a:xfrm>
                <a:off x="1956" y="1891"/>
                <a:ext cx="218" cy="341"/>
              </a:xfrm>
              <a:custGeom>
                <a:avLst/>
                <a:gdLst>
                  <a:gd name="T0" fmla="*/ 150 w 156"/>
                  <a:gd name="T1" fmla="*/ 96 h 236"/>
                  <a:gd name="T2" fmla="*/ 140 w 156"/>
                  <a:gd name="T3" fmla="*/ 96 h 236"/>
                  <a:gd name="T4" fmla="*/ 140 w 156"/>
                  <a:gd name="T5" fmla="*/ 58 h 236"/>
                  <a:gd name="T6" fmla="*/ 78 w 156"/>
                  <a:gd name="T7" fmla="*/ 0 h 236"/>
                  <a:gd name="T8" fmla="*/ 16 w 156"/>
                  <a:gd name="T9" fmla="*/ 58 h 236"/>
                  <a:gd name="T10" fmla="*/ 16 w 156"/>
                  <a:gd name="T11" fmla="*/ 96 h 236"/>
                  <a:gd name="T12" fmla="*/ 6 w 156"/>
                  <a:gd name="T13" fmla="*/ 96 h 236"/>
                  <a:gd name="T14" fmla="*/ 0 w 156"/>
                  <a:gd name="T15" fmla="*/ 102 h 236"/>
                  <a:gd name="T16" fmla="*/ 0 w 156"/>
                  <a:gd name="T17" fmla="*/ 158 h 236"/>
                  <a:gd name="T18" fmla="*/ 78 w 156"/>
                  <a:gd name="T19" fmla="*/ 236 h 236"/>
                  <a:gd name="T20" fmla="*/ 156 w 156"/>
                  <a:gd name="T21" fmla="*/ 158 h 236"/>
                  <a:gd name="T22" fmla="*/ 156 w 156"/>
                  <a:gd name="T23" fmla="*/ 102 h 236"/>
                  <a:gd name="T24" fmla="*/ 150 w 156"/>
                  <a:gd name="T25" fmla="*/ 96 h 236"/>
                  <a:gd name="T26" fmla="*/ 28 w 156"/>
                  <a:gd name="T27" fmla="*/ 58 h 236"/>
                  <a:gd name="T28" fmla="*/ 78 w 156"/>
                  <a:gd name="T29" fmla="*/ 12 h 236"/>
                  <a:gd name="T30" fmla="*/ 128 w 156"/>
                  <a:gd name="T31" fmla="*/ 58 h 236"/>
                  <a:gd name="T32" fmla="*/ 128 w 156"/>
                  <a:gd name="T33" fmla="*/ 96 h 236"/>
                  <a:gd name="T34" fmla="*/ 28 w 156"/>
                  <a:gd name="T35" fmla="*/ 96 h 236"/>
                  <a:gd name="T36" fmla="*/ 28 w 156"/>
                  <a:gd name="T37" fmla="*/ 58 h 236"/>
                  <a:gd name="T38" fmla="*/ 144 w 156"/>
                  <a:gd name="T39" fmla="*/ 158 h 236"/>
                  <a:gd name="T40" fmla="*/ 78 w 156"/>
                  <a:gd name="T41" fmla="*/ 224 h 236"/>
                  <a:gd name="T42" fmla="*/ 12 w 156"/>
                  <a:gd name="T43" fmla="*/ 158 h 236"/>
                  <a:gd name="T44" fmla="*/ 12 w 156"/>
                  <a:gd name="T45" fmla="*/ 108 h 236"/>
                  <a:gd name="T46" fmla="*/ 144 w 156"/>
                  <a:gd name="T47" fmla="*/ 108 h 236"/>
                  <a:gd name="T48" fmla="*/ 144 w 156"/>
                  <a:gd name="T49" fmla="*/ 15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236">
                    <a:moveTo>
                      <a:pt x="150" y="96"/>
                    </a:moveTo>
                    <a:cubicBezTo>
                      <a:pt x="140" y="96"/>
                      <a:pt x="140" y="96"/>
                      <a:pt x="140" y="96"/>
                    </a:cubicBezTo>
                    <a:cubicBezTo>
                      <a:pt x="140" y="58"/>
                      <a:pt x="140" y="58"/>
                      <a:pt x="140" y="58"/>
                    </a:cubicBezTo>
                    <a:cubicBezTo>
                      <a:pt x="140" y="26"/>
                      <a:pt x="112" y="0"/>
                      <a:pt x="78" y="0"/>
                    </a:cubicBezTo>
                    <a:cubicBezTo>
                      <a:pt x="44" y="0"/>
                      <a:pt x="16" y="26"/>
                      <a:pt x="16" y="58"/>
                    </a:cubicBezTo>
                    <a:cubicBezTo>
                      <a:pt x="16" y="96"/>
                      <a:pt x="16" y="96"/>
                      <a:pt x="16" y="96"/>
                    </a:cubicBezTo>
                    <a:cubicBezTo>
                      <a:pt x="6" y="96"/>
                      <a:pt x="6" y="96"/>
                      <a:pt x="6" y="96"/>
                    </a:cubicBezTo>
                    <a:cubicBezTo>
                      <a:pt x="3" y="96"/>
                      <a:pt x="0" y="99"/>
                      <a:pt x="0" y="102"/>
                    </a:cubicBezTo>
                    <a:cubicBezTo>
                      <a:pt x="0" y="158"/>
                      <a:pt x="0" y="158"/>
                      <a:pt x="0" y="158"/>
                    </a:cubicBezTo>
                    <a:cubicBezTo>
                      <a:pt x="0" y="201"/>
                      <a:pt x="35" y="236"/>
                      <a:pt x="78" y="236"/>
                    </a:cubicBezTo>
                    <a:cubicBezTo>
                      <a:pt x="121" y="236"/>
                      <a:pt x="156" y="201"/>
                      <a:pt x="156" y="158"/>
                    </a:cubicBezTo>
                    <a:cubicBezTo>
                      <a:pt x="156" y="102"/>
                      <a:pt x="156" y="102"/>
                      <a:pt x="156" y="102"/>
                    </a:cubicBezTo>
                    <a:cubicBezTo>
                      <a:pt x="156" y="99"/>
                      <a:pt x="153" y="96"/>
                      <a:pt x="150" y="96"/>
                    </a:cubicBezTo>
                    <a:close/>
                    <a:moveTo>
                      <a:pt x="28" y="58"/>
                    </a:moveTo>
                    <a:cubicBezTo>
                      <a:pt x="28" y="33"/>
                      <a:pt x="50" y="12"/>
                      <a:pt x="78" y="12"/>
                    </a:cubicBezTo>
                    <a:cubicBezTo>
                      <a:pt x="106" y="12"/>
                      <a:pt x="128" y="33"/>
                      <a:pt x="128" y="58"/>
                    </a:cubicBezTo>
                    <a:cubicBezTo>
                      <a:pt x="128" y="96"/>
                      <a:pt x="128" y="96"/>
                      <a:pt x="128" y="96"/>
                    </a:cubicBezTo>
                    <a:cubicBezTo>
                      <a:pt x="28" y="96"/>
                      <a:pt x="28" y="96"/>
                      <a:pt x="28" y="96"/>
                    </a:cubicBezTo>
                    <a:lnTo>
                      <a:pt x="28" y="58"/>
                    </a:lnTo>
                    <a:close/>
                    <a:moveTo>
                      <a:pt x="144" y="158"/>
                    </a:moveTo>
                    <a:cubicBezTo>
                      <a:pt x="144" y="194"/>
                      <a:pt x="114" y="224"/>
                      <a:pt x="78" y="224"/>
                    </a:cubicBezTo>
                    <a:cubicBezTo>
                      <a:pt x="42" y="224"/>
                      <a:pt x="12" y="194"/>
                      <a:pt x="12" y="158"/>
                    </a:cubicBezTo>
                    <a:cubicBezTo>
                      <a:pt x="12" y="108"/>
                      <a:pt x="12" y="108"/>
                      <a:pt x="12" y="108"/>
                    </a:cubicBezTo>
                    <a:cubicBezTo>
                      <a:pt x="144" y="108"/>
                      <a:pt x="144" y="108"/>
                      <a:pt x="144" y="108"/>
                    </a:cubicBezTo>
                    <a:lnTo>
                      <a:pt x="144"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22" name="Freeform 73">
                <a:extLst>
                  <a:ext uri="{FF2B5EF4-FFF2-40B4-BE49-F238E27FC236}">
                    <a16:creationId xmlns:a16="http://schemas.microsoft.com/office/drawing/2014/main" id="{14DD5FB4-A409-854C-B5EB-B15312D0394E}"/>
                  </a:ext>
                </a:extLst>
              </p:cNvPr>
              <p:cNvSpPr>
                <a:spLocks/>
              </p:cNvSpPr>
              <p:nvPr/>
            </p:nvSpPr>
            <p:spPr bwMode="gray">
              <a:xfrm>
                <a:off x="2027" y="2066"/>
                <a:ext cx="73" cy="114"/>
              </a:xfrm>
              <a:custGeom>
                <a:avLst/>
                <a:gdLst>
                  <a:gd name="T0" fmla="*/ 52 w 52"/>
                  <a:gd name="T1" fmla="*/ 28 h 79"/>
                  <a:gd name="T2" fmla="*/ 21 w 52"/>
                  <a:gd name="T3" fmla="*/ 4 h 79"/>
                  <a:gd name="T4" fmla="*/ 2 w 52"/>
                  <a:gd name="T5" fmla="*/ 23 h 79"/>
                  <a:gd name="T6" fmla="*/ 19 w 52"/>
                  <a:gd name="T7" fmla="*/ 52 h 79"/>
                  <a:gd name="T8" fmla="*/ 19 w 52"/>
                  <a:gd name="T9" fmla="*/ 75 h 79"/>
                  <a:gd name="T10" fmla="*/ 23 w 52"/>
                  <a:gd name="T11" fmla="*/ 79 h 79"/>
                  <a:gd name="T12" fmla="*/ 31 w 52"/>
                  <a:gd name="T13" fmla="*/ 79 h 79"/>
                  <a:gd name="T14" fmla="*/ 35 w 52"/>
                  <a:gd name="T15" fmla="*/ 75 h 79"/>
                  <a:gd name="T16" fmla="*/ 35 w 52"/>
                  <a:gd name="T17" fmla="*/ 52 h 79"/>
                  <a:gd name="T18" fmla="*/ 52 w 52"/>
                  <a:gd name="T19" fmla="*/ 2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79">
                    <a:moveTo>
                      <a:pt x="52" y="28"/>
                    </a:moveTo>
                    <a:cubicBezTo>
                      <a:pt x="52" y="13"/>
                      <a:pt x="38" y="0"/>
                      <a:pt x="21" y="4"/>
                    </a:cubicBezTo>
                    <a:cubicBezTo>
                      <a:pt x="12" y="6"/>
                      <a:pt x="4" y="14"/>
                      <a:pt x="2" y="23"/>
                    </a:cubicBezTo>
                    <a:cubicBezTo>
                      <a:pt x="0" y="36"/>
                      <a:pt x="7" y="48"/>
                      <a:pt x="19" y="52"/>
                    </a:cubicBezTo>
                    <a:cubicBezTo>
                      <a:pt x="19" y="75"/>
                      <a:pt x="19" y="75"/>
                      <a:pt x="19" y="75"/>
                    </a:cubicBezTo>
                    <a:cubicBezTo>
                      <a:pt x="19" y="77"/>
                      <a:pt x="20" y="79"/>
                      <a:pt x="23" y="79"/>
                    </a:cubicBezTo>
                    <a:cubicBezTo>
                      <a:pt x="31" y="79"/>
                      <a:pt x="31" y="79"/>
                      <a:pt x="31" y="79"/>
                    </a:cubicBezTo>
                    <a:cubicBezTo>
                      <a:pt x="34" y="79"/>
                      <a:pt x="35" y="77"/>
                      <a:pt x="35" y="75"/>
                    </a:cubicBezTo>
                    <a:cubicBezTo>
                      <a:pt x="35" y="52"/>
                      <a:pt x="35" y="52"/>
                      <a:pt x="35" y="52"/>
                    </a:cubicBezTo>
                    <a:cubicBezTo>
                      <a:pt x="45" y="49"/>
                      <a:pt x="52" y="39"/>
                      <a:pt x="52" y="2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grpSp>
        <p:grpSp>
          <p:nvGrpSpPr>
            <p:cNvPr id="13" name="Group 12">
              <a:extLst>
                <a:ext uri="{FF2B5EF4-FFF2-40B4-BE49-F238E27FC236}">
                  <a16:creationId xmlns:a16="http://schemas.microsoft.com/office/drawing/2014/main" id="{878C134D-1735-B441-8FC3-30D38059976C}"/>
                </a:ext>
              </a:extLst>
            </p:cNvPr>
            <p:cNvGrpSpPr>
              <a:grpSpLocks noChangeAspect="1"/>
            </p:cNvGrpSpPr>
            <p:nvPr/>
          </p:nvGrpSpPr>
          <p:grpSpPr bwMode="gray">
            <a:xfrm>
              <a:off x="3782135" y="4481500"/>
              <a:ext cx="502573" cy="418811"/>
              <a:chOff x="5902326" y="2236788"/>
              <a:chExt cx="381000" cy="317500"/>
            </a:xfrm>
          </p:grpSpPr>
          <p:sp>
            <p:nvSpPr>
              <p:cNvPr id="17" name="Freeform 16">
                <a:extLst>
                  <a:ext uri="{FF2B5EF4-FFF2-40B4-BE49-F238E27FC236}">
                    <a16:creationId xmlns:a16="http://schemas.microsoft.com/office/drawing/2014/main" id="{A6596DF7-E077-A84F-A8DC-9F617C9DE554}"/>
                  </a:ext>
                </a:extLst>
              </p:cNvPr>
              <p:cNvSpPr>
                <a:spLocks noEditPoints="1"/>
              </p:cNvSpPr>
              <p:nvPr/>
            </p:nvSpPr>
            <p:spPr bwMode="gray">
              <a:xfrm>
                <a:off x="5902326" y="2265363"/>
                <a:ext cx="381000" cy="246063"/>
              </a:xfrm>
              <a:custGeom>
                <a:avLst/>
                <a:gdLst>
                  <a:gd name="T0" fmla="*/ 214 w 220"/>
                  <a:gd name="T1" fmla="*/ 12 h 140"/>
                  <a:gd name="T2" fmla="*/ 6 w 220"/>
                  <a:gd name="T3" fmla="*/ 12 h 140"/>
                  <a:gd name="T4" fmla="*/ 0 w 220"/>
                  <a:gd name="T5" fmla="*/ 6 h 140"/>
                  <a:gd name="T6" fmla="*/ 6 w 220"/>
                  <a:gd name="T7" fmla="*/ 0 h 140"/>
                  <a:gd name="T8" fmla="*/ 214 w 220"/>
                  <a:gd name="T9" fmla="*/ 0 h 140"/>
                  <a:gd name="T10" fmla="*/ 220 w 220"/>
                  <a:gd name="T11" fmla="*/ 6 h 140"/>
                  <a:gd name="T12" fmla="*/ 214 w 220"/>
                  <a:gd name="T13" fmla="*/ 12 h 140"/>
                  <a:gd name="T14" fmla="*/ 220 w 220"/>
                  <a:gd name="T15" fmla="*/ 70 h 140"/>
                  <a:gd name="T16" fmla="*/ 214 w 220"/>
                  <a:gd name="T17" fmla="*/ 64 h 140"/>
                  <a:gd name="T18" fmla="*/ 6 w 220"/>
                  <a:gd name="T19" fmla="*/ 64 h 140"/>
                  <a:gd name="T20" fmla="*/ 0 w 220"/>
                  <a:gd name="T21" fmla="*/ 70 h 140"/>
                  <a:gd name="T22" fmla="*/ 6 w 220"/>
                  <a:gd name="T23" fmla="*/ 76 h 140"/>
                  <a:gd name="T24" fmla="*/ 214 w 220"/>
                  <a:gd name="T25" fmla="*/ 76 h 140"/>
                  <a:gd name="T26" fmla="*/ 220 w 220"/>
                  <a:gd name="T27" fmla="*/ 70 h 140"/>
                  <a:gd name="T28" fmla="*/ 220 w 220"/>
                  <a:gd name="T29" fmla="*/ 134 h 140"/>
                  <a:gd name="T30" fmla="*/ 214 w 220"/>
                  <a:gd name="T31" fmla="*/ 128 h 140"/>
                  <a:gd name="T32" fmla="*/ 6 w 220"/>
                  <a:gd name="T33" fmla="*/ 128 h 140"/>
                  <a:gd name="T34" fmla="*/ 0 w 220"/>
                  <a:gd name="T35" fmla="*/ 134 h 140"/>
                  <a:gd name="T36" fmla="*/ 6 w 220"/>
                  <a:gd name="T37" fmla="*/ 140 h 140"/>
                  <a:gd name="T38" fmla="*/ 214 w 220"/>
                  <a:gd name="T39" fmla="*/ 140 h 140"/>
                  <a:gd name="T40" fmla="*/ 220 w 220"/>
                  <a:gd name="T41"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0" h="140">
                    <a:moveTo>
                      <a:pt x="214" y="12"/>
                    </a:moveTo>
                    <a:cubicBezTo>
                      <a:pt x="6" y="12"/>
                      <a:pt x="6" y="12"/>
                      <a:pt x="6" y="12"/>
                    </a:cubicBezTo>
                    <a:cubicBezTo>
                      <a:pt x="3" y="12"/>
                      <a:pt x="0" y="9"/>
                      <a:pt x="0" y="6"/>
                    </a:cubicBezTo>
                    <a:cubicBezTo>
                      <a:pt x="0" y="3"/>
                      <a:pt x="3" y="0"/>
                      <a:pt x="6" y="0"/>
                    </a:cubicBezTo>
                    <a:cubicBezTo>
                      <a:pt x="214" y="0"/>
                      <a:pt x="214" y="0"/>
                      <a:pt x="214" y="0"/>
                    </a:cubicBezTo>
                    <a:cubicBezTo>
                      <a:pt x="217" y="0"/>
                      <a:pt x="220" y="3"/>
                      <a:pt x="220" y="6"/>
                    </a:cubicBezTo>
                    <a:cubicBezTo>
                      <a:pt x="220" y="9"/>
                      <a:pt x="217" y="12"/>
                      <a:pt x="214" y="12"/>
                    </a:cubicBezTo>
                    <a:close/>
                    <a:moveTo>
                      <a:pt x="220" y="70"/>
                    </a:moveTo>
                    <a:cubicBezTo>
                      <a:pt x="220" y="67"/>
                      <a:pt x="217" y="64"/>
                      <a:pt x="214" y="64"/>
                    </a:cubicBezTo>
                    <a:cubicBezTo>
                      <a:pt x="6" y="64"/>
                      <a:pt x="6" y="64"/>
                      <a:pt x="6" y="64"/>
                    </a:cubicBezTo>
                    <a:cubicBezTo>
                      <a:pt x="3" y="64"/>
                      <a:pt x="0" y="67"/>
                      <a:pt x="0" y="70"/>
                    </a:cubicBezTo>
                    <a:cubicBezTo>
                      <a:pt x="0" y="73"/>
                      <a:pt x="3" y="76"/>
                      <a:pt x="6" y="76"/>
                    </a:cubicBezTo>
                    <a:cubicBezTo>
                      <a:pt x="214" y="76"/>
                      <a:pt x="214" y="76"/>
                      <a:pt x="214" y="76"/>
                    </a:cubicBezTo>
                    <a:cubicBezTo>
                      <a:pt x="217" y="76"/>
                      <a:pt x="220" y="73"/>
                      <a:pt x="220" y="70"/>
                    </a:cubicBezTo>
                    <a:close/>
                    <a:moveTo>
                      <a:pt x="220" y="134"/>
                    </a:moveTo>
                    <a:cubicBezTo>
                      <a:pt x="220" y="131"/>
                      <a:pt x="217" y="128"/>
                      <a:pt x="214" y="128"/>
                    </a:cubicBezTo>
                    <a:cubicBezTo>
                      <a:pt x="6" y="128"/>
                      <a:pt x="6" y="128"/>
                      <a:pt x="6" y="128"/>
                    </a:cubicBezTo>
                    <a:cubicBezTo>
                      <a:pt x="3" y="128"/>
                      <a:pt x="0" y="131"/>
                      <a:pt x="0" y="134"/>
                    </a:cubicBezTo>
                    <a:cubicBezTo>
                      <a:pt x="0" y="137"/>
                      <a:pt x="3" y="140"/>
                      <a:pt x="6" y="140"/>
                    </a:cubicBezTo>
                    <a:cubicBezTo>
                      <a:pt x="214" y="140"/>
                      <a:pt x="214" y="140"/>
                      <a:pt x="214" y="140"/>
                    </a:cubicBezTo>
                    <a:cubicBezTo>
                      <a:pt x="217" y="140"/>
                      <a:pt x="220" y="137"/>
                      <a:pt x="220" y="1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18" name="Oval 17">
                <a:extLst>
                  <a:ext uri="{FF2B5EF4-FFF2-40B4-BE49-F238E27FC236}">
                    <a16:creationId xmlns:a16="http://schemas.microsoft.com/office/drawing/2014/main" id="{122797F5-A598-1446-AB66-8E2C4F019409}"/>
                  </a:ext>
                </a:extLst>
              </p:cNvPr>
              <p:cNvSpPr>
                <a:spLocks noChangeArrowheads="1"/>
              </p:cNvSpPr>
              <p:nvPr/>
            </p:nvSpPr>
            <p:spPr bwMode="gray">
              <a:xfrm>
                <a:off x="5957888" y="2236788"/>
                <a:ext cx="90488" cy="92075"/>
              </a:xfrm>
              <a:prstGeom prst="ellipse">
                <a:avLst/>
              </a:pr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19" name="Oval 18">
                <a:extLst>
                  <a:ext uri="{FF2B5EF4-FFF2-40B4-BE49-F238E27FC236}">
                    <a16:creationId xmlns:a16="http://schemas.microsoft.com/office/drawing/2014/main" id="{79DBF2AF-033E-2B4D-9608-4DDECFBA20A0}"/>
                  </a:ext>
                </a:extLst>
              </p:cNvPr>
              <p:cNvSpPr>
                <a:spLocks noChangeArrowheads="1"/>
              </p:cNvSpPr>
              <p:nvPr/>
            </p:nvSpPr>
            <p:spPr bwMode="gray">
              <a:xfrm>
                <a:off x="6124576" y="2349501"/>
                <a:ext cx="88900" cy="92075"/>
              </a:xfrm>
              <a:prstGeom prst="ellipse">
                <a:avLst/>
              </a:pr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20" name="Oval 19">
                <a:extLst>
                  <a:ext uri="{FF2B5EF4-FFF2-40B4-BE49-F238E27FC236}">
                    <a16:creationId xmlns:a16="http://schemas.microsoft.com/office/drawing/2014/main" id="{F8505CA1-A5A6-6D40-BD3C-AEE677D6950C}"/>
                  </a:ext>
                </a:extLst>
              </p:cNvPr>
              <p:cNvSpPr>
                <a:spLocks noChangeArrowheads="1"/>
              </p:cNvSpPr>
              <p:nvPr/>
            </p:nvSpPr>
            <p:spPr bwMode="gray">
              <a:xfrm>
                <a:off x="5999163" y="2462213"/>
                <a:ext cx="90488" cy="92075"/>
              </a:xfrm>
              <a:prstGeom prst="ellipse">
                <a:avLst/>
              </a:pr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grpSp>
        <p:grpSp>
          <p:nvGrpSpPr>
            <p:cNvPr id="14" name="Group 27">
              <a:extLst>
                <a:ext uri="{FF2B5EF4-FFF2-40B4-BE49-F238E27FC236}">
                  <a16:creationId xmlns:a16="http://schemas.microsoft.com/office/drawing/2014/main" id="{95EC2FC1-A760-A444-9D54-1943BD8D2903}"/>
                </a:ext>
              </a:extLst>
            </p:cNvPr>
            <p:cNvGrpSpPr>
              <a:grpSpLocks noChangeAspect="1"/>
            </p:cNvGrpSpPr>
            <p:nvPr/>
          </p:nvGrpSpPr>
          <p:grpSpPr bwMode="gray">
            <a:xfrm>
              <a:off x="4122971" y="3302582"/>
              <a:ext cx="501389" cy="536295"/>
              <a:chOff x="6928" y="3303"/>
              <a:chExt cx="316" cy="338"/>
            </a:xfrm>
          </p:grpSpPr>
          <p:sp>
            <p:nvSpPr>
              <p:cNvPr id="15" name="Freeform 28">
                <a:extLst>
                  <a:ext uri="{FF2B5EF4-FFF2-40B4-BE49-F238E27FC236}">
                    <a16:creationId xmlns:a16="http://schemas.microsoft.com/office/drawing/2014/main" id="{EC01F3BD-EC25-354F-BED4-F026CF81097B}"/>
                  </a:ext>
                </a:extLst>
              </p:cNvPr>
              <p:cNvSpPr>
                <a:spLocks/>
              </p:cNvSpPr>
              <p:nvPr/>
            </p:nvSpPr>
            <p:spPr bwMode="gray">
              <a:xfrm>
                <a:off x="6988" y="3391"/>
                <a:ext cx="166" cy="145"/>
              </a:xfrm>
              <a:custGeom>
                <a:avLst/>
                <a:gdLst>
                  <a:gd name="T0" fmla="*/ 118 w 128"/>
                  <a:gd name="T1" fmla="*/ 77 h 108"/>
                  <a:gd name="T2" fmla="*/ 118 w 128"/>
                  <a:gd name="T3" fmla="*/ 60 h 108"/>
                  <a:gd name="T4" fmla="*/ 104 w 128"/>
                  <a:gd name="T5" fmla="*/ 46 h 108"/>
                  <a:gd name="T6" fmla="*/ 70 w 128"/>
                  <a:gd name="T7" fmla="*/ 46 h 108"/>
                  <a:gd name="T8" fmla="*/ 70 w 128"/>
                  <a:gd name="T9" fmla="*/ 31 h 108"/>
                  <a:gd name="T10" fmla="*/ 80 w 128"/>
                  <a:gd name="T11" fmla="*/ 16 h 108"/>
                  <a:gd name="T12" fmla="*/ 64 w 128"/>
                  <a:gd name="T13" fmla="*/ 0 h 108"/>
                  <a:gd name="T14" fmla="*/ 48 w 128"/>
                  <a:gd name="T15" fmla="*/ 16 h 108"/>
                  <a:gd name="T16" fmla="*/ 58 w 128"/>
                  <a:gd name="T17" fmla="*/ 31 h 108"/>
                  <a:gd name="T18" fmla="*/ 58 w 128"/>
                  <a:gd name="T19" fmla="*/ 46 h 108"/>
                  <a:gd name="T20" fmla="*/ 24 w 128"/>
                  <a:gd name="T21" fmla="*/ 46 h 108"/>
                  <a:gd name="T22" fmla="*/ 10 w 128"/>
                  <a:gd name="T23" fmla="*/ 60 h 108"/>
                  <a:gd name="T24" fmla="*/ 10 w 128"/>
                  <a:gd name="T25" fmla="*/ 77 h 108"/>
                  <a:gd name="T26" fmla="*/ 0 w 128"/>
                  <a:gd name="T27" fmla="*/ 92 h 108"/>
                  <a:gd name="T28" fmla="*/ 16 w 128"/>
                  <a:gd name="T29" fmla="*/ 108 h 108"/>
                  <a:gd name="T30" fmla="*/ 32 w 128"/>
                  <a:gd name="T31" fmla="*/ 92 h 108"/>
                  <a:gd name="T32" fmla="*/ 22 w 128"/>
                  <a:gd name="T33" fmla="*/ 77 h 108"/>
                  <a:gd name="T34" fmla="*/ 22 w 128"/>
                  <a:gd name="T35" fmla="*/ 60 h 108"/>
                  <a:gd name="T36" fmla="*/ 24 w 128"/>
                  <a:gd name="T37" fmla="*/ 58 h 108"/>
                  <a:gd name="T38" fmla="*/ 58 w 128"/>
                  <a:gd name="T39" fmla="*/ 58 h 108"/>
                  <a:gd name="T40" fmla="*/ 58 w 128"/>
                  <a:gd name="T41" fmla="*/ 77 h 108"/>
                  <a:gd name="T42" fmla="*/ 48 w 128"/>
                  <a:gd name="T43" fmla="*/ 92 h 108"/>
                  <a:gd name="T44" fmla="*/ 64 w 128"/>
                  <a:gd name="T45" fmla="*/ 108 h 108"/>
                  <a:gd name="T46" fmla="*/ 80 w 128"/>
                  <a:gd name="T47" fmla="*/ 92 h 108"/>
                  <a:gd name="T48" fmla="*/ 70 w 128"/>
                  <a:gd name="T49" fmla="*/ 77 h 108"/>
                  <a:gd name="T50" fmla="*/ 70 w 128"/>
                  <a:gd name="T51" fmla="*/ 58 h 108"/>
                  <a:gd name="T52" fmla="*/ 104 w 128"/>
                  <a:gd name="T53" fmla="*/ 58 h 108"/>
                  <a:gd name="T54" fmla="*/ 106 w 128"/>
                  <a:gd name="T55" fmla="*/ 60 h 108"/>
                  <a:gd name="T56" fmla="*/ 106 w 128"/>
                  <a:gd name="T57" fmla="*/ 77 h 108"/>
                  <a:gd name="T58" fmla="*/ 96 w 128"/>
                  <a:gd name="T59" fmla="*/ 92 h 108"/>
                  <a:gd name="T60" fmla="*/ 112 w 128"/>
                  <a:gd name="T61" fmla="*/ 108 h 108"/>
                  <a:gd name="T62" fmla="*/ 128 w 128"/>
                  <a:gd name="T63" fmla="*/ 92 h 108"/>
                  <a:gd name="T64" fmla="*/ 118 w 128"/>
                  <a:gd name="T65" fmla="*/ 7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08">
                    <a:moveTo>
                      <a:pt x="118" y="77"/>
                    </a:moveTo>
                    <a:cubicBezTo>
                      <a:pt x="118" y="60"/>
                      <a:pt x="118" y="60"/>
                      <a:pt x="118" y="60"/>
                    </a:cubicBezTo>
                    <a:cubicBezTo>
                      <a:pt x="118" y="52"/>
                      <a:pt x="112" y="46"/>
                      <a:pt x="104" y="46"/>
                    </a:cubicBezTo>
                    <a:cubicBezTo>
                      <a:pt x="70" y="46"/>
                      <a:pt x="70" y="46"/>
                      <a:pt x="70" y="46"/>
                    </a:cubicBezTo>
                    <a:cubicBezTo>
                      <a:pt x="70" y="31"/>
                      <a:pt x="70" y="31"/>
                      <a:pt x="70" y="31"/>
                    </a:cubicBezTo>
                    <a:cubicBezTo>
                      <a:pt x="76" y="29"/>
                      <a:pt x="80" y="23"/>
                      <a:pt x="80" y="16"/>
                    </a:cubicBezTo>
                    <a:cubicBezTo>
                      <a:pt x="80" y="7"/>
                      <a:pt x="73" y="0"/>
                      <a:pt x="64" y="0"/>
                    </a:cubicBezTo>
                    <a:cubicBezTo>
                      <a:pt x="55" y="0"/>
                      <a:pt x="48" y="7"/>
                      <a:pt x="48" y="16"/>
                    </a:cubicBezTo>
                    <a:cubicBezTo>
                      <a:pt x="48" y="23"/>
                      <a:pt x="52" y="29"/>
                      <a:pt x="58" y="31"/>
                    </a:cubicBezTo>
                    <a:cubicBezTo>
                      <a:pt x="58" y="46"/>
                      <a:pt x="58" y="46"/>
                      <a:pt x="58" y="46"/>
                    </a:cubicBezTo>
                    <a:cubicBezTo>
                      <a:pt x="24" y="46"/>
                      <a:pt x="24" y="46"/>
                      <a:pt x="24" y="46"/>
                    </a:cubicBezTo>
                    <a:cubicBezTo>
                      <a:pt x="16" y="46"/>
                      <a:pt x="10" y="52"/>
                      <a:pt x="10" y="60"/>
                    </a:cubicBezTo>
                    <a:cubicBezTo>
                      <a:pt x="10" y="77"/>
                      <a:pt x="10" y="77"/>
                      <a:pt x="10" y="77"/>
                    </a:cubicBezTo>
                    <a:cubicBezTo>
                      <a:pt x="4" y="80"/>
                      <a:pt x="0" y="86"/>
                      <a:pt x="0" y="92"/>
                    </a:cubicBezTo>
                    <a:cubicBezTo>
                      <a:pt x="0" y="101"/>
                      <a:pt x="7" y="108"/>
                      <a:pt x="16" y="108"/>
                    </a:cubicBezTo>
                    <a:cubicBezTo>
                      <a:pt x="25" y="108"/>
                      <a:pt x="32" y="101"/>
                      <a:pt x="32" y="92"/>
                    </a:cubicBezTo>
                    <a:cubicBezTo>
                      <a:pt x="32" y="86"/>
                      <a:pt x="28" y="80"/>
                      <a:pt x="22" y="77"/>
                    </a:cubicBezTo>
                    <a:cubicBezTo>
                      <a:pt x="22" y="60"/>
                      <a:pt x="22" y="60"/>
                      <a:pt x="22" y="60"/>
                    </a:cubicBezTo>
                    <a:cubicBezTo>
                      <a:pt x="22" y="59"/>
                      <a:pt x="23" y="58"/>
                      <a:pt x="24" y="58"/>
                    </a:cubicBezTo>
                    <a:cubicBezTo>
                      <a:pt x="58" y="58"/>
                      <a:pt x="58" y="58"/>
                      <a:pt x="58" y="58"/>
                    </a:cubicBezTo>
                    <a:cubicBezTo>
                      <a:pt x="58" y="77"/>
                      <a:pt x="58" y="77"/>
                      <a:pt x="58" y="77"/>
                    </a:cubicBezTo>
                    <a:cubicBezTo>
                      <a:pt x="52" y="80"/>
                      <a:pt x="48" y="86"/>
                      <a:pt x="48" y="92"/>
                    </a:cubicBezTo>
                    <a:cubicBezTo>
                      <a:pt x="48" y="101"/>
                      <a:pt x="55" y="108"/>
                      <a:pt x="64" y="108"/>
                    </a:cubicBezTo>
                    <a:cubicBezTo>
                      <a:pt x="73" y="108"/>
                      <a:pt x="80" y="101"/>
                      <a:pt x="80" y="92"/>
                    </a:cubicBezTo>
                    <a:cubicBezTo>
                      <a:pt x="80" y="86"/>
                      <a:pt x="76" y="80"/>
                      <a:pt x="70" y="77"/>
                    </a:cubicBezTo>
                    <a:cubicBezTo>
                      <a:pt x="70" y="58"/>
                      <a:pt x="70" y="58"/>
                      <a:pt x="70" y="58"/>
                    </a:cubicBezTo>
                    <a:cubicBezTo>
                      <a:pt x="104" y="58"/>
                      <a:pt x="104" y="58"/>
                      <a:pt x="104" y="58"/>
                    </a:cubicBezTo>
                    <a:cubicBezTo>
                      <a:pt x="105" y="58"/>
                      <a:pt x="106" y="59"/>
                      <a:pt x="106" y="60"/>
                    </a:cubicBezTo>
                    <a:cubicBezTo>
                      <a:pt x="106" y="77"/>
                      <a:pt x="106" y="77"/>
                      <a:pt x="106" y="77"/>
                    </a:cubicBezTo>
                    <a:cubicBezTo>
                      <a:pt x="100" y="80"/>
                      <a:pt x="96" y="86"/>
                      <a:pt x="96" y="92"/>
                    </a:cubicBezTo>
                    <a:cubicBezTo>
                      <a:pt x="96" y="101"/>
                      <a:pt x="103" y="108"/>
                      <a:pt x="112" y="108"/>
                    </a:cubicBezTo>
                    <a:cubicBezTo>
                      <a:pt x="121" y="108"/>
                      <a:pt x="128" y="101"/>
                      <a:pt x="128" y="92"/>
                    </a:cubicBezTo>
                    <a:cubicBezTo>
                      <a:pt x="128" y="86"/>
                      <a:pt x="124" y="80"/>
                      <a:pt x="118" y="77"/>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sp>
            <p:nvSpPr>
              <p:cNvPr id="16" name="Freeform 29">
                <a:extLst>
                  <a:ext uri="{FF2B5EF4-FFF2-40B4-BE49-F238E27FC236}">
                    <a16:creationId xmlns:a16="http://schemas.microsoft.com/office/drawing/2014/main" id="{A494B594-A50B-9C44-9132-19E469975066}"/>
                  </a:ext>
                </a:extLst>
              </p:cNvPr>
              <p:cNvSpPr>
                <a:spLocks noEditPoints="1"/>
              </p:cNvSpPr>
              <p:nvPr/>
            </p:nvSpPr>
            <p:spPr bwMode="gray">
              <a:xfrm>
                <a:off x="6928" y="3303"/>
                <a:ext cx="316" cy="338"/>
              </a:xfrm>
              <a:custGeom>
                <a:avLst/>
                <a:gdLst>
                  <a:gd name="T0" fmla="*/ 8 w 244"/>
                  <a:gd name="T1" fmla="*/ 126 h 252"/>
                  <a:gd name="T2" fmla="*/ 68 w 244"/>
                  <a:gd name="T3" fmla="*/ 33 h 252"/>
                  <a:gd name="T4" fmla="*/ 76 w 244"/>
                  <a:gd name="T5" fmla="*/ 36 h 252"/>
                  <a:gd name="T6" fmla="*/ 73 w 244"/>
                  <a:gd name="T7" fmla="*/ 44 h 252"/>
                  <a:gd name="T8" fmla="*/ 20 w 244"/>
                  <a:gd name="T9" fmla="*/ 126 h 252"/>
                  <a:gd name="T10" fmla="*/ 50 w 244"/>
                  <a:gd name="T11" fmla="*/ 193 h 252"/>
                  <a:gd name="T12" fmla="*/ 50 w 244"/>
                  <a:gd name="T13" fmla="*/ 202 h 252"/>
                  <a:gd name="T14" fmla="*/ 46 w 244"/>
                  <a:gd name="T15" fmla="*/ 204 h 252"/>
                  <a:gd name="T16" fmla="*/ 42 w 244"/>
                  <a:gd name="T17" fmla="*/ 202 h 252"/>
                  <a:gd name="T18" fmla="*/ 8 w 244"/>
                  <a:gd name="T19" fmla="*/ 126 h 252"/>
                  <a:gd name="T20" fmla="*/ 212 w 244"/>
                  <a:gd name="T21" fmla="*/ 134 h 252"/>
                  <a:gd name="T22" fmla="*/ 185 w 244"/>
                  <a:gd name="T23" fmla="*/ 57 h 252"/>
                  <a:gd name="T24" fmla="*/ 117 w 244"/>
                  <a:gd name="T25" fmla="*/ 24 h 252"/>
                  <a:gd name="T26" fmla="*/ 130 w 244"/>
                  <a:gd name="T27" fmla="*/ 11 h 252"/>
                  <a:gd name="T28" fmla="*/ 130 w 244"/>
                  <a:gd name="T29" fmla="*/ 3 h 252"/>
                  <a:gd name="T30" fmla="*/ 122 w 244"/>
                  <a:gd name="T31" fmla="*/ 3 h 252"/>
                  <a:gd name="T32" fmla="*/ 98 w 244"/>
                  <a:gd name="T33" fmla="*/ 27 h 252"/>
                  <a:gd name="T34" fmla="*/ 96 w 244"/>
                  <a:gd name="T35" fmla="*/ 31 h 252"/>
                  <a:gd name="T36" fmla="*/ 98 w 244"/>
                  <a:gd name="T37" fmla="*/ 35 h 252"/>
                  <a:gd name="T38" fmla="*/ 121 w 244"/>
                  <a:gd name="T39" fmla="*/ 58 h 252"/>
                  <a:gd name="T40" fmla="*/ 126 w 244"/>
                  <a:gd name="T41" fmla="*/ 60 h 252"/>
                  <a:gd name="T42" fmla="*/ 130 w 244"/>
                  <a:gd name="T43" fmla="*/ 58 h 252"/>
                  <a:gd name="T44" fmla="*/ 130 w 244"/>
                  <a:gd name="T45" fmla="*/ 50 h 252"/>
                  <a:gd name="T46" fmla="*/ 116 w 244"/>
                  <a:gd name="T47" fmla="*/ 36 h 252"/>
                  <a:gd name="T48" fmla="*/ 176 w 244"/>
                  <a:gd name="T49" fmla="*/ 65 h 252"/>
                  <a:gd name="T50" fmla="*/ 200 w 244"/>
                  <a:gd name="T51" fmla="*/ 133 h 252"/>
                  <a:gd name="T52" fmla="*/ 108 w 244"/>
                  <a:gd name="T53" fmla="*/ 216 h 252"/>
                  <a:gd name="T54" fmla="*/ 6 w 244"/>
                  <a:gd name="T55" fmla="*/ 216 h 252"/>
                  <a:gd name="T56" fmla="*/ 0 w 244"/>
                  <a:gd name="T57" fmla="*/ 222 h 252"/>
                  <a:gd name="T58" fmla="*/ 6 w 244"/>
                  <a:gd name="T59" fmla="*/ 228 h 252"/>
                  <a:gd name="T60" fmla="*/ 108 w 244"/>
                  <a:gd name="T61" fmla="*/ 228 h 252"/>
                  <a:gd name="T62" fmla="*/ 212 w 244"/>
                  <a:gd name="T63" fmla="*/ 134 h 252"/>
                  <a:gd name="T64" fmla="*/ 242 w 244"/>
                  <a:gd name="T65" fmla="*/ 218 h 252"/>
                  <a:gd name="T66" fmla="*/ 219 w 244"/>
                  <a:gd name="T67" fmla="*/ 195 h 252"/>
                  <a:gd name="T68" fmla="*/ 210 w 244"/>
                  <a:gd name="T69" fmla="*/ 195 h 252"/>
                  <a:gd name="T70" fmla="*/ 210 w 244"/>
                  <a:gd name="T71" fmla="*/ 203 h 252"/>
                  <a:gd name="T72" fmla="*/ 223 w 244"/>
                  <a:gd name="T73" fmla="*/ 216 h 252"/>
                  <a:gd name="T74" fmla="*/ 178 w 244"/>
                  <a:gd name="T75" fmla="*/ 216 h 252"/>
                  <a:gd name="T76" fmla="*/ 172 w 244"/>
                  <a:gd name="T77" fmla="*/ 222 h 252"/>
                  <a:gd name="T78" fmla="*/ 178 w 244"/>
                  <a:gd name="T79" fmla="*/ 228 h 252"/>
                  <a:gd name="T80" fmla="*/ 224 w 244"/>
                  <a:gd name="T81" fmla="*/ 228 h 252"/>
                  <a:gd name="T82" fmla="*/ 210 w 244"/>
                  <a:gd name="T83" fmla="*/ 242 h 252"/>
                  <a:gd name="T84" fmla="*/ 210 w 244"/>
                  <a:gd name="T85" fmla="*/ 250 h 252"/>
                  <a:gd name="T86" fmla="*/ 214 w 244"/>
                  <a:gd name="T87" fmla="*/ 252 h 252"/>
                  <a:gd name="T88" fmla="*/ 218 w 244"/>
                  <a:gd name="T89" fmla="*/ 250 h 252"/>
                  <a:gd name="T90" fmla="*/ 242 w 244"/>
                  <a:gd name="T91" fmla="*/ 226 h 252"/>
                  <a:gd name="T92" fmla="*/ 244 w 244"/>
                  <a:gd name="T93" fmla="*/ 222 h 252"/>
                  <a:gd name="T94" fmla="*/ 242 w 244"/>
                  <a:gd name="T95" fmla="*/ 21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252">
                    <a:moveTo>
                      <a:pt x="8" y="126"/>
                    </a:moveTo>
                    <a:cubicBezTo>
                      <a:pt x="8" y="86"/>
                      <a:pt x="32" y="50"/>
                      <a:pt x="68" y="33"/>
                    </a:cubicBezTo>
                    <a:cubicBezTo>
                      <a:pt x="71" y="32"/>
                      <a:pt x="75" y="33"/>
                      <a:pt x="76" y="36"/>
                    </a:cubicBezTo>
                    <a:cubicBezTo>
                      <a:pt x="78" y="39"/>
                      <a:pt x="76" y="43"/>
                      <a:pt x="73" y="44"/>
                    </a:cubicBezTo>
                    <a:cubicBezTo>
                      <a:pt x="41" y="59"/>
                      <a:pt x="20" y="91"/>
                      <a:pt x="20" y="126"/>
                    </a:cubicBezTo>
                    <a:cubicBezTo>
                      <a:pt x="20" y="152"/>
                      <a:pt x="31" y="176"/>
                      <a:pt x="50" y="193"/>
                    </a:cubicBezTo>
                    <a:cubicBezTo>
                      <a:pt x="52" y="196"/>
                      <a:pt x="53" y="199"/>
                      <a:pt x="50" y="202"/>
                    </a:cubicBezTo>
                    <a:cubicBezTo>
                      <a:pt x="49" y="203"/>
                      <a:pt x="48" y="204"/>
                      <a:pt x="46" y="204"/>
                    </a:cubicBezTo>
                    <a:cubicBezTo>
                      <a:pt x="45" y="204"/>
                      <a:pt x="43" y="203"/>
                      <a:pt x="42" y="202"/>
                    </a:cubicBezTo>
                    <a:cubicBezTo>
                      <a:pt x="20" y="183"/>
                      <a:pt x="8" y="155"/>
                      <a:pt x="8" y="126"/>
                    </a:cubicBezTo>
                    <a:close/>
                    <a:moveTo>
                      <a:pt x="212" y="134"/>
                    </a:moveTo>
                    <a:cubicBezTo>
                      <a:pt x="214" y="105"/>
                      <a:pt x="204" y="77"/>
                      <a:pt x="185" y="57"/>
                    </a:cubicBezTo>
                    <a:cubicBezTo>
                      <a:pt x="167" y="38"/>
                      <a:pt x="143" y="26"/>
                      <a:pt x="117" y="24"/>
                    </a:cubicBezTo>
                    <a:cubicBezTo>
                      <a:pt x="130" y="11"/>
                      <a:pt x="130" y="11"/>
                      <a:pt x="130" y="11"/>
                    </a:cubicBezTo>
                    <a:cubicBezTo>
                      <a:pt x="133" y="9"/>
                      <a:pt x="133" y="5"/>
                      <a:pt x="130" y="3"/>
                    </a:cubicBezTo>
                    <a:cubicBezTo>
                      <a:pt x="128" y="0"/>
                      <a:pt x="124" y="0"/>
                      <a:pt x="122" y="3"/>
                    </a:cubicBezTo>
                    <a:cubicBezTo>
                      <a:pt x="98" y="27"/>
                      <a:pt x="98" y="27"/>
                      <a:pt x="98" y="27"/>
                    </a:cubicBezTo>
                    <a:cubicBezTo>
                      <a:pt x="97" y="28"/>
                      <a:pt x="96" y="29"/>
                      <a:pt x="96" y="31"/>
                    </a:cubicBezTo>
                    <a:cubicBezTo>
                      <a:pt x="96" y="33"/>
                      <a:pt x="97" y="34"/>
                      <a:pt x="98" y="35"/>
                    </a:cubicBezTo>
                    <a:cubicBezTo>
                      <a:pt x="121" y="58"/>
                      <a:pt x="121" y="58"/>
                      <a:pt x="121" y="58"/>
                    </a:cubicBezTo>
                    <a:cubicBezTo>
                      <a:pt x="122" y="60"/>
                      <a:pt x="124" y="60"/>
                      <a:pt x="126" y="60"/>
                    </a:cubicBezTo>
                    <a:cubicBezTo>
                      <a:pt x="127" y="60"/>
                      <a:pt x="129" y="60"/>
                      <a:pt x="130" y="58"/>
                    </a:cubicBezTo>
                    <a:cubicBezTo>
                      <a:pt x="132" y="56"/>
                      <a:pt x="132" y="52"/>
                      <a:pt x="130" y="50"/>
                    </a:cubicBezTo>
                    <a:cubicBezTo>
                      <a:pt x="116" y="36"/>
                      <a:pt x="116" y="36"/>
                      <a:pt x="116" y="36"/>
                    </a:cubicBezTo>
                    <a:cubicBezTo>
                      <a:pt x="139" y="38"/>
                      <a:pt x="160" y="48"/>
                      <a:pt x="176" y="65"/>
                    </a:cubicBezTo>
                    <a:cubicBezTo>
                      <a:pt x="193" y="83"/>
                      <a:pt x="202" y="107"/>
                      <a:pt x="200" y="133"/>
                    </a:cubicBezTo>
                    <a:cubicBezTo>
                      <a:pt x="197" y="178"/>
                      <a:pt x="155" y="216"/>
                      <a:pt x="108" y="216"/>
                    </a:cubicBezTo>
                    <a:cubicBezTo>
                      <a:pt x="6" y="216"/>
                      <a:pt x="6" y="216"/>
                      <a:pt x="6" y="216"/>
                    </a:cubicBezTo>
                    <a:cubicBezTo>
                      <a:pt x="3" y="216"/>
                      <a:pt x="0" y="219"/>
                      <a:pt x="0" y="222"/>
                    </a:cubicBezTo>
                    <a:cubicBezTo>
                      <a:pt x="0" y="225"/>
                      <a:pt x="3" y="228"/>
                      <a:pt x="6" y="228"/>
                    </a:cubicBezTo>
                    <a:cubicBezTo>
                      <a:pt x="108" y="228"/>
                      <a:pt x="108" y="228"/>
                      <a:pt x="108" y="228"/>
                    </a:cubicBezTo>
                    <a:cubicBezTo>
                      <a:pt x="161" y="228"/>
                      <a:pt x="208" y="185"/>
                      <a:pt x="212" y="134"/>
                    </a:cubicBezTo>
                    <a:close/>
                    <a:moveTo>
                      <a:pt x="242" y="218"/>
                    </a:moveTo>
                    <a:cubicBezTo>
                      <a:pt x="219" y="195"/>
                      <a:pt x="219" y="195"/>
                      <a:pt x="219" y="195"/>
                    </a:cubicBezTo>
                    <a:cubicBezTo>
                      <a:pt x="216" y="192"/>
                      <a:pt x="213" y="192"/>
                      <a:pt x="210" y="195"/>
                    </a:cubicBezTo>
                    <a:cubicBezTo>
                      <a:pt x="208" y="197"/>
                      <a:pt x="208" y="201"/>
                      <a:pt x="210" y="203"/>
                    </a:cubicBezTo>
                    <a:cubicBezTo>
                      <a:pt x="223" y="216"/>
                      <a:pt x="223" y="216"/>
                      <a:pt x="223" y="216"/>
                    </a:cubicBezTo>
                    <a:cubicBezTo>
                      <a:pt x="178" y="216"/>
                      <a:pt x="178" y="216"/>
                      <a:pt x="178" y="216"/>
                    </a:cubicBezTo>
                    <a:cubicBezTo>
                      <a:pt x="175" y="216"/>
                      <a:pt x="172" y="219"/>
                      <a:pt x="172" y="222"/>
                    </a:cubicBezTo>
                    <a:cubicBezTo>
                      <a:pt x="172" y="225"/>
                      <a:pt x="175" y="228"/>
                      <a:pt x="178" y="228"/>
                    </a:cubicBezTo>
                    <a:cubicBezTo>
                      <a:pt x="224" y="228"/>
                      <a:pt x="224" y="228"/>
                      <a:pt x="224" y="228"/>
                    </a:cubicBezTo>
                    <a:cubicBezTo>
                      <a:pt x="210" y="242"/>
                      <a:pt x="210" y="242"/>
                      <a:pt x="210" y="242"/>
                    </a:cubicBezTo>
                    <a:cubicBezTo>
                      <a:pt x="207" y="244"/>
                      <a:pt x="207" y="248"/>
                      <a:pt x="210" y="250"/>
                    </a:cubicBezTo>
                    <a:cubicBezTo>
                      <a:pt x="211" y="252"/>
                      <a:pt x="213" y="252"/>
                      <a:pt x="214" y="252"/>
                    </a:cubicBezTo>
                    <a:cubicBezTo>
                      <a:pt x="216" y="252"/>
                      <a:pt x="217" y="252"/>
                      <a:pt x="218" y="250"/>
                    </a:cubicBezTo>
                    <a:cubicBezTo>
                      <a:pt x="242" y="226"/>
                      <a:pt x="242" y="226"/>
                      <a:pt x="242" y="226"/>
                    </a:cubicBezTo>
                    <a:cubicBezTo>
                      <a:pt x="243" y="225"/>
                      <a:pt x="244" y="224"/>
                      <a:pt x="244" y="222"/>
                    </a:cubicBezTo>
                    <a:cubicBezTo>
                      <a:pt x="244" y="220"/>
                      <a:pt x="243" y="219"/>
                      <a:pt x="242" y="2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lnSpc>
                    <a:spcPct val="100000"/>
                  </a:lnSpc>
                  <a:defRPr/>
                </a:pPr>
                <a:endParaRPr lang="en-US" sz="1798">
                  <a:solidFill>
                    <a:srgbClr val="293E40"/>
                  </a:solidFill>
                  <a:latin typeface="Century Gothic" panose="020F0302020204030204"/>
                </a:endParaRPr>
              </a:p>
            </p:txBody>
          </p:sp>
        </p:grpSp>
      </p:grpSp>
    </p:spTree>
    <p:extLst>
      <p:ext uri="{BB962C8B-B14F-4D97-AF65-F5344CB8AC3E}">
        <p14:creationId xmlns:p14="http://schemas.microsoft.com/office/powerpoint/2010/main" val="302451091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2">
    <p:bg bwMode="gray">
      <p:bgPr>
        <a:solidFill>
          <a:schemeClr val="tx1"/>
        </a:solidFill>
        <a:effectLst/>
      </p:bgPr>
    </p:bg>
    <p:spTree>
      <p:nvGrpSpPr>
        <p:cNvPr id="1" name=""/>
        <p:cNvGrpSpPr/>
        <p:nvPr/>
      </p:nvGrpSpPr>
      <p:grpSpPr>
        <a:xfrm>
          <a:off x="0" y="0"/>
          <a:ext cx="0" cy="0"/>
          <a:chOff x="0" y="0"/>
          <a:chExt cx="0" cy="0"/>
        </a:xfrm>
      </p:grpSpPr>
      <p:sp>
        <p:nvSpPr>
          <p:cNvPr id="28" name="Text Placeholder 2"/>
          <p:cNvSpPr>
            <a:spLocks noGrp="1"/>
          </p:cNvSpPr>
          <p:nvPr userDrawn="1">
            <p:ph type="body" sz="quarter" idx="12" hasCustomPrompt="1"/>
          </p:nvPr>
        </p:nvSpPr>
        <p:spPr>
          <a:xfrm>
            <a:off x="679364" y="3727597"/>
            <a:ext cx="10728411" cy="789637"/>
          </a:xfrm>
        </p:spPr>
        <p:txBody>
          <a:bodyPr/>
          <a:lstStyle>
            <a:lvl1pPr marL="0" indent="0">
              <a:lnSpc>
                <a:spcPct val="100000"/>
              </a:lnSpc>
              <a:spcBef>
                <a:spcPts val="0"/>
              </a:spcBef>
              <a:spcAft>
                <a:spcPts val="300"/>
              </a:spcAft>
              <a:buFont typeface="Arial" panose="020B0604020202020204" pitchFamily="34" charset="0"/>
              <a:buNone/>
              <a:defRPr sz="2400" b="0">
                <a:solidFill>
                  <a:schemeClr val="bg2"/>
                </a:solidFill>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30" name="Title 2"/>
          <p:cNvSpPr>
            <a:spLocks noGrp="1"/>
          </p:cNvSpPr>
          <p:nvPr userDrawn="1">
            <p:ph type="title" hasCustomPrompt="1"/>
          </p:nvPr>
        </p:nvSpPr>
        <p:spPr>
          <a:xfrm>
            <a:off x="679364" y="2812640"/>
            <a:ext cx="10728411" cy="789637"/>
          </a:xfrm>
          <a:prstGeom prst="rect">
            <a:avLst/>
          </a:prstGeom>
        </p:spPr>
        <p:txBody>
          <a:bodyPr/>
          <a:lstStyle>
            <a:lvl1pPr marL="0" algn="l" defTabSz="457017" rtl="0" eaLnBrk="1" latinLnBrk="0" hangingPunct="1">
              <a:lnSpc>
                <a:spcPct val="100000"/>
              </a:lnSpc>
              <a:spcBef>
                <a:spcPts val="0"/>
              </a:spcBef>
              <a:buNone/>
              <a:defRPr lang="en-US" sz="5000" b="1" i="0" kern="1200" normalizeH="0" baseline="0" dirty="0">
                <a:solidFill>
                  <a:schemeClr val="bg2"/>
                </a:solidFill>
                <a:latin typeface="+mj-lt"/>
                <a:ea typeface="Gilroy" panose="00000500000000000000" pitchFamily="50" charset="0"/>
                <a:cs typeface="Gilroy" panose="00000500000000000000" pitchFamily="50" charset="0"/>
              </a:defRPr>
            </a:lvl1pPr>
          </a:lstStyle>
          <a:p>
            <a:r>
              <a:rPr lang="en-US"/>
              <a:t>Click to edit master title style</a:t>
            </a:r>
          </a:p>
        </p:txBody>
      </p:sp>
      <p:sp>
        <p:nvSpPr>
          <p:cNvPr id="29" name="Text Placeholder 4"/>
          <p:cNvSpPr>
            <a:spLocks noGrp="1"/>
          </p:cNvSpPr>
          <p:nvPr userDrawn="1">
            <p:ph type="body" sz="quarter" idx="13" hasCustomPrompt="1"/>
          </p:nvPr>
        </p:nvSpPr>
        <p:spPr>
          <a:xfrm>
            <a:off x="688757" y="5207813"/>
            <a:ext cx="6146799" cy="914400"/>
          </a:xfrm>
        </p:spPr>
        <p:txBody>
          <a:bodyPr/>
          <a:lstStyle>
            <a:lvl1pPr marL="0" indent="0">
              <a:lnSpc>
                <a:spcPct val="100000"/>
              </a:lnSpc>
              <a:spcBef>
                <a:spcPts val="200"/>
              </a:spcBef>
              <a:buNone/>
              <a:defRPr sz="1399">
                <a:solidFill>
                  <a:schemeClr val="bg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35" name="Text Placeholder 4"/>
          <p:cNvSpPr>
            <a:spLocks noGrp="1"/>
          </p:cNvSpPr>
          <p:nvPr userDrawn="1">
            <p:ph type="body" sz="quarter" idx="14" hasCustomPrompt="1"/>
          </p:nvPr>
        </p:nvSpPr>
        <p:spPr>
          <a:xfrm>
            <a:off x="688757" y="4815306"/>
            <a:ext cx="6146799" cy="390748"/>
          </a:xfrm>
        </p:spPr>
        <p:txBody>
          <a:bodyPr anchor="b"/>
          <a:lstStyle>
            <a:lvl1pPr marL="0" indent="0">
              <a:lnSpc>
                <a:spcPct val="100000"/>
              </a:lnSpc>
              <a:spcBef>
                <a:spcPts val="200"/>
              </a:spcBef>
              <a:buNone/>
              <a:defRPr sz="1399" b="1">
                <a:solidFill>
                  <a:schemeClr val="bg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55" name="AutoShape 7">
            <a:extLst>
              <a:ext uri="{FF2B5EF4-FFF2-40B4-BE49-F238E27FC236}">
                <a16:creationId xmlns:a16="http://schemas.microsoft.com/office/drawing/2014/main" id="{1EED5B79-0291-4B4B-96E3-3F93438B4A2A}"/>
              </a:ext>
            </a:extLst>
          </p:cNvPr>
          <p:cNvSpPr>
            <a:spLocks noChangeAspect="1" noChangeArrowheads="1" noTextEdit="1"/>
          </p:cNvSpPr>
          <p:nvPr userDrawn="1"/>
        </p:nvSpPr>
        <p:spPr bwMode="auto">
          <a:xfrm>
            <a:off x="3154363" y="0"/>
            <a:ext cx="5880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0921440"/>
      </p:ext>
    </p:extLst>
  </p:cSld>
  <p:clrMapOvr>
    <a:masterClrMapping/>
  </p:clrMapOvr>
  <p:transition>
    <p:fade/>
  </p:transition>
  <p:extLst>
    <p:ext uri="{DCECCB84-F9BA-43D5-87BE-67443E8EF086}">
      <p15:sldGuideLst xmlns:p15="http://schemas.microsoft.com/office/powerpoint/2012/main">
        <p15:guide id="2" pos="346">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hree Content with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lvl1pPr>
          </a:lstStyle>
          <a:p>
            <a:r>
              <a:rPr lang="en-US"/>
              <a:t>Click to edit master title style</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727597"/>
            <a:ext cx="10721975" cy="448056"/>
          </a:xfrm>
        </p:spPr>
        <p:txBody>
          <a:bodyPr vert="horz" lIns="91440" tIns="45720" rIns="91440" bIns="45720" rtlCol="0" anchor="t" anchorCtr="0">
            <a:noAutofit/>
          </a:bodyPr>
          <a:lstStyle>
            <a:lvl1pPr marL="0" indent="0">
              <a:lnSpc>
                <a:spcPct val="100000"/>
              </a:lnSpc>
              <a:spcBef>
                <a:spcPts val="600"/>
              </a:spcBef>
              <a:buNone/>
              <a:defRPr lang="en-US" b="0" dirty="0"/>
            </a:lvl1pPr>
          </a:lstStyle>
          <a:p>
            <a:pPr marL="0" lvl="0" indent="0">
              <a:spcBef>
                <a:spcPts val="200"/>
              </a:spcBef>
              <a:buNone/>
            </a:pPr>
            <a:r>
              <a:rPr lang="en-US"/>
              <a:t>Edit master text styles</a:t>
            </a:r>
          </a:p>
        </p:txBody>
      </p:sp>
      <p:sp>
        <p:nvSpPr>
          <p:cNvPr id="7" name="Text Placeholder 6">
            <a:extLst>
              <a:ext uri="{FF2B5EF4-FFF2-40B4-BE49-F238E27FC236}">
                <a16:creationId xmlns:a16="http://schemas.microsoft.com/office/drawing/2014/main" id="{43CA7AD7-37B9-4CC2-B842-67B21BC7790A}"/>
              </a:ext>
            </a:extLst>
          </p:cNvPr>
          <p:cNvSpPr>
            <a:spLocks noGrp="1"/>
          </p:cNvSpPr>
          <p:nvPr>
            <p:ph type="body" sz="quarter" idx="15"/>
          </p:nvPr>
        </p:nvSpPr>
        <p:spPr>
          <a:xfrm>
            <a:off x="1079916" y="3298443"/>
            <a:ext cx="2743200" cy="669925"/>
          </a:xfrm>
        </p:spPr>
        <p:txBody>
          <a:bodyPr anchor="t"/>
          <a:lstStyle>
            <a:lvl1pPr marL="0" indent="0" algn="l" defTabSz="913852" rtl="0" eaLnBrk="1" latinLnBrk="0" hangingPunct="1">
              <a:lnSpc>
                <a:spcPct val="100000"/>
              </a:lnSpc>
              <a:spcBef>
                <a:spcPts val="600"/>
              </a:spcBef>
              <a:buNone/>
              <a:defRPr lang="en-US" sz="1400" b="1" kern="1200" dirty="0" smtClean="0">
                <a:solidFill>
                  <a:schemeClr val="bg1"/>
                </a:solidFill>
                <a:latin typeface="+mj-lt"/>
                <a:ea typeface="+mn-ea"/>
                <a:cs typeface="+mn-cs"/>
              </a:defRPr>
            </a:lvl1pPr>
          </a:lstStyle>
          <a:p>
            <a:pPr lvl="0"/>
            <a:r>
              <a:rPr lang="en-US"/>
              <a:t>Click to edit Master text styles</a:t>
            </a:r>
          </a:p>
        </p:txBody>
      </p:sp>
      <p:sp>
        <p:nvSpPr>
          <p:cNvPr id="25" name="Text Placeholder 24">
            <a:extLst>
              <a:ext uri="{FF2B5EF4-FFF2-40B4-BE49-F238E27FC236}">
                <a16:creationId xmlns:a16="http://schemas.microsoft.com/office/drawing/2014/main" id="{9B109CEC-962A-4C46-BD7A-8C4CFB851150}"/>
              </a:ext>
            </a:extLst>
          </p:cNvPr>
          <p:cNvSpPr>
            <a:spLocks noGrp="1"/>
          </p:cNvSpPr>
          <p:nvPr>
            <p:ph type="body" sz="quarter" idx="18"/>
          </p:nvPr>
        </p:nvSpPr>
        <p:spPr>
          <a:xfrm>
            <a:off x="1079916" y="3866377"/>
            <a:ext cx="2743200" cy="1533739"/>
          </a:xfrm>
        </p:spPr>
        <p:txBody>
          <a:bodyPr/>
          <a:lstStyle>
            <a:lvl1pPr marL="0" indent="0" algn="l" defTabSz="410775" rtl="0" eaLnBrk="1" latinLnBrk="0" hangingPunct="0">
              <a:lnSpc>
                <a:spcPct val="100000"/>
              </a:lnSpc>
              <a:buNone/>
              <a:defRPr lang="en-US" sz="1400" kern="0" dirty="0" smtClean="0">
                <a:solidFill>
                  <a:schemeClr val="bg1"/>
                </a:solidFill>
                <a:latin typeface="Century Gothic" panose="020B0502020202020204" pitchFamily="34" charset="0"/>
                <a:ea typeface="+mn-ea"/>
                <a:cs typeface="+mn-cs"/>
              </a:defRPr>
            </a:lvl1pPr>
          </a:lstStyle>
          <a:p>
            <a:pPr lvl="0"/>
            <a:r>
              <a:rPr lang="en-US"/>
              <a:t>Click to edit Master text styles</a:t>
            </a:r>
          </a:p>
        </p:txBody>
      </p:sp>
      <p:sp>
        <p:nvSpPr>
          <p:cNvPr id="4" name="Rectangle 3">
            <a:extLst>
              <a:ext uri="{FF2B5EF4-FFF2-40B4-BE49-F238E27FC236}">
                <a16:creationId xmlns:a16="http://schemas.microsoft.com/office/drawing/2014/main" id="{12996BA6-AD24-461F-B1EA-E32003CE26BB}"/>
              </a:ext>
            </a:extLst>
          </p:cNvPr>
          <p:cNvSpPr/>
          <p:nvPr userDrawn="1"/>
        </p:nvSpPr>
        <p:spPr bwMode="gray">
          <a:xfrm>
            <a:off x="785813" y="2809876"/>
            <a:ext cx="3253998" cy="32670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endParaRPr lang="en-US" sz="1400">
              <a:solidFill>
                <a:schemeClr val="bg1"/>
              </a:solidFill>
              <a:latin typeface="+mj-lt"/>
            </a:endParaRPr>
          </a:p>
        </p:txBody>
      </p:sp>
      <p:sp>
        <p:nvSpPr>
          <p:cNvPr id="5" name="Right Arrow 3">
            <a:extLst>
              <a:ext uri="{FF2B5EF4-FFF2-40B4-BE49-F238E27FC236}">
                <a16:creationId xmlns:a16="http://schemas.microsoft.com/office/drawing/2014/main" id="{21E5CD4F-4332-41C6-A963-709B9592827A}"/>
              </a:ext>
            </a:extLst>
          </p:cNvPr>
          <p:cNvSpPr/>
          <p:nvPr userDrawn="1"/>
        </p:nvSpPr>
        <p:spPr>
          <a:xfrm>
            <a:off x="3944950" y="4290452"/>
            <a:ext cx="731520" cy="31974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3">
            <a:extLst>
              <a:ext uri="{FF2B5EF4-FFF2-40B4-BE49-F238E27FC236}">
                <a16:creationId xmlns:a16="http://schemas.microsoft.com/office/drawing/2014/main" id="{3BF0AE61-9F34-4BDE-A0BC-612D75427E55}"/>
              </a:ext>
            </a:extLst>
          </p:cNvPr>
          <p:cNvSpPr/>
          <p:nvPr userDrawn="1"/>
        </p:nvSpPr>
        <p:spPr>
          <a:xfrm>
            <a:off x="7631064" y="4290452"/>
            <a:ext cx="731520" cy="31974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6">
            <a:extLst>
              <a:ext uri="{FF2B5EF4-FFF2-40B4-BE49-F238E27FC236}">
                <a16:creationId xmlns:a16="http://schemas.microsoft.com/office/drawing/2014/main" id="{64B8C8B3-9E1F-42A1-860D-C72BE687B097}"/>
              </a:ext>
            </a:extLst>
          </p:cNvPr>
          <p:cNvSpPr>
            <a:spLocks noGrp="1"/>
          </p:cNvSpPr>
          <p:nvPr>
            <p:ph type="body" sz="quarter" idx="19"/>
          </p:nvPr>
        </p:nvSpPr>
        <p:spPr>
          <a:xfrm>
            <a:off x="4730041" y="3298443"/>
            <a:ext cx="2743200" cy="669925"/>
          </a:xfrm>
        </p:spPr>
        <p:txBody>
          <a:bodyPr anchor="t"/>
          <a:lstStyle>
            <a:lvl1pPr marL="0" indent="0" algn="l" defTabSz="913852" rtl="0" eaLnBrk="1" latinLnBrk="0" hangingPunct="1">
              <a:lnSpc>
                <a:spcPct val="100000"/>
              </a:lnSpc>
              <a:spcBef>
                <a:spcPts val="600"/>
              </a:spcBef>
              <a:buNone/>
              <a:defRPr lang="en-US" sz="1400" b="1" kern="1200" dirty="0" smtClean="0">
                <a:solidFill>
                  <a:schemeClr val="bg1"/>
                </a:solidFill>
                <a:latin typeface="+mj-lt"/>
                <a:ea typeface="+mn-ea"/>
                <a:cs typeface="+mn-cs"/>
              </a:defRPr>
            </a:lvl1pPr>
          </a:lstStyle>
          <a:p>
            <a:pPr lvl="0"/>
            <a:r>
              <a:rPr lang="en-US"/>
              <a:t>Click to edit Master text styles</a:t>
            </a:r>
          </a:p>
        </p:txBody>
      </p:sp>
      <p:sp>
        <p:nvSpPr>
          <p:cNvPr id="18" name="Text Placeholder 24">
            <a:extLst>
              <a:ext uri="{FF2B5EF4-FFF2-40B4-BE49-F238E27FC236}">
                <a16:creationId xmlns:a16="http://schemas.microsoft.com/office/drawing/2014/main" id="{2CE13D3D-E2F7-496B-9A99-82E788997292}"/>
              </a:ext>
            </a:extLst>
          </p:cNvPr>
          <p:cNvSpPr>
            <a:spLocks noGrp="1"/>
          </p:cNvSpPr>
          <p:nvPr>
            <p:ph type="body" sz="quarter" idx="20"/>
          </p:nvPr>
        </p:nvSpPr>
        <p:spPr>
          <a:xfrm>
            <a:off x="4736023" y="3866377"/>
            <a:ext cx="2743200" cy="1533739"/>
          </a:xfrm>
        </p:spPr>
        <p:txBody>
          <a:bodyPr/>
          <a:lstStyle>
            <a:lvl1pPr marL="0" indent="0" algn="l" defTabSz="410775" rtl="0" eaLnBrk="1" latinLnBrk="0" hangingPunct="0">
              <a:lnSpc>
                <a:spcPct val="100000"/>
              </a:lnSpc>
              <a:buNone/>
              <a:defRPr lang="en-US" sz="1400" kern="0" dirty="0" smtClean="0">
                <a:solidFill>
                  <a:schemeClr val="bg1"/>
                </a:solidFill>
                <a:latin typeface="Century Gothic" panose="020B0502020202020204" pitchFamily="34" charset="0"/>
                <a:ea typeface="+mn-ea"/>
                <a:cs typeface="+mn-cs"/>
              </a:defRPr>
            </a:lvl1pPr>
          </a:lstStyle>
          <a:p>
            <a:pPr lvl="0"/>
            <a:r>
              <a:rPr lang="en-US"/>
              <a:t>Click to edit Master text styles</a:t>
            </a:r>
          </a:p>
        </p:txBody>
      </p:sp>
      <p:sp>
        <p:nvSpPr>
          <p:cNvPr id="20" name="Text Placeholder 6">
            <a:extLst>
              <a:ext uri="{FF2B5EF4-FFF2-40B4-BE49-F238E27FC236}">
                <a16:creationId xmlns:a16="http://schemas.microsoft.com/office/drawing/2014/main" id="{37EE09D9-52F7-4ECB-AA5C-BC971A52E05A}"/>
              </a:ext>
            </a:extLst>
          </p:cNvPr>
          <p:cNvSpPr>
            <a:spLocks noGrp="1"/>
          </p:cNvSpPr>
          <p:nvPr>
            <p:ph type="body" sz="quarter" idx="21"/>
          </p:nvPr>
        </p:nvSpPr>
        <p:spPr>
          <a:xfrm>
            <a:off x="8427397" y="3298443"/>
            <a:ext cx="2743200" cy="669925"/>
          </a:xfrm>
        </p:spPr>
        <p:txBody>
          <a:bodyPr anchor="t"/>
          <a:lstStyle>
            <a:lvl1pPr marL="0" indent="0" algn="l" defTabSz="913852" rtl="0" eaLnBrk="1" latinLnBrk="0" hangingPunct="1">
              <a:lnSpc>
                <a:spcPct val="100000"/>
              </a:lnSpc>
              <a:spcBef>
                <a:spcPts val="600"/>
              </a:spcBef>
              <a:buNone/>
              <a:defRPr lang="en-US" sz="1400" b="1" kern="1200" dirty="0" smtClean="0">
                <a:solidFill>
                  <a:schemeClr val="bg1"/>
                </a:solidFill>
                <a:latin typeface="+mj-lt"/>
                <a:ea typeface="+mn-ea"/>
                <a:cs typeface="+mn-cs"/>
              </a:defRPr>
            </a:lvl1pPr>
          </a:lstStyle>
          <a:p>
            <a:pPr lvl="0"/>
            <a:r>
              <a:rPr lang="en-US"/>
              <a:t>Click to edit Master text styles</a:t>
            </a:r>
          </a:p>
        </p:txBody>
      </p:sp>
      <p:sp>
        <p:nvSpPr>
          <p:cNvPr id="24" name="Text Placeholder 24">
            <a:extLst>
              <a:ext uri="{FF2B5EF4-FFF2-40B4-BE49-F238E27FC236}">
                <a16:creationId xmlns:a16="http://schemas.microsoft.com/office/drawing/2014/main" id="{85686C67-E004-4277-B711-E715C92A01FD}"/>
              </a:ext>
            </a:extLst>
          </p:cNvPr>
          <p:cNvSpPr>
            <a:spLocks noGrp="1"/>
          </p:cNvSpPr>
          <p:nvPr>
            <p:ph type="body" sz="quarter" idx="22"/>
          </p:nvPr>
        </p:nvSpPr>
        <p:spPr>
          <a:xfrm>
            <a:off x="8427397" y="3866377"/>
            <a:ext cx="2743200" cy="1533739"/>
          </a:xfrm>
        </p:spPr>
        <p:txBody>
          <a:bodyPr/>
          <a:lstStyle>
            <a:lvl1pPr marL="0" indent="0" algn="l" defTabSz="410775" rtl="0" eaLnBrk="1" latinLnBrk="0" hangingPunct="0">
              <a:lnSpc>
                <a:spcPct val="100000"/>
              </a:lnSpc>
              <a:buNone/>
              <a:defRPr lang="en-US" sz="1400" kern="0" dirty="0" smtClean="0">
                <a:solidFill>
                  <a:schemeClr val="bg1"/>
                </a:solidFill>
                <a:latin typeface="Century Gothic" panose="020B0502020202020204" pitchFamily="34" charset="0"/>
                <a:ea typeface="+mn-ea"/>
                <a:cs typeface="+mn-cs"/>
              </a:defRPr>
            </a:lvl1pPr>
          </a:lstStyle>
          <a:p>
            <a:pPr lvl="0"/>
            <a:r>
              <a:rPr lang="en-US"/>
              <a:t>Click to edit Master text styles</a:t>
            </a:r>
          </a:p>
        </p:txBody>
      </p:sp>
      <p:sp>
        <p:nvSpPr>
          <p:cNvPr id="22" name="Rectangle 21">
            <a:extLst>
              <a:ext uri="{FF2B5EF4-FFF2-40B4-BE49-F238E27FC236}">
                <a16:creationId xmlns:a16="http://schemas.microsoft.com/office/drawing/2014/main" id="{622F8B08-5037-4EEB-B729-5401C358F0C7}"/>
              </a:ext>
            </a:extLst>
          </p:cNvPr>
          <p:cNvSpPr/>
          <p:nvPr userDrawn="1"/>
        </p:nvSpPr>
        <p:spPr bwMode="gray">
          <a:xfrm>
            <a:off x="4482391" y="2809876"/>
            <a:ext cx="3238500" cy="32670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endParaRPr lang="en-US" sz="1400">
              <a:solidFill>
                <a:schemeClr val="bg1"/>
              </a:solidFill>
              <a:latin typeface="+mj-lt"/>
            </a:endParaRPr>
          </a:p>
        </p:txBody>
      </p:sp>
      <p:sp>
        <p:nvSpPr>
          <p:cNvPr id="23" name="Rectangle 22">
            <a:extLst>
              <a:ext uri="{FF2B5EF4-FFF2-40B4-BE49-F238E27FC236}">
                <a16:creationId xmlns:a16="http://schemas.microsoft.com/office/drawing/2014/main" id="{9F0147CB-5914-4A26-8A29-EDBBA147CB8D}"/>
              </a:ext>
            </a:extLst>
          </p:cNvPr>
          <p:cNvSpPr/>
          <p:nvPr userDrawn="1"/>
        </p:nvSpPr>
        <p:spPr bwMode="gray">
          <a:xfrm>
            <a:off x="8161741" y="2809876"/>
            <a:ext cx="3246034" cy="32670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endParaRPr lang="en-US" sz="1400">
              <a:solidFill>
                <a:schemeClr val="bg1"/>
              </a:solidFill>
              <a:latin typeface="+mj-lt"/>
            </a:endParaRPr>
          </a:p>
        </p:txBody>
      </p:sp>
    </p:spTree>
    <p:extLst>
      <p:ext uri="{BB962C8B-B14F-4D97-AF65-F5344CB8AC3E}">
        <p14:creationId xmlns:p14="http://schemas.microsoft.com/office/powerpoint/2010/main" val="850690297"/>
      </p:ext>
    </p:extLst>
  </p:cSld>
  <p:clrMapOvr>
    <a:masterClrMapping/>
  </p:clrMapOvr>
  <p:transition>
    <p:fade/>
  </p:transition>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Three Content with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685800" y="585216"/>
            <a:ext cx="10844784" cy="685800"/>
          </a:xfrm>
          <a:prstGeom prst="rect">
            <a:avLst/>
          </a:prstGeom>
        </p:spPr>
        <p:txBody>
          <a:bodyPr/>
          <a:lstStyle>
            <a:lvl1pPr>
              <a:defRPr/>
            </a:lvl1pPr>
          </a:lstStyle>
          <a:p>
            <a:r>
              <a:rPr lang="en-US"/>
              <a:t>Click to edit master title style</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685800" y="1727597"/>
            <a:ext cx="10724862" cy="448056"/>
          </a:xfrm>
        </p:spPr>
        <p:txBody>
          <a:bodyPr vert="horz" lIns="91440" tIns="45720" rIns="91440" bIns="45720" rtlCol="0" anchor="t" anchorCtr="0">
            <a:noAutofit/>
          </a:bodyPr>
          <a:lstStyle>
            <a:lvl1pPr marL="0" indent="0">
              <a:lnSpc>
                <a:spcPct val="100000"/>
              </a:lnSpc>
              <a:spcBef>
                <a:spcPts val="600"/>
              </a:spcBef>
              <a:buNone/>
              <a:defRPr lang="en-US" b="0" dirty="0"/>
            </a:lvl1pPr>
          </a:lstStyle>
          <a:p>
            <a:pPr marL="0" lvl="0" indent="0">
              <a:spcBef>
                <a:spcPts val="200"/>
              </a:spcBef>
              <a:buNone/>
            </a:pPr>
            <a:r>
              <a:rPr lang="en-US"/>
              <a:t>Edit master text styles</a:t>
            </a:r>
          </a:p>
        </p:txBody>
      </p:sp>
      <p:sp>
        <p:nvSpPr>
          <p:cNvPr id="7" name="Text Placeholder 6">
            <a:extLst>
              <a:ext uri="{FF2B5EF4-FFF2-40B4-BE49-F238E27FC236}">
                <a16:creationId xmlns:a16="http://schemas.microsoft.com/office/drawing/2014/main" id="{43CA7AD7-37B9-4CC2-B842-67B21BC7790A}"/>
              </a:ext>
            </a:extLst>
          </p:cNvPr>
          <p:cNvSpPr>
            <a:spLocks noGrp="1"/>
          </p:cNvSpPr>
          <p:nvPr>
            <p:ph type="body" sz="quarter" idx="15"/>
          </p:nvPr>
        </p:nvSpPr>
        <p:spPr>
          <a:xfrm>
            <a:off x="1023334" y="3176651"/>
            <a:ext cx="2176357" cy="669925"/>
          </a:xfrm>
        </p:spPr>
        <p:txBody>
          <a:bodyPr anchor="t"/>
          <a:lstStyle>
            <a:lvl1pPr marL="0" indent="0" algn="l" defTabSz="913852" rtl="0" eaLnBrk="1" latinLnBrk="0" hangingPunct="1">
              <a:lnSpc>
                <a:spcPct val="100000"/>
              </a:lnSpc>
              <a:spcBef>
                <a:spcPts val="600"/>
              </a:spcBef>
              <a:buNone/>
              <a:defRPr lang="en-US" sz="1400" b="1" kern="1200" dirty="0" smtClean="0">
                <a:solidFill>
                  <a:schemeClr val="bg1"/>
                </a:solidFill>
                <a:latin typeface="+mj-lt"/>
                <a:ea typeface="+mn-ea"/>
                <a:cs typeface="+mn-cs"/>
              </a:defRPr>
            </a:lvl1pPr>
          </a:lstStyle>
          <a:p>
            <a:pPr lvl="0"/>
            <a:r>
              <a:rPr lang="en-US"/>
              <a:t>Click to edit Master text styles</a:t>
            </a:r>
          </a:p>
        </p:txBody>
      </p:sp>
      <p:sp>
        <p:nvSpPr>
          <p:cNvPr id="25" name="Text Placeholder 24">
            <a:extLst>
              <a:ext uri="{FF2B5EF4-FFF2-40B4-BE49-F238E27FC236}">
                <a16:creationId xmlns:a16="http://schemas.microsoft.com/office/drawing/2014/main" id="{9B109CEC-962A-4C46-BD7A-8C4CFB851150}"/>
              </a:ext>
            </a:extLst>
          </p:cNvPr>
          <p:cNvSpPr>
            <a:spLocks noGrp="1"/>
          </p:cNvSpPr>
          <p:nvPr>
            <p:ph type="body" sz="quarter" idx="18"/>
          </p:nvPr>
        </p:nvSpPr>
        <p:spPr>
          <a:xfrm>
            <a:off x="1023334" y="3865758"/>
            <a:ext cx="2176357" cy="1400200"/>
          </a:xfrm>
        </p:spPr>
        <p:txBody>
          <a:bodyPr/>
          <a:lstStyle>
            <a:lvl1pPr marL="0" indent="0" algn="l" defTabSz="410775" rtl="0" eaLnBrk="1" latinLnBrk="0" hangingPunct="0">
              <a:lnSpc>
                <a:spcPct val="100000"/>
              </a:lnSpc>
              <a:buNone/>
              <a:defRPr lang="en-US" sz="1400" kern="0" dirty="0" smtClean="0">
                <a:solidFill>
                  <a:schemeClr val="bg1"/>
                </a:solidFill>
                <a:latin typeface="Century Gothic" panose="020B0502020202020204" pitchFamily="34" charset="0"/>
                <a:ea typeface="+mn-ea"/>
                <a:cs typeface="+mn-cs"/>
              </a:defRPr>
            </a:lvl1pPr>
          </a:lstStyle>
          <a:p>
            <a:pPr lvl="0"/>
            <a:r>
              <a:rPr lang="en-US"/>
              <a:t>Click to edit Master text styles</a:t>
            </a:r>
          </a:p>
        </p:txBody>
      </p:sp>
      <p:sp>
        <p:nvSpPr>
          <p:cNvPr id="21" name="Text Placeholder 6">
            <a:extLst>
              <a:ext uri="{FF2B5EF4-FFF2-40B4-BE49-F238E27FC236}">
                <a16:creationId xmlns:a16="http://schemas.microsoft.com/office/drawing/2014/main" id="{3087204E-6F95-440D-865D-C77990C0F9D9}"/>
              </a:ext>
            </a:extLst>
          </p:cNvPr>
          <p:cNvSpPr>
            <a:spLocks noGrp="1"/>
          </p:cNvSpPr>
          <p:nvPr>
            <p:ph type="body" sz="quarter" idx="19"/>
          </p:nvPr>
        </p:nvSpPr>
        <p:spPr>
          <a:xfrm>
            <a:off x="3707504" y="3176651"/>
            <a:ext cx="2179694" cy="669925"/>
          </a:xfrm>
        </p:spPr>
        <p:txBody>
          <a:bodyPr anchor="t"/>
          <a:lstStyle>
            <a:lvl1pPr marL="0" indent="0" algn="l" defTabSz="913852" rtl="0" eaLnBrk="1" latinLnBrk="0" hangingPunct="1">
              <a:lnSpc>
                <a:spcPct val="100000"/>
              </a:lnSpc>
              <a:spcBef>
                <a:spcPts val="600"/>
              </a:spcBef>
              <a:buNone/>
              <a:defRPr lang="en-US" sz="1400" b="1" kern="1200" dirty="0" smtClean="0">
                <a:solidFill>
                  <a:schemeClr val="bg1"/>
                </a:solidFill>
                <a:latin typeface="+mj-lt"/>
                <a:ea typeface="+mn-ea"/>
                <a:cs typeface="+mn-cs"/>
              </a:defRPr>
            </a:lvl1pPr>
          </a:lstStyle>
          <a:p>
            <a:pPr lvl="0"/>
            <a:r>
              <a:rPr lang="en-US"/>
              <a:t>Click to edit Master text styles</a:t>
            </a:r>
          </a:p>
        </p:txBody>
      </p:sp>
      <p:sp>
        <p:nvSpPr>
          <p:cNvPr id="22" name="Text Placeholder 24">
            <a:extLst>
              <a:ext uri="{FF2B5EF4-FFF2-40B4-BE49-F238E27FC236}">
                <a16:creationId xmlns:a16="http://schemas.microsoft.com/office/drawing/2014/main" id="{DE238542-CAA3-4157-996A-B9E488CD7D8B}"/>
              </a:ext>
            </a:extLst>
          </p:cNvPr>
          <p:cNvSpPr>
            <a:spLocks noGrp="1"/>
          </p:cNvSpPr>
          <p:nvPr>
            <p:ph type="body" sz="quarter" idx="20"/>
          </p:nvPr>
        </p:nvSpPr>
        <p:spPr>
          <a:xfrm>
            <a:off x="3707504" y="3865758"/>
            <a:ext cx="2179694" cy="1400200"/>
          </a:xfrm>
        </p:spPr>
        <p:txBody>
          <a:bodyPr/>
          <a:lstStyle>
            <a:lvl1pPr marL="0" indent="0" algn="l" defTabSz="410775" rtl="0" eaLnBrk="1" latinLnBrk="0" hangingPunct="0">
              <a:lnSpc>
                <a:spcPct val="100000"/>
              </a:lnSpc>
              <a:buNone/>
              <a:defRPr lang="en-US" sz="1400" kern="0" dirty="0" smtClean="0">
                <a:solidFill>
                  <a:schemeClr val="bg1"/>
                </a:solidFill>
                <a:latin typeface="Century Gothic" panose="020B0502020202020204" pitchFamily="34" charset="0"/>
                <a:ea typeface="+mn-ea"/>
                <a:cs typeface="+mn-cs"/>
              </a:defRPr>
            </a:lvl1pPr>
          </a:lstStyle>
          <a:p>
            <a:pPr lvl="0"/>
            <a:r>
              <a:rPr lang="en-US"/>
              <a:t>Click to edit Master text styles</a:t>
            </a:r>
          </a:p>
        </p:txBody>
      </p:sp>
      <p:sp>
        <p:nvSpPr>
          <p:cNvPr id="23" name="Text Placeholder 6">
            <a:extLst>
              <a:ext uri="{FF2B5EF4-FFF2-40B4-BE49-F238E27FC236}">
                <a16:creationId xmlns:a16="http://schemas.microsoft.com/office/drawing/2014/main" id="{335B8EBE-61D4-462D-80C5-1ECCEF540A3D}"/>
              </a:ext>
            </a:extLst>
          </p:cNvPr>
          <p:cNvSpPr>
            <a:spLocks noGrp="1"/>
          </p:cNvSpPr>
          <p:nvPr>
            <p:ph type="body" sz="quarter" idx="21"/>
          </p:nvPr>
        </p:nvSpPr>
        <p:spPr>
          <a:xfrm>
            <a:off x="6409847" y="3176651"/>
            <a:ext cx="2203601" cy="669925"/>
          </a:xfrm>
        </p:spPr>
        <p:txBody>
          <a:bodyPr anchor="t"/>
          <a:lstStyle>
            <a:lvl1pPr marL="0" indent="0" algn="l" defTabSz="913852" rtl="0" eaLnBrk="1" latinLnBrk="0" hangingPunct="1">
              <a:lnSpc>
                <a:spcPct val="100000"/>
              </a:lnSpc>
              <a:spcBef>
                <a:spcPts val="600"/>
              </a:spcBef>
              <a:buNone/>
              <a:defRPr lang="en-US" sz="1400" b="1" kern="1200" dirty="0" smtClean="0">
                <a:solidFill>
                  <a:schemeClr val="bg1"/>
                </a:solidFill>
                <a:latin typeface="+mj-lt"/>
                <a:ea typeface="+mn-ea"/>
                <a:cs typeface="+mn-cs"/>
              </a:defRPr>
            </a:lvl1pPr>
          </a:lstStyle>
          <a:p>
            <a:pPr lvl="0"/>
            <a:r>
              <a:rPr lang="en-US"/>
              <a:t>Click to edit Master text styles</a:t>
            </a:r>
          </a:p>
        </p:txBody>
      </p:sp>
      <p:sp>
        <p:nvSpPr>
          <p:cNvPr id="26" name="Text Placeholder 24">
            <a:extLst>
              <a:ext uri="{FF2B5EF4-FFF2-40B4-BE49-F238E27FC236}">
                <a16:creationId xmlns:a16="http://schemas.microsoft.com/office/drawing/2014/main" id="{77C2EE89-AEDE-4175-BD17-BE99677D350E}"/>
              </a:ext>
            </a:extLst>
          </p:cNvPr>
          <p:cNvSpPr>
            <a:spLocks noGrp="1"/>
          </p:cNvSpPr>
          <p:nvPr>
            <p:ph type="body" sz="quarter" idx="22"/>
          </p:nvPr>
        </p:nvSpPr>
        <p:spPr>
          <a:xfrm>
            <a:off x="6409847" y="3865758"/>
            <a:ext cx="2203601" cy="1400200"/>
          </a:xfrm>
        </p:spPr>
        <p:txBody>
          <a:bodyPr/>
          <a:lstStyle>
            <a:lvl1pPr marL="0" indent="0" algn="l" defTabSz="410775" rtl="0" eaLnBrk="1" latinLnBrk="0" hangingPunct="0">
              <a:lnSpc>
                <a:spcPct val="100000"/>
              </a:lnSpc>
              <a:buNone/>
              <a:defRPr lang="en-US" sz="1400" kern="0" dirty="0" smtClean="0">
                <a:solidFill>
                  <a:schemeClr val="bg1"/>
                </a:solidFill>
                <a:latin typeface="Century Gothic" panose="020B0502020202020204" pitchFamily="34" charset="0"/>
                <a:ea typeface="+mn-ea"/>
                <a:cs typeface="+mn-cs"/>
              </a:defRPr>
            </a:lvl1pPr>
          </a:lstStyle>
          <a:p>
            <a:pPr lvl="0"/>
            <a:r>
              <a:rPr lang="en-US"/>
              <a:t>Click to edit Master text styles</a:t>
            </a:r>
          </a:p>
        </p:txBody>
      </p:sp>
      <p:sp>
        <p:nvSpPr>
          <p:cNvPr id="27" name="Text Placeholder 6">
            <a:extLst>
              <a:ext uri="{FF2B5EF4-FFF2-40B4-BE49-F238E27FC236}">
                <a16:creationId xmlns:a16="http://schemas.microsoft.com/office/drawing/2014/main" id="{909F522A-FC36-4FD0-8E9C-DB1FA20C718A}"/>
              </a:ext>
            </a:extLst>
          </p:cNvPr>
          <p:cNvSpPr>
            <a:spLocks noGrp="1"/>
          </p:cNvSpPr>
          <p:nvPr>
            <p:ph type="body" sz="quarter" idx="23"/>
          </p:nvPr>
        </p:nvSpPr>
        <p:spPr>
          <a:xfrm>
            <a:off x="9066508" y="3176651"/>
            <a:ext cx="2212680" cy="669925"/>
          </a:xfrm>
        </p:spPr>
        <p:txBody>
          <a:bodyPr anchor="t"/>
          <a:lstStyle>
            <a:lvl1pPr marL="0" indent="0" algn="l" defTabSz="913852" rtl="0" eaLnBrk="1" latinLnBrk="0" hangingPunct="1">
              <a:lnSpc>
                <a:spcPct val="100000"/>
              </a:lnSpc>
              <a:spcBef>
                <a:spcPts val="600"/>
              </a:spcBef>
              <a:buNone/>
              <a:defRPr lang="en-US" sz="1400" b="1" kern="1200" dirty="0" smtClean="0">
                <a:solidFill>
                  <a:schemeClr val="bg1"/>
                </a:solidFill>
                <a:latin typeface="+mj-lt"/>
                <a:ea typeface="+mn-ea"/>
                <a:cs typeface="+mn-cs"/>
              </a:defRPr>
            </a:lvl1pPr>
          </a:lstStyle>
          <a:p>
            <a:pPr lvl="0"/>
            <a:r>
              <a:rPr lang="en-US"/>
              <a:t>Click to edit Master text styles</a:t>
            </a:r>
          </a:p>
        </p:txBody>
      </p:sp>
      <p:sp>
        <p:nvSpPr>
          <p:cNvPr id="33" name="Text Placeholder 24">
            <a:extLst>
              <a:ext uri="{FF2B5EF4-FFF2-40B4-BE49-F238E27FC236}">
                <a16:creationId xmlns:a16="http://schemas.microsoft.com/office/drawing/2014/main" id="{CEEBE2B5-6513-4352-BE7C-49492F2F1993}"/>
              </a:ext>
            </a:extLst>
          </p:cNvPr>
          <p:cNvSpPr>
            <a:spLocks noGrp="1"/>
          </p:cNvSpPr>
          <p:nvPr>
            <p:ph type="body" sz="quarter" idx="24"/>
          </p:nvPr>
        </p:nvSpPr>
        <p:spPr>
          <a:xfrm>
            <a:off x="9066508" y="3865758"/>
            <a:ext cx="2212680" cy="1400200"/>
          </a:xfrm>
        </p:spPr>
        <p:txBody>
          <a:bodyPr/>
          <a:lstStyle>
            <a:lvl1pPr marL="0" indent="0" algn="l" defTabSz="410775" rtl="0" eaLnBrk="1" latinLnBrk="0" hangingPunct="0">
              <a:lnSpc>
                <a:spcPct val="100000"/>
              </a:lnSpc>
              <a:buNone/>
              <a:defRPr lang="en-US" sz="1400" kern="0" dirty="0" smtClean="0">
                <a:solidFill>
                  <a:schemeClr val="bg1"/>
                </a:solidFill>
                <a:latin typeface="Century Gothic" panose="020B0502020202020204" pitchFamily="34" charset="0"/>
                <a:ea typeface="+mn-ea"/>
                <a:cs typeface="+mn-cs"/>
              </a:defRPr>
            </a:lvl1pPr>
          </a:lstStyle>
          <a:p>
            <a:pPr lvl="0"/>
            <a:r>
              <a:rPr lang="en-US"/>
              <a:t>Click to edit Master text styles</a:t>
            </a:r>
          </a:p>
        </p:txBody>
      </p:sp>
      <p:sp>
        <p:nvSpPr>
          <p:cNvPr id="24" name="Rectangle 23">
            <a:extLst>
              <a:ext uri="{FF2B5EF4-FFF2-40B4-BE49-F238E27FC236}">
                <a16:creationId xmlns:a16="http://schemas.microsoft.com/office/drawing/2014/main" id="{D7C280AE-C251-4616-B16D-A5C2043BDE11}"/>
              </a:ext>
            </a:extLst>
          </p:cNvPr>
          <p:cNvSpPr/>
          <p:nvPr userDrawn="1"/>
        </p:nvSpPr>
        <p:spPr bwMode="gray">
          <a:xfrm>
            <a:off x="785813" y="2809875"/>
            <a:ext cx="2571750" cy="259397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endParaRPr lang="en-US" sz="1400">
              <a:solidFill>
                <a:schemeClr val="bg1"/>
              </a:solidFill>
              <a:latin typeface="+mj-lt"/>
            </a:endParaRPr>
          </a:p>
        </p:txBody>
      </p:sp>
      <p:sp>
        <p:nvSpPr>
          <p:cNvPr id="30" name="Rectangle 29">
            <a:extLst>
              <a:ext uri="{FF2B5EF4-FFF2-40B4-BE49-F238E27FC236}">
                <a16:creationId xmlns:a16="http://schemas.microsoft.com/office/drawing/2014/main" id="{07910712-DC3F-4CA0-9D6A-69ED347321DC}"/>
              </a:ext>
            </a:extLst>
          </p:cNvPr>
          <p:cNvSpPr/>
          <p:nvPr userDrawn="1"/>
        </p:nvSpPr>
        <p:spPr bwMode="gray">
          <a:xfrm>
            <a:off x="3482629" y="2809875"/>
            <a:ext cx="2556252" cy="259397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endParaRPr lang="en-US" sz="1400">
              <a:solidFill>
                <a:schemeClr val="bg1"/>
              </a:solidFill>
              <a:latin typeface="+mj-lt"/>
            </a:endParaRPr>
          </a:p>
        </p:txBody>
      </p:sp>
      <p:sp>
        <p:nvSpPr>
          <p:cNvPr id="31" name="Rectangle 30">
            <a:extLst>
              <a:ext uri="{FF2B5EF4-FFF2-40B4-BE49-F238E27FC236}">
                <a16:creationId xmlns:a16="http://schemas.microsoft.com/office/drawing/2014/main" id="{D7D2784D-9511-4CF7-80A9-EE9909AD4275}"/>
              </a:ext>
            </a:extLst>
          </p:cNvPr>
          <p:cNvSpPr/>
          <p:nvPr userDrawn="1"/>
        </p:nvSpPr>
        <p:spPr bwMode="gray">
          <a:xfrm>
            <a:off x="6163947" y="2809875"/>
            <a:ext cx="2556252" cy="259397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endParaRPr lang="en-US" sz="1400">
              <a:solidFill>
                <a:schemeClr val="bg1"/>
              </a:solidFill>
              <a:latin typeface="+mj-lt"/>
            </a:endParaRPr>
          </a:p>
        </p:txBody>
      </p:sp>
      <p:sp>
        <p:nvSpPr>
          <p:cNvPr id="32" name="Rectangle 31">
            <a:extLst>
              <a:ext uri="{FF2B5EF4-FFF2-40B4-BE49-F238E27FC236}">
                <a16:creationId xmlns:a16="http://schemas.microsoft.com/office/drawing/2014/main" id="{0F63056A-2172-4193-BE8F-112A8D904C65}"/>
              </a:ext>
            </a:extLst>
          </p:cNvPr>
          <p:cNvSpPr/>
          <p:nvPr userDrawn="1"/>
        </p:nvSpPr>
        <p:spPr bwMode="gray">
          <a:xfrm>
            <a:off x="8845265" y="2809875"/>
            <a:ext cx="2562509" cy="259397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endParaRPr lang="en-US" sz="1400">
              <a:solidFill>
                <a:schemeClr val="bg1"/>
              </a:solidFill>
              <a:latin typeface="+mj-lt"/>
            </a:endParaRPr>
          </a:p>
        </p:txBody>
      </p:sp>
      <p:sp>
        <p:nvSpPr>
          <p:cNvPr id="34" name="Right Arrow 3">
            <a:extLst>
              <a:ext uri="{FF2B5EF4-FFF2-40B4-BE49-F238E27FC236}">
                <a16:creationId xmlns:a16="http://schemas.microsoft.com/office/drawing/2014/main" id="{49DE02B0-51CA-48A7-8538-571B4836C63A}"/>
              </a:ext>
            </a:extLst>
          </p:cNvPr>
          <p:cNvSpPr/>
          <p:nvPr userDrawn="1"/>
        </p:nvSpPr>
        <p:spPr>
          <a:xfrm>
            <a:off x="3199691" y="3905525"/>
            <a:ext cx="545825" cy="31974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
            <a:extLst>
              <a:ext uri="{FF2B5EF4-FFF2-40B4-BE49-F238E27FC236}">
                <a16:creationId xmlns:a16="http://schemas.microsoft.com/office/drawing/2014/main" id="{0E160CA3-0681-4870-9F9D-A16E6BCAE14A}"/>
              </a:ext>
            </a:extLst>
          </p:cNvPr>
          <p:cNvSpPr/>
          <p:nvPr userDrawn="1"/>
        </p:nvSpPr>
        <p:spPr>
          <a:xfrm>
            <a:off x="5873880" y="3905525"/>
            <a:ext cx="545825" cy="31974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
            <a:extLst>
              <a:ext uri="{FF2B5EF4-FFF2-40B4-BE49-F238E27FC236}">
                <a16:creationId xmlns:a16="http://schemas.microsoft.com/office/drawing/2014/main" id="{1F05F491-3979-420F-A99E-0A0A11E8A9B8}"/>
              </a:ext>
            </a:extLst>
          </p:cNvPr>
          <p:cNvSpPr/>
          <p:nvPr userDrawn="1"/>
        </p:nvSpPr>
        <p:spPr>
          <a:xfrm>
            <a:off x="8553704" y="3905525"/>
            <a:ext cx="545825" cy="31974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4448707"/>
      </p:ext>
    </p:extLst>
  </p:cSld>
  <p:clrMapOvr>
    <a:masterClrMapping/>
  </p:clrMapOvr>
  <p:transition>
    <p:fade/>
  </p:transition>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1AAAD30-E64F-4918-BCF7-FFEB606909BD}"/>
              </a:ext>
            </a:extLst>
          </p:cNvPr>
          <p:cNvSpPr>
            <a:spLocks noGrp="1"/>
          </p:cNvSpPr>
          <p:nvPr>
            <p:ph type="body" sz="quarter" idx="20" hasCustomPrompt="1"/>
          </p:nvPr>
        </p:nvSpPr>
        <p:spPr>
          <a:xfrm>
            <a:off x="2037349" y="6193757"/>
            <a:ext cx="6685964" cy="201613"/>
          </a:xfrm>
        </p:spPr>
        <p:txBody>
          <a:bodyPr anchor="b" anchorCtr="0"/>
          <a:lstStyle>
            <a:lvl1pPr>
              <a:spcBef>
                <a:spcPts val="300"/>
              </a:spcBef>
              <a:spcAft>
                <a:spcPts val="0"/>
              </a:spcAft>
              <a:buNone/>
              <a:defRPr sz="700">
                <a:solidFill>
                  <a:schemeClr val="bg1">
                    <a:lumMod val="75000"/>
                  </a:schemeClr>
                </a:solidFill>
              </a:defRPr>
            </a:lvl1pPr>
            <a:lvl2pPr>
              <a:buNone/>
              <a:defRPr/>
            </a:lvl2pPr>
          </a:lstStyle>
          <a:p>
            <a:pPr lvl="0"/>
            <a:r>
              <a:rPr lang="en-US"/>
              <a:t>Source goes here</a:t>
            </a:r>
          </a:p>
        </p:txBody>
      </p:sp>
      <p:sp>
        <p:nvSpPr>
          <p:cNvPr id="4" name="Chart Placeholder 3"/>
          <p:cNvSpPr>
            <a:spLocks noGrp="1"/>
          </p:cNvSpPr>
          <p:nvPr>
            <p:ph type="chart" sz="quarter" idx="10" hasCustomPrompt="1"/>
          </p:nvPr>
        </p:nvSpPr>
        <p:spPr bwMode="gray">
          <a:xfrm>
            <a:off x="785813" y="1509713"/>
            <a:ext cx="10621962" cy="4360529"/>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6" name="Title 1">
            <a:extLst>
              <a:ext uri="{FF2B5EF4-FFF2-40B4-BE49-F238E27FC236}">
                <a16:creationId xmlns:a16="http://schemas.microsoft.com/office/drawing/2014/main" id="{32DF7223-4438-8348-8BE8-002C534D11CB}"/>
              </a:ext>
            </a:extLst>
          </p:cNvPr>
          <p:cNvSpPr>
            <a:spLocks noGrp="1"/>
          </p:cNvSpPr>
          <p:nvPr>
            <p:ph type="title" hasCustomPrompt="1"/>
          </p:nvPr>
        </p:nvSpPr>
        <p:spPr bwMode="gray">
          <a:xfrm>
            <a:off x="685800" y="585216"/>
            <a:ext cx="10844784" cy="685800"/>
          </a:xfrm>
          <a:prstGeom prst="rect">
            <a:avLst/>
          </a:prstGeom>
        </p:spPr>
        <p:txBody>
          <a:bodyPr/>
          <a:lstStyle>
            <a:lvl1pPr>
              <a:defRPr/>
            </a:lvl1pPr>
          </a:lstStyle>
          <a:p>
            <a:r>
              <a:rPr lang="en-US"/>
              <a:t>Click to edit master title style</a:t>
            </a:r>
          </a:p>
        </p:txBody>
      </p:sp>
    </p:spTree>
    <p:extLst>
      <p:ext uri="{BB962C8B-B14F-4D97-AF65-F5344CB8AC3E}">
        <p14:creationId xmlns:p14="http://schemas.microsoft.com/office/powerpoint/2010/main" val="2487035755"/>
      </p:ext>
    </p:extLst>
  </p:cSld>
  <p:clrMapOvr>
    <a:masterClrMapping/>
  </p:clrMapOvr>
  <p:transition>
    <p:fade/>
  </p:transition>
  <p:extLst>
    <p:ext uri="{DCECCB84-F9BA-43D5-87BE-67443E8EF086}">
      <p15:sldGuideLst xmlns:p15="http://schemas.microsoft.com/office/powerpoint/2012/main">
        <p15:guide id="1" orient="horz" pos="3696"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785813" y="1509713"/>
            <a:ext cx="5245099" cy="4357687"/>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6" name="Chart Placeholder 3">
            <a:extLst>
              <a:ext uri="{FF2B5EF4-FFF2-40B4-BE49-F238E27FC236}">
                <a16:creationId xmlns:a16="http://schemas.microsoft.com/office/drawing/2014/main" id="{F4560512-0FA5-42B4-900F-1918B16A8D27}"/>
              </a:ext>
            </a:extLst>
          </p:cNvPr>
          <p:cNvSpPr>
            <a:spLocks noGrp="1"/>
          </p:cNvSpPr>
          <p:nvPr>
            <p:ph type="chart" sz="quarter" idx="20" hasCustomPrompt="1"/>
          </p:nvPr>
        </p:nvSpPr>
        <p:spPr bwMode="gray">
          <a:xfrm>
            <a:off x="6164263" y="1509713"/>
            <a:ext cx="5243512" cy="4357687"/>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10" name="Title 1">
            <a:extLst>
              <a:ext uri="{FF2B5EF4-FFF2-40B4-BE49-F238E27FC236}">
                <a16:creationId xmlns:a16="http://schemas.microsoft.com/office/drawing/2014/main" id="{ED64D96C-9B2E-E54D-B04B-710766631A78}"/>
              </a:ext>
            </a:extLst>
          </p:cNvPr>
          <p:cNvSpPr>
            <a:spLocks noGrp="1"/>
          </p:cNvSpPr>
          <p:nvPr>
            <p:ph type="title" hasCustomPrompt="1"/>
          </p:nvPr>
        </p:nvSpPr>
        <p:spPr bwMode="gray">
          <a:xfrm>
            <a:off x="685800" y="585216"/>
            <a:ext cx="10844784" cy="685800"/>
          </a:xfrm>
          <a:prstGeom prst="rect">
            <a:avLst/>
          </a:prstGeom>
        </p:spPr>
        <p:txBody>
          <a:bodyPr/>
          <a:lstStyle>
            <a:lvl1pPr>
              <a:defRPr/>
            </a:lvl1pPr>
          </a:lstStyle>
          <a:p>
            <a:r>
              <a:rPr lang="en-US"/>
              <a:t>Click to edit master title style</a:t>
            </a:r>
          </a:p>
        </p:txBody>
      </p:sp>
      <p:sp>
        <p:nvSpPr>
          <p:cNvPr id="8" name="Text Placeholder 4">
            <a:extLst>
              <a:ext uri="{FF2B5EF4-FFF2-40B4-BE49-F238E27FC236}">
                <a16:creationId xmlns:a16="http://schemas.microsoft.com/office/drawing/2014/main" id="{0B7DEE15-A2B4-4ED1-B514-CED08363DC24}"/>
              </a:ext>
            </a:extLst>
          </p:cNvPr>
          <p:cNvSpPr>
            <a:spLocks noGrp="1"/>
          </p:cNvSpPr>
          <p:nvPr>
            <p:ph type="body" sz="quarter" idx="21" hasCustomPrompt="1"/>
          </p:nvPr>
        </p:nvSpPr>
        <p:spPr>
          <a:xfrm>
            <a:off x="698752" y="5878067"/>
            <a:ext cx="5338511" cy="201613"/>
          </a:xfrm>
        </p:spPr>
        <p:txBody>
          <a:bodyPr anchor="b" anchorCtr="0"/>
          <a:lstStyle>
            <a:lvl1pPr>
              <a:spcBef>
                <a:spcPts val="300"/>
              </a:spcBef>
              <a:spcAft>
                <a:spcPts val="0"/>
              </a:spcAft>
              <a:buNone/>
              <a:defRPr sz="700">
                <a:solidFill>
                  <a:schemeClr val="bg1">
                    <a:lumMod val="75000"/>
                  </a:schemeClr>
                </a:solidFill>
              </a:defRPr>
            </a:lvl1pPr>
            <a:lvl2pPr>
              <a:buNone/>
              <a:defRPr/>
            </a:lvl2pPr>
          </a:lstStyle>
          <a:p>
            <a:pPr lvl="0"/>
            <a:r>
              <a:rPr lang="en-US"/>
              <a:t>Source goes here</a:t>
            </a:r>
          </a:p>
        </p:txBody>
      </p:sp>
      <p:sp>
        <p:nvSpPr>
          <p:cNvPr id="11" name="Text Placeholder 4">
            <a:extLst>
              <a:ext uri="{FF2B5EF4-FFF2-40B4-BE49-F238E27FC236}">
                <a16:creationId xmlns:a16="http://schemas.microsoft.com/office/drawing/2014/main" id="{0A6EA089-1810-41FA-B26A-6522189D910A}"/>
              </a:ext>
            </a:extLst>
          </p:cNvPr>
          <p:cNvSpPr>
            <a:spLocks noGrp="1"/>
          </p:cNvSpPr>
          <p:nvPr>
            <p:ph type="body" sz="quarter" idx="22" hasCustomPrompt="1"/>
          </p:nvPr>
        </p:nvSpPr>
        <p:spPr>
          <a:xfrm>
            <a:off x="6074651" y="5878067"/>
            <a:ext cx="5338511" cy="201613"/>
          </a:xfrm>
        </p:spPr>
        <p:txBody>
          <a:bodyPr anchor="b" anchorCtr="0"/>
          <a:lstStyle>
            <a:lvl1pPr>
              <a:spcBef>
                <a:spcPts val="300"/>
              </a:spcBef>
              <a:spcAft>
                <a:spcPts val="0"/>
              </a:spcAft>
              <a:buNone/>
              <a:defRPr sz="700">
                <a:solidFill>
                  <a:schemeClr val="bg1">
                    <a:lumMod val="75000"/>
                  </a:schemeClr>
                </a:solidFill>
              </a:defRPr>
            </a:lvl1pPr>
            <a:lvl2pPr>
              <a:buNone/>
              <a:defRPr/>
            </a:lvl2pPr>
          </a:lstStyle>
          <a:p>
            <a:pPr lvl="0"/>
            <a:r>
              <a:rPr lang="en-US"/>
              <a:t>Source goes here</a:t>
            </a:r>
          </a:p>
        </p:txBody>
      </p:sp>
    </p:spTree>
    <p:extLst>
      <p:ext uri="{BB962C8B-B14F-4D97-AF65-F5344CB8AC3E}">
        <p14:creationId xmlns:p14="http://schemas.microsoft.com/office/powerpoint/2010/main" val="643394886"/>
      </p:ext>
    </p:extLst>
  </p:cSld>
  <p:clrMapOvr>
    <a:masterClrMapping/>
  </p:clrMapOvr>
  <p:transition>
    <p:fade/>
  </p:transition>
  <p:extLst>
    <p:ext uri="{DCECCB84-F9BA-43D5-87BE-67443E8EF086}">
      <p15:sldGuideLst xmlns:p15="http://schemas.microsoft.com/office/powerpoint/2012/main">
        <p15:guide id="1" orient="horz" pos="3696"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Multi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785813" y="1361682"/>
            <a:ext cx="5251450" cy="2176272"/>
          </a:xfrm>
        </p:spPr>
        <p:txBody>
          <a:bodyPr anchor="ctr" anchorCtr="0"/>
          <a:lstStyle>
            <a:lvl1pPr marL="0" indent="0" algn="ctr">
              <a:buNone/>
              <a:defRPr sz="2399" baseline="0">
                <a:solidFill>
                  <a:schemeClr val="tx1"/>
                </a:solidFill>
              </a:defRPr>
            </a:lvl1pPr>
          </a:lstStyle>
          <a:p>
            <a:r>
              <a:rPr lang="en-US"/>
              <a:t>Place chart here</a:t>
            </a:r>
          </a:p>
        </p:txBody>
      </p:sp>
      <p:sp>
        <p:nvSpPr>
          <p:cNvPr id="12" name="Chart Placeholder 3"/>
          <p:cNvSpPr>
            <a:spLocks noGrp="1"/>
          </p:cNvSpPr>
          <p:nvPr>
            <p:ph type="chart" sz="quarter" idx="18" hasCustomPrompt="1"/>
          </p:nvPr>
        </p:nvSpPr>
        <p:spPr bwMode="gray">
          <a:xfrm>
            <a:off x="6158838" y="1361682"/>
            <a:ext cx="5248937" cy="2176272"/>
          </a:xfrm>
        </p:spPr>
        <p:txBody>
          <a:bodyPr anchor="ctr" anchorCtr="0"/>
          <a:lstStyle>
            <a:lvl1pPr marL="0" indent="0" algn="ctr">
              <a:buNone/>
              <a:defRPr sz="2399" baseline="0">
                <a:solidFill>
                  <a:schemeClr val="tx1"/>
                </a:solidFill>
              </a:defRPr>
            </a:lvl1pPr>
          </a:lstStyle>
          <a:p>
            <a:r>
              <a:rPr lang="en-US"/>
              <a:t>Place chart here</a:t>
            </a:r>
          </a:p>
        </p:txBody>
      </p:sp>
      <p:sp>
        <p:nvSpPr>
          <p:cNvPr id="15" name="Chart Placeholder 3"/>
          <p:cNvSpPr>
            <a:spLocks noGrp="1"/>
          </p:cNvSpPr>
          <p:nvPr>
            <p:ph type="chart" sz="quarter" idx="19" hasCustomPrompt="1"/>
          </p:nvPr>
        </p:nvSpPr>
        <p:spPr bwMode="gray">
          <a:xfrm>
            <a:off x="785813" y="3686302"/>
            <a:ext cx="5251450" cy="2176272"/>
          </a:xfrm>
        </p:spPr>
        <p:txBody>
          <a:bodyPr anchor="ctr" anchorCtr="0"/>
          <a:lstStyle>
            <a:lvl1pPr marL="0" indent="0" algn="ctr">
              <a:buNone/>
              <a:defRPr sz="2399" baseline="0">
                <a:solidFill>
                  <a:schemeClr val="tx1"/>
                </a:solidFill>
              </a:defRPr>
            </a:lvl1pPr>
          </a:lstStyle>
          <a:p>
            <a:r>
              <a:rPr lang="en-US"/>
              <a:t>Place chart here</a:t>
            </a:r>
          </a:p>
        </p:txBody>
      </p:sp>
      <p:sp>
        <p:nvSpPr>
          <p:cNvPr id="16" name="Chart Placeholder 3"/>
          <p:cNvSpPr>
            <a:spLocks noGrp="1"/>
          </p:cNvSpPr>
          <p:nvPr>
            <p:ph type="chart" sz="quarter" idx="20" hasCustomPrompt="1"/>
          </p:nvPr>
        </p:nvSpPr>
        <p:spPr bwMode="gray">
          <a:xfrm>
            <a:off x="6158838" y="3686302"/>
            <a:ext cx="5248937" cy="2176272"/>
          </a:xfrm>
        </p:spPr>
        <p:txBody>
          <a:bodyPr anchor="ctr" anchorCtr="0"/>
          <a:lstStyle>
            <a:lvl1pPr marL="0" indent="0" algn="ctr">
              <a:buNone/>
              <a:defRPr sz="2399" baseline="0">
                <a:solidFill>
                  <a:schemeClr val="tx1"/>
                </a:solidFill>
              </a:defRPr>
            </a:lvl1pPr>
          </a:lstStyle>
          <a:p>
            <a:r>
              <a:rPr lang="en-US"/>
              <a:t>Place chart here</a:t>
            </a:r>
          </a:p>
        </p:txBody>
      </p:sp>
      <p:sp>
        <p:nvSpPr>
          <p:cNvPr id="9" name="Title 1">
            <a:extLst>
              <a:ext uri="{FF2B5EF4-FFF2-40B4-BE49-F238E27FC236}">
                <a16:creationId xmlns:a16="http://schemas.microsoft.com/office/drawing/2014/main" id="{7E9DD222-7E8E-C741-AAB1-D8DD4F1F1BE3}"/>
              </a:ext>
            </a:extLst>
          </p:cNvPr>
          <p:cNvSpPr>
            <a:spLocks noGrp="1"/>
          </p:cNvSpPr>
          <p:nvPr>
            <p:ph type="title" hasCustomPrompt="1"/>
          </p:nvPr>
        </p:nvSpPr>
        <p:spPr bwMode="gray">
          <a:xfrm>
            <a:off x="685800" y="585216"/>
            <a:ext cx="10844784" cy="685800"/>
          </a:xfrm>
          <a:prstGeom prst="rect">
            <a:avLst/>
          </a:prstGeom>
        </p:spPr>
        <p:txBody>
          <a:bodyPr/>
          <a:lstStyle>
            <a:lvl1pPr>
              <a:defRPr/>
            </a:lvl1pPr>
          </a:lstStyle>
          <a:p>
            <a:r>
              <a:rPr lang="en-US"/>
              <a:t>Click to edit master title style</a:t>
            </a:r>
          </a:p>
        </p:txBody>
      </p:sp>
      <p:sp>
        <p:nvSpPr>
          <p:cNvPr id="10" name="Text Placeholder 4">
            <a:extLst>
              <a:ext uri="{FF2B5EF4-FFF2-40B4-BE49-F238E27FC236}">
                <a16:creationId xmlns:a16="http://schemas.microsoft.com/office/drawing/2014/main" id="{450A5E67-4A15-41A7-B19B-21A69DB585E3}"/>
              </a:ext>
            </a:extLst>
          </p:cNvPr>
          <p:cNvSpPr>
            <a:spLocks noGrp="1"/>
          </p:cNvSpPr>
          <p:nvPr>
            <p:ph type="body" sz="quarter" idx="22" hasCustomPrompt="1"/>
          </p:nvPr>
        </p:nvSpPr>
        <p:spPr>
          <a:xfrm>
            <a:off x="2037349" y="6193757"/>
            <a:ext cx="6685964" cy="201613"/>
          </a:xfrm>
        </p:spPr>
        <p:txBody>
          <a:bodyPr anchor="b" anchorCtr="0"/>
          <a:lstStyle>
            <a:lvl1pPr>
              <a:spcBef>
                <a:spcPts val="300"/>
              </a:spcBef>
              <a:spcAft>
                <a:spcPts val="0"/>
              </a:spcAft>
              <a:buNone/>
              <a:defRPr sz="700">
                <a:solidFill>
                  <a:schemeClr val="bg1">
                    <a:lumMod val="75000"/>
                  </a:schemeClr>
                </a:solidFill>
              </a:defRPr>
            </a:lvl1pPr>
            <a:lvl2pPr>
              <a:buNone/>
              <a:defRPr/>
            </a:lvl2pPr>
          </a:lstStyle>
          <a:p>
            <a:pPr lvl="0"/>
            <a:r>
              <a:rPr lang="en-US"/>
              <a:t>Source goes here</a:t>
            </a:r>
          </a:p>
        </p:txBody>
      </p:sp>
    </p:spTree>
    <p:extLst>
      <p:ext uri="{BB962C8B-B14F-4D97-AF65-F5344CB8AC3E}">
        <p14:creationId xmlns:p14="http://schemas.microsoft.com/office/powerpoint/2010/main" val="3023786616"/>
      </p:ext>
    </p:extLst>
  </p:cSld>
  <p:clrMapOvr>
    <a:masterClrMapping/>
  </p:clrMapOvr>
  <p:transition>
    <p:fade/>
  </p:transition>
  <p:extLst>
    <p:ext uri="{DCECCB84-F9BA-43D5-87BE-67443E8EF086}">
      <p15:sldGuideLst xmlns:p15="http://schemas.microsoft.com/office/powerpoint/2012/main">
        <p15:guide id="1" orient="horz" pos="3696"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4" name="Table Placeholder 3"/>
          <p:cNvSpPr>
            <a:spLocks noGrp="1"/>
          </p:cNvSpPr>
          <p:nvPr>
            <p:ph type="tbl" sz="quarter" idx="18"/>
          </p:nvPr>
        </p:nvSpPr>
        <p:spPr bwMode="gray">
          <a:xfrm>
            <a:off x="785813" y="1509713"/>
            <a:ext cx="10621962" cy="4391025"/>
          </a:xfrm>
        </p:spPr>
        <p:txBody>
          <a:bodyPr anchor="ctr"/>
          <a:lstStyle>
            <a:lvl1pPr marL="0" indent="0" algn="ctr">
              <a:buNone/>
              <a:defRPr>
                <a:solidFill>
                  <a:schemeClr val="tx1"/>
                </a:solidFill>
              </a:defRPr>
            </a:lvl1pPr>
          </a:lstStyle>
          <a:p>
            <a:r>
              <a:rPr lang="en-US"/>
              <a:t>Click icon to add table</a:t>
            </a:r>
          </a:p>
        </p:txBody>
      </p:sp>
      <p:sp>
        <p:nvSpPr>
          <p:cNvPr id="3" name="Title 2"/>
          <p:cNvSpPr>
            <a:spLocks noGrp="1"/>
          </p:cNvSpPr>
          <p:nvPr>
            <p:ph type="title" hasCustomPrompt="1"/>
          </p:nvPr>
        </p:nvSpPr>
        <p:spPr>
          <a:xfrm>
            <a:off x="685800" y="585216"/>
            <a:ext cx="10844784" cy="685800"/>
          </a:xfrm>
          <a:prstGeom prst="rect">
            <a:avLst/>
          </a:prstGeom>
        </p:spPr>
        <p:txBody>
          <a:bodyPr/>
          <a:lstStyle>
            <a:lvl1pPr>
              <a:defRPr/>
            </a:lvl1pPr>
          </a:lstStyle>
          <a:p>
            <a:r>
              <a:rPr lang="en-US"/>
              <a:t>Click to edit master title style</a:t>
            </a:r>
          </a:p>
        </p:txBody>
      </p:sp>
      <p:sp>
        <p:nvSpPr>
          <p:cNvPr id="6" name="Text Placeholder 4">
            <a:extLst>
              <a:ext uri="{FF2B5EF4-FFF2-40B4-BE49-F238E27FC236}">
                <a16:creationId xmlns:a16="http://schemas.microsoft.com/office/drawing/2014/main" id="{E7228D76-E400-4B19-AA9B-1565D9A3D779}"/>
              </a:ext>
            </a:extLst>
          </p:cNvPr>
          <p:cNvSpPr>
            <a:spLocks noGrp="1"/>
          </p:cNvSpPr>
          <p:nvPr>
            <p:ph type="body" sz="quarter" idx="22" hasCustomPrompt="1"/>
          </p:nvPr>
        </p:nvSpPr>
        <p:spPr>
          <a:xfrm>
            <a:off x="2037349" y="6193757"/>
            <a:ext cx="6685964" cy="201613"/>
          </a:xfrm>
        </p:spPr>
        <p:txBody>
          <a:bodyPr anchor="b" anchorCtr="0"/>
          <a:lstStyle>
            <a:lvl1pPr>
              <a:spcBef>
                <a:spcPts val="300"/>
              </a:spcBef>
              <a:spcAft>
                <a:spcPts val="0"/>
              </a:spcAft>
              <a:buNone/>
              <a:defRPr sz="700">
                <a:solidFill>
                  <a:schemeClr val="bg1">
                    <a:lumMod val="75000"/>
                  </a:schemeClr>
                </a:solidFill>
              </a:defRPr>
            </a:lvl1pPr>
            <a:lvl2pPr>
              <a:buNone/>
              <a:defRPr/>
            </a:lvl2pPr>
          </a:lstStyle>
          <a:p>
            <a:pPr lvl="0"/>
            <a:r>
              <a:rPr lang="en-US"/>
              <a:t>Source goes here</a:t>
            </a:r>
          </a:p>
        </p:txBody>
      </p:sp>
    </p:spTree>
    <p:extLst>
      <p:ext uri="{BB962C8B-B14F-4D97-AF65-F5344CB8AC3E}">
        <p14:creationId xmlns:p14="http://schemas.microsoft.com/office/powerpoint/2010/main" val="3110848749"/>
      </p:ext>
    </p:extLst>
  </p:cSld>
  <p:clrMapOvr>
    <a:masterClrMapping/>
  </p:clrMapOvr>
  <p:transition>
    <p:fade/>
  </p:transition>
  <p:extLst>
    <p:ext uri="{DCECCB84-F9BA-43D5-87BE-67443E8EF086}">
      <p15:sldGuideLst xmlns:p15="http://schemas.microsoft.com/office/powerpoint/2012/main">
        <p15:guide id="1" orient="horz" pos="3717">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rt and Photo">
    <p:bg bwMode="gray">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8170863" y="0"/>
            <a:ext cx="4017962" cy="6858000"/>
          </a:xfrm>
          <a:solidFill>
            <a:schemeClr val="bg2"/>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
        <p:nvSpPr>
          <p:cNvPr id="4" name="Chart Placeholder 3">
            <a:extLst>
              <a:ext uri="{FF2B5EF4-FFF2-40B4-BE49-F238E27FC236}">
                <a16:creationId xmlns:a16="http://schemas.microsoft.com/office/drawing/2014/main" id="{F1ABAB4D-0B58-4004-A435-AA083B3FCD11}"/>
              </a:ext>
            </a:extLst>
          </p:cNvPr>
          <p:cNvSpPr>
            <a:spLocks noGrp="1"/>
          </p:cNvSpPr>
          <p:nvPr>
            <p:ph type="chart" sz="quarter" idx="14"/>
          </p:nvPr>
        </p:nvSpPr>
        <p:spPr>
          <a:xfrm>
            <a:off x="785813" y="1509713"/>
            <a:ext cx="6710362" cy="4357687"/>
          </a:xfrm>
        </p:spPr>
        <p:txBody>
          <a:bodyPr anchor="ctr"/>
          <a:lstStyle>
            <a:lvl1pPr marL="0" indent="0" algn="ctr">
              <a:buNone/>
              <a:defRPr/>
            </a:lvl1pPr>
          </a:lstStyle>
          <a:p>
            <a:endParaRPr lang="en-US"/>
          </a:p>
        </p:txBody>
      </p:sp>
      <p:sp>
        <p:nvSpPr>
          <p:cNvPr id="6" name="Title 1">
            <a:extLst>
              <a:ext uri="{FF2B5EF4-FFF2-40B4-BE49-F238E27FC236}">
                <a16:creationId xmlns:a16="http://schemas.microsoft.com/office/drawing/2014/main" id="{A19512A4-82E1-B847-ABB5-C750BD9B168D}"/>
              </a:ext>
            </a:extLst>
          </p:cNvPr>
          <p:cNvSpPr>
            <a:spLocks noGrp="1"/>
          </p:cNvSpPr>
          <p:nvPr>
            <p:ph type="title" hasCustomPrompt="1"/>
          </p:nvPr>
        </p:nvSpPr>
        <p:spPr bwMode="gray">
          <a:xfrm>
            <a:off x="685800" y="585216"/>
            <a:ext cx="7356856" cy="685800"/>
          </a:xfrm>
          <a:prstGeom prst="rect">
            <a:avLst/>
          </a:prstGeom>
        </p:spPr>
        <p:txBody>
          <a:bodyPr/>
          <a:lstStyle>
            <a:lvl1pPr>
              <a:defRPr/>
            </a:lvl1pPr>
          </a:lstStyle>
          <a:p>
            <a:r>
              <a:rPr lang="en-US"/>
              <a:t>Click to edit master title style</a:t>
            </a:r>
          </a:p>
        </p:txBody>
      </p:sp>
      <p:sp>
        <p:nvSpPr>
          <p:cNvPr id="8" name="Text Placeholder 4">
            <a:extLst>
              <a:ext uri="{FF2B5EF4-FFF2-40B4-BE49-F238E27FC236}">
                <a16:creationId xmlns:a16="http://schemas.microsoft.com/office/drawing/2014/main" id="{C9CBAC59-1B6A-4797-B6FE-01339A1F00F0}"/>
              </a:ext>
            </a:extLst>
          </p:cNvPr>
          <p:cNvSpPr>
            <a:spLocks noGrp="1"/>
          </p:cNvSpPr>
          <p:nvPr>
            <p:ph type="body" sz="quarter" idx="22" hasCustomPrompt="1"/>
          </p:nvPr>
        </p:nvSpPr>
        <p:spPr>
          <a:xfrm>
            <a:off x="2037349" y="6193757"/>
            <a:ext cx="6014451" cy="201613"/>
          </a:xfrm>
        </p:spPr>
        <p:txBody>
          <a:bodyPr anchor="b" anchorCtr="0"/>
          <a:lstStyle>
            <a:lvl1pPr>
              <a:spcBef>
                <a:spcPts val="300"/>
              </a:spcBef>
              <a:spcAft>
                <a:spcPts val="0"/>
              </a:spcAft>
              <a:buNone/>
              <a:defRPr sz="700">
                <a:solidFill>
                  <a:schemeClr val="bg1">
                    <a:lumMod val="75000"/>
                  </a:schemeClr>
                </a:solidFill>
              </a:defRPr>
            </a:lvl1pPr>
            <a:lvl2pPr>
              <a:buNone/>
              <a:defRPr/>
            </a:lvl2pPr>
          </a:lstStyle>
          <a:p>
            <a:pPr lvl="0"/>
            <a:r>
              <a:rPr lang="en-US"/>
              <a:t>Source goes here</a:t>
            </a:r>
          </a:p>
        </p:txBody>
      </p:sp>
    </p:spTree>
    <p:extLst>
      <p:ext uri="{BB962C8B-B14F-4D97-AF65-F5344CB8AC3E}">
        <p14:creationId xmlns:p14="http://schemas.microsoft.com/office/powerpoint/2010/main" val="1109259080"/>
      </p:ext>
    </p:extLst>
  </p:cSld>
  <p:clrMapOvr>
    <a:masterClrMapping/>
  </p:clrMapOvr>
  <p:transition>
    <p:fade/>
  </p:transition>
  <p:extLst>
    <p:ext uri="{DCECCB84-F9BA-43D5-87BE-67443E8EF086}">
      <p15:sldGuideLst xmlns:p15="http://schemas.microsoft.com/office/powerpoint/2012/main">
        <p15:guide id="1" orient="horz" pos="3696"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ne Big Sta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982EF-FA35-4A41-841F-B1A38AE50D03}"/>
              </a:ext>
            </a:extLst>
          </p:cNvPr>
          <p:cNvSpPr>
            <a:spLocks noGrp="1"/>
          </p:cNvSpPr>
          <p:nvPr>
            <p:ph type="title" hasCustomPrompt="1"/>
          </p:nvPr>
        </p:nvSpPr>
        <p:spPr>
          <a:xfrm>
            <a:off x="3357563" y="1888409"/>
            <a:ext cx="6585212" cy="2441543"/>
          </a:xfrm>
          <a:prstGeom prst="rect">
            <a:avLst/>
          </a:prstGeom>
        </p:spPr>
        <p:txBody>
          <a:bodyPr bIns="0"/>
          <a:lstStyle>
            <a:lvl1pPr>
              <a:lnSpc>
                <a:spcPct val="85000"/>
              </a:lnSpc>
              <a:defRPr sz="21500">
                <a:solidFill>
                  <a:schemeClr val="accent1"/>
                </a:solidFill>
              </a:defRPr>
            </a:lvl1pPr>
          </a:lstStyle>
          <a:p>
            <a:r>
              <a:rPr lang="en-US"/>
              <a:t>Stat</a:t>
            </a:r>
          </a:p>
        </p:txBody>
      </p:sp>
      <p:sp>
        <p:nvSpPr>
          <p:cNvPr id="9" name="Text Placeholder 8">
            <a:extLst>
              <a:ext uri="{FF2B5EF4-FFF2-40B4-BE49-F238E27FC236}">
                <a16:creationId xmlns:a16="http://schemas.microsoft.com/office/drawing/2014/main" id="{C67ABF75-BE9C-AC4E-BD40-F2EC1A60AB88}"/>
              </a:ext>
            </a:extLst>
          </p:cNvPr>
          <p:cNvSpPr>
            <a:spLocks noGrp="1"/>
          </p:cNvSpPr>
          <p:nvPr>
            <p:ph type="body" sz="quarter" idx="11"/>
          </p:nvPr>
        </p:nvSpPr>
        <p:spPr>
          <a:xfrm>
            <a:off x="3392768" y="4562579"/>
            <a:ext cx="6558056" cy="671512"/>
          </a:xfrm>
        </p:spPr>
        <p:txBody>
          <a:bodyPr/>
          <a:lstStyle>
            <a:lvl1pPr>
              <a:lnSpc>
                <a:spcPct val="100000"/>
              </a:lnSpc>
              <a:buNone/>
              <a:defRPr sz="1800"/>
            </a:lvl1pPr>
            <a:lvl2pPr>
              <a:buNone/>
              <a:defRPr/>
            </a:lvl2pPr>
            <a:lvl3pPr>
              <a:buNone/>
              <a:defRPr/>
            </a:lvl3pPr>
            <a:lvl4pPr>
              <a:buNone/>
              <a:defRPr/>
            </a:lvl4pPr>
            <a:lvl5pPr>
              <a:buNone/>
              <a:defRPr/>
            </a:lvl5pPr>
          </a:lstStyle>
          <a:p>
            <a:pPr lvl="0"/>
            <a:r>
              <a:rPr lang="en-US"/>
              <a:t>Click to edit Master text styles</a:t>
            </a:r>
          </a:p>
        </p:txBody>
      </p:sp>
    </p:spTree>
    <p:extLst>
      <p:ext uri="{BB962C8B-B14F-4D97-AF65-F5344CB8AC3E}">
        <p14:creationId xmlns:p14="http://schemas.microsoft.com/office/powerpoint/2010/main" val="1420583123"/>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Big Stats">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C67ABF75-BE9C-AC4E-BD40-F2EC1A60AB88}"/>
              </a:ext>
            </a:extLst>
          </p:cNvPr>
          <p:cNvSpPr>
            <a:spLocks noGrp="1"/>
          </p:cNvSpPr>
          <p:nvPr>
            <p:ph type="body" sz="quarter" idx="11"/>
          </p:nvPr>
        </p:nvSpPr>
        <p:spPr>
          <a:xfrm>
            <a:off x="1371694" y="4562579"/>
            <a:ext cx="4719358" cy="671512"/>
          </a:xfrm>
        </p:spPr>
        <p:txBody>
          <a:bodyPr/>
          <a:lstStyle>
            <a:lvl1pPr>
              <a:lnSpc>
                <a:spcPct val="100000"/>
              </a:lnSpc>
              <a:buNone/>
              <a:defRPr sz="1800"/>
            </a:lvl1pPr>
            <a:lvl2pPr>
              <a:buNone/>
              <a:defRPr/>
            </a:lvl2pPr>
            <a:lvl3pPr>
              <a:buNone/>
              <a:defRPr/>
            </a:lvl3pPr>
            <a:lvl4pPr>
              <a:buNone/>
              <a:defRPr/>
            </a:lvl4pPr>
            <a:lvl5pPr>
              <a:buNone/>
              <a:defRPr/>
            </a:lvl5pPr>
          </a:lstStyle>
          <a:p>
            <a:pPr lvl="0"/>
            <a:r>
              <a:rPr lang="en-US"/>
              <a:t>Click to edit Master text styles</a:t>
            </a:r>
          </a:p>
        </p:txBody>
      </p:sp>
      <p:sp>
        <p:nvSpPr>
          <p:cNvPr id="8" name="Text Placeholder 8">
            <a:extLst>
              <a:ext uri="{FF2B5EF4-FFF2-40B4-BE49-F238E27FC236}">
                <a16:creationId xmlns:a16="http://schemas.microsoft.com/office/drawing/2014/main" id="{48A12B79-0C9B-B348-B05D-EC4BC8CEE3AA}"/>
              </a:ext>
            </a:extLst>
          </p:cNvPr>
          <p:cNvSpPr>
            <a:spLocks noGrp="1"/>
          </p:cNvSpPr>
          <p:nvPr>
            <p:ph type="body" sz="quarter" idx="12"/>
          </p:nvPr>
        </p:nvSpPr>
        <p:spPr>
          <a:xfrm>
            <a:off x="6752665" y="4562579"/>
            <a:ext cx="4719358" cy="671512"/>
          </a:xfrm>
        </p:spPr>
        <p:txBody>
          <a:bodyPr/>
          <a:lstStyle>
            <a:lvl1pPr>
              <a:lnSpc>
                <a:spcPct val="100000"/>
              </a:lnSpc>
              <a:buNone/>
              <a:defRPr sz="1800"/>
            </a:lvl1pPr>
            <a:lvl2pPr>
              <a:buNone/>
              <a:defRPr/>
            </a:lvl2pPr>
            <a:lvl3pPr>
              <a:buNone/>
              <a:defRPr/>
            </a:lvl3pPr>
            <a:lvl4pPr>
              <a:buNone/>
              <a:defRPr/>
            </a:lvl4pPr>
            <a:lvl5pPr>
              <a:buNone/>
              <a:defRPr/>
            </a:lvl5pPr>
          </a:lstStyle>
          <a:p>
            <a:pPr lvl="0"/>
            <a:r>
              <a:rPr lang="en-US"/>
              <a:t>Click to edit Master text styles</a:t>
            </a:r>
          </a:p>
        </p:txBody>
      </p:sp>
      <p:sp>
        <p:nvSpPr>
          <p:cNvPr id="10" name="Text Placeholder 8">
            <a:extLst>
              <a:ext uri="{FF2B5EF4-FFF2-40B4-BE49-F238E27FC236}">
                <a16:creationId xmlns:a16="http://schemas.microsoft.com/office/drawing/2014/main" id="{8E5E3F5E-ECF5-0540-998C-49EA51FE4ACE}"/>
              </a:ext>
            </a:extLst>
          </p:cNvPr>
          <p:cNvSpPr>
            <a:spLocks noGrp="1"/>
          </p:cNvSpPr>
          <p:nvPr>
            <p:ph type="body" sz="quarter" idx="13" hasCustomPrompt="1"/>
          </p:nvPr>
        </p:nvSpPr>
        <p:spPr>
          <a:xfrm>
            <a:off x="1317906" y="2321712"/>
            <a:ext cx="4776508" cy="2190750"/>
          </a:xfrm>
        </p:spPr>
        <p:txBody>
          <a:bodyPr vert="horz" lIns="91440" tIns="0" rIns="91440" bIns="0" rtlCol="0" anchor="b" anchorCtr="0">
            <a:noAutofit/>
          </a:bodyPr>
          <a:lstStyle>
            <a:lvl1pPr>
              <a:lnSpc>
                <a:spcPct val="100000"/>
              </a:lnSpc>
              <a:buNone/>
              <a:defRPr lang="en-US" sz="16500" b="1" i="0" dirty="0" smtClean="0">
                <a:solidFill>
                  <a:schemeClr val="accent1"/>
                </a:solidFill>
                <a:latin typeface="+mj-lt"/>
              </a:defRPr>
            </a:lvl1pPr>
            <a:lvl2pPr>
              <a:buNone/>
              <a:defRPr/>
            </a:lvl2pPr>
            <a:lvl3pPr>
              <a:buNone/>
              <a:defRPr/>
            </a:lvl3pPr>
            <a:lvl4pPr>
              <a:buNone/>
              <a:defRPr/>
            </a:lvl4pPr>
            <a:lvl5pPr>
              <a:buNone/>
              <a:defRPr/>
            </a:lvl5pPr>
          </a:lstStyle>
          <a:p>
            <a:pPr lvl="0">
              <a:lnSpc>
                <a:spcPct val="85000"/>
              </a:lnSpc>
              <a:spcBef>
                <a:spcPts val="0"/>
              </a:spcBef>
              <a:buNone/>
            </a:pPr>
            <a:r>
              <a:rPr lang="en-US"/>
              <a:t>Stat</a:t>
            </a:r>
          </a:p>
        </p:txBody>
      </p:sp>
      <p:sp>
        <p:nvSpPr>
          <p:cNvPr id="11" name="Text Placeholder 8">
            <a:extLst>
              <a:ext uri="{FF2B5EF4-FFF2-40B4-BE49-F238E27FC236}">
                <a16:creationId xmlns:a16="http://schemas.microsoft.com/office/drawing/2014/main" id="{0F46FC23-0300-EB42-8417-30C19E4277DE}"/>
              </a:ext>
            </a:extLst>
          </p:cNvPr>
          <p:cNvSpPr>
            <a:spLocks noGrp="1"/>
          </p:cNvSpPr>
          <p:nvPr>
            <p:ph type="body" sz="quarter" idx="14" hasCustomPrompt="1"/>
          </p:nvPr>
        </p:nvSpPr>
        <p:spPr>
          <a:xfrm>
            <a:off x="6699529" y="2321712"/>
            <a:ext cx="4776508" cy="2190750"/>
          </a:xfrm>
        </p:spPr>
        <p:txBody>
          <a:bodyPr vert="horz" lIns="91440" tIns="0" rIns="91440" bIns="0" rtlCol="0" anchor="b" anchorCtr="0">
            <a:noAutofit/>
          </a:bodyPr>
          <a:lstStyle>
            <a:lvl1pPr>
              <a:lnSpc>
                <a:spcPct val="100000"/>
              </a:lnSpc>
              <a:buNone/>
              <a:defRPr lang="en-US" sz="16500" b="1" i="0" dirty="0" smtClean="0">
                <a:solidFill>
                  <a:schemeClr val="accent1"/>
                </a:solidFill>
                <a:latin typeface="+mj-lt"/>
              </a:defRPr>
            </a:lvl1pPr>
            <a:lvl2pPr>
              <a:buNone/>
              <a:defRPr/>
            </a:lvl2pPr>
            <a:lvl3pPr>
              <a:buNone/>
              <a:defRPr/>
            </a:lvl3pPr>
            <a:lvl4pPr>
              <a:buNone/>
              <a:defRPr/>
            </a:lvl4pPr>
            <a:lvl5pPr>
              <a:buNone/>
              <a:defRPr/>
            </a:lvl5pPr>
          </a:lstStyle>
          <a:p>
            <a:pPr lvl="0">
              <a:lnSpc>
                <a:spcPct val="85000"/>
              </a:lnSpc>
              <a:spcBef>
                <a:spcPts val="0"/>
              </a:spcBef>
              <a:buNone/>
            </a:pPr>
            <a:r>
              <a:rPr lang="en-US"/>
              <a:t>Stat</a:t>
            </a:r>
          </a:p>
        </p:txBody>
      </p:sp>
    </p:spTree>
    <p:extLst>
      <p:ext uri="{BB962C8B-B14F-4D97-AF65-F5344CB8AC3E}">
        <p14:creationId xmlns:p14="http://schemas.microsoft.com/office/powerpoint/2010/main" val="107724534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Big Stats">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C67ABF75-BE9C-AC4E-BD40-F2EC1A60AB88}"/>
              </a:ext>
            </a:extLst>
          </p:cNvPr>
          <p:cNvSpPr>
            <a:spLocks noGrp="1"/>
          </p:cNvSpPr>
          <p:nvPr>
            <p:ph type="body" sz="quarter" idx="11"/>
          </p:nvPr>
        </p:nvSpPr>
        <p:spPr>
          <a:xfrm>
            <a:off x="697850" y="4562579"/>
            <a:ext cx="3052388" cy="814994"/>
          </a:xfrm>
        </p:spPr>
        <p:txBody>
          <a:bodyPr/>
          <a:lstStyle>
            <a:lvl1pPr marL="0" indent="0">
              <a:lnSpc>
                <a:spcPct val="100000"/>
              </a:lnSpc>
              <a:buNone/>
              <a:defRPr sz="1800"/>
            </a:lvl1pPr>
            <a:lvl2pPr>
              <a:buNone/>
              <a:defRPr/>
            </a:lvl2pPr>
            <a:lvl3pPr>
              <a:buNone/>
              <a:defRPr/>
            </a:lvl3pPr>
            <a:lvl4pPr>
              <a:buNone/>
              <a:defRPr/>
            </a:lvl4pPr>
            <a:lvl5pPr>
              <a:buNone/>
              <a:defRPr/>
            </a:lvl5pPr>
          </a:lstStyle>
          <a:p>
            <a:pPr lvl="0"/>
            <a:r>
              <a:rPr lang="en-US"/>
              <a:t>Click to edit Master text styles</a:t>
            </a:r>
          </a:p>
        </p:txBody>
      </p:sp>
      <p:sp>
        <p:nvSpPr>
          <p:cNvPr id="10" name="Text Placeholder 8">
            <a:extLst>
              <a:ext uri="{FF2B5EF4-FFF2-40B4-BE49-F238E27FC236}">
                <a16:creationId xmlns:a16="http://schemas.microsoft.com/office/drawing/2014/main" id="{8E5E3F5E-ECF5-0540-998C-49EA51FE4ACE}"/>
              </a:ext>
            </a:extLst>
          </p:cNvPr>
          <p:cNvSpPr>
            <a:spLocks noGrp="1"/>
          </p:cNvSpPr>
          <p:nvPr>
            <p:ph type="body" sz="quarter" idx="13" hasCustomPrompt="1"/>
          </p:nvPr>
        </p:nvSpPr>
        <p:spPr>
          <a:xfrm>
            <a:off x="666750" y="2881848"/>
            <a:ext cx="3012047" cy="1412502"/>
          </a:xfrm>
        </p:spPr>
        <p:txBody>
          <a:bodyPr vert="horz" lIns="91440" tIns="0" rIns="91440" bIns="0" rtlCol="0" anchor="t" anchorCtr="0">
            <a:noAutofit/>
          </a:bodyPr>
          <a:lstStyle>
            <a:lvl1pPr>
              <a:lnSpc>
                <a:spcPct val="100000"/>
              </a:lnSpc>
              <a:buNone/>
              <a:defRPr lang="en-US" sz="11500" b="1" i="0" dirty="0" smtClean="0">
                <a:solidFill>
                  <a:schemeClr val="accent1"/>
                </a:solidFill>
                <a:latin typeface="+mj-lt"/>
              </a:defRPr>
            </a:lvl1pPr>
            <a:lvl2pPr>
              <a:buNone/>
              <a:defRPr/>
            </a:lvl2pPr>
            <a:lvl3pPr>
              <a:buNone/>
              <a:defRPr/>
            </a:lvl3pPr>
            <a:lvl4pPr>
              <a:buNone/>
              <a:defRPr/>
            </a:lvl4pPr>
            <a:lvl5pPr>
              <a:buNone/>
              <a:defRPr/>
            </a:lvl5pPr>
          </a:lstStyle>
          <a:p>
            <a:pPr lvl="0">
              <a:lnSpc>
                <a:spcPct val="85000"/>
              </a:lnSpc>
              <a:spcBef>
                <a:spcPts val="0"/>
              </a:spcBef>
              <a:buNone/>
            </a:pPr>
            <a:r>
              <a:rPr lang="en-US"/>
              <a:t>Stat</a:t>
            </a:r>
          </a:p>
        </p:txBody>
      </p:sp>
      <p:sp>
        <p:nvSpPr>
          <p:cNvPr id="7" name="Text Placeholder 8">
            <a:extLst>
              <a:ext uri="{FF2B5EF4-FFF2-40B4-BE49-F238E27FC236}">
                <a16:creationId xmlns:a16="http://schemas.microsoft.com/office/drawing/2014/main" id="{9EC93F14-E8C6-FB41-B516-713FF9FBA6F4}"/>
              </a:ext>
            </a:extLst>
          </p:cNvPr>
          <p:cNvSpPr>
            <a:spLocks noGrp="1"/>
          </p:cNvSpPr>
          <p:nvPr>
            <p:ph type="body" sz="quarter" idx="14"/>
          </p:nvPr>
        </p:nvSpPr>
        <p:spPr>
          <a:xfrm>
            <a:off x="4728025" y="4562579"/>
            <a:ext cx="3052388" cy="814994"/>
          </a:xfrm>
        </p:spPr>
        <p:txBody>
          <a:bodyPr/>
          <a:lstStyle>
            <a:lvl1pPr marL="0" indent="0">
              <a:lnSpc>
                <a:spcPct val="100000"/>
              </a:lnSpc>
              <a:buNone/>
              <a:defRPr sz="1800"/>
            </a:lvl1pPr>
            <a:lvl2pPr>
              <a:buNone/>
              <a:defRPr/>
            </a:lvl2pPr>
            <a:lvl3pPr>
              <a:buNone/>
              <a:defRPr/>
            </a:lvl3pPr>
            <a:lvl4pPr>
              <a:buNone/>
              <a:defRPr/>
            </a:lvl4pPr>
            <a:lvl5pPr>
              <a:buNone/>
              <a:defRPr/>
            </a:lvl5pPr>
          </a:lstStyle>
          <a:p>
            <a:pPr lvl="0"/>
            <a:r>
              <a:rPr lang="en-US"/>
              <a:t>Click to edit Master text styles</a:t>
            </a:r>
          </a:p>
        </p:txBody>
      </p:sp>
      <p:sp>
        <p:nvSpPr>
          <p:cNvPr id="12" name="Text Placeholder 8">
            <a:extLst>
              <a:ext uri="{FF2B5EF4-FFF2-40B4-BE49-F238E27FC236}">
                <a16:creationId xmlns:a16="http://schemas.microsoft.com/office/drawing/2014/main" id="{3B96AE5B-21F4-F94F-9192-AFC801E28B26}"/>
              </a:ext>
            </a:extLst>
          </p:cNvPr>
          <p:cNvSpPr>
            <a:spLocks noGrp="1"/>
          </p:cNvSpPr>
          <p:nvPr>
            <p:ph type="body" sz="quarter" idx="15" hasCustomPrompt="1"/>
          </p:nvPr>
        </p:nvSpPr>
        <p:spPr>
          <a:xfrm>
            <a:off x="4709365" y="2881848"/>
            <a:ext cx="3012047" cy="1412502"/>
          </a:xfrm>
        </p:spPr>
        <p:txBody>
          <a:bodyPr vert="horz" lIns="91440" tIns="0" rIns="91440" bIns="0" rtlCol="0" anchor="t" anchorCtr="0">
            <a:noAutofit/>
          </a:bodyPr>
          <a:lstStyle>
            <a:lvl1pPr>
              <a:lnSpc>
                <a:spcPct val="100000"/>
              </a:lnSpc>
              <a:buNone/>
              <a:defRPr lang="en-US" sz="11500" b="1" i="0" dirty="0" smtClean="0">
                <a:solidFill>
                  <a:schemeClr val="accent1"/>
                </a:solidFill>
                <a:latin typeface="+mj-lt"/>
              </a:defRPr>
            </a:lvl1pPr>
            <a:lvl2pPr>
              <a:buNone/>
              <a:defRPr/>
            </a:lvl2pPr>
            <a:lvl3pPr>
              <a:buNone/>
              <a:defRPr/>
            </a:lvl3pPr>
            <a:lvl4pPr>
              <a:buNone/>
              <a:defRPr/>
            </a:lvl4pPr>
            <a:lvl5pPr>
              <a:buNone/>
              <a:defRPr/>
            </a:lvl5pPr>
          </a:lstStyle>
          <a:p>
            <a:pPr lvl="0">
              <a:lnSpc>
                <a:spcPct val="85000"/>
              </a:lnSpc>
              <a:spcBef>
                <a:spcPts val="0"/>
              </a:spcBef>
              <a:buNone/>
            </a:pPr>
            <a:r>
              <a:rPr lang="en-US"/>
              <a:t>Stat</a:t>
            </a:r>
          </a:p>
        </p:txBody>
      </p:sp>
      <p:sp>
        <p:nvSpPr>
          <p:cNvPr id="13" name="Text Placeholder 8">
            <a:extLst>
              <a:ext uri="{FF2B5EF4-FFF2-40B4-BE49-F238E27FC236}">
                <a16:creationId xmlns:a16="http://schemas.microsoft.com/office/drawing/2014/main" id="{600A4A7C-669C-8F46-96F6-E102C7ABC1D9}"/>
              </a:ext>
            </a:extLst>
          </p:cNvPr>
          <p:cNvSpPr>
            <a:spLocks noGrp="1"/>
          </p:cNvSpPr>
          <p:nvPr>
            <p:ph type="body" sz="quarter" idx="16"/>
          </p:nvPr>
        </p:nvSpPr>
        <p:spPr>
          <a:xfrm>
            <a:off x="8757660" y="4562579"/>
            <a:ext cx="3012047" cy="814994"/>
          </a:xfrm>
        </p:spPr>
        <p:txBody>
          <a:bodyPr/>
          <a:lstStyle>
            <a:lvl1pPr marL="0" indent="0">
              <a:lnSpc>
                <a:spcPct val="100000"/>
              </a:lnSpc>
              <a:buNone/>
              <a:defRPr sz="1800"/>
            </a:lvl1pPr>
            <a:lvl2pPr>
              <a:buNone/>
              <a:defRPr/>
            </a:lvl2pPr>
            <a:lvl3pPr>
              <a:buNone/>
              <a:defRPr/>
            </a:lvl3pPr>
            <a:lvl4pPr>
              <a:buNone/>
              <a:defRPr/>
            </a:lvl4pPr>
            <a:lvl5pPr>
              <a:buNone/>
              <a:defRPr/>
            </a:lvl5pPr>
          </a:lstStyle>
          <a:p>
            <a:pPr lvl="0"/>
            <a:r>
              <a:rPr lang="en-US"/>
              <a:t>Click to edit Master text styles</a:t>
            </a:r>
          </a:p>
        </p:txBody>
      </p:sp>
      <p:sp>
        <p:nvSpPr>
          <p:cNvPr id="14" name="Text Placeholder 8">
            <a:extLst>
              <a:ext uri="{FF2B5EF4-FFF2-40B4-BE49-F238E27FC236}">
                <a16:creationId xmlns:a16="http://schemas.microsoft.com/office/drawing/2014/main" id="{D62674D1-B914-9942-AEDD-9F416FE893A2}"/>
              </a:ext>
            </a:extLst>
          </p:cNvPr>
          <p:cNvSpPr>
            <a:spLocks noGrp="1"/>
          </p:cNvSpPr>
          <p:nvPr>
            <p:ph type="body" sz="quarter" idx="17" hasCustomPrompt="1"/>
          </p:nvPr>
        </p:nvSpPr>
        <p:spPr>
          <a:xfrm>
            <a:off x="8739000" y="2881848"/>
            <a:ext cx="3012047" cy="1412502"/>
          </a:xfrm>
        </p:spPr>
        <p:txBody>
          <a:bodyPr vert="horz" lIns="91440" tIns="0" rIns="91440" bIns="0" rtlCol="0" anchor="t" anchorCtr="0">
            <a:noAutofit/>
          </a:bodyPr>
          <a:lstStyle>
            <a:lvl1pPr>
              <a:lnSpc>
                <a:spcPct val="100000"/>
              </a:lnSpc>
              <a:buNone/>
              <a:defRPr lang="en-US" sz="11500" b="1" i="0" dirty="0" smtClean="0">
                <a:solidFill>
                  <a:schemeClr val="accent1"/>
                </a:solidFill>
                <a:latin typeface="+mj-lt"/>
              </a:defRPr>
            </a:lvl1pPr>
            <a:lvl2pPr>
              <a:buNone/>
              <a:defRPr/>
            </a:lvl2pPr>
            <a:lvl3pPr>
              <a:buNone/>
              <a:defRPr/>
            </a:lvl3pPr>
            <a:lvl4pPr>
              <a:buNone/>
              <a:defRPr/>
            </a:lvl4pPr>
            <a:lvl5pPr>
              <a:buNone/>
              <a:defRPr/>
            </a:lvl5pPr>
          </a:lstStyle>
          <a:p>
            <a:pPr lvl="0">
              <a:lnSpc>
                <a:spcPct val="85000"/>
              </a:lnSpc>
              <a:spcBef>
                <a:spcPts val="0"/>
              </a:spcBef>
              <a:buNone/>
            </a:pPr>
            <a:r>
              <a:rPr lang="en-US"/>
              <a:t>Stat</a:t>
            </a:r>
          </a:p>
        </p:txBody>
      </p:sp>
    </p:spTree>
    <p:extLst>
      <p:ext uri="{BB962C8B-B14F-4D97-AF65-F5344CB8AC3E}">
        <p14:creationId xmlns:p14="http://schemas.microsoft.com/office/powerpoint/2010/main" val="276344480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_Slide_1">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11" name="Picture 10" descr="A picture containing background pattern&#10;&#10;Description automatically generated">
            <a:extLst>
              <a:ext uri="{FF2B5EF4-FFF2-40B4-BE49-F238E27FC236}">
                <a16:creationId xmlns:a16="http://schemas.microsoft.com/office/drawing/2014/main" id="{65AD0799-75C9-8744-9EBE-5E673087282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88825" cy="6856214"/>
          </a:xfrm>
          <a:prstGeom prst="rect">
            <a:avLst/>
          </a:prstGeom>
        </p:spPr>
      </p:pic>
      <p:sp>
        <p:nvSpPr>
          <p:cNvPr id="7" name="Title 1"/>
          <p:cNvSpPr>
            <a:spLocks noGrp="1"/>
          </p:cNvSpPr>
          <p:nvPr>
            <p:ph type="ctrTitle" hasCustomPrompt="1"/>
          </p:nvPr>
        </p:nvSpPr>
        <p:spPr bwMode="gray">
          <a:xfrm>
            <a:off x="682571" y="2304228"/>
            <a:ext cx="6696129" cy="1336386"/>
          </a:xfrm>
          <a:prstGeom prst="rect">
            <a:avLst/>
          </a:prstGeom>
        </p:spPr>
        <p:txBody>
          <a:bodyPr anchor="b" anchorCtr="0"/>
          <a:lstStyle>
            <a:lvl1pPr algn="l" defTabSz="457017" rtl="0" eaLnBrk="1" latinLnBrk="0" hangingPunct="1">
              <a:lnSpc>
                <a:spcPct val="100000"/>
              </a:lnSpc>
              <a:spcBef>
                <a:spcPts val="0"/>
              </a:spcBef>
              <a:buNone/>
              <a:defRPr lang="en-US" sz="50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682571" y="4093505"/>
            <a:ext cx="6026204" cy="789637"/>
          </a:xfrm>
        </p:spPr>
        <p:txBody>
          <a:bodyPr/>
          <a:lstStyle>
            <a:lvl1pPr marL="0" indent="0">
              <a:lnSpc>
                <a:spcPct val="100000"/>
              </a:lnSpc>
              <a:spcBef>
                <a:spcPts val="2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3" name="Footer Placeholder 4">
            <a:extLst>
              <a:ext uri="{FF2B5EF4-FFF2-40B4-BE49-F238E27FC236}">
                <a16:creationId xmlns:a16="http://schemas.microsoft.com/office/drawing/2014/main" id="{8FF9605C-DEEA-5B45-92E4-8A1CDA85EDD2}"/>
              </a:ext>
            </a:extLst>
          </p:cNvPr>
          <p:cNvSpPr txBox="1">
            <a:spLocks/>
          </p:cNvSpPr>
          <p:nvPr userDrawn="1"/>
        </p:nvSpPr>
        <p:spPr bwMode="gray">
          <a:xfrm>
            <a:off x="5845556"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b="0" i="0" smtClean="0">
                <a:solidFill>
                  <a:schemeClr val="bg1"/>
                </a:solidFill>
                <a:latin typeface="+mn-lt"/>
                <a:ea typeface="Avenir Book" charset="0"/>
                <a:cs typeface="Arial" panose="020B0604020202020204" pitchFamily="34" charset="0"/>
              </a:rPr>
              <a:pPr algn="ctr"/>
              <a:t>‹#›</a:t>
            </a:fld>
            <a:endParaRPr lang="en-US" sz="600" b="0" i="0">
              <a:solidFill>
                <a:schemeClr val="bg1"/>
              </a:solidFill>
              <a:latin typeface="+mn-lt"/>
              <a:ea typeface="Avenir Book" charset="0"/>
              <a:cs typeface="Arial" panose="020B0604020202020204" pitchFamily="34" charset="0"/>
            </a:endParaRPr>
          </a:p>
        </p:txBody>
      </p:sp>
      <p:grpSp>
        <p:nvGrpSpPr>
          <p:cNvPr id="14" name="Graphic 28">
            <a:extLst>
              <a:ext uri="{FF2B5EF4-FFF2-40B4-BE49-F238E27FC236}">
                <a16:creationId xmlns:a16="http://schemas.microsoft.com/office/drawing/2014/main" id="{78420D74-B871-4357-86E7-B7923DFA74E0}"/>
              </a:ext>
            </a:extLst>
          </p:cNvPr>
          <p:cNvGrpSpPr/>
          <p:nvPr userDrawn="1"/>
        </p:nvGrpSpPr>
        <p:grpSpPr bwMode="gray">
          <a:xfrm>
            <a:off x="648434" y="6025619"/>
            <a:ext cx="874824" cy="464318"/>
            <a:chOff x="3834550" y="2440725"/>
            <a:chExt cx="5419725" cy="2876550"/>
          </a:xfrm>
          <a:solidFill>
            <a:schemeClr val="tx1"/>
          </a:solidFill>
        </p:grpSpPr>
        <p:sp>
          <p:nvSpPr>
            <p:cNvPr id="21" name="Freeform: Shape 98">
              <a:extLst>
                <a:ext uri="{FF2B5EF4-FFF2-40B4-BE49-F238E27FC236}">
                  <a16:creationId xmlns:a16="http://schemas.microsoft.com/office/drawing/2014/main" id="{8DAC4F90-3F74-46A7-B486-74D9D1E7871B}"/>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99">
              <a:extLst>
                <a:ext uri="{FF2B5EF4-FFF2-40B4-BE49-F238E27FC236}">
                  <a16:creationId xmlns:a16="http://schemas.microsoft.com/office/drawing/2014/main" id="{B7E0E97A-9DE6-48CF-9C46-B45CCD51A6D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0">
              <a:extLst>
                <a:ext uri="{FF2B5EF4-FFF2-40B4-BE49-F238E27FC236}">
                  <a16:creationId xmlns:a16="http://schemas.microsoft.com/office/drawing/2014/main" id="{993BE913-FC8B-4CFC-866E-70A2D6BE631C}"/>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4" name="Freeform: Shape 101">
              <a:extLst>
                <a:ext uri="{FF2B5EF4-FFF2-40B4-BE49-F238E27FC236}">
                  <a16:creationId xmlns:a16="http://schemas.microsoft.com/office/drawing/2014/main" id="{78BCD503-56DD-4694-84E5-6B3524A163CB}"/>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5" name="Freeform: Shape 102">
              <a:extLst>
                <a:ext uri="{FF2B5EF4-FFF2-40B4-BE49-F238E27FC236}">
                  <a16:creationId xmlns:a16="http://schemas.microsoft.com/office/drawing/2014/main" id="{BAA84D49-8DD9-4811-AE9E-AB9421A34553}"/>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286104692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Picture with Caption">
    <p:bg bwMode="gray">
      <p:bgPr>
        <a:solidFill>
          <a:schemeClr val="tx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EC63A17-2EB4-4B21-9638-AAF8608120EC}"/>
              </a:ext>
            </a:extLst>
          </p:cNvPr>
          <p:cNvSpPr>
            <a:spLocks noGrp="1"/>
          </p:cNvSpPr>
          <p:nvPr>
            <p:ph type="pic" sz="quarter" idx="13"/>
          </p:nvPr>
        </p:nvSpPr>
        <p:spPr>
          <a:xfrm>
            <a:off x="5367338" y="0"/>
            <a:ext cx="6821487" cy="6858000"/>
          </a:xfrm>
          <a:solidFill>
            <a:schemeClr val="bg2"/>
          </a:solidFill>
        </p:spPr>
        <p:txBody>
          <a:bodyPr anchor="ctr"/>
          <a:lstStyle>
            <a:lvl1pPr marL="0" indent="0" algn="ctr">
              <a:buNone/>
              <a:defRPr>
                <a:solidFill>
                  <a:schemeClr val="tx1"/>
                </a:solidFill>
              </a:defRPr>
            </a:lvl1pPr>
          </a:lstStyle>
          <a:p>
            <a:endParaRPr lang="en-US"/>
          </a:p>
        </p:txBody>
      </p:sp>
      <p:sp>
        <p:nvSpPr>
          <p:cNvPr id="3" name="Title 2"/>
          <p:cNvSpPr>
            <a:spLocks noGrp="1"/>
          </p:cNvSpPr>
          <p:nvPr>
            <p:ph type="title" hasCustomPrompt="1"/>
          </p:nvPr>
        </p:nvSpPr>
        <p:spPr>
          <a:xfrm>
            <a:off x="643504" y="2376265"/>
            <a:ext cx="4610101" cy="2146742"/>
          </a:xfrm>
          <a:prstGeom prst="rect">
            <a:avLst/>
          </a:prstGeom>
          <a:noFill/>
        </p:spPr>
        <p:txBody>
          <a:bodyPr wrap="square" rtlCol="0" anchor="b" anchorCtr="0">
            <a:spAutoFit/>
          </a:bodyPr>
          <a:lstStyle>
            <a:lvl1pPr marL="0" algn="l" defTabSz="457040" rtl="0" eaLnBrk="1" latinLnBrk="0" hangingPunct="1">
              <a:lnSpc>
                <a:spcPct val="90000"/>
              </a:lnSpc>
              <a:spcBef>
                <a:spcPts val="600"/>
              </a:spcBef>
              <a:defRPr lang="en-US" sz="15500" b="1" kern="1200" spc="-150" dirty="0">
                <a:solidFill>
                  <a:schemeClr val="accent1"/>
                </a:solidFill>
                <a:latin typeface="+mn-lt"/>
                <a:ea typeface="+mn-ea"/>
                <a:cs typeface="+mn-cs"/>
              </a:defRPr>
            </a:lvl1pPr>
          </a:lstStyle>
          <a:p>
            <a:pPr marL="0" lvl="0" defTabSz="457040">
              <a:lnSpc>
                <a:spcPct val="90000"/>
              </a:lnSpc>
              <a:spcBef>
                <a:spcPts val="600"/>
              </a:spcBef>
            </a:pPr>
            <a:r>
              <a:rPr lang="en-US"/>
              <a:t>Stat</a:t>
            </a:r>
          </a:p>
        </p:txBody>
      </p:sp>
      <p:sp>
        <p:nvSpPr>
          <p:cNvPr id="5" name="Text Placeholder 6">
            <a:extLst>
              <a:ext uri="{FF2B5EF4-FFF2-40B4-BE49-F238E27FC236}">
                <a16:creationId xmlns:a16="http://schemas.microsoft.com/office/drawing/2014/main" id="{7B611323-7B62-40CC-A759-5C2B7DCADCF9}"/>
              </a:ext>
            </a:extLst>
          </p:cNvPr>
          <p:cNvSpPr>
            <a:spLocks noGrp="1"/>
          </p:cNvSpPr>
          <p:nvPr>
            <p:ph type="body" sz="quarter" idx="12" hasCustomPrompt="1"/>
          </p:nvPr>
        </p:nvSpPr>
        <p:spPr>
          <a:xfrm>
            <a:off x="697746" y="4569870"/>
            <a:ext cx="4555859" cy="1592744"/>
          </a:xfrm>
        </p:spPr>
        <p:txBody>
          <a:bodyPr/>
          <a:lstStyle>
            <a:lvl1pPr marL="0" indent="0" algn="l" defTabSz="410775" rtl="0" eaLnBrk="1" latinLnBrk="0" hangingPunct="0">
              <a:lnSpc>
                <a:spcPct val="100000"/>
              </a:lnSpc>
              <a:buFont typeface="Calibri" panose="020F0502020204030204" pitchFamily="34" charset="0"/>
              <a:buNone/>
              <a:defRPr lang="en-US" sz="1800" b="0" kern="0" spc="0" dirty="0">
                <a:solidFill>
                  <a:srgbClr val="F7F7F7"/>
                </a:solidFill>
                <a:latin typeface="Century Gothic" panose="020B0502020202020204" pitchFamily="34" charset="0"/>
                <a:ea typeface="+mj-ea"/>
                <a:cs typeface="+mj-cs"/>
                <a:sym typeface="Gilroy"/>
              </a:defRPr>
            </a:lvl1pPr>
            <a:lvl2pPr marL="0" indent="0" algn="l" defTabSz="410775" rtl="0" eaLnBrk="1" latinLnBrk="0" hangingPunct="0">
              <a:lnSpc>
                <a:spcPts val="2800"/>
              </a:lnSpc>
              <a:spcBef>
                <a:spcPts val="300"/>
              </a:spcBef>
              <a:buFont typeface="Calibri" panose="020F0502020204030204" pitchFamily="34" charset="0"/>
              <a:buChar char=" "/>
              <a:defRPr lang="en-US" sz="1800" b="0" kern="0" spc="100" dirty="0">
                <a:solidFill>
                  <a:srgbClr val="F7F7F7"/>
                </a:solidFill>
                <a:latin typeface="Century Gothic" panose="020B0502020202020204" pitchFamily="34" charset="0"/>
                <a:ea typeface="+mj-ea"/>
                <a:cs typeface="+mj-cs"/>
                <a:sym typeface="Gilroy"/>
              </a:defRPr>
            </a:lvl2pPr>
          </a:lstStyle>
          <a:p>
            <a:pPr lvl="0"/>
            <a:r>
              <a:rPr lang="en-US"/>
              <a:t>Click to edit master text styles</a:t>
            </a:r>
          </a:p>
        </p:txBody>
      </p:sp>
    </p:spTree>
    <p:extLst>
      <p:ext uri="{BB962C8B-B14F-4D97-AF65-F5344CB8AC3E}">
        <p14:creationId xmlns:p14="http://schemas.microsoft.com/office/powerpoint/2010/main" val="7712973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Award1">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87F05EA-CD5F-4105-87AB-DC28EE598F15}"/>
              </a:ext>
            </a:extLst>
          </p:cNvPr>
          <p:cNvSpPr/>
          <p:nvPr userDrawn="1"/>
        </p:nvSpPr>
        <p:spPr>
          <a:xfrm>
            <a:off x="0" y="0"/>
            <a:ext cx="536733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16">
            <a:extLst>
              <a:ext uri="{FF2B5EF4-FFF2-40B4-BE49-F238E27FC236}">
                <a16:creationId xmlns:a16="http://schemas.microsoft.com/office/drawing/2014/main" id="{3BD5483A-5FEC-4D1C-A78A-09DB5B0D6BC2}"/>
              </a:ext>
            </a:extLst>
          </p:cNvPr>
          <p:cNvSpPr>
            <a:spLocks noGrp="1"/>
          </p:cNvSpPr>
          <p:nvPr>
            <p:ph type="body" sz="quarter" idx="14"/>
          </p:nvPr>
        </p:nvSpPr>
        <p:spPr>
          <a:xfrm>
            <a:off x="6084414" y="2715255"/>
            <a:ext cx="5442423" cy="2743200"/>
          </a:xfrm>
        </p:spPr>
        <p:txBody>
          <a:bodyPr/>
          <a:lstStyle>
            <a:lvl1pPr marL="0" indent="0">
              <a:lnSpc>
                <a:spcPct val="100000"/>
              </a:lnSpc>
              <a:buNone/>
              <a:defRPr sz="1800"/>
            </a:lvl1pPr>
          </a:lstStyle>
          <a:p>
            <a:pPr lvl="0"/>
            <a:r>
              <a:rPr lang="en-US"/>
              <a:t>Click to edit Master text styles</a:t>
            </a:r>
          </a:p>
        </p:txBody>
      </p:sp>
      <p:sp>
        <p:nvSpPr>
          <p:cNvPr id="2" name="Title 1">
            <a:extLst>
              <a:ext uri="{FF2B5EF4-FFF2-40B4-BE49-F238E27FC236}">
                <a16:creationId xmlns:a16="http://schemas.microsoft.com/office/drawing/2014/main" id="{2AB597EE-DE22-4D96-9A4D-47E69D07AD52}"/>
              </a:ext>
            </a:extLst>
          </p:cNvPr>
          <p:cNvSpPr>
            <a:spLocks noGrp="1"/>
          </p:cNvSpPr>
          <p:nvPr>
            <p:ph type="title"/>
          </p:nvPr>
        </p:nvSpPr>
        <p:spPr>
          <a:xfrm>
            <a:off x="685800" y="585216"/>
            <a:ext cx="4121531" cy="684988"/>
          </a:xfrm>
          <a:prstGeom prst="rect">
            <a:avLst/>
          </a:prstGeom>
        </p:spPr>
        <p:txBody>
          <a:bodyPr anchor="t"/>
          <a:lstStyle>
            <a:lvl1pPr>
              <a:lnSpc>
                <a:spcPct val="90000"/>
              </a:lnSpc>
              <a:defRPr>
                <a:solidFill>
                  <a:schemeClr val="tx1"/>
                </a:solidFill>
              </a:defRPr>
            </a:lvl1pPr>
          </a:lstStyle>
          <a:p>
            <a:r>
              <a:rPr lang="en-US"/>
              <a:t>Click to edit Master title style</a:t>
            </a:r>
          </a:p>
        </p:txBody>
      </p:sp>
      <p:sp>
        <p:nvSpPr>
          <p:cNvPr id="6" name="Picture Placeholder 5">
            <a:extLst>
              <a:ext uri="{FF2B5EF4-FFF2-40B4-BE49-F238E27FC236}">
                <a16:creationId xmlns:a16="http://schemas.microsoft.com/office/drawing/2014/main" id="{CD0F2BBB-3B41-4608-95B6-99C45F2CE552}"/>
              </a:ext>
            </a:extLst>
          </p:cNvPr>
          <p:cNvSpPr>
            <a:spLocks noGrp="1"/>
          </p:cNvSpPr>
          <p:nvPr>
            <p:ph type="pic" sz="quarter" idx="11"/>
          </p:nvPr>
        </p:nvSpPr>
        <p:spPr>
          <a:xfrm>
            <a:off x="419100" y="2170113"/>
            <a:ext cx="4300538" cy="3835400"/>
          </a:xfrm>
        </p:spPr>
        <p:txBody>
          <a:bodyPr anchor="ctr"/>
          <a:lstStyle>
            <a:lvl1pPr marL="0" indent="0" algn="ctr">
              <a:buNone/>
              <a:defRPr>
                <a:solidFill>
                  <a:schemeClr val="tx1"/>
                </a:solidFill>
              </a:defRPr>
            </a:lvl1pPr>
          </a:lstStyle>
          <a:p>
            <a:endParaRPr lang="en-US"/>
          </a:p>
        </p:txBody>
      </p:sp>
      <p:sp>
        <p:nvSpPr>
          <p:cNvPr id="12" name="Text Placeholder 11">
            <a:extLst>
              <a:ext uri="{FF2B5EF4-FFF2-40B4-BE49-F238E27FC236}">
                <a16:creationId xmlns:a16="http://schemas.microsoft.com/office/drawing/2014/main" id="{6A90958A-7CCF-4726-B651-1D418AE06D6A}"/>
              </a:ext>
            </a:extLst>
          </p:cNvPr>
          <p:cNvSpPr>
            <a:spLocks noGrp="1"/>
          </p:cNvSpPr>
          <p:nvPr>
            <p:ph type="body" sz="quarter" idx="12"/>
          </p:nvPr>
        </p:nvSpPr>
        <p:spPr>
          <a:xfrm>
            <a:off x="8075531" y="1085950"/>
            <a:ext cx="3451307" cy="479425"/>
          </a:xfrm>
        </p:spPr>
        <p:txBody>
          <a:bodyPr anchor="b"/>
          <a:lstStyle>
            <a:lvl1pPr marL="0" indent="0">
              <a:lnSpc>
                <a:spcPct val="100000"/>
              </a:lnSpc>
              <a:buNone/>
              <a:defRPr b="1"/>
            </a:lvl1pPr>
          </a:lstStyle>
          <a:p>
            <a:pPr lvl="0"/>
            <a:r>
              <a:rPr lang="en-US"/>
              <a:t>Click to edit Master text</a:t>
            </a:r>
          </a:p>
        </p:txBody>
      </p:sp>
      <p:sp>
        <p:nvSpPr>
          <p:cNvPr id="14" name="Picture Placeholder 13">
            <a:extLst>
              <a:ext uri="{FF2B5EF4-FFF2-40B4-BE49-F238E27FC236}">
                <a16:creationId xmlns:a16="http://schemas.microsoft.com/office/drawing/2014/main" id="{EE287334-F155-472F-9554-E728D1BAF785}"/>
              </a:ext>
            </a:extLst>
          </p:cNvPr>
          <p:cNvSpPr>
            <a:spLocks noGrp="1"/>
          </p:cNvSpPr>
          <p:nvPr>
            <p:ph type="pic" sz="quarter" idx="13" hasCustomPrompt="1"/>
          </p:nvPr>
        </p:nvSpPr>
        <p:spPr>
          <a:xfrm>
            <a:off x="6037263" y="567845"/>
            <a:ext cx="1976437" cy="1323975"/>
          </a:xfrm>
        </p:spPr>
        <p:txBody>
          <a:bodyPr anchor="ctr"/>
          <a:lstStyle>
            <a:lvl1pPr marL="0" indent="0" algn="ctr">
              <a:buNone/>
              <a:defRPr/>
            </a:lvl1pPr>
          </a:lstStyle>
          <a:p>
            <a:r>
              <a:rPr lang="en-US"/>
              <a:t>Logo</a:t>
            </a:r>
          </a:p>
        </p:txBody>
      </p:sp>
      <p:grpSp>
        <p:nvGrpSpPr>
          <p:cNvPr id="18" name="Group 119">
            <a:extLst>
              <a:ext uri="{FF2B5EF4-FFF2-40B4-BE49-F238E27FC236}">
                <a16:creationId xmlns:a16="http://schemas.microsoft.com/office/drawing/2014/main" id="{A3750441-ADA4-4286-A17D-B453A32F7C21}"/>
              </a:ext>
            </a:extLst>
          </p:cNvPr>
          <p:cNvGrpSpPr>
            <a:grpSpLocks noChangeAspect="1"/>
          </p:cNvGrpSpPr>
          <p:nvPr userDrawn="1"/>
        </p:nvGrpSpPr>
        <p:grpSpPr bwMode="gray">
          <a:xfrm>
            <a:off x="6165965" y="5755926"/>
            <a:ext cx="333740" cy="313073"/>
            <a:chOff x="6906" y="1929"/>
            <a:chExt cx="323" cy="303"/>
          </a:xfrm>
        </p:grpSpPr>
        <p:sp>
          <p:nvSpPr>
            <p:cNvPr id="19" name="Freeform 120">
              <a:extLst>
                <a:ext uri="{FF2B5EF4-FFF2-40B4-BE49-F238E27FC236}">
                  <a16:creationId xmlns:a16="http://schemas.microsoft.com/office/drawing/2014/main" id="{629B38C0-229D-40D2-AA7A-7EB66ADFA24C}"/>
                </a:ext>
              </a:extLst>
            </p:cNvPr>
            <p:cNvSpPr>
              <a:spLocks/>
            </p:cNvSpPr>
            <p:nvPr/>
          </p:nvSpPr>
          <p:spPr bwMode="gray">
            <a:xfrm>
              <a:off x="6983" y="2020"/>
              <a:ext cx="169" cy="148"/>
            </a:xfrm>
            <a:custGeom>
              <a:avLst/>
              <a:gdLst>
                <a:gd name="T0" fmla="*/ 129 w 132"/>
                <a:gd name="T1" fmla="*/ 70 h 112"/>
                <a:gd name="T2" fmla="*/ 71 w 132"/>
                <a:gd name="T3" fmla="*/ 110 h 112"/>
                <a:gd name="T4" fmla="*/ 61 w 132"/>
                <a:gd name="T5" fmla="*/ 110 h 112"/>
                <a:gd name="T6" fmla="*/ 3 w 132"/>
                <a:gd name="T7" fmla="*/ 70 h 112"/>
                <a:gd name="T8" fmla="*/ 0 w 132"/>
                <a:gd name="T9" fmla="*/ 64 h 112"/>
                <a:gd name="T10" fmla="*/ 0 w 132"/>
                <a:gd name="T11" fmla="*/ 8 h 112"/>
                <a:gd name="T12" fmla="*/ 8 w 132"/>
                <a:gd name="T13" fmla="*/ 0 h 112"/>
                <a:gd name="T14" fmla="*/ 124 w 132"/>
                <a:gd name="T15" fmla="*/ 0 h 112"/>
                <a:gd name="T16" fmla="*/ 132 w 132"/>
                <a:gd name="T17" fmla="*/ 8 h 112"/>
                <a:gd name="T18" fmla="*/ 132 w 132"/>
                <a:gd name="T19" fmla="*/ 64 h 112"/>
                <a:gd name="T20" fmla="*/ 129 w 132"/>
                <a:gd name="T21" fmla="*/ 7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12">
                  <a:moveTo>
                    <a:pt x="129" y="70"/>
                  </a:moveTo>
                  <a:cubicBezTo>
                    <a:pt x="71" y="110"/>
                    <a:pt x="71" y="110"/>
                    <a:pt x="71" y="110"/>
                  </a:cubicBezTo>
                  <a:cubicBezTo>
                    <a:pt x="68" y="112"/>
                    <a:pt x="64" y="112"/>
                    <a:pt x="61" y="110"/>
                  </a:cubicBezTo>
                  <a:cubicBezTo>
                    <a:pt x="3" y="70"/>
                    <a:pt x="3" y="70"/>
                    <a:pt x="3" y="70"/>
                  </a:cubicBezTo>
                  <a:cubicBezTo>
                    <a:pt x="1" y="68"/>
                    <a:pt x="0" y="66"/>
                    <a:pt x="0" y="64"/>
                  </a:cubicBezTo>
                  <a:cubicBezTo>
                    <a:pt x="0" y="8"/>
                    <a:pt x="0" y="8"/>
                    <a:pt x="0" y="8"/>
                  </a:cubicBezTo>
                  <a:cubicBezTo>
                    <a:pt x="0" y="4"/>
                    <a:pt x="4" y="0"/>
                    <a:pt x="8" y="0"/>
                  </a:cubicBezTo>
                  <a:cubicBezTo>
                    <a:pt x="124" y="0"/>
                    <a:pt x="124" y="0"/>
                    <a:pt x="124" y="0"/>
                  </a:cubicBezTo>
                  <a:cubicBezTo>
                    <a:pt x="128" y="0"/>
                    <a:pt x="132" y="4"/>
                    <a:pt x="132" y="8"/>
                  </a:cubicBezTo>
                  <a:cubicBezTo>
                    <a:pt x="132" y="64"/>
                    <a:pt x="132" y="64"/>
                    <a:pt x="132" y="64"/>
                  </a:cubicBezTo>
                  <a:cubicBezTo>
                    <a:pt x="132" y="66"/>
                    <a:pt x="131" y="68"/>
                    <a:pt x="129" y="70"/>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en-US" sz="1798"/>
            </a:p>
          </p:txBody>
        </p:sp>
        <p:sp>
          <p:nvSpPr>
            <p:cNvPr id="20" name="Freeform 121">
              <a:extLst>
                <a:ext uri="{FF2B5EF4-FFF2-40B4-BE49-F238E27FC236}">
                  <a16:creationId xmlns:a16="http://schemas.microsoft.com/office/drawing/2014/main" id="{86E475E0-7DC2-4871-A168-92F8430F0673}"/>
                </a:ext>
              </a:extLst>
            </p:cNvPr>
            <p:cNvSpPr>
              <a:spLocks/>
            </p:cNvSpPr>
            <p:nvPr/>
          </p:nvSpPr>
          <p:spPr bwMode="gray">
            <a:xfrm>
              <a:off x="7019" y="2057"/>
              <a:ext cx="97" cy="16"/>
            </a:xfrm>
            <a:custGeom>
              <a:avLst/>
              <a:gdLst>
                <a:gd name="T0" fmla="*/ 70 w 76"/>
                <a:gd name="T1" fmla="*/ 12 h 12"/>
                <a:gd name="T2" fmla="*/ 6 w 76"/>
                <a:gd name="T3" fmla="*/ 12 h 12"/>
                <a:gd name="T4" fmla="*/ 0 w 76"/>
                <a:gd name="T5" fmla="*/ 6 h 12"/>
                <a:gd name="T6" fmla="*/ 6 w 76"/>
                <a:gd name="T7" fmla="*/ 0 h 12"/>
                <a:gd name="T8" fmla="*/ 70 w 76"/>
                <a:gd name="T9" fmla="*/ 0 h 12"/>
                <a:gd name="T10" fmla="*/ 76 w 76"/>
                <a:gd name="T11" fmla="*/ 6 h 12"/>
                <a:gd name="T12" fmla="*/ 70 w 7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6" h="12">
                  <a:moveTo>
                    <a:pt x="70" y="12"/>
                  </a:moveTo>
                  <a:cubicBezTo>
                    <a:pt x="6" y="12"/>
                    <a:pt x="6" y="12"/>
                    <a:pt x="6" y="12"/>
                  </a:cubicBezTo>
                  <a:cubicBezTo>
                    <a:pt x="3" y="12"/>
                    <a:pt x="0" y="9"/>
                    <a:pt x="0" y="6"/>
                  </a:cubicBezTo>
                  <a:cubicBezTo>
                    <a:pt x="0" y="3"/>
                    <a:pt x="3" y="0"/>
                    <a:pt x="6" y="0"/>
                  </a:cubicBezTo>
                  <a:cubicBezTo>
                    <a:pt x="70" y="0"/>
                    <a:pt x="70" y="0"/>
                    <a:pt x="70" y="0"/>
                  </a:cubicBezTo>
                  <a:cubicBezTo>
                    <a:pt x="73" y="0"/>
                    <a:pt x="76" y="3"/>
                    <a:pt x="76" y="6"/>
                  </a:cubicBezTo>
                  <a:cubicBezTo>
                    <a:pt x="76" y="9"/>
                    <a:pt x="73" y="12"/>
                    <a:pt x="70" y="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en-US" sz="1798"/>
            </a:p>
          </p:txBody>
        </p:sp>
        <p:sp>
          <p:nvSpPr>
            <p:cNvPr id="21" name="Freeform 122">
              <a:extLst>
                <a:ext uri="{FF2B5EF4-FFF2-40B4-BE49-F238E27FC236}">
                  <a16:creationId xmlns:a16="http://schemas.microsoft.com/office/drawing/2014/main" id="{11D562FE-DC58-49CD-B5A1-E2CD10405664}"/>
                </a:ext>
              </a:extLst>
            </p:cNvPr>
            <p:cNvSpPr>
              <a:spLocks/>
            </p:cNvSpPr>
            <p:nvPr/>
          </p:nvSpPr>
          <p:spPr bwMode="gray">
            <a:xfrm>
              <a:off x="7039" y="2100"/>
              <a:ext cx="56" cy="15"/>
            </a:xfrm>
            <a:custGeom>
              <a:avLst/>
              <a:gdLst>
                <a:gd name="T0" fmla="*/ 38 w 44"/>
                <a:gd name="T1" fmla="*/ 12 h 12"/>
                <a:gd name="T2" fmla="*/ 6 w 44"/>
                <a:gd name="T3" fmla="*/ 12 h 12"/>
                <a:gd name="T4" fmla="*/ 0 w 44"/>
                <a:gd name="T5" fmla="*/ 6 h 12"/>
                <a:gd name="T6" fmla="*/ 6 w 44"/>
                <a:gd name="T7" fmla="*/ 0 h 12"/>
                <a:gd name="T8" fmla="*/ 38 w 44"/>
                <a:gd name="T9" fmla="*/ 0 h 12"/>
                <a:gd name="T10" fmla="*/ 44 w 44"/>
                <a:gd name="T11" fmla="*/ 6 h 12"/>
                <a:gd name="T12" fmla="*/ 38 w 44"/>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4" h="12">
                  <a:moveTo>
                    <a:pt x="38" y="12"/>
                  </a:moveTo>
                  <a:cubicBezTo>
                    <a:pt x="6" y="12"/>
                    <a:pt x="6" y="12"/>
                    <a:pt x="6" y="12"/>
                  </a:cubicBezTo>
                  <a:cubicBezTo>
                    <a:pt x="3" y="12"/>
                    <a:pt x="0" y="9"/>
                    <a:pt x="0" y="6"/>
                  </a:cubicBezTo>
                  <a:cubicBezTo>
                    <a:pt x="0" y="3"/>
                    <a:pt x="3" y="0"/>
                    <a:pt x="6" y="0"/>
                  </a:cubicBezTo>
                  <a:cubicBezTo>
                    <a:pt x="38" y="0"/>
                    <a:pt x="38" y="0"/>
                    <a:pt x="38" y="0"/>
                  </a:cubicBezTo>
                  <a:cubicBezTo>
                    <a:pt x="41" y="0"/>
                    <a:pt x="44" y="3"/>
                    <a:pt x="44" y="6"/>
                  </a:cubicBezTo>
                  <a:cubicBezTo>
                    <a:pt x="44" y="9"/>
                    <a:pt x="41" y="12"/>
                    <a:pt x="38" y="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en-US" sz="1798"/>
            </a:p>
          </p:txBody>
        </p:sp>
        <p:sp>
          <p:nvSpPr>
            <p:cNvPr id="22" name="Freeform 123">
              <a:extLst>
                <a:ext uri="{FF2B5EF4-FFF2-40B4-BE49-F238E27FC236}">
                  <a16:creationId xmlns:a16="http://schemas.microsoft.com/office/drawing/2014/main" id="{EFA0E049-8FC1-4D8A-BE3C-4092D2428D8B}"/>
                </a:ext>
              </a:extLst>
            </p:cNvPr>
            <p:cNvSpPr>
              <a:spLocks noEditPoints="1"/>
            </p:cNvSpPr>
            <p:nvPr/>
          </p:nvSpPr>
          <p:spPr bwMode="gray">
            <a:xfrm>
              <a:off x="6906" y="1929"/>
              <a:ext cx="323" cy="303"/>
            </a:xfrm>
            <a:custGeom>
              <a:avLst/>
              <a:gdLst>
                <a:gd name="T0" fmla="*/ 250 w 252"/>
                <a:gd name="T1" fmla="*/ 86 h 229"/>
                <a:gd name="T2" fmla="*/ 138 w 252"/>
                <a:gd name="T3" fmla="*/ 5 h 229"/>
                <a:gd name="T4" fmla="*/ 114 w 252"/>
                <a:gd name="T5" fmla="*/ 5 h 229"/>
                <a:gd name="T6" fmla="*/ 2 w 252"/>
                <a:gd name="T7" fmla="*/ 86 h 229"/>
                <a:gd name="T8" fmla="*/ 0 w 252"/>
                <a:gd name="T9" fmla="*/ 91 h 229"/>
                <a:gd name="T10" fmla="*/ 0 w 252"/>
                <a:gd name="T11" fmla="*/ 207 h 229"/>
                <a:gd name="T12" fmla="*/ 22 w 252"/>
                <a:gd name="T13" fmla="*/ 229 h 229"/>
                <a:gd name="T14" fmla="*/ 230 w 252"/>
                <a:gd name="T15" fmla="*/ 229 h 229"/>
                <a:gd name="T16" fmla="*/ 252 w 252"/>
                <a:gd name="T17" fmla="*/ 207 h 229"/>
                <a:gd name="T18" fmla="*/ 252 w 252"/>
                <a:gd name="T19" fmla="*/ 91 h 229"/>
                <a:gd name="T20" fmla="*/ 250 w 252"/>
                <a:gd name="T21" fmla="*/ 86 h 229"/>
                <a:gd name="T22" fmla="*/ 240 w 252"/>
                <a:gd name="T23" fmla="*/ 207 h 229"/>
                <a:gd name="T24" fmla="*/ 239 w 252"/>
                <a:gd name="T25" fmla="*/ 211 h 229"/>
                <a:gd name="T26" fmla="*/ 180 w 252"/>
                <a:gd name="T27" fmla="*/ 153 h 229"/>
                <a:gd name="T28" fmla="*/ 240 w 252"/>
                <a:gd name="T29" fmla="*/ 107 h 229"/>
                <a:gd name="T30" fmla="*/ 240 w 252"/>
                <a:gd name="T31" fmla="*/ 207 h 229"/>
                <a:gd name="T32" fmla="*/ 121 w 252"/>
                <a:gd name="T33" fmla="*/ 15 h 229"/>
                <a:gd name="T34" fmla="*/ 131 w 252"/>
                <a:gd name="T35" fmla="*/ 14 h 229"/>
                <a:gd name="T36" fmla="*/ 239 w 252"/>
                <a:gd name="T37" fmla="*/ 93 h 229"/>
                <a:gd name="T38" fmla="*/ 131 w 252"/>
                <a:gd name="T39" fmla="*/ 175 h 229"/>
                <a:gd name="T40" fmla="*/ 121 w 252"/>
                <a:gd name="T41" fmla="*/ 175 h 229"/>
                <a:gd name="T42" fmla="*/ 13 w 252"/>
                <a:gd name="T43" fmla="*/ 93 h 229"/>
                <a:gd name="T44" fmla="*/ 121 w 252"/>
                <a:gd name="T45" fmla="*/ 15 h 229"/>
                <a:gd name="T46" fmla="*/ 12 w 252"/>
                <a:gd name="T47" fmla="*/ 208 h 229"/>
                <a:gd name="T48" fmla="*/ 12 w 252"/>
                <a:gd name="T49" fmla="*/ 207 h 229"/>
                <a:gd name="T50" fmla="*/ 12 w 252"/>
                <a:gd name="T51" fmla="*/ 107 h 229"/>
                <a:gd name="T52" fmla="*/ 69 w 252"/>
                <a:gd name="T53" fmla="*/ 151 h 229"/>
                <a:gd name="T54" fmla="*/ 12 w 252"/>
                <a:gd name="T55" fmla="*/ 208 h 229"/>
                <a:gd name="T56" fmla="*/ 22 w 252"/>
                <a:gd name="T57" fmla="*/ 216 h 229"/>
                <a:gd name="T58" fmla="*/ 79 w 252"/>
                <a:gd name="T59" fmla="*/ 158 h 229"/>
                <a:gd name="T60" fmla="*/ 113 w 252"/>
                <a:gd name="T61" fmla="*/ 185 h 229"/>
                <a:gd name="T62" fmla="*/ 126 w 252"/>
                <a:gd name="T63" fmla="*/ 189 h 229"/>
                <a:gd name="T64" fmla="*/ 139 w 252"/>
                <a:gd name="T65" fmla="*/ 185 h 229"/>
                <a:gd name="T66" fmla="*/ 171 w 252"/>
                <a:gd name="T67" fmla="*/ 160 h 229"/>
                <a:gd name="T68" fmla="*/ 228 w 252"/>
                <a:gd name="T69" fmla="*/ 217 h 229"/>
                <a:gd name="T70" fmla="*/ 22 w 252"/>
                <a:gd name="T71" fmla="*/ 217 h 229"/>
                <a:gd name="T72" fmla="*/ 22 w 252"/>
                <a:gd name="T73" fmla="*/ 21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52" h="229">
                  <a:moveTo>
                    <a:pt x="250" y="86"/>
                  </a:moveTo>
                  <a:cubicBezTo>
                    <a:pt x="138" y="5"/>
                    <a:pt x="138" y="5"/>
                    <a:pt x="138" y="5"/>
                  </a:cubicBezTo>
                  <a:cubicBezTo>
                    <a:pt x="131" y="0"/>
                    <a:pt x="121" y="0"/>
                    <a:pt x="114" y="5"/>
                  </a:cubicBezTo>
                  <a:cubicBezTo>
                    <a:pt x="2" y="86"/>
                    <a:pt x="2" y="86"/>
                    <a:pt x="2" y="86"/>
                  </a:cubicBezTo>
                  <a:cubicBezTo>
                    <a:pt x="1" y="87"/>
                    <a:pt x="0" y="89"/>
                    <a:pt x="0" y="91"/>
                  </a:cubicBezTo>
                  <a:cubicBezTo>
                    <a:pt x="0" y="207"/>
                    <a:pt x="0" y="207"/>
                    <a:pt x="0" y="207"/>
                  </a:cubicBezTo>
                  <a:cubicBezTo>
                    <a:pt x="0" y="219"/>
                    <a:pt x="10" y="229"/>
                    <a:pt x="22" y="229"/>
                  </a:cubicBezTo>
                  <a:cubicBezTo>
                    <a:pt x="230" y="229"/>
                    <a:pt x="230" y="229"/>
                    <a:pt x="230" y="229"/>
                  </a:cubicBezTo>
                  <a:cubicBezTo>
                    <a:pt x="242" y="229"/>
                    <a:pt x="252" y="219"/>
                    <a:pt x="252" y="207"/>
                  </a:cubicBezTo>
                  <a:cubicBezTo>
                    <a:pt x="252" y="91"/>
                    <a:pt x="252" y="91"/>
                    <a:pt x="252" y="91"/>
                  </a:cubicBezTo>
                  <a:cubicBezTo>
                    <a:pt x="252" y="89"/>
                    <a:pt x="251" y="87"/>
                    <a:pt x="250" y="86"/>
                  </a:cubicBezTo>
                  <a:close/>
                  <a:moveTo>
                    <a:pt x="240" y="207"/>
                  </a:moveTo>
                  <a:cubicBezTo>
                    <a:pt x="240" y="208"/>
                    <a:pt x="240" y="210"/>
                    <a:pt x="239" y="211"/>
                  </a:cubicBezTo>
                  <a:cubicBezTo>
                    <a:pt x="180" y="153"/>
                    <a:pt x="180" y="153"/>
                    <a:pt x="180" y="153"/>
                  </a:cubicBezTo>
                  <a:cubicBezTo>
                    <a:pt x="240" y="107"/>
                    <a:pt x="240" y="107"/>
                    <a:pt x="240" y="107"/>
                  </a:cubicBezTo>
                  <a:lnTo>
                    <a:pt x="240" y="207"/>
                  </a:lnTo>
                  <a:close/>
                  <a:moveTo>
                    <a:pt x="121" y="15"/>
                  </a:moveTo>
                  <a:cubicBezTo>
                    <a:pt x="124" y="12"/>
                    <a:pt x="128" y="12"/>
                    <a:pt x="131" y="14"/>
                  </a:cubicBezTo>
                  <a:cubicBezTo>
                    <a:pt x="239" y="93"/>
                    <a:pt x="239" y="93"/>
                    <a:pt x="239" y="93"/>
                  </a:cubicBezTo>
                  <a:cubicBezTo>
                    <a:pt x="131" y="175"/>
                    <a:pt x="131" y="175"/>
                    <a:pt x="131" y="175"/>
                  </a:cubicBezTo>
                  <a:cubicBezTo>
                    <a:pt x="128" y="178"/>
                    <a:pt x="124" y="178"/>
                    <a:pt x="121" y="175"/>
                  </a:cubicBezTo>
                  <a:cubicBezTo>
                    <a:pt x="13" y="93"/>
                    <a:pt x="13" y="93"/>
                    <a:pt x="13" y="93"/>
                  </a:cubicBezTo>
                  <a:lnTo>
                    <a:pt x="121" y="15"/>
                  </a:lnTo>
                  <a:close/>
                  <a:moveTo>
                    <a:pt x="12" y="208"/>
                  </a:moveTo>
                  <a:cubicBezTo>
                    <a:pt x="12" y="208"/>
                    <a:pt x="12" y="207"/>
                    <a:pt x="12" y="207"/>
                  </a:cubicBezTo>
                  <a:cubicBezTo>
                    <a:pt x="12" y="107"/>
                    <a:pt x="12" y="107"/>
                    <a:pt x="12" y="107"/>
                  </a:cubicBezTo>
                  <a:cubicBezTo>
                    <a:pt x="69" y="151"/>
                    <a:pt x="69" y="151"/>
                    <a:pt x="69" y="151"/>
                  </a:cubicBezTo>
                  <a:lnTo>
                    <a:pt x="12" y="208"/>
                  </a:lnTo>
                  <a:close/>
                  <a:moveTo>
                    <a:pt x="22" y="216"/>
                  </a:moveTo>
                  <a:cubicBezTo>
                    <a:pt x="79" y="158"/>
                    <a:pt x="79" y="158"/>
                    <a:pt x="79" y="158"/>
                  </a:cubicBezTo>
                  <a:cubicBezTo>
                    <a:pt x="113" y="185"/>
                    <a:pt x="113" y="185"/>
                    <a:pt x="113" y="185"/>
                  </a:cubicBezTo>
                  <a:cubicBezTo>
                    <a:pt x="117" y="188"/>
                    <a:pt x="122" y="189"/>
                    <a:pt x="126" y="189"/>
                  </a:cubicBezTo>
                  <a:cubicBezTo>
                    <a:pt x="130" y="189"/>
                    <a:pt x="135" y="188"/>
                    <a:pt x="139" y="185"/>
                  </a:cubicBezTo>
                  <a:cubicBezTo>
                    <a:pt x="171" y="160"/>
                    <a:pt x="171" y="160"/>
                    <a:pt x="171" y="160"/>
                  </a:cubicBezTo>
                  <a:cubicBezTo>
                    <a:pt x="228" y="217"/>
                    <a:pt x="228" y="217"/>
                    <a:pt x="228" y="217"/>
                  </a:cubicBezTo>
                  <a:cubicBezTo>
                    <a:pt x="22" y="217"/>
                    <a:pt x="22" y="217"/>
                    <a:pt x="22" y="217"/>
                  </a:cubicBezTo>
                  <a:cubicBezTo>
                    <a:pt x="22" y="216"/>
                    <a:pt x="22" y="216"/>
                    <a:pt x="22" y="2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en-US" sz="1798"/>
            </a:p>
          </p:txBody>
        </p:sp>
      </p:grpSp>
      <p:sp>
        <p:nvSpPr>
          <p:cNvPr id="24" name="Text Placeholder 23">
            <a:extLst>
              <a:ext uri="{FF2B5EF4-FFF2-40B4-BE49-F238E27FC236}">
                <a16:creationId xmlns:a16="http://schemas.microsoft.com/office/drawing/2014/main" id="{BA10328E-D361-45F1-B641-11B1E37F18B0}"/>
              </a:ext>
            </a:extLst>
          </p:cNvPr>
          <p:cNvSpPr>
            <a:spLocks noGrp="1"/>
          </p:cNvSpPr>
          <p:nvPr>
            <p:ph type="body" sz="quarter" idx="15" hasCustomPrompt="1"/>
          </p:nvPr>
        </p:nvSpPr>
        <p:spPr>
          <a:xfrm>
            <a:off x="6608614" y="5744105"/>
            <a:ext cx="4918224" cy="365125"/>
          </a:xfrm>
        </p:spPr>
        <p:txBody>
          <a:bodyPr anchor="b"/>
          <a:lstStyle>
            <a:lvl1pPr marL="0" indent="0">
              <a:lnSpc>
                <a:spcPct val="100000"/>
              </a:lnSpc>
              <a:buNone/>
              <a:defRPr sz="1600"/>
            </a:lvl1pPr>
          </a:lstStyle>
          <a:p>
            <a:pPr lvl="0"/>
            <a:r>
              <a:rPr lang="en-US"/>
              <a:t>e-mail</a:t>
            </a:r>
          </a:p>
        </p:txBody>
      </p:sp>
    </p:spTree>
    <p:extLst>
      <p:ext uri="{BB962C8B-B14F-4D97-AF65-F5344CB8AC3E}">
        <p14:creationId xmlns:p14="http://schemas.microsoft.com/office/powerpoint/2010/main" val="3868085656"/>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ward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E0EF9-F5B3-45BE-953D-B38C1EEFEB3A}"/>
              </a:ext>
            </a:extLst>
          </p:cNvPr>
          <p:cNvSpPr>
            <a:spLocks noGrp="1"/>
          </p:cNvSpPr>
          <p:nvPr>
            <p:ph type="title"/>
          </p:nvPr>
        </p:nvSpPr>
        <p:spPr>
          <a:xfrm>
            <a:off x="685799" y="585216"/>
            <a:ext cx="10844784" cy="684988"/>
          </a:xfrm>
          <a:prstGeom prst="rect">
            <a:avLst/>
          </a:prstGeom>
        </p:spPr>
        <p:txBody>
          <a:bodyPr/>
          <a:lstStyle/>
          <a:p>
            <a:r>
              <a:rPr lang="en-US"/>
              <a:t>Click to edit Master title style</a:t>
            </a:r>
          </a:p>
        </p:txBody>
      </p:sp>
      <p:cxnSp>
        <p:nvCxnSpPr>
          <p:cNvPr id="5" name="Straight Connector 4">
            <a:extLst>
              <a:ext uri="{FF2B5EF4-FFF2-40B4-BE49-F238E27FC236}">
                <a16:creationId xmlns:a16="http://schemas.microsoft.com/office/drawing/2014/main" id="{13CC75D6-1E04-47DF-BD9E-4EC1947735EF}"/>
              </a:ext>
            </a:extLst>
          </p:cNvPr>
          <p:cNvCxnSpPr>
            <a:cxnSpLocks/>
          </p:cNvCxnSpPr>
          <p:nvPr userDrawn="1"/>
        </p:nvCxnSpPr>
        <p:spPr>
          <a:xfrm>
            <a:off x="5370513" y="2172543"/>
            <a:ext cx="0" cy="3231307"/>
          </a:xfrm>
          <a:prstGeom prst="line">
            <a:avLst/>
          </a:prstGeom>
          <a:ln w="3175"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7B532A5D-CAB9-4904-ACCB-AE13492CFEE2}"/>
              </a:ext>
            </a:extLst>
          </p:cNvPr>
          <p:cNvSpPr>
            <a:spLocks noGrp="1"/>
          </p:cNvSpPr>
          <p:nvPr>
            <p:ph type="body" sz="quarter" idx="11"/>
          </p:nvPr>
        </p:nvSpPr>
        <p:spPr>
          <a:xfrm>
            <a:off x="6037263" y="2136775"/>
            <a:ext cx="5732462" cy="3267076"/>
          </a:xfrm>
        </p:spPr>
        <p:txBody>
          <a:bodyPr anchor="ctr"/>
          <a:lstStyle>
            <a:lvl1pPr marL="0" indent="0">
              <a:lnSpc>
                <a:spcPct val="100000"/>
              </a:lnSpc>
              <a:buNone/>
              <a:defRPr sz="1800"/>
            </a:lvl1pPr>
          </a:lstStyle>
          <a:p>
            <a:pPr lvl="0"/>
            <a:r>
              <a:rPr lang="en-US"/>
              <a:t>Click to edit Master text styles</a:t>
            </a:r>
          </a:p>
        </p:txBody>
      </p:sp>
      <p:sp>
        <p:nvSpPr>
          <p:cNvPr id="10" name="Picture Placeholder 9">
            <a:extLst>
              <a:ext uri="{FF2B5EF4-FFF2-40B4-BE49-F238E27FC236}">
                <a16:creationId xmlns:a16="http://schemas.microsoft.com/office/drawing/2014/main" id="{FF911451-3A09-4231-ABCE-B6969886AAA9}"/>
              </a:ext>
            </a:extLst>
          </p:cNvPr>
          <p:cNvSpPr>
            <a:spLocks noGrp="1"/>
          </p:cNvSpPr>
          <p:nvPr>
            <p:ph type="pic" sz="quarter" idx="12" hasCustomPrompt="1"/>
          </p:nvPr>
        </p:nvSpPr>
        <p:spPr>
          <a:xfrm>
            <a:off x="771524" y="1936582"/>
            <a:ext cx="4595809" cy="2630487"/>
          </a:xfrm>
        </p:spPr>
        <p:txBody>
          <a:bodyPr anchor="ctr"/>
          <a:lstStyle>
            <a:lvl1pPr marL="0" indent="0" algn="ctr">
              <a:buNone/>
              <a:defRPr/>
            </a:lvl1pPr>
          </a:lstStyle>
          <a:p>
            <a:r>
              <a:rPr lang="en-US"/>
              <a:t>Logo</a:t>
            </a:r>
          </a:p>
        </p:txBody>
      </p:sp>
      <p:sp>
        <p:nvSpPr>
          <p:cNvPr id="12" name="Text Placeholder 11">
            <a:extLst>
              <a:ext uri="{FF2B5EF4-FFF2-40B4-BE49-F238E27FC236}">
                <a16:creationId xmlns:a16="http://schemas.microsoft.com/office/drawing/2014/main" id="{76D0CD65-9CC1-4D74-8455-C31C2A42E5E0}"/>
              </a:ext>
            </a:extLst>
          </p:cNvPr>
          <p:cNvSpPr>
            <a:spLocks noGrp="1"/>
          </p:cNvSpPr>
          <p:nvPr>
            <p:ph type="body" sz="quarter" idx="13"/>
          </p:nvPr>
        </p:nvSpPr>
        <p:spPr>
          <a:xfrm>
            <a:off x="785813" y="4568141"/>
            <a:ext cx="4587877" cy="658813"/>
          </a:xfrm>
        </p:spPr>
        <p:txBody>
          <a:bodyPr/>
          <a:lstStyle>
            <a:lvl1pPr marL="0" indent="0" algn="ctr">
              <a:buNone/>
              <a:defRPr b="1"/>
            </a:lvl1pPr>
          </a:lstStyle>
          <a:p>
            <a:pPr lvl="0"/>
            <a:r>
              <a:rPr lang="en-US"/>
              <a:t>Click to edit Master text styles</a:t>
            </a:r>
          </a:p>
        </p:txBody>
      </p:sp>
    </p:spTree>
    <p:extLst>
      <p:ext uri="{BB962C8B-B14F-4D97-AF65-F5344CB8AC3E}">
        <p14:creationId xmlns:p14="http://schemas.microsoft.com/office/powerpoint/2010/main" val="379056173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MO">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647700" y="3582618"/>
            <a:ext cx="10715625" cy="1374775"/>
          </a:xfrm>
        </p:spPr>
        <p:txBody>
          <a:bodyPr/>
          <a:lstStyle>
            <a:lvl1pPr marL="0" indent="0">
              <a:lnSpc>
                <a:spcPct val="100000"/>
              </a:lnSpc>
              <a:buFont typeface="Calibri" panose="020F0502020204030204" pitchFamily="34" charset="0"/>
              <a:buChar char=" "/>
              <a:defRPr sz="2000" b="0">
                <a:solidFill>
                  <a:schemeClr val="bg2"/>
                </a:solidFill>
                <a:latin typeface="+mn-lt"/>
                <a:ea typeface="Gilroy" panose="00000500000000000000" pitchFamily="50" charset="0"/>
                <a:cs typeface="Gilroy" panose="00000500000000000000" pitchFamily="50" charset="0"/>
              </a:defRPr>
            </a:lvl1pPr>
            <a:lvl2pPr marL="0" indent="0">
              <a:lnSpc>
                <a:spcPct val="100000"/>
              </a:lnSpc>
              <a:spcBef>
                <a:spcPts val="300"/>
              </a:spcBef>
              <a:buFont typeface="Calibri" panose="020F0502020204030204" pitchFamily="34" charset="0"/>
              <a:buChar char=" "/>
              <a:defRPr sz="1800">
                <a:solidFill>
                  <a:schemeClr val="bg2"/>
                </a:solidFill>
                <a:latin typeface="+mn-lt"/>
                <a:ea typeface="Gilroy" panose="00000500000000000000" pitchFamily="50" charset="0"/>
                <a:cs typeface="Gilroy" panose="00000500000000000000" pitchFamily="50" charset="0"/>
              </a:defRPr>
            </a:lvl2pPr>
          </a:lstStyle>
          <a:p>
            <a:pPr lvl="0"/>
            <a:r>
              <a:rPr lang="en-US"/>
              <a:t>Click to edit master text styles</a:t>
            </a:r>
          </a:p>
          <a:p>
            <a:pPr lvl="1"/>
            <a:r>
              <a:rPr lang="en-US"/>
              <a:t>Second level</a:t>
            </a:r>
          </a:p>
        </p:txBody>
      </p:sp>
      <p:sp>
        <p:nvSpPr>
          <p:cNvPr id="2" name="Title 1">
            <a:extLst>
              <a:ext uri="{FF2B5EF4-FFF2-40B4-BE49-F238E27FC236}">
                <a16:creationId xmlns:a16="http://schemas.microsoft.com/office/drawing/2014/main" id="{6F083F1F-37DB-4FED-AAF1-73ABC0231144}"/>
              </a:ext>
            </a:extLst>
          </p:cNvPr>
          <p:cNvSpPr>
            <a:spLocks noGrp="1"/>
          </p:cNvSpPr>
          <p:nvPr>
            <p:ph type="title" hasCustomPrompt="1"/>
          </p:nvPr>
        </p:nvSpPr>
        <p:spPr>
          <a:xfrm>
            <a:off x="685800" y="2725782"/>
            <a:ext cx="10839829" cy="685800"/>
          </a:xfrm>
        </p:spPr>
        <p:txBody>
          <a:bodyPr/>
          <a:lstStyle>
            <a:lvl1pPr>
              <a:defRPr sz="4400"/>
            </a:lvl1pPr>
          </a:lstStyle>
          <a:p>
            <a:r>
              <a:rPr lang="en-US"/>
              <a:t>Click to edit master title style</a:t>
            </a:r>
          </a:p>
        </p:txBody>
      </p:sp>
    </p:spTree>
    <p:extLst>
      <p:ext uri="{BB962C8B-B14F-4D97-AF65-F5344CB8AC3E}">
        <p14:creationId xmlns:p14="http://schemas.microsoft.com/office/powerpoint/2010/main" val="7716020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Opening">
    <p:bg bwMode="gray">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9560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bg bwMode="gray">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46088967"/>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Logo">
    <p:bg bwMode="gray">
      <p:bgPr>
        <a:solidFill>
          <a:schemeClr val="tx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4BB73D3-F88D-46B1-989E-69E659D5F912}"/>
              </a:ext>
            </a:extLst>
          </p:cNvPr>
          <p:cNvGrpSpPr/>
          <p:nvPr userDrawn="1"/>
        </p:nvGrpSpPr>
        <p:grpSpPr>
          <a:xfrm>
            <a:off x="4630566" y="2694819"/>
            <a:ext cx="2927693" cy="811260"/>
            <a:chOff x="4680549" y="3636286"/>
            <a:chExt cx="2850045" cy="789744"/>
          </a:xfrm>
        </p:grpSpPr>
        <p:sp>
          <p:nvSpPr>
            <p:cNvPr id="6" name="Freeform: Shape 98">
              <a:extLst>
                <a:ext uri="{FF2B5EF4-FFF2-40B4-BE49-F238E27FC236}">
                  <a16:creationId xmlns:a16="http://schemas.microsoft.com/office/drawing/2014/main" id="{0A56B15A-3E9C-4E3F-BECA-8878C436D3F6}"/>
                </a:ext>
              </a:extLst>
            </p:cNvPr>
            <p:cNvSpPr/>
            <p:nvPr/>
          </p:nvSpPr>
          <p:spPr>
            <a:xfrm>
              <a:off x="4680549" y="3636292"/>
              <a:ext cx="743288" cy="774259"/>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bg1"/>
            </a:solidFill>
            <a:ln w="9525" cap="flat">
              <a:noFill/>
              <a:prstDash val="solid"/>
              <a:miter/>
            </a:ln>
          </p:spPr>
          <p:txBody>
            <a:bodyPr rtlCol="0" anchor="ctr"/>
            <a:lstStyle/>
            <a:p>
              <a:endParaRPr lang="en-US" sz="1799"/>
            </a:p>
          </p:txBody>
        </p:sp>
        <p:sp>
          <p:nvSpPr>
            <p:cNvPr id="7" name="Freeform: Shape 99">
              <a:extLst>
                <a:ext uri="{FF2B5EF4-FFF2-40B4-BE49-F238E27FC236}">
                  <a16:creationId xmlns:a16="http://schemas.microsoft.com/office/drawing/2014/main" id="{B66DFCE6-C92D-4C23-A2DC-9BA2C75D961A}"/>
                </a:ext>
              </a:extLst>
            </p:cNvPr>
            <p:cNvSpPr/>
            <p:nvPr/>
          </p:nvSpPr>
          <p:spPr>
            <a:xfrm>
              <a:off x="5494195" y="3636286"/>
              <a:ext cx="874912" cy="789744"/>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799"/>
            </a:p>
          </p:txBody>
        </p:sp>
        <p:sp>
          <p:nvSpPr>
            <p:cNvPr id="8" name="Freeform: Shape 100">
              <a:extLst>
                <a:ext uri="{FF2B5EF4-FFF2-40B4-BE49-F238E27FC236}">
                  <a16:creationId xmlns:a16="http://schemas.microsoft.com/office/drawing/2014/main" id="{D66CD2A9-1742-4911-977E-4A0655557719}"/>
                </a:ext>
              </a:extLst>
            </p:cNvPr>
            <p:cNvSpPr/>
            <p:nvPr/>
          </p:nvSpPr>
          <p:spPr>
            <a:xfrm>
              <a:off x="6315008" y="3651701"/>
              <a:ext cx="1215586" cy="758773"/>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bg1"/>
            </a:solidFill>
            <a:ln w="9525" cap="flat">
              <a:noFill/>
              <a:prstDash val="solid"/>
              <a:miter/>
            </a:ln>
          </p:spPr>
          <p:txBody>
            <a:bodyPr rtlCol="0" anchor="ctr"/>
            <a:lstStyle/>
            <a:p>
              <a:endParaRPr lang="en-US" sz="1799"/>
            </a:p>
          </p:txBody>
        </p:sp>
        <p:sp>
          <p:nvSpPr>
            <p:cNvPr id="9" name="Freeform: Shape 101">
              <a:extLst>
                <a:ext uri="{FF2B5EF4-FFF2-40B4-BE49-F238E27FC236}">
                  <a16:creationId xmlns:a16="http://schemas.microsoft.com/office/drawing/2014/main" id="{CE930F86-2303-4223-A640-2F46E7E9F815}"/>
                </a:ext>
              </a:extLst>
            </p:cNvPr>
            <p:cNvSpPr/>
            <p:nvPr/>
          </p:nvSpPr>
          <p:spPr>
            <a:xfrm>
              <a:off x="7346631" y="4304633"/>
              <a:ext cx="77426" cy="100654"/>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chemeClr val="bg1"/>
            </a:solidFill>
            <a:ln w="9525" cap="flat">
              <a:noFill/>
              <a:prstDash val="solid"/>
              <a:miter/>
            </a:ln>
          </p:spPr>
          <p:txBody>
            <a:bodyPr rtlCol="0" anchor="ctr"/>
            <a:lstStyle/>
            <a:p>
              <a:endParaRPr lang="en-US" sz="1799"/>
            </a:p>
          </p:txBody>
        </p:sp>
        <p:sp>
          <p:nvSpPr>
            <p:cNvPr id="10" name="Freeform: Shape 102">
              <a:extLst>
                <a:ext uri="{FF2B5EF4-FFF2-40B4-BE49-F238E27FC236}">
                  <a16:creationId xmlns:a16="http://schemas.microsoft.com/office/drawing/2014/main" id="{6EE65F87-7D29-4DD9-85CB-D88AFDE0E05D}"/>
                </a:ext>
              </a:extLst>
            </p:cNvPr>
            <p:cNvSpPr/>
            <p:nvPr/>
          </p:nvSpPr>
          <p:spPr>
            <a:xfrm>
              <a:off x="7429708" y="4304633"/>
              <a:ext cx="100654" cy="100654"/>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chemeClr val="bg1"/>
            </a:solidFill>
            <a:ln w="9525" cap="flat">
              <a:noFill/>
              <a:prstDash val="solid"/>
              <a:miter/>
            </a:ln>
          </p:spPr>
          <p:txBody>
            <a:bodyPr rtlCol="0" anchor="ctr"/>
            <a:lstStyle/>
            <a:p>
              <a:endParaRPr lang="en-US" sz="1799"/>
            </a:p>
          </p:txBody>
        </p:sp>
      </p:grpSp>
    </p:spTree>
    <p:extLst>
      <p:ext uri="{BB962C8B-B14F-4D97-AF65-F5344CB8AC3E}">
        <p14:creationId xmlns:p14="http://schemas.microsoft.com/office/powerpoint/2010/main" val="1012821608"/>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Photo, Full Slide">
    <p:bg bwMode="gray">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0" y="0"/>
            <a:ext cx="12188825" cy="6858000"/>
          </a:xfrm>
          <a:solidFill>
            <a:schemeClr val="bg1"/>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Tree>
    <p:extLst>
      <p:ext uri="{BB962C8B-B14F-4D97-AF65-F5344CB8AC3E}">
        <p14:creationId xmlns:p14="http://schemas.microsoft.com/office/powerpoint/2010/main" val="473153215"/>
      </p:ext>
    </p:extLst>
  </p:cSld>
  <p:clrMapOvr>
    <a:masterClrMapping/>
  </p:clrMapOvr>
  <p:transition>
    <p:fade/>
  </p:transition>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Photos, Full Slide">
    <p:bg bwMode="gray">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6094413" y="0"/>
            <a:ext cx="6094412" cy="6858000"/>
          </a:xfrm>
          <a:solidFill>
            <a:schemeClr val="bg1"/>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
        <p:nvSpPr>
          <p:cNvPr id="6" name="Picture Placeholder 6">
            <a:extLst>
              <a:ext uri="{FF2B5EF4-FFF2-40B4-BE49-F238E27FC236}">
                <a16:creationId xmlns:a16="http://schemas.microsoft.com/office/drawing/2014/main" id="{78BA1106-63DE-42FF-B43F-06D8747ECE50}"/>
              </a:ext>
            </a:extLst>
          </p:cNvPr>
          <p:cNvSpPr>
            <a:spLocks noGrp="1"/>
          </p:cNvSpPr>
          <p:nvPr>
            <p:ph type="pic" sz="quarter" idx="14"/>
          </p:nvPr>
        </p:nvSpPr>
        <p:spPr>
          <a:xfrm>
            <a:off x="0" y="0"/>
            <a:ext cx="6094412" cy="6858000"/>
          </a:xfrm>
          <a:solidFill>
            <a:schemeClr val="bg1"/>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Tree>
    <p:extLst>
      <p:ext uri="{BB962C8B-B14F-4D97-AF65-F5344CB8AC3E}">
        <p14:creationId xmlns:p14="http://schemas.microsoft.com/office/powerpoint/2010/main" val="2382426503"/>
      </p:ext>
    </p:extLst>
  </p:cSld>
  <p:clrMapOvr>
    <a:masterClrMapping/>
  </p:clrMapOvr>
  <p:transition>
    <p:fade/>
  </p:transition>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3Photos, Full Slide">
    <p:bg bwMode="gray">
      <p:bgPr>
        <a:solidFill>
          <a:schemeClr val="tx1"/>
        </a:solidFill>
        <a:effectLst/>
      </p:bgPr>
    </p:bg>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CF415BAA-195A-4659-85E3-14225322BB92}"/>
              </a:ext>
            </a:extLst>
          </p:cNvPr>
          <p:cNvSpPr>
            <a:spLocks noGrp="1"/>
          </p:cNvSpPr>
          <p:nvPr>
            <p:ph type="pic" sz="quarter" idx="15"/>
          </p:nvPr>
        </p:nvSpPr>
        <p:spPr>
          <a:xfrm>
            <a:off x="8170863" y="0"/>
            <a:ext cx="4017962" cy="6858000"/>
          </a:xfrm>
          <a:solidFill>
            <a:schemeClr val="bg1"/>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4024313" y="0"/>
            <a:ext cx="4146550" cy="6858000"/>
          </a:xfrm>
          <a:solidFill>
            <a:schemeClr val="bg1"/>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
        <p:nvSpPr>
          <p:cNvPr id="6" name="Picture Placeholder 6">
            <a:extLst>
              <a:ext uri="{FF2B5EF4-FFF2-40B4-BE49-F238E27FC236}">
                <a16:creationId xmlns:a16="http://schemas.microsoft.com/office/drawing/2014/main" id="{78BA1106-63DE-42FF-B43F-06D8747ECE50}"/>
              </a:ext>
            </a:extLst>
          </p:cNvPr>
          <p:cNvSpPr>
            <a:spLocks noGrp="1"/>
          </p:cNvSpPr>
          <p:nvPr>
            <p:ph type="pic" sz="quarter" idx="14"/>
          </p:nvPr>
        </p:nvSpPr>
        <p:spPr>
          <a:xfrm>
            <a:off x="0" y="0"/>
            <a:ext cx="4024313" cy="6858000"/>
          </a:xfrm>
          <a:solidFill>
            <a:schemeClr val="bg1"/>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Tree>
    <p:extLst>
      <p:ext uri="{BB962C8B-B14F-4D97-AF65-F5344CB8AC3E}">
        <p14:creationId xmlns:p14="http://schemas.microsoft.com/office/powerpoint/2010/main" val="3431384018"/>
      </p:ext>
    </p:extLst>
  </p:cSld>
  <p:clrMapOvr>
    <a:masterClrMapping/>
  </p:clrMapOvr>
  <p:transition>
    <p:fade/>
  </p:transition>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Section_Slide_1">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A picture containing chart&#10;&#10;Description automatically generated">
            <a:extLst>
              <a:ext uri="{FF2B5EF4-FFF2-40B4-BE49-F238E27FC236}">
                <a16:creationId xmlns:a16="http://schemas.microsoft.com/office/drawing/2014/main" id="{DAAEAEDC-8AEC-9143-8FB2-7E8189AA392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7" name="Title 1"/>
          <p:cNvSpPr>
            <a:spLocks noGrp="1"/>
          </p:cNvSpPr>
          <p:nvPr>
            <p:ph type="ctrTitle" hasCustomPrompt="1"/>
          </p:nvPr>
        </p:nvSpPr>
        <p:spPr bwMode="gray">
          <a:xfrm>
            <a:off x="682571" y="2304228"/>
            <a:ext cx="6696129" cy="1336386"/>
          </a:xfrm>
          <a:prstGeom prst="rect">
            <a:avLst/>
          </a:prstGeom>
        </p:spPr>
        <p:txBody>
          <a:bodyPr anchor="b" anchorCtr="0"/>
          <a:lstStyle>
            <a:lvl1pPr algn="l" defTabSz="457017" rtl="0" eaLnBrk="1" latinLnBrk="0" hangingPunct="1">
              <a:lnSpc>
                <a:spcPct val="100000"/>
              </a:lnSpc>
              <a:spcBef>
                <a:spcPts val="0"/>
              </a:spcBef>
              <a:buNone/>
              <a:defRPr lang="en-US" sz="50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682571" y="4093505"/>
            <a:ext cx="6026204" cy="789637"/>
          </a:xfrm>
        </p:spPr>
        <p:txBody>
          <a:bodyPr/>
          <a:lstStyle>
            <a:lvl1pPr marL="0" indent="0">
              <a:lnSpc>
                <a:spcPct val="100000"/>
              </a:lnSpc>
              <a:spcBef>
                <a:spcPts val="2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3" name="Footer Placeholder 4">
            <a:extLst>
              <a:ext uri="{FF2B5EF4-FFF2-40B4-BE49-F238E27FC236}">
                <a16:creationId xmlns:a16="http://schemas.microsoft.com/office/drawing/2014/main" id="{8FF9605C-DEEA-5B45-92E4-8A1CDA85EDD2}"/>
              </a:ext>
            </a:extLst>
          </p:cNvPr>
          <p:cNvSpPr txBox="1">
            <a:spLocks/>
          </p:cNvSpPr>
          <p:nvPr userDrawn="1"/>
        </p:nvSpPr>
        <p:spPr bwMode="gray">
          <a:xfrm>
            <a:off x="5845556"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b="0" i="0" smtClean="0">
                <a:solidFill>
                  <a:schemeClr val="bg1"/>
                </a:solidFill>
                <a:latin typeface="+mn-lt"/>
                <a:ea typeface="Avenir Book" charset="0"/>
                <a:cs typeface="Arial" panose="020B0604020202020204" pitchFamily="34" charset="0"/>
              </a:rPr>
              <a:pPr algn="ctr"/>
              <a:t>‹#›</a:t>
            </a:fld>
            <a:endParaRPr lang="en-US" sz="600" b="0" i="0">
              <a:solidFill>
                <a:schemeClr val="bg1"/>
              </a:solidFill>
              <a:latin typeface="+mn-lt"/>
              <a:ea typeface="Avenir Book" charset="0"/>
              <a:cs typeface="Arial" panose="020B0604020202020204" pitchFamily="34" charset="0"/>
            </a:endParaRPr>
          </a:p>
        </p:txBody>
      </p:sp>
      <p:grpSp>
        <p:nvGrpSpPr>
          <p:cNvPr id="14" name="Graphic 28">
            <a:extLst>
              <a:ext uri="{FF2B5EF4-FFF2-40B4-BE49-F238E27FC236}">
                <a16:creationId xmlns:a16="http://schemas.microsoft.com/office/drawing/2014/main" id="{78420D74-B871-4357-86E7-B7923DFA74E0}"/>
              </a:ext>
            </a:extLst>
          </p:cNvPr>
          <p:cNvGrpSpPr/>
          <p:nvPr userDrawn="1"/>
        </p:nvGrpSpPr>
        <p:grpSpPr bwMode="gray">
          <a:xfrm>
            <a:off x="648434" y="6025619"/>
            <a:ext cx="874824" cy="464318"/>
            <a:chOff x="3834550" y="2440725"/>
            <a:chExt cx="5419725" cy="2876550"/>
          </a:xfrm>
          <a:solidFill>
            <a:schemeClr val="tx1"/>
          </a:solidFill>
        </p:grpSpPr>
        <p:sp>
          <p:nvSpPr>
            <p:cNvPr id="21" name="Freeform: Shape 98">
              <a:extLst>
                <a:ext uri="{FF2B5EF4-FFF2-40B4-BE49-F238E27FC236}">
                  <a16:creationId xmlns:a16="http://schemas.microsoft.com/office/drawing/2014/main" id="{8DAC4F90-3F74-46A7-B486-74D9D1E7871B}"/>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99">
              <a:extLst>
                <a:ext uri="{FF2B5EF4-FFF2-40B4-BE49-F238E27FC236}">
                  <a16:creationId xmlns:a16="http://schemas.microsoft.com/office/drawing/2014/main" id="{B7E0E97A-9DE6-48CF-9C46-B45CCD51A6D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0">
              <a:extLst>
                <a:ext uri="{FF2B5EF4-FFF2-40B4-BE49-F238E27FC236}">
                  <a16:creationId xmlns:a16="http://schemas.microsoft.com/office/drawing/2014/main" id="{993BE913-FC8B-4CFC-866E-70A2D6BE631C}"/>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4" name="Freeform: Shape 101">
              <a:extLst>
                <a:ext uri="{FF2B5EF4-FFF2-40B4-BE49-F238E27FC236}">
                  <a16:creationId xmlns:a16="http://schemas.microsoft.com/office/drawing/2014/main" id="{78BCD503-56DD-4694-84E5-6B3524A163CB}"/>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5" name="Freeform: Shape 102">
              <a:extLst>
                <a:ext uri="{FF2B5EF4-FFF2-40B4-BE49-F238E27FC236}">
                  <a16:creationId xmlns:a16="http://schemas.microsoft.com/office/drawing/2014/main" id="{BAA84D49-8DD9-4811-AE9E-AB9421A34553}"/>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317959452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Photos and Titles">
    <p:bg bwMode="gray">
      <p:bgPr>
        <a:solidFill>
          <a:schemeClr val="bg2"/>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4816476" y="0"/>
            <a:ext cx="7372350" cy="6858000"/>
          </a:xfrm>
          <a:solidFill>
            <a:schemeClr val="bg1"/>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4" name="Picture Placeholder 3">
            <a:extLst>
              <a:ext uri="{FF2B5EF4-FFF2-40B4-BE49-F238E27FC236}">
                <a16:creationId xmlns:a16="http://schemas.microsoft.com/office/drawing/2014/main" id="{CD1F91E1-D1ED-454B-B121-653192DFAA40}"/>
              </a:ext>
            </a:extLst>
          </p:cNvPr>
          <p:cNvSpPr>
            <a:spLocks noGrp="1"/>
          </p:cNvSpPr>
          <p:nvPr>
            <p:ph type="pic" sz="quarter" idx="12"/>
          </p:nvPr>
        </p:nvSpPr>
        <p:spPr>
          <a:xfrm>
            <a:off x="0" y="0"/>
            <a:ext cx="4697413" cy="6858000"/>
          </a:xfrm>
          <a:solidFill>
            <a:schemeClr val="bg1"/>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337809" y="469953"/>
            <a:ext cx="4288841" cy="606151"/>
          </a:xfrm>
          <a:prstGeom prst="rect">
            <a:avLst/>
          </a:prstGeom>
        </p:spPr>
        <p:txBody>
          <a:bodyPr anchor="t" anchorCtr="0"/>
          <a:lstStyle>
            <a:lvl1pPr marL="0" algn="l" defTabSz="457040" rtl="0" eaLnBrk="1" latinLnBrk="0" hangingPunct="1">
              <a:lnSpc>
                <a:spcPct val="100000"/>
              </a:lnSpc>
              <a:spcBef>
                <a:spcPts val="600"/>
              </a:spcBef>
              <a:buNone/>
              <a:defRPr lang="en-US" sz="2000" b="1" kern="1200" dirty="0">
                <a:solidFill>
                  <a:schemeClr val="tx1"/>
                </a:solidFill>
                <a:latin typeface="+mn-lt"/>
                <a:ea typeface="+mn-ea"/>
                <a:cs typeface="+mn-cs"/>
              </a:defRPr>
            </a:lvl1pPr>
          </a:lstStyle>
          <a:p>
            <a:r>
              <a:rPr lang="en-US"/>
              <a:t>Click to edit slide title style</a:t>
            </a:r>
          </a:p>
        </p:txBody>
      </p:sp>
      <p:sp>
        <p:nvSpPr>
          <p:cNvPr id="3" name="Text Placeholder 2">
            <a:extLst>
              <a:ext uri="{FF2B5EF4-FFF2-40B4-BE49-F238E27FC236}">
                <a16:creationId xmlns:a16="http://schemas.microsoft.com/office/drawing/2014/main" id="{F6985B42-432F-4467-882C-5AE1B19C950E}"/>
              </a:ext>
            </a:extLst>
          </p:cNvPr>
          <p:cNvSpPr>
            <a:spLocks noGrp="1"/>
          </p:cNvSpPr>
          <p:nvPr>
            <p:ph type="body" sz="quarter" idx="14"/>
          </p:nvPr>
        </p:nvSpPr>
        <p:spPr>
          <a:xfrm>
            <a:off x="5263803" y="469172"/>
            <a:ext cx="4288841" cy="606151"/>
          </a:xfrm>
        </p:spPr>
        <p:txBody>
          <a:bodyPr vert="horz" lIns="91440" tIns="45720" rIns="91440" bIns="45720" rtlCol="0" anchor="t" anchorCtr="0">
            <a:noAutofit/>
          </a:bodyPr>
          <a:lstStyle>
            <a:lvl1pPr marL="0" indent="0">
              <a:lnSpc>
                <a:spcPct val="100000"/>
              </a:lnSpc>
              <a:buNone/>
              <a:defRPr lang="en-US" sz="2000" b="1" i="0" dirty="0" smtClean="0">
                <a:solidFill>
                  <a:schemeClr val="tx1"/>
                </a:solidFill>
                <a:ea typeface="+mn-ea"/>
                <a:cs typeface="+mn-cs"/>
              </a:defRPr>
            </a:lvl1pPr>
          </a:lstStyle>
          <a:p>
            <a:pPr marL="114391" lvl="0" indent="-342900" defTabSz="457040">
              <a:spcBef>
                <a:spcPts val="600"/>
              </a:spcBef>
            </a:pPr>
            <a:r>
              <a:rPr lang="en-US"/>
              <a:t>Click to edit Master text styles</a:t>
            </a:r>
          </a:p>
        </p:txBody>
      </p:sp>
    </p:spTree>
    <p:extLst>
      <p:ext uri="{BB962C8B-B14F-4D97-AF65-F5344CB8AC3E}">
        <p14:creationId xmlns:p14="http://schemas.microsoft.com/office/powerpoint/2010/main" val="821976285"/>
      </p:ext>
    </p:extLst>
  </p:cSld>
  <p:clrMapOvr>
    <a:masterClrMapping/>
  </p:clrMapOvr>
  <p:transition>
    <p:fade/>
  </p:transition>
  <p:extLst>
    <p:ext uri="{DCECCB84-F9BA-43D5-87BE-67443E8EF086}">
      <p15:sldGuideLst xmlns:p15="http://schemas.microsoft.com/office/powerpoint/2012/main">
        <p15:guide id="2" orient="horz" pos="2472">
          <p15:clr>
            <a:srgbClr val="FBAE40"/>
          </p15:clr>
        </p15:guide>
        <p15:guide id="7" orient="horz" pos="2885">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3Photos and Titles">
    <p:bg bwMode="gray">
      <p:bgPr>
        <a:solidFill>
          <a:schemeClr val="bg2"/>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B0A6A61-E241-4343-B363-ACDA7C3EB9CE}"/>
              </a:ext>
            </a:extLst>
          </p:cNvPr>
          <p:cNvSpPr>
            <a:spLocks noGrp="1"/>
          </p:cNvSpPr>
          <p:nvPr>
            <p:ph type="pic" sz="quarter" idx="15"/>
          </p:nvPr>
        </p:nvSpPr>
        <p:spPr>
          <a:xfrm>
            <a:off x="4143376" y="0"/>
            <a:ext cx="3908424" cy="6858000"/>
          </a:xfrm>
          <a:solidFill>
            <a:schemeClr val="bg1"/>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12" name="Picture Placeholder 11">
            <a:extLst>
              <a:ext uri="{FF2B5EF4-FFF2-40B4-BE49-F238E27FC236}">
                <a16:creationId xmlns:a16="http://schemas.microsoft.com/office/drawing/2014/main" id="{9210901C-A6E0-4E56-9F36-50407D05A057}"/>
              </a:ext>
            </a:extLst>
          </p:cNvPr>
          <p:cNvSpPr>
            <a:spLocks noGrp="1"/>
          </p:cNvSpPr>
          <p:nvPr>
            <p:ph type="pic" sz="quarter" idx="16"/>
          </p:nvPr>
        </p:nvSpPr>
        <p:spPr>
          <a:xfrm>
            <a:off x="8170863" y="0"/>
            <a:ext cx="4017962" cy="6858000"/>
          </a:xfrm>
          <a:solidFill>
            <a:schemeClr val="bg1"/>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8" name="Picture Placeholder 7">
            <a:extLst>
              <a:ext uri="{FF2B5EF4-FFF2-40B4-BE49-F238E27FC236}">
                <a16:creationId xmlns:a16="http://schemas.microsoft.com/office/drawing/2014/main" id="{037F8DAC-5ECA-4E87-85B7-BA35EC7F5698}"/>
              </a:ext>
            </a:extLst>
          </p:cNvPr>
          <p:cNvSpPr>
            <a:spLocks noGrp="1"/>
          </p:cNvSpPr>
          <p:nvPr>
            <p:ph type="pic" sz="quarter" idx="14"/>
          </p:nvPr>
        </p:nvSpPr>
        <p:spPr>
          <a:xfrm>
            <a:off x="0" y="0"/>
            <a:ext cx="4024313" cy="6858000"/>
          </a:xfrm>
          <a:solidFill>
            <a:schemeClr val="bg1"/>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32" name="Title 1">
            <a:extLst>
              <a:ext uri="{FF2B5EF4-FFF2-40B4-BE49-F238E27FC236}">
                <a16:creationId xmlns:a16="http://schemas.microsoft.com/office/drawing/2014/main" id="{C7C24DBC-F106-4513-8949-0DAE859BC578}"/>
              </a:ext>
            </a:extLst>
          </p:cNvPr>
          <p:cNvSpPr>
            <a:spLocks noGrp="1"/>
          </p:cNvSpPr>
          <p:nvPr>
            <p:ph type="ctrTitle" hasCustomPrompt="1"/>
          </p:nvPr>
        </p:nvSpPr>
        <p:spPr bwMode="gray">
          <a:xfrm>
            <a:off x="336838" y="468702"/>
            <a:ext cx="3616671" cy="606151"/>
          </a:xfrm>
          <a:prstGeom prst="rect">
            <a:avLst/>
          </a:prstGeom>
        </p:spPr>
        <p:txBody>
          <a:bodyPr anchor="t" anchorCtr="0"/>
          <a:lstStyle>
            <a:lvl1pPr marL="0" algn="l" defTabSz="457040" rtl="0" eaLnBrk="1" latinLnBrk="0" hangingPunct="1">
              <a:lnSpc>
                <a:spcPct val="100000"/>
              </a:lnSpc>
              <a:spcBef>
                <a:spcPts val="600"/>
              </a:spcBef>
              <a:buNone/>
              <a:defRPr lang="en-US" sz="2000" b="1" kern="1200" dirty="0">
                <a:solidFill>
                  <a:schemeClr val="tx1"/>
                </a:solidFill>
                <a:latin typeface="+mn-lt"/>
                <a:ea typeface="+mn-ea"/>
                <a:cs typeface="+mn-cs"/>
              </a:defRPr>
            </a:lvl1pPr>
          </a:lstStyle>
          <a:p>
            <a:r>
              <a:rPr lang="en-US"/>
              <a:t>Click to edit slide title style</a:t>
            </a:r>
          </a:p>
        </p:txBody>
      </p:sp>
      <p:sp>
        <p:nvSpPr>
          <p:cNvPr id="3" name="Text Placeholder 2">
            <a:extLst>
              <a:ext uri="{FF2B5EF4-FFF2-40B4-BE49-F238E27FC236}">
                <a16:creationId xmlns:a16="http://schemas.microsoft.com/office/drawing/2014/main" id="{10DF3B43-EDF8-4990-B762-964DB2555715}"/>
              </a:ext>
            </a:extLst>
          </p:cNvPr>
          <p:cNvSpPr>
            <a:spLocks noGrp="1"/>
          </p:cNvSpPr>
          <p:nvPr>
            <p:ph type="body" sz="quarter" idx="17"/>
          </p:nvPr>
        </p:nvSpPr>
        <p:spPr>
          <a:xfrm>
            <a:off x="4518919" y="467672"/>
            <a:ext cx="3390350" cy="606151"/>
          </a:xfrm>
        </p:spPr>
        <p:txBody>
          <a:bodyPr vert="horz" lIns="91440" tIns="45720" rIns="91440" bIns="45720" rtlCol="0" anchor="t" anchorCtr="0">
            <a:noAutofit/>
          </a:bodyPr>
          <a:lstStyle>
            <a:lvl1pPr marL="0" indent="0">
              <a:lnSpc>
                <a:spcPct val="100000"/>
              </a:lnSpc>
              <a:buNone/>
              <a:defRPr lang="en-US" sz="2000" b="1" i="0" dirty="0" smtClean="0">
                <a:solidFill>
                  <a:schemeClr val="tx1"/>
                </a:solidFill>
                <a:ea typeface="+mn-ea"/>
                <a:cs typeface="+mn-cs"/>
              </a:defRPr>
            </a:lvl1pPr>
          </a:lstStyle>
          <a:p>
            <a:pPr marL="114391" lvl="0" indent="-342900" defTabSz="457040">
              <a:spcBef>
                <a:spcPts val="600"/>
              </a:spcBef>
            </a:pPr>
            <a:r>
              <a:rPr lang="en-US"/>
              <a:t>Click to edit Master text</a:t>
            </a:r>
          </a:p>
        </p:txBody>
      </p:sp>
      <p:sp>
        <p:nvSpPr>
          <p:cNvPr id="18" name="Text Placeholder 2">
            <a:extLst>
              <a:ext uri="{FF2B5EF4-FFF2-40B4-BE49-F238E27FC236}">
                <a16:creationId xmlns:a16="http://schemas.microsoft.com/office/drawing/2014/main" id="{71C07258-E21A-4A45-AC40-7004AA75460C}"/>
              </a:ext>
            </a:extLst>
          </p:cNvPr>
          <p:cNvSpPr>
            <a:spLocks noGrp="1"/>
          </p:cNvSpPr>
          <p:nvPr>
            <p:ph type="body" sz="quarter" idx="18"/>
          </p:nvPr>
        </p:nvSpPr>
        <p:spPr>
          <a:xfrm>
            <a:off x="8470481" y="467672"/>
            <a:ext cx="3390350" cy="606151"/>
          </a:xfrm>
        </p:spPr>
        <p:txBody>
          <a:bodyPr vert="horz" lIns="91440" tIns="45720" rIns="91440" bIns="45720" rtlCol="0" anchor="t" anchorCtr="0">
            <a:noAutofit/>
          </a:bodyPr>
          <a:lstStyle>
            <a:lvl1pPr marL="0" indent="0">
              <a:lnSpc>
                <a:spcPct val="100000"/>
              </a:lnSpc>
              <a:buNone/>
              <a:defRPr lang="en-US" sz="2000" b="1" i="0" dirty="0" smtClean="0">
                <a:solidFill>
                  <a:schemeClr val="tx1"/>
                </a:solidFill>
                <a:ea typeface="+mn-ea"/>
                <a:cs typeface="+mn-cs"/>
              </a:defRPr>
            </a:lvl1pPr>
          </a:lstStyle>
          <a:p>
            <a:pPr marL="114391" lvl="0" indent="-342900" defTabSz="457040">
              <a:spcBef>
                <a:spcPts val="600"/>
              </a:spcBef>
            </a:pPr>
            <a:r>
              <a:rPr lang="en-US"/>
              <a:t>Click to edit Master text</a:t>
            </a:r>
          </a:p>
        </p:txBody>
      </p:sp>
    </p:spTree>
    <p:extLst>
      <p:ext uri="{BB962C8B-B14F-4D97-AF65-F5344CB8AC3E}">
        <p14:creationId xmlns:p14="http://schemas.microsoft.com/office/powerpoint/2010/main" val="2796407644"/>
      </p:ext>
    </p:extLst>
  </p:cSld>
  <p:clrMapOvr>
    <a:masterClrMapping/>
  </p:clrMapOvr>
  <p:transition>
    <p:fade/>
  </p:transition>
  <p:extLst>
    <p:ext uri="{DCECCB84-F9BA-43D5-87BE-67443E8EF086}">
      <p15:sldGuideLst xmlns:p15="http://schemas.microsoft.com/office/powerpoint/2012/main">
        <p15:guide id="1" pos="346">
          <p15:clr>
            <a:srgbClr val="FBAE40"/>
          </p15:clr>
        </p15:guide>
        <p15:guide id="2" orient="horz" pos="2472">
          <p15:clr>
            <a:srgbClr val="FBAE40"/>
          </p15:clr>
        </p15:guide>
        <p15:guide id="7" orient="horz" pos="2885">
          <p15:clr>
            <a:srgbClr val="FBAE40"/>
          </p15:clr>
        </p15:guide>
        <p15:guide id="8" pos="2904" userDrawn="1">
          <p15:clr>
            <a:srgbClr val="FBAE40"/>
          </p15:clr>
        </p15:guide>
        <p15:guide id="9" pos="5397"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4Photos and Titles">
    <p:bg bwMode="gray">
      <p:bgPr>
        <a:solidFill>
          <a:schemeClr val="bg2"/>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5483225" y="0"/>
            <a:ext cx="6705600" cy="3375025"/>
          </a:xfrm>
          <a:solidFill>
            <a:schemeClr val="bg1"/>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4" name="Picture Placeholder 3">
            <a:extLst>
              <a:ext uri="{FF2B5EF4-FFF2-40B4-BE49-F238E27FC236}">
                <a16:creationId xmlns:a16="http://schemas.microsoft.com/office/drawing/2014/main" id="{CD1F91E1-D1ED-454B-B121-653192DFAA40}"/>
              </a:ext>
            </a:extLst>
          </p:cNvPr>
          <p:cNvSpPr>
            <a:spLocks noGrp="1"/>
          </p:cNvSpPr>
          <p:nvPr>
            <p:ph type="pic" sz="quarter" idx="12"/>
          </p:nvPr>
        </p:nvSpPr>
        <p:spPr>
          <a:xfrm>
            <a:off x="0" y="0"/>
            <a:ext cx="5370513" cy="6858000"/>
          </a:xfrm>
          <a:solidFill>
            <a:schemeClr val="bg1"/>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14" name="Picture Placeholder 6">
            <a:extLst>
              <a:ext uri="{FF2B5EF4-FFF2-40B4-BE49-F238E27FC236}">
                <a16:creationId xmlns:a16="http://schemas.microsoft.com/office/drawing/2014/main" id="{DBCD2AC7-2246-4799-8EC9-9AEFFCD7A63B}"/>
              </a:ext>
            </a:extLst>
          </p:cNvPr>
          <p:cNvSpPr>
            <a:spLocks noGrp="1"/>
          </p:cNvSpPr>
          <p:nvPr>
            <p:ph type="pic" sz="quarter" idx="14"/>
          </p:nvPr>
        </p:nvSpPr>
        <p:spPr>
          <a:xfrm>
            <a:off x="5483225" y="3484563"/>
            <a:ext cx="3240088" cy="3375025"/>
          </a:xfrm>
          <a:solidFill>
            <a:schemeClr val="bg1"/>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16" name="Picture Placeholder 6">
            <a:extLst>
              <a:ext uri="{FF2B5EF4-FFF2-40B4-BE49-F238E27FC236}">
                <a16:creationId xmlns:a16="http://schemas.microsoft.com/office/drawing/2014/main" id="{1C3FF53D-0E58-4DCC-A49F-47AC5C26CB08}"/>
              </a:ext>
            </a:extLst>
          </p:cNvPr>
          <p:cNvSpPr>
            <a:spLocks noGrp="1"/>
          </p:cNvSpPr>
          <p:nvPr>
            <p:ph type="pic" sz="quarter" idx="15"/>
          </p:nvPr>
        </p:nvSpPr>
        <p:spPr>
          <a:xfrm>
            <a:off x="8840788" y="3484563"/>
            <a:ext cx="3348037" cy="3375025"/>
          </a:xfrm>
          <a:solidFill>
            <a:schemeClr val="bg1"/>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335631" y="467667"/>
            <a:ext cx="4269301" cy="606151"/>
          </a:xfrm>
          <a:prstGeom prst="rect">
            <a:avLst/>
          </a:prstGeom>
        </p:spPr>
        <p:txBody>
          <a:bodyPr anchor="t" anchorCtr="0"/>
          <a:lstStyle>
            <a:lvl1pPr marL="0" algn="l" defTabSz="457040" rtl="0" eaLnBrk="1" latinLnBrk="0" hangingPunct="1">
              <a:lnSpc>
                <a:spcPct val="100000"/>
              </a:lnSpc>
              <a:spcBef>
                <a:spcPts val="600"/>
              </a:spcBef>
              <a:buNone/>
              <a:defRPr lang="en-US" sz="2000" b="1" kern="1200" dirty="0">
                <a:solidFill>
                  <a:schemeClr val="tx1"/>
                </a:solidFill>
                <a:latin typeface="+mn-lt"/>
                <a:ea typeface="+mn-ea"/>
                <a:cs typeface="+mn-cs"/>
              </a:defRPr>
            </a:lvl1pPr>
          </a:lstStyle>
          <a:p>
            <a:r>
              <a:rPr lang="en-US"/>
              <a:t>Click to edit slide title style</a:t>
            </a:r>
          </a:p>
        </p:txBody>
      </p:sp>
      <p:sp>
        <p:nvSpPr>
          <p:cNvPr id="3" name="Text Placeholder 2">
            <a:extLst>
              <a:ext uri="{FF2B5EF4-FFF2-40B4-BE49-F238E27FC236}">
                <a16:creationId xmlns:a16="http://schemas.microsoft.com/office/drawing/2014/main" id="{432558DB-65E5-4FFC-8972-B10952FE9704}"/>
              </a:ext>
            </a:extLst>
          </p:cNvPr>
          <p:cNvSpPr>
            <a:spLocks noGrp="1"/>
          </p:cNvSpPr>
          <p:nvPr>
            <p:ph type="body" sz="quarter" idx="16"/>
          </p:nvPr>
        </p:nvSpPr>
        <p:spPr>
          <a:xfrm>
            <a:off x="5729735" y="464126"/>
            <a:ext cx="5127178" cy="606151"/>
          </a:xfrm>
        </p:spPr>
        <p:txBody>
          <a:bodyPr vert="horz" lIns="91440" tIns="45720" rIns="91440" bIns="45720" rtlCol="0" anchor="t" anchorCtr="0">
            <a:noAutofit/>
          </a:bodyPr>
          <a:lstStyle>
            <a:lvl1pPr marL="0" indent="0">
              <a:lnSpc>
                <a:spcPct val="100000"/>
              </a:lnSpc>
              <a:buNone/>
              <a:defRPr lang="en-US" sz="2000" b="1" i="0" dirty="0" smtClean="0">
                <a:solidFill>
                  <a:schemeClr val="tx1"/>
                </a:solidFill>
                <a:ea typeface="+mn-ea"/>
                <a:cs typeface="+mn-cs"/>
              </a:defRPr>
            </a:lvl1pPr>
          </a:lstStyle>
          <a:p>
            <a:pPr marL="114391" lvl="0" indent="-342900" defTabSz="457040">
              <a:spcBef>
                <a:spcPts val="600"/>
              </a:spcBef>
            </a:pPr>
            <a:r>
              <a:rPr lang="en-US"/>
              <a:t>Click to edit Master</a:t>
            </a:r>
          </a:p>
        </p:txBody>
      </p:sp>
      <p:sp>
        <p:nvSpPr>
          <p:cNvPr id="26" name="Text Placeholder 2">
            <a:extLst>
              <a:ext uri="{FF2B5EF4-FFF2-40B4-BE49-F238E27FC236}">
                <a16:creationId xmlns:a16="http://schemas.microsoft.com/office/drawing/2014/main" id="{4B40D3DA-8411-43EF-BF6A-5F24B9953C23}"/>
              </a:ext>
            </a:extLst>
          </p:cNvPr>
          <p:cNvSpPr>
            <a:spLocks noGrp="1"/>
          </p:cNvSpPr>
          <p:nvPr>
            <p:ph type="body" sz="quarter" idx="17"/>
          </p:nvPr>
        </p:nvSpPr>
        <p:spPr>
          <a:xfrm>
            <a:off x="5729735" y="3796582"/>
            <a:ext cx="3111053" cy="606151"/>
          </a:xfrm>
        </p:spPr>
        <p:txBody>
          <a:bodyPr vert="horz" lIns="91440" tIns="45720" rIns="91440" bIns="45720" rtlCol="0" anchor="t" anchorCtr="0">
            <a:noAutofit/>
          </a:bodyPr>
          <a:lstStyle>
            <a:lvl1pPr marL="0" indent="0">
              <a:lnSpc>
                <a:spcPct val="90000"/>
              </a:lnSpc>
              <a:buNone/>
              <a:defRPr lang="en-US" sz="2000" b="1" i="0" dirty="0" smtClean="0">
                <a:solidFill>
                  <a:schemeClr val="tx1"/>
                </a:solidFill>
                <a:ea typeface="+mn-ea"/>
                <a:cs typeface="+mn-cs"/>
              </a:defRPr>
            </a:lvl1pPr>
          </a:lstStyle>
          <a:p>
            <a:pPr marL="114391" lvl="0" indent="-342900" defTabSz="457040">
              <a:spcBef>
                <a:spcPts val="600"/>
              </a:spcBef>
            </a:pPr>
            <a:r>
              <a:rPr lang="en-US"/>
              <a:t>Click to edit Master</a:t>
            </a:r>
          </a:p>
        </p:txBody>
      </p:sp>
      <p:sp>
        <p:nvSpPr>
          <p:cNvPr id="27" name="Text Placeholder 2">
            <a:extLst>
              <a:ext uri="{FF2B5EF4-FFF2-40B4-BE49-F238E27FC236}">
                <a16:creationId xmlns:a16="http://schemas.microsoft.com/office/drawing/2014/main" id="{2B6445A3-DC17-43B3-B49A-3D5F8D9AE777}"/>
              </a:ext>
            </a:extLst>
          </p:cNvPr>
          <p:cNvSpPr>
            <a:spLocks noGrp="1"/>
          </p:cNvSpPr>
          <p:nvPr>
            <p:ph type="body" sz="quarter" idx="18"/>
          </p:nvPr>
        </p:nvSpPr>
        <p:spPr>
          <a:xfrm>
            <a:off x="9004417" y="3796581"/>
            <a:ext cx="3072242" cy="606151"/>
          </a:xfrm>
        </p:spPr>
        <p:txBody>
          <a:bodyPr vert="horz" lIns="91440" tIns="45720" rIns="91440" bIns="45720" rtlCol="0" anchor="t" anchorCtr="0">
            <a:noAutofit/>
          </a:bodyPr>
          <a:lstStyle>
            <a:lvl1pPr marL="0" indent="0">
              <a:lnSpc>
                <a:spcPct val="90000"/>
              </a:lnSpc>
              <a:buNone/>
              <a:defRPr lang="en-US" sz="2000" b="1" i="0" dirty="0" smtClean="0">
                <a:solidFill>
                  <a:schemeClr val="tx1"/>
                </a:solidFill>
                <a:ea typeface="+mn-ea"/>
                <a:cs typeface="+mn-cs"/>
              </a:defRPr>
            </a:lvl1pPr>
          </a:lstStyle>
          <a:p>
            <a:pPr marL="114391" lvl="0" indent="-342900" defTabSz="457040">
              <a:spcBef>
                <a:spcPts val="600"/>
              </a:spcBef>
            </a:pPr>
            <a:r>
              <a:rPr lang="en-US"/>
              <a:t>Click to edit Master</a:t>
            </a:r>
          </a:p>
        </p:txBody>
      </p:sp>
    </p:spTree>
    <p:extLst>
      <p:ext uri="{BB962C8B-B14F-4D97-AF65-F5344CB8AC3E}">
        <p14:creationId xmlns:p14="http://schemas.microsoft.com/office/powerpoint/2010/main" val="4131836126"/>
      </p:ext>
    </p:extLst>
  </p:cSld>
  <p:clrMapOvr>
    <a:masterClrMapping/>
  </p:clrMapOvr>
  <p:transition>
    <p:fade/>
  </p:transition>
  <p:extLst>
    <p:ext uri="{DCECCB84-F9BA-43D5-87BE-67443E8EF086}">
      <p15:sldGuideLst xmlns:p15="http://schemas.microsoft.com/office/powerpoint/2012/main">
        <p15:guide id="1" pos="346">
          <p15:clr>
            <a:srgbClr val="FBAE40"/>
          </p15:clr>
        </p15:guide>
        <p15:guide id="2" orient="horz" pos="2472">
          <p15:clr>
            <a:srgbClr val="FBAE40"/>
          </p15:clr>
        </p15:guide>
        <p15:guide id="7" orient="horz" pos="2885">
          <p15:clr>
            <a:srgbClr val="FBAE40"/>
          </p15:clr>
        </p15:guide>
        <p15:guide id="8" pos="5808"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content, and photo1">
    <p:bg bwMode="gray">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5367338" y="0"/>
            <a:ext cx="6821487" cy="6858000"/>
          </a:xfrm>
          <a:solidFill>
            <a:schemeClr val="bg2"/>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685800" y="592040"/>
            <a:ext cx="4130675" cy="685800"/>
          </a:xfrm>
          <a:prstGeom prst="rect">
            <a:avLst/>
          </a:prstGeom>
        </p:spPr>
        <p:txBody>
          <a:bodyPr anchor="b" anchorCtr="0"/>
          <a:lstStyle>
            <a:lvl1pPr marL="0" algn="l" defTabSz="457017" rtl="0" eaLnBrk="1" latinLnBrk="0" hangingPunct="1">
              <a:lnSpc>
                <a:spcPct val="100000"/>
              </a:lnSpc>
              <a:spcBef>
                <a:spcPts val="0"/>
              </a:spcBef>
              <a:buNone/>
              <a:defRPr lang="en-US" sz="3200" b="1" i="0" kern="1200" dirty="0">
                <a:solidFill>
                  <a:schemeClr val="bg2"/>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3" name="Text Placeholder 2">
            <a:extLst>
              <a:ext uri="{FF2B5EF4-FFF2-40B4-BE49-F238E27FC236}">
                <a16:creationId xmlns:a16="http://schemas.microsoft.com/office/drawing/2014/main" id="{C52B20D3-5ECF-4A47-9117-E545C81719D4}"/>
              </a:ext>
            </a:extLst>
          </p:cNvPr>
          <p:cNvSpPr>
            <a:spLocks noGrp="1"/>
          </p:cNvSpPr>
          <p:nvPr>
            <p:ph type="body" sz="quarter" idx="14"/>
          </p:nvPr>
        </p:nvSpPr>
        <p:spPr>
          <a:xfrm>
            <a:off x="682248" y="3081182"/>
            <a:ext cx="4134227" cy="2894990"/>
          </a:xfrm>
        </p:spPr>
        <p:txBody>
          <a:bodyPr/>
          <a:lstStyle>
            <a:lvl1pPr marL="0" indent="0" algn="l" defTabSz="410775" rtl="0" eaLnBrk="1" latinLnBrk="0" hangingPunct="0">
              <a:lnSpc>
                <a:spcPct val="100000"/>
              </a:lnSpc>
              <a:spcAft>
                <a:spcPts val="600"/>
              </a:spcAft>
              <a:buNone/>
              <a:defRPr lang="en-US" sz="2000" b="0" kern="0" spc="0" dirty="0" smtClean="0">
                <a:solidFill>
                  <a:schemeClr val="bg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6" indent="0">
              <a:buNone/>
              <a:defRPr/>
            </a:lvl5pPr>
          </a:lstStyle>
          <a:p>
            <a:pPr lvl="0"/>
            <a:r>
              <a:rPr lang="en-US"/>
              <a:t>Click to edit Master text styles</a:t>
            </a:r>
          </a:p>
        </p:txBody>
      </p:sp>
    </p:spTree>
    <p:extLst>
      <p:ext uri="{BB962C8B-B14F-4D97-AF65-F5344CB8AC3E}">
        <p14:creationId xmlns:p14="http://schemas.microsoft.com/office/powerpoint/2010/main" val="1822277868"/>
      </p:ext>
    </p:extLst>
  </p:cSld>
  <p:clrMapOvr>
    <a:masterClrMapping/>
  </p:clrMapOvr>
  <p:transition>
    <p:fade/>
  </p:transition>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content, and photo2">
    <p:bg bwMode="gray">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8170863" y="0"/>
            <a:ext cx="4017962" cy="6858000"/>
          </a:xfrm>
          <a:solidFill>
            <a:schemeClr val="bg2"/>
          </a:solidFill>
        </p:spPr>
        <p:txBody>
          <a:bodyPr vert="horz" lIns="91440" tIns="45720" rIns="91440" bIns="45720" rtlCol="0" anchor="ctr">
            <a:noAutofit/>
          </a:bodyPr>
          <a:lstStyle>
            <a:lvl1pPr>
              <a:defRPr lang="en-US">
                <a:solidFill>
                  <a:schemeClr val="tx1"/>
                </a:solidFill>
              </a:defRPr>
            </a:lvl1pPr>
          </a:lstStyle>
          <a:p>
            <a:pPr lvl="0" algn="ctr"/>
            <a:endParaRPr lang="en-US"/>
          </a:p>
        </p:txBody>
      </p:sp>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685800" y="585216"/>
            <a:ext cx="7356856" cy="685800"/>
          </a:xfrm>
          <a:prstGeom prst="rect">
            <a:avLst/>
          </a:prstGeom>
        </p:spPr>
        <p:txBody>
          <a:bodyPr anchor="b" anchorCtr="0"/>
          <a:lstStyle>
            <a:lvl1pPr marL="0" algn="l" defTabSz="457017" rtl="0" eaLnBrk="1" latinLnBrk="0" hangingPunct="1">
              <a:lnSpc>
                <a:spcPct val="85000"/>
              </a:lnSpc>
              <a:spcBef>
                <a:spcPts val="0"/>
              </a:spcBef>
              <a:buNone/>
              <a:defRPr lang="en-US" sz="3200" b="1" i="0" kern="1200" dirty="0">
                <a:solidFill>
                  <a:schemeClr val="bg2"/>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3" name="Text Placeholder 2">
            <a:extLst>
              <a:ext uri="{FF2B5EF4-FFF2-40B4-BE49-F238E27FC236}">
                <a16:creationId xmlns:a16="http://schemas.microsoft.com/office/drawing/2014/main" id="{C52B20D3-5ECF-4A47-9117-E545C81719D4}"/>
              </a:ext>
            </a:extLst>
          </p:cNvPr>
          <p:cNvSpPr>
            <a:spLocks noGrp="1"/>
          </p:cNvSpPr>
          <p:nvPr>
            <p:ph type="body" sz="quarter" idx="14"/>
          </p:nvPr>
        </p:nvSpPr>
        <p:spPr>
          <a:xfrm>
            <a:off x="697058" y="2558361"/>
            <a:ext cx="3327255" cy="921727"/>
          </a:xfrm>
        </p:spPr>
        <p:txBody>
          <a:bodyPr anchor="b"/>
          <a:lstStyle>
            <a:lvl1pPr marL="0" indent="0" algn="l" defTabSz="410775" rtl="0" eaLnBrk="1" latinLnBrk="0" hangingPunct="0">
              <a:lnSpc>
                <a:spcPct val="100000"/>
              </a:lnSpc>
              <a:spcBef>
                <a:spcPts val="1200"/>
              </a:spcBef>
              <a:spcAft>
                <a:spcPts val="1200"/>
              </a:spcAft>
              <a:buNone/>
              <a:defRPr lang="en-US" sz="2000" b="1" kern="0" spc="0" dirty="0" smtClean="0">
                <a:solidFill>
                  <a:schemeClr val="bg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6" indent="0">
              <a:buNone/>
              <a:defRPr/>
            </a:lvl5pPr>
          </a:lstStyle>
          <a:p>
            <a:pPr lvl="0"/>
            <a:r>
              <a:rPr lang="en-US"/>
              <a:t>Click to edit Master text styles</a:t>
            </a:r>
          </a:p>
        </p:txBody>
      </p:sp>
      <p:sp>
        <p:nvSpPr>
          <p:cNvPr id="10" name="Text Placeholder 2">
            <a:extLst>
              <a:ext uri="{FF2B5EF4-FFF2-40B4-BE49-F238E27FC236}">
                <a16:creationId xmlns:a16="http://schemas.microsoft.com/office/drawing/2014/main" id="{4FFD1BD3-0EAF-467A-906A-EE5276699EA1}"/>
              </a:ext>
            </a:extLst>
          </p:cNvPr>
          <p:cNvSpPr>
            <a:spLocks noGrp="1"/>
          </p:cNvSpPr>
          <p:nvPr>
            <p:ph type="body" sz="quarter" idx="15"/>
          </p:nvPr>
        </p:nvSpPr>
        <p:spPr>
          <a:xfrm>
            <a:off x="4720660" y="2558361"/>
            <a:ext cx="3327255" cy="921727"/>
          </a:xfrm>
        </p:spPr>
        <p:txBody>
          <a:bodyPr anchor="b"/>
          <a:lstStyle>
            <a:lvl1pPr marL="0" indent="0" algn="l" defTabSz="410775" rtl="0" eaLnBrk="1" latinLnBrk="0" hangingPunct="0">
              <a:lnSpc>
                <a:spcPct val="100000"/>
              </a:lnSpc>
              <a:spcBef>
                <a:spcPts val="1200"/>
              </a:spcBef>
              <a:spcAft>
                <a:spcPts val="1200"/>
              </a:spcAft>
              <a:buNone/>
              <a:defRPr lang="en-US" sz="2000" b="1" kern="0" spc="0" dirty="0" smtClean="0">
                <a:solidFill>
                  <a:schemeClr val="bg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6" indent="0">
              <a:buNone/>
              <a:defRPr/>
            </a:lvl5pPr>
          </a:lstStyle>
          <a:p>
            <a:pPr lvl="0"/>
            <a:r>
              <a:rPr lang="en-US"/>
              <a:t>Click to edit Master text styles</a:t>
            </a:r>
          </a:p>
        </p:txBody>
      </p:sp>
      <p:sp>
        <p:nvSpPr>
          <p:cNvPr id="11" name="Text Placeholder 2">
            <a:extLst>
              <a:ext uri="{FF2B5EF4-FFF2-40B4-BE49-F238E27FC236}">
                <a16:creationId xmlns:a16="http://schemas.microsoft.com/office/drawing/2014/main" id="{EC30CE94-25C6-4FEE-934A-D9F6EC5C4C3A}"/>
              </a:ext>
            </a:extLst>
          </p:cNvPr>
          <p:cNvSpPr>
            <a:spLocks noGrp="1"/>
          </p:cNvSpPr>
          <p:nvPr>
            <p:ph type="body" sz="quarter" idx="16"/>
          </p:nvPr>
        </p:nvSpPr>
        <p:spPr>
          <a:xfrm>
            <a:off x="697058" y="3787978"/>
            <a:ext cx="3327255" cy="2259336"/>
          </a:xfrm>
        </p:spPr>
        <p:txBody>
          <a:bodyPr anchor="t"/>
          <a:lstStyle>
            <a:lvl1pPr marL="0" indent="0" algn="l" defTabSz="410775" rtl="0" eaLnBrk="1" latinLnBrk="0" hangingPunct="0">
              <a:lnSpc>
                <a:spcPct val="100000"/>
              </a:lnSpc>
              <a:spcBef>
                <a:spcPts val="600"/>
              </a:spcBef>
              <a:spcAft>
                <a:spcPts val="200"/>
              </a:spcAft>
              <a:buNone/>
              <a:defRPr lang="en-US" sz="1800" b="0" kern="0" spc="0" dirty="0" smtClean="0">
                <a:solidFill>
                  <a:schemeClr val="bg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6" indent="0">
              <a:buNone/>
              <a:defRPr/>
            </a:lvl5pPr>
          </a:lstStyle>
          <a:p>
            <a:pPr lvl="0"/>
            <a:r>
              <a:rPr lang="en-US"/>
              <a:t>Click to edit Master text styles</a:t>
            </a:r>
          </a:p>
        </p:txBody>
      </p:sp>
      <p:sp>
        <p:nvSpPr>
          <p:cNvPr id="12" name="Text Placeholder 2">
            <a:extLst>
              <a:ext uri="{FF2B5EF4-FFF2-40B4-BE49-F238E27FC236}">
                <a16:creationId xmlns:a16="http://schemas.microsoft.com/office/drawing/2014/main" id="{4B35541A-3DEC-4F3D-9342-63E02410B9EB}"/>
              </a:ext>
            </a:extLst>
          </p:cNvPr>
          <p:cNvSpPr>
            <a:spLocks noGrp="1"/>
          </p:cNvSpPr>
          <p:nvPr>
            <p:ph type="body" sz="quarter" idx="17"/>
          </p:nvPr>
        </p:nvSpPr>
        <p:spPr>
          <a:xfrm>
            <a:off x="4720660" y="3787978"/>
            <a:ext cx="3327255" cy="2259336"/>
          </a:xfrm>
        </p:spPr>
        <p:txBody>
          <a:bodyPr anchor="t"/>
          <a:lstStyle>
            <a:lvl1pPr marL="0" indent="0" algn="l" defTabSz="410775" rtl="0" eaLnBrk="1" latinLnBrk="0" hangingPunct="0">
              <a:lnSpc>
                <a:spcPct val="100000"/>
              </a:lnSpc>
              <a:spcBef>
                <a:spcPts val="600"/>
              </a:spcBef>
              <a:spcAft>
                <a:spcPts val="200"/>
              </a:spcAft>
              <a:buNone/>
              <a:defRPr lang="en-US" sz="1800" b="0" kern="0" spc="0" dirty="0" smtClean="0">
                <a:solidFill>
                  <a:schemeClr val="bg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6" indent="0">
              <a:buNone/>
              <a:defRPr/>
            </a:lvl5pPr>
          </a:lstStyle>
          <a:p>
            <a:pPr lvl="0"/>
            <a:r>
              <a:rPr lang="en-US"/>
              <a:t>Click to edit Master text styles</a:t>
            </a:r>
          </a:p>
        </p:txBody>
      </p:sp>
    </p:spTree>
    <p:extLst>
      <p:ext uri="{BB962C8B-B14F-4D97-AF65-F5344CB8AC3E}">
        <p14:creationId xmlns:p14="http://schemas.microsoft.com/office/powerpoint/2010/main" val="227429139"/>
      </p:ext>
    </p:extLst>
  </p:cSld>
  <p:clrMapOvr>
    <a:masterClrMapping/>
  </p:clrMapOvr>
  <p:transition>
    <p:fade/>
  </p:transition>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martphone screenshot1">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F4CE584-F9CA-4832-8C39-8B4D22F16B74}"/>
              </a:ext>
            </a:extLst>
          </p:cNvPr>
          <p:cNvGrpSpPr/>
          <p:nvPr userDrawn="1"/>
        </p:nvGrpSpPr>
        <p:grpSpPr>
          <a:xfrm rot="5400000">
            <a:off x="1440853" y="2986913"/>
            <a:ext cx="9306283" cy="4427621"/>
            <a:chOff x="-724184" y="1830751"/>
            <a:chExt cx="5247100" cy="3937819"/>
          </a:xfrm>
        </p:grpSpPr>
        <p:sp>
          <p:nvSpPr>
            <p:cNvPr id="5" name="Rectangle: Rounded Corners 4">
              <a:extLst>
                <a:ext uri="{FF2B5EF4-FFF2-40B4-BE49-F238E27FC236}">
                  <a16:creationId xmlns:a16="http://schemas.microsoft.com/office/drawing/2014/main" id="{899FC316-004A-4A80-A0CB-B7E3BD181C27}"/>
                </a:ext>
              </a:extLst>
            </p:cNvPr>
            <p:cNvSpPr/>
            <p:nvPr/>
          </p:nvSpPr>
          <p:spPr>
            <a:xfrm>
              <a:off x="-724184" y="1830751"/>
              <a:ext cx="5239006" cy="3937819"/>
            </a:xfrm>
            <a:prstGeom prst="roundRect">
              <a:avLst>
                <a:gd name="adj" fmla="val 4715"/>
              </a:avLst>
            </a:prstGeom>
            <a:noFill/>
            <a:ln w="1905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90000"/>
                </a:lnSpc>
                <a:spcBef>
                  <a:spcPts val="600"/>
                </a:spcBef>
              </a:pPr>
              <a:endParaRPr lang="en-US" err="1"/>
            </a:p>
          </p:txBody>
        </p:sp>
        <p:sp>
          <p:nvSpPr>
            <p:cNvPr id="6" name="Rectangle: Rounded Corners 5">
              <a:extLst>
                <a:ext uri="{FF2B5EF4-FFF2-40B4-BE49-F238E27FC236}">
                  <a16:creationId xmlns:a16="http://schemas.microsoft.com/office/drawing/2014/main" id="{AC7D42F5-FB59-4757-BA3D-22A6CFE70394}"/>
                </a:ext>
              </a:extLst>
            </p:cNvPr>
            <p:cNvSpPr/>
            <p:nvPr/>
          </p:nvSpPr>
          <p:spPr>
            <a:xfrm>
              <a:off x="-716090" y="1830751"/>
              <a:ext cx="5239006" cy="3937819"/>
            </a:xfrm>
            <a:prstGeom prst="roundRect">
              <a:avLst>
                <a:gd name="adj" fmla="val 4715"/>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90000"/>
                </a:lnSpc>
                <a:spcBef>
                  <a:spcPts val="600"/>
                </a:spcBef>
              </a:pPr>
              <a:endParaRPr lang="en-US" err="1"/>
            </a:p>
          </p:txBody>
        </p:sp>
      </p:grpSp>
      <p:pic>
        <p:nvPicPr>
          <p:cNvPr id="4" name="Picture 3" descr="A screen shot of a computer&#10;&#10;Description automatically generated">
            <a:extLst>
              <a:ext uri="{FF2B5EF4-FFF2-40B4-BE49-F238E27FC236}">
                <a16:creationId xmlns:a16="http://schemas.microsoft.com/office/drawing/2014/main" id="{74262BFB-F5CC-4E47-9959-FA666487043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560639" y="292187"/>
            <a:ext cx="5067546" cy="9871772"/>
          </a:xfrm>
          <a:prstGeom prst="rect">
            <a:avLst/>
          </a:prstGeom>
        </p:spPr>
      </p:pic>
    </p:spTree>
    <p:extLst>
      <p:ext uri="{BB962C8B-B14F-4D97-AF65-F5344CB8AC3E}">
        <p14:creationId xmlns:p14="http://schemas.microsoft.com/office/powerpoint/2010/main" val="19257723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martphone screenshot2">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9FA3A47-9C09-4555-AD65-F80F4F1B356B}"/>
              </a:ext>
            </a:extLst>
          </p:cNvPr>
          <p:cNvGrpSpPr/>
          <p:nvPr userDrawn="1"/>
        </p:nvGrpSpPr>
        <p:grpSpPr>
          <a:xfrm>
            <a:off x="4529761" y="336062"/>
            <a:ext cx="3129303" cy="6096001"/>
            <a:chOff x="4529761" y="336062"/>
            <a:chExt cx="3129303" cy="6096001"/>
          </a:xfrm>
        </p:grpSpPr>
        <p:sp>
          <p:nvSpPr>
            <p:cNvPr id="8" name="Round Same Side Corner Rectangle 22">
              <a:extLst>
                <a:ext uri="{FF2B5EF4-FFF2-40B4-BE49-F238E27FC236}">
                  <a16:creationId xmlns:a16="http://schemas.microsoft.com/office/drawing/2014/main" id="{627E7F22-3BBC-4C4E-9E6C-2AFC634EE94A}"/>
                </a:ext>
              </a:extLst>
            </p:cNvPr>
            <p:cNvSpPr/>
            <p:nvPr userDrawn="1"/>
          </p:nvSpPr>
          <p:spPr>
            <a:xfrm>
              <a:off x="4785251" y="870952"/>
              <a:ext cx="2618323" cy="5287572"/>
            </a:xfrm>
            <a:prstGeom prst="round2SameRect">
              <a:avLst>
                <a:gd name="adj1" fmla="val 0"/>
                <a:gd name="adj2" fmla="val 13133"/>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sz="1798"/>
            </a:p>
          </p:txBody>
        </p:sp>
        <p:sp>
          <p:nvSpPr>
            <p:cNvPr id="6" name="Round Same Side Corner Rectangle 24">
              <a:extLst>
                <a:ext uri="{FF2B5EF4-FFF2-40B4-BE49-F238E27FC236}">
                  <a16:creationId xmlns:a16="http://schemas.microsoft.com/office/drawing/2014/main" id="{72758389-285B-47FB-82A9-9E13170BEE44}"/>
                </a:ext>
              </a:extLst>
            </p:cNvPr>
            <p:cNvSpPr/>
            <p:nvPr userDrawn="1"/>
          </p:nvSpPr>
          <p:spPr>
            <a:xfrm>
              <a:off x="4785251" y="614707"/>
              <a:ext cx="2618323" cy="404245"/>
            </a:xfrm>
            <a:prstGeom prst="round2SameRect">
              <a:avLst>
                <a:gd name="adj1" fmla="val 4273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sz="1798"/>
            </a:p>
          </p:txBody>
        </p:sp>
        <p:pic>
          <p:nvPicPr>
            <p:cNvPr id="4" name="Picture 3" descr="A screen shot of a computer&#10;&#10;Description automatically generated">
              <a:extLst>
                <a:ext uri="{FF2B5EF4-FFF2-40B4-BE49-F238E27FC236}">
                  <a16:creationId xmlns:a16="http://schemas.microsoft.com/office/drawing/2014/main" id="{74262BFB-F5CC-4E47-9959-FA666487043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529761" y="336062"/>
              <a:ext cx="3129303" cy="6096001"/>
            </a:xfrm>
            <a:prstGeom prst="rect">
              <a:avLst/>
            </a:prstGeom>
          </p:spPr>
        </p:pic>
      </p:grpSp>
      <p:sp>
        <p:nvSpPr>
          <p:cNvPr id="10" name="Picture Placeholder 9">
            <a:extLst>
              <a:ext uri="{FF2B5EF4-FFF2-40B4-BE49-F238E27FC236}">
                <a16:creationId xmlns:a16="http://schemas.microsoft.com/office/drawing/2014/main" id="{14CA91E0-7138-4155-ADE5-3C6664B0375D}"/>
              </a:ext>
            </a:extLst>
          </p:cNvPr>
          <p:cNvSpPr>
            <a:spLocks noGrp="1"/>
          </p:cNvSpPr>
          <p:nvPr userDrawn="1">
            <p:ph type="pic" sz="quarter" idx="11" hasCustomPrompt="1"/>
          </p:nvPr>
        </p:nvSpPr>
        <p:spPr>
          <a:xfrm>
            <a:off x="4833510" y="1102866"/>
            <a:ext cx="2521804" cy="5015359"/>
          </a:xfrm>
          <a:prstGeom prst="round2SameRect">
            <a:avLst>
              <a:gd name="adj1" fmla="val 0"/>
              <a:gd name="adj2" fmla="val 9430"/>
            </a:avLst>
          </a:prstGeom>
          <a:solidFill>
            <a:schemeClr val="bg2"/>
          </a:solidFill>
        </p:spPr>
        <p:txBody>
          <a:bodyPr vert="horz" lIns="91440" tIns="45720" rIns="91440" bIns="45720" rtlCol="0" anchor="ctr">
            <a:noAutofit/>
          </a:bodyPr>
          <a:lstStyle>
            <a:lvl1pPr marL="0" indent="0">
              <a:buNone/>
              <a:defRPr lang="en-US">
                <a:solidFill>
                  <a:schemeClr val="tx1"/>
                </a:solidFill>
              </a:defRPr>
            </a:lvl1pPr>
          </a:lstStyle>
          <a:p>
            <a:pPr lvl="0" algn="ctr"/>
            <a:r>
              <a:rPr lang="en-US"/>
              <a:t>Screenshot</a:t>
            </a:r>
          </a:p>
        </p:txBody>
      </p:sp>
      <p:grpSp>
        <p:nvGrpSpPr>
          <p:cNvPr id="7" name="Group 6">
            <a:extLst>
              <a:ext uri="{FF2B5EF4-FFF2-40B4-BE49-F238E27FC236}">
                <a16:creationId xmlns:a16="http://schemas.microsoft.com/office/drawing/2014/main" id="{F44686A7-8055-46B3-93B4-A5E69E997265}"/>
              </a:ext>
            </a:extLst>
          </p:cNvPr>
          <p:cNvGrpSpPr/>
          <p:nvPr userDrawn="1"/>
        </p:nvGrpSpPr>
        <p:grpSpPr>
          <a:xfrm rot="5400000">
            <a:off x="10903444" y="1980433"/>
            <a:ext cx="5726961" cy="2798761"/>
            <a:chOff x="-724184" y="1830751"/>
            <a:chExt cx="5247100" cy="3937819"/>
          </a:xfrm>
        </p:grpSpPr>
        <p:sp>
          <p:nvSpPr>
            <p:cNvPr id="9" name="Rectangle: Rounded Corners 8">
              <a:extLst>
                <a:ext uri="{FF2B5EF4-FFF2-40B4-BE49-F238E27FC236}">
                  <a16:creationId xmlns:a16="http://schemas.microsoft.com/office/drawing/2014/main" id="{3BC67444-2DC0-4529-A2EE-AB590DBC0039}"/>
                </a:ext>
              </a:extLst>
            </p:cNvPr>
            <p:cNvSpPr/>
            <p:nvPr/>
          </p:nvSpPr>
          <p:spPr>
            <a:xfrm>
              <a:off x="-724184" y="1830751"/>
              <a:ext cx="5239006" cy="3937819"/>
            </a:xfrm>
            <a:prstGeom prst="roundRect">
              <a:avLst>
                <a:gd name="adj" fmla="val 4715"/>
              </a:avLst>
            </a:prstGeom>
            <a:noFill/>
            <a:ln w="1905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90000"/>
                </a:lnSpc>
                <a:spcBef>
                  <a:spcPts val="600"/>
                </a:spcBef>
              </a:pPr>
              <a:endParaRPr lang="en-US" err="1"/>
            </a:p>
          </p:txBody>
        </p:sp>
        <p:sp>
          <p:nvSpPr>
            <p:cNvPr id="11" name="Rectangle: Rounded Corners 10">
              <a:extLst>
                <a:ext uri="{FF2B5EF4-FFF2-40B4-BE49-F238E27FC236}">
                  <a16:creationId xmlns:a16="http://schemas.microsoft.com/office/drawing/2014/main" id="{C0FB890E-26CB-461F-9E3F-B28278987DC9}"/>
                </a:ext>
              </a:extLst>
            </p:cNvPr>
            <p:cNvSpPr/>
            <p:nvPr/>
          </p:nvSpPr>
          <p:spPr>
            <a:xfrm>
              <a:off x="-716090" y="1830751"/>
              <a:ext cx="5239006" cy="3937819"/>
            </a:xfrm>
            <a:prstGeom prst="roundRect">
              <a:avLst>
                <a:gd name="adj" fmla="val 4715"/>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90000"/>
                </a:lnSpc>
                <a:spcBef>
                  <a:spcPts val="600"/>
                </a:spcBef>
              </a:pPr>
              <a:endParaRPr lang="en-US" err="1"/>
            </a:p>
          </p:txBody>
        </p:sp>
      </p:grpSp>
    </p:spTree>
    <p:extLst>
      <p:ext uri="{BB962C8B-B14F-4D97-AF65-F5344CB8AC3E}">
        <p14:creationId xmlns:p14="http://schemas.microsoft.com/office/powerpoint/2010/main" val="372480142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ablet screenshot">
    <p:spTree>
      <p:nvGrpSpPr>
        <p:cNvPr id="1" name=""/>
        <p:cNvGrpSpPr/>
        <p:nvPr/>
      </p:nvGrpSpPr>
      <p:grpSpPr>
        <a:xfrm>
          <a:off x="0" y="0"/>
          <a:ext cx="0" cy="0"/>
          <a:chOff x="0" y="0"/>
          <a:chExt cx="0" cy="0"/>
        </a:xfrm>
      </p:grpSpPr>
      <p:grpSp>
        <p:nvGrpSpPr>
          <p:cNvPr id="66" name="Group 65">
            <a:extLst>
              <a:ext uri="{FF2B5EF4-FFF2-40B4-BE49-F238E27FC236}">
                <a16:creationId xmlns:a16="http://schemas.microsoft.com/office/drawing/2014/main" id="{51225F5B-5257-4D38-B8EE-655932F07EB7}"/>
              </a:ext>
            </a:extLst>
          </p:cNvPr>
          <p:cNvGrpSpPr/>
          <p:nvPr userDrawn="1"/>
        </p:nvGrpSpPr>
        <p:grpSpPr>
          <a:xfrm>
            <a:off x="3779711" y="453292"/>
            <a:ext cx="4629404" cy="5925069"/>
            <a:chOff x="3486003" y="-7940"/>
            <a:chExt cx="5272302" cy="6856214"/>
          </a:xfrm>
        </p:grpSpPr>
        <p:pic>
          <p:nvPicPr>
            <p:cNvPr id="67" name="Picture 2" descr="Another icon found in iOS gives a more detailed look at Apple's ...">
              <a:extLst>
                <a:ext uri="{FF2B5EF4-FFF2-40B4-BE49-F238E27FC236}">
                  <a16:creationId xmlns:a16="http://schemas.microsoft.com/office/drawing/2014/main" id="{6061B0E0-2F97-4B47-BFA6-FFB643B92584}"/>
                </a:ext>
              </a:extLst>
            </p:cNvPr>
            <p:cNvPicPr>
              <a:picLocks noChangeAspect="1" noChangeArrowheads="1"/>
            </p:cNvPicPr>
            <p:nvPr userDrawn="1"/>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486003" y="-7940"/>
              <a:ext cx="5272302" cy="6856214"/>
            </a:xfrm>
            <a:prstGeom prst="rect">
              <a:avLst/>
            </a:prstGeom>
            <a:noFill/>
            <a:extLst>
              <a:ext uri="{909E8E84-426E-40DD-AFC4-6F175D3DCCD1}">
                <a14:hiddenFill xmlns:a14="http://schemas.microsoft.com/office/drawing/2010/main">
                  <a:solidFill>
                    <a:srgbClr val="FFFFFF"/>
                  </a:solidFill>
                </a14:hiddenFill>
              </a:ext>
            </a:extLst>
          </p:spPr>
        </p:pic>
        <p:sp>
          <p:nvSpPr>
            <p:cNvPr id="68" name="Rounded Rectangle 32">
              <a:extLst>
                <a:ext uri="{FF2B5EF4-FFF2-40B4-BE49-F238E27FC236}">
                  <a16:creationId xmlns:a16="http://schemas.microsoft.com/office/drawing/2014/main" id="{A6CD070C-0B23-4821-AC74-17435A5ECA98}"/>
                </a:ext>
              </a:extLst>
            </p:cNvPr>
            <p:cNvSpPr/>
            <p:nvPr userDrawn="1"/>
          </p:nvSpPr>
          <p:spPr>
            <a:xfrm>
              <a:off x="3807302" y="321738"/>
              <a:ext cx="4607376" cy="6240678"/>
            </a:xfrm>
            <a:prstGeom prst="roundRect">
              <a:avLst>
                <a:gd name="adj" fmla="val 3128"/>
              </a:avLst>
            </a:prstGeom>
            <a:solidFill>
              <a:srgbClr val="EAEB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R" sz="1798"/>
            </a:p>
          </p:txBody>
        </p:sp>
      </p:grpSp>
      <p:sp>
        <p:nvSpPr>
          <p:cNvPr id="71" name="Picture Placeholder 70">
            <a:extLst>
              <a:ext uri="{FF2B5EF4-FFF2-40B4-BE49-F238E27FC236}">
                <a16:creationId xmlns:a16="http://schemas.microsoft.com/office/drawing/2014/main" id="{99E8B08D-13A8-47B0-AB8F-AB5FD3F649AA}"/>
              </a:ext>
            </a:extLst>
          </p:cNvPr>
          <p:cNvSpPr>
            <a:spLocks noGrp="1"/>
          </p:cNvSpPr>
          <p:nvPr>
            <p:ph type="pic" sz="quarter" idx="11" hasCustomPrompt="1"/>
          </p:nvPr>
        </p:nvSpPr>
        <p:spPr>
          <a:xfrm>
            <a:off x="4062413" y="739136"/>
            <a:ext cx="4060825" cy="5379727"/>
          </a:xfrm>
          <a:prstGeom prst="roundRect">
            <a:avLst>
              <a:gd name="adj" fmla="val 3664"/>
            </a:avLst>
          </a:prstGeom>
          <a:solidFill>
            <a:schemeClr val="bg2"/>
          </a:solidFill>
        </p:spPr>
        <p:txBody>
          <a:bodyPr vert="horz" lIns="91440" tIns="45720" rIns="91440" bIns="45720" rtlCol="0" anchor="ctr">
            <a:noAutofit/>
          </a:bodyPr>
          <a:lstStyle>
            <a:lvl1pPr marL="0" indent="0">
              <a:buNone/>
              <a:defRPr lang="en-US">
                <a:solidFill>
                  <a:schemeClr val="tx1"/>
                </a:solidFill>
              </a:defRPr>
            </a:lvl1pPr>
          </a:lstStyle>
          <a:p>
            <a:pPr lvl="0" algn="ctr"/>
            <a:r>
              <a:rPr lang="en-US"/>
              <a:t>Screenshot</a:t>
            </a:r>
          </a:p>
        </p:txBody>
      </p:sp>
      <p:grpSp>
        <p:nvGrpSpPr>
          <p:cNvPr id="9" name="Group 8">
            <a:extLst>
              <a:ext uri="{FF2B5EF4-FFF2-40B4-BE49-F238E27FC236}">
                <a16:creationId xmlns:a16="http://schemas.microsoft.com/office/drawing/2014/main" id="{CA33980F-CD56-477E-8082-695D34AFC5B5}"/>
              </a:ext>
            </a:extLst>
          </p:cNvPr>
          <p:cNvGrpSpPr/>
          <p:nvPr userDrawn="1"/>
        </p:nvGrpSpPr>
        <p:grpSpPr>
          <a:xfrm rot="5400000">
            <a:off x="11750646" y="1221921"/>
            <a:ext cx="5726961" cy="4315785"/>
            <a:chOff x="-724184" y="1830751"/>
            <a:chExt cx="5247100" cy="3937819"/>
          </a:xfrm>
        </p:grpSpPr>
        <p:sp>
          <p:nvSpPr>
            <p:cNvPr id="10" name="Rectangle: Rounded Corners 9">
              <a:extLst>
                <a:ext uri="{FF2B5EF4-FFF2-40B4-BE49-F238E27FC236}">
                  <a16:creationId xmlns:a16="http://schemas.microsoft.com/office/drawing/2014/main" id="{C6F14956-BED8-4676-B999-E1EB91CD1115}"/>
                </a:ext>
              </a:extLst>
            </p:cNvPr>
            <p:cNvSpPr/>
            <p:nvPr/>
          </p:nvSpPr>
          <p:spPr>
            <a:xfrm>
              <a:off x="-724184" y="1830751"/>
              <a:ext cx="5239006" cy="3937819"/>
            </a:xfrm>
            <a:prstGeom prst="roundRect">
              <a:avLst>
                <a:gd name="adj" fmla="val 4715"/>
              </a:avLst>
            </a:prstGeom>
            <a:noFill/>
            <a:ln w="1905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90000"/>
                </a:lnSpc>
                <a:spcBef>
                  <a:spcPts val="600"/>
                </a:spcBef>
              </a:pPr>
              <a:endParaRPr lang="en-US" err="1"/>
            </a:p>
          </p:txBody>
        </p:sp>
        <p:sp>
          <p:nvSpPr>
            <p:cNvPr id="11" name="Rectangle: Rounded Corners 10">
              <a:extLst>
                <a:ext uri="{FF2B5EF4-FFF2-40B4-BE49-F238E27FC236}">
                  <a16:creationId xmlns:a16="http://schemas.microsoft.com/office/drawing/2014/main" id="{4B0966F2-2DDE-4015-8130-5EAB5A9D685A}"/>
                </a:ext>
              </a:extLst>
            </p:cNvPr>
            <p:cNvSpPr/>
            <p:nvPr/>
          </p:nvSpPr>
          <p:spPr>
            <a:xfrm>
              <a:off x="-716090" y="1830751"/>
              <a:ext cx="5239006" cy="3937819"/>
            </a:xfrm>
            <a:prstGeom prst="roundRect">
              <a:avLst>
                <a:gd name="adj" fmla="val 4715"/>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90000"/>
                </a:lnSpc>
                <a:spcBef>
                  <a:spcPts val="600"/>
                </a:spcBef>
              </a:pPr>
              <a:endParaRPr lang="en-US" err="1"/>
            </a:p>
          </p:txBody>
        </p:sp>
      </p:grpSp>
    </p:spTree>
    <p:extLst>
      <p:ext uri="{BB962C8B-B14F-4D97-AF65-F5344CB8AC3E}">
        <p14:creationId xmlns:p14="http://schemas.microsoft.com/office/powerpoint/2010/main" val="1038342189"/>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aptop screensho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AE2F79-0E51-428E-986A-0E483F37705F}"/>
              </a:ext>
            </a:extLst>
          </p:cNvPr>
          <p:cNvSpPr/>
          <p:nvPr userDrawn="1"/>
        </p:nvSpPr>
        <p:spPr>
          <a:xfrm>
            <a:off x="2089150" y="501579"/>
            <a:ext cx="8007350" cy="5103446"/>
          </a:xfrm>
          <a:prstGeom prst="rect">
            <a:avLst/>
          </a:prstGeom>
          <a:solidFill>
            <a:srgbClr val="0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F230CA3-9C50-49A0-877F-642FC6AA9E6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2030" y="196780"/>
            <a:ext cx="10224765" cy="5986584"/>
          </a:xfrm>
          <a:prstGeom prst="rect">
            <a:avLst/>
          </a:prstGeom>
        </p:spPr>
      </p:pic>
      <p:sp>
        <p:nvSpPr>
          <p:cNvPr id="4" name="Picture Placeholder 3">
            <a:extLst>
              <a:ext uri="{FF2B5EF4-FFF2-40B4-BE49-F238E27FC236}">
                <a16:creationId xmlns:a16="http://schemas.microsoft.com/office/drawing/2014/main" id="{35A9368D-2D83-4278-9E2B-B967C982AEB3}"/>
              </a:ext>
            </a:extLst>
          </p:cNvPr>
          <p:cNvSpPr>
            <a:spLocks noGrp="1"/>
          </p:cNvSpPr>
          <p:nvPr>
            <p:ph type="pic" sz="quarter" idx="11" hasCustomPrompt="1"/>
          </p:nvPr>
        </p:nvSpPr>
        <p:spPr>
          <a:xfrm>
            <a:off x="2146468" y="583229"/>
            <a:ext cx="7895890" cy="4932948"/>
          </a:xfrm>
          <a:solidFill>
            <a:schemeClr val="bg2"/>
          </a:solidFill>
        </p:spPr>
        <p:txBody>
          <a:bodyPr vert="horz" lIns="91440" tIns="45720" rIns="91440" bIns="45720" rtlCol="0" anchor="ctr">
            <a:noAutofit/>
          </a:bodyPr>
          <a:lstStyle>
            <a:lvl1pPr marL="0" indent="0">
              <a:buNone/>
              <a:defRPr lang="en-US">
                <a:solidFill>
                  <a:schemeClr val="tx1"/>
                </a:solidFill>
              </a:defRPr>
            </a:lvl1pPr>
          </a:lstStyle>
          <a:p>
            <a:pPr lvl="0" algn="ctr"/>
            <a:r>
              <a:rPr lang="en-US"/>
              <a:t>Screenshot</a:t>
            </a:r>
          </a:p>
        </p:txBody>
      </p:sp>
    </p:spTree>
    <p:extLst>
      <p:ext uri="{BB962C8B-B14F-4D97-AF65-F5344CB8AC3E}">
        <p14:creationId xmlns:p14="http://schemas.microsoft.com/office/powerpoint/2010/main" val="403302531"/>
      </p:ext>
    </p:extLst>
  </p:cSld>
  <p:clrMapOvr>
    <a:masterClrMapping/>
  </p:clrMapOvr>
  <p:transition>
    <p:fade/>
  </p:transition>
  <p:extLst>
    <p:ext uri="{DCECCB84-F9BA-43D5-87BE-67443E8EF086}">
      <p15:sldGuideLst xmlns:p15="http://schemas.microsoft.com/office/powerpoint/2012/main">
        <p15:guide id="1" orient="horz" pos="3579"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Quote">
    <p:bg bwMode="gray">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6B6BB-58A2-426B-9E07-87E8D87DA4F6}"/>
              </a:ext>
            </a:extLst>
          </p:cNvPr>
          <p:cNvSpPr>
            <a:spLocks noGrp="1"/>
          </p:cNvSpPr>
          <p:nvPr>
            <p:ph type="title" hasCustomPrompt="1"/>
          </p:nvPr>
        </p:nvSpPr>
        <p:spPr>
          <a:xfrm>
            <a:off x="2127895" y="1649910"/>
            <a:ext cx="8055918" cy="2955914"/>
          </a:xfrm>
          <a:prstGeom prst="rect">
            <a:avLst/>
          </a:prstGeom>
        </p:spPr>
        <p:txBody>
          <a:bodyPr lIns="0" rIns="0" anchor="t" anchorCtr="0"/>
          <a:lstStyle>
            <a:lvl1pPr marL="0" indent="0" algn="l" defTabSz="914126" rtl="0" eaLnBrk="1" latinLnBrk="0" hangingPunct="1">
              <a:lnSpc>
                <a:spcPct val="100000"/>
              </a:lnSpc>
              <a:spcBef>
                <a:spcPts val="1200"/>
              </a:spcBef>
              <a:spcAft>
                <a:spcPts val="1200"/>
              </a:spcAft>
              <a:buClr>
                <a:schemeClr val="bg2"/>
              </a:buClr>
              <a:buFont typeface="Arial"/>
              <a:buNone/>
              <a:defRPr lang="en-US" sz="3000" b="1" kern="1200" dirty="0">
                <a:solidFill>
                  <a:schemeClr val="bg2"/>
                </a:solidFill>
                <a:latin typeface="Century Gothic" panose="020B0502020202020204" pitchFamily="34" charset="0"/>
                <a:ea typeface="Gilroy" pitchFamily="2" charset="77"/>
                <a:cs typeface="Gilroy" pitchFamily="2" charset="77"/>
              </a:defRPr>
            </a:lvl1pPr>
          </a:lstStyle>
          <a:p>
            <a:r>
              <a:rPr lang="en-US"/>
              <a:t>Quotation can go here in this space.</a:t>
            </a:r>
          </a:p>
        </p:txBody>
      </p:sp>
      <p:sp>
        <p:nvSpPr>
          <p:cNvPr id="6" name="Text Placeholder 5">
            <a:extLst>
              <a:ext uri="{FF2B5EF4-FFF2-40B4-BE49-F238E27FC236}">
                <a16:creationId xmlns:a16="http://schemas.microsoft.com/office/drawing/2014/main" id="{576A50EF-AC65-45A4-8EBF-C5C504DE647D}"/>
              </a:ext>
            </a:extLst>
          </p:cNvPr>
          <p:cNvSpPr>
            <a:spLocks noGrp="1"/>
          </p:cNvSpPr>
          <p:nvPr>
            <p:ph type="body" sz="quarter" idx="11" hasCustomPrompt="1"/>
          </p:nvPr>
        </p:nvSpPr>
        <p:spPr>
          <a:xfrm>
            <a:off x="2089150" y="4507141"/>
            <a:ext cx="8010525" cy="496888"/>
          </a:xfrm>
        </p:spPr>
        <p:txBody>
          <a:bodyPr/>
          <a:lstStyle>
            <a:lvl1pPr marL="115888" indent="-115888">
              <a:buFont typeface="Century Gothic" panose="020B0502020202020204" pitchFamily="34" charset="0"/>
              <a:buChar char="–"/>
              <a:defRPr sz="1600"/>
            </a:lvl1pPr>
            <a:lvl2pPr marL="231682" indent="0">
              <a:buNone/>
              <a:defRPr/>
            </a:lvl2pPr>
          </a:lstStyle>
          <a:p>
            <a:pPr lvl="0"/>
            <a:r>
              <a:rPr lang="en-US"/>
              <a:t>Credit</a:t>
            </a:r>
          </a:p>
        </p:txBody>
      </p:sp>
      <p:pic>
        <p:nvPicPr>
          <p:cNvPr id="10" name="Picture 9" descr="A picture containing drawing&#10;&#10;Description automatically generated">
            <a:extLst>
              <a:ext uri="{FF2B5EF4-FFF2-40B4-BE49-F238E27FC236}">
                <a16:creationId xmlns:a16="http://schemas.microsoft.com/office/drawing/2014/main" id="{7FD2D4B8-6F0E-4C3F-928B-F9389537106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27895" y="1027672"/>
            <a:ext cx="469400" cy="329802"/>
          </a:xfrm>
          <a:prstGeom prst="rect">
            <a:avLst/>
          </a:prstGeom>
        </p:spPr>
      </p:pic>
      <p:grpSp>
        <p:nvGrpSpPr>
          <p:cNvPr id="27" name="Graphic 28">
            <a:extLst>
              <a:ext uri="{FF2B5EF4-FFF2-40B4-BE49-F238E27FC236}">
                <a16:creationId xmlns:a16="http://schemas.microsoft.com/office/drawing/2014/main" id="{29B40C41-6188-401F-A7D7-D31AB3A5B966}"/>
              </a:ext>
            </a:extLst>
          </p:cNvPr>
          <p:cNvGrpSpPr/>
          <p:nvPr userDrawn="1"/>
        </p:nvGrpSpPr>
        <p:grpSpPr bwMode="gray">
          <a:xfrm>
            <a:off x="648434" y="6025619"/>
            <a:ext cx="874824" cy="464318"/>
            <a:chOff x="3834550" y="2440725"/>
            <a:chExt cx="5419725" cy="2876550"/>
          </a:xfrm>
          <a:solidFill>
            <a:schemeClr val="tx1"/>
          </a:solidFill>
        </p:grpSpPr>
        <p:sp>
          <p:nvSpPr>
            <p:cNvPr id="28" name="Freeform: Shape 98">
              <a:extLst>
                <a:ext uri="{FF2B5EF4-FFF2-40B4-BE49-F238E27FC236}">
                  <a16:creationId xmlns:a16="http://schemas.microsoft.com/office/drawing/2014/main" id="{89E53427-6FEA-41E3-94FC-DB1A62EA2D7E}"/>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9" name="Freeform: Shape 99">
              <a:extLst>
                <a:ext uri="{FF2B5EF4-FFF2-40B4-BE49-F238E27FC236}">
                  <a16:creationId xmlns:a16="http://schemas.microsoft.com/office/drawing/2014/main" id="{AF010D5C-5D10-46A1-B12B-198D7839C878}"/>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30" name="Freeform: Shape 100">
              <a:extLst>
                <a:ext uri="{FF2B5EF4-FFF2-40B4-BE49-F238E27FC236}">
                  <a16:creationId xmlns:a16="http://schemas.microsoft.com/office/drawing/2014/main" id="{DB80DEFA-082F-4570-8D4F-5180D5E29DFF}"/>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1" name="Freeform: Shape 101">
              <a:extLst>
                <a:ext uri="{FF2B5EF4-FFF2-40B4-BE49-F238E27FC236}">
                  <a16:creationId xmlns:a16="http://schemas.microsoft.com/office/drawing/2014/main" id="{2377289E-6246-482E-BDD6-401FBAACC7AC}"/>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2" name="Freeform: Shape 102">
              <a:extLst>
                <a:ext uri="{FF2B5EF4-FFF2-40B4-BE49-F238E27FC236}">
                  <a16:creationId xmlns:a16="http://schemas.microsoft.com/office/drawing/2014/main" id="{BF32D990-8B1B-4F45-AC3D-078376E8CF3E}"/>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15291374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_Section_Slide_1">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6" name="Picture 5" descr="A picture containing graphical user interface&#10;&#10;Description automatically generated">
            <a:extLst>
              <a:ext uri="{FF2B5EF4-FFF2-40B4-BE49-F238E27FC236}">
                <a16:creationId xmlns:a16="http://schemas.microsoft.com/office/drawing/2014/main" id="{CDF76581-4DF3-BE40-8319-86212E8CF20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7" name="Title 1"/>
          <p:cNvSpPr>
            <a:spLocks noGrp="1"/>
          </p:cNvSpPr>
          <p:nvPr>
            <p:ph type="ctrTitle" hasCustomPrompt="1"/>
          </p:nvPr>
        </p:nvSpPr>
        <p:spPr bwMode="gray">
          <a:xfrm>
            <a:off x="682571" y="2304228"/>
            <a:ext cx="6696129" cy="1336386"/>
          </a:xfrm>
          <a:prstGeom prst="rect">
            <a:avLst/>
          </a:prstGeom>
        </p:spPr>
        <p:txBody>
          <a:bodyPr anchor="b" anchorCtr="0"/>
          <a:lstStyle>
            <a:lvl1pPr algn="l" defTabSz="457017" rtl="0" eaLnBrk="1" latinLnBrk="0" hangingPunct="1">
              <a:lnSpc>
                <a:spcPct val="100000"/>
              </a:lnSpc>
              <a:spcBef>
                <a:spcPts val="0"/>
              </a:spcBef>
              <a:buNone/>
              <a:defRPr lang="en-US" sz="50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682571" y="4093505"/>
            <a:ext cx="6696129" cy="789637"/>
          </a:xfrm>
        </p:spPr>
        <p:txBody>
          <a:bodyPr/>
          <a:lstStyle>
            <a:lvl1pPr marL="0" indent="0">
              <a:lnSpc>
                <a:spcPct val="100000"/>
              </a:lnSpc>
              <a:spcBef>
                <a:spcPts val="2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3" name="Footer Placeholder 4">
            <a:extLst>
              <a:ext uri="{FF2B5EF4-FFF2-40B4-BE49-F238E27FC236}">
                <a16:creationId xmlns:a16="http://schemas.microsoft.com/office/drawing/2014/main" id="{8FF9605C-DEEA-5B45-92E4-8A1CDA85EDD2}"/>
              </a:ext>
            </a:extLst>
          </p:cNvPr>
          <p:cNvSpPr txBox="1">
            <a:spLocks/>
          </p:cNvSpPr>
          <p:nvPr userDrawn="1"/>
        </p:nvSpPr>
        <p:spPr bwMode="gray">
          <a:xfrm>
            <a:off x="5845556"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b="0" i="0" smtClean="0">
                <a:solidFill>
                  <a:schemeClr val="bg1"/>
                </a:solidFill>
                <a:latin typeface="+mn-lt"/>
                <a:ea typeface="Avenir Book" charset="0"/>
                <a:cs typeface="Arial" panose="020B0604020202020204" pitchFamily="34" charset="0"/>
              </a:rPr>
              <a:pPr algn="ctr"/>
              <a:t>‹#›</a:t>
            </a:fld>
            <a:endParaRPr lang="en-US" sz="600" b="0" i="0">
              <a:solidFill>
                <a:schemeClr val="bg1"/>
              </a:solidFill>
              <a:latin typeface="+mn-lt"/>
              <a:ea typeface="Avenir Book" charset="0"/>
              <a:cs typeface="Arial" panose="020B0604020202020204" pitchFamily="34" charset="0"/>
            </a:endParaRPr>
          </a:p>
        </p:txBody>
      </p:sp>
      <p:grpSp>
        <p:nvGrpSpPr>
          <p:cNvPr id="14" name="Graphic 28">
            <a:extLst>
              <a:ext uri="{FF2B5EF4-FFF2-40B4-BE49-F238E27FC236}">
                <a16:creationId xmlns:a16="http://schemas.microsoft.com/office/drawing/2014/main" id="{78420D74-B871-4357-86E7-B7923DFA74E0}"/>
              </a:ext>
            </a:extLst>
          </p:cNvPr>
          <p:cNvGrpSpPr/>
          <p:nvPr userDrawn="1"/>
        </p:nvGrpSpPr>
        <p:grpSpPr bwMode="gray">
          <a:xfrm>
            <a:off x="648434" y="6025619"/>
            <a:ext cx="874824" cy="464318"/>
            <a:chOff x="3834550" y="2440725"/>
            <a:chExt cx="5419725" cy="2876550"/>
          </a:xfrm>
          <a:solidFill>
            <a:schemeClr val="tx1"/>
          </a:solidFill>
        </p:grpSpPr>
        <p:sp>
          <p:nvSpPr>
            <p:cNvPr id="21" name="Freeform: Shape 98">
              <a:extLst>
                <a:ext uri="{FF2B5EF4-FFF2-40B4-BE49-F238E27FC236}">
                  <a16:creationId xmlns:a16="http://schemas.microsoft.com/office/drawing/2014/main" id="{8DAC4F90-3F74-46A7-B486-74D9D1E7871B}"/>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99">
              <a:extLst>
                <a:ext uri="{FF2B5EF4-FFF2-40B4-BE49-F238E27FC236}">
                  <a16:creationId xmlns:a16="http://schemas.microsoft.com/office/drawing/2014/main" id="{B7E0E97A-9DE6-48CF-9C46-B45CCD51A6D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0">
              <a:extLst>
                <a:ext uri="{FF2B5EF4-FFF2-40B4-BE49-F238E27FC236}">
                  <a16:creationId xmlns:a16="http://schemas.microsoft.com/office/drawing/2014/main" id="{993BE913-FC8B-4CFC-866E-70A2D6BE631C}"/>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4" name="Freeform: Shape 101">
              <a:extLst>
                <a:ext uri="{FF2B5EF4-FFF2-40B4-BE49-F238E27FC236}">
                  <a16:creationId xmlns:a16="http://schemas.microsoft.com/office/drawing/2014/main" id="{78BCD503-56DD-4694-84E5-6B3524A163CB}"/>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5" name="Freeform: Shape 102">
              <a:extLst>
                <a:ext uri="{FF2B5EF4-FFF2-40B4-BE49-F238E27FC236}">
                  <a16:creationId xmlns:a16="http://schemas.microsoft.com/office/drawing/2014/main" id="{BAA84D49-8DD9-4811-AE9E-AB9421A34553}"/>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3492748267"/>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Announcement1">
    <p:bg bwMode="gray">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625811-C28F-464D-BEF2-35C5B4CFE562}"/>
              </a:ext>
            </a:extLst>
          </p:cNvPr>
          <p:cNvSpPr>
            <a:spLocks/>
          </p:cNvSpPr>
          <p:nvPr userDrawn="1"/>
        </p:nvSpPr>
        <p:spPr>
          <a:xfrm>
            <a:off x="5380038" y="0"/>
            <a:ext cx="6808787"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5379992" y="0"/>
            <a:ext cx="6808833" cy="6858000"/>
          </a:xfrm>
          <a:solidFill>
            <a:schemeClr val="bg2"/>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678765" y="3014529"/>
            <a:ext cx="4401553" cy="606151"/>
          </a:xfrm>
          <a:prstGeom prst="rect">
            <a:avLst/>
          </a:prstGeom>
        </p:spPr>
        <p:txBody>
          <a:bodyPr anchor="b" anchorCtr="0"/>
          <a:lstStyle>
            <a:lvl1pPr marL="0" algn="l" defTabSz="457040" rtl="0" eaLnBrk="1" latinLnBrk="0" hangingPunct="1">
              <a:lnSpc>
                <a:spcPct val="100000"/>
              </a:lnSpc>
              <a:spcBef>
                <a:spcPts val="0"/>
              </a:spcBef>
              <a:buNone/>
              <a:defRPr lang="en-US" sz="5000" b="1" kern="1200" dirty="0">
                <a:solidFill>
                  <a:schemeClr val="bg1"/>
                </a:solidFill>
                <a:latin typeface="+mn-lt"/>
                <a:ea typeface="+mn-ea"/>
                <a:cs typeface="+mn-cs"/>
              </a:defRPr>
            </a:lvl1pPr>
          </a:lstStyle>
          <a:p>
            <a:r>
              <a:rPr lang="en-US"/>
              <a:t>Click to edit slide title style</a:t>
            </a:r>
          </a:p>
        </p:txBody>
      </p:sp>
      <p:sp>
        <p:nvSpPr>
          <p:cNvPr id="3" name="Text Placeholder 2">
            <a:extLst>
              <a:ext uri="{FF2B5EF4-FFF2-40B4-BE49-F238E27FC236}">
                <a16:creationId xmlns:a16="http://schemas.microsoft.com/office/drawing/2014/main" id="{C52B20D3-5ECF-4A47-9117-E545C81719D4}"/>
              </a:ext>
            </a:extLst>
          </p:cNvPr>
          <p:cNvSpPr>
            <a:spLocks noGrp="1"/>
          </p:cNvSpPr>
          <p:nvPr>
            <p:ph type="body" sz="quarter" idx="14"/>
          </p:nvPr>
        </p:nvSpPr>
        <p:spPr>
          <a:xfrm>
            <a:off x="701465" y="3890071"/>
            <a:ext cx="4402103" cy="2167761"/>
          </a:xfrm>
        </p:spPr>
        <p:txBody>
          <a:bodyPr/>
          <a:lstStyle>
            <a:lvl1pPr marL="0" indent="0" algn="l" defTabSz="410775" rtl="0" eaLnBrk="1" latinLnBrk="0" hangingPunct="0">
              <a:lnSpc>
                <a:spcPct val="90000"/>
              </a:lnSpc>
              <a:spcAft>
                <a:spcPts val="0"/>
              </a:spcAft>
              <a:buNone/>
              <a:defRPr lang="en-US" sz="2000" b="0" kern="0" spc="0" dirty="0">
                <a:solidFill>
                  <a:schemeClr val="bg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6" indent="0">
              <a:buNone/>
              <a:defRPr/>
            </a:lvl5pPr>
          </a:lstStyle>
          <a:p>
            <a:pPr lvl="0"/>
            <a:r>
              <a:rPr lang="en-US"/>
              <a:t>Click to edit Master text styles</a:t>
            </a:r>
          </a:p>
        </p:txBody>
      </p:sp>
      <p:grpSp>
        <p:nvGrpSpPr>
          <p:cNvPr id="13" name="Graphic 28">
            <a:extLst>
              <a:ext uri="{FF2B5EF4-FFF2-40B4-BE49-F238E27FC236}">
                <a16:creationId xmlns:a16="http://schemas.microsoft.com/office/drawing/2014/main" id="{0A068E42-5C2D-42EE-B168-25327780B01D}"/>
              </a:ext>
            </a:extLst>
          </p:cNvPr>
          <p:cNvGrpSpPr/>
          <p:nvPr userDrawn="1"/>
        </p:nvGrpSpPr>
        <p:grpSpPr bwMode="gray">
          <a:xfrm>
            <a:off x="648434" y="6025619"/>
            <a:ext cx="874824" cy="464318"/>
            <a:chOff x="3834550" y="2440725"/>
            <a:chExt cx="5419725" cy="2876550"/>
          </a:xfrm>
          <a:solidFill>
            <a:schemeClr val="tx1"/>
          </a:solidFill>
        </p:grpSpPr>
        <p:sp>
          <p:nvSpPr>
            <p:cNvPr id="14" name="Freeform: Shape 98">
              <a:extLst>
                <a:ext uri="{FF2B5EF4-FFF2-40B4-BE49-F238E27FC236}">
                  <a16:creationId xmlns:a16="http://schemas.microsoft.com/office/drawing/2014/main" id="{8A45D9BB-C71B-4B31-8B9A-4678077DB7CB}"/>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5" name="Freeform: Shape 99">
              <a:extLst>
                <a:ext uri="{FF2B5EF4-FFF2-40B4-BE49-F238E27FC236}">
                  <a16:creationId xmlns:a16="http://schemas.microsoft.com/office/drawing/2014/main" id="{65470850-3735-4463-B6A0-8D9E969A078B}"/>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16" name="Freeform: Shape 100">
              <a:extLst>
                <a:ext uri="{FF2B5EF4-FFF2-40B4-BE49-F238E27FC236}">
                  <a16:creationId xmlns:a16="http://schemas.microsoft.com/office/drawing/2014/main" id="{9DCDD25F-B861-4BD1-B8E0-BDE71C02EE95}"/>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1">
              <a:extLst>
                <a:ext uri="{FF2B5EF4-FFF2-40B4-BE49-F238E27FC236}">
                  <a16:creationId xmlns:a16="http://schemas.microsoft.com/office/drawing/2014/main" id="{ED0C4076-42DC-49C3-B140-BC862F5CAF78}"/>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4" name="Freeform: Shape 102">
              <a:extLst>
                <a:ext uri="{FF2B5EF4-FFF2-40B4-BE49-F238E27FC236}">
                  <a16:creationId xmlns:a16="http://schemas.microsoft.com/office/drawing/2014/main" id="{8903F8B0-2AC1-416D-86FF-C48E31796864}"/>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2858390646"/>
      </p:ext>
    </p:extLst>
  </p:cSld>
  <p:clrMapOvr>
    <a:masterClrMapping/>
  </p:clrMapOvr>
  <p:transition>
    <p:fade/>
  </p:transition>
  <p:extLst>
    <p:ext uri="{DCECCB84-F9BA-43D5-87BE-67443E8EF086}">
      <p15:sldGuideLst xmlns:p15="http://schemas.microsoft.com/office/powerpoint/2012/main">
        <p15:guide id="7" orient="horz" pos="2885">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Announcement2">
    <p:bg bwMode="gray">
      <p:bgPr>
        <a:solidFill>
          <a:schemeClr val="accent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625811-C28F-464D-BEF2-35C5B4CFE562}"/>
              </a:ext>
            </a:extLst>
          </p:cNvPr>
          <p:cNvSpPr>
            <a:spLocks/>
          </p:cNvSpPr>
          <p:nvPr userDrawn="1"/>
        </p:nvSpPr>
        <p:spPr>
          <a:xfrm>
            <a:off x="5380038" y="0"/>
            <a:ext cx="6808787"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5379992" y="0"/>
            <a:ext cx="6808833" cy="6858000"/>
          </a:xfrm>
          <a:solidFill>
            <a:schemeClr val="bg2"/>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
        <p:nvSpPr>
          <p:cNvPr id="3" name="Text Placeholder 2">
            <a:extLst>
              <a:ext uri="{FF2B5EF4-FFF2-40B4-BE49-F238E27FC236}">
                <a16:creationId xmlns:a16="http://schemas.microsoft.com/office/drawing/2014/main" id="{C52B20D3-5ECF-4A47-9117-E545C81719D4}"/>
              </a:ext>
            </a:extLst>
          </p:cNvPr>
          <p:cNvSpPr>
            <a:spLocks noGrp="1"/>
          </p:cNvSpPr>
          <p:nvPr>
            <p:ph type="body" sz="quarter" idx="14"/>
          </p:nvPr>
        </p:nvSpPr>
        <p:spPr>
          <a:xfrm>
            <a:off x="701465" y="3890071"/>
            <a:ext cx="4402103" cy="2167761"/>
          </a:xfrm>
        </p:spPr>
        <p:txBody>
          <a:bodyPr/>
          <a:lstStyle>
            <a:lvl1pPr marL="0" indent="0" algn="l" defTabSz="410775" rtl="0" eaLnBrk="1" latinLnBrk="0" hangingPunct="0">
              <a:lnSpc>
                <a:spcPct val="90000"/>
              </a:lnSpc>
              <a:spcAft>
                <a:spcPts val="0"/>
              </a:spcAft>
              <a:buNone/>
              <a:defRPr lang="en-US" sz="2000" b="0" kern="0" spc="0" dirty="0">
                <a:solidFill>
                  <a:schemeClr val="bg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6" indent="0">
              <a:buNone/>
              <a:defRPr/>
            </a:lvl5pPr>
          </a:lstStyle>
          <a:p>
            <a:pPr lvl="0"/>
            <a:r>
              <a:rPr lang="en-US"/>
              <a:t>Click to edit Master text styles</a:t>
            </a:r>
          </a:p>
        </p:txBody>
      </p:sp>
      <p:grpSp>
        <p:nvGrpSpPr>
          <p:cNvPr id="13" name="Graphic 28">
            <a:extLst>
              <a:ext uri="{FF2B5EF4-FFF2-40B4-BE49-F238E27FC236}">
                <a16:creationId xmlns:a16="http://schemas.microsoft.com/office/drawing/2014/main" id="{ED1D0E6F-91FD-4C40-A21D-6BA2CFE11F53}"/>
              </a:ext>
            </a:extLst>
          </p:cNvPr>
          <p:cNvGrpSpPr/>
          <p:nvPr userDrawn="1"/>
        </p:nvGrpSpPr>
        <p:grpSpPr bwMode="gray">
          <a:xfrm>
            <a:off x="648434" y="6025619"/>
            <a:ext cx="874824" cy="464318"/>
            <a:chOff x="3834550" y="2440725"/>
            <a:chExt cx="5419725" cy="2876550"/>
          </a:xfrm>
          <a:solidFill>
            <a:schemeClr val="tx1"/>
          </a:solidFill>
        </p:grpSpPr>
        <p:sp>
          <p:nvSpPr>
            <p:cNvPr id="14" name="Freeform: Shape 98">
              <a:extLst>
                <a:ext uri="{FF2B5EF4-FFF2-40B4-BE49-F238E27FC236}">
                  <a16:creationId xmlns:a16="http://schemas.microsoft.com/office/drawing/2014/main" id="{5D9DB6B9-6A78-48EA-8FB3-033BF95AE74E}"/>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5" name="Freeform: Shape 99">
              <a:extLst>
                <a:ext uri="{FF2B5EF4-FFF2-40B4-BE49-F238E27FC236}">
                  <a16:creationId xmlns:a16="http://schemas.microsoft.com/office/drawing/2014/main" id="{92E502A1-7AE2-4055-870B-829C1A4954E7}"/>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16" name="Freeform: Shape 100">
              <a:extLst>
                <a:ext uri="{FF2B5EF4-FFF2-40B4-BE49-F238E27FC236}">
                  <a16:creationId xmlns:a16="http://schemas.microsoft.com/office/drawing/2014/main" id="{7986EFDF-F1B7-4846-805E-6D8DF5AE1814}"/>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1">
              <a:extLst>
                <a:ext uri="{FF2B5EF4-FFF2-40B4-BE49-F238E27FC236}">
                  <a16:creationId xmlns:a16="http://schemas.microsoft.com/office/drawing/2014/main" id="{A4DF5850-B25E-400E-9B01-C5FE51503723}"/>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4" name="Freeform: Shape 102">
              <a:extLst>
                <a:ext uri="{FF2B5EF4-FFF2-40B4-BE49-F238E27FC236}">
                  <a16:creationId xmlns:a16="http://schemas.microsoft.com/office/drawing/2014/main" id="{AC42FA72-B914-4DB9-9EC7-E8A8CAB20E2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
        <p:nvSpPr>
          <p:cNvPr id="12" name="Title 1">
            <a:extLst>
              <a:ext uri="{FF2B5EF4-FFF2-40B4-BE49-F238E27FC236}">
                <a16:creationId xmlns:a16="http://schemas.microsoft.com/office/drawing/2014/main" id="{0CCEF02A-9FC1-6F47-91B0-9411DA09E6F5}"/>
              </a:ext>
            </a:extLst>
          </p:cNvPr>
          <p:cNvSpPr>
            <a:spLocks noGrp="1"/>
          </p:cNvSpPr>
          <p:nvPr>
            <p:ph type="ctrTitle" hasCustomPrompt="1"/>
          </p:nvPr>
        </p:nvSpPr>
        <p:spPr bwMode="gray">
          <a:xfrm>
            <a:off x="678765" y="3014529"/>
            <a:ext cx="4401553" cy="606151"/>
          </a:xfrm>
          <a:prstGeom prst="rect">
            <a:avLst/>
          </a:prstGeom>
        </p:spPr>
        <p:txBody>
          <a:bodyPr anchor="b" anchorCtr="0"/>
          <a:lstStyle>
            <a:lvl1pPr marL="0" algn="l" defTabSz="457040" rtl="0" eaLnBrk="1" latinLnBrk="0" hangingPunct="1">
              <a:lnSpc>
                <a:spcPct val="100000"/>
              </a:lnSpc>
              <a:spcBef>
                <a:spcPts val="0"/>
              </a:spcBef>
              <a:buNone/>
              <a:defRPr lang="en-US" sz="5000" b="1" kern="1200" dirty="0">
                <a:solidFill>
                  <a:schemeClr val="bg1"/>
                </a:solidFill>
                <a:latin typeface="+mn-lt"/>
                <a:ea typeface="+mn-ea"/>
                <a:cs typeface="+mn-cs"/>
              </a:defRPr>
            </a:lvl1pPr>
          </a:lstStyle>
          <a:p>
            <a:r>
              <a:rPr lang="en-US"/>
              <a:t>Click to edit slide title style</a:t>
            </a:r>
          </a:p>
        </p:txBody>
      </p:sp>
    </p:spTree>
    <p:extLst>
      <p:ext uri="{BB962C8B-B14F-4D97-AF65-F5344CB8AC3E}">
        <p14:creationId xmlns:p14="http://schemas.microsoft.com/office/powerpoint/2010/main" val="2051909885"/>
      </p:ext>
    </p:extLst>
  </p:cSld>
  <p:clrMapOvr>
    <a:masterClrMapping/>
  </p:clrMapOvr>
  <p:transition>
    <p:fade/>
  </p:transition>
  <p:extLst>
    <p:ext uri="{DCECCB84-F9BA-43D5-87BE-67443E8EF086}">
      <p15:sldGuideLst xmlns:p15="http://schemas.microsoft.com/office/powerpoint/2012/main">
        <p15:guide id="7" orient="horz" pos="2885">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Color">
    <p:bg bwMode="gray">
      <p:bgPr>
        <a:solidFill>
          <a:schemeClr val="accent2"/>
        </a:solidFill>
        <a:effectLst/>
      </p:bgPr>
    </p:bg>
    <p:spTree>
      <p:nvGrpSpPr>
        <p:cNvPr id="1" name=""/>
        <p:cNvGrpSpPr/>
        <p:nvPr/>
      </p:nvGrpSpPr>
      <p:grpSpPr>
        <a:xfrm>
          <a:off x="0" y="0"/>
          <a:ext cx="0" cy="0"/>
          <a:chOff x="0" y="0"/>
          <a:chExt cx="0" cy="0"/>
        </a:xfrm>
      </p:grpSpPr>
      <p:grpSp>
        <p:nvGrpSpPr>
          <p:cNvPr id="27" name="Graphic 28">
            <a:extLst>
              <a:ext uri="{FF2B5EF4-FFF2-40B4-BE49-F238E27FC236}">
                <a16:creationId xmlns:a16="http://schemas.microsoft.com/office/drawing/2014/main" id="{29B40C41-6188-401F-A7D7-D31AB3A5B966}"/>
              </a:ext>
            </a:extLst>
          </p:cNvPr>
          <p:cNvGrpSpPr/>
          <p:nvPr userDrawn="1"/>
        </p:nvGrpSpPr>
        <p:grpSpPr bwMode="gray">
          <a:xfrm>
            <a:off x="648434" y="6025619"/>
            <a:ext cx="874824" cy="464318"/>
            <a:chOff x="3834550" y="2440725"/>
            <a:chExt cx="5419725" cy="2876550"/>
          </a:xfrm>
          <a:solidFill>
            <a:schemeClr val="tx1"/>
          </a:solidFill>
        </p:grpSpPr>
        <p:sp>
          <p:nvSpPr>
            <p:cNvPr id="28" name="Freeform: Shape 98">
              <a:extLst>
                <a:ext uri="{FF2B5EF4-FFF2-40B4-BE49-F238E27FC236}">
                  <a16:creationId xmlns:a16="http://schemas.microsoft.com/office/drawing/2014/main" id="{89E53427-6FEA-41E3-94FC-DB1A62EA2D7E}"/>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9" name="Freeform: Shape 99">
              <a:extLst>
                <a:ext uri="{FF2B5EF4-FFF2-40B4-BE49-F238E27FC236}">
                  <a16:creationId xmlns:a16="http://schemas.microsoft.com/office/drawing/2014/main" id="{AF010D5C-5D10-46A1-B12B-198D7839C878}"/>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30" name="Freeform: Shape 100">
              <a:extLst>
                <a:ext uri="{FF2B5EF4-FFF2-40B4-BE49-F238E27FC236}">
                  <a16:creationId xmlns:a16="http://schemas.microsoft.com/office/drawing/2014/main" id="{DB80DEFA-082F-4570-8D4F-5180D5E29DFF}"/>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1" name="Freeform: Shape 101">
              <a:extLst>
                <a:ext uri="{FF2B5EF4-FFF2-40B4-BE49-F238E27FC236}">
                  <a16:creationId xmlns:a16="http://schemas.microsoft.com/office/drawing/2014/main" id="{2377289E-6246-482E-BDD6-401FBAACC7AC}"/>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2" name="Freeform: Shape 102">
              <a:extLst>
                <a:ext uri="{FF2B5EF4-FFF2-40B4-BE49-F238E27FC236}">
                  <a16:creationId xmlns:a16="http://schemas.microsoft.com/office/drawing/2014/main" id="{BF32D990-8B1B-4F45-AC3D-078376E8CF3E}"/>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2118771322"/>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Color">
    <p:bg bwMode="gray">
      <p:bgPr>
        <a:solidFill>
          <a:schemeClr val="accent1"/>
        </a:solidFill>
        <a:effectLst/>
      </p:bgPr>
    </p:bg>
    <p:spTree>
      <p:nvGrpSpPr>
        <p:cNvPr id="1" name=""/>
        <p:cNvGrpSpPr/>
        <p:nvPr/>
      </p:nvGrpSpPr>
      <p:grpSpPr>
        <a:xfrm>
          <a:off x="0" y="0"/>
          <a:ext cx="0" cy="0"/>
          <a:chOff x="0" y="0"/>
          <a:chExt cx="0" cy="0"/>
        </a:xfrm>
      </p:grpSpPr>
      <p:grpSp>
        <p:nvGrpSpPr>
          <p:cNvPr id="27" name="Graphic 28">
            <a:extLst>
              <a:ext uri="{FF2B5EF4-FFF2-40B4-BE49-F238E27FC236}">
                <a16:creationId xmlns:a16="http://schemas.microsoft.com/office/drawing/2014/main" id="{29B40C41-6188-401F-A7D7-D31AB3A5B966}"/>
              </a:ext>
            </a:extLst>
          </p:cNvPr>
          <p:cNvGrpSpPr/>
          <p:nvPr userDrawn="1"/>
        </p:nvGrpSpPr>
        <p:grpSpPr bwMode="gray">
          <a:xfrm>
            <a:off x="648434" y="6025619"/>
            <a:ext cx="874824" cy="464318"/>
            <a:chOff x="3834550" y="2440725"/>
            <a:chExt cx="5419725" cy="2876550"/>
          </a:xfrm>
          <a:solidFill>
            <a:schemeClr val="tx1"/>
          </a:solidFill>
        </p:grpSpPr>
        <p:sp>
          <p:nvSpPr>
            <p:cNvPr id="28" name="Freeform: Shape 98">
              <a:extLst>
                <a:ext uri="{FF2B5EF4-FFF2-40B4-BE49-F238E27FC236}">
                  <a16:creationId xmlns:a16="http://schemas.microsoft.com/office/drawing/2014/main" id="{89E53427-6FEA-41E3-94FC-DB1A62EA2D7E}"/>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9" name="Freeform: Shape 99">
              <a:extLst>
                <a:ext uri="{FF2B5EF4-FFF2-40B4-BE49-F238E27FC236}">
                  <a16:creationId xmlns:a16="http://schemas.microsoft.com/office/drawing/2014/main" id="{AF010D5C-5D10-46A1-B12B-198D7839C878}"/>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30" name="Freeform: Shape 100">
              <a:extLst>
                <a:ext uri="{FF2B5EF4-FFF2-40B4-BE49-F238E27FC236}">
                  <a16:creationId xmlns:a16="http://schemas.microsoft.com/office/drawing/2014/main" id="{DB80DEFA-082F-4570-8D4F-5180D5E29DFF}"/>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1" name="Freeform: Shape 101">
              <a:extLst>
                <a:ext uri="{FF2B5EF4-FFF2-40B4-BE49-F238E27FC236}">
                  <a16:creationId xmlns:a16="http://schemas.microsoft.com/office/drawing/2014/main" id="{2377289E-6246-482E-BDD6-401FBAACC7AC}"/>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2" name="Freeform: Shape 102">
              <a:extLst>
                <a:ext uri="{FF2B5EF4-FFF2-40B4-BE49-F238E27FC236}">
                  <a16:creationId xmlns:a16="http://schemas.microsoft.com/office/drawing/2014/main" id="{BF32D990-8B1B-4F45-AC3D-078376E8CF3E}"/>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2001008493"/>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_Color">
    <p:bg bwMode="gray">
      <p:bgPr>
        <a:solidFill>
          <a:schemeClr val="accent3"/>
        </a:solidFill>
        <a:effectLst/>
      </p:bgPr>
    </p:bg>
    <p:spTree>
      <p:nvGrpSpPr>
        <p:cNvPr id="1" name=""/>
        <p:cNvGrpSpPr/>
        <p:nvPr/>
      </p:nvGrpSpPr>
      <p:grpSpPr>
        <a:xfrm>
          <a:off x="0" y="0"/>
          <a:ext cx="0" cy="0"/>
          <a:chOff x="0" y="0"/>
          <a:chExt cx="0" cy="0"/>
        </a:xfrm>
      </p:grpSpPr>
      <p:grpSp>
        <p:nvGrpSpPr>
          <p:cNvPr id="27" name="Graphic 28">
            <a:extLst>
              <a:ext uri="{FF2B5EF4-FFF2-40B4-BE49-F238E27FC236}">
                <a16:creationId xmlns:a16="http://schemas.microsoft.com/office/drawing/2014/main" id="{29B40C41-6188-401F-A7D7-D31AB3A5B966}"/>
              </a:ext>
            </a:extLst>
          </p:cNvPr>
          <p:cNvGrpSpPr/>
          <p:nvPr userDrawn="1"/>
        </p:nvGrpSpPr>
        <p:grpSpPr bwMode="gray">
          <a:xfrm>
            <a:off x="648434" y="6025619"/>
            <a:ext cx="874824" cy="464318"/>
            <a:chOff x="3834550" y="2440725"/>
            <a:chExt cx="5419725" cy="2876550"/>
          </a:xfrm>
          <a:solidFill>
            <a:schemeClr val="tx1"/>
          </a:solidFill>
        </p:grpSpPr>
        <p:sp>
          <p:nvSpPr>
            <p:cNvPr id="28" name="Freeform: Shape 98">
              <a:extLst>
                <a:ext uri="{FF2B5EF4-FFF2-40B4-BE49-F238E27FC236}">
                  <a16:creationId xmlns:a16="http://schemas.microsoft.com/office/drawing/2014/main" id="{89E53427-6FEA-41E3-94FC-DB1A62EA2D7E}"/>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9" name="Freeform: Shape 99">
              <a:extLst>
                <a:ext uri="{FF2B5EF4-FFF2-40B4-BE49-F238E27FC236}">
                  <a16:creationId xmlns:a16="http://schemas.microsoft.com/office/drawing/2014/main" id="{AF010D5C-5D10-46A1-B12B-198D7839C878}"/>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30" name="Freeform: Shape 100">
              <a:extLst>
                <a:ext uri="{FF2B5EF4-FFF2-40B4-BE49-F238E27FC236}">
                  <a16:creationId xmlns:a16="http://schemas.microsoft.com/office/drawing/2014/main" id="{DB80DEFA-082F-4570-8D4F-5180D5E29DFF}"/>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1" name="Freeform: Shape 101">
              <a:extLst>
                <a:ext uri="{FF2B5EF4-FFF2-40B4-BE49-F238E27FC236}">
                  <a16:creationId xmlns:a16="http://schemas.microsoft.com/office/drawing/2014/main" id="{2377289E-6246-482E-BDD6-401FBAACC7AC}"/>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2" name="Freeform: Shape 102">
              <a:extLst>
                <a:ext uri="{FF2B5EF4-FFF2-40B4-BE49-F238E27FC236}">
                  <a16:creationId xmlns:a16="http://schemas.microsoft.com/office/drawing/2014/main" id="{BF32D990-8B1B-4F45-AC3D-078376E8CF3E}"/>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3764248739"/>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nnouncement, Illustration1">
    <p:bg bwMode="gray">
      <p:bgPr>
        <a:solidFill>
          <a:schemeClr val="accent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3B0AB7-57DF-459F-B37E-8D60EF119E6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047106" y="176119"/>
            <a:ext cx="6943459" cy="6396123"/>
          </a:xfrm>
          <a:prstGeom prst="rect">
            <a:avLst/>
          </a:prstGeom>
        </p:spPr>
      </p:pic>
      <p:sp>
        <p:nvSpPr>
          <p:cNvPr id="19" name="Title 1">
            <a:extLst>
              <a:ext uri="{FF2B5EF4-FFF2-40B4-BE49-F238E27FC236}">
                <a16:creationId xmlns:a16="http://schemas.microsoft.com/office/drawing/2014/main" id="{A4C6CB40-7B5F-4FCE-89E3-37EE5BF88495}"/>
              </a:ext>
            </a:extLst>
          </p:cNvPr>
          <p:cNvSpPr>
            <a:spLocks noGrp="1"/>
          </p:cNvSpPr>
          <p:nvPr>
            <p:ph type="ctrTitle" hasCustomPrompt="1"/>
          </p:nvPr>
        </p:nvSpPr>
        <p:spPr bwMode="gray">
          <a:xfrm>
            <a:off x="685800" y="784728"/>
            <a:ext cx="11093239" cy="731169"/>
          </a:xfrm>
          <a:prstGeom prst="rect">
            <a:avLst/>
          </a:prstGeom>
        </p:spPr>
        <p:txBody>
          <a:bodyPr vert="horz" lIns="91440" tIns="0" rIns="91440" bIns="0" rtlCol="0" anchor="b" anchorCtr="0">
            <a:noAutofit/>
          </a:bodyPr>
          <a:lstStyle>
            <a:lvl1pPr marL="0" algn="l" defTabSz="457040" rtl="0" eaLnBrk="1" latinLnBrk="0" hangingPunct="1">
              <a:lnSpc>
                <a:spcPct val="100000"/>
              </a:lnSpc>
              <a:spcBef>
                <a:spcPts val="600"/>
              </a:spcBef>
              <a:defRPr lang="en-US" sz="6200" b="1" kern="1200" dirty="0">
                <a:solidFill>
                  <a:schemeClr val="tx1"/>
                </a:solidFill>
                <a:latin typeface="+mn-lt"/>
                <a:ea typeface="+mn-ea"/>
                <a:cs typeface="+mn-cs"/>
              </a:defRPr>
            </a:lvl1pPr>
          </a:lstStyle>
          <a:p>
            <a:pPr lvl="0"/>
            <a:r>
              <a:rPr lang="en-US"/>
              <a:t>Click to edit slide title style</a:t>
            </a:r>
          </a:p>
        </p:txBody>
      </p:sp>
      <p:sp>
        <p:nvSpPr>
          <p:cNvPr id="21" name="Text Placeholder 2">
            <a:extLst>
              <a:ext uri="{FF2B5EF4-FFF2-40B4-BE49-F238E27FC236}">
                <a16:creationId xmlns:a16="http://schemas.microsoft.com/office/drawing/2014/main" id="{80A56E7D-653F-4CDB-A303-F9C1DB79EE1C}"/>
              </a:ext>
            </a:extLst>
          </p:cNvPr>
          <p:cNvSpPr>
            <a:spLocks noGrp="1"/>
          </p:cNvSpPr>
          <p:nvPr>
            <p:ph type="body" sz="quarter" idx="10" hasCustomPrompt="1"/>
          </p:nvPr>
        </p:nvSpPr>
        <p:spPr>
          <a:xfrm>
            <a:off x="701926" y="1743017"/>
            <a:ext cx="11341878" cy="785454"/>
          </a:xfrm>
        </p:spPr>
        <p:txBody>
          <a:bodyPr/>
          <a:lstStyle>
            <a:lvl1pPr marL="0" indent="0" algn="l" defTabSz="410775" rtl="0" eaLnBrk="1" latinLnBrk="0" hangingPunct="0">
              <a:lnSpc>
                <a:spcPct val="100000"/>
              </a:lnSpc>
              <a:spcBef>
                <a:spcPts val="600"/>
              </a:spcBef>
              <a:buClr>
                <a:schemeClr val="bg1"/>
              </a:buClr>
              <a:buFont typeface="Arial"/>
              <a:buNone/>
              <a:defRPr lang="en-US" sz="2800" b="0" kern="0" spc="0" dirty="0">
                <a:solidFill>
                  <a:schemeClr val="tx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6" name="Text Placeholder 5">
            <a:extLst>
              <a:ext uri="{FF2B5EF4-FFF2-40B4-BE49-F238E27FC236}">
                <a16:creationId xmlns:a16="http://schemas.microsoft.com/office/drawing/2014/main" id="{ED1DC970-B832-4EEC-9A37-20ACC677EA06}"/>
              </a:ext>
            </a:extLst>
          </p:cNvPr>
          <p:cNvSpPr>
            <a:spLocks noGrp="1"/>
          </p:cNvSpPr>
          <p:nvPr>
            <p:ph type="body" sz="quarter" idx="12"/>
          </p:nvPr>
        </p:nvSpPr>
        <p:spPr>
          <a:xfrm>
            <a:off x="702705" y="3160049"/>
            <a:ext cx="5060950" cy="2837513"/>
          </a:xfrm>
        </p:spPr>
        <p:txBody>
          <a:bodyPr vert="horz" lIns="91440" tIns="45720" rIns="91440" bIns="45720" rtlCol="0">
            <a:noAutofit/>
          </a:bodyPr>
          <a:lstStyle>
            <a:lvl1pPr marL="0" indent="0">
              <a:lnSpc>
                <a:spcPct val="100000"/>
              </a:lnSpc>
              <a:buNone/>
              <a:defRPr lang="en-US" sz="1800" b="0" kern="0" spc="0" dirty="0">
                <a:solidFill>
                  <a:schemeClr val="tx1"/>
                </a:solidFill>
                <a:latin typeface="Century Gothic" panose="020B0502020202020204" pitchFamily="34" charset="0"/>
                <a:ea typeface="+mj-ea"/>
                <a:cs typeface="+mj-cs"/>
              </a:defRPr>
            </a:lvl1pPr>
          </a:lstStyle>
          <a:p>
            <a:pPr marL="228509" lvl="0" indent="-228509" defTabSz="410775" hangingPunct="0">
              <a:lnSpc>
                <a:spcPct val="100000"/>
              </a:lnSpc>
              <a:spcAft>
                <a:spcPts val="1200"/>
              </a:spcAft>
            </a:pPr>
            <a:r>
              <a:rPr lang="en-US"/>
              <a:t>Click to edit Master text styles</a:t>
            </a:r>
          </a:p>
        </p:txBody>
      </p:sp>
      <p:grpSp>
        <p:nvGrpSpPr>
          <p:cNvPr id="23" name="Graphic 28">
            <a:extLst>
              <a:ext uri="{FF2B5EF4-FFF2-40B4-BE49-F238E27FC236}">
                <a16:creationId xmlns:a16="http://schemas.microsoft.com/office/drawing/2014/main" id="{7D32CA1F-C0AA-4B65-B197-F87F2F10B68C}"/>
              </a:ext>
            </a:extLst>
          </p:cNvPr>
          <p:cNvGrpSpPr/>
          <p:nvPr userDrawn="1"/>
        </p:nvGrpSpPr>
        <p:grpSpPr bwMode="gray">
          <a:xfrm>
            <a:off x="648434" y="6025619"/>
            <a:ext cx="874824" cy="464318"/>
            <a:chOff x="3834550" y="2440725"/>
            <a:chExt cx="5419725" cy="2876550"/>
          </a:xfrm>
          <a:solidFill>
            <a:schemeClr val="tx1"/>
          </a:solidFill>
        </p:grpSpPr>
        <p:sp>
          <p:nvSpPr>
            <p:cNvPr id="24" name="Freeform: Shape 98">
              <a:extLst>
                <a:ext uri="{FF2B5EF4-FFF2-40B4-BE49-F238E27FC236}">
                  <a16:creationId xmlns:a16="http://schemas.microsoft.com/office/drawing/2014/main" id="{4D605849-3EDD-4A63-8DF4-2267BB9CF920}"/>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5" name="Freeform: Shape 99">
              <a:extLst>
                <a:ext uri="{FF2B5EF4-FFF2-40B4-BE49-F238E27FC236}">
                  <a16:creationId xmlns:a16="http://schemas.microsoft.com/office/drawing/2014/main" id="{26608993-98BD-4696-867A-C25EF8A81104}"/>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26" name="Freeform: Shape 100">
              <a:extLst>
                <a:ext uri="{FF2B5EF4-FFF2-40B4-BE49-F238E27FC236}">
                  <a16:creationId xmlns:a16="http://schemas.microsoft.com/office/drawing/2014/main" id="{1169C74A-06A5-4F65-95AC-71FBC610F77D}"/>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7" name="Freeform: Shape 101">
              <a:extLst>
                <a:ext uri="{FF2B5EF4-FFF2-40B4-BE49-F238E27FC236}">
                  <a16:creationId xmlns:a16="http://schemas.microsoft.com/office/drawing/2014/main" id="{AF66D3DB-8212-439F-A1AE-626D741D3BEB}"/>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9" name="Freeform: Shape 102">
              <a:extLst>
                <a:ext uri="{FF2B5EF4-FFF2-40B4-BE49-F238E27FC236}">
                  <a16:creationId xmlns:a16="http://schemas.microsoft.com/office/drawing/2014/main" id="{D2456E18-9AE2-43E3-B89B-DFA64BABADCF}"/>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
        <p:nvSpPr>
          <p:cNvPr id="13" name="TextBox 12">
            <a:extLst>
              <a:ext uri="{FF2B5EF4-FFF2-40B4-BE49-F238E27FC236}">
                <a16:creationId xmlns:a16="http://schemas.microsoft.com/office/drawing/2014/main" id="{6DCA37F5-DD08-478E-9D43-B4EDB4AB42BE}"/>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tx1"/>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2204690987"/>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Announcement, Illustration2">
    <p:bg bwMode="gray">
      <p:bgPr>
        <a:solidFill>
          <a:srgbClr val="A7D4DF"/>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A4C6CB40-7B5F-4FCE-89E3-37EE5BF88495}"/>
              </a:ext>
            </a:extLst>
          </p:cNvPr>
          <p:cNvSpPr>
            <a:spLocks noGrp="1"/>
          </p:cNvSpPr>
          <p:nvPr>
            <p:ph type="ctrTitle" hasCustomPrompt="1"/>
          </p:nvPr>
        </p:nvSpPr>
        <p:spPr bwMode="gray">
          <a:xfrm>
            <a:off x="685800" y="784726"/>
            <a:ext cx="11341878" cy="731169"/>
          </a:xfrm>
          <a:prstGeom prst="rect">
            <a:avLst/>
          </a:prstGeom>
        </p:spPr>
        <p:txBody>
          <a:bodyPr vert="horz" lIns="91440" tIns="0" rIns="91440" bIns="0" rtlCol="0" anchor="b" anchorCtr="0">
            <a:noAutofit/>
          </a:bodyPr>
          <a:lstStyle>
            <a:lvl1pPr marL="0" algn="l" defTabSz="457040" rtl="0" eaLnBrk="1" latinLnBrk="0" hangingPunct="1">
              <a:lnSpc>
                <a:spcPct val="100000"/>
              </a:lnSpc>
              <a:spcBef>
                <a:spcPts val="600"/>
              </a:spcBef>
              <a:defRPr lang="en-US" sz="6200" b="1" kern="1200" dirty="0">
                <a:solidFill>
                  <a:schemeClr val="tx1"/>
                </a:solidFill>
                <a:latin typeface="+mn-lt"/>
                <a:ea typeface="+mn-ea"/>
                <a:cs typeface="+mn-cs"/>
              </a:defRPr>
            </a:lvl1pPr>
          </a:lstStyle>
          <a:p>
            <a:pPr lvl="0"/>
            <a:r>
              <a:rPr lang="en-US"/>
              <a:t>Click to edit slide title style</a:t>
            </a:r>
          </a:p>
        </p:txBody>
      </p:sp>
      <p:sp>
        <p:nvSpPr>
          <p:cNvPr id="21" name="Text Placeholder 2">
            <a:extLst>
              <a:ext uri="{FF2B5EF4-FFF2-40B4-BE49-F238E27FC236}">
                <a16:creationId xmlns:a16="http://schemas.microsoft.com/office/drawing/2014/main" id="{80A56E7D-653F-4CDB-A303-F9C1DB79EE1C}"/>
              </a:ext>
            </a:extLst>
          </p:cNvPr>
          <p:cNvSpPr>
            <a:spLocks noGrp="1"/>
          </p:cNvSpPr>
          <p:nvPr>
            <p:ph type="body" sz="quarter" idx="10" hasCustomPrompt="1"/>
          </p:nvPr>
        </p:nvSpPr>
        <p:spPr>
          <a:xfrm>
            <a:off x="701926" y="1743017"/>
            <a:ext cx="4781299" cy="785454"/>
          </a:xfrm>
        </p:spPr>
        <p:txBody>
          <a:bodyPr/>
          <a:lstStyle>
            <a:lvl1pPr marL="0" indent="0" algn="l" defTabSz="410775" rtl="0" eaLnBrk="1" latinLnBrk="0" hangingPunct="0">
              <a:lnSpc>
                <a:spcPct val="100000"/>
              </a:lnSpc>
              <a:spcBef>
                <a:spcPts val="600"/>
              </a:spcBef>
              <a:buClr>
                <a:schemeClr val="bg1"/>
              </a:buClr>
              <a:buFont typeface="Arial"/>
              <a:buNone/>
              <a:defRPr lang="en-US" sz="2800" b="0" kern="0" spc="0" dirty="0">
                <a:solidFill>
                  <a:schemeClr val="tx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6" name="Text Placeholder 5">
            <a:extLst>
              <a:ext uri="{FF2B5EF4-FFF2-40B4-BE49-F238E27FC236}">
                <a16:creationId xmlns:a16="http://schemas.microsoft.com/office/drawing/2014/main" id="{ED1DC970-B832-4EEC-9A37-20ACC677EA06}"/>
              </a:ext>
            </a:extLst>
          </p:cNvPr>
          <p:cNvSpPr>
            <a:spLocks noGrp="1"/>
          </p:cNvSpPr>
          <p:nvPr>
            <p:ph type="body" sz="quarter" idx="12"/>
          </p:nvPr>
        </p:nvSpPr>
        <p:spPr>
          <a:xfrm>
            <a:off x="702705" y="3160049"/>
            <a:ext cx="5060950" cy="2837513"/>
          </a:xfrm>
        </p:spPr>
        <p:txBody>
          <a:bodyPr vert="horz" lIns="91440" tIns="45720" rIns="91440" bIns="45720" rtlCol="0">
            <a:noAutofit/>
          </a:bodyPr>
          <a:lstStyle>
            <a:lvl1pPr marL="0" indent="0">
              <a:lnSpc>
                <a:spcPct val="100000"/>
              </a:lnSpc>
              <a:buNone/>
              <a:defRPr lang="en-US" sz="1800" b="0" kern="0" spc="0" dirty="0">
                <a:solidFill>
                  <a:schemeClr val="tx1"/>
                </a:solidFill>
                <a:latin typeface="Century Gothic" panose="020B0502020202020204" pitchFamily="34" charset="0"/>
                <a:ea typeface="+mj-ea"/>
                <a:cs typeface="+mj-cs"/>
              </a:defRPr>
            </a:lvl1pPr>
          </a:lstStyle>
          <a:p>
            <a:pPr marL="228509" lvl="0" indent="-228509" defTabSz="410775" hangingPunct="0">
              <a:lnSpc>
                <a:spcPct val="100000"/>
              </a:lnSpc>
              <a:spcAft>
                <a:spcPts val="1200"/>
              </a:spcAft>
            </a:pPr>
            <a:r>
              <a:rPr lang="en-US"/>
              <a:t>Click to edit Master text styles</a:t>
            </a:r>
          </a:p>
        </p:txBody>
      </p:sp>
      <p:pic>
        <p:nvPicPr>
          <p:cNvPr id="14" name="Picture 13">
            <a:extLst>
              <a:ext uri="{FF2B5EF4-FFF2-40B4-BE49-F238E27FC236}">
                <a16:creationId xmlns:a16="http://schemas.microsoft.com/office/drawing/2014/main" id="{6AC2C899-BA60-456A-9F63-6CDF5AD1E793}"/>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3921345" y="1620377"/>
            <a:ext cx="7518721" cy="5243526"/>
          </a:xfrm>
          <a:prstGeom prst="rect">
            <a:avLst/>
          </a:prstGeom>
        </p:spPr>
      </p:pic>
      <p:grpSp>
        <p:nvGrpSpPr>
          <p:cNvPr id="23" name="Graphic 28">
            <a:extLst>
              <a:ext uri="{FF2B5EF4-FFF2-40B4-BE49-F238E27FC236}">
                <a16:creationId xmlns:a16="http://schemas.microsoft.com/office/drawing/2014/main" id="{A408F736-F3AE-4AA8-B020-4A6CD21417FC}"/>
              </a:ext>
            </a:extLst>
          </p:cNvPr>
          <p:cNvGrpSpPr/>
          <p:nvPr userDrawn="1"/>
        </p:nvGrpSpPr>
        <p:grpSpPr bwMode="gray">
          <a:xfrm>
            <a:off x="648434" y="6025619"/>
            <a:ext cx="874824" cy="464318"/>
            <a:chOff x="3834550" y="2440725"/>
            <a:chExt cx="5419725" cy="2876550"/>
          </a:xfrm>
          <a:solidFill>
            <a:schemeClr val="tx1"/>
          </a:solidFill>
        </p:grpSpPr>
        <p:sp>
          <p:nvSpPr>
            <p:cNvPr id="24" name="Freeform: Shape 98">
              <a:extLst>
                <a:ext uri="{FF2B5EF4-FFF2-40B4-BE49-F238E27FC236}">
                  <a16:creationId xmlns:a16="http://schemas.microsoft.com/office/drawing/2014/main" id="{1CF4CC58-B305-4599-B47C-93A64CD47BF8}"/>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5" name="Freeform: Shape 99">
              <a:extLst>
                <a:ext uri="{FF2B5EF4-FFF2-40B4-BE49-F238E27FC236}">
                  <a16:creationId xmlns:a16="http://schemas.microsoft.com/office/drawing/2014/main" id="{F6A60A8C-6245-4ECC-B423-8E8990543BDC}"/>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26" name="Freeform: Shape 100">
              <a:extLst>
                <a:ext uri="{FF2B5EF4-FFF2-40B4-BE49-F238E27FC236}">
                  <a16:creationId xmlns:a16="http://schemas.microsoft.com/office/drawing/2014/main" id="{C9F99F12-C536-4E1D-A266-CD12E4063E2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7" name="Freeform: Shape 101">
              <a:extLst>
                <a:ext uri="{FF2B5EF4-FFF2-40B4-BE49-F238E27FC236}">
                  <a16:creationId xmlns:a16="http://schemas.microsoft.com/office/drawing/2014/main" id="{9CF6731D-2E3D-4A16-A860-046858F649FC}"/>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8" name="Freeform: Shape 102">
              <a:extLst>
                <a:ext uri="{FF2B5EF4-FFF2-40B4-BE49-F238E27FC236}">
                  <a16:creationId xmlns:a16="http://schemas.microsoft.com/office/drawing/2014/main" id="{7BC457A8-3C10-44F6-9F69-5E442D75249F}"/>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1022446645"/>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Announcement, Illustration1">
    <p:bg bwMode="gray">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A4C6CB40-7B5F-4FCE-89E3-37EE5BF88495}"/>
              </a:ext>
            </a:extLst>
          </p:cNvPr>
          <p:cNvSpPr>
            <a:spLocks noGrp="1"/>
          </p:cNvSpPr>
          <p:nvPr>
            <p:ph type="ctrTitle" hasCustomPrompt="1"/>
          </p:nvPr>
        </p:nvSpPr>
        <p:spPr bwMode="gray">
          <a:xfrm>
            <a:off x="685800" y="784728"/>
            <a:ext cx="11341878" cy="731169"/>
          </a:xfrm>
          <a:prstGeom prst="rect">
            <a:avLst/>
          </a:prstGeom>
        </p:spPr>
        <p:txBody>
          <a:bodyPr vert="horz" lIns="91440" tIns="0" rIns="91440" bIns="0" rtlCol="0" anchor="b" anchorCtr="0">
            <a:noAutofit/>
          </a:bodyPr>
          <a:lstStyle>
            <a:lvl1pPr marL="0" algn="l" defTabSz="457040" rtl="0" eaLnBrk="1" latinLnBrk="0" hangingPunct="1">
              <a:lnSpc>
                <a:spcPct val="100000"/>
              </a:lnSpc>
              <a:spcBef>
                <a:spcPts val="600"/>
              </a:spcBef>
              <a:defRPr lang="en-US" sz="6200" b="1" kern="1200" dirty="0">
                <a:solidFill>
                  <a:schemeClr val="bg1"/>
                </a:solidFill>
                <a:latin typeface="+mn-lt"/>
                <a:ea typeface="+mn-ea"/>
                <a:cs typeface="+mn-cs"/>
              </a:defRPr>
            </a:lvl1pPr>
          </a:lstStyle>
          <a:p>
            <a:pPr lvl="0"/>
            <a:r>
              <a:rPr lang="en-US"/>
              <a:t>Click to edit slide title style</a:t>
            </a:r>
          </a:p>
        </p:txBody>
      </p:sp>
      <p:sp>
        <p:nvSpPr>
          <p:cNvPr id="21" name="Text Placeholder 2">
            <a:extLst>
              <a:ext uri="{FF2B5EF4-FFF2-40B4-BE49-F238E27FC236}">
                <a16:creationId xmlns:a16="http://schemas.microsoft.com/office/drawing/2014/main" id="{80A56E7D-653F-4CDB-A303-F9C1DB79EE1C}"/>
              </a:ext>
            </a:extLst>
          </p:cNvPr>
          <p:cNvSpPr>
            <a:spLocks noGrp="1"/>
          </p:cNvSpPr>
          <p:nvPr>
            <p:ph type="body" sz="quarter" idx="10" hasCustomPrompt="1"/>
          </p:nvPr>
        </p:nvSpPr>
        <p:spPr>
          <a:xfrm>
            <a:off x="701926" y="1737001"/>
            <a:ext cx="11341878" cy="785454"/>
          </a:xfrm>
        </p:spPr>
        <p:txBody>
          <a:bodyPr/>
          <a:lstStyle>
            <a:lvl1pPr marL="0" indent="0" algn="l" defTabSz="410775" rtl="0" eaLnBrk="1" latinLnBrk="0" hangingPunct="0">
              <a:lnSpc>
                <a:spcPct val="100000"/>
              </a:lnSpc>
              <a:spcBef>
                <a:spcPts val="600"/>
              </a:spcBef>
              <a:buClr>
                <a:schemeClr val="bg1"/>
              </a:buClr>
              <a:buFont typeface="Arial"/>
              <a:buNone/>
              <a:defRPr lang="en-US" sz="2800" b="0" kern="0" spc="0" dirty="0">
                <a:solidFill>
                  <a:schemeClr val="bg1"/>
                </a:solidFill>
                <a:latin typeface="Century Gothic" panose="020B0502020202020204" pitchFamily="34" charset="0"/>
                <a:ea typeface="+mj-ea"/>
                <a:cs typeface="+mj-cs"/>
                <a:sym typeface="Gilroy"/>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6" name="Text Placeholder 5">
            <a:extLst>
              <a:ext uri="{FF2B5EF4-FFF2-40B4-BE49-F238E27FC236}">
                <a16:creationId xmlns:a16="http://schemas.microsoft.com/office/drawing/2014/main" id="{ED1DC970-B832-4EEC-9A37-20ACC677EA06}"/>
              </a:ext>
            </a:extLst>
          </p:cNvPr>
          <p:cNvSpPr>
            <a:spLocks noGrp="1"/>
          </p:cNvSpPr>
          <p:nvPr>
            <p:ph type="body" sz="quarter" idx="12"/>
          </p:nvPr>
        </p:nvSpPr>
        <p:spPr>
          <a:xfrm>
            <a:off x="702705" y="3160049"/>
            <a:ext cx="5060950" cy="2837513"/>
          </a:xfrm>
        </p:spPr>
        <p:txBody>
          <a:bodyPr vert="horz" lIns="91440" tIns="45720" rIns="91440" bIns="45720" rtlCol="0">
            <a:noAutofit/>
          </a:bodyPr>
          <a:lstStyle>
            <a:lvl1pPr marL="0" indent="0">
              <a:lnSpc>
                <a:spcPct val="100000"/>
              </a:lnSpc>
              <a:buNone/>
              <a:defRPr lang="en-US" sz="1800" b="0" kern="0" spc="0" dirty="0">
                <a:solidFill>
                  <a:schemeClr val="bg1"/>
                </a:solidFill>
                <a:latin typeface="Century Gothic" panose="020B0502020202020204" pitchFamily="34" charset="0"/>
                <a:ea typeface="+mj-ea"/>
                <a:cs typeface="+mj-cs"/>
              </a:defRPr>
            </a:lvl1pPr>
          </a:lstStyle>
          <a:p>
            <a:pPr marL="228509" lvl="0" indent="-228509" defTabSz="410775" hangingPunct="0">
              <a:lnSpc>
                <a:spcPct val="100000"/>
              </a:lnSpc>
              <a:spcAft>
                <a:spcPts val="1200"/>
              </a:spcAft>
            </a:pPr>
            <a:r>
              <a:rPr lang="en-US"/>
              <a:t>Click to edit Master text styles</a:t>
            </a:r>
          </a:p>
        </p:txBody>
      </p:sp>
      <p:grpSp>
        <p:nvGrpSpPr>
          <p:cNvPr id="23" name="Graphic 28">
            <a:extLst>
              <a:ext uri="{FF2B5EF4-FFF2-40B4-BE49-F238E27FC236}">
                <a16:creationId xmlns:a16="http://schemas.microsoft.com/office/drawing/2014/main" id="{7D32CA1F-C0AA-4B65-B197-F87F2F10B68C}"/>
              </a:ext>
            </a:extLst>
          </p:cNvPr>
          <p:cNvGrpSpPr/>
          <p:nvPr userDrawn="1"/>
        </p:nvGrpSpPr>
        <p:grpSpPr bwMode="gray">
          <a:xfrm>
            <a:off x="648434" y="6025619"/>
            <a:ext cx="874824" cy="464318"/>
            <a:chOff x="3834550" y="2440725"/>
            <a:chExt cx="5419725" cy="2876550"/>
          </a:xfrm>
          <a:solidFill>
            <a:schemeClr val="tx1"/>
          </a:solidFill>
        </p:grpSpPr>
        <p:sp>
          <p:nvSpPr>
            <p:cNvPr id="24" name="Freeform: Shape 98">
              <a:extLst>
                <a:ext uri="{FF2B5EF4-FFF2-40B4-BE49-F238E27FC236}">
                  <a16:creationId xmlns:a16="http://schemas.microsoft.com/office/drawing/2014/main" id="{4D605849-3EDD-4A63-8DF4-2267BB9CF920}"/>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5" name="Freeform: Shape 99">
              <a:extLst>
                <a:ext uri="{FF2B5EF4-FFF2-40B4-BE49-F238E27FC236}">
                  <a16:creationId xmlns:a16="http://schemas.microsoft.com/office/drawing/2014/main" id="{26608993-98BD-4696-867A-C25EF8A81104}"/>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26" name="Freeform: Shape 100">
              <a:extLst>
                <a:ext uri="{FF2B5EF4-FFF2-40B4-BE49-F238E27FC236}">
                  <a16:creationId xmlns:a16="http://schemas.microsoft.com/office/drawing/2014/main" id="{1169C74A-06A5-4F65-95AC-71FBC610F77D}"/>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7" name="Freeform: Shape 101">
              <a:extLst>
                <a:ext uri="{FF2B5EF4-FFF2-40B4-BE49-F238E27FC236}">
                  <a16:creationId xmlns:a16="http://schemas.microsoft.com/office/drawing/2014/main" id="{AF66D3DB-8212-439F-A1AE-626D741D3BEB}"/>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9" name="Freeform: Shape 102">
              <a:extLst>
                <a:ext uri="{FF2B5EF4-FFF2-40B4-BE49-F238E27FC236}">
                  <a16:creationId xmlns:a16="http://schemas.microsoft.com/office/drawing/2014/main" id="{D2456E18-9AE2-43E3-B89B-DFA64BABADCF}"/>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4240368385"/>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ustomer">
    <p:bg bwMode="gray">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5667DC7-7C6F-4E02-8049-65E9D3EC7F29}"/>
              </a:ext>
            </a:extLst>
          </p:cNvPr>
          <p:cNvSpPr>
            <a:spLocks noGrp="1"/>
          </p:cNvSpPr>
          <p:nvPr>
            <p:ph type="pic" sz="quarter" idx="13"/>
          </p:nvPr>
        </p:nvSpPr>
        <p:spPr>
          <a:xfrm>
            <a:off x="5483224" y="0"/>
            <a:ext cx="6705601" cy="6858000"/>
          </a:xfrm>
          <a:solidFill>
            <a:schemeClr val="bg2"/>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sp>
        <p:nvSpPr>
          <p:cNvPr id="4" name="Picture Placeholder 3">
            <a:extLst>
              <a:ext uri="{FF2B5EF4-FFF2-40B4-BE49-F238E27FC236}">
                <a16:creationId xmlns:a16="http://schemas.microsoft.com/office/drawing/2014/main" id="{227D9A81-5344-451D-A53D-4754059A1EAE}"/>
              </a:ext>
            </a:extLst>
          </p:cNvPr>
          <p:cNvSpPr>
            <a:spLocks noGrp="1"/>
          </p:cNvSpPr>
          <p:nvPr>
            <p:ph type="pic" sz="quarter" idx="14" hasCustomPrompt="1"/>
          </p:nvPr>
        </p:nvSpPr>
        <p:spPr>
          <a:xfrm>
            <a:off x="666750" y="2103519"/>
            <a:ext cx="4149725" cy="2635250"/>
          </a:xfrm>
          <a:noFill/>
        </p:spPr>
        <p:txBody>
          <a:bodyPr vert="horz" lIns="91440" tIns="45720" rIns="91440" bIns="45720" rtlCol="0" anchor="ctr">
            <a:noAutofit/>
          </a:bodyPr>
          <a:lstStyle>
            <a:lvl1pPr marL="0" indent="0" algn="l">
              <a:buNone/>
              <a:defRPr lang="en-US" dirty="0">
                <a:solidFill>
                  <a:schemeClr val="bg2"/>
                </a:solidFill>
              </a:defRPr>
            </a:lvl1pPr>
          </a:lstStyle>
          <a:p>
            <a:pPr lvl="0" algn="ctr"/>
            <a:r>
              <a:rPr lang="en-US"/>
              <a:t>Logo</a:t>
            </a:r>
          </a:p>
        </p:txBody>
      </p:sp>
    </p:spTree>
    <p:extLst>
      <p:ext uri="{BB962C8B-B14F-4D97-AF65-F5344CB8AC3E}">
        <p14:creationId xmlns:p14="http://schemas.microsoft.com/office/powerpoint/2010/main" val="952895010"/>
      </p:ext>
    </p:extLst>
  </p:cSld>
  <p:clrMapOvr>
    <a:masterClrMapping/>
  </p:clrMapOvr>
  <p:transition>
    <p:fade/>
  </p:transition>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Guest Speak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0CFA425-C013-44BA-A046-ACF90762D86D}"/>
              </a:ext>
            </a:extLst>
          </p:cNvPr>
          <p:cNvSpPr>
            <a:spLocks noGrp="1"/>
          </p:cNvSpPr>
          <p:nvPr>
            <p:ph type="pic" sz="quarter" idx="14" hasCustomPrompt="1"/>
          </p:nvPr>
        </p:nvSpPr>
        <p:spPr>
          <a:xfrm>
            <a:off x="773113" y="1398589"/>
            <a:ext cx="2740026" cy="1974850"/>
          </a:xfrm>
        </p:spPr>
        <p:txBody>
          <a:bodyPr anchor="ctr"/>
          <a:lstStyle>
            <a:lvl1pPr marL="0" indent="0" algn="ctr">
              <a:buNone/>
              <a:defRPr/>
            </a:lvl1pPr>
          </a:lstStyle>
          <a:p>
            <a:r>
              <a:rPr lang="en-US"/>
              <a:t>Logo</a:t>
            </a:r>
          </a:p>
        </p:txBody>
      </p:sp>
      <p:sp>
        <p:nvSpPr>
          <p:cNvPr id="7" name="Picture Placeholder 6">
            <a:extLst>
              <a:ext uri="{FF2B5EF4-FFF2-40B4-BE49-F238E27FC236}">
                <a16:creationId xmlns:a16="http://schemas.microsoft.com/office/drawing/2014/main" id="{89E85F55-DBB8-4B20-A13B-ADE56E7F15D3}"/>
              </a:ext>
            </a:extLst>
          </p:cNvPr>
          <p:cNvSpPr>
            <a:spLocks noGrp="1"/>
          </p:cNvSpPr>
          <p:nvPr>
            <p:ph type="pic" sz="quarter" idx="11"/>
          </p:nvPr>
        </p:nvSpPr>
        <p:spPr>
          <a:xfrm>
            <a:off x="5483225" y="2032000"/>
            <a:ext cx="2012950" cy="2025649"/>
          </a:xfrm>
          <a:solidFill>
            <a:schemeClr val="bg2"/>
          </a:solidFill>
        </p:spPr>
        <p:txBody>
          <a:bodyPr vert="horz" lIns="91440" tIns="45720" rIns="91440" bIns="45720" rtlCol="0" anchor="ctr">
            <a:noAutofit/>
          </a:bodyPr>
          <a:lstStyle>
            <a:lvl1pPr marL="0" indent="0">
              <a:buNone/>
              <a:defRPr lang="en-US">
                <a:solidFill>
                  <a:schemeClr val="tx1"/>
                </a:solidFill>
              </a:defRPr>
            </a:lvl1pPr>
          </a:lstStyle>
          <a:p>
            <a:pPr lvl="0" algn="ctr"/>
            <a:endParaRPr lang="en-US"/>
          </a:p>
        </p:txBody>
      </p:sp>
      <p:cxnSp>
        <p:nvCxnSpPr>
          <p:cNvPr id="12" name="Straight Connector 11">
            <a:extLst>
              <a:ext uri="{FF2B5EF4-FFF2-40B4-BE49-F238E27FC236}">
                <a16:creationId xmlns:a16="http://schemas.microsoft.com/office/drawing/2014/main" id="{E1F45DD4-7E91-4640-BAED-9B6D5220C8AF}"/>
              </a:ext>
            </a:extLst>
          </p:cNvPr>
          <p:cNvCxnSpPr>
            <a:cxnSpLocks/>
          </p:cNvCxnSpPr>
          <p:nvPr userDrawn="1"/>
        </p:nvCxnSpPr>
        <p:spPr>
          <a:xfrm>
            <a:off x="8055768" y="2032000"/>
            <a:ext cx="0" cy="200979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BF47F057-7390-405B-A35E-613883D5BEB8}"/>
              </a:ext>
            </a:extLst>
          </p:cNvPr>
          <p:cNvSpPr>
            <a:spLocks noGrp="1"/>
          </p:cNvSpPr>
          <p:nvPr>
            <p:ph type="body" sz="quarter" idx="12"/>
          </p:nvPr>
        </p:nvSpPr>
        <p:spPr>
          <a:xfrm>
            <a:off x="8410563" y="2032000"/>
            <a:ext cx="2997209" cy="2025649"/>
          </a:xfrm>
        </p:spPr>
        <p:txBody>
          <a:bodyPr tIns="0" bIns="0" anchor="ctr"/>
          <a:lstStyle>
            <a:lvl1pPr marL="0" indent="0" algn="l" defTabSz="457040" rtl="0" eaLnBrk="1" latinLnBrk="0" hangingPunct="1">
              <a:lnSpc>
                <a:spcPct val="100000"/>
              </a:lnSpc>
              <a:spcBef>
                <a:spcPts val="600"/>
              </a:spcBef>
              <a:spcAft>
                <a:spcPts val="1200"/>
              </a:spcAft>
              <a:buNone/>
              <a:defRPr lang="en-US" sz="1600" kern="1200" dirty="0" smtClean="0">
                <a:solidFill>
                  <a:schemeClr val="bg1"/>
                </a:solidFill>
                <a:latin typeface="+mn-lt"/>
                <a:ea typeface="+mn-ea"/>
                <a:cs typeface="+mn-cs"/>
              </a:defRPr>
            </a:lvl1pPr>
          </a:lstStyle>
          <a:p>
            <a:pPr lvl="0"/>
            <a:r>
              <a:rPr lang="en-US"/>
              <a:t>Click to edit Master text styles</a:t>
            </a:r>
          </a:p>
        </p:txBody>
      </p:sp>
      <p:sp>
        <p:nvSpPr>
          <p:cNvPr id="19" name="Text Placeholder 18">
            <a:extLst>
              <a:ext uri="{FF2B5EF4-FFF2-40B4-BE49-F238E27FC236}">
                <a16:creationId xmlns:a16="http://schemas.microsoft.com/office/drawing/2014/main" id="{83338DCB-595F-41D2-9EA2-1B14E5B7C768}"/>
              </a:ext>
            </a:extLst>
          </p:cNvPr>
          <p:cNvSpPr>
            <a:spLocks noGrp="1"/>
          </p:cNvSpPr>
          <p:nvPr>
            <p:ph type="body" sz="quarter" idx="13" hasCustomPrompt="1"/>
          </p:nvPr>
        </p:nvSpPr>
        <p:spPr>
          <a:xfrm>
            <a:off x="5400001" y="4257743"/>
            <a:ext cx="2613700" cy="547689"/>
          </a:xfrm>
        </p:spPr>
        <p:txBody>
          <a:bodyPr/>
          <a:lstStyle>
            <a:lvl1pPr marL="0" indent="0">
              <a:lnSpc>
                <a:spcPct val="100000"/>
              </a:lnSpc>
              <a:buNone/>
              <a:defRPr sz="1800" b="1"/>
            </a:lvl1pPr>
            <a:lvl2pPr marL="0" indent="0">
              <a:buNone/>
              <a:defRPr sz="1800"/>
            </a:lvl2pPr>
          </a:lstStyle>
          <a:p>
            <a:pPr lvl="0"/>
            <a:r>
              <a:rPr lang="en-US"/>
              <a:t>Speaker Name</a:t>
            </a:r>
          </a:p>
        </p:txBody>
      </p:sp>
      <p:sp>
        <p:nvSpPr>
          <p:cNvPr id="10" name="Text Placeholder 18">
            <a:extLst>
              <a:ext uri="{FF2B5EF4-FFF2-40B4-BE49-F238E27FC236}">
                <a16:creationId xmlns:a16="http://schemas.microsoft.com/office/drawing/2014/main" id="{50D7AC63-1BE0-42C0-9BEE-5701F8A06303}"/>
              </a:ext>
            </a:extLst>
          </p:cNvPr>
          <p:cNvSpPr>
            <a:spLocks noGrp="1"/>
          </p:cNvSpPr>
          <p:nvPr>
            <p:ph type="body" sz="quarter" idx="15" hasCustomPrompt="1"/>
          </p:nvPr>
        </p:nvSpPr>
        <p:spPr>
          <a:xfrm>
            <a:off x="5400001" y="4594444"/>
            <a:ext cx="2613700" cy="547689"/>
          </a:xfrm>
        </p:spPr>
        <p:txBody>
          <a:bodyPr/>
          <a:lstStyle>
            <a:lvl1pPr marL="0" indent="0">
              <a:lnSpc>
                <a:spcPct val="100000"/>
              </a:lnSpc>
              <a:buNone/>
              <a:defRPr sz="1800" b="0"/>
            </a:lvl1pPr>
            <a:lvl2pPr marL="0" indent="0">
              <a:buNone/>
              <a:defRPr sz="1800"/>
            </a:lvl2pPr>
          </a:lstStyle>
          <a:p>
            <a:pPr lvl="0"/>
            <a:r>
              <a:rPr lang="en-US"/>
              <a:t>Speaker Title</a:t>
            </a:r>
          </a:p>
        </p:txBody>
      </p:sp>
    </p:spTree>
    <p:extLst>
      <p:ext uri="{BB962C8B-B14F-4D97-AF65-F5344CB8AC3E}">
        <p14:creationId xmlns:p14="http://schemas.microsoft.com/office/powerpoint/2010/main" val="177315948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_Section_Slide_1">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6" name="Picture 5" descr="A picture containing icon&#10;&#10;Description automatically generated">
            <a:extLst>
              <a:ext uri="{FF2B5EF4-FFF2-40B4-BE49-F238E27FC236}">
                <a16:creationId xmlns:a16="http://schemas.microsoft.com/office/drawing/2014/main" id="{BF3A35B6-E38A-5546-8C3D-968BE6F5880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7" name="Title 1"/>
          <p:cNvSpPr>
            <a:spLocks noGrp="1"/>
          </p:cNvSpPr>
          <p:nvPr>
            <p:ph type="ctrTitle" hasCustomPrompt="1"/>
          </p:nvPr>
        </p:nvSpPr>
        <p:spPr bwMode="gray">
          <a:xfrm>
            <a:off x="682571" y="2304228"/>
            <a:ext cx="6696129" cy="1336386"/>
          </a:xfrm>
          <a:prstGeom prst="rect">
            <a:avLst/>
          </a:prstGeom>
        </p:spPr>
        <p:txBody>
          <a:bodyPr anchor="b" anchorCtr="0"/>
          <a:lstStyle>
            <a:lvl1pPr algn="l" defTabSz="457017" rtl="0" eaLnBrk="1" latinLnBrk="0" hangingPunct="1">
              <a:lnSpc>
                <a:spcPct val="100000"/>
              </a:lnSpc>
              <a:spcBef>
                <a:spcPts val="0"/>
              </a:spcBef>
              <a:buNone/>
              <a:defRPr lang="en-US" sz="50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682571" y="4093505"/>
            <a:ext cx="6696128" cy="789637"/>
          </a:xfrm>
        </p:spPr>
        <p:txBody>
          <a:bodyPr/>
          <a:lstStyle>
            <a:lvl1pPr marL="0" indent="0">
              <a:lnSpc>
                <a:spcPct val="100000"/>
              </a:lnSpc>
              <a:spcBef>
                <a:spcPts val="2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3" name="Footer Placeholder 4">
            <a:extLst>
              <a:ext uri="{FF2B5EF4-FFF2-40B4-BE49-F238E27FC236}">
                <a16:creationId xmlns:a16="http://schemas.microsoft.com/office/drawing/2014/main" id="{8FF9605C-DEEA-5B45-92E4-8A1CDA85EDD2}"/>
              </a:ext>
            </a:extLst>
          </p:cNvPr>
          <p:cNvSpPr txBox="1">
            <a:spLocks/>
          </p:cNvSpPr>
          <p:nvPr userDrawn="1"/>
        </p:nvSpPr>
        <p:spPr bwMode="gray">
          <a:xfrm>
            <a:off x="5845556"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b="0" i="0" smtClean="0">
                <a:solidFill>
                  <a:schemeClr val="bg1"/>
                </a:solidFill>
                <a:latin typeface="+mn-lt"/>
                <a:ea typeface="Avenir Book" charset="0"/>
                <a:cs typeface="Arial" panose="020B0604020202020204" pitchFamily="34" charset="0"/>
              </a:rPr>
              <a:pPr algn="ctr"/>
              <a:t>‹#›</a:t>
            </a:fld>
            <a:endParaRPr lang="en-US" sz="600" b="0" i="0">
              <a:solidFill>
                <a:schemeClr val="bg1"/>
              </a:solidFill>
              <a:latin typeface="+mn-lt"/>
              <a:ea typeface="Avenir Book" charset="0"/>
              <a:cs typeface="Arial" panose="020B0604020202020204" pitchFamily="34" charset="0"/>
            </a:endParaRPr>
          </a:p>
        </p:txBody>
      </p:sp>
      <p:grpSp>
        <p:nvGrpSpPr>
          <p:cNvPr id="14" name="Graphic 28">
            <a:extLst>
              <a:ext uri="{FF2B5EF4-FFF2-40B4-BE49-F238E27FC236}">
                <a16:creationId xmlns:a16="http://schemas.microsoft.com/office/drawing/2014/main" id="{78420D74-B871-4357-86E7-B7923DFA74E0}"/>
              </a:ext>
            </a:extLst>
          </p:cNvPr>
          <p:cNvGrpSpPr/>
          <p:nvPr userDrawn="1"/>
        </p:nvGrpSpPr>
        <p:grpSpPr bwMode="gray">
          <a:xfrm>
            <a:off x="648434" y="6025619"/>
            <a:ext cx="874824" cy="464318"/>
            <a:chOff x="3834550" y="2440725"/>
            <a:chExt cx="5419725" cy="2876550"/>
          </a:xfrm>
          <a:solidFill>
            <a:schemeClr val="tx1"/>
          </a:solidFill>
        </p:grpSpPr>
        <p:sp>
          <p:nvSpPr>
            <p:cNvPr id="21" name="Freeform: Shape 98">
              <a:extLst>
                <a:ext uri="{FF2B5EF4-FFF2-40B4-BE49-F238E27FC236}">
                  <a16:creationId xmlns:a16="http://schemas.microsoft.com/office/drawing/2014/main" id="{8DAC4F90-3F74-46A7-B486-74D9D1E7871B}"/>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99">
              <a:extLst>
                <a:ext uri="{FF2B5EF4-FFF2-40B4-BE49-F238E27FC236}">
                  <a16:creationId xmlns:a16="http://schemas.microsoft.com/office/drawing/2014/main" id="{B7E0E97A-9DE6-48CF-9C46-B45CCD51A6D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0">
              <a:extLst>
                <a:ext uri="{FF2B5EF4-FFF2-40B4-BE49-F238E27FC236}">
                  <a16:creationId xmlns:a16="http://schemas.microsoft.com/office/drawing/2014/main" id="{993BE913-FC8B-4CFC-866E-70A2D6BE631C}"/>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4" name="Freeform: Shape 101">
              <a:extLst>
                <a:ext uri="{FF2B5EF4-FFF2-40B4-BE49-F238E27FC236}">
                  <a16:creationId xmlns:a16="http://schemas.microsoft.com/office/drawing/2014/main" id="{78BCD503-56DD-4694-84E5-6B3524A163CB}"/>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5" name="Freeform: Shape 102">
              <a:extLst>
                <a:ext uri="{FF2B5EF4-FFF2-40B4-BE49-F238E27FC236}">
                  <a16:creationId xmlns:a16="http://schemas.microsoft.com/office/drawing/2014/main" id="{BAA84D49-8DD9-4811-AE9E-AB9421A34553}"/>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215026189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ustomer Info">
    <p:spTree>
      <p:nvGrpSpPr>
        <p:cNvPr id="1" name=""/>
        <p:cNvGrpSpPr/>
        <p:nvPr/>
      </p:nvGrpSpPr>
      <p:grpSpPr>
        <a:xfrm>
          <a:off x="0" y="0"/>
          <a:ext cx="0" cy="0"/>
          <a:chOff x="0" y="0"/>
          <a:chExt cx="0" cy="0"/>
        </a:xfrm>
      </p:grpSpPr>
      <p:sp>
        <p:nvSpPr>
          <p:cNvPr id="9" name="Text Placeholder 20">
            <a:extLst>
              <a:ext uri="{FF2B5EF4-FFF2-40B4-BE49-F238E27FC236}">
                <a16:creationId xmlns:a16="http://schemas.microsoft.com/office/drawing/2014/main" id="{79F0CA3B-E470-4F6B-A2A0-00DA81E4CA07}"/>
              </a:ext>
            </a:extLst>
          </p:cNvPr>
          <p:cNvSpPr>
            <a:spLocks noGrp="1"/>
          </p:cNvSpPr>
          <p:nvPr>
            <p:ph type="body" sz="quarter" idx="14"/>
          </p:nvPr>
        </p:nvSpPr>
        <p:spPr>
          <a:xfrm>
            <a:off x="5396544" y="2100334"/>
            <a:ext cx="2631282" cy="1130312"/>
          </a:xfrm>
        </p:spPr>
        <p:txBody>
          <a:bodyPr anchor="t" anchorCtr="0"/>
          <a:lstStyle>
            <a:lvl1pPr marL="0" indent="0">
              <a:lnSpc>
                <a:spcPct val="100000"/>
              </a:lnSpc>
              <a:spcBef>
                <a:spcPts val="200"/>
              </a:spcBef>
              <a:buNone/>
              <a:defRPr b="1"/>
            </a:lvl1pPr>
          </a:lstStyle>
          <a:p>
            <a:pPr lvl="0"/>
            <a:r>
              <a:rPr lang="en-US"/>
              <a:t>Click to edit Master text styles</a:t>
            </a:r>
          </a:p>
        </p:txBody>
      </p:sp>
      <p:sp>
        <p:nvSpPr>
          <p:cNvPr id="10" name="Text Placeholder 20">
            <a:extLst>
              <a:ext uri="{FF2B5EF4-FFF2-40B4-BE49-F238E27FC236}">
                <a16:creationId xmlns:a16="http://schemas.microsoft.com/office/drawing/2014/main" id="{67E0D5B9-C4D0-4D36-969C-21C029DEE8B9}"/>
              </a:ext>
            </a:extLst>
          </p:cNvPr>
          <p:cNvSpPr>
            <a:spLocks noGrp="1"/>
          </p:cNvSpPr>
          <p:nvPr>
            <p:ph type="body" sz="quarter" idx="15"/>
          </p:nvPr>
        </p:nvSpPr>
        <p:spPr>
          <a:xfrm>
            <a:off x="8754215" y="2100334"/>
            <a:ext cx="2631282" cy="1130312"/>
          </a:xfrm>
        </p:spPr>
        <p:txBody>
          <a:bodyPr anchor="t" anchorCtr="0"/>
          <a:lstStyle>
            <a:lvl1pPr marL="0" indent="0">
              <a:lnSpc>
                <a:spcPct val="100000"/>
              </a:lnSpc>
              <a:spcBef>
                <a:spcPts val="200"/>
              </a:spcBef>
              <a:buNone/>
              <a:defRPr b="1"/>
            </a:lvl1pPr>
          </a:lstStyle>
          <a:p>
            <a:pPr lvl="0"/>
            <a:r>
              <a:rPr lang="en-US"/>
              <a:t>Click to edit Master text styles</a:t>
            </a:r>
          </a:p>
        </p:txBody>
      </p:sp>
      <p:sp>
        <p:nvSpPr>
          <p:cNvPr id="11" name="Text Placeholder 20">
            <a:extLst>
              <a:ext uri="{FF2B5EF4-FFF2-40B4-BE49-F238E27FC236}">
                <a16:creationId xmlns:a16="http://schemas.microsoft.com/office/drawing/2014/main" id="{D83A2339-0CC4-4D6E-A369-A3A856AB78D9}"/>
              </a:ext>
            </a:extLst>
          </p:cNvPr>
          <p:cNvSpPr>
            <a:spLocks noGrp="1"/>
          </p:cNvSpPr>
          <p:nvPr>
            <p:ph type="body" sz="quarter" idx="16"/>
          </p:nvPr>
        </p:nvSpPr>
        <p:spPr>
          <a:xfrm>
            <a:off x="5394163" y="3386843"/>
            <a:ext cx="2631282" cy="2655901"/>
          </a:xfrm>
        </p:spPr>
        <p:txBody>
          <a:bodyPr anchor="t"/>
          <a:lstStyle>
            <a:lvl1pPr marL="0" indent="0">
              <a:lnSpc>
                <a:spcPct val="100000"/>
              </a:lnSpc>
              <a:spcBef>
                <a:spcPts val="0"/>
              </a:spcBef>
              <a:spcAft>
                <a:spcPts val="1200"/>
              </a:spcAft>
              <a:buNone/>
              <a:defRPr sz="1800" b="0"/>
            </a:lvl1pPr>
          </a:lstStyle>
          <a:p>
            <a:pPr lvl="0"/>
            <a:r>
              <a:rPr lang="en-US"/>
              <a:t>Click to edit Master text styles</a:t>
            </a:r>
          </a:p>
        </p:txBody>
      </p:sp>
      <p:sp>
        <p:nvSpPr>
          <p:cNvPr id="13" name="Text Placeholder 20">
            <a:extLst>
              <a:ext uri="{FF2B5EF4-FFF2-40B4-BE49-F238E27FC236}">
                <a16:creationId xmlns:a16="http://schemas.microsoft.com/office/drawing/2014/main" id="{F9684DBA-4ECC-4068-BCD5-C515509D4885}"/>
              </a:ext>
            </a:extLst>
          </p:cNvPr>
          <p:cNvSpPr>
            <a:spLocks noGrp="1"/>
          </p:cNvSpPr>
          <p:nvPr>
            <p:ph type="body" sz="quarter" idx="17"/>
          </p:nvPr>
        </p:nvSpPr>
        <p:spPr>
          <a:xfrm>
            <a:off x="8754215" y="3386843"/>
            <a:ext cx="2631282" cy="2655901"/>
          </a:xfrm>
        </p:spPr>
        <p:txBody>
          <a:bodyPr anchor="t"/>
          <a:lstStyle>
            <a:lvl1pPr marL="0" indent="0">
              <a:lnSpc>
                <a:spcPct val="100000"/>
              </a:lnSpc>
              <a:spcBef>
                <a:spcPts val="0"/>
              </a:spcBef>
              <a:spcAft>
                <a:spcPts val="1200"/>
              </a:spcAft>
              <a:buNone/>
              <a:defRPr sz="1800" b="0"/>
            </a:lvl1pPr>
          </a:lstStyle>
          <a:p>
            <a:pPr lvl="0"/>
            <a:r>
              <a:rPr lang="en-US"/>
              <a:t>Click to edit Master text styles</a:t>
            </a:r>
          </a:p>
        </p:txBody>
      </p:sp>
      <p:sp>
        <p:nvSpPr>
          <p:cNvPr id="8" name="Picture Placeholder 3">
            <a:extLst>
              <a:ext uri="{FF2B5EF4-FFF2-40B4-BE49-F238E27FC236}">
                <a16:creationId xmlns:a16="http://schemas.microsoft.com/office/drawing/2014/main" id="{1E3A0217-6ADB-4449-8B05-B2763A4B0E44}"/>
              </a:ext>
            </a:extLst>
          </p:cNvPr>
          <p:cNvSpPr>
            <a:spLocks noGrp="1"/>
          </p:cNvSpPr>
          <p:nvPr>
            <p:ph type="pic" sz="quarter" idx="18" hasCustomPrompt="1"/>
          </p:nvPr>
        </p:nvSpPr>
        <p:spPr>
          <a:xfrm>
            <a:off x="773113" y="1398589"/>
            <a:ext cx="2740026" cy="1974850"/>
          </a:xfrm>
        </p:spPr>
        <p:txBody>
          <a:bodyPr anchor="ctr"/>
          <a:lstStyle>
            <a:lvl1pPr marL="0" indent="0" algn="ctr">
              <a:buNone/>
              <a:defRPr/>
            </a:lvl1pPr>
          </a:lstStyle>
          <a:p>
            <a:r>
              <a:rPr lang="en-US"/>
              <a:t>Logo</a:t>
            </a:r>
          </a:p>
        </p:txBody>
      </p:sp>
    </p:spTree>
    <p:extLst>
      <p:ext uri="{BB962C8B-B14F-4D97-AF65-F5344CB8AC3E}">
        <p14:creationId xmlns:p14="http://schemas.microsoft.com/office/powerpoint/2010/main" val="4050648810"/>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ustomer Statistic">
    <p:spTree>
      <p:nvGrpSpPr>
        <p:cNvPr id="1" name=""/>
        <p:cNvGrpSpPr/>
        <p:nvPr/>
      </p:nvGrpSpPr>
      <p:grpSpPr>
        <a:xfrm>
          <a:off x="0" y="0"/>
          <a:ext cx="0" cy="0"/>
          <a:chOff x="0" y="0"/>
          <a:chExt cx="0" cy="0"/>
        </a:xfrm>
      </p:grpSpPr>
      <p:sp>
        <p:nvSpPr>
          <p:cNvPr id="9" name="Text Placeholder 20">
            <a:extLst>
              <a:ext uri="{FF2B5EF4-FFF2-40B4-BE49-F238E27FC236}">
                <a16:creationId xmlns:a16="http://schemas.microsoft.com/office/drawing/2014/main" id="{79F0CA3B-E470-4F6B-A2A0-00DA81E4CA07}"/>
              </a:ext>
            </a:extLst>
          </p:cNvPr>
          <p:cNvSpPr>
            <a:spLocks noGrp="1"/>
          </p:cNvSpPr>
          <p:nvPr>
            <p:ph type="body" sz="quarter" idx="14" hasCustomPrompt="1"/>
          </p:nvPr>
        </p:nvSpPr>
        <p:spPr>
          <a:xfrm>
            <a:off x="5356789" y="2135060"/>
            <a:ext cx="6424716" cy="2512226"/>
          </a:xfrm>
          <a:noFill/>
        </p:spPr>
        <p:txBody>
          <a:bodyPr wrap="square" rtlCol="0">
            <a:spAutoFit/>
          </a:bodyPr>
          <a:lstStyle>
            <a:lvl1pPr marL="0" indent="0">
              <a:lnSpc>
                <a:spcPct val="85000"/>
              </a:lnSpc>
              <a:buNone/>
              <a:defRPr lang="en-US" sz="18500" b="1" dirty="0" smtClean="0">
                <a:solidFill>
                  <a:srgbClr val="81B5A1"/>
                </a:solidFill>
                <a:latin typeface="Century Gothic" panose="020F0302020204030204"/>
                <a:ea typeface="+mn-lt"/>
                <a:cs typeface="+mn-lt"/>
              </a:defRPr>
            </a:lvl1pPr>
          </a:lstStyle>
          <a:p>
            <a:pPr marL="0" lvl="0" defTabSz="914126">
              <a:spcBef>
                <a:spcPts val="600"/>
              </a:spcBef>
            </a:pPr>
            <a:r>
              <a:rPr lang="en-US"/>
              <a:t>Stat</a:t>
            </a:r>
          </a:p>
        </p:txBody>
      </p:sp>
      <p:sp>
        <p:nvSpPr>
          <p:cNvPr id="4" name="Text Placeholder 3">
            <a:extLst>
              <a:ext uri="{FF2B5EF4-FFF2-40B4-BE49-F238E27FC236}">
                <a16:creationId xmlns:a16="http://schemas.microsoft.com/office/drawing/2014/main" id="{8E45EDF1-9630-4944-9B8A-AAC984BBF711}"/>
              </a:ext>
            </a:extLst>
          </p:cNvPr>
          <p:cNvSpPr>
            <a:spLocks noGrp="1"/>
          </p:cNvSpPr>
          <p:nvPr>
            <p:ph type="body" sz="quarter" idx="15"/>
          </p:nvPr>
        </p:nvSpPr>
        <p:spPr>
          <a:xfrm>
            <a:off x="5386210" y="4372099"/>
            <a:ext cx="6385103" cy="698500"/>
          </a:xfrm>
        </p:spPr>
        <p:txBody>
          <a:bodyPr/>
          <a:lstStyle>
            <a:lvl1pPr marL="0" indent="0">
              <a:lnSpc>
                <a:spcPct val="100000"/>
              </a:lnSpc>
              <a:buNone/>
              <a:defRPr sz="1800"/>
            </a:lvl1pPr>
          </a:lstStyle>
          <a:p>
            <a:pPr lvl="0"/>
            <a:r>
              <a:rPr lang="en-US"/>
              <a:t>Click to edit Master text styles</a:t>
            </a:r>
          </a:p>
        </p:txBody>
      </p:sp>
      <p:sp>
        <p:nvSpPr>
          <p:cNvPr id="6" name="Picture Placeholder 3">
            <a:extLst>
              <a:ext uri="{FF2B5EF4-FFF2-40B4-BE49-F238E27FC236}">
                <a16:creationId xmlns:a16="http://schemas.microsoft.com/office/drawing/2014/main" id="{DF383102-590D-4D0E-BF0E-D8ED943CA881}"/>
              </a:ext>
            </a:extLst>
          </p:cNvPr>
          <p:cNvSpPr>
            <a:spLocks noGrp="1"/>
          </p:cNvSpPr>
          <p:nvPr>
            <p:ph type="pic" sz="quarter" idx="18" hasCustomPrompt="1"/>
          </p:nvPr>
        </p:nvSpPr>
        <p:spPr>
          <a:xfrm>
            <a:off x="773113" y="1398589"/>
            <a:ext cx="2740026" cy="1974850"/>
          </a:xfrm>
        </p:spPr>
        <p:txBody>
          <a:bodyPr anchor="ctr"/>
          <a:lstStyle>
            <a:lvl1pPr marL="0" indent="0" algn="ctr">
              <a:buNone/>
              <a:defRPr/>
            </a:lvl1pPr>
          </a:lstStyle>
          <a:p>
            <a:r>
              <a:rPr lang="en-US"/>
              <a:t>Logo</a:t>
            </a:r>
          </a:p>
        </p:txBody>
      </p:sp>
    </p:spTree>
    <p:extLst>
      <p:ext uri="{BB962C8B-B14F-4D97-AF65-F5344CB8AC3E}">
        <p14:creationId xmlns:p14="http://schemas.microsoft.com/office/powerpoint/2010/main" val="2736537499"/>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ustom Layout">
    <p:bg bwMode="gray">
      <p:bgPr>
        <a:solidFill>
          <a:schemeClr val="accent2"/>
        </a:solidFill>
        <a:effectLst/>
      </p:bgPr>
    </p:bg>
    <p:spTree>
      <p:nvGrpSpPr>
        <p:cNvPr id="1" name=""/>
        <p:cNvGrpSpPr/>
        <p:nvPr/>
      </p:nvGrpSpPr>
      <p:grpSpPr>
        <a:xfrm>
          <a:off x="0" y="0"/>
          <a:ext cx="0" cy="0"/>
          <a:chOff x="0" y="0"/>
          <a:chExt cx="0" cy="0"/>
        </a:xfrm>
      </p:grpSpPr>
      <p:pic>
        <p:nvPicPr>
          <p:cNvPr id="4" name="People_smile.png" descr="People_smile.png">
            <a:extLst>
              <a:ext uri="{FF2B5EF4-FFF2-40B4-BE49-F238E27FC236}">
                <a16:creationId xmlns:a16="http://schemas.microsoft.com/office/drawing/2014/main" id="{D424737F-3618-804A-97CE-C86DCB33270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b="-142"/>
          <a:stretch/>
        </p:blipFill>
        <p:spPr>
          <a:xfrm>
            <a:off x="0" y="0"/>
            <a:ext cx="12195296" cy="6858000"/>
          </a:xfrm>
          <a:prstGeom prst="rect">
            <a:avLst/>
          </a:prstGeom>
          <a:ln w="3175">
            <a:miter lim="400000"/>
          </a:ln>
        </p:spPr>
      </p:pic>
      <p:sp>
        <p:nvSpPr>
          <p:cNvPr id="12" name="Title 1">
            <a:extLst>
              <a:ext uri="{FF2B5EF4-FFF2-40B4-BE49-F238E27FC236}">
                <a16:creationId xmlns:a16="http://schemas.microsoft.com/office/drawing/2014/main" id="{0A853FC9-FAFD-4741-9DA1-38AF9BA21974}"/>
              </a:ext>
            </a:extLst>
          </p:cNvPr>
          <p:cNvSpPr>
            <a:spLocks noGrp="1"/>
          </p:cNvSpPr>
          <p:nvPr>
            <p:ph type="title" hasCustomPrompt="1"/>
          </p:nvPr>
        </p:nvSpPr>
        <p:spPr bwMode="auto">
          <a:xfrm>
            <a:off x="695736" y="2690037"/>
            <a:ext cx="5990161" cy="684988"/>
          </a:xfrm>
          <a:prstGeom prst="rect">
            <a:avLst/>
          </a:prstGeom>
        </p:spPr>
        <p:txBody>
          <a:bodyPr anchor="b"/>
          <a:lstStyle>
            <a:lvl1pPr>
              <a:lnSpc>
                <a:spcPct val="100000"/>
              </a:lnSpc>
              <a:defRPr/>
            </a:lvl1pPr>
          </a:lstStyle>
          <a:p>
            <a:r>
              <a:rPr lang="en-US"/>
              <a:t>Click to edit master title style</a:t>
            </a:r>
          </a:p>
        </p:txBody>
      </p:sp>
      <p:grpSp>
        <p:nvGrpSpPr>
          <p:cNvPr id="14" name="Graphic 28">
            <a:extLst>
              <a:ext uri="{FF2B5EF4-FFF2-40B4-BE49-F238E27FC236}">
                <a16:creationId xmlns:a16="http://schemas.microsoft.com/office/drawing/2014/main" id="{C3E3310A-5DEF-4DCF-B44B-64195171E2EF}"/>
              </a:ext>
            </a:extLst>
          </p:cNvPr>
          <p:cNvGrpSpPr/>
          <p:nvPr userDrawn="1"/>
        </p:nvGrpSpPr>
        <p:grpSpPr bwMode="gray">
          <a:xfrm>
            <a:off x="648434" y="6025619"/>
            <a:ext cx="874824" cy="464318"/>
            <a:chOff x="3834550" y="2440725"/>
            <a:chExt cx="5419725" cy="2876550"/>
          </a:xfrm>
          <a:solidFill>
            <a:schemeClr val="tx1"/>
          </a:solidFill>
        </p:grpSpPr>
        <p:sp>
          <p:nvSpPr>
            <p:cNvPr id="15" name="Freeform: Shape 98">
              <a:extLst>
                <a:ext uri="{FF2B5EF4-FFF2-40B4-BE49-F238E27FC236}">
                  <a16:creationId xmlns:a16="http://schemas.microsoft.com/office/drawing/2014/main" id="{4188E3C2-EC59-433C-9751-EB0D3C773EF5}"/>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6" name="Freeform: Shape 99">
              <a:extLst>
                <a:ext uri="{FF2B5EF4-FFF2-40B4-BE49-F238E27FC236}">
                  <a16:creationId xmlns:a16="http://schemas.microsoft.com/office/drawing/2014/main" id="{6207C31F-889C-48F5-882F-8FD48966FE6B}"/>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17" name="Freeform: Shape 100">
              <a:extLst>
                <a:ext uri="{FF2B5EF4-FFF2-40B4-BE49-F238E27FC236}">
                  <a16:creationId xmlns:a16="http://schemas.microsoft.com/office/drawing/2014/main" id="{9EF49D7B-89D9-4182-B78A-27349F60802D}"/>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8" name="Freeform: Shape 101">
              <a:extLst>
                <a:ext uri="{FF2B5EF4-FFF2-40B4-BE49-F238E27FC236}">
                  <a16:creationId xmlns:a16="http://schemas.microsoft.com/office/drawing/2014/main" id="{D1E8E59F-8317-4A59-8E15-C5E88C8F903F}"/>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9" name="Freeform: Shape 102">
              <a:extLst>
                <a:ext uri="{FF2B5EF4-FFF2-40B4-BE49-F238E27FC236}">
                  <a16:creationId xmlns:a16="http://schemas.microsoft.com/office/drawing/2014/main" id="{51B7FB9A-427E-42CE-947A-7AD3506414E7}"/>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1980107700"/>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Custom Layout">
    <p:bg bwMode="gray">
      <p:bgPr>
        <a:solidFill>
          <a:schemeClr val="accent1"/>
        </a:solidFill>
        <a:effectLst/>
      </p:bgPr>
    </p:bg>
    <p:spTree>
      <p:nvGrpSpPr>
        <p:cNvPr id="1" name=""/>
        <p:cNvGrpSpPr/>
        <p:nvPr/>
      </p:nvGrpSpPr>
      <p:grpSpPr>
        <a:xfrm>
          <a:off x="0" y="0"/>
          <a:ext cx="0" cy="0"/>
          <a:chOff x="0" y="0"/>
          <a:chExt cx="0" cy="0"/>
        </a:xfrm>
      </p:grpSpPr>
      <p:pic>
        <p:nvPicPr>
          <p:cNvPr id="5" name="EmployeeWorkflows.png" descr="EmployeeWorkflows.png">
            <a:extLst>
              <a:ext uri="{FF2B5EF4-FFF2-40B4-BE49-F238E27FC236}">
                <a16:creationId xmlns:a16="http://schemas.microsoft.com/office/drawing/2014/main" id="{E5C83F38-0EF5-9C4A-9839-3CE1FF796D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88825" cy="6858000"/>
          </a:xfrm>
          <a:prstGeom prst="rect">
            <a:avLst/>
          </a:prstGeom>
          <a:ln w="3175">
            <a:miter lim="400000"/>
          </a:ln>
        </p:spPr>
      </p:pic>
      <p:grpSp>
        <p:nvGrpSpPr>
          <p:cNvPr id="7" name="Graphic 28">
            <a:extLst>
              <a:ext uri="{FF2B5EF4-FFF2-40B4-BE49-F238E27FC236}">
                <a16:creationId xmlns:a16="http://schemas.microsoft.com/office/drawing/2014/main" id="{3E03118A-C0AF-974B-9FDD-DD9D675CCAEF}"/>
              </a:ext>
            </a:extLst>
          </p:cNvPr>
          <p:cNvGrpSpPr/>
          <p:nvPr userDrawn="1"/>
        </p:nvGrpSpPr>
        <p:grpSpPr bwMode="gray">
          <a:xfrm>
            <a:off x="648434" y="6025619"/>
            <a:ext cx="874824" cy="464318"/>
            <a:chOff x="3834550" y="2440725"/>
            <a:chExt cx="5419725" cy="2876550"/>
          </a:xfrm>
          <a:solidFill>
            <a:schemeClr val="tx1"/>
          </a:solidFill>
        </p:grpSpPr>
        <p:sp>
          <p:nvSpPr>
            <p:cNvPr id="8" name="Freeform: Shape 98">
              <a:extLst>
                <a:ext uri="{FF2B5EF4-FFF2-40B4-BE49-F238E27FC236}">
                  <a16:creationId xmlns:a16="http://schemas.microsoft.com/office/drawing/2014/main" id="{7EDBE8CD-1A14-584F-A26C-DEC910AA77B6}"/>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9" name="Freeform: Shape 99">
              <a:extLst>
                <a:ext uri="{FF2B5EF4-FFF2-40B4-BE49-F238E27FC236}">
                  <a16:creationId xmlns:a16="http://schemas.microsoft.com/office/drawing/2014/main" id="{BF0C765E-C9A0-C144-AB2C-F4224923DEC3}"/>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10" name="Freeform: Shape 100">
              <a:extLst>
                <a:ext uri="{FF2B5EF4-FFF2-40B4-BE49-F238E27FC236}">
                  <a16:creationId xmlns:a16="http://schemas.microsoft.com/office/drawing/2014/main" id="{0C3747B0-0450-7C49-A474-131552ECF01D}"/>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1" name="Freeform: Shape 101">
              <a:extLst>
                <a:ext uri="{FF2B5EF4-FFF2-40B4-BE49-F238E27FC236}">
                  <a16:creationId xmlns:a16="http://schemas.microsoft.com/office/drawing/2014/main" id="{2C937F33-3CF1-B249-82AB-3ABC9D8A8B38}"/>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2" name="Freeform: Shape 102">
              <a:extLst>
                <a:ext uri="{FF2B5EF4-FFF2-40B4-BE49-F238E27FC236}">
                  <a16:creationId xmlns:a16="http://schemas.microsoft.com/office/drawing/2014/main" id="{AC343288-D075-5A48-A721-E069C1B7F0D0}"/>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
        <p:nvSpPr>
          <p:cNvPr id="14" name="Title 1">
            <a:extLst>
              <a:ext uri="{FF2B5EF4-FFF2-40B4-BE49-F238E27FC236}">
                <a16:creationId xmlns:a16="http://schemas.microsoft.com/office/drawing/2014/main" id="{C1EB5C4A-2CAE-A341-AEEF-1EB20118F471}"/>
              </a:ext>
            </a:extLst>
          </p:cNvPr>
          <p:cNvSpPr>
            <a:spLocks noGrp="1"/>
          </p:cNvSpPr>
          <p:nvPr>
            <p:ph type="title" hasCustomPrompt="1"/>
          </p:nvPr>
        </p:nvSpPr>
        <p:spPr bwMode="auto">
          <a:xfrm>
            <a:off x="695736" y="2690037"/>
            <a:ext cx="5990161" cy="684988"/>
          </a:xfrm>
          <a:prstGeom prst="rect">
            <a:avLst/>
          </a:prstGeom>
        </p:spPr>
        <p:txBody>
          <a:bodyPr anchor="b"/>
          <a:lstStyle>
            <a:lvl1pPr>
              <a:lnSpc>
                <a:spcPct val="100000"/>
              </a:lnSpc>
              <a:defRPr/>
            </a:lvl1pPr>
          </a:lstStyle>
          <a:p>
            <a:r>
              <a:rPr lang="en-US"/>
              <a:t>Click to edit master title style</a:t>
            </a:r>
          </a:p>
        </p:txBody>
      </p:sp>
    </p:spTree>
    <p:extLst>
      <p:ext uri="{BB962C8B-B14F-4D97-AF65-F5344CB8AC3E}">
        <p14:creationId xmlns:p14="http://schemas.microsoft.com/office/powerpoint/2010/main" val="1975715705"/>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Digital Transformation">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F05E4EA-328F-48AC-92DC-4ACBAAC144D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09849" y="2130518"/>
            <a:ext cx="6906488" cy="4730127"/>
          </a:xfrm>
          <a:prstGeom prst="rect">
            <a:avLst/>
          </a:prstGeom>
        </p:spPr>
      </p:pic>
      <p:sp>
        <p:nvSpPr>
          <p:cNvPr id="7" name="Title 1"/>
          <p:cNvSpPr>
            <a:spLocks noGrp="1"/>
          </p:cNvSpPr>
          <p:nvPr>
            <p:ph type="ctrTitle" hasCustomPrompt="1"/>
          </p:nvPr>
        </p:nvSpPr>
        <p:spPr bwMode="gray">
          <a:xfrm>
            <a:off x="685800" y="585216"/>
            <a:ext cx="10844784" cy="685800"/>
          </a:xfrm>
          <a:prstGeom prst="rect">
            <a:avLst/>
          </a:prstGeom>
        </p:spPr>
        <p:txBody>
          <a:bodyPr vert="horz" lIns="91440" tIns="0" rIns="91440" bIns="0" rtlCol="0" anchor="b" anchorCtr="0">
            <a:noAutofit/>
          </a:bodyPr>
          <a:lstStyle>
            <a:lvl1pPr>
              <a:defRPr lang="en-US" dirty="0">
                <a:solidFill>
                  <a:schemeClr val="tx1"/>
                </a:solidFill>
              </a:defRPr>
            </a:lvl1pPr>
          </a:lstStyle>
          <a:p>
            <a:pPr lvl="0"/>
            <a:r>
              <a:rPr lang="en-US"/>
              <a:t>Click to edit slide title style</a:t>
            </a:r>
          </a:p>
        </p:txBody>
      </p:sp>
      <p:sp>
        <p:nvSpPr>
          <p:cNvPr id="15" name="Footer Placeholder 4">
            <a:extLst>
              <a:ext uri="{FF2B5EF4-FFF2-40B4-BE49-F238E27FC236}">
                <a16:creationId xmlns:a16="http://schemas.microsoft.com/office/drawing/2014/main" id="{1BD073D8-8C30-4008-8365-BF26BFBDBE1A}"/>
              </a:ext>
            </a:extLst>
          </p:cNvPr>
          <p:cNvSpPr txBox="1">
            <a:spLocks/>
          </p:cNvSpPr>
          <p:nvPr userDrawn="1"/>
        </p:nvSpPr>
        <p:spPr bwMode="gray">
          <a:xfrm>
            <a:off x="5845556"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b="0" i="0" smtClean="0">
                <a:solidFill>
                  <a:schemeClr val="tx1"/>
                </a:solidFill>
                <a:latin typeface="+mn-lt"/>
                <a:ea typeface="Avenir Book" charset="0"/>
                <a:cs typeface="Arial" panose="020B0604020202020204" pitchFamily="34" charset="0"/>
              </a:rPr>
              <a:pPr algn="ctr"/>
              <a:t>‹#›</a:t>
            </a:fld>
            <a:endParaRPr lang="en-US" sz="600" b="0" i="0">
              <a:solidFill>
                <a:schemeClr val="tx1"/>
              </a:solidFill>
              <a:latin typeface="+mn-lt"/>
              <a:ea typeface="Avenir Book" charset="0"/>
              <a:cs typeface="Arial" panose="020B0604020202020204" pitchFamily="34" charset="0"/>
            </a:endParaRPr>
          </a:p>
        </p:txBody>
      </p:sp>
      <p:sp>
        <p:nvSpPr>
          <p:cNvPr id="6" name="Text Placeholder 5">
            <a:extLst>
              <a:ext uri="{FF2B5EF4-FFF2-40B4-BE49-F238E27FC236}">
                <a16:creationId xmlns:a16="http://schemas.microsoft.com/office/drawing/2014/main" id="{B8421AAD-3E1F-4D17-A056-28BBD6EEC0A9}"/>
              </a:ext>
            </a:extLst>
          </p:cNvPr>
          <p:cNvSpPr>
            <a:spLocks noGrp="1"/>
          </p:cNvSpPr>
          <p:nvPr>
            <p:ph type="body" sz="quarter" idx="12"/>
          </p:nvPr>
        </p:nvSpPr>
        <p:spPr>
          <a:xfrm>
            <a:off x="682643" y="1408112"/>
            <a:ext cx="3085292" cy="304800"/>
          </a:xfrm>
        </p:spPr>
        <p:txBody>
          <a:bodyPr anchor="b"/>
          <a:lstStyle>
            <a:lvl1pPr marL="0" indent="0" algn="l" defTabSz="457040" rtl="0" eaLnBrk="1" latinLnBrk="0" hangingPunct="1">
              <a:lnSpc>
                <a:spcPct val="100000"/>
              </a:lnSpc>
              <a:buNone/>
              <a:defRPr lang="en-US" sz="1000" b="1" kern="1200" dirty="0" smtClean="0">
                <a:solidFill>
                  <a:srgbClr val="81B5A1"/>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73" name="Text Placeholder 5">
            <a:extLst>
              <a:ext uri="{FF2B5EF4-FFF2-40B4-BE49-F238E27FC236}">
                <a16:creationId xmlns:a16="http://schemas.microsoft.com/office/drawing/2014/main" id="{F13162E3-EE53-4D93-B567-FCBB23DDAF8A}"/>
              </a:ext>
            </a:extLst>
          </p:cNvPr>
          <p:cNvSpPr>
            <a:spLocks noGrp="1"/>
          </p:cNvSpPr>
          <p:nvPr>
            <p:ph type="body" sz="quarter" idx="13"/>
          </p:nvPr>
        </p:nvSpPr>
        <p:spPr>
          <a:xfrm>
            <a:off x="682642" y="1726598"/>
            <a:ext cx="3085292" cy="656804"/>
          </a:xfrm>
        </p:spPr>
        <p:txBody>
          <a:bodyPr anchor="t"/>
          <a:lstStyle>
            <a:lvl1pPr marL="0" indent="0" algn="l" defTabSz="457040" rtl="0" eaLnBrk="1" latinLnBrk="0" hangingPunct="1">
              <a:lnSpc>
                <a:spcPct val="100000"/>
              </a:lnSpc>
              <a:spcBef>
                <a:spcPts val="600"/>
              </a:spcBef>
              <a:buClr>
                <a:srgbClr val="FFFFFF"/>
              </a:buClr>
              <a:buNone/>
              <a:defRPr lang="en-US" sz="1600" b="1" kern="1200" dirty="0" smtClean="0">
                <a:solidFill>
                  <a:srgbClr val="293E40"/>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74" name="Text Placeholder 5">
            <a:extLst>
              <a:ext uri="{FF2B5EF4-FFF2-40B4-BE49-F238E27FC236}">
                <a16:creationId xmlns:a16="http://schemas.microsoft.com/office/drawing/2014/main" id="{A8FFD70F-6448-4971-B107-26088A8DEC93}"/>
              </a:ext>
            </a:extLst>
          </p:cNvPr>
          <p:cNvSpPr>
            <a:spLocks noGrp="1"/>
          </p:cNvSpPr>
          <p:nvPr>
            <p:ph type="body" sz="quarter" idx="14"/>
          </p:nvPr>
        </p:nvSpPr>
        <p:spPr>
          <a:xfrm>
            <a:off x="682643" y="2799557"/>
            <a:ext cx="3085292" cy="304800"/>
          </a:xfrm>
        </p:spPr>
        <p:txBody>
          <a:bodyPr anchor="b"/>
          <a:lstStyle>
            <a:lvl1pPr marL="0" indent="0" algn="l" defTabSz="457040" rtl="0" eaLnBrk="1" latinLnBrk="0" hangingPunct="1">
              <a:lnSpc>
                <a:spcPct val="100000"/>
              </a:lnSpc>
              <a:buNone/>
              <a:defRPr lang="en-US" sz="1000" b="1" kern="1200" dirty="0" smtClean="0">
                <a:solidFill>
                  <a:srgbClr val="81B5A1"/>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75" name="Text Placeholder 5">
            <a:extLst>
              <a:ext uri="{FF2B5EF4-FFF2-40B4-BE49-F238E27FC236}">
                <a16:creationId xmlns:a16="http://schemas.microsoft.com/office/drawing/2014/main" id="{048F049B-6BF1-4EB6-85D1-56545B45CCCC}"/>
              </a:ext>
            </a:extLst>
          </p:cNvPr>
          <p:cNvSpPr>
            <a:spLocks noGrp="1"/>
          </p:cNvSpPr>
          <p:nvPr>
            <p:ph type="body" sz="quarter" idx="15"/>
          </p:nvPr>
        </p:nvSpPr>
        <p:spPr>
          <a:xfrm>
            <a:off x="682642" y="3097584"/>
            <a:ext cx="3085292" cy="656804"/>
          </a:xfrm>
        </p:spPr>
        <p:txBody>
          <a:bodyPr anchor="t"/>
          <a:lstStyle>
            <a:lvl1pPr marL="0" indent="0" algn="l" defTabSz="457040" rtl="0" eaLnBrk="1" latinLnBrk="0" hangingPunct="1">
              <a:lnSpc>
                <a:spcPct val="100000"/>
              </a:lnSpc>
              <a:spcBef>
                <a:spcPts val="600"/>
              </a:spcBef>
              <a:buClr>
                <a:srgbClr val="FFFFFF"/>
              </a:buClr>
              <a:buNone/>
              <a:defRPr lang="en-US" sz="1600" b="1" kern="1200" dirty="0" smtClean="0">
                <a:solidFill>
                  <a:srgbClr val="293E40"/>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76" name="Text Placeholder 5">
            <a:extLst>
              <a:ext uri="{FF2B5EF4-FFF2-40B4-BE49-F238E27FC236}">
                <a16:creationId xmlns:a16="http://schemas.microsoft.com/office/drawing/2014/main" id="{0A8EAB33-F5E7-44D2-A89D-D006AA2239B7}"/>
              </a:ext>
            </a:extLst>
          </p:cNvPr>
          <p:cNvSpPr>
            <a:spLocks noGrp="1"/>
          </p:cNvSpPr>
          <p:nvPr>
            <p:ph type="body" sz="quarter" idx="16"/>
          </p:nvPr>
        </p:nvSpPr>
        <p:spPr>
          <a:xfrm>
            <a:off x="682643" y="4445979"/>
            <a:ext cx="2793325" cy="304800"/>
          </a:xfrm>
        </p:spPr>
        <p:txBody>
          <a:bodyPr anchor="b"/>
          <a:lstStyle>
            <a:lvl1pPr marL="0" indent="0" algn="l" defTabSz="457040" rtl="0" eaLnBrk="1" latinLnBrk="0" hangingPunct="1">
              <a:lnSpc>
                <a:spcPct val="100000"/>
              </a:lnSpc>
              <a:buNone/>
              <a:defRPr lang="en-US" sz="1000" b="1" kern="1200" dirty="0" smtClean="0">
                <a:solidFill>
                  <a:srgbClr val="81B5A1"/>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77" name="Text Placeholder 5">
            <a:extLst>
              <a:ext uri="{FF2B5EF4-FFF2-40B4-BE49-F238E27FC236}">
                <a16:creationId xmlns:a16="http://schemas.microsoft.com/office/drawing/2014/main" id="{3A6B7581-2558-48D8-AB51-6194198E430C}"/>
              </a:ext>
            </a:extLst>
          </p:cNvPr>
          <p:cNvSpPr>
            <a:spLocks noGrp="1"/>
          </p:cNvSpPr>
          <p:nvPr>
            <p:ph type="body" sz="quarter" idx="17"/>
          </p:nvPr>
        </p:nvSpPr>
        <p:spPr>
          <a:xfrm>
            <a:off x="682642" y="4766876"/>
            <a:ext cx="2793325" cy="656804"/>
          </a:xfrm>
        </p:spPr>
        <p:txBody>
          <a:bodyPr anchor="t"/>
          <a:lstStyle>
            <a:lvl1pPr marL="0" indent="0" algn="l" defTabSz="457040" rtl="0" eaLnBrk="1" latinLnBrk="0" hangingPunct="1">
              <a:lnSpc>
                <a:spcPct val="100000"/>
              </a:lnSpc>
              <a:spcBef>
                <a:spcPts val="600"/>
              </a:spcBef>
              <a:buClr>
                <a:srgbClr val="FFFFFF"/>
              </a:buClr>
              <a:buNone/>
              <a:defRPr lang="en-US" sz="1600" b="1" kern="1200" dirty="0" smtClean="0">
                <a:solidFill>
                  <a:srgbClr val="293E40"/>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84" name="Text Placeholder 5">
            <a:extLst>
              <a:ext uri="{FF2B5EF4-FFF2-40B4-BE49-F238E27FC236}">
                <a16:creationId xmlns:a16="http://schemas.microsoft.com/office/drawing/2014/main" id="{29A230DF-3E3F-4340-AE9B-F847FCEB7A03}"/>
              </a:ext>
            </a:extLst>
          </p:cNvPr>
          <p:cNvSpPr>
            <a:spLocks noGrp="1"/>
          </p:cNvSpPr>
          <p:nvPr>
            <p:ph type="body" sz="quarter" idx="18"/>
          </p:nvPr>
        </p:nvSpPr>
        <p:spPr>
          <a:xfrm>
            <a:off x="8632955" y="1408112"/>
            <a:ext cx="3291751" cy="304800"/>
          </a:xfrm>
        </p:spPr>
        <p:txBody>
          <a:bodyPr anchor="b"/>
          <a:lstStyle>
            <a:lvl1pPr marL="0" indent="0" algn="l" defTabSz="457040" rtl="0" eaLnBrk="1" latinLnBrk="0" hangingPunct="1">
              <a:lnSpc>
                <a:spcPct val="100000"/>
              </a:lnSpc>
              <a:buNone/>
              <a:defRPr lang="en-US" sz="1000" b="1" kern="1200" dirty="0" smtClean="0">
                <a:solidFill>
                  <a:srgbClr val="81B5A1"/>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86" name="Text Placeholder 5">
            <a:extLst>
              <a:ext uri="{FF2B5EF4-FFF2-40B4-BE49-F238E27FC236}">
                <a16:creationId xmlns:a16="http://schemas.microsoft.com/office/drawing/2014/main" id="{F8A4BA3E-B858-4FED-9319-9AD9656E589E}"/>
              </a:ext>
            </a:extLst>
          </p:cNvPr>
          <p:cNvSpPr>
            <a:spLocks noGrp="1"/>
          </p:cNvSpPr>
          <p:nvPr>
            <p:ph type="body" sz="quarter" idx="20"/>
          </p:nvPr>
        </p:nvSpPr>
        <p:spPr>
          <a:xfrm>
            <a:off x="8632955" y="2799557"/>
            <a:ext cx="3291751" cy="304800"/>
          </a:xfrm>
        </p:spPr>
        <p:txBody>
          <a:bodyPr anchor="b"/>
          <a:lstStyle>
            <a:lvl1pPr marL="0" indent="0" algn="l" defTabSz="457040" rtl="0" eaLnBrk="1" latinLnBrk="0" hangingPunct="1">
              <a:lnSpc>
                <a:spcPct val="100000"/>
              </a:lnSpc>
              <a:buNone/>
              <a:defRPr lang="en-US" sz="1000" b="1" kern="1200" dirty="0" smtClean="0">
                <a:solidFill>
                  <a:srgbClr val="81B5A1"/>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88" name="Text Placeholder 5">
            <a:extLst>
              <a:ext uri="{FF2B5EF4-FFF2-40B4-BE49-F238E27FC236}">
                <a16:creationId xmlns:a16="http://schemas.microsoft.com/office/drawing/2014/main" id="{3E82AAD4-8F3D-4C16-9082-742FCB0DD821}"/>
              </a:ext>
            </a:extLst>
          </p:cNvPr>
          <p:cNvSpPr>
            <a:spLocks noGrp="1"/>
          </p:cNvSpPr>
          <p:nvPr>
            <p:ph type="body" sz="quarter" idx="22"/>
          </p:nvPr>
        </p:nvSpPr>
        <p:spPr>
          <a:xfrm>
            <a:off x="8632955" y="4445979"/>
            <a:ext cx="3291751" cy="304800"/>
          </a:xfrm>
        </p:spPr>
        <p:txBody>
          <a:bodyPr anchor="b"/>
          <a:lstStyle>
            <a:lvl1pPr marL="0" indent="0" algn="l" defTabSz="457040" rtl="0" eaLnBrk="1" latinLnBrk="0" hangingPunct="1">
              <a:lnSpc>
                <a:spcPct val="100000"/>
              </a:lnSpc>
              <a:buNone/>
              <a:defRPr lang="en-US" sz="1000" b="1" kern="1200" dirty="0" smtClean="0">
                <a:solidFill>
                  <a:srgbClr val="81B5A1"/>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25" name="Text Placeholder 5">
            <a:extLst>
              <a:ext uri="{FF2B5EF4-FFF2-40B4-BE49-F238E27FC236}">
                <a16:creationId xmlns:a16="http://schemas.microsoft.com/office/drawing/2014/main" id="{16B80318-53EF-4903-B737-9E8874B0C85C}"/>
              </a:ext>
            </a:extLst>
          </p:cNvPr>
          <p:cNvSpPr>
            <a:spLocks noGrp="1"/>
          </p:cNvSpPr>
          <p:nvPr>
            <p:ph type="body" sz="quarter" idx="23"/>
          </p:nvPr>
        </p:nvSpPr>
        <p:spPr>
          <a:xfrm>
            <a:off x="8630015" y="1726598"/>
            <a:ext cx="3291751" cy="656804"/>
          </a:xfrm>
        </p:spPr>
        <p:txBody>
          <a:bodyPr anchor="t"/>
          <a:lstStyle>
            <a:lvl1pPr marL="0" indent="0" algn="l" defTabSz="457040" rtl="0" eaLnBrk="1" latinLnBrk="0" hangingPunct="1">
              <a:lnSpc>
                <a:spcPct val="100000"/>
              </a:lnSpc>
              <a:spcBef>
                <a:spcPts val="600"/>
              </a:spcBef>
              <a:buClr>
                <a:srgbClr val="FFFFFF"/>
              </a:buClr>
              <a:buNone/>
              <a:defRPr lang="en-US" sz="1600" b="1" kern="1200" dirty="0" smtClean="0">
                <a:solidFill>
                  <a:srgbClr val="293E40"/>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26" name="Text Placeholder 5">
            <a:extLst>
              <a:ext uri="{FF2B5EF4-FFF2-40B4-BE49-F238E27FC236}">
                <a16:creationId xmlns:a16="http://schemas.microsoft.com/office/drawing/2014/main" id="{3653AA4E-9BCE-4C87-B0E7-8ADB6BFBC1E2}"/>
              </a:ext>
            </a:extLst>
          </p:cNvPr>
          <p:cNvSpPr>
            <a:spLocks noGrp="1"/>
          </p:cNvSpPr>
          <p:nvPr>
            <p:ph type="body" sz="quarter" idx="24"/>
          </p:nvPr>
        </p:nvSpPr>
        <p:spPr>
          <a:xfrm>
            <a:off x="8630015" y="3115632"/>
            <a:ext cx="3291751" cy="656804"/>
          </a:xfrm>
        </p:spPr>
        <p:txBody>
          <a:bodyPr anchor="t"/>
          <a:lstStyle>
            <a:lvl1pPr marL="0" indent="0" algn="l" defTabSz="457040" rtl="0" eaLnBrk="1" latinLnBrk="0" hangingPunct="1">
              <a:lnSpc>
                <a:spcPct val="100000"/>
              </a:lnSpc>
              <a:spcBef>
                <a:spcPts val="600"/>
              </a:spcBef>
              <a:buClr>
                <a:srgbClr val="FFFFFF"/>
              </a:buClr>
              <a:buNone/>
              <a:defRPr lang="en-US" sz="1600" b="1" kern="1200" dirty="0" smtClean="0">
                <a:solidFill>
                  <a:srgbClr val="293E40"/>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sp>
        <p:nvSpPr>
          <p:cNvPr id="27" name="Text Placeholder 5">
            <a:extLst>
              <a:ext uri="{FF2B5EF4-FFF2-40B4-BE49-F238E27FC236}">
                <a16:creationId xmlns:a16="http://schemas.microsoft.com/office/drawing/2014/main" id="{4AC62C91-968B-46D7-9B84-26B38D467C51}"/>
              </a:ext>
            </a:extLst>
          </p:cNvPr>
          <p:cNvSpPr>
            <a:spLocks noGrp="1"/>
          </p:cNvSpPr>
          <p:nvPr>
            <p:ph type="body" sz="quarter" idx="25"/>
          </p:nvPr>
        </p:nvSpPr>
        <p:spPr>
          <a:xfrm>
            <a:off x="8630016" y="4766876"/>
            <a:ext cx="3291751" cy="656804"/>
          </a:xfrm>
        </p:spPr>
        <p:txBody>
          <a:bodyPr anchor="t"/>
          <a:lstStyle>
            <a:lvl1pPr marL="0" indent="0" algn="l" defTabSz="457040" rtl="0" eaLnBrk="1" latinLnBrk="0" hangingPunct="1">
              <a:lnSpc>
                <a:spcPct val="100000"/>
              </a:lnSpc>
              <a:spcBef>
                <a:spcPts val="600"/>
              </a:spcBef>
              <a:buClr>
                <a:srgbClr val="FFFFFF"/>
              </a:buClr>
              <a:buNone/>
              <a:defRPr lang="en-US" sz="1600" b="1" kern="1200" dirty="0" smtClean="0">
                <a:solidFill>
                  <a:srgbClr val="293E40"/>
                </a:solidFill>
                <a:latin typeface="Century Gothic" panose="020B0502020202020204" pitchFamily="34" charset="0"/>
                <a:ea typeface="+mn-ea"/>
                <a:cs typeface="+mn-cs"/>
              </a:defRPr>
            </a:lvl1pPr>
            <a:lvl2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2pPr>
            <a:lvl3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3pPr>
            <a:lvl4pPr marL="0" indent="0" algn="l" defTabSz="457040" rtl="0" eaLnBrk="1" latinLnBrk="0" hangingPunct="1">
              <a:buNone/>
              <a:defRPr lang="en-US" sz="1000" b="1" kern="1200" dirty="0" smtClean="0">
                <a:solidFill>
                  <a:srgbClr val="81B5A1"/>
                </a:solidFill>
                <a:latin typeface="Century Gothic" panose="020B0502020202020204" pitchFamily="34" charset="0"/>
                <a:ea typeface="+mn-ea"/>
                <a:cs typeface="+mn-cs"/>
              </a:defRPr>
            </a:lvl4pPr>
            <a:lvl5pPr marL="0" indent="0" algn="l" defTabSz="457040" rtl="0" eaLnBrk="1" latinLnBrk="0" hangingPunct="1">
              <a:buNone/>
              <a:defRPr lang="en-US" sz="1000" b="1" kern="1200" dirty="0">
                <a:solidFill>
                  <a:srgbClr val="81B5A1"/>
                </a:solidFill>
                <a:latin typeface="Century Gothic" panose="020B0502020202020204" pitchFamily="34" charset="0"/>
                <a:ea typeface="+mn-ea"/>
                <a:cs typeface="+mn-cs"/>
              </a:defRPr>
            </a:lvl5pPr>
          </a:lstStyle>
          <a:p>
            <a:pPr lvl="0"/>
            <a:r>
              <a:rPr lang="en-US"/>
              <a:t>Click to edit Master text styles</a:t>
            </a:r>
          </a:p>
        </p:txBody>
      </p:sp>
      <p:grpSp>
        <p:nvGrpSpPr>
          <p:cNvPr id="17" name="Graphic 28">
            <a:extLst>
              <a:ext uri="{FF2B5EF4-FFF2-40B4-BE49-F238E27FC236}">
                <a16:creationId xmlns:a16="http://schemas.microsoft.com/office/drawing/2014/main" id="{6F51FE1B-C779-4FBA-8003-FE2561BA08AD}"/>
              </a:ext>
            </a:extLst>
          </p:cNvPr>
          <p:cNvGrpSpPr/>
          <p:nvPr userDrawn="1"/>
        </p:nvGrpSpPr>
        <p:grpSpPr bwMode="gray">
          <a:xfrm>
            <a:off x="648434" y="6025619"/>
            <a:ext cx="874824" cy="464318"/>
            <a:chOff x="3834550" y="2440725"/>
            <a:chExt cx="5419725" cy="2876550"/>
          </a:xfrm>
          <a:solidFill>
            <a:schemeClr val="tx1"/>
          </a:solidFill>
        </p:grpSpPr>
        <p:sp>
          <p:nvSpPr>
            <p:cNvPr id="18" name="Freeform: Shape 98">
              <a:extLst>
                <a:ext uri="{FF2B5EF4-FFF2-40B4-BE49-F238E27FC236}">
                  <a16:creationId xmlns:a16="http://schemas.microsoft.com/office/drawing/2014/main" id="{366E2A69-E15F-4B65-9115-7DD00FEFE920}"/>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9" name="Freeform: Shape 99">
              <a:extLst>
                <a:ext uri="{FF2B5EF4-FFF2-40B4-BE49-F238E27FC236}">
                  <a16:creationId xmlns:a16="http://schemas.microsoft.com/office/drawing/2014/main" id="{AF5FEB53-277E-4F8E-A352-7254419CDD59}"/>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20" name="Freeform: Shape 100">
              <a:extLst>
                <a:ext uri="{FF2B5EF4-FFF2-40B4-BE49-F238E27FC236}">
                  <a16:creationId xmlns:a16="http://schemas.microsoft.com/office/drawing/2014/main" id="{AB27FAEC-2E34-45C6-B322-6D4248AE49F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1" name="Freeform: Shape 101">
              <a:extLst>
                <a:ext uri="{FF2B5EF4-FFF2-40B4-BE49-F238E27FC236}">
                  <a16:creationId xmlns:a16="http://schemas.microsoft.com/office/drawing/2014/main" id="{440BEFCC-E809-4335-B6DE-51D648789BC5}"/>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102">
              <a:extLst>
                <a:ext uri="{FF2B5EF4-FFF2-40B4-BE49-F238E27FC236}">
                  <a16:creationId xmlns:a16="http://schemas.microsoft.com/office/drawing/2014/main" id="{36AAF41C-8A94-4B2F-8784-C1D4A6B86279}"/>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
        <p:nvSpPr>
          <p:cNvPr id="23" name="TextBox 22">
            <a:extLst>
              <a:ext uri="{FF2B5EF4-FFF2-40B4-BE49-F238E27FC236}">
                <a16:creationId xmlns:a16="http://schemas.microsoft.com/office/drawing/2014/main" id="{4199F316-80D6-48F8-AA10-B16A9AFE9894}"/>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tx1"/>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1054132567"/>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1_Now Platform">
    <p:bg bwMode="gray">
      <p:bgPr>
        <a:solidFill>
          <a:schemeClr val="accent1"/>
        </a:solidFill>
        <a:effectLst/>
      </p:bgPr>
    </p:bg>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68EAACC-CC43-D24D-A7E6-F9418E4BAE66}"/>
              </a:ext>
            </a:extLst>
          </p:cNvPr>
          <p:cNvSpPr>
            <a:spLocks noGrp="1"/>
          </p:cNvSpPr>
          <p:nvPr>
            <p:ph type="title"/>
          </p:nvPr>
        </p:nvSpPr>
        <p:spPr>
          <a:xfrm>
            <a:off x="718614" y="2200486"/>
            <a:ext cx="5990161" cy="684988"/>
          </a:xfrm>
          <a:prstGeom prst="rect">
            <a:avLst/>
          </a:prstGeom>
        </p:spPr>
        <p:txBody>
          <a:bodyPr anchor="b"/>
          <a:lstStyle>
            <a:lvl1pPr>
              <a:lnSpc>
                <a:spcPct val="100000"/>
              </a:lnSpc>
              <a:defRPr sz="4800">
                <a:solidFill>
                  <a:schemeClr val="tx1"/>
                </a:solidFill>
              </a:defRPr>
            </a:lvl1pPr>
          </a:lstStyle>
          <a:p>
            <a:r>
              <a:rPr lang="en-US"/>
              <a:t>Click to edit Master title style</a:t>
            </a:r>
          </a:p>
        </p:txBody>
      </p:sp>
      <p:pic>
        <p:nvPicPr>
          <p:cNvPr id="5" name="Picture 4">
            <a:extLst>
              <a:ext uri="{FF2B5EF4-FFF2-40B4-BE49-F238E27FC236}">
                <a16:creationId xmlns:a16="http://schemas.microsoft.com/office/drawing/2014/main" id="{3A65F67F-72D8-5047-8898-28F906A8E93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638"/>
          <a:stretch/>
        </p:blipFill>
        <p:spPr>
          <a:xfrm>
            <a:off x="3148100" y="0"/>
            <a:ext cx="9040726" cy="6858000"/>
          </a:xfrm>
          <a:prstGeom prst="rect">
            <a:avLst/>
          </a:prstGeom>
        </p:spPr>
      </p:pic>
      <p:grpSp>
        <p:nvGrpSpPr>
          <p:cNvPr id="17" name="Graphic 28">
            <a:extLst>
              <a:ext uri="{FF2B5EF4-FFF2-40B4-BE49-F238E27FC236}">
                <a16:creationId xmlns:a16="http://schemas.microsoft.com/office/drawing/2014/main" id="{6938A8EC-98BF-4E15-946B-9512D840AB1E}"/>
              </a:ext>
            </a:extLst>
          </p:cNvPr>
          <p:cNvGrpSpPr/>
          <p:nvPr userDrawn="1"/>
        </p:nvGrpSpPr>
        <p:grpSpPr bwMode="gray">
          <a:xfrm>
            <a:off x="648434" y="6025619"/>
            <a:ext cx="874824" cy="464318"/>
            <a:chOff x="3834550" y="2440725"/>
            <a:chExt cx="5419725" cy="2876550"/>
          </a:xfrm>
          <a:solidFill>
            <a:schemeClr val="tx1"/>
          </a:solidFill>
        </p:grpSpPr>
        <p:sp>
          <p:nvSpPr>
            <p:cNvPr id="18" name="Freeform: Shape 98">
              <a:extLst>
                <a:ext uri="{FF2B5EF4-FFF2-40B4-BE49-F238E27FC236}">
                  <a16:creationId xmlns:a16="http://schemas.microsoft.com/office/drawing/2014/main" id="{8B5482D0-4252-4C32-9F8E-CFF102942ADD}"/>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9" name="Freeform: Shape 99">
              <a:extLst>
                <a:ext uri="{FF2B5EF4-FFF2-40B4-BE49-F238E27FC236}">
                  <a16:creationId xmlns:a16="http://schemas.microsoft.com/office/drawing/2014/main" id="{118E5337-4E2F-41FE-A8E5-CE54213ED4ED}"/>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20" name="Freeform: Shape 100">
              <a:extLst>
                <a:ext uri="{FF2B5EF4-FFF2-40B4-BE49-F238E27FC236}">
                  <a16:creationId xmlns:a16="http://schemas.microsoft.com/office/drawing/2014/main" id="{6D6ECB99-ED4D-42D1-8BDA-10961A556FA4}"/>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1" name="Freeform: Shape 101">
              <a:extLst>
                <a:ext uri="{FF2B5EF4-FFF2-40B4-BE49-F238E27FC236}">
                  <a16:creationId xmlns:a16="http://schemas.microsoft.com/office/drawing/2014/main" id="{D5C24848-E7EF-4C79-B84F-7859BE242EAF}"/>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102">
              <a:extLst>
                <a:ext uri="{FF2B5EF4-FFF2-40B4-BE49-F238E27FC236}">
                  <a16:creationId xmlns:a16="http://schemas.microsoft.com/office/drawing/2014/main" id="{CBCC71F4-0D8D-4DA7-A402-899BD23FF9C4}"/>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1814505395"/>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_Now Platform with content">
    <p:bg bwMode="gray">
      <p:bgPr>
        <a:solidFill>
          <a:schemeClr val="accent1"/>
        </a:solidFill>
        <a:effectLst/>
      </p:bgPr>
    </p:bg>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68EAACC-CC43-D24D-A7E6-F9418E4BAE66}"/>
              </a:ext>
            </a:extLst>
          </p:cNvPr>
          <p:cNvSpPr>
            <a:spLocks noGrp="1"/>
          </p:cNvSpPr>
          <p:nvPr>
            <p:ph type="title"/>
          </p:nvPr>
        </p:nvSpPr>
        <p:spPr>
          <a:xfrm>
            <a:off x="695736" y="2136896"/>
            <a:ext cx="5990161" cy="684988"/>
          </a:xfrm>
          <a:prstGeom prst="rect">
            <a:avLst/>
          </a:prstGeom>
        </p:spPr>
        <p:txBody>
          <a:bodyPr anchor="b" anchorCtr="0"/>
          <a:lstStyle>
            <a:lvl1pPr>
              <a:lnSpc>
                <a:spcPct val="100000"/>
              </a:lnSpc>
              <a:defRPr>
                <a:solidFill>
                  <a:schemeClr val="tx1"/>
                </a:solidFill>
              </a:defRPr>
            </a:lvl1pPr>
          </a:lstStyle>
          <a:p>
            <a:r>
              <a:rPr lang="en-US"/>
              <a:t>Click to edit Master title style</a:t>
            </a:r>
          </a:p>
        </p:txBody>
      </p:sp>
      <p:sp>
        <p:nvSpPr>
          <p:cNvPr id="3" name="Text Placeholder 2">
            <a:extLst>
              <a:ext uri="{FF2B5EF4-FFF2-40B4-BE49-F238E27FC236}">
                <a16:creationId xmlns:a16="http://schemas.microsoft.com/office/drawing/2014/main" id="{8A879F9B-C5ED-0B4E-B2DC-FBAF529163E6}"/>
              </a:ext>
            </a:extLst>
          </p:cNvPr>
          <p:cNvSpPr>
            <a:spLocks noGrp="1"/>
          </p:cNvSpPr>
          <p:nvPr>
            <p:ph type="body" sz="quarter" idx="10"/>
          </p:nvPr>
        </p:nvSpPr>
        <p:spPr>
          <a:xfrm>
            <a:off x="785813" y="3079749"/>
            <a:ext cx="5370512" cy="1987081"/>
          </a:xfrm>
        </p:spPr>
        <p:txBody>
          <a:bodyPr anchor="t"/>
          <a:lstStyle>
            <a:lvl1pPr>
              <a:spcBef>
                <a:spcPts val="600"/>
              </a:spcBef>
              <a:buClr>
                <a:schemeClr val="tx1"/>
              </a:buClr>
              <a:defRPr>
                <a:solidFill>
                  <a:schemeClr val="tx1"/>
                </a:solidFill>
              </a:defRPr>
            </a:lvl1pPr>
            <a:lvl2pPr>
              <a:spcBef>
                <a:spcPts val="600"/>
              </a:spcBef>
              <a:buClr>
                <a:schemeClr val="tx1"/>
              </a:buClr>
              <a:defRPr>
                <a:solidFill>
                  <a:schemeClr val="tx1"/>
                </a:solidFill>
              </a:defRPr>
            </a:lvl2pPr>
            <a:lvl3pPr>
              <a:spcBef>
                <a:spcPts val="600"/>
              </a:spcBef>
              <a:buClr>
                <a:schemeClr val="tx1"/>
              </a:buClr>
              <a:defRPr>
                <a:solidFill>
                  <a:schemeClr val="tx1"/>
                </a:solidFill>
              </a:defRPr>
            </a:lvl3pPr>
            <a:lvl4pPr>
              <a:spcBef>
                <a:spcPts val="600"/>
              </a:spcBef>
              <a:buClr>
                <a:schemeClr val="tx1"/>
              </a:buClr>
              <a:defRPr>
                <a:solidFill>
                  <a:schemeClr val="tx1"/>
                </a:solidFill>
              </a:defRPr>
            </a:lvl4pPr>
            <a:lvl5pPr>
              <a:spcBef>
                <a:spcPts val="600"/>
              </a:spcBef>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9" name="BrandPortrait_12.png" descr="BrandPortrait_12.png">
            <a:extLst>
              <a:ext uri="{FF2B5EF4-FFF2-40B4-BE49-F238E27FC236}">
                <a16:creationId xmlns:a16="http://schemas.microsoft.com/office/drawing/2014/main" id="{5AF32B2C-892B-904A-8FD6-3F2911FAEB3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040759" y="-19953"/>
            <a:ext cx="11133444" cy="6858000"/>
          </a:xfrm>
          <a:prstGeom prst="rect">
            <a:avLst/>
          </a:prstGeom>
          <a:ln w="3175">
            <a:miter lim="400000"/>
          </a:ln>
        </p:spPr>
      </p:pic>
      <p:grpSp>
        <p:nvGrpSpPr>
          <p:cNvPr id="17" name="Graphic 28">
            <a:extLst>
              <a:ext uri="{FF2B5EF4-FFF2-40B4-BE49-F238E27FC236}">
                <a16:creationId xmlns:a16="http://schemas.microsoft.com/office/drawing/2014/main" id="{09CD5B07-01AB-455D-A81E-BA2C686E78F3}"/>
              </a:ext>
            </a:extLst>
          </p:cNvPr>
          <p:cNvGrpSpPr/>
          <p:nvPr userDrawn="1"/>
        </p:nvGrpSpPr>
        <p:grpSpPr bwMode="gray">
          <a:xfrm>
            <a:off x="648434" y="6025619"/>
            <a:ext cx="874824" cy="464318"/>
            <a:chOff x="3834550" y="2440725"/>
            <a:chExt cx="5419725" cy="2876550"/>
          </a:xfrm>
          <a:solidFill>
            <a:schemeClr val="tx1"/>
          </a:solidFill>
        </p:grpSpPr>
        <p:sp>
          <p:nvSpPr>
            <p:cNvPr id="18" name="Freeform: Shape 98">
              <a:extLst>
                <a:ext uri="{FF2B5EF4-FFF2-40B4-BE49-F238E27FC236}">
                  <a16:creationId xmlns:a16="http://schemas.microsoft.com/office/drawing/2014/main" id="{2B6983F3-265B-4148-B0E7-34826E702ACE}"/>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0" name="Freeform: Shape 99">
              <a:extLst>
                <a:ext uri="{FF2B5EF4-FFF2-40B4-BE49-F238E27FC236}">
                  <a16:creationId xmlns:a16="http://schemas.microsoft.com/office/drawing/2014/main" id="{8B4ACFE8-4261-428B-BA77-B7C1DE1B5CFC}"/>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21" name="Freeform: Shape 100">
              <a:extLst>
                <a:ext uri="{FF2B5EF4-FFF2-40B4-BE49-F238E27FC236}">
                  <a16:creationId xmlns:a16="http://schemas.microsoft.com/office/drawing/2014/main" id="{D19FE641-B99C-4E47-B9A1-C3501EBB9C0C}"/>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101">
              <a:extLst>
                <a:ext uri="{FF2B5EF4-FFF2-40B4-BE49-F238E27FC236}">
                  <a16:creationId xmlns:a16="http://schemas.microsoft.com/office/drawing/2014/main" id="{D56551B1-D3F1-4794-A69A-8ED67563F777}"/>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2">
              <a:extLst>
                <a:ext uri="{FF2B5EF4-FFF2-40B4-BE49-F238E27FC236}">
                  <a16:creationId xmlns:a16="http://schemas.microsoft.com/office/drawing/2014/main" id="{A1998499-EFA3-418A-9A72-889A02B812C8}"/>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4138069853"/>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Content with Illustrations">
    <p:bg bwMode="gray">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A4C6CB40-7B5F-4FCE-89E3-37EE5BF88495}"/>
              </a:ext>
            </a:extLst>
          </p:cNvPr>
          <p:cNvSpPr>
            <a:spLocks noGrp="1"/>
          </p:cNvSpPr>
          <p:nvPr>
            <p:ph type="ctrTitle" hasCustomPrompt="1"/>
          </p:nvPr>
        </p:nvSpPr>
        <p:spPr bwMode="gray">
          <a:xfrm>
            <a:off x="685800" y="585216"/>
            <a:ext cx="10844784" cy="685800"/>
          </a:xfrm>
          <a:prstGeom prst="rect">
            <a:avLst/>
          </a:prstGeom>
        </p:spPr>
        <p:txBody>
          <a:bodyPr vert="horz" lIns="91440" tIns="0" rIns="91440" bIns="0" rtlCol="0" anchor="b" anchorCtr="0">
            <a:noAutofit/>
          </a:bodyPr>
          <a:lstStyle>
            <a:lvl1pPr>
              <a:defRPr lang="en-US" dirty="0">
                <a:solidFill>
                  <a:schemeClr val="tx1"/>
                </a:solidFill>
              </a:defRPr>
            </a:lvl1pPr>
          </a:lstStyle>
          <a:p>
            <a:pPr lvl="0"/>
            <a:r>
              <a:rPr lang="en-US"/>
              <a:t>Click to edit slide title style</a:t>
            </a:r>
          </a:p>
        </p:txBody>
      </p:sp>
      <p:sp>
        <p:nvSpPr>
          <p:cNvPr id="21" name="Text Placeholder 2">
            <a:extLst>
              <a:ext uri="{FF2B5EF4-FFF2-40B4-BE49-F238E27FC236}">
                <a16:creationId xmlns:a16="http://schemas.microsoft.com/office/drawing/2014/main" id="{80A56E7D-653F-4CDB-A303-F9C1DB79EE1C}"/>
              </a:ext>
            </a:extLst>
          </p:cNvPr>
          <p:cNvSpPr>
            <a:spLocks noGrp="1"/>
          </p:cNvSpPr>
          <p:nvPr>
            <p:ph type="body" sz="quarter" idx="10" hasCustomPrompt="1"/>
          </p:nvPr>
        </p:nvSpPr>
        <p:spPr>
          <a:xfrm>
            <a:off x="694945" y="2536672"/>
            <a:ext cx="4845700" cy="3437484"/>
          </a:xfrm>
        </p:spPr>
        <p:txBody>
          <a:bodyPr/>
          <a:lstStyle>
            <a:lvl1pPr marL="0" indent="0" algn="l" defTabSz="457017" rtl="0" eaLnBrk="1" latinLnBrk="0" hangingPunct="1">
              <a:lnSpc>
                <a:spcPct val="100000"/>
              </a:lnSpc>
              <a:spcBef>
                <a:spcPts val="1200"/>
              </a:spcBef>
              <a:spcAft>
                <a:spcPts val="1200"/>
              </a:spcAft>
              <a:buClr>
                <a:schemeClr val="bg1"/>
              </a:buClr>
              <a:buFont typeface="Arial"/>
              <a:buNone/>
              <a:defRPr lang="en-US" sz="1800" strike="noStrike" kern="1200" dirty="0">
                <a:solidFill>
                  <a:schemeClr val="tx1"/>
                </a:solidFill>
                <a:latin typeface="Century Gothic" panose="020B0502020202020204" pitchFamily="34" charset="0"/>
                <a:ea typeface="Gilroy" pitchFamily="2" charset="77"/>
                <a:cs typeface="Gilroy" pitchFamily="2" charset="77"/>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pic>
        <p:nvPicPr>
          <p:cNvPr id="2" name="Picture 1">
            <a:extLst>
              <a:ext uri="{FF2B5EF4-FFF2-40B4-BE49-F238E27FC236}">
                <a16:creationId xmlns:a16="http://schemas.microsoft.com/office/drawing/2014/main" id="{287BE4A5-3D79-4ECF-B707-584FE5784B08}"/>
              </a:ext>
            </a:extLst>
          </p:cNvPr>
          <p:cNvPicPr>
            <a:picLocks noChangeAspect="1"/>
          </p:cNvPicPr>
          <p:nvPr userDrawn="1"/>
        </p:nvPicPr>
        <p:blipFill>
          <a:blip r:embed="rId2"/>
          <a:stretch>
            <a:fillRect/>
          </a:stretch>
        </p:blipFill>
        <p:spPr>
          <a:xfrm>
            <a:off x="5668476" y="2234846"/>
            <a:ext cx="6009497" cy="4243673"/>
          </a:xfrm>
          <a:prstGeom prst="rect">
            <a:avLst/>
          </a:prstGeom>
        </p:spPr>
      </p:pic>
      <p:grpSp>
        <p:nvGrpSpPr>
          <p:cNvPr id="26" name="Graphic 28">
            <a:extLst>
              <a:ext uri="{FF2B5EF4-FFF2-40B4-BE49-F238E27FC236}">
                <a16:creationId xmlns:a16="http://schemas.microsoft.com/office/drawing/2014/main" id="{8872065A-2867-4BE3-9E1F-B887A9744FF9}"/>
              </a:ext>
            </a:extLst>
          </p:cNvPr>
          <p:cNvGrpSpPr/>
          <p:nvPr userDrawn="1"/>
        </p:nvGrpSpPr>
        <p:grpSpPr bwMode="gray">
          <a:xfrm>
            <a:off x="648434" y="6025619"/>
            <a:ext cx="874824" cy="464318"/>
            <a:chOff x="3834550" y="2440725"/>
            <a:chExt cx="5419725" cy="2876550"/>
          </a:xfrm>
          <a:solidFill>
            <a:schemeClr val="tx1"/>
          </a:solidFill>
        </p:grpSpPr>
        <p:sp>
          <p:nvSpPr>
            <p:cNvPr id="27" name="Freeform: Shape 98">
              <a:extLst>
                <a:ext uri="{FF2B5EF4-FFF2-40B4-BE49-F238E27FC236}">
                  <a16:creationId xmlns:a16="http://schemas.microsoft.com/office/drawing/2014/main" id="{32027327-112E-4E80-801C-E19EEFC10B5E}"/>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8" name="Freeform: Shape 99">
              <a:extLst>
                <a:ext uri="{FF2B5EF4-FFF2-40B4-BE49-F238E27FC236}">
                  <a16:creationId xmlns:a16="http://schemas.microsoft.com/office/drawing/2014/main" id="{E93B20B8-60B8-4045-8830-2228A89A3FF2}"/>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29" name="Freeform: Shape 100">
              <a:extLst>
                <a:ext uri="{FF2B5EF4-FFF2-40B4-BE49-F238E27FC236}">
                  <a16:creationId xmlns:a16="http://schemas.microsoft.com/office/drawing/2014/main" id="{84D660DD-A8A7-4FA4-BDCE-4D956404ED0E}"/>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0" name="Freeform: Shape 101">
              <a:extLst>
                <a:ext uri="{FF2B5EF4-FFF2-40B4-BE49-F238E27FC236}">
                  <a16:creationId xmlns:a16="http://schemas.microsoft.com/office/drawing/2014/main" id="{78A5233C-43AB-4516-ABBA-7F05F45B4DF5}"/>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1" name="Freeform: Shape 102">
              <a:extLst>
                <a:ext uri="{FF2B5EF4-FFF2-40B4-BE49-F238E27FC236}">
                  <a16:creationId xmlns:a16="http://schemas.microsoft.com/office/drawing/2014/main" id="{C5904BF7-F47A-49A4-A16D-D3948A39AC2A}"/>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2991218472"/>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tats with Illustrations">
    <p:bg bwMode="gray">
      <p:bgPr>
        <a:solidFill>
          <a:srgbClr val="A7D4DF"/>
        </a:solidFill>
        <a:effectLst/>
      </p:bgPr>
    </p:bg>
    <p:spTree>
      <p:nvGrpSpPr>
        <p:cNvPr id="1" name=""/>
        <p:cNvGrpSpPr/>
        <p:nvPr/>
      </p:nvGrpSpPr>
      <p:grpSpPr>
        <a:xfrm>
          <a:off x="0" y="0"/>
          <a:ext cx="0" cy="0"/>
          <a:chOff x="0" y="0"/>
          <a:chExt cx="0" cy="0"/>
        </a:xfrm>
      </p:grpSpPr>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45556" y="6360539"/>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b="0" i="0" smtClean="0">
                <a:solidFill>
                  <a:schemeClr val="bg2"/>
                </a:solidFill>
                <a:latin typeface="+mn-lt"/>
                <a:ea typeface="Avenir Book" charset="0"/>
                <a:cs typeface="Arial" panose="020B0604020202020204" pitchFamily="34" charset="0"/>
              </a:rPr>
              <a:pPr algn="ctr"/>
              <a:t>‹#›</a:t>
            </a:fld>
            <a:endParaRPr lang="en-US" sz="600" b="0" i="0">
              <a:solidFill>
                <a:schemeClr val="bg2"/>
              </a:solidFill>
              <a:latin typeface="+mn-lt"/>
              <a:ea typeface="Avenir Book" charset="0"/>
              <a:cs typeface="Arial" panose="020B0604020202020204" pitchFamily="34" charset="0"/>
            </a:endParaRPr>
          </a:p>
        </p:txBody>
      </p:sp>
      <p:pic>
        <p:nvPicPr>
          <p:cNvPr id="3" name="Picture 2">
            <a:extLst>
              <a:ext uri="{FF2B5EF4-FFF2-40B4-BE49-F238E27FC236}">
                <a16:creationId xmlns:a16="http://schemas.microsoft.com/office/drawing/2014/main" id="{C0874BB0-740C-43D7-8BEC-E8B6E8356D25}"/>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4381437" y="1511741"/>
            <a:ext cx="7666028" cy="5346258"/>
          </a:xfrm>
          <a:prstGeom prst="rect">
            <a:avLst/>
          </a:prstGeom>
        </p:spPr>
      </p:pic>
      <p:sp>
        <p:nvSpPr>
          <p:cNvPr id="19" name="Title 1">
            <a:extLst>
              <a:ext uri="{FF2B5EF4-FFF2-40B4-BE49-F238E27FC236}">
                <a16:creationId xmlns:a16="http://schemas.microsoft.com/office/drawing/2014/main" id="{A4C6CB40-7B5F-4FCE-89E3-37EE5BF88495}"/>
              </a:ext>
            </a:extLst>
          </p:cNvPr>
          <p:cNvSpPr>
            <a:spLocks noGrp="1"/>
          </p:cNvSpPr>
          <p:nvPr>
            <p:ph type="ctrTitle" hasCustomPrompt="1"/>
          </p:nvPr>
        </p:nvSpPr>
        <p:spPr bwMode="gray">
          <a:xfrm>
            <a:off x="685800" y="585216"/>
            <a:ext cx="10844784" cy="685800"/>
          </a:xfrm>
          <a:prstGeom prst="rect">
            <a:avLst/>
          </a:prstGeom>
        </p:spPr>
        <p:txBody>
          <a:bodyPr vert="horz" lIns="91440" tIns="0" rIns="91440" bIns="0" rtlCol="0" anchor="b" anchorCtr="0">
            <a:noAutofit/>
          </a:bodyPr>
          <a:lstStyle>
            <a:lvl1pPr>
              <a:defRPr lang="en-US" dirty="0">
                <a:solidFill>
                  <a:schemeClr val="tx1"/>
                </a:solidFill>
              </a:defRPr>
            </a:lvl1pPr>
          </a:lstStyle>
          <a:p>
            <a:pPr lvl="0"/>
            <a:r>
              <a:rPr lang="en-US"/>
              <a:t>Click to edit slide title style</a:t>
            </a:r>
          </a:p>
        </p:txBody>
      </p:sp>
      <p:sp>
        <p:nvSpPr>
          <p:cNvPr id="11" name="Text Placeholder 10">
            <a:extLst>
              <a:ext uri="{FF2B5EF4-FFF2-40B4-BE49-F238E27FC236}">
                <a16:creationId xmlns:a16="http://schemas.microsoft.com/office/drawing/2014/main" id="{FA40DB5E-B50F-4BBA-8F23-62D48F303DE6}"/>
              </a:ext>
            </a:extLst>
          </p:cNvPr>
          <p:cNvSpPr>
            <a:spLocks noGrp="1"/>
          </p:cNvSpPr>
          <p:nvPr>
            <p:ph type="body" sz="quarter" idx="12"/>
          </p:nvPr>
        </p:nvSpPr>
        <p:spPr>
          <a:xfrm>
            <a:off x="706862" y="2161655"/>
            <a:ext cx="3277035" cy="406400"/>
          </a:xfrm>
        </p:spPr>
        <p:txBody>
          <a:bodyPr/>
          <a:lstStyle>
            <a:lvl1pPr marL="0" indent="0" algn="l" defTabSz="410775" rtl="0" eaLnBrk="1" latinLnBrk="0" hangingPunct="0">
              <a:lnSpc>
                <a:spcPct val="100000"/>
              </a:lnSpc>
              <a:buNone/>
              <a:defRPr lang="en-US" sz="1400" b="1" kern="0" spc="0" dirty="0">
                <a:solidFill>
                  <a:schemeClr val="tx1"/>
                </a:solidFill>
                <a:latin typeface="Century Gothic" panose="020B0502020202020204" pitchFamily="34" charset="0"/>
                <a:ea typeface="+mj-ea"/>
                <a:cs typeface="+mj-cs"/>
                <a:sym typeface="Gilroy"/>
              </a:defRPr>
            </a:lvl1pPr>
          </a:lstStyle>
          <a:p>
            <a:pPr lvl="0"/>
            <a:r>
              <a:rPr lang="en-US"/>
              <a:t>Click to edit</a:t>
            </a:r>
          </a:p>
        </p:txBody>
      </p:sp>
      <p:sp>
        <p:nvSpPr>
          <p:cNvPr id="29" name="Text Placeholder 10">
            <a:extLst>
              <a:ext uri="{FF2B5EF4-FFF2-40B4-BE49-F238E27FC236}">
                <a16:creationId xmlns:a16="http://schemas.microsoft.com/office/drawing/2014/main" id="{4375BF28-870E-4E2F-8011-3A26A36E6A96}"/>
              </a:ext>
            </a:extLst>
          </p:cNvPr>
          <p:cNvSpPr>
            <a:spLocks noGrp="1"/>
          </p:cNvSpPr>
          <p:nvPr>
            <p:ph type="body" sz="quarter" idx="14"/>
          </p:nvPr>
        </p:nvSpPr>
        <p:spPr>
          <a:xfrm>
            <a:off x="706862" y="3238447"/>
            <a:ext cx="3277035" cy="406400"/>
          </a:xfrm>
        </p:spPr>
        <p:txBody>
          <a:bodyPr/>
          <a:lstStyle>
            <a:lvl1pPr marL="0" indent="0" algn="l" defTabSz="410775" rtl="0" eaLnBrk="1" latinLnBrk="0" hangingPunct="0">
              <a:lnSpc>
                <a:spcPct val="100000"/>
              </a:lnSpc>
              <a:buNone/>
              <a:defRPr lang="en-US" sz="1400" b="0" kern="0" spc="0" dirty="0">
                <a:solidFill>
                  <a:schemeClr val="tx1"/>
                </a:solidFill>
                <a:latin typeface="Century Gothic" panose="020B0502020202020204" pitchFamily="34" charset="0"/>
                <a:ea typeface="+mj-ea"/>
                <a:cs typeface="+mj-cs"/>
                <a:sym typeface="Gilroy"/>
              </a:defRPr>
            </a:lvl1pPr>
          </a:lstStyle>
          <a:p>
            <a:pPr lvl="0"/>
            <a:r>
              <a:rPr lang="en-US"/>
              <a:t>Click to edit</a:t>
            </a:r>
          </a:p>
        </p:txBody>
      </p:sp>
      <p:sp>
        <p:nvSpPr>
          <p:cNvPr id="31" name="Text Placeholder 10">
            <a:extLst>
              <a:ext uri="{FF2B5EF4-FFF2-40B4-BE49-F238E27FC236}">
                <a16:creationId xmlns:a16="http://schemas.microsoft.com/office/drawing/2014/main" id="{CEE2342D-32A8-44FB-B2EF-6C170001AFEE}"/>
              </a:ext>
            </a:extLst>
          </p:cNvPr>
          <p:cNvSpPr>
            <a:spLocks noGrp="1"/>
          </p:cNvSpPr>
          <p:nvPr>
            <p:ph type="body" sz="quarter" idx="16" hasCustomPrompt="1"/>
          </p:nvPr>
        </p:nvSpPr>
        <p:spPr>
          <a:xfrm>
            <a:off x="706862" y="2400452"/>
            <a:ext cx="3277035" cy="1015663"/>
          </a:xfrm>
          <a:noFill/>
        </p:spPr>
        <p:txBody>
          <a:bodyPr wrap="square" rtlCol="0">
            <a:spAutoFit/>
          </a:bodyPr>
          <a:lstStyle>
            <a:lvl1pPr marL="0" indent="0">
              <a:lnSpc>
                <a:spcPct val="100000"/>
              </a:lnSpc>
              <a:buNone/>
              <a:defRPr lang="en-US" sz="6000" b="1" dirty="0">
                <a:solidFill>
                  <a:schemeClr val="tx1"/>
                </a:solidFill>
                <a:ea typeface="+mn-ea"/>
                <a:cs typeface="+mn-cs"/>
              </a:defRPr>
            </a:lvl1pPr>
          </a:lstStyle>
          <a:p>
            <a:pPr marL="0" lvl="0" defTabSz="457040">
              <a:spcBef>
                <a:spcPts val="600"/>
              </a:spcBef>
            </a:pPr>
            <a:r>
              <a:rPr lang="en-US"/>
              <a:t>Stat</a:t>
            </a:r>
          </a:p>
        </p:txBody>
      </p:sp>
      <p:sp>
        <p:nvSpPr>
          <p:cNvPr id="34" name="Text Placeholder 10">
            <a:extLst>
              <a:ext uri="{FF2B5EF4-FFF2-40B4-BE49-F238E27FC236}">
                <a16:creationId xmlns:a16="http://schemas.microsoft.com/office/drawing/2014/main" id="{224AA2F3-80D0-46E4-85CF-4BA9E584DB4A}"/>
              </a:ext>
            </a:extLst>
          </p:cNvPr>
          <p:cNvSpPr>
            <a:spLocks noGrp="1"/>
          </p:cNvSpPr>
          <p:nvPr>
            <p:ph type="body" sz="quarter" idx="17"/>
          </p:nvPr>
        </p:nvSpPr>
        <p:spPr>
          <a:xfrm>
            <a:off x="706862" y="4189529"/>
            <a:ext cx="3277035" cy="406400"/>
          </a:xfrm>
        </p:spPr>
        <p:txBody>
          <a:bodyPr/>
          <a:lstStyle>
            <a:lvl1pPr marL="0" indent="0" algn="l" defTabSz="410775" rtl="0" eaLnBrk="1" latinLnBrk="0" hangingPunct="0">
              <a:lnSpc>
                <a:spcPct val="100000"/>
              </a:lnSpc>
              <a:buNone/>
              <a:defRPr lang="en-US" sz="1400" b="1" kern="0" spc="0" dirty="0">
                <a:solidFill>
                  <a:schemeClr val="tx1"/>
                </a:solidFill>
                <a:latin typeface="Century Gothic" panose="020B0502020202020204" pitchFamily="34" charset="0"/>
                <a:ea typeface="+mj-ea"/>
                <a:cs typeface="+mj-cs"/>
                <a:sym typeface="Gilroy"/>
              </a:defRPr>
            </a:lvl1pPr>
          </a:lstStyle>
          <a:p>
            <a:pPr lvl="0"/>
            <a:r>
              <a:rPr lang="en-US"/>
              <a:t>Click to edit</a:t>
            </a:r>
          </a:p>
        </p:txBody>
      </p:sp>
      <p:sp>
        <p:nvSpPr>
          <p:cNvPr id="35" name="Text Placeholder 10">
            <a:extLst>
              <a:ext uri="{FF2B5EF4-FFF2-40B4-BE49-F238E27FC236}">
                <a16:creationId xmlns:a16="http://schemas.microsoft.com/office/drawing/2014/main" id="{73211286-C938-4FC1-A09D-99044B10DC62}"/>
              </a:ext>
            </a:extLst>
          </p:cNvPr>
          <p:cNvSpPr>
            <a:spLocks noGrp="1"/>
          </p:cNvSpPr>
          <p:nvPr>
            <p:ph type="body" sz="quarter" idx="18"/>
          </p:nvPr>
        </p:nvSpPr>
        <p:spPr>
          <a:xfrm>
            <a:off x="706862" y="5277232"/>
            <a:ext cx="3277035" cy="406400"/>
          </a:xfrm>
        </p:spPr>
        <p:txBody>
          <a:bodyPr/>
          <a:lstStyle>
            <a:lvl1pPr marL="0" indent="0" algn="l" defTabSz="410775" rtl="0" eaLnBrk="1" latinLnBrk="0" hangingPunct="0">
              <a:lnSpc>
                <a:spcPct val="100000"/>
              </a:lnSpc>
              <a:buNone/>
              <a:defRPr lang="en-US" sz="1400" b="0" kern="0" spc="0" dirty="0">
                <a:solidFill>
                  <a:schemeClr val="tx1"/>
                </a:solidFill>
                <a:latin typeface="Century Gothic" panose="020B0502020202020204" pitchFamily="34" charset="0"/>
                <a:ea typeface="+mj-ea"/>
                <a:cs typeface="+mj-cs"/>
                <a:sym typeface="Gilroy"/>
              </a:defRPr>
            </a:lvl1pPr>
          </a:lstStyle>
          <a:p>
            <a:pPr lvl="0"/>
            <a:r>
              <a:rPr lang="en-US"/>
              <a:t>Click to edit</a:t>
            </a:r>
          </a:p>
        </p:txBody>
      </p:sp>
      <p:sp>
        <p:nvSpPr>
          <p:cNvPr id="36" name="Text Placeholder 10">
            <a:extLst>
              <a:ext uri="{FF2B5EF4-FFF2-40B4-BE49-F238E27FC236}">
                <a16:creationId xmlns:a16="http://schemas.microsoft.com/office/drawing/2014/main" id="{BC9A129F-9321-4BD2-A4F3-14692B3B9CF1}"/>
              </a:ext>
            </a:extLst>
          </p:cNvPr>
          <p:cNvSpPr>
            <a:spLocks noGrp="1"/>
          </p:cNvSpPr>
          <p:nvPr>
            <p:ph type="body" sz="quarter" idx="19" hasCustomPrompt="1"/>
          </p:nvPr>
        </p:nvSpPr>
        <p:spPr>
          <a:xfrm>
            <a:off x="706862" y="4451573"/>
            <a:ext cx="3277035" cy="1015663"/>
          </a:xfrm>
          <a:noFill/>
        </p:spPr>
        <p:txBody>
          <a:bodyPr wrap="square" rtlCol="0">
            <a:spAutoFit/>
          </a:bodyPr>
          <a:lstStyle>
            <a:lvl1pPr marL="0" indent="0">
              <a:lnSpc>
                <a:spcPct val="100000"/>
              </a:lnSpc>
              <a:buNone/>
              <a:defRPr lang="en-US" sz="6000" b="1" dirty="0">
                <a:solidFill>
                  <a:schemeClr val="tx1"/>
                </a:solidFill>
                <a:ea typeface="+mn-ea"/>
                <a:cs typeface="+mn-cs"/>
              </a:defRPr>
            </a:lvl1pPr>
          </a:lstStyle>
          <a:p>
            <a:pPr marL="0" lvl="0" defTabSz="457040">
              <a:spcBef>
                <a:spcPts val="600"/>
              </a:spcBef>
            </a:pPr>
            <a:r>
              <a:rPr lang="en-US"/>
              <a:t>Stat</a:t>
            </a:r>
          </a:p>
        </p:txBody>
      </p:sp>
      <p:grpSp>
        <p:nvGrpSpPr>
          <p:cNvPr id="17" name="Graphic 28">
            <a:extLst>
              <a:ext uri="{FF2B5EF4-FFF2-40B4-BE49-F238E27FC236}">
                <a16:creationId xmlns:a16="http://schemas.microsoft.com/office/drawing/2014/main" id="{D19F48D6-85C0-451F-8E3E-95C93E91BE23}"/>
              </a:ext>
            </a:extLst>
          </p:cNvPr>
          <p:cNvGrpSpPr/>
          <p:nvPr userDrawn="1"/>
        </p:nvGrpSpPr>
        <p:grpSpPr bwMode="gray">
          <a:xfrm>
            <a:off x="648434" y="6025619"/>
            <a:ext cx="874824" cy="464318"/>
            <a:chOff x="3834550" y="2440725"/>
            <a:chExt cx="5419725" cy="2876550"/>
          </a:xfrm>
          <a:solidFill>
            <a:schemeClr val="tx1"/>
          </a:solidFill>
        </p:grpSpPr>
        <p:sp>
          <p:nvSpPr>
            <p:cNvPr id="18" name="Freeform: Shape 98">
              <a:extLst>
                <a:ext uri="{FF2B5EF4-FFF2-40B4-BE49-F238E27FC236}">
                  <a16:creationId xmlns:a16="http://schemas.microsoft.com/office/drawing/2014/main" id="{ACF336F8-DBAE-412C-AC9C-51D6C978D229}"/>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0" name="Freeform: Shape 99">
              <a:extLst>
                <a:ext uri="{FF2B5EF4-FFF2-40B4-BE49-F238E27FC236}">
                  <a16:creationId xmlns:a16="http://schemas.microsoft.com/office/drawing/2014/main" id="{D44DED98-DB02-47F5-9C71-4019DCA20091}"/>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latin typeface="Century Gothic" panose="020B0502020202020204" pitchFamily="34" charset="0"/>
              </a:endParaRPr>
            </a:p>
          </p:txBody>
        </p:sp>
        <p:sp>
          <p:nvSpPr>
            <p:cNvPr id="21" name="Freeform: Shape 100">
              <a:extLst>
                <a:ext uri="{FF2B5EF4-FFF2-40B4-BE49-F238E27FC236}">
                  <a16:creationId xmlns:a16="http://schemas.microsoft.com/office/drawing/2014/main" id="{AE40653A-C402-4922-BDF4-6892F5BABB0C}"/>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101">
              <a:extLst>
                <a:ext uri="{FF2B5EF4-FFF2-40B4-BE49-F238E27FC236}">
                  <a16:creationId xmlns:a16="http://schemas.microsoft.com/office/drawing/2014/main" id="{97DAAD2B-CBFB-4BE4-80D2-D2CB0499E149}"/>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2">
              <a:extLst>
                <a:ext uri="{FF2B5EF4-FFF2-40B4-BE49-F238E27FC236}">
                  <a16:creationId xmlns:a16="http://schemas.microsoft.com/office/drawing/2014/main" id="{DCBC4E4E-48AA-4D4D-8215-91F8A8947ACA}"/>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2898662862"/>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Fireside Chat">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4" name="Picture 3" descr="A picture containing icon&#10;&#10;Description automatically generated">
            <a:extLst>
              <a:ext uri="{FF2B5EF4-FFF2-40B4-BE49-F238E27FC236}">
                <a16:creationId xmlns:a16="http://schemas.microsoft.com/office/drawing/2014/main" id="{CFA61DE8-D5DC-6041-A5A1-D20DB805018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703411" y="1569510"/>
            <a:ext cx="6701415" cy="1336386"/>
          </a:xfrm>
          <a:prstGeom prst="rect">
            <a:avLst/>
          </a:prstGeom>
        </p:spPr>
        <p:txBody>
          <a:bodyPr anchor="b" anchorCtr="0"/>
          <a:lstStyle>
            <a:lvl1pPr algn="l" defTabSz="457017" rtl="0" eaLnBrk="1" latinLnBrk="0" hangingPunct="1">
              <a:lnSpc>
                <a:spcPct val="100000"/>
              </a:lnSpc>
              <a:spcBef>
                <a:spcPts val="0"/>
              </a:spcBef>
              <a:buNone/>
              <a:defRPr lang="en-US" sz="50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grpSp>
        <p:nvGrpSpPr>
          <p:cNvPr id="31" name="Graphic 28">
            <a:extLst>
              <a:ext uri="{FF2B5EF4-FFF2-40B4-BE49-F238E27FC236}">
                <a16:creationId xmlns:a16="http://schemas.microsoft.com/office/drawing/2014/main" id="{D04B1A61-2052-4ECE-A8F1-76B384690DA9}"/>
              </a:ext>
            </a:extLst>
          </p:cNvPr>
          <p:cNvGrpSpPr/>
          <p:nvPr userDrawn="1"/>
        </p:nvGrpSpPr>
        <p:grpSpPr bwMode="gray">
          <a:xfrm>
            <a:off x="648434" y="6025619"/>
            <a:ext cx="874824" cy="464318"/>
            <a:chOff x="3834550" y="2440725"/>
            <a:chExt cx="5419725" cy="2876550"/>
          </a:xfrm>
          <a:solidFill>
            <a:schemeClr val="tx1"/>
          </a:solidFill>
        </p:grpSpPr>
        <p:sp>
          <p:nvSpPr>
            <p:cNvPr id="33" name="Freeform: Shape 98">
              <a:extLst>
                <a:ext uri="{FF2B5EF4-FFF2-40B4-BE49-F238E27FC236}">
                  <a16:creationId xmlns:a16="http://schemas.microsoft.com/office/drawing/2014/main" id="{CBA56E97-1750-41FA-AD8A-445E48A3AB30}"/>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35" name="Freeform: Shape 99">
              <a:extLst>
                <a:ext uri="{FF2B5EF4-FFF2-40B4-BE49-F238E27FC236}">
                  <a16:creationId xmlns:a16="http://schemas.microsoft.com/office/drawing/2014/main" id="{9EAAB4F6-DDAA-4D87-9C82-77F39E2B833A}"/>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45" name="Freeform: Shape 100">
              <a:extLst>
                <a:ext uri="{FF2B5EF4-FFF2-40B4-BE49-F238E27FC236}">
                  <a16:creationId xmlns:a16="http://schemas.microsoft.com/office/drawing/2014/main" id="{6B0B0DCD-6891-4464-B5E5-DB16F5D225C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49" name="Freeform: Shape 101">
              <a:extLst>
                <a:ext uri="{FF2B5EF4-FFF2-40B4-BE49-F238E27FC236}">
                  <a16:creationId xmlns:a16="http://schemas.microsoft.com/office/drawing/2014/main" id="{9C9D4826-9C98-4EB4-9243-FCA76F7F8417}"/>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50" name="Freeform: Shape 102">
              <a:extLst>
                <a:ext uri="{FF2B5EF4-FFF2-40B4-BE49-F238E27FC236}">
                  <a16:creationId xmlns:a16="http://schemas.microsoft.com/office/drawing/2014/main" id="{2EFCC49C-57DD-47C4-B277-3F32BCC1C150}"/>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2270094766"/>
      </p:ext>
    </p:extLst>
  </p:cSld>
  <p:clrMapOvr>
    <a:masterClrMapping/>
  </p:clrMapOvr>
  <p:transition>
    <p:fade/>
  </p:transition>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ection_Slide_1">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6" name="Picture 5" descr="A picture containing icon&#10;&#10;Description automatically generated">
            <a:extLst>
              <a:ext uri="{FF2B5EF4-FFF2-40B4-BE49-F238E27FC236}">
                <a16:creationId xmlns:a16="http://schemas.microsoft.com/office/drawing/2014/main" id="{8D95FF11-F480-324E-9C8A-5962068B8AA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7" name="Title 1"/>
          <p:cNvSpPr>
            <a:spLocks noGrp="1"/>
          </p:cNvSpPr>
          <p:nvPr>
            <p:ph type="ctrTitle" hasCustomPrompt="1"/>
          </p:nvPr>
        </p:nvSpPr>
        <p:spPr bwMode="gray">
          <a:xfrm>
            <a:off x="682572" y="2304228"/>
            <a:ext cx="6696128" cy="1336386"/>
          </a:xfrm>
          <a:prstGeom prst="rect">
            <a:avLst/>
          </a:prstGeom>
        </p:spPr>
        <p:txBody>
          <a:bodyPr anchor="b" anchorCtr="0"/>
          <a:lstStyle>
            <a:lvl1pPr algn="l" defTabSz="457017" rtl="0" eaLnBrk="1" latinLnBrk="0" hangingPunct="1">
              <a:lnSpc>
                <a:spcPct val="100000"/>
              </a:lnSpc>
              <a:spcBef>
                <a:spcPts val="0"/>
              </a:spcBef>
              <a:buNone/>
              <a:defRPr lang="en-US" sz="50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3" name="Footer Placeholder 4">
            <a:extLst>
              <a:ext uri="{FF2B5EF4-FFF2-40B4-BE49-F238E27FC236}">
                <a16:creationId xmlns:a16="http://schemas.microsoft.com/office/drawing/2014/main" id="{8FF9605C-DEEA-5B45-92E4-8A1CDA85EDD2}"/>
              </a:ext>
            </a:extLst>
          </p:cNvPr>
          <p:cNvSpPr txBox="1">
            <a:spLocks/>
          </p:cNvSpPr>
          <p:nvPr userDrawn="1"/>
        </p:nvSpPr>
        <p:spPr bwMode="gray">
          <a:xfrm>
            <a:off x="5845556"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b="0" i="0" smtClean="0">
                <a:solidFill>
                  <a:schemeClr val="bg1"/>
                </a:solidFill>
                <a:latin typeface="+mn-lt"/>
                <a:ea typeface="Avenir Book" charset="0"/>
                <a:cs typeface="Arial" panose="020B0604020202020204" pitchFamily="34" charset="0"/>
              </a:rPr>
              <a:pPr algn="ctr"/>
              <a:t>‹#›</a:t>
            </a:fld>
            <a:endParaRPr lang="en-US" sz="600" b="0" i="0">
              <a:solidFill>
                <a:schemeClr val="bg1"/>
              </a:solidFill>
              <a:latin typeface="+mn-lt"/>
              <a:ea typeface="Avenir Book" charset="0"/>
              <a:cs typeface="Arial" panose="020B0604020202020204" pitchFamily="34" charset="0"/>
            </a:endParaRPr>
          </a:p>
        </p:txBody>
      </p:sp>
      <p:grpSp>
        <p:nvGrpSpPr>
          <p:cNvPr id="14" name="Graphic 28">
            <a:extLst>
              <a:ext uri="{FF2B5EF4-FFF2-40B4-BE49-F238E27FC236}">
                <a16:creationId xmlns:a16="http://schemas.microsoft.com/office/drawing/2014/main" id="{78420D74-B871-4357-86E7-B7923DFA74E0}"/>
              </a:ext>
            </a:extLst>
          </p:cNvPr>
          <p:cNvGrpSpPr/>
          <p:nvPr userDrawn="1"/>
        </p:nvGrpSpPr>
        <p:grpSpPr bwMode="gray">
          <a:xfrm>
            <a:off x="648434" y="6025619"/>
            <a:ext cx="874824" cy="464318"/>
            <a:chOff x="3834550" y="2440725"/>
            <a:chExt cx="5419725" cy="2876550"/>
          </a:xfrm>
          <a:solidFill>
            <a:schemeClr val="tx1"/>
          </a:solidFill>
        </p:grpSpPr>
        <p:sp>
          <p:nvSpPr>
            <p:cNvPr id="21" name="Freeform: Shape 98">
              <a:extLst>
                <a:ext uri="{FF2B5EF4-FFF2-40B4-BE49-F238E27FC236}">
                  <a16:creationId xmlns:a16="http://schemas.microsoft.com/office/drawing/2014/main" id="{8DAC4F90-3F74-46A7-B486-74D9D1E7871B}"/>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99">
              <a:extLst>
                <a:ext uri="{FF2B5EF4-FFF2-40B4-BE49-F238E27FC236}">
                  <a16:creationId xmlns:a16="http://schemas.microsoft.com/office/drawing/2014/main" id="{B7E0E97A-9DE6-48CF-9C46-B45CCD51A6D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0">
              <a:extLst>
                <a:ext uri="{FF2B5EF4-FFF2-40B4-BE49-F238E27FC236}">
                  <a16:creationId xmlns:a16="http://schemas.microsoft.com/office/drawing/2014/main" id="{993BE913-FC8B-4CFC-866E-70A2D6BE631C}"/>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4" name="Freeform: Shape 101">
              <a:extLst>
                <a:ext uri="{FF2B5EF4-FFF2-40B4-BE49-F238E27FC236}">
                  <a16:creationId xmlns:a16="http://schemas.microsoft.com/office/drawing/2014/main" id="{78BCD503-56DD-4694-84E5-6B3524A163CB}"/>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5" name="Freeform: Shape 102">
              <a:extLst>
                <a:ext uri="{FF2B5EF4-FFF2-40B4-BE49-F238E27FC236}">
                  <a16:creationId xmlns:a16="http://schemas.microsoft.com/office/drawing/2014/main" id="{BAA84D49-8DD9-4811-AE9E-AB9421A34553}"/>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
        <p:nvSpPr>
          <p:cNvPr id="12" name="Text Placeholder 2">
            <a:extLst>
              <a:ext uri="{FF2B5EF4-FFF2-40B4-BE49-F238E27FC236}">
                <a16:creationId xmlns:a16="http://schemas.microsoft.com/office/drawing/2014/main" id="{E2939600-42E6-CC43-AD52-5DEFDD0375F8}"/>
              </a:ext>
            </a:extLst>
          </p:cNvPr>
          <p:cNvSpPr>
            <a:spLocks noGrp="1"/>
          </p:cNvSpPr>
          <p:nvPr>
            <p:ph type="body" sz="quarter" idx="10" hasCustomPrompt="1"/>
          </p:nvPr>
        </p:nvSpPr>
        <p:spPr>
          <a:xfrm>
            <a:off x="682570" y="4093505"/>
            <a:ext cx="6696129" cy="789637"/>
          </a:xfrm>
        </p:spPr>
        <p:txBody>
          <a:bodyPr/>
          <a:lstStyle>
            <a:lvl1pPr marL="0" indent="0">
              <a:lnSpc>
                <a:spcPct val="100000"/>
              </a:lnSpc>
              <a:spcBef>
                <a:spcPts val="2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Tree>
    <p:extLst>
      <p:ext uri="{BB962C8B-B14F-4D97-AF65-F5344CB8AC3E}">
        <p14:creationId xmlns:p14="http://schemas.microsoft.com/office/powerpoint/2010/main" val="846426872"/>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Agenda">
    <p:bg bwMode="gray">
      <p:bgPr>
        <a:solidFill>
          <a:schemeClr val="tx1"/>
        </a:solidFill>
        <a:effectLst/>
      </p:bgPr>
    </p:bg>
    <p:spTree>
      <p:nvGrpSpPr>
        <p:cNvPr id="1" name=""/>
        <p:cNvGrpSpPr/>
        <p:nvPr/>
      </p:nvGrpSpPr>
      <p:grpSpPr>
        <a:xfrm>
          <a:off x="0" y="0"/>
          <a:ext cx="0" cy="0"/>
          <a:chOff x="0" y="0"/>
          <a:chExt cx="0" cy="0"/>
        </a:xfrm>
      </p:grpSpPr>
      <p:pic>
        <p:nvPicPr>
          <p:cNvPr id="6" name="Picture 5" descr="A picture containing background pattern&#10;&#10;Description automatically generated">
            <a:extLst>
              <a:ext uri="{FF2B5EF4-FFF2-40B4-BE49-F238E27FC236}">
                <a16:creationId xmlns:a16="http://schemas.microsoft.com/office/drawing/2014/main" id="{D632853F-170D-5244-AEE1-A56F3ABA65F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88825" cy="6863327"/>
          </a:xfrm>
          <a:prstGeom prst="rect">
            <a:avLst/>
          </a:prstGeom>
        </p:spPr>
      </p:pic>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703682" y="1553258"/>
            <a:ext cx="6678661" cy="1336386"/>
          </a:xfrm>
          <a:prstGeom prst="rect">
            <a:avLst/>
          </a:prstGeom>
        </p:spPr>
        <p:txBody>
          <a:bodyPr anchor="b"/>
          <a:lstStyle>
            <a:lvl1pPr algn="l" defTabSz="457017" rtl="0" eaLnBrk="1" latinLnBrk="0" hangingPunct="1">
              <a:lnSpc>
                <a:spcPct val="100000"/>
              </a:lnSpc>
              <a:spcBef>
                <a:spcPts val="0"/>
              </a:spcBef>
              <a:buNone/>
              <a:defRPr lang="en-US" sz="5000" b="1" kern="1200" normalizeH="0" baseline="0" dirty="0">
                <a:solidFill>
                  <a:schemeClr val="bg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4" name="Text Placeholder 3">
            <a:extLst>
              <a:ext uri="{FF2B5EF4-FFF2-40B4-BE49-F238E27FC236}">
                <a16:creationId xmlns:a16="http://schemas.microsoft.com/office/drawing/2014/main" id="{ACD301AB-CF87-458F-BA1C-C027679C5DE3}"/>
              </a:ext>
            </a:extLst>
          </p:cNvPr>
          <p:cNvSpPr>
            <a:spLocks noGrp="1"/>
          </p:cNvSpPr>
          <p:nvPr>
            <p:ph type="body" sz="quarter" idx="12"/>
          </p:nvPr>
        </p:nvSpPr>
        <p:spPr>
          <a:xfrm>
            <a:off x="694563" y="3214128"/>
            <a:ext cx="6014211" cy="2861125"/>
          </a:xfrm>
          <a:noFill/>
        </p:spPr>
        <p:txBody>
          <a:bodyPr wrap="square" rtlCol="0" anchor="t">
            <a:noAutofit/>
          </a:bodyPr>
          <a:lstStyle>
            <a:lvl1pPr marL="0" indent="0">
              <a:lnSpc>
                <a:spcPct val="100000"/>
              </a:lnSpc>
              <a:spcAft>
                <a:spcPts val="600"/>
              </a:spcAft>
              <a:buNone/>
              <a:defRPr lang="en-US" sz="1800" b="1" dirty="0" smtClean="0">
                <a:solidFill>
                  <a:schemeClr val="bg1"/>
                </a:solidFill>
                <a:ea typeface="+mn-ea"/>
                <a:cs typeface="+mn-cs"/>
              </a:defRPr>
            </a:lvl1pPr>
            <a:lvl2pPr>
              <a:defRPr lang="en-US" sz="1799" dirty="0" smtClean="0">
                <a:solidFill>
                  <a:schemeClr val="tx1"/>
                </a:solidFill>
                <a:ea typeface="+mn-ea"/>
                <a:cs typeface="+mn-cs"/>
              </a:defRPr>
            </a:lvl2pPr>
          </a:lstStyle>
          <a:p>
            <a:pPr marL="0" lvl="0" defTabSz="457040">
              <a:lnSpc>
                <a:spcPts val="2360"/>
              </a:lnSpc>
            </a:pPr>
            <a:r>
              <a:rPr lang="en-US"/>
              <a:t>Click to edit Master text styles</a:t>
            </a:r>
          </a:p>
        </p:txBody>
      </p:sp>
      <p:sp>
        <p:nvSpPr>
          <p:cNvPr id="7" name="Text Placeholder 6">
            <a:extLst>
              <a:ext uri="{FF2B5EF4-FFF2-40B4-BE49-F238E27FC236}">
                <a16:creationId xmlns:a16="http://schemas.microsoft.com/office/drawing/2014/main" id="{3DE050DC-4793-426B-A46E-BE02E9D7D09B}"/>
              </a:ext>
            </a:extLst>
          </p:cNvPr>
          <p:cNvSpPr>
            <a:spLocks noGrp="1"/>
          </p:cNvSpPr>
          <p:nvPr>
            <p:ph type="body" sz="quarter" idx="13"/>
          </p:nvPr>
        </p:nvSpPr>
        <p:spPr>
          <a:xfrm>
            <a:off x="705675" y="506227"/>
            <a:ext cx="6003099" cy="349250"/>
          </a:xfrm>
        </p:spPr>
        <p:txBody>
          <a:bodyPr/>
          <a:lstStyle>
            <a:lvl1pPr marL="0" indent="0" algn="l" defTabSz="457040" rtl="0" eaLnBrk="1" latinLnBrk="0" hangingPunct="1">
              <a:lnSpc>
                <a:spcPct val="100000"/>
              </a:lnSpc>
              <a:spcBef>
                <a:spcPts val="600"/>
              </a:spcBef>
              <a:buNone/>
              <a:defRPr lang="en-US" sz="1800" b="1" kern="1200" dirty="0" smtClean="0">
                <a:solidFill>
                  <a:schemeClr val="bg1"/>
                </a:solidFill>
                <a:latin typeface="+mn-lt"/>
                <a:ea typeface="+mn-ea"/>
                <a:cs typeface="+mn-cs"/>
              </a:defRPr>
            </a:lvl1pPr>
          </a:lstStyle>
          <a:p>
            <a:pPr lvl="0"/>
            <a:r>
              <a:rPr lang="en-US"/>
              <a:t>Click to edit Master text styles</a:t>
            </a:r>
          </a:p>
        </p:txBody>
      </p:sp>
    </p:spTree>
    <p:extLst>
      <p:ext uri="{BB962C8B-B14F-4D97-AF65-F5344CB8AC3E}">
        <p14:creationId xmlns:p14="http://schemas.microsoft.com/office/powerpoint/2010/main" val="3844675158"/>
      </p:ext>
    </p:extLst>
  </p:cSld>
  <p:clrMapOvr>
    <a:masterClrMapping/>
  </p:clrMapOvr>
  <p:transition>
    <p:fade/>
  </p:transition>
  <p:extLst>
    <p:ext uri="{DCECCB84-F9BA-43D5-87BE-67443E8EF086}">
      <p15:sldGuideLst xmlns:p15="http://schemas.microsoft.com/office/powerpoint/2012/main">
        <p15:guide id="1" pos="346">
          <p15:clr>
            <a:srgbClr val="FBAE40"/>
          </p15:clr>
        </p15:guide>
        <p15:guide id="5" pos="4908">
          <p15:clr>
            <a:srgbClr val="FBAE40"/>
          </p15:clr>
        </p15:guide>
        <p15:guide id="6" pos="4839">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Question Slide">
    <p:bg bwMode="gray">
      <p:bgPr>
        <a:solidFill>
          <a:schemeClr val="tx1"/>
        </a:solidFill>
        <a:effectLst/>
      </p:bgPr>
    </p:bg>
    <p:spTree>
      <p:nvGrpSpPr>
        <p:cNvPr id="1" name=""/>
        <p:cNvGrpSpPr/>
        <p:nvPr/>
      </p:nvGrpSpPr>
      <p:grpSpPr>
        <a:xfrm>
          <a:off x="0" y="0"/>
          <a:ext cx="0" cy="0"/>
          <a:chOff x="0" y="0"/>
          <a:chExt cx="0" cy="0"/>
        </a:xfrm>
      </p:grpSpPr>
      <p:pic>
        <p:nvPicPr>
          <p:cNvPr id="7" name="Picture 6" descr="A picture containing graphical user interface&#10;&#10;Description automatically generated">
            <a:extLst>
              <a:ext uri="{FF2B5EF4-FFF2-40B4-BE49-F238E27FC236}">
                <a16:creationId xmlns:a16="http://schemas.microsoft.com/office/drawing/2014/main" id="{56211A0A-0E31-B04E-906B-C176967AA8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88825" cy="6863327"/>
          </a:xfrm>
          <a:prstGeom prst="rect">
            <a:avLst/>
          </a:prstGeom>
        </p:spPr>
      </p:pic>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704088" y="1553258"/>
            <a:ext cx="6675120" cy="1336386"/>
          </a:xfrm>
          <a:prstGeom prst="rect">
            <a:avLst/>
          </a:prstGeom>
        </p:spPr>
        <p:txBody>
          <a:bodyPr anchor="b"/>
          <a:lstStyle>
            <a:lvl1pPr algn="l" defTabSz="457017" rtl="0" eaLnBrk="1" latinLnBrk="0" hangingPunct="1">
              <a:lnSpc>
                <a:spcPct val="100000"/>
              </a:lnSpc>
              <a:spcBef>
                <a:spcPts val="0"/>
              </a:spcBef>
              <a:buNone/>
              <a:defRPr lang="en-US" sz="5000" b="1" kern="1200" normalizeH="0" baseline="0" dirty="0">
                <a:solidFill>
                  <a:schemeClr val="bg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4" name="Text Placeholder 3">
            <a:extLst>
              <a:ext uri="{FF2B5EF4-FFF2-40B4-BE49-F238E27FC236}">
                <a16:creationId xmlns:a16="http://schemas.microsoft.com/office/drawing/2014/main" id="{ACD301AB-CF87-458F-BA1C-C027679C5DE3}"/>
              </a:ext>
            </a:extLst>
          </p:cNvPr>
          <p:cNvSpPr>
            <a:spLocks noGrp="1"/>
          </p:cNvSpPr>
          <p:nvPr>
            <p:ph type="body" sz="quarter" idx="12"/>
          </p:nvPr>
        </p:nvSpPr>
        <p:spPr>
          <a:xfrm>
            <a:off x="697745" y="3214128"/>
            <a:ext cx="6011029" cy="2861125"/>
          </a:xfrm>
          <a:noFill/>
        </p:spPr>
        <p:txBody>
          <a:bodyPr wrap="square" rtlCol="0" anchor="t">
            <a:noAutofit/>
          </a:bodyPr>
          <a:lstStyle>
            <a:lvl1pPr marL="0" indent="0" algn="l" defTabSz="457040" rtl="0" eaLnBrk="1" latinLnBrk="0" hangingPunct="1">
              <a:lnSpc>
                <a:spcPct val="100000"/>
              </a:lnSpc>
              <a:spcAft>
                <a:spcPts val="1200"/>
              </a:spcAft>
              <a:buNone/>
              <a:defRPr lang="en-US" sz="1800" kern="1200" dirty="0" smtClean="0">
                <a:solidFill>
                  <a:schemeClr val="bg1"/>
                </a:solidFill>
                <a:latin typeface="+mn-lt"/>
                <a:ea typeface="+mn-ea"/>
                <a:cs typeface="+mn-cs"/>
              </a:defRPr>
            </a:lvl1pPr>
            <a:lvl2pPr>
              <a:defRPr lang="en-US" sz="1799" dirty="0" smtClean="0">
                <a:solidFill>
                  <a:schemeClr val="tx1"/>
                </a:solidFill>
                <a:ea typeface="+mn-ea"/>
                <a:cs typeface="+mn-cs"/>
              </a:defRPr>
            </a:lvl2pPr>
          </a:lstStyle>
          <a:p>
            <a:pPr marL="0" lvl="0" defTabSz="457040">
              <a:lnSpc>
                <a:spcPts val="2360"/>
              </a:lnSpc>
            </a:pPr>
            <a:r>
              <a:rPr lang="en-US"/>
              <a:t>Click to edit Master text styles</a:t>
            </a:r>
          </a:p>
        </p:txBody>
      </p:sp>
    </p:spTree>
    <p:extLst>
      <p:ext uri="{BB962C8B-B14F-4D97-AF65-F5344CB8AC3E}">
        <p14:creationId xmlns:p14="http://schemas.microsoft.com/office/powerpoint/2010/main" val="3686950260"/>
      </p:ext>
    </p:extLst>
  </p:cSld>
  <p:clrMapOvr>
    <a:masterClrMapping/>
  </p:clrMapOvr>
  <p:transition>
    <p:fade/>
  </p:transition>
  <p:extLst>
    <p:ext uri="{DCECCB84-F9BA-43D5-87BE-67443E8EF086}">
      <p15:sldGuideLst xmlns:p15="http://schemas.microsoft.com/office/powerpoint/2012/main">
        <p15:guide id="1" pos="346">
          <p15:clr>
            <a:srgbClr val="FBAE40"/>
          </p15:clr>
        </p15:guide>
        <p15:guide id="5" pos="4908">
          <p15:clr>
            <a:srgbClr val="FBAE40"/>
          </p15:clr>
        </p15:guide>
        <p15:guide id="6" pos="4839">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ongratulations">
    <p:bg bwMode="gray">
      <p:bgPr>
        <a:solidFill>
          <a:schemeClr val="tx1"/>
        </a:solidFill>
        <a:effectLst/>
      </p:bgPr>
    </p:bg>
    <p:spTree>
      <p:nvGrpSpPr>
        <p:cNvPr id="1" name=""/>
        <p:cNvGrpSpPr/>
        <p:nvPr/>
      </p:nvGrpSpPr>
      <p:grpSpPr>
        <a:xfrm>
          <a:off x="0" y="0"/>
          <a:ext cx="0" cy="0"/>
          <a:chOff x="0" y="0"/>
          <a:chExt cx="0" cy="0"/>
        </a:xfrm>
      </p:grpSpPr>
      <p:pic>
        <p:nvPicPr>
          <p:cNvPr id="3" name="Picture 2" descr="A picture containing icon&#10;&#10;Description automatically generated">
            <a:extLst>
              <a:ext uri="{FF2B5EF4-FFF2-40B4-BE49-F238E27FC236}">
                <a16:creationId xmlns:a16="http://schemas.microsoft.com/office/drawing/2014/main" id="{09C2D3B5-C31B-D44F-B1A9-F6182DF0D7A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88825" cy="6863327"/>
          </a:xfrm>
          <a:prstGeom prst="rect">
            <a:avLst/>
          </a:prstGeom>
        </p:spPr>
      </p:pic>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704088" y="1553256"/>
            <a:ext cx="6675120" cy="1336386"/>
          </a:xfrm>
          <a:prstGeom prst="rect">
            <a:avLst/>
          </a:prstGeom>
        </p:spPr>
        <p:txBody>
          <a:bodyPr anchor="b"/>
          <a:lstStyle>
            <a:lvl1pPr algn="l" defTabSz="457017" rtl="0" eaLnBrk="1" latinLnBrk="0" hangingPunct="1">
              <a:lnSpc>
                <a:spcPct val="100000"/>
              </a:lnSpc>
              <a:spcBef>
                <a:spcPts val="0"/>
              </a:spcBef>
              <a:buNone/>
              <a:defRPr lang="en-US" sz="5000" b="1" kern="1200" normalizeH="0" baseline="0" dirty="0">
                <a:solidFill>
                  <a:schemeClr val="bg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4" name="Text Placeholder 3">
            <a:extLst>
              <a:ext uri="{FF2B5EF4-FFF2-40B4-BE49-F238E27FC236}">
                <a16:creationId xmlns:a16="http://schemas.microsoft.com/office/drawing/2014/main" id="{ACD301AB-CF87-458F-BA1C-C027679C5DE3}"/>
              </a:ext>
            </a:extLst>
          </p:cNvPr>
          <p:cNvSpPr>
            <a:spLocks noGrp="1"/>
          </p:cNvSpPr>
          <p:nvPr>
            <p:ph type="body" sz="quarter" idx="12"/>
          </p:nvPr>
        </p:nvSpPr>
        <p:spPr>
          <a:xfrm>
            <a:off x="697745" y="3214128"/>
            <a:ext cx="6011029" cy="2861125"/>
          </a:xfrm>
          <a:noFill/>
        </p:spPr>
        <p:txBody>
          <a:bodyPr wrap="square" rtlCol="0" anchor="t">
            <a:noAutofit/>
          </a:bodyPr>
          <a:lstStyle>
            <a:lvl1pPr marL="0" indent="0" algn="l" defTabSz="457040" rtl="0" eaLnBrk="1" latinLnBrk="0" hangingPunct="1">
              <a:lnSpc>
                <a:spcPct val="100000"/>
              </a:lnSpc>
              <a:spcAft>
                <a:spcPts val="1200"/>
              </a:spcAft>
              <a:buNone/>
              <a:defRPr lang="en-US" sz="1800" kern="1200" dirty="0" smtClean="0">
                <a:solidFill>
                  <a:schemeClr val="bg1"/>
                </a:solidFill>
                <a:latin typeface="+mn-lt"/>
                <a:ea typeface="+mn-ea"/>
                <a:cs typeface="+mn-cs"/>
              </a:defRPr>
            </a:lvl1pPr>
            <a:lvl2pPr>
              <a:defRPr lang="en-US" sz="1799" dirty="0" smtClean="0">
                <a:solidFill>
                  <a:schemeClr val="tx1"/>
                </a:solidFill>
                <a:ea typeface="+mn-ea"/>
                <a:cs typeface="+mn-cs"/>
              </a:defRPr>
            </a:lvl2pPr>
          </a:lstStyle>
          <a:p>
            <a:pPr marL="0" lvl="0" defTabSz="457040">
              <a:lnSpc>
                <a:spcPts val="2360"/>
              </a:lnSpc>
            </a:pPr>
            <a:r>
              <a:rPr lang="en-US"/>
              <a:t>Click to edit Master text styles</a:t>
            </a:r>
          </a:p>
        </p:txBody>
      </p:sp>
    </p:spTree>
    <p:extLst>
      <p:ext uri="{BB962C8B-B14F-4D97-AF65-F5344CB8AC3E}">
        <p14:creationId xmlns:p14="http://schemas.microsoft.com/office/powerpoint/2010/main" val="1726122851"/>
      </p:ext>
    </p:extLst>
  </p:cSld>
  <p:clrMapOvr>
    <a:masterClrMapping/>
  </p:clrMapOvr>
  <p:transition>
    <p:fade/>
  </p:transition>
  <p:extLst>
    <p:ext uri="{DCECCB84-F9BA-43D5-87BE-67443E8EF086}">
      <p15:sldGuideLst xmlns:p15="http://schemas.microsoft.com/office/powerpoint/2012/main">
        <p15:guide id="1" pos="346">
          <p15:clr>
            <a:srgbClr val="FBAE40"/>
          </p15:clr>
        </p15:guide>
        <p15:guide id="5" pos="4908">
          <p15:clr>
            <a:srgbClr val="FBAE40"/>
          </p15:clr>
        </p15:guide>
        <p15:guide id="6" pos="4839">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hank You_1_Name">
    <p:bg bwMode="gray">
      <p:bgPr>
        <a:solidFill>
          <a:schemeClr val="tx1"/>
        </a:solidFill>
        <a:effectLst/>
      </p:bgPr>
    </p:bg>
    <p:spTree>
      <p:nvGrpSpPr>
        <p:cNvPr id="1" name=""/>
        <p:cNvGrpSpPr/>
        <p:nvPr/>
      </p:nvGrpSpPr>
      <p:grpSpPr>
        <a:xfrm>
          <a:off x="0" y="0"/>
          <a:ext cx="0" cy="0"/>
          <a:chOff x="0" y="0"/>
          <a:chExt cx="0" cy="0"/>
        </a:xfrm>
      </p:grpSpPr>
      <p:pic>
        <p:nvPicPr>
          <p:cNvPr id="3" name="Picture 2" descr="A picture containing graphical user interface&#10;&#10;Description automatically generated">
            <a:extLst>
              <a:ext uri="{FF2B5EF4-FFF2-40B4-BE49-F238E27FC236}">
                <a16:creationId xmlns:a16="http://schemas.microsoft.com/office/drawing/2014/main" id="{94264FA4-A5EE-C541-A6AA-B245AF3B32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88825" cy="6863327"/>
          </a:xfrm>
          <a:prstGeom prst="rect">
            <a:avLst/>
          </a:prstGeom>
        </p:spPr>
      </p:pic>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704088" y="1553258"/>
            <a:ext cx="6675120" cy="1336386"/>
          </a:xfrm>
          <a:prstGeom prst="rect">
            <a:avLst/>
          </a:prstGeom>
        </p:spPr>
        <p:txBody>
          <a:bodyPr anchor="b"/>
          <a:lstStyle>
            <a:lvl1pPr algn="l" defTabSz="457017" rtl="0" eaLnBrk="1" latinLnBrk="0" hangingPunct="1">
              <a:lnSpc>
                <a:spcPct val="100000"/>
              </a:lnSpc>
              <a:spcBef>
                <a:spcPts val="0"/>
              </a:spcBef>
              <a:buNone/>
              <a:defRPr lang="en-US" sz="5000" b="1" kern="1200" normalizeH="0" baseline="0" dirty="0">
                <a:solidFill>
                  <a:schemeClr val="bg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4" name="Text Placeholder 3">
            <a:extLst>
              <a:ext uri="{FF2B5EF4-FFF2-40B4-BE49-F238E27FC236}">
                <a16:creationId xmlns:a16="http://schemas.microsoft.com/office/drawing/2014/main" id="{ACD301AB-CF87-458F-BA1C-C027679C5DE3}"/>
              </a:ext>
            </a:extLst>
          </p:cNvPr>
          <p:cNvSpPr>
            <a:spLocks noGrp="1"/>
          </p:cNvSpPr>
          <p:nvPr>
            <p:ph type="body" sz="quarter" idx="12"/>
          </p:nvPr>
        </p:nvSpPr>
        <p:spPr>
          <a:xfrm>
            <a:off x="697745" y="3217638"/>
            <a:ext cx="6011029" cy="2861125"/>
          </a:xfrm>
          <a:noFill/>
        </p:spPr>
        <p:txBody>
          <a:bodyPr wrap="square" rtlCol="0" anchor="t">
            <a:noAutofit/>
          </a:bodyPr>
          <a:lstStyle>
            <a:lvl1pPr marL="0" indent="0" algn="l" defTabSz="457040" rtl="0" eaLnBrk="1" latinLnBrk="0" hangingPunct="1">
              <a:lnSpc>
                <a:spcPct val="100000"/>
              </a:lnSpc>
              <a:spcAft>
                <a:spcPts val="0"/>
              </a:spcAft>
              <a:buNone/>
              <a:defRPr lang="en-US" sz="1800" kern="1200" dirty="0" smtClean="0">
                <a:solidFill>
                  <a:schemeClr val="bg1"/>
                </a:solidFill>
                <a:latin typeface="+mn-lt"/>
                <a:ea typeface="+mn-ea"/>
                <a:cs typeface="+mn-cs"/>
              </a:defRPr>
            </a:lvl1pPr>
            <a:lvl2pPr>
              <a:defRPr lang="en-US" sz="1799" dirty="0" smtClean="0">
                <a:solidFill>
                  <a:schemeClr val="tx1"/>
                </a:solidFill>
                <a:ea typeface="+mn-ea"/>
                <a:cs typeface="+mn-cs"/>
              </a:defRPr>
            </a:lvl2pPr>
          </a:lstStyle>
          <a:p>
            <a:pPr marL="0" lvl="0" defTabSz="457040">
              <a:lnSpc>
                <a:spcPts val="2360"/>
              </a:lnSpc>
            </a:pPr>
            <a:r>
              <a:rPr lang="en-US"/>
              <a:t>Click to edit Master text styles</a:t>
            </a:r>
          </a:p>
        </p:txBody>
      </p:sp>
    </p:spTree>
    <p:extLst>
      <p:ext uri="{BB962C8B-B14F-4D97-AF65-F5344CB8AC3E}">
        <p14:creationId xmlns:p14="http://schemas.microsoft.com/office/powerpoint/2010/main" val="70559747"/>
      </p:ext>
    </p:extLst>
  </p:cSld>
  <p:clrMapOvr>
    <a:masterClrMapping/>
  </p:clrMapOvr>
  <p:transition>
    <p:fade/>
  </p:transition>
  <p:extLst>
    <p:ext uri="{DCECCB84-F9BA-43D5-87BE-67443E8EF086}">
      <p15:sldGuideLst xmlns:p15="http://schemas.microsoft.com/office/powerpoint/2012/main">
        <p15:guide id="1" pos="346">
          <p15:clr>
            <a:srgbClr val="FBAE40"/>
          </p15:clr>
        </p15:guide>
        <p15:guide id="5" pos="4908">
          <p15:clr>
            <a:srgbClr val="FBAE40"/>
          </p15:clr>
        </p15:guide>
        <p15:guide id="6" pos="4839">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hank You">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384B6043-1382-2441-8A23-18D0CAC8A69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88825" cy="6863327"/>
          </a:xfrm>
          <a:prstGeom prst="rect">
            <a:avLst/>
          </a:prstGeom>
        </p:spPr>
      </p:pic>
      <p:sp>
        <p:nvSpPr>
          <p:cNvPr id="32" name="Title 1">
            <a:extLst>
              <a:ext uri="{FF2B5EF4-FFF2-40B4-BE49-F238E27FC236}">
                <a16:creationId xmlns:a16="http://schemas.microsoft.com/office/drawing/2014/main" id="{C7C24DBC-F106-4513-8949-0DAE859BC578}"/>
              </a:ext>
            </a:extLst>
          </p:cNvPr>
          <p:cNvSpPr>
            <a:spLocks noGrp="1"/>
          </p:cNvSpPr>
          <p:nvPr userDrawn="1">
            <p:ph type="ctrTitle" hasCustomPrompt="1"/>
          </p:nvPr>
        </p:nvSpPr>
        <p:spPr bwMode="gray">
          <a:xfrm>
            <a:off x="704088" y="1554775"/>
            <a:ext cx="6675120" cy="1336386"/>
          </a:xfrm>
          <a:prstGeom prst="rect">
            <a:avLst/>
          </a:prstGeom>
        </p:spPr>
        <p:txBody>
          <a:bodyPr anchor="b" anchorCtr="0"/>
          <a:lstStyle>
            <a:lvl1pPr algn="l" defTabSz="457017" rtl="0" eaLnBrk="1" latinLnBrk="0" hangingPunct="1">
              <a:lnSpc>
                <a:spcPct val="100000"/>
              </a:lnSpc>
              <a:spcBef>
                <a:spcPts val="0"/>
              </a:spcBef>
              <a:buNone/>
              <a:defRPr lang="en-US" sz="50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grpSp>
        <p:nvGrpSpPr>
          <p:cNvPr id="35" name="Graphic 28">
            <a:extLst>
              <a:ext uri="{FF2B5EF4-FFF2-40B4-BE49-F238E27FC236}">
                <a16:creationId xmlns:a16="http://schemas.microsoft.com/office/drawing/2014/main" id="{DC83EA2E-035B-428D-813E-BBB0EA54F82D}"/>
              </a:ext>
            </a:extLst>
          </p:cNvPr>
          <p:cNvGrpSpPr/>
          <p:nvPr userDrawn="1"/>
        </p:nvGrpSpPr>
        <p:grpSpPr bwMode="gray">
          <a:xfrm>
            <a:off x="648434" y="6025619"/>
            <a:ext cx="874824" cy="464318"/>
            <a:chOff x="3834550" y="2440725"/>
            <a:chExt cx="5419725" cy="2876550"/>
          </a:xfrm>
          <a:solidFill>
            <a:schemeClr val="tx1"/>
          </a:solidFill>
        </p:grpSpPr>
        <p:sp>
          <p:nvSpPr>
            <p:cNvPr id="45" name="Freeform: Shape 98">
              <a:extLst>
                <a:ext uri="{FF2B5EF4-FFF2-40B4-BE49-F238E27FC236}">
                  <a16:creationId xmlns:a16="http://schemas.microsoft.com/office/drawing/2014/main" id="{AF78791A-E4F4-4ECE-B309-AFDF703D6A4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49" name="Freeform: Shape 99">
              <a:extLst>
                <a:ext uri="{FF2B5EF4-FFF2-40B4-BE49-F238E27FC236}">
                  <a16:creationId xmlns:a16="http://schemas.microsoft.com/office/drawing/2014/main" id="{AB81A9B0-F4D1-4991-95DA-F22F20AEC93A}"/>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50" name="Freeform: Shape 100">
              <a:extLst>
                <a:ext uri="{FF2B5EF4-FFF2-40B4-BE49-F238E27FC236}">
                  <a16:creationId xmlns:a16="http://schemas.microsoft.com/office/drawing/2014/main" id="{CA112201-4BC3-4781-B758-5FE4E035C8EE}"/>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51" name="Freeform: Shape 101">
              <a:extLst>
                <a:ext uri="{FF2B5EF4-FFF2-40B4-BE49-F238E27FC236}">
                  <a16:creationId xmlns:a16="http://schemas.microsoft.com/office/drawing/2014/main" id="{2D641EBF-8886-4D84-B07A-5E9D76A5328A}"/>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52" name="Freeform: Shape 102">
              <a:extLst>
                <a:ext uri="{FF2B5EF4-FFF2-40B4-BE49-F238E27FC236}">
                  <a16:creationId xmlns:a16="http://schemas.microsoft.com/office/drawing/2014/main" id="{B0284F6A-3E43-4FB1-8CC9-3DBEBAC5DD67}"/>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2443671994"/>
      </p:ext>
    </p:extLst>
  </p:cSld>
  <p:clrMapOvr>
    <a:masterClrMapping/>
  </p:clrMapOvr>
  <p:transition>
    <p:fade/>
  </p:transition>
  <p:extLst>
    <p:ext uri="{DCECCB84-F9BA-43D5-87BE-67443E8EF086}">
      <p15:sldGuideLst xmlns:p15="http://schemas.microsoft.com/office/powerpoint/2012/main">
        <p15:guide id="1" pos="346">
          <p15:clr>
            <a:srgbClr val="FBAE40"/>
          </p15:clr>
        </p15:guide>
        <p15:guide id="2" orient="horz" pos="2472">
          <p15:clr>
            <a:srgbClr val="FBAE40"/>
          </p15:clr>
        </p15:guide>
        <p15:guide id="5" pos="4919" userDrawn="1">
          <p15:clr>
            <a:srgbClr val="FBAE40"/>
          </p15:clr>
        </p15:guide>
        <p15:guide id="6" pos="4839">
          <p15:clr>
            <a:srgbClr val="FBAE40"/>
          </p15:clr>
        </p15:guide>
        <p15:guide id="7" orient="horz" pos="2885">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loud Background">
    <p:bg bwMode="gray">
      <p:bgPr>
        <a:solidFill>
          <a:schemeClr val="bg1">
            <a:lumMod val="95000"/>
          </a:schemeClr>
        </a:solidFill>
        <a:effectLst/>
      </p:bgPr>
    </p:bg>
    <p:spTree>
      <p:nvGrpSpPr>
        <p:cNvPr id="1" name=""/>
        <p:cNvGrpSpPr/>
        <p:nvPr/>
      </p:nvGrpSpPr>
      <p:grpSpPr>
        <a:xfrm>
          <a:off x="0" y="0"/>
          <a:ext cx="0" cy="0"/>
          <a:chOff x="0" y="0"/>
          <a:chExt cx="0" cy="0"/>
        </a:xfrm>
      </p:grpSpPr>
      <p:grpSp>
        <p:nvGrpSpPr>
          <p:cNvPr id="11" name="Graphic 28">
            <a:extLst>
              <a:ext uri="{FF2B5EF4-FFF2-40B4-BE49-F238E27FC236}">
                <a16:creationId xmlns:a16="http://schemas.microsoft.com/office/drawing/2014/main" id="{C46C970B-F79C-4B4C-961C-1F2465A27C68}"/>
              </a:ext>
            </a:extLst>
          </p:cNvPr>
          <p:cNvGrpSpPr/>
          <p:nvPr userDrawn="1"/>
        </p:nvGrpSpPr>
        <p:grpSpPr bwMode="gray">
          <a:xfrm>
            <a:off x="648434" y="6025619"/>
            <a:ext cx="874824" cy="464318"/>
            <a:chOff x="3834550" y="2440725"/>
            <a:chExt cx="5419725" cy="2876550"/>
          </a:xfrm>
          <a:solidFill>
            <a:schemeClr val="tx1"/>
          </a:solidFill>
        </p:grpSpPr>
        <p:sp>
          <p:nvSpPr>
            <p:cNvPr id="12" name="Freeform: Shape 98">
              <a:extLst>
                <a:ext uri="{FF2B5EF4-FFF2-40B4-BE49-F238E27FC236}">
                  <a16:creationId xmlns:a16="http://schemas.microsoft.com/office/drawing/2014/main" id="{6988816C-1422-4486-A8DD-D9183F113EF7}"/>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3" name="Freeform: Shape 99">
              <a:extLst>
                <a:ext uri="{FF2B5EF4-FFF2-40B4-BE49-F238E27FC236}">
                  <a16:creationId xmlns:a16="http://schemas.microsoft.com/office/drawing/2014/main" id="{663EBC26-D3E0-46FF-81CB-A658575789B4}"/>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14" name="Freeform: Shape 100">
              <a:extLst>
                <a:ext uri="{FF2B5EF4-FFF2-40B4-BE49-F238E27FC236}">
                  <a16:creationId xmlns:a16="http://schemas.microsoft.com/office/drawing/2014/main" id="{9DE44240-0819-436A-807D-39FEAD904EFB}"/>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15" name="Freeform: Shape 101">
              <a:extLst>
                <a:ext uri="{FF2B5EF4-FFF2-40B4-BE49-F238E27FC236}">
                  <a16:creationId xmlns:a16="http://schemas.microsoft.com/office/drawing/2014/main" id="{BFFD5B25-2665-480E-955C-5350EBB7849A}"/>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4" name="Freeform: Shape 102">
              <a:extLst>
                <a:ext uri="{FF2B5EF4-FFF2-40B4-BE49-F238E27FC236}">
                  <a16:creationId xmlns:a16="http://schemas.microsoft.com/office/drawing/2014/main" id="{0B5786FF-3A06-453F-BF52-72512CBA8349}"/>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
        <p:nvSpPr>
          <p:cNvPr id="10" name="TextBox 9">
            <a:extLst>
              <a:ext uri="{FF2B5EF4-FFF2-40B4-BE49-F238E27FC236}">
                <a16:creationId xmlns:a16="http://schemas.microsoft.com/office/drawing/2014/main" id="{AE45FAA9-3819-40C0-89BF-F7D442957C84}"/>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tx1"/>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3758575206"/>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1_GLM_Divider 1">
    <p:bg bwMode="gray">
      <p:bgPr>
        <a:solidFill>
          <a:schemeClr val="accent1"/>
        </a:solidFill>
        <a:effectLst/>
      </p:bgPr>
    </p:bg>
    <p:spTree>
      <p:nvGrpSpPr>
        <p:cNvPr id="1" name=""/>
        <p:cNvGrpSpPr/>
        <p:nvPr/>
      </p:nvGrpSpPr>
      <p:grpSpPr>
        <a:xfrm>
          <a:off x="0" y="0"/>
          <a:ext cx="0" cy="0"/>
          <a:chOff x="0" y="0"/>
          <a:chExt cx="0" cy="0"/>
        </a:xfrm>
      </p:grpSpPr>
      <p:grpSp>
        <p:nvGrpSpPr>
          <p:cNvPr id="20" name="Graphic 28">
            <a:extLst>
              <a:ext uri="{FF2B5EF4-FFF2-40B4-BE49-F238E27FC236}">
                <a16:creationId xmlns:a16="http://schemas.microsoft.com/office/drawing/2014/main" id="{F0F0096C-EA01-4962-88BA-BF8CD8F9D07D}"/>
              </a:ext>
            </a:extLst>
          </p:cNvPr>
          <p:cNvGrpSpPr>
            <a:grpSpLocks noChangeAspect="1"/>
          </p:cNvGrpSpPr>
          <p:nvPr userDrawn="1"/>
        </p:nvGrpSpPr>
        <p:grpSpPr bwMode="gray">
          <a:xfrm>
            <a:off x="647635" y="6025075"/>
            <a:ext cx="874662" cy="464232"/>
            <a:chOff x="3834550" y="2440725"/>
            <a:chExt cx="5419725" cy="2876550"/>
          </a:xfrm>
        </p:grpSpPr>
        <p:sp>
          <p:nvSpPr>
            <p:cNvPr id="21" name="Freeform: Shape 98">
              <a:extLst>
                <a:ext uri="{FF2B5EF4-FFF2-40B4-BE49-F238E27FC236}">
                  <a16:creationId xmlns:a16="http://schemas.microsoft.com/office/drawing/2014/main" id="{64557D80-DFB1-45BD-8D12-845ACEE6FCC2}"/>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9"/>
            </a:p>
          </p:txBody>
        </p:sp>
        <p:sp>
          <p:nvSpPr>
            <p:cNvPr id="22" name="Freeform: Shape 99">
              <a:extLst>
                <a:ext uri="{FF2B5EF4-FFF2-40B4-BE49-F238E27FC236}">
                  <a16:creationId xmlns:a16="http://schemas.microsoft.com/office/drawing/2014/main" id="{48B65BBF-6E6C-4927-8186-A15C312D1779}"/>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9"/>
            </a:p>
          </p:txBody>
        </p:sp>
        <p:sp>
          <p:nvSpPr>
            <p:cNvPr id="23" name="Freeform: Shape 100">
              <a:extLst>
                <a:ext uri="{FF2B5EF4-FFF2-40B4-BE49-F238E27FC236}">
                  <a16:creationId xmlns:a16="http://schemas.microsoft.com/office/drawing/2014/main" id="{9CB880FE-7AF1-411A-B927-3D8C1B978133}"/>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9"/>
            </a:p>
          </p:txBody>
        </p:sp>
        <p:sp>
          <p:nvSpPr>
            <p:cNvPr id="24" name="Freeform: Shape 101">
              <a:extLst>
                <a:ext uri="{FF2B5EF4-FFF2-40B4-BE49-F238E27FC236}">
                  <a16:creationId xmlns:a16="http://schemas.microsoft.com/office/drawing/2014/main" id="{6BCFE6EF-D033-4264-B343-25BE5F10AA55}"/>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9"/>
            </a:p>
          </p:txBody>
        </p:sp>
        <p:sp>
          <p:nvSpPr>
            <p:cNvPr id="25" name="Freeform: Shape 102">
              <a:extLst>
                <a:ext uri="{FF2B5EF4-FFF2-40B4-BE49-F238E27FC236}">
                  <a16:creationId xmlns:a16="http://schemas.microsoft.com/office/drawing/2014/main" id="{A5737207-B101-4C78-9A83-6804074BA04F}"/>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9"/>
            </a:p>
          </p:txBody>
        </p:sp>
      </p:grpSp>
      <p:sp>
        <p:nvSpPr>
          <p:cNvPr id="9" name="TextBox 8">
            <a:extLst>
              <a:ext uri="{FF2B5EF4-FFF2-40B4-BE49-F238E27FC236}">
                <a16:creationId xmlns:a16="http://schemas.microsoft.com/office/drawing/2014/main" id="{29F72646-B296-495D-8DE1-874A9D5C5571}"/>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bg2"/>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3496737229"/>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7_Custom Layout">
    <p:bg bwMode="gray">
      <p:bgPr>
        <a:solidFill>
          <a:schemeClr val="accent3"/>
        </a:solidFill>
        <a:effectLst/>
      </p:bgPr>
    </p:bg>
    <p:spTree>
      <p:nvGrpSpPr>
        <p:cNvPr id="1" name=""/>
        <p:cNvGrpSpPr/>
        <p:nvPr/>
      </p:nvGrpSpPr>
      <p:grpSpPr>
        <a:xfrm>
          <a:off x="0" y="0"/>
          <a:ext cx="0" cy="0"/>
          <a:chOff x="0" y="0"/>
          <a:chExt cx="0" cy="0"/>
        </a:xfrm>
      </p:grpSpPr>
      <p:grpSp>
        <p:nvGrpSpPr>
          <p:cNvPr id="27" name="Graphic 28">
            <a:extLst>
              <a:ext uri="{FF2B5EF4-FFF2-40B4-BE49-F238E27FC236}">
                <a16:creationId xmlns:a16="http://schemas.microsoft.com/office/drawing/2014/main" id="{6610C812-06D7-456F-9F06-B81EF07DA573}"/>
              </a:ext>
            </a:extLst>
          </p:cNvPr>
          <p:cNvGrpSpPr>
            <a:grpSpLocks noChangeAspect="1"/>
          </p:cNvGrpSpPr>
          <p:nvPr userDrawn="1"/>
        </p:nvGrpSpPr>
        <p:grpSpPr bwMode="gray">
          <a:xfrm>
            <a:off x="647635" y="6025075"/>
            <a:ext cx="874662" cy="464232"/>
            <a:chOff x="3834550" y="2440725"/>
            <a:chExt cx="5419725" cy="2876550"/>
          </a:xfrm>
        </p:grpSpPr>
        <p:sp>
          <p:nvSpPr>
            <p:cNvPr id="28" name="Freeform: Shape 98">
              <a:extLst>
                <a:ext uri="{FF2B5EF4-FFF2-40B4-BE49-F238E27FC236}">
                  <a16:creationId xmlns:a16="http://schemas.microsoft.com/office/drawing/2014/main" id="{BA1DC480-4691-4751-921E-913A7DE044DB}"/>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9"/>
            </a:p>
          </p:txBody>
        </p:sp>
        <p:sp>
          <p:nvSpPr>
            <p:cNvPr id="29" name="Freeform: Shape 99">
              <a:extLst>
                <a:ext uri="{FF2B5EF4-FFF2-40B4-BE49-F238E27FC236}">
                  <a16:creationId xmlns:a16="http://schemas.microsoft.com/office/drawing/2014/main" id="{044B2C1A-8B74-4A58-8320-4D39B687D12A}"/>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9"/>
            </a:p>
          </p:txBody>
        </p:sp>
        <p:sp>
          <p:nvSpPr>
            <p:cNvPr id="30" name="Freeform: Shape 100">
              <a:extLst>
                <a:ext uri="{FF2B5EF4-FFF2-40B4-BE49-F238E27FC236}">
                  <a16:creationId xmlns:a16="http://schemas.microsoft.com/office/drawing/2014/main" id="{718E148C-67D4-40A8-833C-90DC321959BD}"/>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9"/>
            </a:p>
          </p:txBody>
        </p:sp>
        <p:sp>
          <p:nvSpPr>
            <p:cNvPr id="31" name="Freeform: Shape 101">
              <a:extLst>
                <a:ext uri="{FF2B5EF4-FFF2-40B4-BE49-F238E27FC236}">
                  <a16:creationId xmlns:a16="http://schemas.microsoft.com/office/drawing/2014/main" id="{1B7D0A52-D0C6-43B9-A941-7AB082414E69}"/>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9"/>
            </a:p>
          </p:txBody>
        </p:sp>
        <p:sp>
          <p:nvSpPr>
            <p:cNvPr id="32" name="Freeform: Shape 102">
              <a:extLst>
                <a:ext uri="{FF2B5EF4-FFF2-40B4-BE49-F238E27FC236}">
                  <a16:creationId xmlns:a16="http://schemas.microsoft.com/office/drawing/2014/main" id="{3C446F82-2037-4D10-9B27-BD83C1B8442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9"/>
            </a:p>
          </p:txBody>
        </p:sp>
      </p:grpSp>
      <p:sp>
        <p:nvSpPr>
          <p:cNvPr id="9" name="TextBox 8">
            <a:extLst>
              <a:ext uri="{FF2B5EF4-FFF2-40B4-BE49-F238E27FC236}">
                <a16:creationId xmlns:a16="http://schemas.microsoft.com/office/drawing/2014/main" id="{30017D14-3EFD-4CB2-90E8-3C8F71EA61BF}"/>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bg2"/>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39347989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1_Divider 3">
    <p:bg bwMode="gray">
      <p:bgPr>
        <a:solidFill>
          <a:schemeClr val="accent2"/>
        </a:solidFill>
        <a:effectLst/>
      </p:bgPr>
    </p:bg>
    <p:spTree>
      <p:nvGrpSpPr>
        <p:cNvPr id="1" name=""/>
        <p:cNvGrpSpPr/>
        <p:nvPr/>
      </p:nvGrpSpPr>
      <p:grpSpPr>
        <a:xfrm>
          <a:off x="0" y="0"/>
          <a:ext cx="0" cy="0"/>
          <a:chOff x="0" y="0"/>
          <a:chExt cx="0" cy="0"/>
        </a:xfrm>
      </p:grpSpPr>
      <p:grpSp>
        <p:nvGrpSpPr>
          <p:cNvPr id="8" name="Graphic 28">
            <a:extLst>
              <a:ext uri="{FF2B5EF4-FFF2-40B4-BE49-F238E27FC236}">
                <a16:creationId xmlns:a16="http://schemas.microsoft.com/office/drawing/2014/main" id="{C9D279E1-60D7-4DCD-8DEC-83D7D684D18F}"/>
              </a:ext>
            </a:extLst>
          </p:cNvPr>
          <p:cNvGrpSpPr>
            <a:grpSpLocks noChangeAspect="1"/>
          </p:cNvGrpSpPr>
          <p:nvPr userDrawn="1"/>
        </p:nvGrpSpPr>
        <p:grpSpPr bwMode="gray">
          <a:xfrm>
            <a:off x="647635" y="6025075"/>
            <a:ext cx="874662" cy="464232"/>
            <a:chOff x="3834550" y="2440725"/>
            <a:chExt cx="5419725" cy="2876550"/>
          </a:xfrm>
        </p:grpSpPr>
        <p:sp>
          <p:nvSpPr>
            <p:cNvPr id="9" name="Freeform: Shape 98">
              <a:extLst>
                <a:ext uri="{FF2B5EF4-FFF2-40B4-BE49-F238E27FC236}">
                  <a16:creationId xmlns:a16="http://schemas.microsoft.com/office/drawing/2014/main" id="{F8B86079-414A-493F-B8C1-D91902C04348}"/>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9"/>
            </a:p>
          </p:txBody>
        </p:sp>
        <p:sp>
          <p:nvSpPr>
            <p:cNvPr id="16" name="Freeform: Shape 99">
              <a:extLst>
                <a:ext uri="{FF2B5EF4-FFF2-40B4-BE49-F238E27FC236}">
                  <a16:creationId xmlns:a16="http://schemas.microsoft.com/office/drawing/2014/main" id="{81E5D1D8-3E0C-4BE0-AFFE-8379D621EB03}"/>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9"/>
            </a:p>
          </p:txBody>
        </p:sp>
        <p:sp>
          <p:nvSpPr>
            <p:cNvPr id="17" name="Freeform: Shape 100">
              <a:extLst>
                <a:ext uri="{FF2B5EF4-FFF2-40B4-BE49-F238E27FC236}">
                  <a16:creationId xmlns:a16="http://schemas.microsoft.com/office/drawing/2014/main" id="{3E920BD6-9E52-4C58-8C4F-EBC7473E346C}"/>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9"/>
            </a:p>
          </p:txBody>
        </p:sp>
        <p:sp>
          <p:nvSpPr>
            <p:cNvPr id="18" name="Freeform: Shape 101">
              <a:extLst>
                <a:ext uri="{FF2B5EF4-FFF2-40B4-BE49-F238E27FC236}">
                  <a16:creationId xmlns:a16="http://schemas.microsoft.com/office/drawing/2014/main" id="{3D89580D-8657-44F2-B366-449B3A0930A8}"/>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9"/>
            </a:p>
          </p:txBody>
        </p:sp>
        <p:sp>
          <p:nvSpPr>
            <p:cNvPr id="19" name="Freeform: Shape 102">
              <a:extLst>
                <a:ext uri="{FF2B5EF4-FFF2-40B4-BE49-F238E27FC236}">
                  <a16:creationId xmlns:a16="http://schemas.microsoft.com/office/drawing/2014/main" id="{55E0B818-12C9-43D9-9A80-8C5B5379ABA2}"/>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9"/>
            </a:p>
          </p:txBody>
        </p:sp>
      </p:grpSp>
      <p:sp>
        <p:nvSpPr>
          <p:cNvPr id="11" name="TextBox 10">
            <a:extLst>
              <a:ext uri="{FF2B5EF4-FFF2-40B4-BE49-F238E27FC236}">
                <a16:creationId xmlns:a16="http://schemas.microsoft.com/office/drawing/2014/main" id="{AF659185-4B64-481C-9B87-72B2EB574AF4}"/>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bg2"/>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2542623380"/>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6_Custom Layout">
    <p:bg bwMode="gray">
      <p:bgPr>
        <a:solidFill>
          <a:srgbClr val="E9BCBC"/>
        </a:solidFill>
        <a:effectLst/>
      </p:bgPr>
    </p:bg>
    <p:spTree>
      <p:nvGrpSpPr>
        <p:cNvPr id="1" name=""/>
        <p:cNvGrpSpPr/>
        <p:nvPr/>
      </p:nvGrpSpPr>
      <p:grpSpPr>
        <a:xfrm>
          <a:off x="0" y="0"/>
          <a:ext cx="0" cy="0"/>
          <a:chOff x="0" y="0"/>
          <a:chExt cx="0" cy="0"/>
        </a:xfrm>
      </p:grpSpPr>
      <p:grpSp>
        <p:nvGrpSpPr>
          <p:cNvPr id="15" name="Graphic 28">
            <a:extLst>
              <a:ext uri="{FF2B5EF4-FFF2-40B4-BE49-F238E27FC236}">
                <a16:creationId xmlns:a16="http://schemas.microsoft.com/office/drawing/2014/main" id="{FD6F82BF-BE73-4283-8E24-564779882ECA}"/>
              </a:ext>
            </a:extLst>
          </p:cNvPr>
          <p:cNvGrpSpPr>
            <a:grpSpLocks noChangeAspect="1"/>
          </p:cNvGrpSpPr>
          <p:nvPr userDrawn="1"/>
        </p:nvGrpSpPr>
        <p:grpSpPr bwMode="gray">
          <a:xfrm>
            <a:off x="647635" y="6025075"/>
            <a:ext cx="874662" cy="464232"/>
            <a:chOff x="3834550" y="2440725"/>
            <a:chExt cx="5419725" cy="2876550"/>
          </a:xfrm>
        </p:grpSpPr>
        <p:sp>
          <p:nvSpPr>
            <p:cNvPr id="16" name="Freeform: Shape 98">
              <a:extLst>
                <a:ext uri="{FF2B5EF4-FFF2-40B4-BE49-F238E27FC236}">
                  <a16:creationId xmlns:a16="http://schemas.microsoft.com/office/drawing/2014/main" id="{E21A04A9-6A7A-4D7E-B06C-4AD019FFFBBD}"/>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9"/>
            </a:p>
          </p:txBody>
        </p:sp>
        <p:sp>
          <p:nvSpPr>
            <p:cNvPr id="17" name="Freeform: Shape 99">
              <a:extLst>
                <a:ext uri="{FF2B5EF4-FFF2-40B4-BE49-F238E27FC236}">
                  <a16:creationId xmlns:a16="http://schemas.microsoft.com/office/drawing/2014/main" id="{60D04A7F-C18E-4B18-B6B9-AAD0533A34D3}"/>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9"/>
            </a:p>
          </p:txBody>
        </p:sp>
        <p:sp>
          <p:nvSpPr>
            <p:cNvPr id="18" name="Freeform: Shape 100">
              <a:extLst>
                <a:ext uri="{FF2B5EF4-FFF2-40B4-BE49-F238E27FC236}">
                  <a16:creationId xmlns:a16="http://schemas.microsoft.com/office/drawing/2014/main" id="{B7F0F433-D5ED-489A-A9F7-48D33BABC499}"/>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9"/>
            </a:p>
          </p:txBody>
        </p:sp>
        <p:sp>
          <p:nvSpPr>
            <p:cNvPr id="19" name="Freeform: Shape 101">
              <a:extLst>
                <a:ext uri="{FF2B5EF4-FFF2-40B4-BE49-F238E27FC236}">
                  <a16:creationId xmlns:a16="http://schemas.microsoft.com/office/drawing/2014/main" id="{3020F2EA-2C84-4E43-A89D-78D5F8C25E78}"/>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9"/>
            </a:p>
          </p:txBody>
        </p:sp>
        <p:sp>
          <p:nvSpPr>
            <p:cNvPr id="20" name="Freeform: Shape 102">
              <a:extLst>
                <a:ext uri="{FF2B5EF4-FFF2-40B4-BE49-F238E27FC236}">
                  <a16:creationId xmlns:a16="http://schemas.microsoft.com/office/drawing/2014/main" id="{832608B2-1130-4555-8591-3AB09305DBE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9"/>
            </a:p>
          </p:txBody>
        </p:sp>
      </p:grpSp>
      <p:sp>
        <p:nvSpPr>
          <p:cNvPr id="9" name="TextBox 8">
            <a:extLst>
              <a:ext uri="{FF2B5EF4-FFF2-40B4-BE49-F238E27FC236}">
                <a16:creationId xmlns:a16="http://schemas.microsoft.com/office/drawing/2014/main" id="{CD591251-32DC-4EEC-883C-C1EE089D38D8}"/>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tx1"/>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1665308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Section_Slide_1">
    <p:bg bwMode="gray">
      <p:bgPr>
        <a:solidFill>
          <a:schemeClr val="bg1">
            <a:lumMod val="95000"/>
          </a:schemeClr>
        </a:solidFill>
        <a:effectLst/>
      </p:bgPr>
    </p:bg>
    <p:spTree>
      <p:nvGrpSpPr>
        <p:cNvPr id="1" name=""/>
        <p:cNvGrpSpPr/>
        <p:nvPr/>
      </p:nvGrpSpPr>
      <p:grpSpPr>
        <a:xfrm>
          <a:off x="0" y="0"/>
          <a:ext cx="0" cy="0"/>
          <a:chOff x="0" y="0"/>
          <a:chExt cx="0" cy="0"/>
        </a:xfrm>
      </p:grpSpPr>
      <p:pic>
        <p:nvPicPr>
          <p:cNvPr id="6" name="Picture 5" descr="A picture containing graphical user interface&#10;&#10;Description automatically generated">
            <a:extLst>
              <a:ext uri="{FF2B5EF4-FFF2-40B4-BE49-F238E27FC236}">
                <a16:creationId xmlns:a16="http://schemas.microsoft.com/office/drawing/2014/main" id="{3783A1B2-8D1F-DB4A-8787-3060FC913E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3" name="Footer Placeholder 4">
            <a:extLst>
              <a:ext uri="{FF2B5EF4-FFF2-40B4-BE49-F238E27FC236}">
                <a16:creationId xmlns:a16="http://schemas.microsoft.com/office/drawing/2014/main" id="{8FF9605C-DEEA-5B45-92E4-8A1CDA85EDD2}"/>
              </a:ext>
            </a:extLst>
          </p:cNvPr>
          <p:cNvSpPr txBox="1">
            <a:spLocks/>
          </p:cNvSpPr>
          <p:nvPr userDrawn="1"/>
        </p:nvSpPr>
        <p:spPr bwMode="gray">
          <a:xfrm>
            <a:off x="5845556"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b="0" i="0" smtClean="0">
                <a:solidFill>
                  <a:schemeClr val="bg1"/>
                </a:solidFill>
                <a:latin typeface="+mn-lt"/>
                <a:ea typeface="Avenir Book" charset="0"/>
                <a:cs typeface="Arial" panose="020B0604020202020204" pitchFamily="34" charset="0"/>
              </a:rPr>
              <a:pPr algn="ctr"/>
              <a:t>‹#›</a:t>
            </a:fld>
            <a:endParaRPr lang="en-US" sz="600" b="0" i="0">
              <a:solidFill>
                <a:schemeClr val="bg1"/>
              </a:solidFill>
              <a:latin typeface="+mn-lt"/>
              <a:ea typeface="Avenir Book" charset="0"/>
              <a:cs typeface="Arial" panose="020B0604020202020204" pitchFamily="34" charset="0"/>
            </a:endParaRPr>
          </a:p>
        </p:txBody>
      </p:sp>
      <p:sp>
        <p:nvSpPr>
          <p:cNvPr id="7" name="Title 1"/>
          <p:cNvSpPr>
            <a:spLocks noGrp="1"/>
          </p:cNvSpPr>
          <p:nvPr>
            <p:ph type="ctrTitle" hasCustomPrompt="1"/>
          </p:nvPr>
        </p:nvSpPr>
        <p:spPr bwMode="gray">
          <a:xfrm>
            <a:off x="682571" y="2304228"/>
            <a:ext cx="6696129" cy="1336386"/>
          </a:xfrm>
          <a:prstGeom prst="rect">
            <a:avLst/>
          </a:prstGeom>
        </p:spPr>
        <p:txBody>
          <a:bodyPr anchor="b" anchorCtr="0"/>
          <a:lstStyle>
            <a:lvl1pPr algn="l" defTabSz="457017" rtl="0" eaLnBrk="1" latinLnBrk="0" hangingPunct="1">
              <a:lnSpc>
                <a:spcPct val="100000"/>
              </a:lnSpc>
              <a:spcBef>
                <a:spcPts val="0"/>
              </a:spcBef>
              <a:buNone/>
              <a:defRPr lang="en-US" sz="50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grpSp>
        <p:nvGrpSpPr>
          <p:cNvPr id="14" name="Graphic 28">
            <a:extLst>
              <a:ext uri="{FF2B5EF4-FFF2-40B4-BE49-F238E27FC236}">
                <a16:creationId xmlns:a16="http://schemas.microsoft.com/office/drawing/2014/main" id="{78420D74-B871-4357-86E7-B7923DFA74E0}"/>
              </a:ext>
            </a:extLst>
          </p:cNvPr>
          <p:cNvGrpSpPr/>
          <p:nvPr userDrawn="1"/>
        </p:nvGrpSpPr>
        <p:grpSpPr bwMode="gray">
          <a:xfrm>
            <a:off x="648434" y="6025619"/>
            <a:ext cx="874824" cy="464318"/>
            <a:chOff x="3834550" y="2440725"/>
            <a:chExt cx="5419725" cy="2876550"/>
          </a:xfrm>
          <a:solidFill>
            <a:schemeClr val="tx1"/>
          </a:solidFill>
        </p:grpSpPr>
        <p:sp>
          <p:nvSpPr>
            <p:cNvPr id="21" name="Freeform: Shape 98">
              <a:extLst>
                <a:ext uri="{FF2B5EF4-FFF2-40B4-BE49-F238E27FC236}">
                  <a16:creationId xmlns:a16="http://schemas.microsoft.com/office/drawing/2014/main" id="{8DAC4F90-3F74-46A7-B486-74D9D1E7871B}"/>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2" name="Freeform: Shape 99">
              <a:extLst>
                <a:ext uri="{FF2B5EF4-FFF2-40B4-BE49-F238E27FC236}">
                  <a16:creationId xmlns:a16="http://schemas.microsoft.com/office/drawing/2014/main" id="{B7E0E97A-9DE6-48CF-9C46-B45CCD51A6D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23" name="Freeform: Shape 100">
              <a:extLst>
                <a:ext uri="{FF2B5EF4-FFF2-40B4-BE49-F238E27FC236}">
                  <a16:creationId xmlns:a16="http://schemas.microsoft.com/office/drawing/2014/main" id="{993BE913-FC8B-4CFC-866E-70A2D6BE631C}"/>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4" name="Freeform: Shape 101">
              <a:extLst>
                <a:ext uri="{FF2B5EF4-FFF2-40B4-BE49-F238E27FC236}">
                  <a16:creationId xmlns:a16="http://schemas.microsoft.com/office/drawing/2014/main" id="{78BCD503-56DD-4694-84E5-6B3524A163CB}"/>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25" name="Freeform: Shape 102">
              <a:extLst>
                <a:ext uri="{FF2B5EF4-FFF2-40B4-BE49-F238E27FC236}">
                  <a16:creationId xmlns:a16="http://schemas.microsoft.com/office/drawing/2014/main" id="{BAA84D49-8DD9-4811-AE9E-AB9421A34553}"/>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
        <p:nvSpPr>
          <p:cNvPr id="12" name="Text Placeholder 2">
            <a:extLst>
              <a:ext uri="{FF2B5EF4-FFF2-40B4-BE49-F238E27FC236}">
                <a16:creationId xmlns:a16="http://schemas.microsoft.com/office/drawing/2014/main" id="{F1755B2F-6E0D-A945-86C0-CE5DCC77D579}"/>
              </a:ext>
            </a:extLst>
          </p:cNvPr>
          <p:cNvSpPr>
            <a:spLocks noGrp="1"/>
          </p:cNvSpPr>
          <p:nvPr>
            <p:ph type="body" sz="quarter" idx="10" hasCustomPrompt="1"/>
          </p:nvPr>
        </p:nvSpPr>
        <p:spPr>
          <a:xfrm>
            <a:off x="682570" y="4093505"/>
            <a:ext cx="6696129" cy="789637"/>
          </a:xfrm>
        </p:spPr>
        <p:txBody>
          <a:bodyPr/>
          <a:lstStyle>
            <a:lvl1pPr marL="0" indent="0">
              <a:lnSpc>
                <a:spcPct val="100000"/>
              </a:lnSpc>
              <a:spcBef>
                <a:spcPts val="2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Tree>
    <p:extLst>
      <p:ext uri="{BB962C8B-B14F-4D97-AF65-F5344CB8AC3E}">
        <p14:creationId xmlns:p14="http://schemas.microsoft.com/office/powerpoint/2010/main" val="987966986"/>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2_Divider 3">
    <p:bg bwMode="gray">
      <p:bgPr>
        <a:solidFill>
          <a:srgbClr val="B0E1CE"/>
        </a:solidFill>
        <a:effectLst/>
      </p:bgPr>
    </p:bg>
    <p:spTree>
      <p:nvGrpSpPr>
        <p:cNvPr id="1" name=""/>
        <p:cNvGrpSpPr/>
        <p:nvPr/>
      </p:nvGrpSpPr>
      <p:grpSpPr>
        <a:xfrm>
          <a:off x="0" y="0"/>
          <a:ext cx="0" cy="0"/>
          <a:chOff x="0" y="0"/>
          <a:chExt cx="0" cy="0"/>
        </a:xfrm>
      </p:grpSpPr>
      <p:grpSp>
        <p:nvGrpSpPr>
          <p:cNvPr id="8" name="Graphic 28">
            <a:extLst>
              <a:ext uri="{FF2B5EF4-FFF2-40B4-BE49-F238E27FC236}">
                <a16:creationId xmlns:a16="http://schemas.microsoft.com/office/drawing/2014/main" id="{1B26AE2D-0819-4F65-B40D-E04667673D25}"/>
              </a:ext>
            </a:extLst>
          </p:cNvPr>
          <p:cNvGrpSpPr>
            <a:grpSpLocks noChangeAspect="1"/>
          </p:cNvGrpSpPr>
          <p:nvPr userDrawn="1"/>
        </p:nvGrpSpPr>
        <p:grpSpPr bwMode="gray">
          <a:xfrm>
            <a:off x="647635" y="6025075"/>
            <a:ext cx="874662" cy="464232"/>
            <a:chOff x="3834550" y="2440725"/>
            <a:chExt cx="5419725" cy="2876550"/>
          </a:xfrm>
        </p:grpSpPr>
        <p:sp>
          <p:nvSpPr>
            <p:cNvPr id="9" name="Freeform: Shape 98">
              <a:extLst>
                <a:ext uri="{FF2B5EF4-FFF2-40B4-BE49-F238E27FC236}">
                  <a16:creationId xmlns:a16="http://schemas.microsoft.com/office/drawing/2014/main" id="{7BFBD164-A1D5-48B3-95A2-275138981716}"/>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9"/>
            </a:p>
          </p:txBody>
        </p:sp>
        <p:sp>
          <p:nvSpPr>
            <p:cNvPr id="16" name="Freeform: Shape 99">
              <a:extLst>
                <a:ext uri="{FF2B5EF4-FFF2-40B4-BE49-F238E27FC236}">
                  <a16:creationId xmlns:a16="http://schemas.microsoft.com/office/drawing/2014/main" id="{22FCDA1B-52A9-4C60-9C41-DD7B7EDDF8CC}"/>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9"/>
            </a:p>
          </p:txBody>
        </p:sp>
        <p:sp>
          <p:nvSpPr>
            <p:cNvPr id="17" name="Freeform: Shape 100">
              <a:extLst>
                <a:ext uri="{FF2B5EF4-FFF2-40B4-BE49-F238E27FC236}">
                  <a16:creationId xmlns:a16="http://schemas.microsoft.com/office/drawing/2014/main" id="{F040FDA0-9101-4504-B9AA-4D1F22159C6B}"/>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9"/>
            </a:p>
          </p:txBody>
        </p:sp>
        <p:sp>
          <p:nvSpPr>
            <p:cNvPr id="18" name="Freeform: Shape 101">
              <a:extLst>
                <a:ext uri="{FF2B5EF4-FFF2-40B4-BE49-F238E27FC236}">
                  <a16:creationId xmlns:a16="http://schemas.microsoft.com/office/drawing/2014/main" id="{11886D43-89B8-499D-864C-F1D5A072134D}"/>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9"/>
            </a:p>
          </p:txBody>
        </p:sp>
        <p:sp>
          <p:nvSpPr>
            <p:cNvPr id="19" name="Freeform: Shape 102">
              <a:extLst>
                <a:ext uri="{FF2B5EF4-FFF2-40B4-BE49-F238E27FC236}">
                  <a16:creationId xmlns:a16="http://schemas.microsoft.com/office/drawing/2014/main" id="{BBDB07C9-E056-4074-A1A2-CC90A687C19D}"/>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9"/>
            </a:p>
          </p:txBody>
        </p:sp>
      </p:grpSp>
      <p:sp>
        <p:nvSpPr>
          <p:cNvPr id="11" name="TextBox 10">
            <a:extLst>
              <a:ext uri="{FF2B5EF4-FFF2-40B4-BE49-F238E27FC236}">
                <a16:creationId xmlns:a16="http://schemas.microsoft.com/office/drawing/2014/main" id="{2A422121-53DE-4641-965A-D4BDCE81E2EC}"/>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tx1"/>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1172762116"/>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3_Divider 3">
    <p:bg bwMode="gray">
      <p:bgPr>
        <a:solidFill>
          <a:srgbClr val="A7D4DF"/>
        </a:solidFill>
        <a:effectLst/>
      </p:bgPr>
    </p:bg>
    <p:spTree>
      <p:nvGrpSpPr>
        <p:cNvPr id="1" name=""/>
        <p:cNvGrpSpPr/>
        <p:nvPr/>
      </p:nvGrpSpPr>
      <p:grpSpPr>
        <a:xfrm>
          <a:off x="0" y="0"/>
          <a:ext cx="0" cy="0"/>
          <a:chOff x="0" y="0"/>
          <a:chExt cx="0" cy="0"/>
        </a:xfrm>
      </p:grpSpPr>
      <p:grpSp>
        <p:nvGrpSpPr>
          <p:cNvPr id="8" name="Graphic 28">
            <a:extLst>
              <a:ext uri="{FF2B5EF4-FFF2-40B4-BE49-F238E27FC236}">
                <a16:creationId xmlns:a16="http://schemas.microsoft.com/office/drawing/2014/main" id="{94914BFA-560F-48D1-AC81-C03CECA340C6}"/>
              </a:ext>
            </a:extLst>
          </p:cNvPr>
          <p:cNvGrpSpPr>
            <a:grpSpLocks noChangeAspect="1"/>
          </p:cNvGrpSpPr>
          <p:nvPr userDrawn="1"/>
        </p:nvGrpSpPr>
        <p:grpSpPr bwMode="gray">
          <a:xfrm>
            <a:off x="647635" y="6025075"/>
            <a:ext cx="874662" cy="464232"/>
            <a:chOff x="3834550" y="2440725"/>
            <a:chExt cx="5419725" cy="2876550"/>
          </a:xfrm>
        </p:grpSpPr>
        <p:sp>
          <p:nvSpPr>
            <p:cNvPr id="9" name="Freeform: Shape 98">
              <a:extLst>
                <a:ext uri="{FF2B5EF4-FFF2-40B4-BE49-F238E27FC236}">
                  <a16:creationId xmlns:a16="http://schemas.microsoft.com/office/drawing/2014/main" id="{CF37E850-DA42-4CFF-AE72-06C4099FFE47}"/>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9"/>
            </a:p>
          </p:txBody>
        </p:sp>
        <p:sp>
          <p:nvSpPr>
            <p:cNvPr id="16" name="Freeform: Shape 99">
              <a:extLst>
                <a:ext uri="{FF2B5EF4-FFF2-40B4-BE49-F238E27FC236}">
                  <a16:creationId xmlns:a16="http://schemas.microsoft.com/office/drawing/2014/main" id="{CA2D683A-9F75-4A61-81B9-0066FD4009EF}"/>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9"/>
            </a:p>
          </p:txBody>
        </p:sp>
        <p:sp>
          <p:nvSpPr>
            <p:cNvPr id="17" name="Freeform: Shape 100">
              <a:extLst>
                <a:ext uri="{FF2B5EF4-FFF2-40B4-BE49-F238E27FC236}">
                  <a16:creationId xmlns:a16="http://schemas.microsoft.com/office/drawing/2014/main" id="{5174A730-8D75-4781-9239-9D7B7401E069}"/>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9"/>
            </a:p>
          </p:txBody>
        </p:sp>
        <p:sp>
          <p:nvSpPr>
            <p:cNvPr id="18" name="Freeform: Shape 101">
              <a:extLst>
                <a:ext uri="{FF2B5EF4-FFF2-40B4-BE49-F238E27FC236}">
                  <a16:creationId xmlns:a16="http://schemas.microsoft.com/office/drawing/2014/main" id="{1DEDCC58-EE1F-44BD-B2AB-A1E22F572773}"/>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9"/>
            </a:p>
          </p:txBody>
        </p:sp>
        <p:sp>
          <p:nvSpPr>
            <p:cNvPr id="19" name="Freeform: Shape 102">
              <a:extLst>
                <a:ext uri="{FF2B5EF4-FFF2-40B4-BE49-F238E27FC236}">
                  <a16:creationId xmlns:a16="http://schemas.microsoft.com/office/drawing/2014/main" id="{D171FC64-7A9A-405C-AE1B-3B512F33E2DD}"/>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9"/>
            </a:p>
          </p:txBody>
        </p:sp>
      </p:grpSp>
      <p:sp>
        <p:nvSpPr>
          <p:cNvPr id="11" name="TextBox 10">
            <a:extLst>
              <a:ext uri="{FF2B5EF4-FFF2-40B4-BE49-F238E27FC236}">
                <a16:creationId xmlns:a16="http://schemas.microsoft.com/office/drawing/2014/main" id="{F1AEDE62-3CC7-4A05-B368-31A0998569DA}"/>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tx1"/>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2767885358"/>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4_Divider 3">
    <p:bg bwMode="gray">
      <p:bgPr>
        <a:solidFill>
          <a:srgbClr val="B2B1E3"/>
        </a:solidFill>
        <a:effectLst/>
      </p:bgPr>
    </p:bg>
    <p:spTree>
      <p:nvGrpSpPr>
        <p:cNvPr id="1" name=""/>
        <p:cNvGrpSpPr/>
        <p:nvPr/>
      </p:nvGrpSpPr>
      <p:grpSpPr>
        <a:xfrm>
          <a:off x="0" y="0"/>
          <a:ext cx="0" cy="0"/>
          <a:chOff x="0" y="0"/>
          <a:chExt cx="0" cy="0"/>
        </a:xfrm>
      </p:grpSpPr>
      <p:grpSp>
        <p:nvGrpSpPr>
          <p:cNvPr id="8" name="Graphic 28">
            <a:extLst>
              <a:ext uri="{FF2B5EF4-FFF2-40B4-BE49-F238E27FC236}">
                <a16:creationId xmlns:a16="http://schemas.microsoft.com/office/drawing/2014/main" id="{6404E36D-4176-4A56-AF9F-7089E1C05096}"/>
              </a:ext>
            </a:extLst>
          </p:cNvPr>
          <p:cNvGrpSpPr>
            <a:grpSpLocks noChangeAspect="1"/>
          </p:cNvGrpSpPr>
          <p:nvPr userDrawn="1"/>
        </p:nvGrpSpPr>
        <p:grpSpPr bwMode="gray">
          <a:xfrm>
            <a:off x="647635" y="6025075"/>
            <a:ext cx="874662" cy="464232"/>
            <a:chOff x="3834550" y="2440725"/>
            <a:chExt cx="5419725" cy="2876550"/>
          </a:xfrm>
        </p:grpSpPr>
        <p:sp>
          <p:nvSpPr>
            <p:cNvPr id="9" name="Freeform: Shape 98">
              <a:extLst>
                <a:ext uri="{FF2B5EF4-FFF2-40B4-BE49-F238E27FC236}">
                  <a16:creationId xmlns:a16="http://schemas.microsoft.com/office/drawing/2014/main" id="{576A3EDE-F1C5-4E3A-BD14-40192114D356}"/>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9"/>
            </a:p>
          </p:txBody>
        </p:sp>
        <p:sp>
          <p:nvSpPr>
            <p:cNvPr id="16" name="Freeform: Shape 99">
              <a:extLst>
                <a:ext uri="{FF2B5EF4-FFF2-40B4-BE49-F238E27FC236}">
                  <a16:creationId xmlns:a16="http://schemas.microsoft.com/office/drawing/2014/main" id="{4D5BD23A-24A2-442F-A9B0-25C63A904955}"/>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9"/>
            </a:p>
          </p:txBody>
        </p:sp>
        <p:sp>
          <p:nvSpPr>
            <p:cNvPr id="17" name="Freeform: Shape 100">
              <a:extLst>
                <a:ext uri="{FF2B5EF4-FFF2-40B4-BE49-F238E27FC236}">
                  <a16:creationId xmlns:a16="http://schemas.microsoft.com/office/drawing/2014/main" id="{AC8432EF-4323-4001-BD82-AACE04A6FC08}"/>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9"/>
            </a:p>
          </p:txBody>
        </p:sp>
        <p:sp>
          <p:nvSpPr>
            <p:cNvPr id="18" name="Freeform: Shape 101">
              <a:extLst>
                <a:ext uri="{FF2B5EF4-FFF2-40B4-BE49-F238E27FC236}">
                  <a16:creationId xmlns:a16="http://schemas.microsoft.com/office/drawing/2014/main" id="{5FE008E5-B53D-4034-B5AA-8765BA59F532}"/>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9"/>
            </a:p>
          </p:txBody>
        </p:sp>
        <p:sp>
          <p:nvSpPr>
            <p:cNvPr id="19" name="Freeform: Shape 102">
              <a:extLst>
                <a:ext uri="{FF2B5EF4-FFF2-40B4-BE49-F238E27FC236}">
                  <a16:creationId xmlns:a16="http://schemas.microsoft.com/office/drawing/2014/main" id="{A1791D96-46D9-401F-B7FB-2BC28E766962}"/>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9"/>
            </a:p>
          </p:txBody>
        </p:sp>
      </p:grpSp>
      <p:sp>
        <p:nvSpPr>
          <p:cNvPr id="11" name="TextBox 10">
            <a:extLst>
              <a:ext uri="{FF2B5EF4-FFF2-40B4-BE49-F238E27FC236}">
                <a16:creationId xmlns:a16="http://schemas.microsoft.com/office/drawing/2014/main" id="{B84CF14A-3D65-46C0-AA27-11031FFB0776}"/>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tx1"/>
                </a:solidFill>
                <a:latin typeface="+mn-lt"/>
                <a:ea typeface="+mn-ea"/>
                <a:cs typeface="Arial" panose="020B0604020202020204" pitchFamily="34" charset="0"/>
              </a:rPr>
              <a:t>© 2021 ServiceNow, Inc. All Rights Reserved. Confidential.</a:t>
            </a:r>
          </a:p>
        </p:txBody>
      </p:sp>
    </p:spTree>
    <p:extLst>
      <p:ext uri="{BB962C8B-B14F-4D97-AF65-F5344CB8AC3E}">
        <p14:creationId xmlns:p14="http://schemas.microsoft.com/office/powerpoint/2010/main" val="1146155528"/>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Do not use">
    <p:spTree>
      <p:nvGrpSpPr>
        <p:cNvPr id="1" name=""/>
        <p:cNvGrpSpPr/>
        <p:nvPr/>
      </p:nvGrpSpPr>
      <p:grpSpPr>
        <a:xfrm>
          <a:off x="0" y="0"/>
          <a:ext cx="0" cy="0"/>
          <a:chOff x="0" y="0"/>
          <a:chExt cx="0" cy="0"/>
        </a:xfrm>
      </p:grpSpPr>
      <p:sp>
        <p:nvSpPr>
          <p:cNvPr id="3" name="Rectangle 2"/>
          <p:cNvSpPr/>
          <p:nvPr/>
        </p:nvSpPr>
        <p:spPr bwMode="gray">
          <a:xfrm>
            <a:off x="0"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4" name="TextBox 3"/>
          <p:cNvSpPr txBox="1"/>
          <p:nvPr/>
        </p:nvSpPr>
        <p:spPr bwMode="gray">
          <a:xfrm>
            <a:off x="1453956" y="3244335"/>
            <a:ext cx="9280920" cy="1200072"/>
          </a:xfrm>
          <a:prstGeom prst="rect">
            <a:avLst/>
          </a:prstGeom>
          <a:noFill/>
        </p:spPr>
        <p:txBody>
          <a:bodyPr wrap="square" rtlCol="0">
            <a:spAutoFit/>
          </a:bodyPr>
          <a:lstStyle/>
          <a:p>
            <a:pPr algn="ctr"/>
            <a:r>
              <a:rPr lang="en-US" sz="3599">
                <a:solidFill>
                  <a:srgbClr val="FFFFFF"/>
                </a:solidFill>
              </a:rPr>
              <a:t>Do</a:t>
            </a:r>
            <a:r>
              <a:rPr lang="en-US" sz="3599" baseline="0">
                <a:solidFill>
                  <a:srgbClr val="FFFFFF"/>
                </a:solidFill>
              </a:rPr>
              <a:t> not use this layout. For visual reference in layout masters only.</a:t>
            </a:r>
            <a:endParaRPr lang="en-US" sz="3599">
              <a:solidFill>
                <a:srgbClr val="FFFFFF"/>
              </a:solidFill>
            </a:endParaRPr>
          </a:p>
        </p:txBody>
      </p:sp>
      <p:sp>
        <p:nvSpPr>
          <p:cNvPr id="5" name="Rectangle 4"/>
          <p:cNvSpPr/>
          <p:nvPr/>
        </p:nvSpPr>
        <p:spPr bwMode="gray">
          <a:xfrm>
            <a:off x="0"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6" name="TextBox 5"/>
          <p:cNvSpPr txBox="1"/>
          <p:nvPr/>
        </p:nvSpPr>
        <p:spPr bwMode="gray">
          <a:xfrm>
            <a:off x="1453956" y="3244335"/>
            <a:ext cx="9280920" cy="1200072"/>
          </a:xfrm>
          <a:prstGeom prst="rect">
            <a:avLst/>
          </a:prstGeom>
          <a:noFill/>
        </p:spPr>
        <p:txBody>
          <a:bodyPr wrap="square" rtlCol="0">
            <a:spAutoFit/>
          </a:bodyPr>
          <a:lstStyle/>
          <a:p>
            <a:pPr algn="ctr"/>
            <a:r>
              <a:rPr lang="en-US" sz="3599">
                <a:solidFill>
                  <a:srgbClr val="FFFFFF"/>
                </a:solidFill>
              </a:rPr>
              <a:t>Do</a:t>
            </a:r>
            <a:r>
              <a:rPr lang="en-US" sz="3599" baseline="0">
                <a:solidFill>
                  <a:srgbClr val="FFFFFF"/>
                </a:solidFill>
              </a:rPr>
              <a:t> not use this layout. For visual reference in layout masters only.</a:t>
            </a:r>
            <a:endParaRPr lang="en-US" sz="3599">
              <a:solidFill>
                <a:srgbClr val="FFFFFF"/>
              </a:solidFill>
            </a:endParaRPr>
          </a:p>
        </p:txBody>
      </p:sp>
      <p:sp>
        <p:nvSpPr>
          <p:cNvPr id="7" name="Rectangle 6"/>
          <p:cNvSpPr/>
          <p:nvPr/>
        </p:nvSpPr>
        <p:spPr bwMode="gray">
          <a:xfrm>
            <a:off x="0"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3952" y="2691638"/>
            <a:ext cx="9280920" cy="1089273"/>
          </a:xfrm>
          <a:prstGeom prst="rect">
            <a:avLst/>
          </a:prstGeom>
          <a:noFill/>
        </p:spPr>
        <p:txBody>
          <a:bodyPr wrap="square" rtlCol="0" anchor="ctr">
            <a:spAutoFit/>
          </a:bodyPr>
          <a:lstStyle/>
          <a:p>
            <a:pPr algn="ctr">
              <a:lnSpc>
                <a:spcPct val="90000"/>
              </a:lnSpc>
            </a:pPr>
            <a:r>
              <a:rPr lang="en-US" sz="3599">
                <a:solidFill>
                  <a:srgbClr val="FFFFFF"/>
                </a:solidFill>
              </a:rPr>
              <a:t>Do</a:t>
            </a:r>
            <a:r>
              <a:rPr lang="en-US" sz="3599" baseline="0">
                <a:solidFill>
                  <a:srgbClr val="FFFFFF"/>
                </a:solidFill>
              </a:rPr>
              <a:t> not use this layout. For visual reference in layout masters only.</a:t>
            </a:r>
            <a:endParaRPr lang="en-US" sz="3599">
              <a:solidFill>
                <a:srgbClr val="FFFFFF"/>
              </a:solidFill>
            </a:endParaRPr>
          </a:p>
        </p:txBody>
      </p:sp>
    </p:spTree>
    <p:extLst>
      <p:ext uri="{BB962C8B-B14F-4D97-AF65-F5344CB8AC3E}">
        <p14:creationId xmlns:p14="http://schemas.microsoft.com/office/powerpoint/2010/main" val="206266994"/>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One-Column Text">
    <p:spTree>
      <p:nvGrpSpPr>
        <p:cNvPr id="1" name=""/>
        <p:cNvGrpSpPr/>
        <p:nvPr/>
      </p:nvGrpSpPr>
      <p:grpSpPr>
        <a:xfrm>
          <a:off x="0" y="0"/>
          <a:ext cx="0" cy="0"/>
          <a:chOff x="0" y="0"/>
          <a:chExt cx="0" cy="0"/>
        </a:xfrm>
      </p:grpSpPr>
      <p:sp>
        <p:nvSpPr>
          <p:cNvPr id="7" name="Rounded Rectangle 6"/>
          <p:cNvSpPr/>
          <p:nvPr userDrawn="1"/>
        </p:nvSpPr>
        <p:spPr>
          <a:xfrm>
            <a:off x="457084" y="897408"/>
            <a:ext cx="11289896" cy="5183352"/>
          </a:xfrm>
          <a:prstGeom prst="roundRect">
            <a:avLst>
              <a:gd name="adj" fmla="val 1353"/>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798" dirty="0">
              <a:solidFill>
                <a:schemeClr val="bg2">
                  <a:lumMod val="95000"/>
                </a:schemeClr>
              </a:solidFill>
            </a:endParaRPr>
          </a:p>
        </p:txBody>
      </p:sp>
      <p:sp>
        <p:nvSpPr>
          <p:cNvPr id="2" name="Title 1"/>
          <p:cNvSpPr>
            <a:spLocks noGrp="1"/>
          </p:cNvSpPr>
          <p:nvPr>
            <p:ph type="title"/>
          </p:nvPr>
        </p:nvSpPr>
        <p:spPr>
          <a:xfrm>
            <a:off x="457081" y="78060"/>
            <a:ext cx="11294576" cy="646770"/>
          </a:xfrm>
        </p:spPr>
        <p:txBody>
          <a:bodyPr/>
          <a:lstStyle/>
          <a:p>
            <a:r>
              <a:rPr lang="en-US" dirty="0"/>
              <a:t>Click to edit</a:t>
            </a:r>
          </a:p>
        </p:txBody>
      </p:sp>
      <p:cxnSp>
        <p:nvCxnSpPr>
          <p:cNvPr id="6" name="Straight Connector 5"/>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8" name="Picture 7"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sp>
        <p:nvSpPr>
          <p:cNvPr id="10" name="Text Placeholder 9"/>
          <p:cNvSpPr>
            <a:spLocks noGrp="1"/>
          </p:cNvSpPr>
          <p:nvPr>
            <p:ph type="body" sz="quarter" idx="10"/>
          </p:nvPr>
        </p:nvSpPr>
        <p:spPr>
          <a:xfrm>
            <a:off x="688079" y="1130710"/>
            <a:ext cx="9849357" cy="4827638"/>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defRPr/>
            </a:lvl3pPr>
            <a:lvl4pPr>
              <a:lnSpc>
                <a:spcPct val="100000"/>
              </a:lnSpc>
              <a:spcAft>
                <a:spcPts val="600"/>
              </a:spcAft>
              <a:defRPr/>
            </a:lvl4pPr>
            <a:lvl5pPr>
              <a:lnSpc>
                <a:spcPct val="100000"/>
              </a:lnSpc>
              <a:spcAft>
                <a:spcPts val="600"/>
              </a:spcAft>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490037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wo-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a:t>
            </a:r>
          </a:p>
        </p:txBody>
      </p:sp>
      <p:sp>
        <p:nvSpPr>
          <p:cNvPr id="3" name="Rounded Rectangle 2"/>
          <p:cNvSpPr/>
          <p:nvPr userDrawn="1"/>
        </p:nvSpPr>
        <p:spPr>
          <a:xfrm>
            <a:off x="457084" y="897408"/>
            <a:ext cx="11289896" cy="5183352"/>
          </a:xfrm>
          <a:prstGeom prst="roundRect">
            <a:avLst>
              <a:gd name="adj" fmla="val 1353"/>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798" dirty="0">
              <a:solidFill>
                <a:schemeClr val="bg2">
                  <a:lumMod val="95000"/>
                </a:schemeClr>
              </a:solidFill>
            </a:endParaRPr>
          </a:p>
        </p:txBody>
      </p:sp>
      <p:cxnSp>
        <p:nvCxnSpPr>
          <p:cNvPr id="4" name="Straight Connector 3"/>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5" name="Picture 4"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sp>
        <p:nvSpPr>
          <p:cNvPr id="9" name="Text Placeholder 8"/>
          <p:cNvSpPr>
            <a:spLocks noGrp="1"/>
          </p:cNvSpPr>
          <p:nvPr>
            <p:ph type="body" sz="quarter" idx="10"/>
          </p:nvPr>
        </p:nvSpPr>
        <p:spPr>
          <a:xfrm>
            <a:off x="688795" y="1130300"/>
            <a:ext cx="5288173" cy="4827588"/>
          </a:xfrm>
        </p:spPr>
        <p:txBody>
          <a:bodyPr/>
          <a:lstStyle>
            <a:lvl1pPr marL="285664" marR="0" indent="-285664"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lvl1pPr>
            <a:lvl2pPr marL="592595" marR="0" indent="-226945"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lvl2pPr>
            <a:lvl3pPr marL="914126" marR="0" indent="-228531" algn="l" defTabSz="457063" rtl="0" eaLnBrk="1" fontAlgn="auto" latinLnBrk="0" hangingPunct="1">
              <a:lnSpc>
                <a:spcPct val="100000"/>
              </a:lnSpc>
              <a:spcBef>
                <a:spcPts val="0"/>
              </a:spcBef>
              <a:spcAft>
                <a:spcPts val="600"/>
              </a:spcAft>
              <a:buClr>
                <a:srgbClr val="000000">
                  <a:lumMod val="75000"/>
                  <a:lumOff val="25000"/>
                </a:srgbClr>
              </a:buClr>
              <a:buSzTx/>
              <a:buFont typeface="Calibri" pitchFamily="34" charset="0"/>
              <a:buChar char="–"/>
              <a:tabLst/>
              <a:defRPr/>
            </a:lvl3pPr>
            <a:lvl4pPr marL="1234070" marR="0" indent="-228531" algn="l" defTabSz="51578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lvl4pPr>
            <a:lvl5pPr marL="1554014" marR="0" indent="-228531"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pitchFamily="34" charset="0"/>
              <a:buChar char="–"/>
              <a:tabLst/>
              <a:defRPr/>
            </a:lvl5pPr>
          </a:lstStyle>
          <a:p>
            <a:pPr marL="285664" marR="0" lvl="0" indent="-285664"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799" b="1" i="0" u="none" strike="noStrike" kern="1200" cap="none" spc="0" normalizeH="0" baseline="0" noProof="0" dirty="0">
                <a:ln>
                  <a:noFill/>
                </a:ln>
                <a:solidFill>
                  <a:srgbClr val="000000">
                    <a:lumMod val="75000"/>
                    <a:lumOff val="25000"/>
                  </a:srgbClr>
                </a:solidFill>
                <a:effectLst/>
                <a:uLnTx/>
                <a:uFillTx/>
                <a:latin typeface="+mn-lt"/>
                <a:ea typeface="+mn-ea"/>
                <a:cs typeface="+mn-cs"/>
              </a:rPr>
              <a:t>Click to edit</a:t>
            </a:r>
          </a:p>
          <a:p>
            <a:pPr marL="592595" marR="0" lvl="1" indent="-226945"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Second level</a:t>
            </a:r>
          </a:p>
          <a:p>
            <a:pPr marL="914126" marR="0" lvl="2" indent="-228531" algn="l" defTabSz="457063" rtl="0" eaLnBrk="1" fontAlgn="auto" latinLnBrk="0" hangingPunct="1">
              <a:lnSpc>
                <a:spcPct val="100000"/>
              </a:lnSpc>
              <a:spcBef>
                <a:spcPts val="0"/>
              </a:spcBef>
              <a:spcAft>
                <a:spcPts val="600"/>
              </a:spcAft>
              <a:buClr>
                <a:srgbClr val="000000">
                  <a:lumMod val="75000"/>
                  <a:lumOff val="25000"/>
                </a:srgbClr>
              </a:buClr>
              <a:buSzTx/>
              <a:buFont typeface="Calibri" pitchFamily="34"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Third level</a:t>
            </a:r>
          </a:p>
          <a:p>
            <a:pPr marL="1234070" marR="0" lvl="3" indent="-228531" algn="l" defTabSz="51578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Fourth level</a:t>
            </a:r>
          </a:p>
          <a:p>
            <a:pPr marL="1554014" marR="0" lvl="4" indent="-228531"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pitchFamily="34" charset="0"/>
              <a:buChar char="–"/>
              <a:tabLst/>
              <a:defRPr/>
            </a:pP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Fifth level</a:t>
            </a:r>
          </a:p>
        </p:txBody>
      </p:sp>
      <p:sp>
        <p:nvSpPr>
          <p:cNvPr id="11" name="Text Placeholder 10"/>
          <p:cNvSpPr>
            <a:spLocks noGrp="1"/>
          </p:cNvSpPr>
          <p:nvPr>
            <p:ph type="body" sz="quarter" idx="11"/>
          </p:nvPr>
        </p:nvSpPr>
        <p:spPr>
          <a:xfrm>
            <a:off x="6211857" y="1130300"/>
            <a:ext cx="5288173" cy="4827588"/>
          </a:xfrm>
        </p:spPr>
        <p:txBody>
          <a:bodyPr/>
          <a:lstStyle>
            <a:lvl1pPr marL="285664" marR="0" indent="-285664"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lvl1pPr>
            <a:lvl2pPr marL="592595" marR="0" indent="-226945"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lvl2pPr>
            <a:lvl3pPr marL="914126" marR="0" indent="-228531" algn="l" defTabSz="457063" rtl="0" eaLnBrk="1" fontAlgn="auto" latinLnBrk="0" hangingPunct="1">
              <a:lnSpc>
                <a:spcPct val="100000"/>
              </a:lnSpc>
              <a:spcBef>
                <a:spcPts val="0"/>
              </a:spcBef>
              <a:spcAft>
                <a:spcPts val="600"/>
              </a:spcAft>
              <a:buClr>
                <a:srgbClr val="000000">
                  <a:lumMod val="75000"/>
                  <a:lumOff val="25000"/>
                </a:srgbClr>
              </a:buClr>
              <a:buSzTx/>
              <a:buFont typeface="Calibri" pitchFamily="34" charset="0"/>
              <a:buChar char="–"/>
              <a:tabLst/>
              <a:defRPr/>
            </a:lvl3pPr>
            <a:lvl4pPr marL="1234070" marR="0" indent="-228531" algn="l" defTabSz="51578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lvl4pPr>
            <a:lvl5pPr marL="1554014" marR="0" indent="-228531"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pitchFamily="34" charset="0"/>
              <a:buChar char="–"/>
              <a:tabLst/>
              <a:defRPr/>
            </a:lvl5pPr>
          </a:lstStyle>
          <a:p>
            <a:pPr marL="285664" marR="0" lvl="0" indent="-285664"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799" b="1" i="0" u="none" strike="noStrike" kern="1200" cap="none" spc="0" normalizeH="0" baseline="0" noProof="0" dirty="0">
                <a:ln>
                  <a:noFill/>
                </a:ln>
                <a:solidFill>
                  <a:srgbClr val="000000">
                    <a:lumMod val="75000"/>
                    <a:lumOff val="25000"/>
                  </a:srgbClr>
                </a:solidFill>
                <a:effectLst/>
                <a:uLnTx/>
                <a:uFillTx/>
                <a:latin typeface="+mn-lt"/>
                <a:ea typeface="+mn-ea"/>
                <a:cs typeface="+mn-cs"/>
              </a:rPr>
              <a:t>Click to edit</a:t>
            </a:r>
          </a:p>
          <a:p>
            <a:pPr marL="592595" marR="0" lvl="1" indent="-226945"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Second level</a:t>
            </a:r>
          </a:p>
          <a:p>
            <a:pPr marL="914126" marR="0" lvl="2" indent="-228531" algn="l" defTabSz="457063" rtl="0" eaLnBrk="1" fontAlgn="auto" latinLnBrk="0" hangingPunct="1">
              <a:lnSpc>
                <a:spcPct val="100000"/>
              </a:lnSpc>
              <a:spcBef>
                <a:spcPts val="0"/>
              </a:spcBef>
              <a:spcAft>
                <a:spcPts val="600"/>
              </a:spcAft>
              <a:buClr>
                <a:srgbClr val="000000">
                  <a:lumMod val="75000"/>
                  <a:lumOff val="25000"/>
                </a:srgbClr>
              </a:buClr>
              <a:buSzTx/>
              <a:buFont typeface="Calibri" pitchFamily="34"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Third level</a:t>
            </a:r>
          </a:p>
          <a:p>
            <a:pPr marL="1234070" marR="0" lvl="3" indent="-228531" algn="l" defTabSz="51578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Fourth level</a:t>
            </a:r>
          </a:p>
          <a:p>
            <a:pPr marL="1554014" marR="0" lvl="4" indent="-228531"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pitchFamily="34" charset="0"/>
              <a:buChar char="–"/>
              <a:tabLst/>
              <a:defRPr/>
            </a:pP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Fifth level</a:t>
            </a:r>
          </a:p>
        </p:txBody>
      </p:sp>
    </p:spTree>
    <p:extLst>
      <p:ext uri="{BB962C8B-B14F-4D97-AF65-F5344CB8AC3E}">
        <p14:creationId xmlns:p14="http://schemas.microsoft.com/office/powerpoint/2010/main" val="37257470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HART - Text to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a:t>
            </a:r>
          </a:p>
        </p:txBody>
      </p:sp>
      <p:sp>
        <p:nvSpPr>
          <p:cNvPr id="3" name="Rounded Rectangle 2"/>
          <p:cNvSpPr/>
          <p:nvPr userDrawn="1"/>
        </p:nvSpPr>
        <p:spPr>
          <a:xfrm>
            <a:off x="457084" y="897408"/>
            <a:ext cx="11289896" cy="5183352"/>
          </a:xfrm>
          <a:prstGeom prst="roundRect">
            <a:avLst>
              <a:gd name="adj" fmla="val 1353"/>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798" dirty="0">
              <a:solidFill>
                <a:schemeClr val="bg2">
                  <a:lumMod val="95000"/>
                </a:schemeClr>
              </a:solidFill>
            </a:endParaRPr>
          </a:p>
        </p:txBody>
      </p:sp>
      <p:cxnSp>
        <p:nvCxnSpPr>
          <p:cNvPr id="4" name="Straight Connector 3"/>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5" name="Picture 4"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sp>
        <p:nvSpPr>
          <p:cNvPr id="7" name="Text Placeholder 6"/>
          <p:cNvSpPr>
            <a:spLocks noGrp="1"/>
          </p:cNvSpPr>
          <p:nvPr>
            <p:ph type="body" sz="quarter" idx="10"/>
          </p:nvPr>
        </p:nvSpPr>
        <p:spPr>
          <a:xfrm>
            <a:off x="690937" y="1127051"/>
            <a:ext cx="5292380" cy="4816550"/>
          </a:xfrm>
        </p:spPr>
        <p:txBody>
          <a:bodyPr/>
          <a:lstStyle>
            <a:lvl1pPr marL="285664" marR="0" indent="-285664"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lvl1pPr>
            <a:lvl2pPr marL="592595" marR="0" indent="-226945"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lvl2pPr>
            <a:lvl3pPr marL="914126" marR="0" indent="-228531" algn="l" defTabSz="457063" rtl="0" eaLnBrk="1" fontAlgn="auto" latinLnBrk="0" hangingPunct="1">
              <a:lnSpc>
                <a:spcPct val="100000"/>
              </a:lnSpc>
              <a:spcBef>
                <a:spcPts val="0"/>
              </a:spcBef>
              <a:spcAft>
                <a:spcPts val="600"/>
              </a:spcAft>
              <a:buClr>
                <a:srgbClr val="000000">
                  <a:lumMod val="75000"/>
                  <a:lumOff val="25000"/>
                </a:srgbClr>
              </a:buClr>
              <a:buSzTx/>
              <a:buFont typeface="Calibri" pitchFamily="34" charset="0"/>
              <a:buChar char="–"/>
              <a:tabLst/>
              <a:defRPr/>
            </a:lvl3pPr>
            <a:lvl4pPr marL="1234070" marR="0" indent="-228531" algn="l" defTabSz="51578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lvl4pPr>
            <a:lvl5pPr marL="1554014" marR="0" indent="-228531"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pitchFamily="34" charset="0"/>
              <a:buChar char="–"/>
              <a:tabLst/>
              <a:defRPr/>
            </a:lvl5pPr>
          </a:lstStyle>
          <a:p>
            <a:pPr marL="285664" marR="0" lvl="0" indent="-285664"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799" b="1" i="0" u="none" strike="noStrike" kern="1200" cap="none" spc="0" normalizeH="0" baseline="0" noProof="0" dirty="0">
                <a:ln>
                  <a:noFill/>
                </a:ln>
                <a:solidFill>
                  <a:srgbClr val="000000">
                    <a:lumMod val="75000"/>
                    <a:lumOff val="25000"/>
                  </a:srgbClr>
                </a:solidFill>
                <a:effectLst/>
                <a:uLnTx/>
                <a:uFillTx/>
                <a:latin typeface="+mn-lt"/>
                <a:ea typeface="+mn-ea"/>
                <a:cs typeface="+mn-cs"/>
              </a:rPr>
              <a:t>Click to edit</a:t>
            </a:r>
          </a:p>
          <a:p>
            <a:pPr marL="592595" marR="0" lvl="1" indent="-226945"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Second level</a:t>
            </a:r>
          </a:p>
          <a:p>
            <a:pPr marL="914126" marR="0" lvl="2" indent="-228531" algn="l" defTabSz="457063" rtl="0" eaLnBrk="1" fontAlgn="auto" latinLnBrk="0" hangingPunct="1">
              <a:lnSpc>
                <a:spcPct val="100000"/>
              </a:lnSpc>
              <a:spcBef>
                <a:spcPts val="0"/>
              </a:spcBef>
              <a:spcAft>
                <a:spcPts val="600"/>
              </a:spcAft>
              <a:buClr>
                <a:srgbClr val="000000">
                  <a:lumMod val="75000"/>
                  <a:lumOff val="25000"/>
                </a:srgbClr>
              </a:buClr>
              <a:buSzTx/>
              <a:buFont typeface="Calibri" pitchFamily="34"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Third level</a:t>
            </a:r>
          </a:p>
          <a:p>
            <a:pPr marL="1234070" marR="0" lvl="3" indent="-228531" algn="l" defTabSz="515783" rtl="0" eaLnBrk="1" fontAlgn="auto" latinLnBrk="0" hangingPunct="1">
              <a:lnSpc>
                <a:spcPct val="100000"/>
              </a:lnSpc>
              <a:spcBef>
                <a:spcPts val="0"/>
              </a:spcBef>
              <a:spcAft>
                <a:spcPts val="600"/>
              </a:spcAft>
              <a:buClr>
                <a:srgbClr val="000000">
                  <a:lumMod val="75000"/>
                  <a:lumOff val="25000"/>
                </a:srgbClr>
              </a:buClr>
              <a:buSzPct val="100000"/>
              <a:buFont typeface="Arial" charset="0"/>
              <a:buChar char="•"/>
              <a:tabLst/>
              <a:defRPr/>
            </a:pPr>
            <a:r>
              <a:rPr kumimoji="0" lang="en-US" sz="1600" b="0" i="0" u="none" strike="noStrike" kern="1200" cap="none" spc="0" normalizeH="0" baseline="0" noProof="0" dirty="0">
                <a:ln>
                  <a:noFill/>
                </a:ln>
                <a:solidFill>
                  <a:srgbClr val="000000">
                    <a:lumMod val="75000"/>
                    <a:lumOff val="25000"/>
                  </a:srgbClr>
                </a:solidFill>
                <a:effectLst/>
                <a:uLnTx/>
                <a:uFillTx/>
                <a:latin typeface="+mn-lt"/>
                <a:ea typeface="+mn-ea"/>
                <a:cs typeface="+mn-cs"/>
              </a:rPr>
              <a:t>Fourth level</a:t>
            </a:r>
          </a:p>
          <a:p>
            <a:pPr marL="1554014" marR="0" lvl="4" indent="-228531" algn="l" defTabSz="457063" rtl="0" eaLnBrk="1" fontAlgn="auto" latinLnBrk="0" hangingPunct="1">
              <a:lnSpc>
                <a:spcPct val="100000"/>
              </a:lnSpc>
              <a:spcBef>
                <a:spcPts val="0"/>
              </a:spcBef>
              <a:spcAft>
                <a:spcPts val="600"/>
              </a:spcAft>
              <a:buClr>
                <a:srgbClr val="000000">
                  <a:lumMod val="75000"/>
                  <a:lumOff val="25000"/>
                </a:srgbClr>
              </a:buClr>
              <a:buSzPct val="100000"/>
              <a:buFont typeface="Arial" pitchFamily="34" charset="0"/>
              <a:buChar char="–"/>
              <a:tabLst/>
              <a:defRPr/>
            </a:pPr>
            <a:r>
              <a:rPr kumimoji="0" lang="en-US" sz="1400" b="0" i="0" u="none" strike="noStrike" kern="1200" cap="none" spc="0" normalizeH="0" baseline="0" noProof="0" dirty="0">
                <a:ln>
                  <a:noFill/>
                </a:ln>
                <a:solidFill>
                  <a:srgbClr val="000000">
                    <a:lumMod val="75000"/>
                    <a:lumOff val="25000"/>
                  </a:srgbClr>
                </a:solidFill>
                <a:effectLst/>
                <a:uLnTx/>
                <a:uFillTx/>
                <a:latin typeface="+mn-lt"/>
                <a:ea typeface="+mn-ea"/>
                <a:cs typeface="+mn-cs"/>
              </a:rPr>
              <a:t>Fifth level</a:t>
            </a:r>
          </a:p>
        </p:txBody>
      </p:sp>
      <p:sp>
        <p:nvSpPr>
          <p:cNvPr id="9" name="Chart Placeholder 8"/>
          <p:cNvSpPr>
            <a:spLocks noGrp="1"/>
          </p:cNvSpPr>
          <p:nvPr>
            <p:ph type="chart" sz="quarter" idx="11"/>
          </p:nvPr>
        </p:nvSpPr>
        <p:spPr>
          <a:xfrm>
            <a:off x="6205509" y="1127052"/>
            <a:ext cx="5262779" cy="4710223"/>
          </a:xfrm>
          <a:prstGeom prst="roundRect">
            <a:avLst>
              <a:gd name="adj" fmla="val 2078"/>
            </a:avLst>
          </a:prstGeom>
          <a:solidFill>
            <a:schemeClr val="bg1"/>
          </a:solidFill>
        </p:spPr>
        <p:txBody>
          <a:bodyPr/>
          <a:lstStyle/>
          <a:p>
            <a:endParaRPr lang="en-US"/>
          </a:p>
        </p:txBody>
      </p:sp>
    </p:spTree>
    <p:extLst>
      <p:ext uri="{BB962C8B-B14F-4D97-AF65-F5344CB8AC3E}">
        <p14:creationId xmlns:p14="http://schemas.microsoft.com/office/powerpoint/2010/main" val="32991556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HART - Text Above">
    <p:spTree>
      <p:nvGrpSpPr>
        <p:cNvPr id="1" name=""/>
        <p:cNvGrpSpPr/>
        <p:nvPr/>
      </p:nvGrpSpPr>
      <p:grpSpPr>
        <a:xfrm>
          <a:off x="0" y="0"/>
          <a:ext cx="0" cy="0"/>
          <a:chOff x="0" y="0"/>
          <a:chExt cx="0" cy="0"/>
        </a:xfrm>
      </p:grpSpPr>
      <p:sp>
        <p:nvSpPr>
          <p:cNvPr id="12" name="Rounded Rectangle 11"/>
          <p:cNvSpPr/>
          <p:nvPr userDrawn="1"/>
        </p:nvSpPr>
        <p:spPr>
          <a:xfrm>
            <a:off x="457084" y="897408"/>
            <a:ext cx="11289896" cy="5183352"/>
          </a:xfrm>
          <a:prstGeom prst="roundRect">
            <a:avLst>
              <a:gd name="adj" fmla="val 1353"/>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798" dirty="0">
              <a:solidFill>
                <a:schemeClr val="bg2">
                  <a:lumMod val="95000"/>
                </a:schemeClr>
              </a:solidFill>
            </a:endParaRPr>
          </a:p>
        </p:txBody>
      </p:sp>
      <p:sp>
        <p:nvSpPr>
          <p:cNvPr id="2" name="Title 1"/>
          <p:cNvSpPr>
            <a:spLocks noGrp="1"/>
          </p:cNvSpPr>
          <p:nvPr>
            <p:ph type="title"/>
          </p:nvPr>
        </p:nvSpPr>
        <p:spPr>
          <a:xfrm>
            <a:off x="457080" y="78059"/>
            <a:ext cx="11287359" cy="646770"/>
          </a:xfrm>
        </p:spPr>
        <p:txBody>
          <a:bodyPr/>
          <a:lstStyle>
            <a:lvl1pPr>
              <a:defRPr/>
            </a:lvl1pPr>
          </a:lstStyle>
          <a:p>
            <a:r>
              <a:rPr lang="en-US" dirty="0"/>
              <a:t>Click to edit</a:t>
            </a:r>
          </a:p>
        </p:txBody>
      </p:sp>
      <p:cxnSp>
        <p:nvCxnSpPr>
          <p:cNvPr id="10" name="Straight Connector 9"/>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1" name="Picture 10"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sp>
        <p:nvSpPr>
          <p:cNvPr id="8" name="Chart Placeholder 7"/>
          <p:cNvSpPr>
            <a:spLocks noGrp="1"/>
          </p:cNvSpPr>
          <p:nvPr>
            <p:ph type="chart" sz="quarter" idx="10"/>
          </p:nvPr>
        </p:nvSpPr>
        <p:spPr>
          <a:xfrm>
            <a:off x="688796" y="2507226"/>
            <a:ext cx="10811234" cy="3451122"/>
          </a:xfrm>
          <a:prstGeom prst="roundRect">
            <a:avLst>
              <a:gd name="adj" fmla="val 2830"/>
            </a:avLst>
          </a:prstGeom>
          <a:solidFill>
            <a:schemeClr val="bg1"/>
          </a:solidFill>
        </p:spPr>
        <p:txBody>
          <a:bodyPr/>
          <a:lstStyle/>
          <a:p>
            <a:endParaRPr lang="en-US"/>
          </a:p>
        </p:txBody>
      </p:sp>
      <p:sp>
        <p:nvSpPr>
          <p:cNvPr id="13" name="Text Placeholder 12"/>
          <p:cNvSpPr>
            <a:spLocks noGrp="1"/>
          </p:cNvSpPr>
          <p:nvPr>
            <p:ph type="body" sz="quarter" idx="11"/>
          </p:nvPr>
        </p:nvSpPr>
        <p:spPr>
          <a:xfrm>
            <a:off x="688796" y="1012825"/>
            <a:ext cx="10811234" cy="1386246"/>
          </a:xfrm>
        </p:spPr>
        <p:txBody>
          <a:bodyPr/>
          <a:lstStyle>
            <a:lvl1pPr marL="285664" indent="-285664">
              <a:lnSpc>
                <a:spcPct val="100000"/>
              </a:lnSpc>
              <a:spcAft>
                <a:spcPts val="200"/>
              </a:spcAft>
              <a:buFont typeface="Arial" charset="0"/>
              <a:buChar char="•"/>
              <a:defRPr>
                <a:solidFill>
                  <a:schemeClr val="tx1">
                    <a:lumMod val="75000"/>
                    <a:lumOff val="25000"/>
                  </a:schemeClr>
                </a:solidFill>
              </a:defRPr>
            </a:lvl1pPr>
            <a:lvl2pPr>
              <a:lnSpc>
                <a:spcPct val="100000"/>
              </a:lnSpc>
              <a:spcAft>
                <a:spcPts val="200"/>
              </a:spcAft>
              <a:defRPr>
                <a:solidFill>
                  <a:schemeClr val="tx1">
                    <a:lumMod val="75000"/>
                    <a:lumOff val="25000"/>
                  </a:schemeClr>
                </a:solidFill>
              </a:defRPr>
            </a:lvl2pPr>
            <a:lvl3pPr>
              <a:lnSpc>
                <a:spcPct val="100000"/>
              </a:lnSpc>
              <a:spcAft>
                <a:spcPts val="200"/>
              </a:spcAft>
              <a:defRPr>
                <a:solidFill>
                  <a:schemeClr val="tx1">
                    <a:lumMod val="75000"/>
                    <a:lumOff val="25000"/>
                  </a:schemeClr>
                </a:solidFill>
              </a:defRPr>
            </a:lvl3pPr>
            <a:lvl4pPr>
              <a:lnSpc>
                <a:spcPct val="100000"/>
              </a:lnSpc>
              <a:spcAft>
                <a:spcPts val="200"/>
              </a:spcAft>
              <a:defRPr>
                <a:solidFill>
                  <a:schemeClr val="tx1">
                    <a:lumMod val="75000"/>
                    <a:lumOff val="25000"/>
                  </a:schemeClr>
                </a:solidFill>
              </a:defRPr>
            </a:lvl4pPr>
            <a:lvl5pPr>
              <a:lnSpc>
                <a:spcPct val="100000"/>
              </a:lnSpc>
              <a:spcAft>
                <a:spcPts val="200"/>
              </a:spcAft>
              <a:defRPr>
                <a:solidFill>
                  <a:schemeClr val="tx1">
                    <a:lumMod val="75000"/>
                    <a:lumOff val="25000"/>
                  </a:schemeClr>
                </a:solidFill>
              </a:defRPr>
            </a:lvl5pPr>
          </a:lstStyle>
          <a:p>
            <a:pPr lvl="0"/>
            <a:r>
              <a:rPr lang="en-US" dirty="0"/>
              <a:t>Click to edit</a:t>
            </a:r>
          </a:p>
          <a:p>
            <a:pPr lvl="1"/>
            <a:r>
              <a:rPr lang="en-US" dirty="0"/>
              <a:t>Second level</a:t>
            </a:r>
          </a:p>
        </p:txBody>
      </p:sp>
    </p:spTree>
    <p:extLst>
      <p:ext uri="{BB962C8B-B14F-4D97-AF65-F5344CB8AC3E}">
        <p14:creationId xmlns:p14="http://schemas.microsoft.com/office/powerpoint/2010/main" val="10715600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HART - Text Below">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a:t>
            </a:r>
          </a:p>
        </p:txBody>
      </p:sp>
      <p:sp>
        <p:nvSpPr>
          <p:cNvPr id="3" name="Rounded Rectangle 2"/>
          <p:cNvSpPr/>
          <p:nvPr userDrawn="1"/>
        </p:nvSpPr>
        <p:spPr>
          <a:xfrm>
            <a:off x="457084" y="897408"/>
            <a:ext cx="11289896" cy="5183352"/>
          </a:xfrm>
          <a:prstGeom prst="roundRect">
            <a:avLst>
              <a:gd name="adj" fmla="val 1353"/>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798" dirty="0">
              <a:solidFill>
                <a:schemeClr val="bg2">
                  <a:lumMod val="95000"/>
                </a:schemeClr>
              </a:solidFill>
            </a:endParaRPr>
          </a:p>
        </p:txBody>
      </p:sp>
      <p:cxnSp>
        <p:nvCxnSpPr>
          <p:cNvPr id="4" name="Straight Connector 3"/>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5" name="Picture 4"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sp>
        <p:nvSpPr>
          <p:cNvPr id="7" name="Text Placeholder 6"/>
          <p:cNvSpPr>
            <a:spLocks noGrp="1"/>
          </p:cNvSpPr>
          <p:nvPr>
            <p:ph type="body" sz="quarter" idx="10"/>
          </p:nvPr>
        </p:nvSpPr>
        <p:spPr>
          <a:xfrm>
            <a:off x="721172" y="4359276"/>
            <a:ext cx="10746482" cy="1584325"/>
          </a:xfrm>
        </p:spPr>
        <p:txBody>
          <a:bodyPr/>
          <a:lstStyle>
            <a:lvl1pPr>
              <a:lnSpc>
                <a:spcPct val="100000"/>
              </a:lnSpc>
              <a:spcAft>
                <a:spcPts val="200"/>
              </a:spcAft>
              <a:defRPr>
                <a:solidFill>
                  <a:schemeClr val="tx1">
                    <a:lumMod val="75000"/>
                    <a:lumOff val="25000"/>
                  </a:schemeClr>
                </a:solidFill>
              </a:defRPr>
            </a:lvl1pPr>
            <a:lvl2pPr>
              <a:lnSpc>
                <a:spcPct val="100000"/>
              </a:lnSpc>
              <a:spcAft>
                <a:spcPts val="200"/>
              </a:spcAft>
              <a:defRPr>
                <a:solidFill>
                  <a:schemeClr val="tx1">
                    <a:lumMod val="75000"/>
                    <a:lumOff val="25000"/>
                  </a:schemeClr>
                </a:solidFill>
              </a:defRPr>
            </a:lvl2pPr>
            <a:lvl3pPr>
              <a:lnSpc>
                <a:spcPct val="100000"/>
              </a:lnSpc>
              <a:spcAft>
                <a:spcPts val="200"/>
              </a:spcAft>
              <a:defRPr/>
            </a:lvl3pPr>
            <a:lvl4pPr>
              <a:lnSpc>
                <a:spcPct val="100000"/>
              </a:lnSpc>
              <a:spcAft>
                <a:spcPts val="200"/>
              </a:spcAft>
              <a:defRPr/>
            </a:lvl4pPr>
            <a:lvl5pPr>
              <a:lnSpc>
                <a:spcPct val="100000"/>
              </a:lnSpc>
              <a:spcAft>
                <a:spcPts val="200"/>
              </a:spcAft>
              <a:defRPr/>
            </a:lvl5pPr>
          </a:lstStyle>
          <a:p>
            <a:pPr lvl="0"/>
            <a:r>
              <a:rPr lang="en-US" dirty="0"/>
              <a:t>Click to edit</a:t>
            </a:r>
          </a:p>
          <a:p>
            <a:pPr lvl="1"/>
            <a:r>
              <a:rPr lang="en-US" dirty="0"/>
              <a:t>Second level</a:t>
            </a:r>
          </a:p>
        </p:txBody>
      </p:sp>
      <p:sp>
        <p:nvSpPr>
          <p:cNvPr id="9" name="Chart Placeholder 8"/>
          <p:cNvSpPr>
            <a:spLocks noGrp="1"/>
          </p:cNvSpPr>
          <p:nvPr>
            <p:ph type="chart" sz="quarter" idx="11"/>
          </p:nvPr>
        </p:nvSpPr>
        <p:spPr>
          <a:xfrm>
            <a:off x="711015" y="1026161"/>
            <a:ext cx="10757273" cy="3199765"/>
          </a:xfrm>
          <a:prstGeom prst="roundRect">
            <a:avLst>
              <a:gd name="adj" fmla="val 2378"/>
            </a:avLst>
          </a:prstGeom>
          <a:solidFill>
            <a:schemeClr val="bg1"/>
          </a:solidFill>
        </p:spPr>
        <p:txBody>
          <a:bodyPr/>
          <a:lstStyle/>
          <a:p>
            <a:endParaRPr lang="en-US"/>
          </a:p>
        </p:txBody>
      </p:sp>
    </p:spTree>
    <p:extLst>
      <p:ext uri="{BB962C8B-B14F-4D97-AF65-F5344CB8AC3E}">
        <p14:creationId xmlns:p14="http://schemas.microsoft.com/office/powerpoint/2010/main" val="216183996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HART Only">
    <p:spTree>
      <p:nvGrpSpPr>
        <p:cNvPr id="1" name=""/>
        <p:cNvGrpSpPr/>
        <p:nvPr/>
      </p:nvGrpSpPr>
      <p:grpSpPr>
        <a:xfrm>
          <a:off x="0" y="0"/>
          <a:ext cx="0" cy="0"/>
          <a:chOff x="0" y="0"/>
          <a:chExt cx="0" cy="0"/>
        </a:xfrm>
      </p:grpSpPr>
      <p:sp>
        <p:nvSpPr>
          <p:cNvPr id="2" name="Title 1"/>
          <p:cNvSpPr>
            <a:spLocks noGrp="1"/>
          </p:cNvSpPr>
          <p:nvPr>
            <p:ph type="title"/>
          </p:nvPr>
        </p:nvSpPr>
        <p:spPr>
          <a:xfrm>
            <a:off x="457081" y="78060"/>
            <a:ext cx="11282095" cy="646770"/>
          </a:xfrm>
        </p:spPr>
        <p:txBody>
          <a:bodyPr/>
          <a:lstStyle/>
          <a:p>
            <a:r>
              <a:rPr lang="en-US" dirty="0"/>
              <a:t>Click to edit</a:t>
            </a:r>
          </a:p>
        </p:txBody>
      </p:sp>
      <p:cxnSp>
        <p:nvCxnSpPr>
          <p:cNvPr id="8" name="Straight Connector 7"/>
          <p:cNvCxnSpPr/>
          <p:nvPr userDrawn="1"/>
        </p:nvCxnSpPr>
        <p:spPr>
          <a:xfrm flipH="1" flipV="1">
            <a:off x="457081" y="731520"/>
            <a:ext cx="11294576"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5" descr="novant sig RGB colormatch.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3277" y="6317978"/>
            <a:ext cx="1188467" cy="266020"/>
          </a:xfrm>
          <a:prstGeom prst="rect">
            <a:avLst/>
          </a:prstGeom>
          <a:noFill/>
          <a:ln>
            <a:noFill/>
          </a:ln>
        </p:spPr>
      </p:pic>
      <p:sp>
        <p:nvSpPr>
          <p:cNvPr id="5" name="Rounded Rectangle 4"/>
          <p:cNvSpPr/>
          <p:nvPr userDrawn="1"/>
        </p:nvSpPr>
        <p:spPr>
          <a:xfrm>
            <a:off x="457084" y="897408"/>
            <a:ext cx="11289896" cy="5183352"/>
          </a:xfrm>
          <a:prstGeom prst="roundRect">
            <a:avLst>
              <a:gd name="adj" fmla="val 1353"/>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798" dirty="0">
              <a:solidFill>
                <a:schemeClr val="bg2">
                  <a:lumMod val="95000"/>
                </a:schemeClr>
              </a:solidFill>
            </a:endParaRPr>
          </a:p>
        </p:txBody>
      </p:sp>
      <p:sp>
        <p:nvSpPr>
          <p:cNvPr id="4" name="Content Placeholder 3"/>
          <p:cNvSpPr>
            <a:spLocks noGrp="1"/>
          </p:cNvSpPr>
          <p:nvPr>
            <p:ph sz="quarter" idx="10"/>
          </p:nvPr>
        </p:nvSpPr>
        <p:spPr>
          <a:xfrm>
            <a:off x="721172" y="1138238"/>
            <a:ext cx="10736323" cy="4683442"/>
          </a:xfrm>
          <a:prstGeom prst="roundRect">
            <a:avLst>
              <a:gd name="adj" fmla="val 2290"/>
            </a:avLst>
          </a:prstGeom>
          <a:solidFill>
            <a:schemeClr val="bg1"/>
          </a:solidFill>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480404"/>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theme" Target="../theme/theme2.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tx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bwMode="gray">
          <a:xfrm>
            <a:off x="687009" y="1930039"/>
            <a:ext cx="10839830" cy="3941064"/>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20" name="Graphic 28">
            <a:extLst>
              <a:ext uri="{FF2B5EF4-FFF2-40B4-BE49-F238E27FC236}">
                <a16:creationId xmlns:a16="http://schemas.microsoft.com/office/drawing/2014/main" id="{5FB5B809-6457-4036-A7CF-0C45B76C7202}"/>
              </a:ext>
            </a:extLst>
          </p:cNvPr>
          <p:cNvGrpSpPr/>
          <p:nvPr userDrawn="1"/>
        </p:nvGrpSpPr>
        <p:grpSpPr bwMode="gray">
          <a:xfrm>
            <a:off x="648434" y="6025619"/>
            <a:ext cx="874824" cy="464318"/>
            <a:chOff x="3834550" y="2440725"/>
            <a:chExt cx="5419725" cy="2876550"/>
          </a:xfrm>
          <a:solidFill>
            <a:schemeClr val="bg1"/>
          </a:solidFill>
        </p:grpSpPr>
        <p:sp>
          <p:nvSpPr>
            <p:cNvPr id="421" name="Freeform: Shape 98">
              <a:extLst>
                <a:ext uri="{FF2B5EF4-FFF2-40B4-BE49-F238E27FC236}">
                  <a16:creationId xmlns:a16="http://schemas.microsoft.com/office/drawing/2014/main" id="{A143E437-3DAD-4753-9A2C-EA953B278170}"/>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422" name="Freeform: Shape 99">
              <a:extLst>
                <a:ext uri="{FF2B5EF4-FFF2-40B4-BE49-F238E27FC236}">
                  <a16:creationId xmlns:a16="http://schemas.microsoft.com/office/drawing/2014/main" id="{DCEC45EC-C628-4F67-823A-52D60403294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latin typeface="Century Gothic" panose="020B0502020202020204" pitchFamily="34" charset="0"/>
              </a:endParaRPr>
            </a:p>
          </p:txBody>
        </p:sp>
        <p:sp>
          <p:nvSpPr>
            <p:cNvPr id="423" name="Freeform: Shape 100">
              <a:extLst>
                <a:ext uri="{FF2B5EF4-FFF2-40B4-BE49-F238E27FC236}">
                  <a16:creationId xmlns:a16="http://schemas.microsoft.com/office/drawing/2014/main" id="{FB10EE45-19D5-47CF-A2CA-460397B53675}"/>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424" name="Freeform: Shape 101">
              <a:extLst>
                <a:ext uri="{FF2B5EF4-FFF2-40B4-BE49-F238E27FC236}">
                  <a16:creationId xmlns:a16="http://schemas.microsoft.com/office/drawing/2014/main" id="{EC5EAD37-BA4F-41E5-B218-E294438AD18F}"/>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sp>
          <p:nvSpPr>
            <p:cNvPr id="425" name="Freeform: Shape 102">
              <a:extLst>
                <a:ext uri="{FF2B5EF4-FFF2-40B4-BE49-F238E27FC236}">
                  <a16:creationId xmlns:a16="http://schemas.microsoft.com/office/drawing/2014/main" id="{EA5C9FE7-D42E-40C4-A0DB-9C8F95987E4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latin typeface="Century Gothic" panose="020B0502020202020204" pitchFamily="34" charset="0"/>
              </a:endParaRPr>
            </a:p>
          </p:txBody>
        </p:sp>
      </p:grpSp>
      <p:sp>
        <p:nvSpPr>
          <p:cNvPr id="15" name="TextBox 14">
            <a:extLst>
              <a:ext uri="{FF2B5EF4-FFF2-40B4-BE49-F238E27FC236}">
                <a16:creationId xmlns:a16="http://schemas.microsoft.com/office/drawing/2014/main" id="{92D53FFD-1710-42C8-B626-05F9CB248FE4}"/>
              </a:ext>
            </a:extLst>
          </p:cNvPr>
          <p:cNvSpPr txBox="1"/>
          <p:nvPr userDrawn="1"/>
        </p:nvSpPr>
        <p:spPr>
          <a:xfrm>
            <a:off x="5406288" y="6196944"/>
            <a:ext cx="6093228" cy="184666"/>
          </a:xfrm>
          <a:prstGeom prst="rect">
            <a:avLst/>
          </a:prstGeom>
          <a:noFill/>
        </p:spPr>
        <p:txBody>
          <a:bodyPr wrap="square">
            <a:spAutoFit/>
          </a:bodyPr>
          <a:lstStyle/>
          <a:p>
            <a:pPr marL="0" algn="r" defTabSz="457017" rtl="0" eaLnBrk="1" latinLnBrk="0" hangingPunct="1">
              <a:tabLst>
                <a:tab pos="3599010" algn="l"/>
              </a:tabLst>
            </a:pPr>
            <a:r>
              <a:rPr lang="en-US" sz="600" b="0" i="0" kern="1200">
                <a:solidFill>
                  <a:schemeClr val="bg2"/>
                </a:solidFill>
                <a:latin typeface="+mn-lt"/>
                <a:ea typeface="+mn-ea"/>
                <a:cs typeface="Arial" panose="020B0604020202020204" pitchFamily="34" charset="0"/>
              </a:rPr>
              <a:t>© 2021 ServiceNow, Inc. All Rights Reserved. Confidential.</a:t>
            </a:r>
          </a:p>
        </p:txBody>
      </p:sp>
      <p:sp>
        <p:nvSpPr>
          <p:cNvPr id="4" name="Title Placeholder 3">
            <a:extLst>
              <a:ext uri="{FF2B5EF4-FFF2-40B4-BE49-F238E27FC236}">
                <a16:creationId xmlns:a16="http://schemas.microsoft.com/office/drawing/2014/main" id="{9BD6B65D-E97B-48A4-B282-CCB723CC668D}"/>
              </a:ext>
            </a:extLst>
          </p:cNvPr>
          <p:cNvSpPr>
            <a:spLocks noGrp="1"/>
          </p:cNvSpPr>
          <p:nvPr>
            <p:ph type="title"/>
          </p:nvPr>
        </p:nvSpPr>
        <p:spPr>
          <a:xfrm>
            <a:off x="685800" y="585216"/>
            <a:ext cx="10839829" cy="685800"/>
          </a:xfrm>
          <a:prstGeom prst="rect">
            <a:avLst/>
          </a:prstGeom>
        </p:spPr>
        <p:txBody>
          <a:bodyPr vert="horz" lIns="91440" tIns="45720" rIns="91440" bIns="45720" rtlCol="0" anchor="b" anchorCtr="0">
            <a:noAutofit/>
          </a:bodyPr>
          <a:lstStyle/>
          <a:p>
            <a:r>
              <a:rPr lang="en-US"/>
              <a:t>Click to edit master title style</a:t>
            </a:r>
          </a:p>
        </p:txBody>
      </p:sp>
    </p:spTree>
    <p:extLst>
      <p:ext uri="{BB962C8B-B14F-4D97-AF65-F5344CB8AC3E}">
        <p14:creationId xmlns:p14="http://schemas.microsoft.com/office/powerpoint/2010/main" val="1658376781"/>
      </p:ext>
    </p:extLst>
  </p:cSld>
  <p:clrMap bg1="lt1" tx1="dk1" bg2="lt2" tx2="dk2" accent1="accent1" accent2="accent2" accent3="accent3" accent4="accent4" accent5="accent5" accent6="accent6" hlink="hlink" folHlink="folHlink"/>
  <p:sldLayoutIdLst>
    <p:sldLayoutId id="2147484376" r:id="rId1"/>
    <p:sldLayoutId id="2147484687" r:id="rId2"/>
    <p:sldLayoutId id="2147484523" r:id="rId3"/>
    <p:sldLayoutId id="2147484377" r:id="rId4"/>
    <p:sldLayoutId id="2147484554" r:id="rId5"/>
    <p:sldLayoutId id="2147484555" r:id="rId6"/>
    <p:sldLayoutId id="2147484556" r:id="rId7"/>
    <p:sldLayoutId id="2147484557" r:id="rId8"/>
    <p:sldLayoutId id="2147484558" r:id="rId9"/>
    <p:sldLayoutId id="2147484433" r:id="rId10"/>
    <p:sldLayoutId id="2147484434" r:id="rId11"/>
    <p:sldLayoutId id="2147484435" r:id="rId12"/>
    <p:sldLayoutId id="2147484606" r:id="rId13"/>
    <p:sldLayoutId id="2147484436" r:id="rId14"/>
    <p:sldLayoutId id="2147484437" r:id="rId15"/>
    <p:sldLayoutId id="2147484686" r:id="rId16"/>
    <p:sldLayoutId id="2147484440" r:id="rId17"/>
    <p:sldLayoutId id="2147484441" r:id="rId18"/>
    <p:sldLayoutId id="2147484442" r:id="rId19"/>
    <p:sldLayoutId id="2147484443" r:id="rId20"/>
    <p:sldLayoutId id="2147484444" r:id="rId21"/>
    <p:sldLayoutId id="2147484573" r:id="rId22"/>
    <p:sldLayoutId id="2147484574" r:id="rId23"/>
    <p:sldLayoutId id="2147484575" r:id="rId24"/>
    <p:sldLayoutId id="2147484476" r:id="rId25"/>
    <p:sldLayoutId id="2147484481" r:id="rId26"/>
    <p:sldLayoutId id="2147484577" r:id="rId27"/>
    <p:sldLayoutId id="2147484576" r:id="rId28"/>
    <p:sldLayoutId id="2147484578" r:id="rId29"/>
    <p:sldLayoutId id="2147484482" r:id="rId30"/>
    <p:sldLayoutId id="2147484483" r:id="rId31"/>
    <p:sldLayoutId id="2147484449" r:id="rId32"/>
    <p:sldLayoutId id="2147484538" r:id="rId33"/>
    <p:sldLayoutId id="2147484451" r:id="rId34"/>
    <p:sldLayoutId id="2147484452" r:id="rId35"/>
    <p:sldLayoutId id="2147484497" r:id="rId36"/>
    <p:sldLayoutId id="2147484579" r:id="rId37"/>
    <p:sldLayoutId id="2147484580" r:id="rId38"/>
    <p:sldLayoutId id="2147484581" r:id="rId39"/>
    <p:sldLayoutId id="2147484532" r:id="rId40"/>
    <p:sldLayoutId id="2147484542" r:id="rId41"/>
    <p:sldLayoutId id="2147484543" r:id="rId42"/>
    <p:sldLayoutId id="2147484454" r:id="rId43"/>
    <p:sldLayoutId id="2147484457" r:id="rId44"/>
    <p:sldLayoutId id="2147484536" r:id="rId45"/>
    <p:sldLayoutId id="2147484459" r:id="rId46"/>
    <p:sldLayoutId id="2147484486" r:id="rId47"/>
    <p:sldLayoutId id="2147484534" r:id="rId48"/>
    <p:sldLayoutId id="2147484535" r:id="rId49"/>
    <p:sldLayoutId id="2147484533" r:id="rId50"/>
    <p:sldLayoutId id="2147484487" r:id="rId51"/>
    <p:sldLayoutId id="2147484488" r:id="rId52"/>
    <p:sldLayoutId id="2147484490" r:id="rId53"/>
    <p:sldLayoutId id="2147484491" r:id="rId54"/>
    <p:sldLayoutId id="2147484498" r:id="rId55"/>
    <p:sldLayoutId id="2147484499" r:id="rId56"/>
    <p:sldLayoutId id="2147484500" r:id="rId57"/>
    <p:sldLayoutId id="2147484501" r:id="rId58"/>
    <p:sldLayoutId id="2147484502" r:id="rId59"/>
    <p:sldLayoutId id="2147484503" r:id="rId60"/>
    <p:sldLayoutId id="2147484559" r:id="rId61"/>
    <p:sldLayoutId id="2147484569" r:id="rId62"/>
    <p:sldLayoutId id="2147484568" r:id="rId63"/>
    <p:sldLayoutId id="2147484570" r:id="rId64"/>
    <p:sldLayoutId id="2147484505" r:id="rId65"/>
    <p:sldLayoutId id="2147484560" r:id="rId66"/>
    <p:sldLayoutId id="2147484572" r:id="rId67"/>
    <p:sldLayoutId id="2147484507" r:id="rId68"/>
    <p:sldLayoutId id="2147484514" r:id="rId69"/>
    <p:sldLayoutId id="2147484515" r:id="rId70"/>
    <p:sldLayoutId id="2147484516" r:id="rId71"/>
    <p:sldLayoutId id="2147484582" r:id="rId72"/>
    <p:sldLayoutId id="2147484583" r:id="rId73"/>
    <p:sldLayoutId id="2147484493" r:id="rId74"/>
    <p:sldLayoutId id="2147484603" r:id="rId75"/>
    <p:sldLayoutId id="2147484604" r:id="rId76"/>
    <p:sldLayoutId id="2147484495" r:id="rId77"/>
    <p:sldLayoutId id="2147484384" r:id="rId78"/>
    <p:sldLayoutId id="2147484508" r:id="rId79"/>
    <p:sldLayoutId id="2147484509" r:id="rId80"/>
    <p:sldLayoutId id="2147484510" r:id="rId81"/>
    <p:sldLayoutId id="2147484561" r:id="rId82"/>
    <p:sldLayoutId id="2147484562" r:id="rId83"/>
    <p:sldLayoutId id="2147484513" r:id="rId84"/>
    <p:sldLayoutId id="2147484544" r:id="rId85"/>
    <p:sldLayoutId id="2147484585" r:id="rId86"/>
    <p:sldLayoutId id="2147484586" r:id="rId87"/>
    <p:sldLayoutId id="2147484587" r:id="rId88"/>
    <p:sldLayoutId id="2147484588" r:id="rId89"/>
    <p:sldLayoutId id="2147484589" r:id="rId90"/>
    <p:sldLayoutId id="2147484590" r:id="rId91"/>
    <p:sldLayoutId id="2147484591" r:id="rId92"/>
    <p:sldLayoutId id="2147484458" r:id="rId93"/>
  </p:sldLayoutIdLst>
  <p:transition>
    <p:fade/>
  </p:transition>
  <p:hf sldNum="0" hdr="0" dt="0"/>
  <p:txStyles>
    <p:titleStyle>
      <a:lvl1pPr algn="l" defTabSz="457017" rtl="0" eaLnBrk="1" latinLnBrk="0" hangingPunct="1">
        <a:lnSpc>
          <a:spcPct val="100000"/>
        </a:lnSpc>
        <a:spcBef>
          <a:spcPts val="0"/>
        </a:spcBef>
        <a:buNone/>
        <a:defRPr lang="en-US" sz="3200" b="1" i="0" kern="1200" dirty="0" smtClean="0">
          <a:solidFill>
            <a:schemeClr val="bg2"/>
          </a:solidFill>
          <a:latin typeface="+mj-lt"/>
          <a:ea typeface="Gilroy" panose="00000500000000000000" pitchFamily="50" charset="0"/>
          <a:cs typeface="Gilroy" panose="00000500000000000000" pitchFamily="50" charset="0"/>
        </a:defRPr>
      </a:lvl1pPr>
    </p:titleStyle>
    <p:bodyStyle>
      <a:lvl1pPr marL="228509" indent="-228509" algn="l" defTabSz="457017" rtl="0" eaLnBrk="1" latinLnBrk="0" hangingPunct="1">
        <a:lnSpc>
          <a:spcPct val="100000"/>
        </a:lnSpc>
        <a:spcBef>
          <a:spcPts val="600"/>
        </a:spcBef>
        <a:spcAft>
          <a:spcPts val="200"/>
        </a:spcAft>
        <a:buClr>
          <a:schemeClr val="bg1"/>
        </a:buClr>
        <a:buFont typeface="Arial"/>
        <a:buChar char="•"/>
        <a:defRPr sz="18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100000"/>
        </a:lnSpc>
        <a:spcBef>
          <a:spcPts val="600"/>
        </a:spcBef>
        <a:spcAft>
          <a:spcPts val="200"/>
        </a:spcAft>
        <a:buClr>
          <a:schemeClr val="bg1"/>
        </a:buClr>
        <a:buFont typeface="Arial"/>
        <a:buChar char="–"/>
        <a:defRPr sz="18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100000"/>
        </a:lnSpc>
        <a:spcBef>
          <a:spcPts val="600"/>
        </a:spcBef>
        <a:spcAft>
          <a:spcPts val="200"/>
        </a:spcAft>
        <a:buClr>
          <a:schemeClr val="bg1"/>
        </a:buClr>
        <a:buFont typeface="Arial"/>
        <a:buChar char="•"/>
        <a:defRPr sz="18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100000"/>
        </a:lnSpc>
        <a:spcBef>
          <a:spcPts val="600"/>
        </a:spcBef>
        <a:spcAft>
          <a:spcPts val="200"/>
        </a:spcAft>
        <a:buClr>
          <a:schemeClr val="bg1"/>
        </a:buClr>
        <a:buFont typeface="Arial"/>
        <a:buChar char="–"/>
        <a:defRPr sz="18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100000"/>
        </a:lnSpc>
        <a:spcBef>
          <a:spcPts val="600"/>
        </a:spcBef>
        <a:spcAft>
          <a:spcPts val="200"/>
        </a:spcAft>
        <a:buClr>
          <a:schemeClr val="bg1"/>
        </a:buClr>
        <a:buFont typeface="Arial" panose="020B0604020202020204" pitchFamily="34" charset="0"/>
        <a:buChar char="•"/>
        <a:defRPr sz="18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p:bodyStyle>
    <p:otherStyle>
      <a:defPPr>
        <a:defRPr lang="en-US"/>
      </a:defPPr>
      <a:lvl1pPr marL="0" algn="l" defTabSz="457017" rtl="0" eaLnBrk="1" latinLnBrk="0" hangingPunct="1">
        <a:defRPr sz="1799" kern="1200">
          <a:solidFill>
            <a:schemeClr val="tx1"/>
          </a:solidFill>
          <a:latin typeface="+mn-lt"/>
          <a:ea typeface="+mn-ea"/>
          <a:cs typeface="+mn-cs"/>
        </a:defRPr>
      </a:lvl1pPr>
      <a:lvl2pPr marL="457017" algn="l" defTabSz="457017" rtl="0" eaLnBrk="1" latinLnBrk="0" hangingPunct="1">
        <a:defRPr sz="1799" kern="1200">
          <a:solidFill>
            <a:schemeClr val="tx1"/>
          </a:solidFill>
          <a:latin typeface="+mn-lt"/>
          <a:ea typeface="+mn-ea"/>
          <a:cs typeface="+mn-cs"/>
        </a:defRPr>
      </a:lvl2pPr>
      <a:lvl3pPr marL="914034" algn="l" defTabSz="457017" rtl="0" eaLnBrk="1" latinLnBrk="0" hangingPunct="1">
        <a:defRPr sz="1799" kern="1200">
          <a:solidFill>
            <a:schemeClr val="tx1"/>
          </a:solidFill>
          <a:latin typeface="+mn-lt"/>
          <a:ea typeface="+mn-ea"/>
          <a:cs typeface="+mn-cs"/>
        </a:defRPr>
      </a:lvl3pPr>
      <a:lvl4pPr marL="1371051" algn="l" defTabSz="457017" rtl="0" eaLnBrk="1" latinLnBrk="0" hangingPunct="1">
        <a:defRPr sz="1799" kern="1200">
          <a:solidFill>
            <a:schemeClr val="tx1"/>
          </a:solidFill>
          <a:latin typeface="+mn-lt"/>
          <a:ea typeface="+mn-ea"/>
          <a:cs typeface="+mn-cs"/>
        </a:defRPr>
      </a:lvl4pPr>
      <a:lvl5pPr marL="1828068" algn="l" defTabSz="457017" rtl="0" eaLnBrk="1" latinLnBrk="0" hangingPunct="1">
        <a:defRPr sz="1799" kern="1200">
          <a:solidFill>
            <a:schemeClr val="tx1"/>
          </a:solidFill>
          <a:latin typeface="+mn-lt"/>
          <a:ea typeface="+mn-ea"/>
          <a:cs typeface="+mn-cs"/>
        </a:defRPr>
      </a:lvl5pPr>
      <a:lvl6pPr marL="2285086" algn="l" defTabSz="457017" rtl="0" eaLnBrk="1" latinLnBrk="0" hangingPunct="1">
        <a:defRPr sz="1799" kern="1200">
          <a:solidFill>
            <a:schemeClr val="tx1"/>
          </a:solidFill>
          <a:latin typeface="+mn-lt"/>
          <a:ea typeface="+mn-ea"/>
          <a:cs typeface="+mn-cs"/>
        </a:defRPr>
      </a:lvl6pPr>
      <a:lvl7pPr marL="2742103" algn="l" defTabSz="457017" rtl="0" eaLnBrk="1" latinLnBrk="0" hangingPunct="1">
        <a:defRPr sz="1799" kern="1200">
          <a:solidFill>
            <a:schemeClr val="tx1"/>
          </a:solidFill>
          <a:latin typeface="+mn-lt"/>
          <a:ea typeface="+mn-ea"/>
          <a:cs typeface="+mn-cs"/>
        </a:defRPr>
      </a:lvl7pPr>
      <a:lvl8pPr marL="3199120" algn="l" defTabSz="457017" rtl="0" eaLnBrk="1" latinLnBrk="0" hangingPunct="1">
        <a:defRPr sz="1799" kern="1200">
          <a:solidFill>
            <a:schemeClr val="tx1"/>
          </a:solidFill>
          <a:latin typeface="+mn-lt"/>
          <a:ea typeface="+mn-ea"/>
          <a:cs typeface="+mn-cs"/>
        </a:defRPr>
      </a:lvl8pPr>
      <a:lvl9pPr marL="3656137" algn="l" defTabSz="457017"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39" userDrawn="1">
          <p15:clr>
            <a:srgbClr val="A4A3A4"/>
          </p15:clr>
        </p15:guide>
        <p15:guide id="9" pos="3815" userDrawn="1">
          <p15:clr>
            <a:srgbClr val="F26B43"/>
          </p15:clr>
        </p15:guide>
        <p15:guide id="10" pos="3878" userDrawn="1">
          <p15:clr>
            <a:srgbClr val="F26B43"/>
          </p15:clr>
        </p15:guide>
        <p15:guide id="11" pos="3454" userDrawn="1">
          <p15:clr>
            <a:srgbClr val="F26B43"/>
          </p15:clr>
        </p15:guide>
        <p15:guide id="12" pos="4226" userDrawn="1">
          <p15:clr>
            <a:srgbClr val="F26B43"/>
          </p15:clr>
        </p15:guide>
        <p15:guide id="13" pos="3381" userDrawn="1">
          <p15:clr>
            <a:srgbClr val="F26B43"/>
          </p15:clr>
        </p15:guide>
        <p15:guide id="14" pos="4300" userDrawn="1">
          <p15:clr>
            <a:srgbClr val="F26B43"/>
          </p15:clr>
        </p15:guide>
        <p15:guide id="15" pos="3034" userDrawn="1">
          <p15:clr>
            <a:srgbClr val="F26B43"/>
          </p15:clr>
        </p15:guide>
        <p15:guide id="16" pos="4648" userDrawn="1">
          <p15:clr>
            <a:srgbClr val="F26B43"/>
          </p15:clr>
        </p15:guide>
        <p15:guide id="17" pos="4722" userDrawn="1">
          <p15:clr>
            <a:srgbClr val="F26B43"/>
          </p15:clr>
        </p15:guide>
        <p15:guide id="18" pos="2959" userDrawn="1">
          <p15:clr>
            <a:srgbClr val="F26B43"/>
          </p15:clr>
        </p15:guide>
        <p15:guide id="19" pos="2610" userDrawn="1">
          <p15:clr>
            <a:srgbClr val="F26B43"/>
          </p15:clr>
        </p15:guide>
        <p15:guide id="20" pos="5072" userDrawn="1">
          <p15:clr>
            <a:srgbClr val="F26B43"/>
          </p15:clr>
        </p15:guide>
        <p15:guide id="21" orient="horz" pos="2126" userDrawn="1">
          <p15:clr>
            <a:srgbClr val="F26B43"/>
          </p15:clr>
        </p15:guide>
        <p15:guide id="22" orient="horz" pos="2196" userDrawn="1">
          <p15:clr>
            <a:srgbClr val="F26B43"/>
          </p15:clr>
        </p15:guide>
        <p15:guide id="23" orient="horz" pos="1770" userDrawn="1">
          <p15:clr>
            <a:srgbClr val="F26B43"/>
          </p15:clr>
        </p15:guide>
        <p15:guide id="24" orient="horz" pos="2556" userDrawn="1">
          <p15:clr>
            <a:srgbClr val="F26B43"/>
          </p15:clr>
        </p15:guide>
        <p15:guide id="25" orient="horz" pos="2622" userDrawn="1">
          <p15:clr>
            <a:srgbClr val="F26B43"/>
          </p15:clr>
        </p15:guide>
        <p15:guide id="26" orient="horz" pos="1706" userDrawn="1">
          <p15:clr>
            <a:srgbClr val="F26B43"/>
          </p15:clr>
        </p15:guide>
        <p15:guide id="27" orient="horz" pos="2981" userDrawn="1">
          <p15:clr>
            <a:srgbClr val="F26B43"/>
          </p15:clr>
        </p15:guide>
        <p15:guide id="28" orient="horz" pos="1346" userDrawn="1">
          <p15:clr>
            <a:srgbClr val="F26B43"/>
          </p15:clr>
        </p15:guide>
        <p15:guide id="29" pos="2535" userDrawn="1">
          <p15:clr>
            <a:srgbClr val="F26B43"/>
          </p15:clr>
        </p15:guide>
        <p15:guide id="30" pos="5147" userDrawn="1">
          <p15:clr>
            <a:srgbClr val="F26B43"/>
          </p15:clr>
        </p15:guide>
        <p15:guide id="31" pos="2188" userDrawn="1">
          <p15:clr>
            <a:srgbClr val="F26B43"/>
          </p15:clr>
        </p15:guide>
        <p15:guide id="32" pos="2115" userDrawn="1">
          <p15:clr>
            <a:srgbClr val="F26B43"/>
          </p15:clr>
        </p15:guide>
        <p15:guide id="33" pos="1763" userDrawn="1">
          <p15:clr>
            <a:srgbClr val="F26B43"/>
          </p15:clr>
        </p15:guide>
        <p15:guide id="34" pos="1689" userDrawn="1">
          <p15:clr>
            <a:srgbClr val="F26B43"/>
          </p15:clr>
        </p15:guide>
        <p15:guide id="35" pos="1343" userDrawn="1">
          <p15:clr>
            <a:srgbClr val="F26B43"/>
          </p15:clr>
        </p15:guide>
        <p15:guide id="36" pos="1266" userDrawn="1">
          <p15:clr>
            <a:srgbClr val="F26B43"/>
          </p15:clr>
        </p15:guide>
        <p15:guide id="37" pos="919" userDrawn="1">
          <p15:clr>
            <a:srgbClr val="F26B43"/>
          </p15:clr>
        </p15:guide>
        <p15:guide id="38" pos="846" userDrawn="1">
          <p15:clr>
            <a:srgbClr val="F26B43"/>
          </p15:clr>
        </p15:guide>
        <p15:guide id="39" pos="495" userDrawn="1">
          <p15:clr>
            <a:srgbClr val="F26B43"/>
          </p15:clr>
        </p15:guide>
        <p15:guide id="40" pos="420" userDrawn="1">
          <p15:clr>
            <a:srgbClr val="F26B43"/>
          </p15:clr>
        </p15:guide>
        <p15:guide id="41" pos="71" userDrawn="1">
          <p15:clr>
            <a:srgbClr val="F26B43"/>
          </p15:clr>
        </p15:guide>
        <p15:guide id="42" pos="5495" userDrawn="1">
          <p15:clr>
            <a:srgbClr val="F26B43"/>
          </p15:clr>
        </p15:guide>
        <p15:guide id="43" pos="5569" userDrawn="1">
          <p15:clr>
            <a:srgbClr val="F26B43"/>
          </p15:clr>
        </p15:guide>
        <p15:guide id="44" pos="5915" userDrawn="1">
          <p15:clr>
            <a:srgbClr val="F26B43"/>
          </p15:clr>
        </p15:guide>
        <p15:guide id="45" pos="5993" userDrawn="1">
          <p15:clr>
            <a:srgbClr val="F26B43"/>
          </p15:clr>
        </p15:guide>
        <p15:guide id="46" pos="6340" userDrawn="1">
          <p15:clr>
            <a:srgbClr val="F26B43"/>
          </p15:clr>
        </p15:guide>
        <p15:guide id="47" pos="6415" userDrawn="1">
          <p15:clr>
            <a:srgbClr val="F26B43"/>
          </p15:clr>
        </p15:guide>
        <p15:guide id="48" pos="6762" userDrawn="1">
          <p15:clr>
            <a:srgbClr val="F26B43"/>
          </p15:clr>
        </p15:guide>
        <p15:guide id="49" pos="6839" userDrawn="1">
          <p15:clr>
            <a:srgbClr val="F26B43"/>
          </p15:clr>
        </p15:guide>
        <p15:guide id="50" pos="7186" userDrawn="1">
          <p15:clr>
            <a:srgbClr val="F26B43"/>
          </p15:clr>
        </p15:guide>
        <p15:guide id="51" pos="7261" userDrawn="1">
          <p15:clr>
            <a:srgbClr val="F26B43"/>
          </p15:clr>
        </p15:guide>
        <p15:guide id="52" pos="7607" userDrawn="1">
          <p15:clr>
            <a:srgbClr val="F26B43"/>
          </p15:clr>
        </p15:guide>
        <p15:guide id="53" orient="horz" pos="3044" userDrawn="1">
          <p15:clr>
            <a:srgbClr val="F26B43"/>
          </p15:clr>
        </p15:guide>
        <p15:guide id="54" orient="horz" pos="3404" userDrawn="1">
          <p15:clr>
            <a:srgbClr val="F26B43"/>
          </p15:clr>
        </p15:guide>
        <p15:guide id="55" orient="horz" pos="3468" userDrawn="1">
          <p15:clr>
            <a:srgbClr val="F26B43"/>
          </p15:clr>
        </p15:guide>
        <p15:guide id="56" orient="horz" pos="3828" userDrawn="1">
          <p15:clr>
            <a:srgbClr val="F26B43"/>
          </p15:clr>
        </p15:guide>
        <p15:guide id="57" orient="horz" pos="3894" userDrawn="1">
          <p15:clr>
            <a:srgbClr val="F26B43"/>
          </p15:clr>
        </p15:guide>
        <p15:guide id="58" orient="horz" pos="4248" userDrawn="1">
          <p15:clr>
            <a:srgbClr val="F26B43"/>
          </p15:clr>
        </p15:guide>
        <p15:guide id="59" orient="horz" pos="1280" userDrawn="1">
          <p15:clr>
            <a:srgbClr val="F26B43"/>
          </p15:clr>
        </p15:guide>
        <p15:guide id="60" orient="horz" pos="921" userDrawn="1">
          <p15:clr>
            <a:srgbClr val="F26B43"/>
          </p15:clr>
        </p15:guide>
        <p15:guide id="61" orient="horz" pos="854" userDrawn="1">
          <p15:clr>
            <a:srgbClr val="F26B43"/>
          </p15:clr>
        </p15:guide>
        <p15:guide id="63" orient="horz" pos="432" userDrawn="1">
          <p15:clr>
            <a:srgbClr val="F26B43"/>
          </p15:clr>
        </p15:guide>
        <p15:guide id="64" orient="horz" pos="72" userDrawn="1">
          <p15:clr>
            <a:srgbClr val="F26B43"/>
          </p15:clr>
        </p15:guide>
        <p15:guide id="65" pos="263" userDrawn="1">
          <p15:clr>
            <a:srgbClr val="A4A3A4"/>
          </p15:clr>
        </p15:guide>
        <p15:guide id="66" pos="7415" userDrawn="1">
          <p15:clr>
            <a:srgbClr val="A4A3A4"/>
          </p15:clr>
        </p15:guide>
        <p15:guide id="68" orient="horz" pos="480" userDrawn="1">
          <p15:clr>
            <a:srgbClr val="F26B43"/>
          </p15:clr>
        </p15:guide>
        <p15:guide id="69" orient="horz" pos="240" userDrawn="1">
          <p15:clr>
            <a:srgbClr val="A4A3A4"/>
          </p15:clr>
        </p15:guide>
        <p15:guide id="70" orient="horz" pos="4080"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3175" y="1143000"/>
            <a:ext cx="8361534" cy="4800600"/>
          </a:xfrm>
          <a:prstGeom prst="rect">
            <a:avLst/>
          </a:prstGeom>
        </p:spPr>
        <p:txBody>
          <a:bodyPr vert="horz" wrap="square" lIns="0" tIns="0" rIns="0" bIns="0" rtlCol="0">
            <a:noAutofit/>
          </a:body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457081" y="78060"/>
            <a:ext cx="11294576" cy="644954"/>
          </a:xfrm>
          <a:prstGeom prst="rect">
            <a:avLst/>
          </a:prstGeom>
        </p:spPr>
        <p:txBody>
          <a:bodyPr vert="horz" wrap="square" lIns="0" tIns="0" rIns="0" bIns="0" rtlCol="0" anchor="ctr" anchorCtr="0">
            <a:noAutofit/>
          </a:bodyPr>
          <a:lstStyle/>
          <a:p>
            <a:r>
              <a:rPr lang="en-US" dirty="0"/>
              <a:t>Click to edit</a:t>
            </a:r>
          </a:p>
        </p:txBody>
      </p:sp>
    </p:spTree>
    <p:extLst>
      <p:ext uri="{BB962C8B-B14F-4D97-AF65-F5344CB8AC3E}">
        <p14:creationId xmlns:p14="http://schemas.microsoft.com/office/powerpoint/2010/main" val="3294197817"/>
      </p:ext>
    </p:extLst>
  </p:cSld>
  <p:clrMap bg1="lt1" tx1="dk1" bg2="lt2" tx2="dk2" accent1="accent1" accent2="accent2" accent3="accent3" accent4="accent4" accent5="accent5" accent6="accent6" hlink="hlink" folHlink="folHlink"/>
  <p:sldLayoutIdLst>
    <p:sldLayoutId id="2147484710" r:id="rId1"/>
    <p:sldLayoutId id="2147484711" r:id="rId2"/>
    <p:sldLayoutId id="2147484712" r:id="rId3"/>
    <p:sldLayoutId id="2147484713" r:id="rId4"/>
    <p:sldLayoutId id="2147484714" r:id="rId5"/>
    <p:sldLayoutId id="2147484715" r:id="rId6"/>
    <p:sldLayoutId id="2147484716" r:id="rId7"/>
    <p:sldLayoutId id="2147484717" r:id="rId8"/>
    <p:sldLayoutId id="2147484718" r:id="rId9"/>
    <p:sldLayoutId id="2147484719" r:id="rId10"/>
    <p:sldLayoutId id="2147484720" r:id="rId11"/>
    <p:sldLayoutId id="2147484721" r:id="rId12"/>
  </p:sldLayoutIdLst>
  <p:hf sldNum="0" hdr="0" dt="0"/>
  <p:txStyles>
    <p:titleStyle>
      <a:lvl1pPr algn="l" defTabSz="457063" rtl="0" eaLnBrk="1" latinLnBrk="0" hangingPunct="1">
        <a:spcBef>
          <a:spcPct val="0"/>
        </a:spcBef>
        <a:buNone/>
        <a:defRPr sz="2599" kern="1200">
          <a:solidFill>
            <a:schemeClr val="tx2"/>
          </a:solidFill>
          <a:latin typeface="Georgia" pitchFamily="18" charset="0"/>
          <a:ea typeface="+mj-ea"/>
          <a:cs typeface="+mj-cs"/>
        </a:defRPr>
      </a:lvl1pPr>
    </p:titleStyle>
    <p:bodyStyle>
      <a:lvl1pPr marL="285664" indent="-285664" algn="l" defTabSz="457063" rtl="0" eaLnBrk="1" latinLnBrk="0" hangingPunct="1">
        <a:lnSpc>
          <a:spcPct val="100000"/>
        </a:lnSpc>
        <a:spcBef>
          <a:spcPts val="0"/>
        </a:spcBef>
        <a:spcAft>
          <a:spcPts val="600"/>
        </a:spcAft>
        <a:buClr>
          <a:schemeClr val="tx1">
            <a:lumMod val="75000"/>
            <a:lumOff val="25000"/>
          </a:schemeClr>
        </a:buClr>
        <a:buSzPct val="100000"/>
        <a:buFont typeface="Arial" charset="0"/>
        <a:buChar char="•"/>
        <a:defRPr sz="1799" b="1" kern="1200">
          <a:solidFill>
            <a:schemeClr val="tx1">
              <a:lumMod val="75000"/>
              <a:lumOff val="25000"/>
            </a:schemeClr>
          </a:solidFill>
          <a:latin typeface="+mn-lt"/>
          <a:ea typeface="+mn-ea"/>
          <a:cs typeface="+mn-cs"/>
        </a:defRPr>
      </a:lvl1pPr>
      <a:lvl2pPr marL="592595" indent="-226945" algn="l" defTabSz="457063" rtl="0" eaLnBrk="1" latinLnBrk="0" hangingPunct="1">
        <a:lnSpc>
          <a:spcPct val="100000"/>
        </a:lnSpc>
        <a:spcBef>
          <a:spcPts val="0"/>
        </a:spcBef>
        <a:spcAft>
          <a:spcPts val="600"/>
        </a:spcAft>
        <a:buClr>
          <a:schemeClr val="tx1">
            <a:lumMod val="75000"/>
            <a:lumOff val="25000"/>
          </a:schemeClr>
        </a:buClr>
        <a:buSzPct val="100000"/>
        <a:buFont typeface="Arial" charset="0"/>
        <a:buChar char="•"/>
        <a:defRPr sz="1600" kern="1200">
          <a:solidFill>
            <a:schemeClr val="tx1">
              <a:lumMod val="75000"/>
              <a:lumOff val="25000"/>
            </a:schemeClr>
          </a:solidFill>
          <a:latin typeface="+mn-lt"/>
          <a:ea typeface="+mn-ea"/>
          <a:cs typeface="+mn-cs"/>
        </a:defRPr>
      </a:lvl2pPr>
      <a:lvl3pPr marL="914126" indent="-228531" algn="l" defTabSz="457063" rtl="0" eaLnBrk="1" latinLnBrk="0" hangingPunct="1">
        <a:lnSpc>
          <a:spcPct val="100000"/>
        </a:lnSpc>
        <a:spcBef>
          <a:spcPts val="0"/>
        </a:spcBef>
        <a:spcAft>
          <a:spcPts val="600"/>
        </a:spcAft>
        <a:buClr>
          <a:schemeClr val="tx1">
            <a:lumMod val="75000"/>
            <a:lumOff val="25000"/>
          </a:schemeClr>
        </a:buClr>
        <a:buFont typeface="Calibri" pitchFamily="34" charset="0"/>
        <a:buChar char="–"/>
        <a:defRPr sz="1600" kern="1200">
          <a:solidFill>
            <a:schemeClr val="tx1">
              <a:lumMod val="75000"/>
              <a:lumOff val="25000"/>
            </a:schemeClr>
          </a:solidFill>
          <a:latin typeface="+mn-lt"/>
          <a:ea typeface="+mn-ea"/>
          <a:cs typeface="+mn-cs"/>
        </a:defRPr>
      </a:lvl3pPr>
      <a:lvl4pPr marL="1234070" indent="-228531" algn="l" defTabSz="515783" rtl="0" eaLnBrk="1" latinLnBrk="0" hangingPunct="1">
        <a:lnSpc>
          <a:spcPct val="100000"/>
        </a:lnSpc>
        <a:spcBef>
          <a:spcPts val="0"/>
        </a:spcBef>
        <a:spcAft>
          <a:spcPts val="600"/>
        </a:spcAft>
        <a:buClr>
          <a:schemeClr val="tx1">
            <a:lumMod val="75000"/>
            <a:lumOff val="25000"/>
          </a:schemeClr>
        </a:buClr>
        <a:buSzPct val="100000"/>
        <a:buFont typeface="Arial" charset="0"/>
        <a:buChar char="•"/>
        <a:defRPr sz="1600" kern="1200">
          <a:solidFill>
            <a:schemeClr val="tx1">
              <a:lumMod val="75000"/>
              <a:lumOff val="25000"/>
            </a:schemeClr>
          </a:solidFill>
          <a:latin typeface="+mn-lt"/>
          <a:ea typeface="+mn-ea"/>
          <a:cs typeface="+mn-cs"/>
        </a:defRPr>
      </a:lvl4pPr>
      <a:lvl5pPr marL="1554014" indent="-228531" algn="l" defTabSz="457063" rtl="0" eaLnBrk="1" latinLnBrk="0" hangingPunct="1">
        <a:lnSpc>
          <a:spcPct val="100000"/>
        </a:lnSpc>
        <a:spcBef>
          <a:spcPts val="0"/>
        </a:spcBef>
        <a:spcAft>
          <a:spcPts val="600"/>
        </a:spcAft>
        <a:buClr>
          <a:schemeClr val="tx1">
            <a:lumMod val="75000"/>
            <a:lumOff val="25000"/>
          </a:schemeClr>
        </a:buClr>
        <a:buSzPct val="100000"/>
        <a:buFont typeface="Arial" pitchFamily="34" charset="0"/>
        <a:buChar char="–"/>
        <a:defRPr sz="1400" kern="1200">
          <a:solidFill>
            <a:schemeClr val="tx1">
              <a:lumMod val="75000"/>
              <a:lumOff val="25000"/>
            </a:schemeClr>
          </a:solidFill>
          <a:latin typeface="+mn-lt"/>
          <a:ea typeface="+mn-ea"/>
          <a:cs typeface="+mn-cs"/>
        </a:defRPr>
      </a:lvl5pPr>
      <a:lvl6pPr marL="2513846" indent="-228531" algn="l" defTabSz="457063" rtl="0" eaLnBrk="1" latinLnBrk="0" hangingPunct="1">
        <a:spcBef>
          <a:spcPct val="20000"/>
        </a:spcBef>
        <a:buFont typeface="Arial"/>
        <a:buChar char="•"/>
        <a:defRPr sz="1999" kern="1200">
          <a:solidFill>
            <a:schemeClr val="tx1"/>
          </a:solidFill>
          <a:latin typeface="+mn-lt"/>
          <a:ea typeface="+mn-ea"/>
          <a:cs typeface="+mn-cs"/>
        </a:defRPr>
      </a:lvl6pPr>
      <a:lvl7pPr marL="2970908" indent="-228531" algn="l" defTabSz="457063" rtl="0" eaLnBrk="1" latinLnBrk="0" hangingPunct="1">
        <a:spcBef>
          <a:spcPct val="20000"/>
        </a:spcBef>
        <a:buFont typeface="Arial"/>
        <a:buChar char="•"/>
        <a:defRPr sz="1999" kern="1200">
          <a:solidFill>
            <a:schemeClr val="tx1"/>
          </a:solidFill>
          <a:latin typeface="+mn-lt"/>
          <a:ea typeface="+mn-ea"/>
          <a:cs typeface="+mn-cs"/>
        </a:defRPr>
      </a:lvl7pPr>
      <a:lvl8pPr marL="3427971" indent="-228531" algn="l" defTabSz="457063" rtl="0" eaLnBrk="1" latinLnBrk="0" hangingPunct="1">
        <a:spcBef>
          <a:spcPct val="20000"/>
        </a:spcBef>
        <a:buFont typeface="Arial"/>
        <a:buChar char="•"/>
        <a:defRPr sz="1999" kern="1200">
          <a:solidFill>
            <a:schemeClr val="tx1"/>
          </a:solidFill>
          <a:latin typeface="+mn-lt"/>
          <a:ea typeface="+mn-ea"/>
          <a:cs typeface="+mn-cs"/>
        </a:defRPr>
      </a:lvl8pPr>
      <a:lvl9pPr marL="3885034" indent="-228531" algn="l" defTabSz="457063" rtl="0" eaLnBrk="1" latinLnBrk="0" hangingPunct="1">
        <a:spcBef>
          <a:spcPct val="20000"/>
        </a:spcBef>
        <a:buFont typeface="Arial"/>
        <a:buChar char="•"/>
        <a:defRPr sz="1999" kern="1200">
          <a:solidFill>
            <a:schemeClr val="tx1"/>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61FF65C-D4E9-421E-9F3F-398DC2AF4BAF}"/>
              </a:ext>
            </a:extLst>
          </p:cNvPr>
          <p:cNvSpPr>
            <a:spLocks noGrp="1"/>
          </p:cNvSpPr>
          <p:nvPr>
            <p:ph type="ctrTitle"/>
          </p:nvPr>
        </p:nvSpPr>
        <p:spPr>
          <a:xfrm>
            <a:off x="703682" y="1553258"/>
            <a:ext cx="6678661" cy="1336386"/>
          </a:xfrm>
        </p:spPr>
        <p:txBody>
          <a:bodyPr/>
          <a:lstStyle/>
          <a:p>
            <a:r>
              <a:rPr lang="en-US" dirty="0"/>
              <a:t>Welcome!</a:t>
            </a:r>
          </a:p>
        </p:txBody>
      </p:sp>
      <p:sp>
        <p:nvSpPr>
          <p:cNvPr id="14" name="Text Placeholder 13">
            <a:extLst>
              <a:ext uri="{FF2B5EF4-FFF2-40B4-BE49-F238E27FC236}">
                <a16:creationId xmlns:a16="http://schemas.microsoft.com/office/drawing/2014/main" id="{8B2CA0BF-750B-4B89-B870-DBA3FEA47FB7}"/>
              </a:ext>
            </a:extLst>
          </p:cNvPr>
          <p:cNvSpPr>
            <a:spLocks noGrp="1"/>
          </p:cNvSpPr>
          <p:nvPr>
            <p:ph type="body" sz="quarter" idx="12"/>
          </p:nvPr>
        </p:nvSpPr>
        <p:spPr>
          <a:xfrm>
            <a:off x="694563" y="3214128"/>
            <a:ext cx="6014211" cy="2861125"/>
          </a:xfrm>
        </p:spPr>
        <p:txBody>
          <a:bodyPr/>
          <a:lstStyle/>
          <a:p>
            <a:r>
              <a:rPr lang="en-US" dirty="0"/>
              <a:t>Data courier process and OCM</a:t>
            </a:r>
          </a:p>
          <a:p>
            <a:r>
              <a:rPr lang="en-US" dirty="0"/>
              <a:t>Development of the integration</a:t>
            </a:r>
          </a:p>
          <a:p>
            <a:r>
              <a:rPr lang="en-US" dirty="0"/>
              <a:t>Questions</a:t>
            </a:r>
          </a:p>
        </p:txBody>
      </p:sp>
      <p:sp>
        <p:nvSpPr>
          <p:cNvPr id="18" name="Text Placeholder 17">
            <a:extLst>
              <a:ext uri="{FF2B5EF4-FFF2-40B4-BE49-F238E27FC236}">
                <a16:creationId xmlns:a16="http://schemas.microsoft.com/office/drawing/2014/main" id="{A70E59E5-BAC0-4E46-A3EB-EE4753DB4076}"/>
              </a:ext>
            </a:extLst>
          </p:cNvPr>
          <p:cNvSpPr>
            <a:spLocks noGrp="1"/>
          </p:cNvSpPr>
          <p:nvPr>
            <p:ph type="body" sz="quarter" idx="13"/>
          </p:nvPr>
        </p:nvSpPr>
        <p:spPr>
          <a:xfrm>
            <a:off x="705675" y="506227"/>
            <a:ext cx="6003099" cy="349250"/>
          </a:xfrm>
        </p:spPr>
        <p:txBody>
          <a:bodyPr/>
          <a:lstStyle/>
          <a:p>
            <a:r>
              <a:rPr lang="en-US"/>
              <a:t>Agenda</a:t>
            </a:r>
          </a:p>
        </p:txBody>
      </p:sp>
    </p:spTree>
    <p:extLst>
      <p:ext uri="{BB962C8B-B14F-4D97-AF65-F5344CB8AC3E}">
        <p14:creationId xmlns:p14="http://schemas.microsoft.com/office/powerpoint/2010/main" val="1603167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749A7C06-B875-4855-A9C0-BC7290891149}"/>
              </a:ext>
            </a:extLst>
          </p:cNvPr>
          <p:cNvSpPr>
            <a:spLocks noGrp="1"/>
          </p:cNvSpPr>
          <p:nvPr>
            <p:ph type="title"/>
          </p:nvPr>
        </p:nvSpPr>
        <p:spPr>
          <a:xfrm>
            <a:off x="685800" y="585216"/>
            <a:ext cx="10844784" cy="685800"/>
          </a:xfrm>
        </p:spPr>
        <p:txBody>
          <a:bodyPr/>
          <a:lstStyle/>
          <a:p>
            <a:r>
              <a:rPr lang="en-US" dirty="0"/>
              <a:t>At a high level</a:t>
            </a:r>
          </a:p>
        </p:txBody>
      </p:sp>
      <p:sp>
        <p:nvSpPr>
          <p:cNvPr id="25" name="Text Placeholder 24">
            <a:extLst>
              <a:ext uri="{FF2B5EF4-FFF2-40B4-BE49-F238E27FC236}">
                <a16:creationId xmlns:a16="http://schemas.microsoft.com/office/drawing/2014/main" id="{F4010E93-4E34-4D8C-8A4F-657B56616F6B}"/>
              </a:ext>
            </a:extLst>
          </p:cNvPr>
          <p:cNvSpPr>
            <a:spLocks noGrp="1"/>
          </p:cNvSpPr>
          <p:nvPr>
            <p:ph type="body" sz="quarter" idx="15"/>
          </p:nvPr>
        </p:nvSpPr>
        <p:spPr>
          <a:xfrm>
            <a:off x="1023334" y="3723063"/>
            <a:ext cx="2176357" cy="669925"/>
          </a:xfrm>
        </p:spPr>
        <p:txBody>
          <a:bodyPr/>
          <a:lstStyle/>
          <a:p>
            <a:r>
              <a:rPr lang="en-US" dirty="0"/>
              <a:t>Build out the application in Epic App Orchard</a:t>
            </a:r>
          </a:p>
        </p:txBody>
      </p:sp>
      <p:sp>
        <p:nvSpPr>
          <p:cNvPr id="54" name="Text Placeholder 53">
            <a:extLst>
              <a:ext uri="{FF2B5EF4-FFF2-40B4-BE49-F238E27FC236}">
                <a16:creationId xmlns:a16="http://schemas.microsoft.com/office/drawing/2014/main" id="{E65485CD-C51D-4CE1-B5BF-64C54E3328D3}"/>
              </a:ext>
            </a:extLst>
          </p:cNvPr>
          <p:cNvSpPr>
            <a:spLocks noGrp="1"/>
          </p:cNvSpPr>
          <p:nvPr>
            <p:ph type="body" sz="quarter" idx="19"/>
          </p:nvPr>
        </p:nvSpPr>
        <p:spPr>
          <a:xfrm>
            <a:off x="3707504" y="3723063"/>
            <a:ext cx="2179694" cy="669925"/>
          </a:xfrm>
        </p:spPr>
        <p:txBody>
          <a:bodyPr/>
          <a:lstStyle/>
          <a:p>
            <a:r>
              <a:rPr lang="en-US" dirty="0"/>
              <a:t>Explore the Epic Web API and build REST calls</a:t>
            </a:r>
          </a:p>
        </p:txBody>
      </p:sp>
      <p:sp>
        <p:nvSpPr>
          <p:cNvPr id="70" name="Text Placeholder 69">
            <a:extLst>
              <a:ext uri="{FF2B5EF4-FFF2-40B4-BE49-F238E27FC236}">
                <a16:creationId xmlns:a16="http://schemas.microsoft.com/office/drawing/2014/main" id="{421A3B3A-D078-4CDA-9AA2-9C58FDD76A79}"/>
              </a:ext>
            </a:extLst>
          </p:cNvPr>
          <p:cNvSpPr>
            <a:spLocks noGrp="1"/>
          </p:cNvSpPr>
          <p:nvPr>
            <p:ph type="body" sz="quarter" idx="21"/>
          </p:nvPr>
        </p:nvSpPr>
        <p:spPr>
          <a:xfrm>
            <a:off x="6409847" y="3723063"/>
            <a:ext cx="2203601" cy="669925"/>
          </a:xfrm>
        </p:spPr>
        <p:txBody>
          <a:bodyPr/>
          <a:lstStyle/>
          <a:p>
            <a:r>
              <a:rPr lang="en-US" dirty="0"/>
              <a:t>Build your app in Studio!</a:t>
            </a:r>
          </a:p>
        </p:txBody>
      </p:sp>
      <p:sp>
        <p:nvSpPr>
          <p:cNvPr id="72" name="Text Placeholder 71">
            <a:extLst>
              <a:ext uri="{FF2B5EF4-FFF2-40B4-BE49-F238E27FC236}">
                <a16:creationId xmlns:a16="http://schemas.microsoft.com/office/drawing/2014/main" id="{AFAF1D12-69B0-40F3-887A-1CC39D78998D}"/>
              </a:ext>
            </a:extLst>
          </p:cNvPr>
          <p:cNvSpPr>
            <a:spLocks noGrp="1"/>
          </p:cNvSpPr>
          <p:nvPr>
            <p:ph type="body" sz="quarter" idx="23"/>
          </p:nvPr>
        </p:nvSpPr>
        <p:spPr>
          <a:xfrm>
            <a:off x="9066508" y="3723063"/>
            <a:ext cx="2212680" cy="669925"/>
          </a:xfrm>
        </p:spPr>
        <p:txBody>
          <a:bodyPr/>
          <a:lstStyle/>
          <a:p>
            <a:r>
              <a:rPr lang="en-US" dirty="0"/>
              <a:t>Integrate with Change Management</a:t>
            </a:r>
          </a:p>
        </p:txBody>
      </p:sp>
    </p:spTree>
    <p:extLst>
      <p:ext uri="{BB962C8B-B14F-4D97-AF65-F5344CB8AC3E}">
        <p14:creationId xmlns:p14="http://schemas.microsoft.com/office/powerpoint/2010/main" val="3901528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5C48B5A-C1B2-DE46-A80A-EB1B721EBEDD}"/>
              </a:ext>
            </a:extLst>
          </p:cNvPr>
          <p:cNvSpPr>
            <a:spLocks noGrp="1"/>
          </p:cNvSpPr>
          <p:nvPr>
            <p:ph type="title"/>
          </p:nvPr>
        </p:nvSpPr>
        <p:spPr>
          <a:xfrm>
            <a:off x="685800" y="585216"/>
            <a:ext cx="10831894" cy="685800"/>
          </a:xfrm>
        </p:spPr>
        <p:txBody>
          <a:bodyPr/>
          <a:lstStyle/>
          <a:p>
            <a:r>
              <a:rPr lang="en-US" dirty="0"/>
              <a:t>Epic App Orchard</a:t>
            </a:r>
          </a:p>
        </p:txBody>
      </p:sp>
      <p:grpSp>
        <p:nvGrpSpPr>
          <p:cNvPr id="8" name="Group 7">
            <a:extLst>
              <a:ext uri="{FF2B5EF4-FFF2-40B4-BE49-F238E27FC236}">
                <a16:creationId xmlns:a16="http://schemas.microsoft.com/office/drawing/2014/main" id="{13954B06-16F9-5B4B-A546-7B7B61EA472A}"/>
              </a:ext>
            </a:extLst>
          </p:cNvPr>
          <p:cNvGrpSpPr/>
          <p:nvPr/>
        </p:nvGrpSpPr>
        <p:grpSpPr bwMode="gray">
          <a:xfrm>
            <a:off x="7542213" y="1914584"/>
            <a:ext cx="4378605" cy="3509812"/>
            <a:chOff x="713106" y="1887688"/>
            <a:chExt cx="4378605" cy="3509812"/>
          </a:xfrm>
        </p:grpSpPr>
        <p:sp>
          <p:nvSpPr>
            <p:cNvPr id="9" name="Text Placeholder 6">
              <a:extLst>
                <a:ext uri="{FF2B5EF4-FFF2-40B4-BE49-F238E27FC236}">
                  <a16:creationId xmlns:a16="http://schemas.microsoft.com/office/drawing/2014/main" id="{5D90A25C-44BE-D24B-BA40-CA43EE81511A}"/>
                </a:ext>
              </a:extLst>
            </p:cNvPr>
            <p:cNvSpPr txBox="1">
              <a:spLocks/>
            </p:cNvSpPr>
            <p:nvPr/>
          </p:nvSpPr>
          <p:spPr bwMode="gray">
            <a:xfrm>
              <a:off x="713106" y="1887688"/>
              <a:ext cx="4378605" cy="612906"/>
            </a:xfrm>
            <a:prstGeom prst="rect">
              <a:avLst/>
            </a:prstGeom>
          </p:spPr>
          <p:txBody>
            <a:bodyPr anchor="b"/>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defTabSz="456880">
                <a:buClr>
                  <a:srgbClr val="F7F7F7"/>
                </a:buClr>
                <a:buNone/>
                <a:defRPr/>
              </a:pPr>
              <a:r>
                <a:rPr lang="en-US" sz="1800" b="1" dirty="0">
                  <a:solidFill>
                    <a:schemeClr val="accent1"/>
                  </a:solidFill>
                  <a:latin typeface="Century Gothic" panose="020F0302020204030204"/>
                  <a:sym typeface="Gilroy"/>
                </a:rPr>
                <a:t>Create an App</a:t>
              </a:r>
            </a:p>
          </p:txBody>
        </p:sp>
        <p:sp>
          <p:nvSpPr>
            <p:cNvPr id="10" name="Content Placeholder 1">
              <a:extLst>
                <a:ext uri="{FF2B5EF4-FFF2-40B4-BE49-F238E27FC236}">
                  <a16:creationId xmlns:a16="http://schemas.microsoft.com/office/drawing/2014/main" id="{DC7B6EBC-9516-AC46-9A1A-9C7E6D4D5DE9}"/>
                </a:ext>
              </a:extLst>
            </p:cNvPr>
            <p:cNvSpPr txBox="1">
              <a:spLocks/>
            </p:cNvSpPr>
            <p:nvPr/>
          </p:nvSpPr>
          <p:spPr bwMode="gray">
            <a:xfrm>
              <a:off x="1383477" y="3040380"/>
              <a:ext cx="3238500" cy="731520"/>
            </a:xfrm>
            <a:prstGeom prst="rect">
              <a:avLst/>
            </a:prstGeom>
          </p:spPr>
          <p:txBody>
            <a:bodyPr/>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400" dirty="0">
                  <a:sym typeface="Gilroy Bold"/>
                </a:rPr>
                <a:t>Create and configure the app in Epic App Orchard – this lets us connect from ServiceNow</a:t>
              </a:r>
            </a:p>
          </p:txBody>
        </p:sp>
        <p:sp>
          <p:nvSpPr>
            <p:cNvPr id="11" name="Content Placeholder 4">
              <a:extLst>
                <a:ext uri="{FF2B5EF4-FFF2-40B4-BE49-F238E27FC236}">
                  <a16:creationId xmlns:a16="http://schemas.microsoft.com/office/drawing/2014/main" id="{E51EB499-1336-3240-AFBE-EBD9D258043A}"/>
                </a:ext>
              </a:extLst>
            </p:cNvPr>
            <p:cNvSpPr txBox="1">
              <a:spLocks/>
            </p:cNvSpPr>
            <p:nvPr/>
          </p:nvSpPr>
          <p:spPr bwMode="gray">
            <a:xfrm>
              <a:off x="1383477" y="3853180"/>
              <a:ext cx="3238500" cy="731520"/>
            </a:xfrm>
            <a:prstGeom prst="rect">
              <a:avLst/>
            </a:prstGeom>
          </p:spPr>
          <p:txBody>
            <a:bodyPr/>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400" dirty="0">
                  <a:sym typeface="Gilroy Bold"/>
                </a:rPr>
                <a:t>Give it the scopes you need for the API calls you want to use – plan for future enhancements</a:t>
              </a:r>
            </a:p>
          </p:txBody>
        </p:sp>
        <p:sp>
          <p:nvSpPr>
            <p:cNvPr id="12" name="Content Placeholder 6">
              <a:extLst>
                <a:ext uri="{FF2B5EF4-FFF2-40B4-BE49-F238E27FC236}">
                  <a16:creationId xmlns:a16="http://schemas.microsoft.com/office/drawing/2014/main" id="{2B49C729-A4F0-A842-AE8D-1BF1A73D251C}"/>
                </a:ext>
              </a:extLst>
            </p:cNvPr>
            <p:cNvSpPr txBox="1">
              <a:spLocks/>
            </p:cNvSpPr>
            <p:nvPr/>
          </p:nvSpPr>
          <p:spPr bwMode="gray">
            <a:xfrm>
              <a:off x="1383477" y="4665980"/>
              <a:ext cx="3238500" cy="731520"/>
            </a:xfrm>
            <a:prstGeom prst="rect">
              <a:avLst/>
            </a:prstGeom>
          </p:spPr>
          <p:txBody>
            <a:bodyPr/>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endParaRPr lang="en-US" sz="1400" dirty="0">
                <a:sym typeface="Gilroy Bold"/>
              </a:endParaRPr>
            </a:p>
          </p:txBody>
        </p:sp>
        <p:sp>
          <p:nvSpPr>
            <p:cNvPr id="13" name="1">
              <a:extLst>
                <a:ext uri="{FF2B5EF4-FFF2-40B4-BE49-F238E27FC236}">
                  <a16:creationId xmlns:a16="http://schemas.microsoft.com/office/drawing/2014/main" id="{0977C7A7-8102-A246-B533-C3D716E2CDF9}"/>
                </a:ext>
              </a:extLst>
            </p:cNvPr>
            <p:cNvSpPr>
              <a:spLocks noChangeAspect="1"/>
            </p:cNvSpPr>
            <p:nvPr/>
          </p:nvSpPr>
          <p:spPr bwMode="gray">
            <a:xfrm>
              <a:off x="798513" y="3056064"/>
              <a:ext cx="457200" cy="457200"/>
            </a:xfrm>
            <a:prstGeom prst="ellipse">
              <a:avLst/>
            </a:prstGeom>
            <a:solidFill>
              <a:srgbClr val="81B5A1"/>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20" tIns="35720" rIns="35720" bIns="35720" anchor="ctr"/>
            <a:lstStyle>
              <a:lvl1pPr algn="ctr">
                <a:lnSpc>
                  <a:spcPct val="100000"/>
                </a:lnSpc>
                <a:defRPr sz="8000" b="1">
                  <a:solidFill>
                    <a:srgbClr val="283F41"/>
                  </a:solidFill>
                  <a:latin typeface="Gilroy"/>
                  <a:ea typeface="Gilroy"/>
                  <a:cs typeface="Gilroy"/>
                  <a:sym typeface="Gilroy"/>
                </a:defRPr>
              </a:lvl1pPr>
            </a:lstStyle>
            <a:p>
              <a:pPr defTabSz="410775" hangingPunct="0">
                <a:lnSpc>
                  <a:spcPct val="90000"/>
                </a:lnSpc>
              </a:pPr>
              <a:r>
                <a:rPr sz="2000" kern="0">
                  <a:latin typeface="Century Gothic" panose="020B0502020202020204" pitchFamily="34" charset="0"/>
                </a:rPr>
                <a:t>1</a:t>
              </a:r>
            </a:p>
          </p:txBody>
        </p:sp>
        <p:sp>
          <p:nvSpPr>
            <p:cNvPr id="14" name="1">
              <a:extLst>
                <a:ext uri="{FF2B5EF4-FFF2-40B4-BE49-F238E27FC236}">
                  <a16:creationId xmlns:a16="http://schemas.microsoft.com/office/drawing/2014/main" id="{E5B5D76F-2DAB-CA42-9535-CD0B77C8251A}"/>
                </a:ext>
              </a:extLst>
            </p:cNvPr>
            <p:cNvSpPr>
              <a:spLocks noChangeAspect="1"/>
            </p:cNvSpPr>
            <p:nvPr/>
          </p:nvSpPr>
          <p:spPr bwMode="gray">
            <a:xfrm>
              <a:off x="798513" y="3858704"/>
              <a:ext cx="457200" cy="457200"/>
            </a:xfrm>
            <a:prstGeom prst="ellipse">
              <a:avLst/>
            </a:prstGeom>
            <a:solidFill>
              <a:srgbClr val="81B5A1"/>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20" tIns="35720" rIns="35720" bIns="35720" anchor="ctr"/>
            <a:lstStyle>
              <a:lvl1pPr algn="ctr">
                <a:lnSpc>
                  <a:spcPct val="100000"/>
                </a:lnSpc>
                <a:defRPr sz="8000" b="1">
                  <a:solidFill>
                    <a:srgbClr val="283F41"/>
                  </a:solidFill>
                  <a:latin typeface="Gilroy"/>
                  <a:ea typeface="Gilroy"/>
                  <a:cs typeface="Gilroy"/>
                  <a:sym typeface="Gilroy"/>
                </a:defRPr>
              </a:lvl1pPr>
            </a:lstStyle>
            <a:p>
              <a:pPr defTabSz="410775" hangingPunct="0">
                <a:lnSpc>
                  <a:spcPct val="90000"/>
                </a:lnSpc>
              </a:pPr>
              <a:r>
                <a:rPr lang="en-US" sz="2000" kern="0">
                  <a:latin typeface="Century Gothic" panose="020B0502020202020204" pitchFamily="34" charset="0"/>
                </a:rPr>
                <a:t>2</a:t>
              </a:r>
              <a:endParaRPr sz="2000" kern="0">
                <a:latin typeface="Century Gothic" panose="020B0502020202020204" pitchFamily="34" charset="0"/>
              </a:endParaRPr>
            </a:p>
          </p:txBody>
        </p:sp>
      </p:grpSp>
      <p:grpSp>
        <p:nvGrpSpPr>
          <p:cNvPr id="16" name="Group 15">
            <a:extLst>
              <a:ext uri="{FF2B5EF4-FFF2-40B4-BE49-F238E27FC236}">
                <a16:creationId xmlns:a16="http://schemas.microsoft.com/office/drawing/2014/main" id="{F6CF05E2-8ED2-4102-9BB2-34F89FEAAD6C}"/>
              </a:ext>
            </a:extLst>
          </p:cNvPr>
          <p:cNvGrpSpPr/>
          <p:nvPr/>
        </p:nvGrpSpPr>
        <p:grpSpPr>
          <a:xfrm>
            <a:off x="892913" y="1878047"/>
            <a:ext cx="5239006" cy="3546349"/>
            <a:chOff x="2520061" y="1591879"/>
            <a:chExt cx="4110038" cy="2867025"/>
          </a:xfrm>
        </p:grpSpPr>
        <p:pic>
          <p:nvPicPr>
            <p:cNvPr id="17" name="Picture 12">
              <a:extLst>
                <a:ext uri="{FF2B5EF4-FFF2-40B4-BE49-F238E27FC236}">
                  <a16:creationId xmlns:a16="http://schemas.microsoft.com/office/drawing/2014/main" id="{479CD3E9-0A51-4FF7-AD41-7F9357B42D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0061" y="1591879"/>
              <a:ext cx="4110038" cy="2867025"/>
            </a:xfrm>
            <a:prstGeom prst="rect">
              <a:avLst/>
            </a:prstGeom>
            <a:noFill/>
            <a:ln w="9525">
              <a:solidFill>
                <a:srgbClr val="A7A8AA"/>
              </a:solidFill>
              <a:miter lim="800000"/>
              <a:headEnd/>
              <a:tailEnd/>
            </a:ln>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09CDF9A0-01F4-4BB6-B80D-B8460CA83675}"/>
                </a:ext>
              </a:extLst>
            </p:cNvPr>
            <p:cNvSpPr/>
            <p:nvPr/>
          </p:nvSpPr>
          <p:spPr>
            <a:xfrm>
              <a:off x="2521279" y="2007083"/>
              <a:ext cx="1366573" cy="164592"/>
            </a:xfrm>
            <a:prstGeom prst="rect">
              <a:avLst/>
            </a:prstGeom>
            <a:pattFill prst="dkUpDiag">
              <a:fgClr>
                <a:schemeClr val="accent1">
                  <a:lumMod val="60000"/>
                  <a:lumOff val="40000"/>
                </a:schemeClr>
              </a:fgClr>
              <a:bgClr>
                <a:schemeClr val="tx2">
                  <a:lumMod val="20000"/>
                  <a:lumOff val="80000"/>
                </a:schemeClr>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p>
          </p:txBody>
        </p:sp>
        <p:sp>
          <p:nvSpPr>
            <p:cNvPr id="22" name="Rectangle 21">
              <a:extLst>
                <a:ext uri="{FF2B5EF4-FFF2-40B4-BE49-F238E27FC236}">
                  <a16:creationId xmlns:a16="http://schemas.microsoft.com/office/drawing/2014/main" id="{A0F4D919-AB03-4494-A07F-2E3A3CF11BE1}"/>
                </a:ext>
              </a:extLst>
            </p:cNvPr>
            <p:cNvSpPr/>
            <p:nvPr/>
          </p:nvSpPr>
          <p:spPr>
            <a:xfrm>
              <a:off x="2521276" y="2372265"/>
              <a:ext cx="1371601" cy="156168"/>
            </a:xfrm>
            <a:prstGeom prst="rect">
              <a:avLst/>
            </a:prstGeom>
            <a:pattFill prst="dkUpDiag">
              <a:fgClr>
                <a:schemeClr val="accent1">
                  <a:lumMod val="60000"/>
                  <a:lumOff val="40000"/>
                </a:schemeClr>
              </a:fgClr>
              <a:bgClr>
                <a:schemeClr val="tx2">
                  <a:lumMod val="20000"/>
                  <a:lumOff val="80000"/>
                </a:schemeClr>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p>
          </p:txBody>
        </p:sp>
        <p:sp>
          <p:nvSpPr>
            <p:cNvPr id="23" name="Rectangle 22">
              <a:extLst>
                <a:ext uri="{FF2B5EF4-FFF2-40B4-BE49-F238E27FC236}">
                  <a16:creationId xmlns:a16="http://schemas.microsoft.com/office/drawing/2014/main" id="{CF50040B-E1A6-44B5-91C4-038CFC6DBCEA}"/>
                </a:ext>
              </a:extLst>
            </p:cNvPr>
            <p:cNvSpPr/>
            <p:nvPr/>
          </p:nvSpPr>
          <p:spPr>
            <a:xfrm>
              <a:off x="4548336" y="2373657"/>
              <a:ext cx="1243679" cy="174171"/>
            </a:xfrm>
            <a:prstGeom prst="rect">
              <a:avLst/>
            </a:prstGeom>
            <a:pattFill prst="dkUpDiag">
              <a:fgClr>
                <a:schemeClr val="accent1">
                  <a:lumMod val="60000"/>
                  <a:lumOff val="40000"/>
                </a:schemeClr>
              </a:fgClr>
              <a:bgClr>
                <a:schemeClr val="tx2">
                  <a:lumMod val="20000"/>
                  <a:lumOff val="80000"/>
                </a:schemeClr>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err="1"/>
            </a:p>
          </p:txBody>
        </p:sp>
      </p:grpSp>
    </p:spTree>
    <p:extLst>
      <p:ext uri="{BB962C8B-B14F-4D97-AF65-F5344CB8AC3E}">
        <p14:creationId xmlns:p14="http://schemas.microsoft.com/office/powerpoint/2010/main" val="285918686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5C48B5A-C1B2-DE46-A80A-EB1B721EBEDD}"/>
              </a:ext>
            </a:extLst>
          </p:cNvPr>
          <p:cNvSpPr>
            <a:spLocks noGrp="1"/>
          </p:cNvSpPr>
          <p:nvPr>
            <p:ph type="title"/>
          </p:nvPr>
        </p:nvSpPr>
        <p:spPr>
          <a:xfrm>
            <a:off x="685800" y="585216"/>
            <a:ext cx="10831894" cy="685800"/>
          </a:xfrm>
        </p:spPr>
        <p:txBody>
          <a:bodyPr/>
          <a:lstStyle/>
          <a:p>
            <a:r>
              <a:rPr lang="en-US" dirty="0"/>
              <a:t>Explore the Epic Web API</a:t>
            </a:r>
          </a:p>
        </p:txBody>
      </p:sp>
      <p:grpSp>
        <p:nvGrpSpPr>
          <p:cNvPr id="8" name="Group 7">
            <a:extLst>
              <a:ext uri="{FF2B5EF4-FFF2-40B4-BE49-F238E27FC236}">
                <a16:creationId xmlns:a16="http://schemas.microsoft.com/office/drawing/2014/main" id="{13954B06-16F9-5B4B-A546-7B7B61EA472A}"/>
              </a:ext>
            </a:extLst>
          </p:cNvPr>
          <p:cNvGrpSpPr/>
          <p:nvPr/>
        </p:nvGrpSpPr>
        <p:grpSpPr bwMode="gray">
          <a:xfrm>
            <a:off x="7542213" y="1914584"/>
            <a:ext cx="4378605" cy="3509812"/>
            <a:chOff x="713106" y="1887688"/>
            <a:chExt cx="4378605" cy="3509812"/>
          </a:xfrm>
        </p:grpSpPr>
        <p:sp>
          <p:nvSpPr>
            <p:cNvPr id="9" name="Text Placeholder 6">
              <a:extLst>
                <a:ext uri="{FF2B5EF4-FFF2-40B4-BE49-F238E27FC236}">
                  <a16:creationId xmlns:a16="http://schemas.microsoft.com/office/drawing/2014/main" id="{5D90A25C-44BE-D24B-BA40-CA43EE81511A}"/>
                </a:ext>
              </a:extLst>
            </p:cNvPr>
            <p:cNvSpPr txBox="1">
              <a:spLocks/>
            </p:cNvSpPr>
            <p:nvPr/>
          </p:nvSpPr>
          <p:spPr bwMode="gray">
            <a:xfrm>
              <a:off x="713106" y="1887688"/>
              <a:ext cx="4378605" cy="612906"/>
            </a:xfrm>
            <a:prstGeom prst="rect">
              <a:avLst/>
            </a:prstGeom>
          </p:spPr>
          <p:txBody>
            <a:bodyPr anchor="b"/>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defTabSz="456880">
                <a:buClr>
                  <a:srgbClr val="F7F7F7"/>
                </a:buClr>
                <a:buNone/>
                <a:defRPr/>
              </a:pPr>
              <a:r>
                <a:rPr lang="en-US" sz="1800" b="1" dirty="0">
                  <a:solidFill>
                    <a:schemeClr val="accent1"/>
                  </a:solidFill>
                  <a:latin typeface="Century Gothic" panose="020F0302020204030204"/>
                  <a:sym typeface="Gilroy"/>
                </a:rPr>
                <a:t>Some takeaways</a:t>
              </a:r>
            </a:p>
          </p:txBody>
        </p:sp>
        <p:sp>
          <p:nvSpPr>
            <p:cNvPr id="10" name="Content Placeholder 1">
              <a:extLst>
                <a:ext uri="{FF2B5EF4-FFF2-40B4-BE49-F238E27FC236}">
                  <a16:creationId xmlns:a16="http://schemas.microsoft.com/office/drawing/2014/main" id="{DC7B6EBC-9516-AC46-9A1A-9C7E6D4D5DE9}"/>
                </a:ext>
              </a:extLst>
            </p:cNvPr>
            <p:cNvSpPr txBox="1">
              <a:spLocks/>
            </p:cNvSpPr>
            <p:nvPr/>
          </p:nvSpPr>
          <p:spPr bwMode="gray">
            <a:xfrm>
              <a:off x="1383477" y="3040380"/>
              <a:ext cx="3238500" cy="731520"/>
            </a:xfrm>
            <a:prstGeom prst="rect">
              <a:avLst/>
            </a:prstGeom>
          </p:spPr>
          <p:txBody>
            <a:bodyPr/>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400" dirty="0">
                  <a:sym typeface="Gilroy Bold"/>
                </a:rPr>
                <a:t>Understand the data structure that is returned</a:t>
              </a:r>
            </a:p>
          </p:txBody>
        </p:sp>
        <p:sp>
          <p:nvSpPr>
            <p:cNvPr id="11" name="Content Placeholder 4">
              <a:extLst>
                <a:ext uri="{FF2B5EF4-FFF2-40B4-BE49-F238E27FC236}">
                  <a16:creationId xmlns:a16="http://schemas.microsoft.com/office/drawing/2014/main" id="{E51EB499-1336-3240-AFBE-EBD9D258043A}"/>
                </a:ext>
              </a:extLst>
            </p:cNvPr>
            <p:cNvSpPr txBox="1">
              <a:spLocks/>
            </p:cNvSpPr>
            <p:nvPr/>
          </p:nvSpPr>
          <p:spPr bwMode="gray">
            <a:xfrm>
              <a:off x="1383477" y="3853180"/>
              <a:ext cx="3238500" cy="731520"/>
            </a:xfrm>
            <a:prstGeom prst="rect">
              <a:avLst/>
            </a:prstGeom>
          </p:spPr>
          <p:txBody>
            <a:bodyPr/>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400" dirty="0">
                  <a:sym typeface="Gilroy Bold"/>
                </a:rPr>
                <a:t>JSON can become more complex the bigger the build</a:t>
              </a:r>
            </a:p>
          </p:txBody>
        </p:sp>
        <p:sp>
          <p:nvSpPr>
            <p:cNvPr id="12" name="Content Placeholder 6">
              <a:extLst>
                <a:ext uri="{FF2B5EF4-FFF2-40B4-BE49-F238E27FC236}">
                  <a16:creationId xmlns:a16="http://schemas.microsoft.com/office/drawing/2014/main" id="{2B49C729-A4F0-A842-AE8D-1BF1A73D251C}"/>
                </a:ext>
              </a:extLst>
            </p:cNvPr>
            <p:cNvSpPr txBox="1">
              <a:spLocks/>
            </p:cNvSpPr>
            <p:nvPr/>
          </p:nvSpPr>
          <p:spPr bwMode="gray">
            <a:xfrm>
              <a:off x="1383477" y="4665980"/>
              <a:ext cx="3238500" cy="731520"/>
            </a:xfrm>
            <a:prstGeom prst="rect">
              <a:avLst/>
            </a:prstGeom>
          </p:spPr>
          <p:txBody>
            <a:bodyPr/>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400" dirty="0">
                  <a:sym typeface="Gilroy Bold"/>
                </a:rPr>
                <a:t>Parse the data and don’t be afraid to make multiple REST calls on the same ticket to get what you need</a:t>
              </a:r>
            </a:p>
          </p:txBody>
        </p:sp>
        <p:sp>
          <p:nvSpPr>
            <p:cNvPr id="13" name="1">
              <a:extLst>
                <a:ext uri="{FF2B5EF4-FFF2-40B4-BE49-F238E27FC236}">
                  <a16:creationId xmlns:a16="http://schemas.microsoft.com/office/drawing/2014/main" id="{0977C7A7-8102-A246-B533-C3D716E2CDF9}"/>
                </a:ext>
              </a:extLst>
            </p:cNvPr>
            <p:cNvSpPr>
              <a:spLocks noChangeAspect="1"/>
            </p:cNvSpPr>
            <p:nvPr/>
          </p:nvSpPr>
          <p:spPr bwMode="gray">
            <a:xfrm>
              <a:off x="798513" y="3056064"/>
              <a:ext cx="457200" cy="457200"/>
            </a:xfrm>
            <a:prstGeom prst="ellipse">
              <a:avLst/>
            </a:prstGeom>
            <a:solidFill>
              <a:srgbClr val="81B5A1"/>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20" tIns="35720" rIns="35720" bIns="35720" anchor="ctr"/>
            <a:lstStyle>
              <a:lvl1pPr algn="ctr">
                <a:lnSpc>
                  <a:spcPct val="100000"/>
                </a:lnSpc>
                <a:defRPr sz="8000" b="1">
                  <a:solidFill>
                    <a:srgbClr val="283F41"/>
                  </a:solidFill>
                  <a:latin typeface="Gilroy"/>
                  <a:ea typeface="Gilroy"/>
                  <a:cs typeface="Gilroy"/>
                  <a:sym typeface="Gilroy"/>
                </a:defRPr>
              </a:lvl1pPr>
            </a:lstStyle>
            <a:p>
              <a:pPr defTabSz="410775" hangingPunct="0">
                <a:lnSpc>
                  <a:spcPct val="90000"/>
                </a:lnSpc>
              </a:pPr>
              <a:r>
                <a:rPr sz="2000" kern="0">
                  <a:latin typeface="Century Gothic" panose="020B0502020202020204" pitchFamily="34" charset="0"/>
                </a:rPr>
                <a:t>1</a:t>
              </a:r>
            </a:p>
          </p:txBody>
        </p:sp>
        <p:sp>
          <p:nvSpPr>
            <p:cNvPr id="14" name="1">
              <a:extLst>
                <a:ext uri="{FF2B5EF4-FFF2-40B4-BE49-F238E27FC236}">
                  <a16:creationId xmlns:a16="http://schemas.microsoft.com/office/drawing/2014/main" id="{E5B5D76F-2DAB-CA42-9535-CD0B77C8251A}"/>
                </a:ext>
              </a:extLst>
            </p:cNvPr>
            <p:cNvSpPr>
              <a:spLocks noChangeAspect="1"/>
            </p:cNvSpPr>
            <p:nvPr/>
          </p:nvSpPr>
          <p:spPr bwMode="gray">
            <a:xfrm>
              <a:off x="798513" y="3858704"/>
              <a:ext cx="457200" cy="457200"/>
            </a:xfrm>
            <a:prstGeom prst="ellipse">
              <a:avLst/>
            </a:prstGeom>
            <a:solidFill>
              <a:srgbClr val="81B5A1"/>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20" tIns="35720" rIns="35720" bIns="35720" anchor="ctr"/>
            <a:lstStyle>
              <a:lvl1pPr algn="ctr">
                <a:lnSpc>
                  <a:spcPct val="100000"/>
                </a:lnSpc>
                <a:defRPr sz="8000" b="1">
                  <a:solidFill>
                    <a:srgbClr val="283F41"/>
                  </a:solidFill>
                  <a:latin typeface="Gilroy"/>
                  <a:ea typeface="Gilroy"/>
                  <a:cs typeface="Gilroy"/>
                  <a:sym typeface="Gilroy"/>
                </a:defRPr>
              </a:lvl1pPr>
            </a:lstStyle>
            <a:p>
              <a:pPr defTabSz="410775" hangingPunct="0">
                <a:lnSpc>
                  <a:spcPct val="90000"/>
                </a:lnSpc>
              </a:pPr>
              <a:r>
                <a:rPr lang="en-US" sz="2000" kern="0">
                  <a:latin typeface="Century Gothic" panose="020B0502020202020204" pitchFamily="34" charset="0"/>
                </a:rPr>
                <a:t>2</a:t>
              </a:r>
              <a:endParaRPr sz="2000" kern="0">
                <a:latin typeface="Century Gothic" panose="020B0502020202020204" pitchFamily="34" charset="0"/>
              </a:endParaRPr>
            </a:p>
          </p:txBody>
        </p:sp>
        <p:sp>
          <p:nvSpPr>
            <p:cNvPr id="15" name="1">
              <a:extLst>
                <a:ext uri="{FF2B5EF4-FFF2-40B4-BE49-F238E27FC236}">
                  <a16:creationId xmlns:a16="http://schemas.microsoft.com/office/drawing/2014/main" id="{B820355F-5A2C-8A4D-9431-40AEA26167D9}"/>
                </a:ext>
              </a:extLst>
            </p:cNvPr>
            <p:cNvSpPr>
              <a:spLocks noChangeAspect="1"/>
            </p:cNvSpPr>
            <p:nvPr/>
          </p:nvSpPr>
          <p:spPr bwMode="gray">
            <a:xfrm>
              <a:off x="798513" y="4661344"/>
              <a:ext cx="457200" cy="457200"/>
            </a:xfrm>
            <a:prstGeom prst="ellipse">
              <a:avLst/>
            </a:prstGeom>
            <a:solidFill>
              <a:srgbClr val="81B5A1"/>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20" tIns="35720" rIns="35720" bIns="35720" anchor="ctr"/>
            <a:lstStyle>
              <a:lvl1pPr algn="ctr">
                <a:lnSpc>
                  <a:spcPct val="100000"/>
                </a:lnSpc>
                <a:defRPr sz="8000" b="1">
                  <a:solidFill>
                    <a:srgbClr val="283F41"/>
                  </a:solidFill>
                  <a:latin typeface="Gilroy"/>
                  <a:ea typeface="Gilroy"/>
                  <a:cs typeface="Gilroy"/>
                  <a:sym typeface="Gilroy"/>
                </a:defRPr>
              </a:lvl1pPr>
            </a:lstStyle>
            <a:p>
              <a:pPr defTabSz="410775" hangingPunct="0">
                <a:lnSpc>
                  <a:spcPct val="90000"/>
                </a:lnSpc>
              </a:pPr>
              <a:r>
                <a:rPr lang="en-US" sz="2000" kern="0">
                  <a:latin typeface="Century Gothic" panose="020B0502020202020204" pitchFamily="34" charset="0"/>
                </a:rPr>
                <a:t>3</a:t>
              </a:r>
              <a:endParaRPr sz="2000" kern="0">
                <a:latin typeface="Century Gothic" panose="020B0502020202020204" pitchFamily="34" charset="0"/>
              </a:endParaRPr>
            </a:p>
          </p:txBody>
        </p:sp>
      </p:grpSp>
      <p:grpSp>
        <p:nvGrpSpPr>
          <p:cNvPr id="17" name="Group 16">
            <a:extLst>
              <a:ext uri="{FF2B5EF4-FFF2-40B4-BE49-F238E27FC236}">
                <a16:creationId xmlns:a16="http://schemas.microsoft.com/office/drawing/2014/main" id="{22669562-D546-45C2-8672-61427B53DC71}"/>
              </a:ext>
            </a:extLst>
          </p:cNvPr>
          <p:cNvGrpSpPr/>
          <p:nvPr/>
        </p:nvGrpSpPr>
        <p:grpSpPr>
          <a:xfrm>
            <a:off x="1008572" y="1565657"/>
            <a:ext cx="5010552" cy="4288733"/>
            <a:chOff x="2791232" y="2230849"/>
            <a:chExt cx="3986784" cy="3236501"/>
          </a:xfrm>
        </p:grpSpPr>
        <p:sp>
          <p:nvSpPr>
            <p:cNvPr id="18" name="Rectangle 17">
              <a:extLst>
                <a:ext uri="{FF2B5EF4-FFF2-40B4-BE49-F238E27FC236}">
                  <a16:creationId xmlns:a16="http://schemas.microsoft.com/office/drawing/2014/main" id="{7B5435C8-C7AB-4D1C-9CAF-8F203DD3756E}"/>
                </a:ext>
              </a:extLst>
            </p:cNvPr>
            <p:cNvSpPr/>
            <p:nvPr/>
          </p:nvSpPr>
          <p:spPr>
            <a:xfrm>
              <a:off x="2791232" y="2230849"/>
              <a:ext cx="3986784" cy="3236501"/>
            </a:xfrm>
            <a:prstGeom prst="rect">
              <a:avLst/>
            </a:prstGeom>
            <a:gradFill>
              <a:gsLst>
                <a:gs pos="0">
                  <a:schemeClr val="accent1">
                    <a:tint val="100000"/>
                    <a:shade val="100000"/>
                    <a:satMod val="130000"/>
                  </a:schemeClr>
                </a:gs>
                <a:gs pos="31000">
                  <a:schemeClr val="accent1">
                    <a:tint val="50000"/>
                    <a:shade val="100000"/>
                    <a:satMod val="350000"/>
                  </a:schemeClr>
                </a:gs>
              </a:gsLst>
              <a:lin ang="19200000" scaled="0"/>
            </a:gradFill>
            <a:ln/>
            <a:effectLst>
              <a:outerShdw blurRad="152400" dist="114300" dir="8100000" algn="tr" rotWithShape="0">
                <a:srgbClr val="512D6D">
                  <a:alpha val="30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err="1"/>
            </a:p>
          </p:txBody>
        </p:sp>
        <p:pic>
          <p:nvPicPr>
            <p:cNvPr id="22" name="Picture 5">
              <a:extLst>
                <a:ext uri="{FF2B5EF4-FFF2-40B4-BE49-F238E27FC236}">
                  <a16:creationId xmlns:a16="http://schemas.microsoft.com/office/drawing/2014/main" id="{74532719-3ADB-4886-9349-BD71B567E6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6804" y="2301875"/>
              <a:ext cx="3830638" cy="3076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3326553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D8DD54B5-ADAD-5444-BE30-1D9FAFFBA8C1}"/>
              </a:ext>
            </a:extLst>
          </p:cNvPr>
          <p:cNvSpPr>
            <a:spLocks noGrp="1"/>
          </p:cNvSpPr>
          <p:nvPr>
            <p:ph type="body" sz="quarter" idx="18"/>
          </p:nvPr>
        </p:nvSpPr>
        <p:spPr>
          <a:xfrm>
            <a:off x="1382882" y="3271593"/>
            <a:ext cx="2125331" cy="1709915"/>
          </a:xfrm>
        </p:spPr>
        <p:txBody>
          <a:bodyPr/>
          <a:lstStyle/>
          <a:p>
            <a:r>
              <a:rPr lang="en-US" sz="1200" b="1" dirty="0">
                <a:solidFill>
                  <a:schemeClr val="accent1"/>
                </a:solidFill>
              </a:rPr>
              <a:t>App is still in v1 – several future enhancements planned</a:t>
            </a:r>
          </a:p>
          <a:p>
            <a:endParaRPr lang="en-US" sz="1200" b="1" dirty="0">
              <a:solidFill>
                <a:schemeClr val="accent1"/>
              </a:solidFill>
            </a:endParaRPr>
          </a:p>
          <a:p>
            <a:endParaRPr lang="en-US" dirty="0"/>
          </a:p>
          <a:p>
            <a:r>
              <a:rPr lang="en-US" sz="1200" b="1" dirty="0">
                <a:solidFill>
                  <a:schemeClr val="accent1"/>
                </a:solidFill>
              </a:rPr>
              <a:t> </a:t>
            </a:r>
            <a:endParaRPr lang="en-US" sz="1600" dirty="0"/>
          </a:p>
          <a:p>
            <a:endParaRPr lang="en-US" dirty="0"/>
          </a:p>
        </p:txBody>
      </p:sp>
      <p:sp>
        <p:nvSpPr>
          <p:cNvPr id="3" name="Title 2">
            <a:extLst>
              <a:ext uri="{FF2B5EF4-FFF2-40B4-BE49-F238E27FC236}">
                <a16:creationId xmlns:a16="http://schemas.microsoft.com/office/drawing/2014/main" id="{3D547799-1512-C146-AC97-C5912E5CAA5C}"/>
              </a:ext>
            </a:extLst>
          </p:cNvPr>
          <p:cNvSpPr>
            <a:spLocks noGrp="1"/>
          </p:cNvSpPr>
          <p:nvPr>
            <p:ph type="title"/>
          </p:nvPr>
        </p:nvSpPr>
        <p:spPr>
          <a:xfrm>
            <a:off x="694944" y="761699"/>
            <a:ext cx="10712831" cy="685800"/>
          </a:xfrm>
        </p:spPr>
        <p:txBody>
          <a:bodyPr/>
          <a:lstStyle/>
          <a:p>
            <a:r>
              <a:rPr lang="en-US" dirty="0"/>
              <a:t>Studio!</a:t>
            </a:r>
          </a:p>
        </p:txBody>
      </p:sp>
      <p:sp>
        <p:nvSpPr>
          <p:cNvPr id="4" name="Text Placeholder 3">
            <a:extLst>
              <a:ext uri="{FF2B5EF4-FFF2-40B4-BE49-F238E27FC236}">
                <a16:creationId xmlns:a16="http://schemas.microsoft.com/office/drawing/2014/main" id="{CC862830-ED05-7C47-8936-6A9DA55DA305}"/>
              </a:ext>
            </a:extLst>
          </p:cNvPr>
          <p:cNvSpPr>
            <a:spLocks noGrp="1"/>
          </p:cNvSpPr>
          <p:nvPr>
            <p:ph type="body" sz="quarter" idx="15"/>
          </p:nvPr>
        </p:nvSpPr>
        <p:spPr>
          <a:xfrm>
            <a:off x="1389607" y="1900123"/>
            <a:ext cx="9345068" cy="669925"/>
          </a:xfrm>
        </p:spPr>
        <p:txBody>
          <a:bodyPr/>
          <a:lstStyle/>
          <a:p>
            <a:r>
              <a:rPr lang="en-US" dirty="0"/>
              <a:t>Building the app</a:t>
            </a:r>
          </a:p>
        </p:txBody>
      </p:sp>
      <p:sp>
        <p:nvSpPr>
          <p:cNvPr id="7" name="Text Placeholder 6">
            <a:extLst>
              <a:ext uri="{FF2B5EF4-FFF2-40B4-BE49-F238E27FC236}">
                <a16:creationId xmlns:a16="http://schemas.microsoft.com/office/drawing/2014/main" id="{63BE67BF-68FA-5744-8600-4A4CD1CA2416}"/>
              </a:ext>
            </a:extLst>
          </p:cNvPr>
          <p:cNvSpPr>
            <a:spLocks noGrp="1"/>
          </p:cNvSpPr>
          <p:nvPr>
            <p:ph type="body" sz="quarter" idx="22"/>
          </p:nvPr>
        </p:nvSpPr>
        <p:spPr>
          <a:xfrm>
            <a:off x="4162126" y="3220356"/>
            <a:ext cx="6572549" cy="2640513"/>
          </a:xfrm>
        </p:spPr>
        <p:txBody>
          <a:bodyPr/>
          <a:lstStyle/>
          <a:p>
            <a:r>
              <a:rPr lang="en-US" dirty="0"/>
              <a:t>9 tables</a:t>
            </a:r>
          </a:p>
          <a:p>
            <a:r>
              <a:rPr lang="en-US" dirty="0"/>
              <a:t>7 scheduled jobs</a:t>
            </a:r>
          </a:p>
          <a:p>
            <a:r>
              <a:rPr lang="en-US" dirty="0"/>
              <a:t>4 business rules</a:t>
            </a:r>
          </a:p>
          <a:p>
            <a:r>
              <a:rPr lang="en-US" dirty="0"/>
              <a:t>4 HTTP methods</a:t>
            </a:r>
          </a:p>
          <a:p>
            <a:r>
              <a:rPr lang="en-US" dirty="0"/>
              <a:t>3 UI actions</a:t>
            </a:r>
          </a:p>
          <a:p>
            <a:r>
              <a:rPr lang="en-US" dirty="0"/>
              <a:t>1 script include</a:t>
            </a:r>
          </a:p>
        </p:txBody>
      </p:sp>
      <p:grpSp>
        <p:nvGrpSpPr>
          <p:cNvPr id="18" name="Group 17">
            <a:extLst>
              <a:ext uri="{FF2B5EF4-FFF2-40B4-BE49-F238E27FC236}">
                <a16:creationId xmlns:a16="http://schemas.microsoft.com/office/drawing/2014/main" id="{5DC05DFE-6005-F64E-AD26-B556B6DE957E}"/>
              </a:ext>
            </a:extLst>
          </p:cNvPr>
          <p:cNvGrpSpPr>
            <a:grpSpLocks noChangeAspect="1"/>
          </p:cNvGrpSpPr>
          <p:nvPr/>
        </p:nvGrpSpPr>
        <p:grpSpPr>
          <a:xfrm>
            <a:off x="760177" y="1967767"/>
            <a:ext cx="324125" cy="456962"/>
            <a:chOff x="10717064" y="9344532"/>
            <a:chExt cx="332933" cy="469382"/>
          </a:xfrm>
        </p:grpSpPr>
        <p:sp>
          <p:nvSpPr>
            <p:cNvPr id="19" name="Freeform 107">
              <a:extLst>
                <a:ext uri="{FF2B5EF4-FFF2-40B4-BE49-F238E27FC236}">
                  <a16:creationId xmlns:a16="http://schemas.microsoft.com/office/drawing/2014/main" id="{0B946A41-E68C-A24F-9094-B30EC6346691}"/>
                </a:ext>
              </a:extLst>
            </p:cNvPr>
            <p:cNvSpPr>
              <a:spLocks/>
            </p:cNvSpPr>
            <p:nvPr/>
          </p:nvSpPr>
          <p:spPr bwMode="auto">
            <a:xfrm>
              <a:off x="10871705" y="9344532"/>
              <a:ext cx="23651" cy="72772"/>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2"/>
                    <a:pt x="3" y="0"/>
                    <a:pt x="6" y="0"/>
                  </a:cubicBezTo>
                  <a:cubicBezTo>
                    <a:pt x="9" y="0"/>
                    <a:pt x="12" y="2"/>
                    <a:pt x="12" y="6"/>
                  </a:cubicBezTo>
                  <a:cubicBezTo>
                    <a:pt x="12" y="30"/>
                    <a:pt x="12" y="30"/>
                    <a:pt x="12" y="30"/>
                  </a:cubicBezTo>
                  <a:cubicBezTo>
                    <a:pt x="12" y="33"/>
                    <a:pt x="9" y="36"/>
                    <a:pt x="6" y="36"/>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13578">
                <a:defRPr/>
              </a:pPr>
              <a:endParaRPr lang="en-US" sz="1797">
                <a:solidFill>
                  <a:srgbClr val="293E40"/>
                </a:solidFill>
                <a:latin typeface="Gilroy"/>
              </a:endParaRPr>
            </a:p>
          </p:txBody>
        </p:sp>
        <p:sp>
          <p:nvSpPr>
            <p:cNvPr id="20" name="Freeform 108">
              <a:extLst>
                <a:ext uri="{FF2B5EF4-FFF2-40B4-BE49-F238E27FC236}">
                  <a16:creationId xmlns:a16="http://schemas.microsoft.com/office/drawing/2014/main" id="{52F4AEC5-BB13-7E45-BEE1-3A918A64B671}"/>
                </a:ext>
              </a:extLst>
            </p:cNvPr>
            <p:cNvSpPr>
              <a:spLocks/>
            </p:cNvSpPr>
            <p:nvPr/>
          </p:nvSpPr>
          <p:spPr bwMode="auto">
            <a:xfrm>
              <a:off x="10988141" y="9411846"/>
              <a:ext cx="61856" cy="60037"/>
            </a:xfrm>
            <a:custGeom>
              <a:avLst/>
              <a:gdLst>
                <a:gd name="T0" fmla="*/ 7 w 31"/>
                <a:gd name="T1" fmla="*/ 30 h 30"/>
                <a:gd name="T2" fmla="*/ 3 w 31"/>
                <a:gd name="T3" fmla="*/ 28 h 30"/>
                <a:gd name="T4" fmla="*/ 3 w 31"/>
                <a:gd name="T5" fmla="*/ 19 h 30"/>
                <a:gd name="T6" fmla="*/ 20 w 31"/>
                <a:gd name="T7" fmla="*/ 2 h 30"/>
                <a:gd name="T8" fmla="*/ 28 w 31"/>
                <a:gd name="T9" fmla="*/ 2 h 30"/>
                <a:gd name="T10" fmla="*/ 28 w 31"/>
                <a:gd name="T11" fmla="*/ 11 h 30"/>
                <a:gd name="T12" fmla="*/ 11 w 31"/>
                <a:gd name="T13" fmla="*/ 28 h 30"/>
                <a:gd name="T14" fmla="*/ 7 w 31"/>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7" y="30"/>
                  </a:moveTo>
                  <a:cubicBezTo>
                    <a:pt x="6" y="30"/>
                    <a:pt x="4" y="29"/>
                    <a:pt x="3" y="28"/>
                  </a:cubicBezTo>
                  <a:cubicBezTo>
                    <a:pt x="0" y="25"/>
                    <a:pt x="0" y="22"/>
                    <a:pt x="3" y="19"/>
                  </a:cubicBezTo>
                  <a:cubicBezTo>
                    <a:pt x="20" y="2"/>
                    <a:pt x="20" y="2"/>
                    <a:pt x="20" y="2"/>
                  </a:cubicBezTo>
                  <a:cubicBezTo>
                    <a:pt x="22" y="0"/>
                    <a:pt x="26" y="0"/>
                    <a:pt x="28" y="2"/>
                  </a:cubicBezTo>
                  <a:cubicBezTo>
                    <a:pt x="31" y="5"/>
                    <a:pt x="31" y="8"/>
                    <a:pt x="28" y="11"/>
                  </a:cubicBezTo>
                  <a:cubicBezTo>
                    <a:pt x="11" y="28"/>
                    <a:pt x="11" y="28"/>
                    <a:pt x="11" y="28"/>
                  </a:cubicBezTo>
                  <a:cubicBezTo>
                    <a:pt x="10" y="29"/>
                    <a:pt x="9" y="30"/>
                    <a:pt x="7" y="30"/>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13578">
                <a:defRPr/>
              </a:pPr>
              <a:endParaRPr lang="en-US" sz="1797">
                <a:solidFill>
                  <a:srgbClr val="293E40"/>
                </a:solidFill>
                <a:latin typeface="Gilroy"/>
              </a:endParaRPr>
            </a:p>
          </p:txBody>
        </p:sp>
        <p:sp>
          <p:nvSpPr>
            <p:cNvPr id="21" name="Freeform 109">
              <a:extLst>
                <a:ext uri="{FF2B5EF4-FFF2-40B4-BE49-F238E27FC236}">
                  <a16:creationId xmlns:a16="http://schemas.microsoft.com/office/drawing/2014/main" id="{8C145D48-3E78-3A4B-9D63-1DA3B405EC84}"/>
                </a:ext>
              </a:extLst>
            </p:cNvPr>
            <p:cNvSpPr>
              <a:spLocks/>
            </p:cNvSpPr>
            <p:nvPr/>
          </p:nvSpPr>
          <p:spPr bwMode="auto">
            <a:xfrm>
              <a:off x="10717064" y="9411846"/>
              <a:ext cx="60037" cy="60037"/>
            </a:xfrm>
            <a:custGeom>
              <a:avLst/>
              <a:gdLst>
                <a:gd name="T0" fmla="*/ 24 w 31"/>
                <a:gd name="T1" fmla="*/ 30 h 30"/>
                <a:gd name="T2" fmla="*/ 20 w 31"/>
                <a:gd name="T3" fmla="*/ 28 h 30"/>
                <a:gd name="T4" fmla="*/ 3 w 31"/>
                <a:gd name="T5" fmla="*/ 11 h 30"/>
                <a:gd name="T6" fmla="*/ 3 w 31"/>
                <a:gd name="T7" fmla="*/ 2 h 30"/>
                <a:gd name="T8" fmla="*/ 11 w 31"/>
                <a:gd name="T9" fmla="*/ 2 h 30"/>
                <a:gd name="T10" fmla="*/ 28 w 31"/>
                <a:gd name="T11" fmla="*/ 19 h 30"/>
                <a:gd name="T12" fmla="*/ 28 w 31"/>
                <a:gd name="T13" fmla="*/ 28 h 30"/>
                <a:gd name="T14" fmla="*/ 24 w 31"/>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24" y="30"/>
                  </a:moveTo>
                  <a:cubicBezTo>
                    <a:pt x="22" y="30"/>
                    <a:pt x="21" y="29"/>
                    <a:pt x="20" y="28"/>
                  </a:cubicBezTo>
                  <a:cubicBezTo>
                    <a:pt x="3" y="11"/>
                    <a:pt x="3" y="11"/>
                    <a:pt x="3" y="11"/>
                  </a:cubicBezTo>
                  <a:cubicBezTo>
                    <a:pt x="0" y="8"/>
                    <a:pt x="0" y="5"/>
                    <a:pt x="3" y="2"/>
                  </a:cubicBezTo>
                  <a:cubicBezTo>
                    <a:pt x="5" y="0"/>
                    <a:pt x="9" y="0"/>
                    <a:pt x="11" y="2"/>
                  </a:cubicBezTo>
                  <a:cubicBezTo>
                    <a:pt x="28" y="19"/>
                    <a:pt x="28" y="19"/>
                    <a:pt x="28" y="19"/>
                  </a:cubicBezTo>
                  <a:cubicBezTo>
                    <a:pt x="31" y="22"/>
                    <a:pt x="31" y="25"/>
                    <a:pt x="28" y="28"/>
                  </a:cubicBezTo>
                  <a:cubicBezTo>
                    <a:pt x="27" y="29"/>
                    <a:pt x="25" y="30"/>
                    <a:pt x="24" y="30"/>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13578">
                <a:defRPr/>
              </a:pPr>
              <a:endParaRPr lang="en-US" sz="1797">
                <a:solidFill>
                  <a:srgbClr val="293E40"/>
                </a:solidFill>
                <a:latin typeface="Gilroy"/>
              </a:endParaRPr>
            </a:p>
          </p:txBody>
        </p:sp>
        <p:sp>
          <p:nvSpPr>
            <p:cNvPr id="22" name="Freeform 110">
              <a:extLst>
                <a:ext uri="{FF2B5EF4-FFF2-40B4-BE49-F238E27FC236}">
                  <a16:creationId xmlns:a16="http://schemas.microsoft.com/office/drawing/2014/main" id="{E5C3BE4F-0B0E-0E44-A0FD-8D81D1FC25E9}"/>
                </a:ext>
              </a:extLst>
            </p:cNvPr>
            <p:cNvSpPr>
              <a:spLocks noChangeAspect="1" noEditPoints="1"/>
            </p:cNvSpPr>
            <p:nvPr/>
          </p:nvSpPr>
          <p:spPr bwMode="auto">
            <a:xfrm>
              <a:off x="10749814" y="9459149"/>
              <a:ext cx="254703" cy="354765"/>
            </a:xfrm>
            <a:custGeom>
              <a:avLst/>
              <a:gdLst>
                <a:gd name="T0" fmla="*/ 99 w 130"/>
                <a:gd name="T1" fmla="*/ 12 h 176"/>
                <a:gd name="T2" fmla="*/ 31 w 130"/>
                <a:gd name="T3" fmla="*/ 15 h 176"/>
                <a:gd name="T4" fmla="*/ 17 w 130"/>
                <a:gd name="T5" fmla="*/ 29 h 176"/>
                <a:gd name="T6" fmla="*/ 30 w 130"/>
                <a:gd name="T7" fmla="*/ 112 h 176"/>
                <a:gd name="T8" fmla="*/ 34 w 130"/>
                <a:gd name="T9" fmla="*/ 121 h 176"/>
                <a:gd name="T10" fmla="*/ 34 w 130"/>
                <a:gd name="T11" fmla="*/ 127 h 176"/>
                <a:gd name="T12" fmla="*/ 39 w 130"/>
                <a:gd name="T13" fmla="*/ 140 h 176"/>
                <a:gd name="T14" fmla="*/ 34 w 130"/>
                <a:gd name="T15" fmla="*/ 154 h 176"/>
                <a:gd name="T16" fmla="*/ 56 w 130"/>
                <a:gd name="T17" fmla="*/ 176 h 176"/>
                <a:gd name="T18" fmla="*/ 80 w 130"/>
                <a:gd name="T19" fmla="*/ 176 h 176"/>
                <a:gd name="T20" fmla="*/ 102 w 130"/>
                <a:gd name="T21" fmla="*/ 154 h 176"/>
                <a:gd name="T22" fmla="*/ 97 w 130"/>
                <a:gd name="T23" fmla="*/ 140 h 176"/>
                <a:gd name="T24" fmla="*/ 102 w 130"/>
                <a:gd name="T25" fmla="*/ 127 h 176"/>
                <a:gd name="T26" fmla="*/ 102 w 130"/>
                <a:gd name="T27" fmla="*/ 120 h 176"/>
                <a:gd name="T28" fmla="*/ 106 w 130"/>
                <a:gd name="T29" fmla="*/ 112 h 176"/>
                <a:gd name="T30" fmla="*/ 130 w 130"/>
                <a:gd name="T31" fmla="*/ 64 h 176"/>
                <a:gd name="T32" fmla="*/ 99 w 130"/>
                <a:gd name="T33" fmla="*/ 12 h 176"/>
                <a:gd name="T34" fmla="*/ 80 w 130"/>
                <a:gd name="T35" fmla="*/ 164 h 176"/>
                <a:gd name="T36" fmla="*/ 56 w 130"/>
                <a:gd name="T37" fmla="*/ 164 h 176"/>
                <a:gd name="T38" fmla="*/ 46 w 130"/>
                <a:gd name="T39" fmla="*/ 154 h 176"/>
                <a:gd name="T40" fmla="*/ 56 w 130"/>
                <a:gd name="T41" fmla="*/ 144 h 176"/>
                <a:gd name="T42" fmla="*/ 80 w 130"/>
                <a:gd name="T43" fmla="*/ 144 h 176"/>
                <a:gd name="T44" fmla="*/ 90 w 130"/>
                <a:gd name="T45" fmla="*/ 154 h 176"/>
                <a:gd name="T46" fmla="*/ 80 w 130"/>
                <a:gd name="T47" fmla="*/ 164 h 176"/>
                <a:gd name="T48" fmla="*/ 98 w 130"/>
                <a:gd name="T49" fmla="*/ 103 h 176"/>
                <a:gd name="T50" fmla="*/ 90 w 130"/>
                <a:gd name="T51" fmla="*/ 120 h 176"/>
                <a:gd name="T52" fmla="*/ 90 w 130"/>
                <a:gd name="T53" fmla="*/ 127 h 176"/>
                <a:gd name="T54" fmla="*/ 85 w 130"/>
                <a:gd name="T55" fmla="*/ 132 h 176"/>
                <a:gd name="T56" fmla="*/ 80 w 130"/>
                <a:gd name="T57" fmla="*/ 132 h 176"/>
                <a:gd name="T58" fmla="*/ 56 w 130"/>
                <a:gd name="T59" fmla="*/ 132 h 176"/>
                <a:gd name="T60" fmla="*/ 51 w 130"/>
                <a:gd name="T61" fmla="*/ 132 h 176"/>
                <a:gd name="T62" fmla="*/ 46 w 130"/>
                <a:gd name="T63" fmla="*/ 127 h 176"/>
                <a:gd name="T64" fmla="*/ 46 w 130"/>
                <a:gd name="T65" fmla="*/ 121 h 176"/>
                <a:gd name="T66" fmla="*/ 37 w 130"/>
                <a:gd name="T67" fmla="*/ 102 h 176"/>
                <a:gd name="T68" fmla="*/ 27 w 130"/>
                <a:gd name="T69" fmla="*/ 35 h 176"/>
                <a:gd name="T70" fmla="*/ 37 w 130"/>
                <a:gd name="T71" fmla="*/ 25 h 176"/>
                <a:gd name="T72" fmla="*/ 68 w 130"/>
                <a:gd name="T73" fmla="*/ 16 h 176"/>
                <a:gd name="T74" fmla="*/ 93 w 130"/>
                <a:gd name="T75" fmla="*/ 23 h 176"/>
                <a:gd name="T76" fmla="*/ 118 w 130"/>
                <a:gd name="T77" fmla="*/ 64 h 176"/>
                <a:gd name="T78" fmla="*/ 98 w 130"/>
                <a:gd name="T79" fmla="*/ 10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76">
                  <a:moveTo>
                    <a:pt x="99" y="12"/>
                  </a:moveTo>
                  <a:cubicBezTo>
                    <a:pt x="78" y="0"/>
                    <a:pt x="54" y="1"/>
                    <a:pt x="31" y="15"/>
                  </a:cubicBezTo>
                  <a:cubicBezTo>
                    <a:pt x="25" y="18"/>
                    <a:pt x="20" y="23"/>
                    <a:pt x="17" y="29"/>
                  </a:cubicBezTo>
                  <a:cubicBezTo>
                    <a:pt x="2" y="53"/>
                    <a:pt x="0" y="89"/>
                    <a:pt x="30" y="112"/>
                  </a:cubicBezTo>
                  <a:cubicBezTo>
                    <a:pt x="32" y="114"/>
                    <a:pt x="34" y="117"/>
                    <a:pt x="34" y="121"/>
                  </a:cubicBezTo>
                  <a:cubicBezTo>
                    <a:pt x="34" y="127"/>
                    <a:pt x="34" y="127"/>
                    <a:pt x="34" y="127"/>
                  </a:cubicBezTo>
                  <a:cubicBezTo>
                    <a:pt x="34" y="132"/>
                    <a:pt x="36" y="137"/>
                    <a:pt x="39" y="140"/>
                  </a:cubicBezTo>
                  <a:cubicBezTo>
                    <a:pt x="36" y="143"/>
                    <a:pt x="34" y="148"/>
                    <a:pt x="34" y="154"/>
                  </a:cubicBezTo>
                  <a:cubicBezTo>
                    <a:pt x="34" y="166"/>
                    <a:pt x="44" y="176"/>
                    <a:pt x="56" y="176"/>
                  </a:cubicBezTo>
                  <a:cubicBezTo>
                    <a:pt x="80" y="176"/>
                    <a:pt x="80" y="176"/>
                    <a:pt x="80" y="176"/>
                  </a:cubicBezTo>
                  <a:cubicBezTo>
                    <a:pt x="92" y="176"/>
                    <a:pt x="102" y="166"/>
                    <a:pt x="102" y="154"/>
                  </a:cubicBezTo>
                  <a:cubicBezTo>
                    <a:pt x="102" y="148"/>
                    <a:pt x="100" y="143"/>
                    <a:pt x="97" y="140"/>
                  </a:cubicBezTo>
                  <a:cubicBezTo>
                    <a:pt x="100" y="137"/>
                    <a:pt x="102" y="132"/>
                    <a:pt x="102" y="127"/>
                  </a:cubicBezTo>
                  <a:cubicBezTo>
                    <a:pt x="102" y="120"/>
                    <a:pt x="102" y="120"/>
                    <a:pt x="102" y="120"/>
                  </a:cubicBezTo>
                  <a:cubicBezTo>
                    <a:pt x="102" y="117"/>
                    <a:pt x="103" y="114"/>
                    <a:pt x="106" y="112"/>
                  </a:cubicBezTo>
                  <a:cubicBezTo>
                    <a:pt x="121" y="101"/>
                    <a:pt x="130" y="83"/>
                    <a:pt x="130" y="64"/>
                  </a:cubicBezTo>
                  <a:cubicBezTo>
                    <a:pt x="130" y="43"/>
                    <a:pt x="118" y="23"/>
                    <a:pt x="99" y="12"/>
                  </a:cubicBezTo>
                  <a:close/>
                  <a:moveTo>
                    <a:pt x="80" y="164"/>
                  </a:moveTo>
                  <a:cubicBezTo>
                    <a:pt x="56" y="164"/>
                    <a:pt x="56" y="164"/>
                    <a:pt x="56" y="164"/>
                  </a:cubicBezTo>
                  <a:cubicBezTo>
                    <a:pt x="50" y="164"/>
                    <a:pt x="46" y="160"/>
                    <a:pt x="46" y="154"/>
                  </a:cubicBezTo>
                  <a:cubicBezTo>
                    <a:pt x="46" y="148"/>
                    <a:pt x="50" y="144"/>
                    <a:pt x="56" y="144"/>
                  </a:cubicBezTo>
                  <a:cubicBezTo>
                    <a:pt x="80" y="144"/>
                    <a:pt x="80" y="144"/>
                    <a:pt x="80" y="144"/>
                  </a:cubicBezTo>
                  <a:cubicBezTo>
                    <a:pt x="86" y="144"/>
                    <a:pt x="90" y="148"/>
                    <a:pt x="90" y="154"/>
                  </a:cubicBezTo>
                  <a:cubicBezTo>
                    <a:pt x="90" y="160"/>
                    <a:pt x="86" y="164"/>
                    <a:pt x="80" y="164"/>
                  </a:cubicBezTo>
                  <a:close/>
                  <a:moveTo>
                    <a:pt x="98" y="103"/>
                  </a:moveTo>
                  <a:cubicBezTo>
                    <a:pt x="93" y="106"/>
                    <a:pt x="90" y="113"/>
                    <a:pt x="90" y="120"/>
                  </a:cubicBezTo>
                  <a:cubicBezTo>
                    <a:pt x="90" y="127"/>
                    <a:pt x="90" y="127"/>
                    <a:pt x="90" y="127"/>
                  </a:cubicBezTo>
                  <a:cubicBezTo>
                    <a:pt x="90" y="130"/>
                    <a:pt x="88" y="132"/>
                    <a:pt x="85" y="132"/>
                  </a:cubicBezTo>
                  <a:cubicBezTo>
                    <a:pt x="80" y="132"/>
                    <a:pt x="80" y="132"/>
                    <a:pt x="80" y="132"/>
                  </a:cubicBezTo>
                  <a:cubicBezTo>
                    <a:pt x="56" y="132"/>
                    <a:pt x="56" y="132"/>
                    <a:pt x="56" y="132"/>
                  </a:cubicBezTo>
                  <a:cubicBezTo>
                    <a:pt x="51" y="132"/>
                    <a:pt x="51" y="132"/>
                    <a:pt x="51" y="132"/>
                  </a:cubicBezTo>
                  <a:cubicBezTo>
                    <a:pt x="48" y="132"/>
                    <a:pt x="46" y="130"/>
                    <a:pt x="46" y="127"/>
                  </a:cubicBezTo>
                  <a:cubicBezTo>
                    <a:pt x="46" y="121"/>
                    <a:pt x="46" y="121"/>
                    <a:pt x="46" y="121"/>
                  </a:cubicBezTo>
                  <a:cubicBezTo>
                    <a:pt x="46" y="113"/>
                    <a:pt x="43" y="106"/>
                    <a:pt x="37" y="102"/>
                  </a:cubicBezTo>
                  <a:cubicBezTo>
                    <a:pt x="20" y="89"/>
                    <a:pt x="10" y="63"/>
                    <a:pt x="27" y="35"/>
                  </a:cubicBezTo>
                  <a:cubicBezTo>
                    <a:pt x="30" y="31"/>
                    <a:pt x="33" y="27"/>
                    <a:pt x="37" y="25"/>
                  </a:cubicBezTo>
                  <a:cubicBezTo>
                    <a:pt x="47" y="19"/>
                    <a:pt x="58" y="16"/>
                    <a:pt x="68" y="16"/>
                  </a:cubicBezTo>
                  <a:cubicBezTo>
                    <a:pt x="77" y="16"/>
                    <a:pt x="85" y="18"/>
                    <a:pt x="93" y="23"/>
                  </a:cubicBezTo>
                  <a:cubicBezTo>
                    <a:pt x="109" y="31"/>
                    <a:pt x="118" y="47"/>
                    <a:pt x="118" y="64"/>
                  </a:cubicBezTo>
                  <a:cubicBezTo>
                    <a:pt x="118" y="79"/>
                    <a:pt x="111" y="93"/>
                    <a:pt x="98" y="103"/>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913578">
                <a:defRPr/>
              </a:pPr>
              <a:endParaRPr lang="en-US" sz="1797">
                <a:solidFill>
                  <a:srgbClr val="293E40"/>
                </a:solidFill>
                <a:latin typeface="Gilroy"/>
              </a:endParaRPr>
            </a:p>
          </p:txBody>
        </p:sp>
      </p:grpSp>
    </p:spTree>
    <p:extLst>
      <p:ext uri="{BB962C8B-B14F-4D97-AF65-F5344CB8AC3E}">
        <p14:creationId xmlns:p14="http://schemas.microsoft.com/office/powerpoint/2010/main" val="113508885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5C48B5A-C1B2-DE46-A80A-EB1B721EBEDD}"/>
              </a:ext>
            </a:extLst>
          </p:cNvPr>
          <p:cNvSpPr>
            <a:spLocks noGrp="1"/>
          </p:cNvSpPr>
          <p:nvPr>
            <p:ph type="title"/>
          </p:nvPr>
        </p:nvSpPr>
        <p:spPr>
          <a:xfrm>
            <a:off x="685800" y="585216"/>
            <a:ext cx="10831894" cy="685800"/>
          </a:xfrm>
        </p:spPr>
        <p:txBody>
          <a:bodyPr/>
          <a:lstStyle/>
          <a:p>
            <a:r>
              <a:rPr lang="en-US" dirty="0"/>
              <a:t>Integrate with Change Management</a:t>
            </a:r>
          </a:p>
        </p:txBody>
      </p:sp>
      <p:grpSp>
        <p:nvGrpSpPr>
          <p:cNvPr id="8" name="Group 7">
            <a:extLst>
              <a:ext uri="{FF2B5EF4-FFF2-40B4-BE49-F238E27FC236}">
                <a16:creationId xmlns:a16="http://schemas.microsoft.com/office/drawing/2014/main" id="{13954B06-16F9-5B4B-A546-7B7B61EA472A}"/>
              </a:ext>
            </a:extLst>
          </p:cNvPr>
          <p:cNvGrpSpPr/>
          <p:nvPr/>
        </p:nvGrpSpPr>
        <p:grpSpPr bwMode="gray">
          <a:xfrm>
            <a:off x="7921947" y="2238102"/>
            <a:ext cx="3959868" cy="3177585"/>
            <a:chOff x="713106" y="1887688"/>
            <a:chExt cx="4378605" cy="3509812"/>
          </a:xfrm>
        </p:grpSpPr>
        <p:sp>
          <p:nvSpPr>
            <p:cNvPr id="9" name="Text Placeholder 6">
              <a:extLst>
                <a:ext uri="{FF2B5EF4-FFF2-40B4-BE49-F238E27FC236}">
                  <a16:creationId xmlns:a16="http://schemas.microsoft.com/office/drawing/2014/main" id="{5D90A25C-44BE-D24B-BA40-CA43EE81511A}"/>
                </a:ext>
              </a:extLst>
            </p:cNvPr>
            <p:cNvSpPr txBox="1">
              <a:spLocks/>
            </p:cNvSpPr>
            <p:nvPr/>
          </p:nvSpPr>
          <p:spPr bwMode="gray">
            <a:xfrm>
              <a:off x="713106" y="1887688"/>
              <a:ext cx="4378605" cy="612906"/>
            </a:xfrm>
            <a:prstGeom prst="rect">
              <a:avLst/>
            </a:prstGeom>
          </p:spPr>
          <p:txBody>
            <a:bodyPr anchor="b"/>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defTabSz="456880">
                <a:buClr>
                  <a:srgbClr val="F7F7F7"/>
                </a:buClr>
                <a:buNone/>
                <a:defRPr/>
              </a:pPr>
              <a:endParaRPr lang="en-US" sz="1800" b="1" dirty="0">
                <a:solidFill>
                  <a:schemeClr val="accent1"/>
                </a:solidFill>
                <a:latin typeface="Century Gothic" panose="020F0302020204030204"/>
                <a:sym typeface="Gilroy"/>
              </a:endParaRPr>
            </a:p>
          </p:txBody>
        </p:sp>
        <p:sp>
          <p:nvSpPr>
            <p:cNvPr id="10" name="Content Placeholder 1">
              <a:extLst>
                <a:ext uri="{FF2B5EF4-FFF2-40B4-BE49-F238E27FC236}">
                  <a16:creationId xmlns:a16="http://schemas.microsoft.com/office/drawing/2014/main" id="{DC7B6EBC-9516-AC46-9A1A-9C7E6D4D5DE9}"/>
                </a:ext>
              </a:extLst>
            </p:cNvPr>
            <p:cNvSpPr txBox="1">
              <a:spLocks/>
            </p:cNvSpPr>
            <p:nvPr/>
          </p:nvSpPr>
          <p:spPr bwMode="gray">
            <a:xfrm>
              <a:off x="1383477" y="3040380"/>
              <a:ext cx="3238500" cy="731520"/>
            </a:xfrm>
            <a:prstGeom prst="rect">
              <a:avLst/>
            </a:prstGeom>
          </p:spPr>
          <p:txBody>
            <a:bodyPr/>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400" dirty="0">
                  <a:sym typeface="Gilroy Bold"/>
                </a:rPr>
                <a:t>Content Management tab contains information specific to the ticket</a:t>
              </a:r>
            </a:p>
          </p:txBody>
        </p:sp>
        <p:sp>
          <p:nvSpPr>
            <p:cNvPr id="11" name="Content Placeholder 4">
              <a:extLst>
                <a:ext uri="{FF2B5EF4-FFF2-40B4-BE49-F238E27FC236}">
                  <a16:creationId xmlns:a16="http://schemas.microsoft.com/office/drawing/2014/main" id="{E51EB499-1336-3240-AFBE-EBD9D258043A}"/>
                </a:ext>
              </a:extLst>
            </p:cNvPr>
            <p:cNvSpPr txBox="1">
              <a:spLocks/>
            </p:cNvSpPr>
            <p:nvPr/>
          </p:nvSpPr>
          <p:spPr bwMode="gray">
            <a:xfrm>
              <a:off x="1383477" y="3853180"/>
              <a:ext cx="3238500" cy="731520"/>
            </a:xfrm>
            <a:prstGeom prst="rect">
              <a:avLst/>
            </a:prstGeom>
          </p:spPr>
          <p:txBody>
            <a:bodyPr/>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400" dirty="0">
                  <a:sym typeface="Gilroy Bold"/>
                </a:rPr>
                <a:t>The build tab contains all the related build items</a:t>
              </a:r>
            </a:p>
          </p:txBody>
        </p:sp>
        <p:sp>
          <p:nvSpPr>
            <p:cNvPr id="12" name="Content Placeholder 6">
              <a:extLst>
                <a:ext uri="{FF2B5EF4-FFF2-40B4-BE49-F238E27FC236}">
                  <a16:creationId xmlns:a16="http://schemas.microsoft.com/office/drawing/2014/main" id="{2B49C729-A4F0-A842-AE8D-1BF1A73D251C}"/>
                </a:ext>
              </a:extLst>
            </p:cNvPr>
            <p:cNvSpPr txBox="1">
              <a:spLocks/>
            </p:cNvSpPr>
            <p:nvPr/>
          </p:nvSpPr>
          <p:spPr bwMode="gray">
            <a:xfrm>
              <a:off x="1383477" y="4665980"/>
              <a:ext cx="3238500" cy="731520"/>
            </a:xfrm>
            <a:prstGeom prst="rect">
              <a:avLst/>
            </a:prstGeom>
          </p:spPr>
          <p:txBody>
            <a:bodyPr/>
            <a:lstStyle>
              <a:lvl1pPr marL="228509" indent="-228509" algn="l" defTabSz="457017" rtl="0" eaLnBrk="1" latinLnBrk="0" hangingPunct="1">
                <a:lnSpc>
                  <a:spcPct val="90000"/>
                </a:lnSpc>
                <a:spcBef>
                  <a:spcPts val="1200"/>
                </a:spcBef>
                <a:buClr>
                  <a:schemeClr val="bg2"/>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2"/>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2"/>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2"/>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400" dirty="0">
                  <a:sym typeface="Gilroy Bold"/>
                </a:rPr>
                <a:t>Driven by m2m relationships between change and our content management tickets</a:t>
              </a:r>
            </a:p>
          </p:txBody>
        </p:sp>
        <p:sp>
          <p:nvSpPr>
            <p:cNvPr id="13" name="1">
              <a:extLst>
                <a:ext uri="{FF2B5EF4-FFF2-40B4-BE49-F238E27FC236}">
                  <a16:creationId xmlns:a16="http://schemas.microsoft.com/office/drawing/2014/main" id="{0977C7A7-8102-A246-B533-C3D716E2CDF9}"/>
                </a:ext>
              </a:extLst>
            </p:cNvPr>
            <p:cNvSpPr>
              <a:spLocks noChangeAspect="1"/>
            </p:cNvSpPr>
            <p:nvPr/>
          </p:nvSpPr>
          <p:spPr bwMode="gray">
            <a:xfrm>
              <a:off x="798513" y="3056064"/>
              <a:ext cx="457200" cy="457200"/>
            </a:xfrm>
            <a:prstGeom prst="ellipse">
              <a:avLst/>
            </a:prstGeom>
            <a:solidFill>
              <a:srgbClr val="81B5A1"/>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20" tIns="35720" rIns="35720" bIns="35720" anchor="ctr"/>
            <a:lstStyle>
              <a:lvl1pPr algn="ctr">
                <a:lnSpc>
                  <a:spcPct val="100000"/>
                </a:lnSpc>
                <a:defRPr sz="8000" b="1">
                  <a:solidFill>
                    <a:srgbClr val="283F41"/>
                  </a:solidFill>
                  <a:latin typeface="Gilroy"/>
                  <a:ea typeface="Gilroy"/>
                  <a:cs typeface="Gilroy"/>
                  <a:sym typeface="Gilroy"/>
                </a:defRPr>
              </a:lvl1pPr>
            </a:lstStyle>
            <a:p>
              <a:pPr defTabSz="410775" hangingPunct="0">
                <a:lnSpc>
                  <a:spcPct val="90000"/>
                </a:lnSpc>
              </a:pPr>
              <a:r>
                <a:rPr sz="2000" kern="0">
                  <a:latin typeface="Century Gothic" panose="020B0502020202020204" pitchFamily="34" charset="0"/>
                </a:rPr>
                <a:t>1</a:t>
              </a:r>
            </a:p>
          </p:txBody>
        </p:sp>
        <p:sp>
          <p:nvSpPr>
            <p:cNvPr id="14" name="1">
              <a:extLst>
                <a:ext uri="{FF2B5EF4-FFF2-40B4-BE49-F238E27FC236}">
                  <a16:creationId xmlns:a16="http://schemas.microsoft.com/office/drawing/2014/main" id="{E5B5D76F-2DAB-CA42-9535-CD0B77C8251A}"/>
                </a:ext>
              </a:extLst>
            </p:cNvPr>
            <p:cNvSpPr>
              <a:spLocks noChangeAspect="1"/>
            </p:cNvSpPr>
            <p:nvPr/>
          </p:nvSpPr>
          <p:spPr bwMode="gray">
            <a:xfrm>
              <a:off x="798513" y="3858704"/>
              <a:ext cx="457200" cy="457200"/>
            </a:xfrm>
            <a:prstGeom prst="ellipse">
              <a:avLst/>
            </a:prstGeom>
            <a:solidFill>
              <a:srgbClr val="81B5A1"/>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20" tIns="35720" rIns="35720" bIns="35720" anchor="ctr"/>
            <a:lstStyle>
              <a:lvl1pPr algn="ctr">
                <a:lnSpc>
                  <a:spcPct val="100000"/>
                </a:lnSpc>
                <a:defRPr sz="8000" b="1">
                  <a:solidFill>
                    <a:srgbClr val="283F41"/>
                  </a:solidFill>
                  <a:latin typeface="Gilroy"/>
                  <a:ea typeface="Gilroy"/>
                  <a:cs typeface="Gilroy"/>
                  <a:sym typeface="Gilroy"/>
                </a:defRPr>
              </a:lvl1pPr>
            </a:lstStyle>
            <a:p>
              <a:pPr defTabSz="410775" hangingPunct="0">
                <a:lnSpc>
                  <a:spcPct val="90000"/>
                </a:lnSpc>
              </a:pPr>
              <a:r>
                <a:rPr lang="en-US" sz="2000" kern="0">
                  <a:latin typeface="Century Gothic" panose="020B0502020202020204" pitchFamily="34" charset="0"/>
                </a:rPr>
                <a:t>2</a:t>
              </a:r>
              <a:endParaRPr sz="2000" kern="0">
                <a:latin typeface="Century Gothic" panose="020B0502020202020204" pitchFamily="34" charset="0"/>
              </a:endParaRPr>
            </a:p>
          </p:txBody>
        </p:sp>
        <p:sp>
          <p:nvSpPr>
            <p:cNvPr id="15" name="1">
              <a:extLst>
                <a:ext uri="{FF2B5EF4-FFF2-40B4-BE49-F238E27FC236}">
                  <a16:creationId xmlns:a16="http://schemas.microsoft.com/office/drawing/2014/main" id="{B820355F-5A2C-8A4D-9431-40AEA26167D9}"/>
                </a:ext>
              </a:extLst>
            </p:cNvPr>
            <p:cNvSpPr>
              <a:spLocks noChangeAspect="1"/>
            </p:cNvSpPr>
            <p:nvPr/>
          </p:nvSpPr>
          <p:spPr bwMode="gray">
            <a:xfrm>
              <a:off x="798513" y="4661344"/>
              <a:ext cx="457200" cy="457200"/>
            </a:xfrm>
            <a:prstGeom prst="ellipse">
              <a:avLst/>
            </a:prstGeom>
            <a:solidFill>
              <a:srgbClr val="81B5A1"/>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20" tIns="35720" rIns="35720" bIns="35720" anchor="ctr"/>
            <a:lstStyle>
              <a:lvl1pPr algn="ctr">
                <a:lnSpc>
                  <a:spcPct val="100000"/>
                </a:lnSpc>
                <a:defRPr sz="8000" b="1">
                  <a:solidFill>
                    <a:srgbClr val="283F41"/>
                  </a:solidFill>
                  <a:latin typeface="Gilroy"/>
                  <a:ea typeface="Gilroy"/>
                  <a:cs typeface="Gilroy"/>
                  <a:sym typeface="Gilroy"/>
                </a:defRPr>
              </a:lvl1pPr>
            </a:lstStyle>
            <a:p>
              <a:pPr defTabSz="410775" hangingPunct="0">
                <a:lnSpc>
                  <a:spcPct val="90000"/>
                </a:lnSpc>
              </a:pPr>
              <a:r>
                <a:rPr lang="en-US" sz="2000" kern="0">
                  <a:latin typeface="Century Gothic" panose="020B0502020202020204" pitchFamily="34" charset="0"/>
                </a:rPr>
                <a:t>3</a:t>
              </a:r>
              <a:endParaRPr sz="2000" kern="0">
                <a:latin typeface="Century Gothic" panose="020B0502020202020204" pitchFamily="34" charset="0"/>
              </a:endParaRPr>
            </a:p>
          </p:txBody>
        </p:sp>
      </p:grpSp>
      <p:pic>
        <p:nvPicPr>
          <p:cNvPr id="2" name="Picture 1">
            <a:extLst>
              <a:ext uri="{FF2B5EF4-FFF2-40B4-BE49-F238E27FC236}">
                <a16:creationId xmlns:a16="http://schemas.microsoft.com/office/drawing/2014/main" id="{B395ADC9-7999-4781-9627-637FDD1D81AA}"/>
              </a:ext>
            </a:extLst>
          </p:cNvPr>
          <p:cNvPicPr>
            <a:picLocks noChangeAspect="1"/>
          </p:cNvPicPr>
          <p:nvPr/>
        </p:nvPicPr>
        <p:blipFill>
          <a:blip r:embed="rId2"/>
          <a:stretch>
            <a:fillRect/>
          </a:stretch>
        </p:blipFill>
        <p:spPr>
          <a:xfrm>
            <a:off x="698252" y="1634769"/>
            <a:ext cx="7167476" cy="4150074"/>
          </a:xfrm>
          <a:prstGeom prst="rect">
            <a:avLst/>
          </a:prstGeom>
        </p:spPr>
      </p:pic>
    </p:spTree>
    <p:extLst>
      <p:ext uri="{BB962C8B-B14F-4D97-AF65-F5344CB8AC3E}">
        <p14:creationId xmlns:p14="http://schemas.microsoft.com/office/powerpoint/2010/main" val="259908454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06ECBC-E5CB-0D45-BC71-AC2E0F293D26}"/>
              </a:ext>
            </a:extLst>
          </p:cNvPr>
          <p:cNvSpPr>
            <a:spLocks noGrp="1"/>
          </p:cNvSpPr>
          <p:nvPr>
            <p:ph type="body" sz="quarter" idx="11"/>
          </p:nvPr>
        </p:nvSpPr>
        <p:spPr>
          <a:xfrm>
            <a:off x="1371694" y="4562579"/>
            <a:ext cx="3581306" cy="671512"/>
          </a:xfrm>
        </p:spPr>
        <p:txBody>
          <a:bodyPr/>
          <a:lstStyle/>
          <a:p>
            <a:r>
              <a:rPr lang="en-US" dirty="0"/>
              <a:t>Content Management tickets created in 2020</a:t>
            </a:r>
          </a:p>
          <a:p>
            <a:endParaRPr lang="en-US" dirty="0"/>
          </a:p>
          <a:p>
            <a:endParaRPr lang="en-US" dirty="0"/>
          </a:p>
          <a:p>
            <a:endParaRPr lang="en-US" dirty="0"/>
          </a:p>
        </p:txBody>
      </p:sp>
      <p:sp>
        <p:nvSpPr>
          <p:cNvPr id="3" name="Text Placeholder 2">
            <a:extLst>
              <a:ext uri="{FF2B5EF4-FFF2-40B4-BE49-F238E27FC236}">
                <a16:creationId xmlns:a16="http://schemas.microsoft.com/office/drawing/2014/main" id="{D949CD35-5375-8A41-B593-E2AC3B1A3C87}"/>
              </a:ext>
            </a:extLst>
          </p:cNvPr>
          <p:cNvSpPr>
            <a:spLocks noGrp="1"/>
          </p:cNvSpPr>
          <p:nvPr>
            <p:ph type="body" sz="quarter" idx="12"/>
          </p:nvPr>
        </p:nvSpPr>
        <p:spPr/>
        <p:txBody>
          <a:bodyPr/>
          <a:lstStyle/>
          <a:p>
            <a:r>
              <a:rPr lang="en-US" dirty="0"/>
              <a:t>Average number of tickets created per week by the integration</a:t>
            </a:r>
          </a:p>
        </p:txBody>
      </p:sp>
      <p:sp>
        <p:nvSpPr>
          <p:cNvPr id="4" name="Text Placeholder 3">
            <a:extLst>
              <a:ext uri="{FF2B5EF4-FFF2-40B4-BE49-F238E27FC236}">
                <a16:creationId xmlns:a16="http://schemas.microsoft.com/office/drawing/2014/main" id="{9844AE49-72F2-A34B-A93D-2F6765C89556}"/>
              </a:ext>
            </a:extLst>
          </p:cNvPr>
          <p:cNvSpPr>
            <a:spLocks noGrp="1"/>
          </p:cNvSpPr>
          <p:nvPr>
            <p:ph type="body" sz="quarter" idx="13"/>
          </p:nvPr>
        </p:nvSpPr>
        <p:spPr>
          <a:xfrm>
            <a:off x="898620" y="2252943"/>
            <a:ext cx="5015659" cy="2190750"/>
          </a:xfrm>
        </p:spPr>
        <p:txBody>
          <a:bodyPr/>
          <a:lstStyle/>
          <a:p>
            <a:r>
              <a:rPr lang="en-US" sz="14000" spc="-1000" dirty="0"/>
              <a:t>25,340</a:t>
            </a:r>
            <a:endParaRPr lang="en-US" sz="14000" dirty="0"/>
          </a:p>
        </p:txBody>
      </p:sp>
      <p:sp>
        <p:nvSpPr>
          <p:cNvPr id="5" name="Text Placeholder 4">
            <a:extLst>
              <a:ext uri="{FF2B5EF4-FFF2-40B4-BE49-F238E27FC236}">
                <a16:creationId xmlns:a16="http://schemas.microsoft.com/office/drawing/2014/main" id="{88020E2A-10C5-4644-83F5-2523F24E6B63}"/>
              </a:ext>
            </a:extLst>
          </p:cNvPr>
          <p:cNvSpPr>
            <a:spLocks noGrp="1"/>
          </p:cNvSpPr>
          <p:nvPr>
            <p:ph type="body" sz="quarter" idx="14"/>
          </p:nvPr>
        </p:nvSpPr>
        <p:spPr>
          <a:xfrm>
            <a:off x="6699529" y="2252943"/>
            <a:ext cx="4776508" cy="2190750"/>
          </a:xfrm>
        </p:spPr>
        <p:txBody>
          <a:bodyPr/>
          <a:lstStyle/>
          <a:p>
            <a:r>
              <a:rPr lang="en-US" sz="14000" spc="-800" dirty="0"/>
              <a:t>296</a:t>
            </a:r>
          </a:p>
        </p:txBody>
      </p:sp>
    </p:spTree>
    <p:extLst>
      <p:ext uri="{BB962C8B-B14F-4D97-AF65-F5344CB8AC3E}">
        <p14:creationId xmlns:p14="http://schemas.microsoft.com/office/powerpoint/2010/main" val="122727148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7AAED5-7EAB-D346-880E-8C564A57F630}"/>
              </a:ext>
            </a:extLst>
          </p:cNvPr>
          <p:cNvSpPr>
            <a:spLocks noGrp="1"/>
          </p:cNvSpPr>
          <p:nvPr>
            <p:ph type="body" sz="quarter" idx="11"/>
          </p:nvPr>
        </p:nvSpPr>
        <p:spPr>
          <a:xfrm>
            <a:off x="864349" y="4561528"/>
            <a:ext cx="3052388" cy="814994"/>
          </a:xfrm>
        </p:spPr>
        <p:txBody>
          <a:bodyPr/>
          <a:lstStyle/>
          <a:p>
            <a:r>
              <a:rPr lang="en-US" dirty="0"/>
              <a:t>Data Courier change tasks in 2020</a:t>
            </a:r>
          </a:p>
        </p:txBody>
      </p:sp>
      <p:sp>
        <p:nvSpPr>
          <p:cNvPr id="3" name="Text Placeholder 2">
            <a:extLst>
              <a:ext uri="{FF2B5EF4-FFF2-40B4-BE49-F238E27FC236}">
                <a16:creationId xmlns:a16="http://schemas.microsoft.com/office/drawing/2014/main" id="{6C9B1FCF-5AC3-F541-8E3F-05E8D6CD4BB8}"/>
              </a:ext>
            </a:extLst>
          </p:cNvPr>
          <p:cNvSpPr>
            <a:spLocks noGrp="1"/>
          </p:cNvSpPr>
          <p:nvPr>
            <p:ph type="body" sz="quarter" idx="13"/>
          </p:nvPr>
        </p:nvSpPr>
        <p:spPr>
          <a:xfrm>
            <a:off x="572621" y="2782981"/>
            <a:ext cx="3476625" cy="1412502"/>
          </a:xfrm>
        </p:spPr>
        <p:txBody>
          <a:bodyPr/>
          <a:lstStyle/>
          <a:p>
            <a:r>
              <a:rPr lang="en-US" sz="10000" spc="-1000" dirty="0"/>
              <a:t>21,169 </a:t>
            </a:r>
            <a:endParaRPr lang="en-US" sz="10000" dirty="0"/>
          </a:p>
        </p:txBody>
      </p:sp>
      <p:sp>
        <p:nvSpPr>
          <p:cNvPr id="4" name="Text Placeholder 3">
            <a:extLst>
              <a:ext uri="{FF2B5EF4-FFF2-40B4-BE49-F238E27FC236}">
                <a16:creationId xmlns:a16="http://schemas.microsoft.com/office/drawing/2014/main" id="{8C5F475B-3115-4D46-96C6-CC474AA9C1DC}"/>
              </a:ext>
            </a:extLst>
          </p:cNvPr>
          <p:cNvSpPr>
            <a:spLocks noGrp="1"/>
          </p:cNvSpPr>
          <p:nvPr>
            <p:ph type="body" sz="quarter" idx="14"/>
          </p:nvPr>
        </p:nvSpPr>
        <p:spPr>
          <a:xfrm>
            <a:off x="5281520" y="4561528"/>
            <a:ext cx="3052388" cy="814994"/>
          </a:xfrm>
        </p:spPr>
        <p:txBody>
          <a:bodyPr/>
          <a:lstStyle/>
          <a:p>
            <a:r>
              <a:rPr lang="en-US" dirty="0"/>
              <a:t>Minutes saved per task</a:t>
            </a:r>
          </a:p>
          <a:p>
            <a:endParaRPr lang="en-US" dirty="0"/>
          </a:p>
        </p:txBody>
      </p:sp>
      <p:sp>
        <p:nvSpPr>
          <p:cNvPr id="5" name="Text Placeholder 4">
            <a:extLst>
              <a:ext uri="{FF2B5EF4-FFF2-40B4-BE49-F238E27FC236}">
                <a16:creationId xmlns:a16="http://schemas.microsoft.com/office/drawing/2014/main" id="{AA63F655-55A5-184C-87B7-EB9EA3D6009E}"/>
              </a:ext>
            </a:extLst>
          </p:cNvPr>
          <p:cNvSpPr>
            <a:spLocks noGrp="1"/>
          </p:cNvSpPr>
          <p:nvPr>
            <p:ph type="body" sz="quarter" idx="15"/>
          </p:nvPr>
        </p:nvSpPr>
        <p:spPr>
          <a:xfrm>
            <a:off x="5281520" y="2782981"/>
            <a:ext cx="3012047" cy="1412502"/>
          </a:xfrm>
        </p:spPr>
        <p:txBody>
          <a:bodyPr/>
          <a:lstStyle/>
          <a:p>
            <a:r>
              <a:rPr lang="en-US" sz="9000" dirty="0"/>
              <a:t>2</a:t>
            </a:r>
          </a:p>
        </p:txBody>
      </p:sp>
      <p:sp>
        <p:nvSpPr>
          <p:cNvPr id="6" name="Text Placeholder 5">
            <a:extLst>
              <a:ext uri="{FF2B5EF4-FFF2-40B4-BE49-F238E27FC236}">
                <a16:creationId xmlns:a16="http://schemas.microsoft.com/office/drawing/2014/main" id="{DA5FF059-EB3C-C14C-8BE7-048B7B205B35}"/>
              </a:ext>
            </a:extLst>
          </p:cNvPr>
          <p:cNvSpPr>
            <a:spLocks noGrp="1"/>
          </p:cNvSpPr>
          <p:nvPr>
            <p:ph type="body" sz="quarter" idx="16"/>
          </p:nvPr>
        </p:nvSpPr>
        <p:spPr>
          <a:xfrm>
            <a:off x="9430404" y="4561528"/>
            <a:ext cx="2758421" cy="814994"/>
          </a:xfrm>
        </p:spPr>
        <p:txBody>
          <a:bodyPr/>
          <a:lstStyle/>
          <a:p>
            <a:r>
              <a:rPr lang="en-US" dirty="0"/>
              <a:t>Hours saved by analysts</a:t>
            </a:r>
          </a:p>
          <a:p>
            <a:endParaRPr lang="en-US" dirty="0"/>
          </a:p>
        </p:txBody>
      </p:sp>
      <p:sp>
        <p:nvSpPr>
          <p:cNvPr id="7" name="Text Placeholder 6">
            <a:extLst>
              <a:ext uri="{FF2B5EF4-FFF2-40B4-BE49-F238E27FC236}">
                <a16:creationId xmlns:a16="http://schemas.microsoft.com/office/drawing/2014/main" id="{AD7211AF-1397-5544-BDBB-66E8E1F6A1A5}"/>
              </a:ext>
            </a:extLst>
          </p:cNvPr>
          <p:cNvSpPr>
            <a:spLocks noGrp="1"/>
          </p:cNvSpPr>
          <p:nvPr>
            <p:ph type="body" sz="quarter" idx="17"/>
          </p:nvPr>
        </p:nvSpPr>
        <p:spPr>
          <a:xfrm>
            <a:off x="9122290" y="2782981"/>
            <a:ext cx="3012047" cy="1412502"/>
          </a:xfrm>
        </p:spPr>
        <p:txBody>
          <a:bodyPr/>
          <a:lstStyle/>
          <a:p>
            <a:r>
              <a:rPr lang="en-US" sz="9000" spc="-1000" dirty="0"/>
              <a:t>705</a:t>
            </a:r>
            <a:endParaRPr lang="en-US" sz="9000" dirty="0"/>
          </a:p>
        </p:txBody>
      </p:sp>
    </p:spTree>
    <p:extLst>
      <p:ext uri="{BB962C8B-B14F-4D97-AF65-F5344CB8AC3E}">
        <p14:creationId xmlns:p14="http://schemas.microsoft.com/office/powerpoint/2010/main" val="308156214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0C05E3C-F248-2D4C-BD8E-7F1D15EC0E8D}"/>
              </a:ext>
            </a:extLst>
          </p:cNvPr>
          <p:cNvSpPr txBox="1"/>
          <p:nvPr/>
        </p:nvSpPr>
        <p:spPr>
          <a:xfrm>
            <a:off x="14132859" y="2474259"/>
            <a:ext cx="184731" cy="341504"/>
          </a:xfrm>
          <a:prstGeom prst="rect">
            <a:avLst/>
          </a:prstGeom>
          <a:noFill/>
        </p:spPr>
        <p:txBody>
          <a:bodyPr wrap="none" rtlCol="0">
            <a:spAutoFit/>
          </a:bodyPr>
          <a:lstStyle/>
          <a:p>
            <a:pPr>
              <a:lnSpc>
                <a:spcPct val="90000"/>
              </a:lnSpc>
              <a:spcBef>
                <a:spcPts val="600"/>
              </a:spcBef>
            </a:pPr>
            <a:endParaRPr lang="en-US" err="1">
              <a:solidFill>
                <a:schemeClr val="bg1"/>
              </a:solidFill>
            </a:endParaRPr>
          </a:p>
        </p:txBody>
      </p:sp>
      <p:sp>
        <p:nvSpPr>
          <p:cNvPr id="2" name="Title 1">
            <a:extLst>
              <a:ext uri="{FF2B5EF4-FFF2-40B4-BE49-F238E27FC236}">
                <a16:creationId xmlns:a16="http://schemas.microsoft.com/office/drawing/2014/main" id="{564C8845-58CE-4C7F-B303-9D92791D015D}"/>
              </a:ext>
            </a:extLst>
          </p:cNvPr>
          <p:cNvSpPr>
            <a:spLocks noGrp="1"/>
          </p:cNvSpPr>
          <p:nvPr>
            <p:ph type="ctrTitle"/>
          </p:nvPr>
        </p:nvSpPr>
        <p:spPr>
          <a:xfrm>
            <a:off x="704088" y="1554775"/>
            <a:ext cx="6675120" cy="1336386"/>
          </a:xfrm>
        </p:spPr>
        <p:txBody>
          <a:bodyPr/>
          <a:lstStyle/>
          <a:p>
            <a:r>
              <a:rPr lang="en-US"/>
              <a:t>Thank you</a:t>
            </a:r>
          </a:p>
        </p:txBody>
      </p:sp>
    </p:spTree>
    <p:extLst>
      <p:ext uri="{BB962C8B-B14F-4D97-AF65-F5344CB8AC3E}">
        <p14:creationId xmlns:p14="http://schemas.microsoft.com/office/powerpoint/2010/main" val="137530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77B92B-2FD4-B64C-B202-44FE03D0C9D4}"/>
              </a:ext>
            </a:extLst>
          </p:cNvPr>
          <p:cNvSpPr>
            <a:spLocks noGrp="1"/>
          </p:cNvSpPr>
          <p:nvPr>
            <p:ph type="ctrTitle"/>
          </p:nvPr>
        </p:nvSpPr>
        <p:spPr>
          <a:xfrm>
            <a:off x="682571" y="2304228"/>
            <a:ext cx="6696129" cy="1336386"/>
          </a:xfrm>
        </p:spPr>
        <p:txBody>
          <a:bodyPr/>
          <a:lstStyle/>
          <a:p>
            <a:r>
              <a:rPr lang="en-US" dirty="0"/>
              <a:t>Data Courier and OCM</a:t>
            </a:r>
          </a:p>
        </p:txBody>
      </p:sp>
      <p:sp>
        <p:nvSpPr>
          <p:cNvPr id="3" name="Text Placeholder 2">
            <a:extLst>
              <a:ext uri="{FF2B5EF4-FFF2-40B4-BE49-F238E27FC236}">
                <a16:creationId xmlns:a16="http://schemas.microsoft.com/office/drawing/2014/main" id="{9C011EAA-1137-47A5-BE58-BBA5629F5287}"/>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08090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
            <a:extLst>
              <a:ext uri="{FF2B5EF4-FFF2-40B4-BE49-F238E27FC236}">
                <a16:creationId xmlns:a16="http://schemas.microsoft.com/office/drawing/2014/main" id="{5274F5D4-B1F4-457D-9B6F-35B1D8B3ABCF}"/>
              </a:ext>
            </a:extLst>
          </p:cNvPr>
          <p:cNvSpPr>
            <a:spLocks noGrp="1"/>
          </p:cNvSpPr>
          <p:nvPr>
            <p:ph type="body" sz="quarter" idx="13"/>
          </p:nvPr>
        </p:nvSpPr>
        <p:spPr>
          <a:xfrm>
            <a:off x="685800" y="1734636"/>
            <a:ext cx="10841038" cy="448056"/>
          </a:xfrm>
        </p:spPr>
        <p:txBody>
          <a:bodyPr/>
          <a:lstStyle/>
          <a:p>
            <a:r>
              <a:rPr lang="en-US" dirty="0"/>
              <a:t>What needed to change?</a:t>
            </a:r>
          </a:p>
        </p:txBody>
      </p:sp>
      <p:sp>
        <p:nvSpPr>
          <p:cNvPr id="16" name="Title 2">
            <a:extLst>
              <a:ext uri="{FF2B5EF4-FFF2-40B4-BE49-F238E27FC236}">
                <a16:creationId xmlns:a16="http://schemas.microsoft.com/office/drawing/2014/main" id="{38C96A28-D28A-428D-B6B0-926C2FB524B0}"/>
              </a:ext>
            </a:extLst>
          </p:cNvPr>
          <p:cNvSpPr>
            <a:spLocks noGrp="1"/>
          </p:cNvSpPr>
          <p:nvPr>
            <p:ph type="title"/>
          </p:nvPr>
        </p:nvSpPr>
        <p:spPr>
          <a:xfrm>
            <a:off x="685800" y="585216"/>
            <a:ext cx="10841038" cy="685800"/>
          </a:xfrm>
        </p:spPr>
        <p:txBody>
          <a:bodyPr/>
          <a:lstStyle/>
          <a:p>
            <a:r>
              <a:rPr lang="en-US" dirty="0"/>
              <a:t>Where Were We	</a:t>
            </a:r>
          </a:p>
        </p:txBody>
      </p:sp>
      <p:sp>
        <p:nvSpPr>
          <p:cNvPr id="17" name="Rectangle 16">
            <a:extLst>
              <a:ext uri="{FF2B5EF4-FFF2-40B4-BE49-F238E27FC236}">
                <a16:creationId xmlns:a16="http://schemas.microsoft.com/office/drawing/2014/main" id="{5EDC5D0D-6911-48E6-8190-1EE0C37C1F59}"/>
              </a:ext>
            </a:extLst>
          </p:cNvPr>
          <p:cNvSpPr/>
          <p:nvPr/>
        </p:nvSpPr>
        <p:spPr bwMode="gray">
          <a:xfrm>
            <a:off x="785813" y="2438400"/>
            <a:ext cx="3253998" cy="32670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marL="0" marR="0" lvl="0" indent="0" algn="l" defTabSz="913852" rtl="0" eaLnBrk="1" fontAlgn="auto" latinLnBrk="0" hangingPunct="1">
              <a:lnSpc>
                <a:spcPct val="9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18" name="Rectangle 17">
            <a:extLst>
              <a:ext uri="{FF2B5EF4-FFF2-40B4-BE49-F238E27FC236}">
                <a16:creationId xmlns:a16="http://schemas.microsoft.com/office/drawing/2014/main" id="{A66AC380-477C-4E2B-9242-22D72DDC48A4}"/>
              </a:ext>
            </a:extLst>
          </p:cNvPr>
          <p:cNvSpPr/>
          <p:nvPr/>
        </p:nvSpPr>
        <p:spPr bwMode="gray">
          <a:xfrm>
            <a:off x="4482391" y="2438400"/>
            <a:ext cx="3238500" cy="32670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marL="0" marR="0" lvl="0" indent="0" algn="l" defTabSz="913852" rtl="0" eaLnBrk="1" fontAlgn="auto" latinLnBrk="0" hangingPunct="1">
              <a:lnSpc>
                <a:spcPct val="9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19" name="Rectangle 18">
            <a:extLst>
              <a:ext uri="{FF2B5EF4-FFF2-40B4-BE49-F238E27FC236}">
                <a16:creationId xmlns:a16="http://schemas.microsoft.com/office/drawing/2014/main" id="{DC2E5807-6F16-435F-B1FD-E172359AC1A7}"/>
              </a:ext>
            </a:extLst>
          </p:cNvPr>
          <p:cNvSpPr/>
          <p:nvPr/>
        </p:nvSpPr>
        <p:spPr bwMode="gray">
          <a:xfrm>
            <a:off x="8161741" y="2438400"/>
            <a:ext cx="3246034" cy="32670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marL="0" marR="0" lvl="0" indent="0" algn="l" defTabSz="913852" rtl="0" eaLnBrk="1" fontAlgn="auto" latinLnBrk="0" hangingPunct="1">
              <a:lnSpc>
                <a:spcPct val="9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0" name="Text Placeholder 12">
            <a:extLst>
              <a:ext uri="{FF2B5EF4-FFF2-40B4-BE49-F238E27FC236}">
                <a16:creationId xmlns:a16="http://schemas.microsoft.com/office/drawing/2014/main" id="{A69ACB1B-A668-4AD0-B4F2-9EEBB8CC54CF}"/>
              </a:ext>
            </a:extLst>
          </p:cNvPr>
          <p:cNvSpPr txBox="1">
            <a:spLocks/>
          </p:cNvSpPr>
          <p:nvPr/>
        </p:nvSpPr>
        <p:spPr bwMode="gray">
          <a:xfrm>
            <a:off x="1079916" y="2926967"/>
            <a:ext cx="2743200" cy="669925"/>
          </a:xfrm>
          <a:prstGeom prst="rect">
            <a:avLst/>
          </a:prstGeom>
        </p:spPr>
        <p:txBody>
          <a:bodyPr/>
          <a:lstStyle>
            <a:lvl1pPr marL="228509" indent="-228509" algn="l" defTabSz="457017" rtl="0" eaLnBrk="1" latinLnBrk="0" hangingPunct="1">
              <a:lnSpc>
                <a:spcPct val="90000"/>
              </a:lnSpc>
              <a:spcBef>
                <a:spcPts val="600"/>
              </a:spcBef>
              <a:spcAft>
                <a:spcPts val="200"/>
              </a:spcAft>
              <a:buClr>
                <a:schemeClr val="bg1"/>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spcAft>
                <a:spcPts val="200"/>
              </a:spcAft>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spcAft>
                <a:spcPts val="200"/>
              </a:spcAft>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2000" b="1" i="0" u="none" strike="noStrike" kern="1200" cap="none" spc="0" normalizeH="0" baseline="0" noProof="0" dirty="0">
                <a:ln>
                  <a:noFill/>
                </a:ln>
                <a:solidFill>
                  <a:srgbClr val="F7F7F7"/>
                </a:solidFill>
                <a:effectLst/>
                <a:uLnTx/>
                <a:uFillTx/>
                <a:latin typeface="Century Gothic" panose="020F0302020204030204"/>
              </a:rPr>
              <a:t>Change Documentation:</a:t>
            </a:r>
          </a:p>
        </p:txBody>
      </p:sp>
      <p:sp>
        <p:nvSpPr>
          <p:cNvPr id="21" name="Text Placeholder 16">
            <a:extLst>
              <a:ext uri="{FF2B5EF4-FFF2-40B4-BE49-F238E27FC236}">
                <a16:creationId xmlns:a16="http://schemas.microsoft.com/office/drawing/2014/main" id="{F020148E-941F-478F-981F-3611A1068029}"/>
              </a:ext>
            </a:extLst>
          </p:cNvPr>
          <p:cNvSpPr txBox="1">
            <a:spLocks/>
          </p:cNvSpPr>
          <p:nvPr/>
        </p:nvSpPr>
        <p:spPr bwMode="gray">
          <a:xfrm>
            <a:off x="1079916" y="3494901"/>
            <a:ext cx="2743200" cy="1533739"/>
          </a:xfrm>
          <a:prstGeom prst="rect">
            <a:avLst/>
          </a:prstGeom>
        </p:spPr>
        <p:txBody>
          <a:bodyPr/>
          <a:lstStyle>
            <a:lvl1pPr marL="228509" indent="-228509" algn="l" defTabSz="457017" rtl="0" eaLnBrk="1" latinLnBrk="0" hangingPunct="1">
              <a:lnSpc>
                <a:spcPct val="90000"/>
              </a:lnSpc>
              <a:spcBef>
                <a:spcPts val="600"/>
              </a:spcBef>
              <a:spcAft>
                <a:spcPts val="200"/>
              </a:spcAft>
              <a:buClr>
                <a:schemeClr val="bg1"/>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spcAft>
                <a:spcPts val="200"/>
              </a:spcAft>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spcAft>
                <a:spcPts val="200"/>
              </a:spcAft>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endParaRPr kumimoji="0" lang="en-US" sz="1800" b="0" i="0" u="none" strike="noStrike" kern="1200" cap="none" spc="0" normalizeH="0" baseline="0" noProof="0" dirty="0">
              <a:ln>
                <a:noFill/>
              </a:ln>
              <a:solidFill>
                <a:srgbClr val="F7F7F7"/>
              </a:solidFill>
              <a:effectLst/>
              <a:uLnTx/>
              <a:uFillTx/>
              <a:latin typeface="Century Gothic" panose="020F0302020204030204"/>
            </a:endParaRPr>
          </a:p>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1800" b="0" i="0" u="none" strike="noStrike" kern="1200" cap="none" spc="0" normalizeH="0" baseline="0" noProof="0" dirty="0">
                <a:ln>
                  <a:noFill/>
                </a:ln>
                <a:solidFill>
                  <a:srgbClr val="F7F7F7"/>
                </a:solidFill>
                <a:effectLst/>
                <a:uLnTx/>
                <a:uFillTx/>
                <a:latin typeface="Century Gothic" panose="020F0302020204030204"/>
              </a:rPr>
              <a:t>Word documents</a:t>
            </a:r>
          </a:p>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1800" b="0" i="0" u="none" strike="noStrike" kern="1200" cap="none" spc="0" normalizeH="0" baseline="0" noProof="0" dirty="0">
                <a:ln>
                  <a:noFill/>
                </a:ln>
                <a:solidFill>
                  <a:srgbClr val="F7F7F7"/>
                </a:solidFill>
                <a:effectLst/>
                <a:uLnTx/>
                <a:uFillTx/>
                <a:latin typeface="Century Gothic" panose="020F0302020204030204"/>
              </a:rPr>
              <a:t>Excel spreadsheets</a:t>
            </a:r>
          </a:p>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1800" b="0" i="0" u="none" strike="noStrike" kern="1200" cap="none" spc="0" normalizeH="0" baseline="0" noProof="0" dirty="0">
                <a:ln>
                  <a:noFill/>
                </a:ln>
                <a:solidFill>
                  <a:srgbClr val="F7F7F7"/>
                </a:solidFill>
                <a:effectLst/>
                <a:uLnTx/>
                <a:uFillTx/>
                <a:latin typeface="Century Gothic" panose="020F0302020204030204"/>
              </a:rPr>
              <a:t>Screenshots (100+ pages for large projects)</a:t>
            </a:r>
          </a:p>
        </p:txBody>
      </p:sp>
      <p:sp>
        <p:nvSpPr>
          <p:cNvPr id="22" name="Text Placeholder 52">
            <a:extLst>
              <a:ext uri="{FF2B5EF4-FFF2-40B4-BE49-F238E27FC236}">
                <a16:creationId xmlns:a16="http://schemas.microsoft.com/office/drawing/2014/main" id="{75A22613-388D-4A8F-8748-ECC7B76B539E}"/>
              </a:ext>
            </a:extLst>
          </p:cNvPr>
          <p:cNvSpPr txBox="1">
            <a:spLocks/>
          </p:cNvSpPr>
          <p:nvPr/>
        </p:nvSpPr>
        <p:spPr bwMode="gray">
          <a:xfrm>
            <a:off x="4730041" y="2926967"/>
            <a:ext cx="2743200" cy="669925"/>
          </a:xfrm>
          <a:prstGeom prst="rect">
            <a:avLst/>
          </a:prstGeom>
        </p:spPr>
        <p:txBody>
          <a:bodyPr/>
          <a:lstStyle>
            <a:lvl1pPr marL="228509" indent="-228509" algn="l" defTabSz="457017" rtl="0" eaLnBrk="1" latinLnBrk="0" hangingPunct="1">
              <a:lnSpc>
                <a:spcPct val="90000"/>
              </a:lnSpc>
              <a:spcBef>
                <a:spcPts val="600"/>
              </a:spcBef>
              <a:spcAft>
                <a:spcPts val="200"/>
              </a:spcAft>
              <a:buClr>
                <a:schemeClr val="bg1"/>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spcAft>
                <a:spcPts val="200"/>
              </a:spcAft>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spcAft>
                <a:spcPts val="200"/>
              </a:spcAft>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2000" b="1" i="0" u="none" strike="noStrike" kern="1200" cap="none" spc="0" normalizeH="0" baseline="0" noProof="0" dirty="0">
                <a:ln>
                  <a:noFill/>
                </a:ln>
                <a:solidFill>
                  <a:srgbClr val="F7F7F7"/>
                </a:solidFill>
                <a:effectLst/>
                <a:uLnTx/>
                <a:uFillTx/>
                <a:latin typeface="Century Gothic" panose="020F0302020204030204"/>
              </a:rPr>
              <a:t>What Build to Move?</a:t>
            </a:r>
          </a:p>
        </p:txBody>
      </p:sp>
      <p:sp>
        <p:nvSpPr>
          <p:cNvPr id="23" name="Text Placeholder 40">
            <a:extLst>
              <a:ext uri="{FF2B5EF4-FFF2-40B4-BE49-F238E27FC236}">
                <a16:creationId xmlns:a16="http://schemas.microsoft.com/office/drawing/2014/main" id="{AC57CDB1-128E-4844-8199-8FF8FFFBAC59}"/>
              </a:ext>
            </a:extLst>
          </p:cNvPr>
          <p:cNvSpPr txBox="1">
            <a:spLocks/>
          </p:cNvSpPr>
          <p:nvPr/>
        </p:nvSpPr>
        <p:spPr bwMode="gray">
          <a:xfrm>
            <a:off x="4736023" y="3494901"/>
            <a:ext cx="2743200" cy="1533739"/>
          </a:xfrm>
          <a:prstGeom prst="rect">
            <a:avLst/>
          </a:prstGeom>
        </p:spPr>
        <p:txBody>
          <a:bodyPr/>
          <a:lstStyle>
            <a:lvl1pPr marL="228509" indent="-228509" algn="l" defTabSz="457017" rtl="0" eaLnBrk="1" latinLnBrk="0" hangingPunct="1">
              <a:lnSpc>
                <a:spcPct val="90000"/>
              </a:lnSpc>
              <a:spcBef>
                <a:spcPts val="600"/>
              </a:spcBef>
              <a:spcAft>
                <a:spcPts val="200"/>
              </a:spcAft>
              <a:buClr>
                <a:schemeClr val="bg1"/>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spcAft>
                <a:spcPts val="200"/>
              </a:spcAft>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spcAft>
                <a:spcPts val="200"/>
              </a:spcAft>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1800" b="0" i="0" u="none" strike="noStrike" kern="1200" cap="none" spc="0" normalizeH="0" baseline="0" noProof="0" dirty="0">
                <a:ln>
                  <a:noFill/>
                </a:ln>
                <a:solidFill>
                  <a:srgbClr val="F7F7F7"/>
                </a:solidFill>
                <a:effectLst/>
                <a:uLnTx/>
                <a:uFillTx/>
                <a:latin typeface="Century Gothic" panose="020F0302020204030204"/>
              </a:rPr>
              <a:t>Varied formatting between teams</a:t>
            </a:r>
          </a:p>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1800" b="0" i="0" u="none" strike="noStrike" kern="1200" cap="none" spc="0" normalizeH="0" baseline="0" noProof="0" dirty="0">
                <a:ln>
                  <a:noFill/>
                </a:ln>
                <a:solidFill>
                  <a:srgbClr val="F7F7F7"/>
                </a:solidFill>
                <a:effectLst/>
                <a:uLnTx/>
                <a:uFillTx/>
                <a:latin typeface="Century Gothic" panose="020F0302020204030204"/>
              </a:rPr>
              <a:t>Screenshots not searchable</a:t>
            </a:r>
          </a:p>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1800" b="0" i="0" u="none" strike="noStrike" kern="1200" cap="none" spc="0" normalizeH="0" baseline="0" noProof="0" dirty="0">
                <a:ln>
                  <a:noFill/>
                </a:ln>
                <a:solidFill>
                  <a:srgbClr val="F7F7F7"/>
                </a:solidFill>
                <a:effectLst/>
                <a:uLnTx/>
                <a:uFillTx/>
                <a:latin typeface="Century Gothic" panose="020F0302020204030204"/>
              </a:rPr>
              <a:t>Documentation and Content Management ticket differences</a:t>
            </a:r>
          </a:p>
        </p:txBody>
      </p:sp>
      <p:sp>
        <p:nvSpPr>
          <p:cNvPr id="24" name="Text Placeholder 64">
            <a:extLst>
              <a:ext uri="{FF2B5EF4-FFF2-40B4-BE49-F238E27FC236}">
                <a16:creationId xmlns:a16="http://schemas.microsoft.com/office/drawing/2014/main" id="{B25F5334-8B41-4026-8C37-D155301F196E}"/>
              </a:ext>
            </a:extLst>
          </p:cNvPr>
          <p:cNvSpPr txBox="1">
            <a:spLocks/>
          </p:cNvSpPr>
          <p:nvPr/>
        </p:nvSpPr>
        <p:spPr bwMode="gray">
          <a:xfrm>
            <a:off x="8427397" y="2926967"/>
            <a:ext cx="2743200" cy="669925"/>
          </a:xfrm>
          <a:prstGeom prst="rect">
            <a:avLst/>
          </a:prstGeom>
        </p:spPr>
        <p:txBody>
          <a:bodyPr/>
          <a:lstStyle>
            <a:lvl1pPr marL="228509" indent="-228509" algn="l" defTabSz="457017" rtl="0" eaLnBrk="1" latinLnBrk="0" hangingPunct="1">
              <a:lnSpc>
                <a:spcPct val="90000"/>
              </a:lnSpc>
              <a:spcBef>
                <a:spcPts val="600"/>
              </a:spcBef>
              <a:spcAft>
                <a:spcPts val="200"/>
              </a:spcAft>
              <a:buClr>
                <a:schemeClr val="bg1"/>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spcAft>
                <a:spcPts val="200"/>
              </a:spcAft>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spcAft>
                <a:spcPts val="200"/>
              </a:spcAft>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2000" b="1" i="0" u="none" strike="noStrike" kern="1200" cap="none" spc="0" normalizeH="0" baseline="0" noProof="0" dirty="0">
                <a:ln>
                  <a:noFill/>
                </a:ln>
                <a:solidFill>
                  <a:srgbClr val="F7F7F7"/>
                </a:solidFill>
                <a:effectLst/>
                <a:uLnTx/>
                <a:uFillTx/>
                <a:latin typeface="Century Gothic" panose="020F0302020204030204"/>
              </a:rPr>
              <a:t>Conflicting Changes</a:t>
            </a:r>
          </a:p>
        </p:txBody>
      </p:sp>
      <p:sp>
        <p:nvSpPr>
          <p:cNvPr id="25" name="Text Placeholder 65">
            <a:extLst>
              <a:ext uri="{FF2B5EF4-FFF2-40B4-BE49-F238E27FC236}">
                <a16:creationId xmlns:a16="http://schemas.microsoft.com/office/drawing/2014/main" id="{2B86D093-A6A1-4CFD-A6F2-DBEA57F57A67}"/>
              </a:ext>
            </a:extLst>
          </p:cNvPr>
          <p:cNvSpPr txBox="1">
            <a:spLocks/>
          </p:cNvSpPr>
          <p:nvPr/>
        </p:nvSpPr>
        <p:spPr bwMode="gray">
          <a:xfrm>
            <a:off x="8568074" y="3605124"/>
            <a:ext cx="2743200" cy="1533739"/>
          </a:xfrm>
          <a:prstGeom prst="rect">
            <a:avLst/>
          </a:prstGeom>
        </p:spPr>
        <p:txBody>
          <a:bodyPr/>
          <a:lstStyle>
            <a:lvl1pPr marL="228509" indent="-228509" algn="l" defTabSz="457017" rtl="0" eaLnBrk="1" latinLnBrk="0" hangingPunct="1">
              <a:lnSpc>
                <a:spcPct val="90000"/>
              </a:lnSpc>
              <a:spcBef>
                <a:spcPts val="600"/>
              </a:spcBef>
              <a:spcAft>
                <a:spcPts val="200"/>
              </a:spcAft>
              <a:buClr>
                <a:schemeClr val="bg1"/>
              </a:buClr>
              <a:buFont typeface="Arial"/>
              <a:buChar char="•"/>
              <a:defRPr sz="2000" kern="1200">
                <a:solidFill>
                  <a:schemeClr val="bg2"/>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spcAft>
                <a:spcPts val="200"/>
              </a:spcAft>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spcAft>
                <a:spcPts val="200"/>
              </a:spcAft>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spcAft>
                <a:spcPts val="200"/>
              </a:spcAft>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1800" b="0" i="0" u="none" strike="noStrike" kern="1200" cap="none" spc="0" normalizeH="0" baseline="0" noProof="0" dirty="0">
                <a:ln>
                  <a:noFill/>
                </a:ln>
                <a:solidFill>
                  <a:srgbClr val="F7F7F7"/>
                </a:solidFill>
                <a:effectLst/>
                <a:uLnTx/>
                <a:uFillTx/>
                <a:latin typeface="Century Gothic" panose="020F0302020204030204"/>
              </a:rPr>
              <a:t>Build conflicts preventing migration</a:t>
            </a:r>
          </a:p>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1800" b="0" i="0" u="none" strike="noStrike" kern="1200" cap="none" spc="0" normalizeH="0" baseline="0" noProof="0" dirty="0">
                <a:ln>
                  <a:noFill/>
                </a:ln>
                <a:solidFill>
                  <a:srgbClr val="F7F7F7"/>
                </a:solidFill>
                <a:effectLst/>
                <a:uLnTx/>
                <a:uFillTx/>
                <a:latin typeface="Century Gothic" panose="020F0302020204030204"/>
              </a:rPr>
              <a:t>Unable to search for build included in other changes </a:t>
            </a:r>
          </a:p>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r>
              <a:rPr kumimoji="0" lang="en-US" sz="1800" b="0" i="0" u="none" strike="noStrike" kern="1200" cap="none" spc="0" normalizeH="0" baseline="0" noProof="0" dirty="0">
                <a:ln>
                  <a:noFill/>
                </a:ln>
                <a:solidFill>
                  <a:srgbClr val="F7F7F7"/>
                </a:solidFill>
                <a:effectLst/>
                <a:uLnTx/>
                <a:uFillTx/>
                <a:latin typeface="Century Gothic" panose="020F0302020204030204"/>
              </a:rPr>
              <a:t>Documentation was often images</a:t>
            </a:r>
          </a:p>
          <a:p>
            <a:pPr marL="0" marR="0" lvl="0" indent="0" algn="l" defTabSz="457017" rtl="0" eaLnBrk="1" fontAlgn="auto" latinLnBrk="0" hangingPunct="1">
              <a:lnSpc>
                <a:spcPct val="90000"/>
              </a:lnSpc>
              <a:spcBef>
                <a:spcPts val="600"/>
              </a:spcBef>
              <a:spcAft>
                <a:spcPts val="200"/>
              </a:spcAft>
              <a:buClr>
                <a:srgbClr val="FFFFFF"/>
              </a:buClr>
              <a:buSzTx/>
              <a:buFont typeface="Arial"/>
              <a:buNone/>
              <a:tabLst/>
              <a:defRPr/>
            </a:pPr>
            <a:endParaRPr kumimoji="0" lang="en-US" sz="1800" b="0" i="0" u="none" strike="noStrike" kern="1200" cap="none" spc="0" normalizeH="0" baseline="0" noProof="0" dirty="0">
              <a:ln>
                <a:noFill/>
              </a:ln>
              <a:solidFill>
                <a:srgbClr val="F7F7F7"/>
              </a:solidFill>
              <a:effectLst/>
              <a:uLnTx/>
              <a:uFillTx/>
              <a:latin typeface="Century Gothic" panose="020F0302020204030204"/>
            </a:endParaRPr>
          </a:p>
        </p:txBody>
      </p:sp>
    </p:spTree>
    <p:extLst>
      <p:ext uri="{BB962C8B-B14F-4D97-AF65-F5344CB8AC3E}">
        <p14:creationId xmlns:p14="http://schemas.microsoft.com/office/powerpoint/2010/main" val="16981303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7593A-E02C-4B4E-8658-95D7584E729A}"/>
              </a:ext>
            </a:extLst>
          </p:cNvPr>
          <p:cNvSpPr>
            <a:spLocks noGrp="1"/>
          </p:cNvSpPr>
          <p:nvPr>
            <p:ph type="title"/>
          </p:nvPr>
        </p:nvSpPr>
        <p:spPr>
          <a:xfrm>
            <a:off x="685800" y="585216"/>
            <a:ext cx="10831894" cy="685800"/>
          </a:xfrm>
        </p:spPr>
        <p:txBody>
          <a:bodyPr/>
          <a:lstStyle/>
          <a:p>
            <a:r>
              <a:rPr lang="en-US" dirty="0"/>
              <a:t>Integrating Content Management</a:t>
            </a:r>
          </a:p>
        </p:txBody>
      </p:sp>
      <p:grpSp>
        <p:nvGrpSpPr>
          <p:cNvPr id="16" name="Group 15">
            <a:extLst>
              <a:ext uri="{FF2B5EF4-FFF2-40B4-BE49-F238E27FC236}">
                <a16:creationId xmlns:a16="http://schemas.microsoft.com/office/drawing/2014/main" id="{FBAD3D23-5EEA-4584-A610-6A8128A80E67}"/>
              </a:ext>
            </a:extLst>
          </p:cNvPr>
          <p:cNvGrpSpPr/>
          <p:nvPr/>
        </p:nvGrpSpPr>
        <p:grpSpPr bwMode="gray">
          <a:xfrm>
            <a:off x="785813" y="2809875"/>
            <a:ext cx="10617197" cy="564175"/>
            <a:chOff x="785813" y="2828925"/>
            <a:chExt cx="10617197" cy="600075"/>
          </a:xfrm>
        </p:grpSpPr>
        <p:sp>
          <p:nvSpPr>
            <p:cNvPr id="17" name="Rectangle 16">
              <a:extLst>
                <a:ext uri="{FF2B5EF4-FFF2-40B4-BE49-F238E27FC236}">
                  <a16:creationId xmlns:a16="http://schemas.microsoft.com/office/drawing/2014/main" id="{94FFEB82-7D93-48C1-AE12-FF969D30B6B7}"/>
                </a:ext>
              </a:extLst>
            </p:cNvPr>
            <p:cNvSpPr/>
            <p:nvPr userDrawn="1"/>
          </p:nvSpPr>
          <p:spPr bwMode="gray">
            <a:xfrm>
              <a:off x="785813" y="2828925"/>
              <a:ext cx="2684595" cy="600075"/>
            </a:xfrm>
            <a:prstGeom prst="rect">
              <a:avLst/>
            </a:prstGeom>
            <a:solidFill>
              <a:srgbClr val="81B5A1">
                <a:alpha val="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r>
                <a:rPr lang="en-US" sz="1400">
                  <a:solidFill>
                    <a:schemeClr val="bg1"/>
                  </a:solidFill>
                  <a:latin typeface="+mj-lt"/>
                </a:rPr>
                <a:t>Phase 1</a:t>
              </a:r>
            </a:p>
          </p:txBody>
        </p:sp>
        <p:sp>
          <p:nvSpPr>
            <p:cNvPr id="18" name="Rectangle 17">
              <a:extLst>
                <a:ext uri="{FF2B5EF4-FFF2-40B4-BE49-F238E27FC236}">
                  <a16:creationId xmlns:a16="http://schemas.microsoft.com/office/drawing/2014/main" id="{8621F862-82B9-42AA-B98D-1DB5E15EA9BA}"/>
                </a:ext>
              </a:extLst>
            </p:cNvPr>
            <p:cNvSpPr/>
            <p:nvPr userDrawn="1"/>
          </p:nvSpPr>
          <p:spPr bwMode="gray">
            <a:xfrm>
              <a:off x="3470408" y="2828925"/>
              <a:ext cx="2689262" cy="600075"/>
            </a:xfrm>
            <a:prstGeom prst="rect">
              <a:avLst/>
            </a:prstGeom>
            <a:solidFill>
              <a:srgbClr val="81B5A1">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r>
                <a:rPr lang="en-US" sz="1400">
                  <a:solidFill>
                    <a:schemeClr val="bg1"/>
                  </a:solidFill>
                  <a:latin typeface="+mj-lt"/>
                </a:rPr>
                <a:t>Phase 2</a:t>
              </a:r>
            </a:p>
          </p:txBody>
        </p:sp>
        <p:sp>
          <p:nvSpPr>
            <p:cNvPr id="19" name="Rectangle 18">
              <a:extLst>
                <a:ext uri="{FF2B5EF4-FFF2-40B4-BE49-F238E27FC236}">
                  <a16:creationId xmlns:a16="http://schemas.microsoft.com/office/drawing/2014/main" id="{8AA7C65E-246D-4D0C-80DB-097B78C841A5}"/>
                </a:ext>
              </a:extLst>
            </p:cNvPr>
            <p:cNvSpPr>
              <a:spLocks/>
            </p:cNvSpPr>
            <p:nvPr userDrawn="1"/>
          </p:nvSpPr>
          <p:spPr bwMode="gray">
            <a:xfrm>
              <a:off x="6159669" y="2828925"/>
              <a:ext cx="2681097" cy="600075"/>
            </a:xfrm>
            <a:prstGeom prst="rect">
              <a:avLst/>
            </a:prstGeom>
            <a:solidFill>
              <a:srgbClr val="81B5A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r>
                <a:rPr lang="en-US" sz="1400">
                  <a:solidFill>
                    <a:schemeClr val="bg1"/>
                  </a:solidFill>
                  <a:latin typeface="+mj-lt"/>
                </a:rPr>
                <a:t>Phase 3</a:t>
              </a:r>
            </a:p>
          </p:txBody>
        </p:sp>
        <p:sp>
          <p:nvSpPr>
            <p:cNvPr id="20" name="Rectangle 19">
              <a:extLst>
                <a:ext uri="{FF2B5EF4-FFF2-40B4-BE49-F238E27FC236}">
                  <a16:creationId xmlns:a16="http://schemas.microsoft.com/office/drawing/2014/main" id="{46F94877-7D79-4AB7-930B-A0C916DD35AB}"/>
                </a:ext>
              </a:extLst>
            </p:cNvPr>
            <p:cNvSpPr/>
            <p:nvPr userDrawn="1"/>
          </p:nvSpPr>
          <p:spPr bwMode="gray">
            <a:xfrm>
              <a:off x="8840766" y="2828925"/>
              <a:ext cx="2562244" cy="600075"/>
            </a:xfrm>
            <a:prstGeom prst="rect">
              <a:avLst/>
            </a:prstGeom>
            <a:solidFill>
              <a:srgbClr val="81B5A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r>
                <a:rPr lang="en-US" sz="1400">
                  <a:solidFill>
                    <a:schemeClr val="bg1"/>
                  </a:solidFill>
                  <a:latin typeface="+mj-lt"/>
                </a:rPr>
                <a:t>Phase 4</a:t>
              </a:r>
            </a:p>
          </p:txBody>
        </p:sp>
      </p:grpSp>
      <p:sp>
        <p:nvSpPr>
          <p:cNvPr id="21" name="Text Placeholder 6">
            <a:extLst>
              <a:ext uri="{FF2B5EF4-FFF2-40B4-BE49-F238E27FC236}">
                <a16:creationId xmlns:a16="http://schemas.microsoft.com/office/drawing/2014/main" id="{73C26226-87AF-4141-8D9A-66E817858E7C}"/>
              </a:ext>
            </a:extLst>
          </p:cNvPr>
          <p:cNvSpPr txBox="1">
            <a:spLocks/>
          </p:cNvSpPr>
          <p:nvPr/>
        </p:nvSpPr>
        <p:spPr bwMode="gray">
          <a:xfrm>
            <a:off x="779340" y="3853606"/>
            <a:ext cx="2503127" cy="669925"/>
          </a:xfrm>
          <a:prstGeom prst="rect">
            <a:avLst/>
          </a:prstGeom>
          <a:noFill/>
          <a:ln w="190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rtlCol="0" anchor="t"/>
          <a:lstStyle>
            <a:lvl1pPr marL="0" indent="0" algn="l" defTabSz="456903" rtl="0" eaLnBrk="1" latinLnBrk="0" hangingPunct="1">
              <a:lnSpc>
                <a:spcPts val="1980"/>
              </a:lnSpc>
              <a:spcBef>
                <a:spcPts val="6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lt1"/>
                </a:solidFill>
                <a:latin typeface="+mn-lt"/>
                <a:ea typeface="+mn-ea"/>
                <a:cs typeface="+mn-cs"/>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lt1"/>
                </a:solidFill>
                <a:latin typeface="+mn-lt"/>
                <a:ea typeface="+mn-ea"/>
                <a:cs typeface="+mn-cs"/>
              </a:defRPr>
            </a:lvl5pPr>
            <a:lvl6pPr marL="2513594" indent="-228509" algn="l" defTabSz="457017" rtl="0" eaLnBrk="1" latinLnBrk="0" hangingPunct="1">
              <a:spcBef>
                <a:spcPct val="20000"/>
              </a:spcBef>
              <a:buFont typeface="Arial"/>
              <a:buChar char="•"/>
              <a:defRPr sz="1999" kern="1200">
                <a:solidFill>
                  <a:schemeClr val="lt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lt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lt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lt1"/>
                </a:solidFill>
                <a:latin typeface="+mn-lt"/>
                <a:ea typeface="+mn-ea"/>
                <a:cs typeface="+mn-cs"/>
              </a:defRPr>
            </a:lvl9pPr>
          </a:lstStyle>
          <a:p>
            <a:pPr>
              <a:lnSpc>
                <a:spcPct val="90000"/>
              </a:lnSpc>
            </a:pPr>
            <a:r>
              <a:rPr lang="en-US" dirty="0"/>
              <a:t>Start where you are</a:t>
            </a:r>
          </a:p>
        </p:txBody>
      </p:sp>
      <p:sp>
        <p:nvSpPr>
          <p:cNvPr id="22" name="Text Placeholder 24">
            <a:extLst>
              <a:ext uri="{FF2B5EF4-FFF2-40B4-BE49-F238E27FC236}">
                <a16:creationId xmlns:a16="http://schemas.microsoft.com/office/drawing/2014/main" id="{9A1C4E08-FADA-4960-BDFB-47ECAA95DBB2}"/>
              </a:ext>
            </a:extLst>
          </p:cNvPr>
          <p:cNvSpPr txBox="1">
            <a:spLocks/>
          </p:cNvSpPr>
          <p:nvPr/>
        </p:nvSpPr>
        <p:spPr bwMode="gray">
          <a:xfrm>
            <a:off x="779340" y="4357086"/>
            <a:ext cx="2503122" cy="1648428"/>
          </a:xfrm>
          <a:prstGeom prst="rect">
            <a:avLst/>
          </a:prstGeom>
        </p:spPr>
        <p:txBody>
          <a:bodyPr/>
          <a:lstStyle>
            <a:lvl1pPr marL="0" indent="0" algn="l" defTabSz="456903" rtl="0" eaLnBrk="1" latinLnBrk="0" hangingPunct="1">
              <a:lnSpc>
                <a:spcPts val="1980"/>
              </a:lnSpc>
              <a:spcBef>
                <a:spcPts val="1200"/>
              </a:spcBef>
              <a:buClr>
                <a:schemeClr val="bg1"/>
              </a:buClr>
              <a:buFont typeface="Arial"/>
              <a:buNone/>
              <a:defRPr lang="en-US" sz="1400"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a:lnSpc>
                <a:spcPct val="90000"/>
              </a:lnSpc>
            </a:pPr>
            <a:r>
              <a:rPr lang="en-US" dirty="0"/>
              <a:t>Data courier process using excel docs attached to change requests. </a:t>
            </a:r>
          </a:p>
        </p:txBody>
      </p:sp>
      <p:sp>
        <p:nvSpPr>
          <p:cNvPr id="23" name="Text Placeholder 14">
            <a:extLst>
              <a:ext uri="{FF2B5EF4-FFF2-40B4-BE49-F238E27FC236}">
                <a16:creationId xmlns:a16="http://schemas.microsoft.com/office/drawing/2014/main" id="{1DC94711-02D7-4E4A-8870-FD1206559EDE}"/>
              </a:ext>
            </a:extLst>
          </p:cNvPr>
          <p:cNvSpPr txBox="1">
            <a:spLocks/>
          </p:cNvSpPr>
          <p:nvPr/>
        </p:nvSpPr>
        <p:spPr bwMode="gray">
          <a:xfrm>
            <a:off x="779340" y="2479913"/>
            <a:ext cx="5322888" cy="313932"/>
          </a:xfrm>
          <a:prstGeom prst="rect">
            <a:avLst/>
          </a:prstGeom>
          <a:noFill/>
          <a:ln>
            <a:noFill/>
          </a:ln>
        </p:spPr>
        <p:txBody>
          <a:bodyPr wrap="square" rtlCol="0" anchor="b">
            <a:spAutoFit/>
          </a:bodyPr>
          <a:lstStyle>
            <a:lvl1pPr marL="0" indent="0" algn="l" defTabSz="457017" rtl="0" eaLnBrk="1" latinLnBrk="0" hangingPunct="1">
              <a:lnSpc>
                <a:spcPct val="90000"/>
              </a:lnSpc>
              <a:spcBef>
                <a:spcPts val="12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903"/>
            <a:r>
              <a:rPr lang="en-US" sz="1600" dirty="0">
                <a:solidFill>
                  <a:schemeClr val="accent1"/>
                </a:solidFill>
              </a:rPr>
              <a:t>Reduce Dependency on Excel build trackers</a:t>
            </a:r>
          </a:p>
        </p:txBody>
      </p:sp>
      <p:cxnSp>
        <p:nvCxnSpPr>
          <p:cNvPr id="24" name="Straight Connector 23">
            <a:extLst>
              <a:ext uri="{FF2B5EF4-FFF2-40B4-BE49-F238E27FC236}">
                <a16:creationId xmlns:a16="http://schemas.microsoft.com/office/drawing/2014/main" id="{77EC2457-9548-4E9A-934C-5EE537B89F72}"/>
              </a:ext>
            </a:extLst>
          </p:cNvPr>
          <p:cNvCxnSpPr>
            <a:cxnSpLocks/>
          </p:cNvCxnSpPr>
          <p:nvPr/>
        </p:nvCxnSpPr>
        <p:spPr bwMode="gray">
          <a:xfrm>
            <a:off x="902049" y="3375025"/>
            <a:ext cx="0" cy="432087"/>
          </a:xfrm>
          <a:prstGeom prst="line">
            <a:avLst/>
          </a:prstGeom>
          <a:ln w="12700" cap="rnd">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CC654DA-9E4E-4D63-B7D0-8B6E66171B17}"/>
              </a:ext>
            </a:extLst>
          </p:cNvPr>
          <p:cNvCxnSpPr>
            <a:cxnSpLocks/>
          </p:cNvCxnSpPr>
          <p:nvPr/>
        </p:nvCxnSpPr>
        <p:spPr bwMode="gray">
          <a:xfrm>
            <a:off x="3596143" y="3375025"/>
            <a:ext cx="0" cy="432087"/>
          </a:xfrm>
          <a:prstGeom prst="line">
            <a:avLst/>
          </a:prstGeom>
          <a:ln w="12700" cap="rnd">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1AA416F-304A-4450-861E-EEE2F091D123}"/>
              </a:ext>
            </a:extLst>
          </p:cNvPr>
          <p:cNvCxnSpPr>
            <a:cxnSpLocks/>
          </p:cNvCxnSpPr>
          <p:nvPr/>
        </p:nvCxnSpPr>
        <p:spPr bwMode="gray">
          <a:xfrm>
            <a:off x="6268775" y="3375025"/>
            <a:ext cx="0" cy="432087"/>
          </a:xfrm>
          <a:prstGeom prst="line">
            <a:avLst/>
          </a:prstGeom>
          <a:ln w="12700" cap="rnd">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8E69BAC-FD8D-4F2B-825A-620C5F56E2BA}"/>
              </a:ext>
            </a:extLst>
          </p:cNvPr>
          <p:cNvCxnSpPr>
            <a:cxnSpLocks/>
          </p:cNvCxnSpPr>
          <p:nvPr/>
        </p:nvCxnSpPr>
        <p:spPr bwMode="gray">
          <a:xfrm>
            <a:off x="8965268" y="3375025"/>
            <a:ext cx="0" cy="432087"/>
          </a:xfrm>
          <a:prstGeom prst="line">
            <a:avLst/>
          </a:prstGeom>
          <a:ln w="12700" cap="rnd">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sp>
        <p:nvSpPr>
          <p:cNvPr id="32" name="Text Placeholder 6">
            <a:extLst>
              <a:ext uri="{FF2B5EF4-FFF2-40B4-BE49-F238E27FC236}">
                <a16:creationId xmlns:a16="http://schemas.microsoft.com/office/drawing/2014/main" id="{0A79C747-FC6F-480B-B243-A5EC780B01EA}"/>
              </a:ext>
            </a:extLst>
          </p:cNvPr>
          <p:cNvSpPr txBox="1">
            <a:spLocks/>
          </p:cNvSpPr>
          <p:nvPr/>
        </p:nvSpPr>
        <p:spPr bwMode="gray">
          <a:xfrm>
            <a:off x="3473450" y="3854906"/>
            <a:ext cx="2503127" cy="669925"/>
          </a:xfrm>
          <a:prstGeom prst="rect">
            <a:avLst/>
          </a:prstGeom>
          <a:noFill/>
          <a:ln w="190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rtlCol="0" anchor="t"/>
          <a:lstStyle>
            <a:lvl1pPr marL="0" indent="0" algn="l" defTabSz="456903" rtl="0" eaLnBrk="1" latinLnBrk="0" hangingPunct="1">
              <a:lnSpc>
                <a:spcPts val="1980"/>
              </a:lnSpc>
              <a:spcBef>
                <a:spcPts val="6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lt1"/>
                </a:solidFill>
                <a:latin typeface="+mn-lt"/>
                <a:ea typeface="+mn-ea"/>
                <a:cs typeface="+mn-cs"/>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lt1"/>
                </a:solidFill>
                <a:latin typeface="+mn-lt"/>
                <a:ea typeface="+mn-ea"/>
                <a:cs typeface="+mn-cs"/>
              </a:defRPr>
            </a:lvl5pPr>
            <a:lvl6pPr marL="2513594" indent="-228509" algn="l" defTabSz="457017" rtl="0" eaLnBrk="1" latinLnBrk="0" hangingPunct="1">
              <a:spcBef>
                <a:spcPct val="20000"/>
              </a:spcBef>
              <a:buFont typeface="Arial"/>
              <a:buChar char="•"/>
              <a:defRPr sz="1999" kern="1200">
                <a:solidFill>
                  <a:schemeClr val="lt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lt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lt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lt1"/>
                </a:solidFill>
                <a:latin typeface="+mn-lt"/>
                <a:ea typeface="+mn-ea"/>
                <a:cs typeface="+mn-cs"/>
              </a:defRPr>
            </a:lvl9pPr>
          </a:lstStyle>
          <a:p>
            <a:pPr>
              <a:lnSpc>
                <a:spcPct val="90000"/>
              </a:lnSpc>
            </a:pPr>
            <a:r>
              <a:rPr lang="en-US" dirty="0"/>
              <a:t>Integrate the data and processes</a:t>
            </a:r>
          </a:p>
        </p:txBody>
      </p:sp>
      <p:sp>
        <p:nvSpPr>
          <p:cNvPr id="33" name="Text Placeholder 24">
            <a:extLst>
              <a:ext uri="{FF2B5EF4-FFF2-40B4-BE49-F238E27FC236}">
                <a16:creationId xmlns:a16="http://schemas.microsoft.com/office/drawing/2014/main" id="{8A9AA348-35A3-48FF-B04F-669C73D1DF4A}"/>
              </a:ext>
            </a:extLst>
          </p:cNvPr>
          <p:cNvSpPr txBox="1">
            <a:spLocks/>
          </p:cNvSpPr>
          <p:nvPr/>
        </p:nvSpPr>
        <p:spPr bwMode="gray">
          <a:xfrm>
            <a:off x="3473450" y="4358386"/>
            <a:ext cx="2503122" cy="1648428"/>
          </a:xfrm>
          <a:prstGeom prst="rect">
            <a:avLst/>
          </a:prstGeom>
        </p:spPr>
        <p:txBody>
          <a:bodyPr/>
          <a:lstStyle>
            <a:lvl1pPr marL="0" indent="0" algn="l" defTabSz="456903" rtl="0" eaLnBrk="1" latinLnBrk="0" hangingPunct="1">
              <a:lnSpc>
                <a:spcPts val="1980"/>
              </a:lnSpc>
              <a:spcBef>
                <a:spcPts val="1200"/>
              </a:spcBef>
              <a:buClr>
                <a:schemeClr val="bg1"/>
              </a:buClr>
              <a:buFont typeface="Arial"/>
              <a:buNone/>
              <a:defRPr lang="en-US" sz="1400"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a:lnSpc>
                <a:spcPct val="90000"/>
              </a:lnSpc>
            </a:pPr>
            <a:r>
              <a:rPr lang="en-US" dirty="0"/>
              <a:t>Build info is pulled into ServiceNow – build info is related to all Data Courier change requests</a:t>
            </a:r>
          </a:p>
        </p:txBody>
      </p:sp>
      <p:sp>
        <p:nvSpPr>
          <p:cNvPr id="34" name="Text Placeholder 6">
            <a:extLst>
              <a:ext uri="{FF2B5EF4-FFF2-40B4-BE49-F238E27FC236}">
                <a16:creationId xmlns:a16="http://schemas.microsoft.com/office/drawing/2014/main" id="{37D7C357-3291-4E08-8A81-99078DF41384}"/>
              </a:ext>
            </a:extLst>
          </p:cNvPr>
          <p:cNvSpPr txBox="1">
            <a:spLocks/>
          </p:cNvSpPr>
          <p:nvPr/>
        </p:nvSpPr>
        <p:spPr bwMode="gray">
          <a:xfrm>
            <a:off x="6156325" y="3856206"/>
            <a:ext cx="2514425" cy="669925"/>
          </a:xfrm>
          <a:prstGeom prst="rect">
            <a:avLst/>
          </a:prstGeom>
          <a:noFill/>
          <a:ln w="190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rtlCol="0" anchor="t"/>
          <a:lstStyle>
            <a:lvl1pPr marL="0" indent="0" algn="l" defTabSz="456903" rtl="0" eaLnBrk="1" latinLnBrk="0" hangingPunct="1">
              <a:lnSpc>
                <a:spcPts val="1980"/>
              </a:lnSpc>
              <a:spcBef>
                <a:spcPts val="6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lt1"/>
                </a:solidFill>
                <a:latin typeface="+mn-lt"/>
                <a:ea typeface="+mn-ea"/>
                <a:cs typeface="+mn-cs"/>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lt1"/>
                </a:solidFill>
                <a:latin typeface="+mn-lt"/>
                <a:ea typeface="+mn-ea"/>
                <a:cs typeface="+mn-cs"/>
              </a:defRPr>
            </a:lvl5pPr>
            <a:lvl6pPr marL="2513594" indent="-228509" algn="l" defTabSz="457017" rtl="0" eaLnBrk="1" latinLnBrk="0" hangingPunct="1">
              <a:spcBef>
                <a:spcPct val="20000"/>
              </a:spcBef>
              <a:buFont typeface="Arial"/>
              <a:buChar char="•"/>
              <a:defRPr sz="1999" kern="1200">
                <a:solidFill>
                  <a:schemeClr val="lt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lt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lt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lt1"/>
                </a:solidFill>
                <a:latin typeface="+mn-lt"/>
                <a:ea typeface="+mn-ea"/>
                <a:cs typeface="+mn-cs"/>
              </a:defRPr>
            </a:lvl9pPr>
          </a:lstStyle>
          <a:p>
            <a:pPr>
              <a:lnSpc>
                <a:spcPct val="90000"/>
              </a:lnSpc>
            </a:pPr>
            <a:r>
              <a:rPr lang="en-US" dirty="0"/>
              <a:t>Build tracker transition</a:t>
            </a:r>
          </a:p>
        </p:txBody>
      </p:sp>
      <p:sp>
        <p:nvSpPr>
          <p:cNvPr id="35" name="Text Placeholder 24">
            <a:extLst>
              <a:ext uri="{FF2B5EF4-FFF2-40B4-BE49-F238E27FC236}">
                <a16:creationId xmlns:a16="http://schemas.microsoft.com/office/drawing/2014/main" id="{502C19DE-CC98-479A-A429-D05FBCD0DAE8}"/>
              </a:ext>
            </a:extLst>
          </p:cNvPr>
          <p:cNvSpPr txBox="1">
            <a:spLocks/>
          </p:cNvSpPr>
          <p:nvPr/>
        </p:nvSpPr>
        <p:spPr bwMode="gray">
          <a:xfrm>
            <a:off x="6156325" y="4359686"/>
            <a:ext cx="2514420" cy="1648428"/>
          </a:xfrm>
          <a:prstGeom prst="rect">
            <a:avLst/>
          </a:prstGeom>
        </p:spPr>
        <p:txBody>
          <a:bodyPr/>
          <a:lstStyle>
            <a:lvl1pPr marL="0" indent="0" algn="l" defTabSz="456903" rtl="0" eaLnBrk="1" latinLnBrk="0" hangingPunct="1">
              <a:lnSpc>
                <a:spcPts val="1980"/>
              </a:lnSpc>
              <a:spcBef>
                <a:spcPts val="1200"/>
              </a:spcBef>
              <a:buClr>
                <a:schemeClr val="bg1"/>
              </a:buClr>
              <a:buFont typeface="Arial"/>
              <a:buNone/>
              <a:defRPr lang="en-US" sz="1400"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a:lnSpc>
                <a:spcPct val="90000"/>
              </a:lnSpc>
            </a:pPr>
            <a:r>
              <a:rPr lang="en-US" dirty="0"/>
              <a:t>Transition the existing build information into ServiceNow</a:t>
            </a:r>
          </a:p>
        </p:txBody>
      </p:sp>
      <p:sp>
        <p:nvSpPr>
          <p:cNvPr id="36" name="Text Placeholder 6">
            <a:extLst>
              <a:ext uri="{FF2B5EF4-FFF2-40B4-BE49-F238E27FC236}">
                <a16:creationId xmlns:a16="http://schemas.microsoft.com/office/drawing/2014/main" id="{53F9E86F-551C-47B3-B497-92F623152D31}"/>
              </a:ext>
            </a:extLst>
          </p:cNvPr>
          <p:cNvSpPr txBox="1">
            <a:spLocks/>
          </p:cNvSpPr>
          <p:nvPr/>
        </p:nvSpPr>
        <p:spPr bwMode="gray">
          <a:xfrm>
            <a:off x="8845476" y="3857506"/>
            <a:ext cx="2503127" cy="669925"/>
          </a:xfrm>
          <a:prstGeom prst="rect">
            <a:avLst/>
          </a:prstGeom>
          <a:noFill/>
          <a:ln w="190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rtlCol="0" anchor="t"/>
          <a:lstStyle>
            <a:lvl1pPr marL="0" indent="0" algn="l" defTabSz="456903" rtl="0" eaLnBrk="1" latinLnBrk="0" hangingPunct="1">
              <a:lnSpc>
                <a:spcPts val="1980"/>
              </a:lnSpc>
              <a:spcBef>
                <a:spcPts val="6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lt1"/>
                </a:solidFill>
                <a:latin typeface="+mn-lt"/>
                <a:ea typeface="+mn-ea"/>
                <a:cs typeface="+mn-cs"/>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lt1"/>
                </a:solidFill>
                <a:latin typeface="+mn-lt"/>
                <a:ea typeface="+mn-ea"/>
                <a:cs typeface="+mn-cs"/>
              </a:defRPr>
            </a:lvl5pPr>
            <a:lvl6pPr marL="2513594" indent="-228509" algn="l" defTabSz="457017" rtl="0" eaLnBrk="1" latinLnBrk="0" hangingPunct="1">
              <a:spcBef>
                <a:spcPct val="20000"/>
              </a:spcBef>
              <a:buFont typeface="Arial"/>
              <a:buChar char="•"/>
              <a:defRPr sz="1999" kern="1200">
                <a:solidFill>
                  <a:schemeClr val="lt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lt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lt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lt1"/>
                </a:solidFill>
                <a:latin typeface="+mn-lt"/>
                <a:ea typeface="+mn-ea"/>
                <a:cs typeface="+mn-cs"/>
              </a:defRPr>
            </a:lvl9pPr>
          </a:lstStyle>
          <a:p>
            <a:pPr>
              <a:lnSpc>
                <a:spcPct val="90000"/>
              </a:lnSpc>
            </a:pPr>
            <a:r>
              <a:rPr lang="en-US" dirty="0"/>
              <a:t>Death to the build tracker</a:t>
            </a:r>
          </a:p>
        </p:txBody>
      </p:sp>
      <p:sp>
        <p:nvSpPr>
          <p:cNvPr id="37" name="Text Placeholder 24">
            <a:extLst>
              <a:ext uri="{FF2B5EF4-FFF2-40B4-BE49-F238E27FC236}">
                <a16:creationId xmlns:a16="http://schemas.microsoft.com/office/drawing/2014/main" id="{0151E7F8-3F79-43B1-92E8-4C17C8BD2BE6}"/>
              </a:ext>
            </a:extLst>
          </p:cNvPr>
          <p:cNvSpPr txBox="1">
            <a:spLocks/>
          </p:cNvSpPr>
          <p:nvPr/>
        </p:nvSpPr>
        <p:spPr bwMode="gray">
          <a:xfrm>
            <a:off x="8845476" y="4360986"/>
            <a:ext cx="2503122" cy="1648428"/>
          </a:xfrm>
          <a:prstGeom prst="rect">
            <a:avLst/>
          </a:prstGeom>
        </p:spPr>
        <p:txBody>
          <a:bodyPr/>
          <a:lstStyle>
            <a:lvl1pPr marL="0" indent="0" algn="l" defTabSz="456903" rtl="0" eaLnBrk="1" latinLnBrk="0" hangingPunct="1">
              <a:lnSpc>
                <a:spcPts val="1980"/>
              </a:lnSpc>
              <a:spcBef>
                <a:spcPts val="1200"/>
              </a:spcBef>
              <a:buClr>
                <a:schemeClr val="bg1"/>
              </a:buClr>
              <a:buFont typeface="Arial"/>
              <a:buNone/>
              <a:defRPr lang="en-US" sz="1400"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a:lnSpc>
                <a:spcPct val="90000"/>
              </a:lnSpc>
            </a:pPr>
            <a:r>
              <a:rPr lang="en-US" dirty="0"/>
              <a:t>Digitized a process stored on excel documents</a:t>
            </a:r>
          </a:p>
        </p:txBody>
      </p:sp>
      <p:sp>
        <p:nvSpPr>
          <p:cNvPr id="26" name="Oval 25">
            <a:extLst>
              <a:ext uri="{FF2B5EF4-FFF2-40B4-BE49-F238E27FC236}">
                <a16:creationId xmlns:a16="http://schemas.microsoft.com/office/drawing/2014/main" id="{180387EC-CF71-48A6-AE08-A8919040D6A2}"/>
              </a:ext>
            </a:extLst>
          </p:cNvPr>
          <p:cNvSpPr/>
          <p:nvPr/>
        </p:nvSpPr>
        <p:spPr>
          <a:xfrm>
            <a:off x="585913" y="2638855"/>
            <a:ext cx="2931245" cy="9062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90000"/>
              </a:lnSpc>
              <a:spcBef>
                <a:spcPts val="600"/>
              </a:spcBef>
            </a:pPr>
            <a:endParaRPr lang="en-US" dirty="0" err="1"/>
          </a:p>
        </p:txBody>
      </p:sp>
    </p:spTree>
    <p:extLst>
      <p:ext uri="{BB962C8B-B14F-4D97-AF65-F5344CB8AC3E}">
        <p14:creationId xmlns:p14="http://schemas.microsoft.com/office/powerpoint/2010/main" val="244209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5FE0A64-D268-4CBE-B50F-37E57030A910}"/>
              </a:ext>
            </a:extLst>
          </p:cNvPr>
          <p:cNvSpPr>
            <a:spLocks noGrp="1"/>
          </p:cNvSpPr>
          <p:nvPr>
            <p:ph type="body" sz="quarter" idx="13"/>
          </p:nvPr>
        </p:nvSpPr>
        <p:spPr>
          <a:xfrm>
            <a:off x="685800" y="1734636"/>
            <a:ext cx="10841038" cy="448056"/>
          </a:xfrm>
        </p:spPr>
        <p:txBody>
          <a:bodyPr/>
          <a:lstStyle/>
          <a:p>
            <a:r>
              <a:rPr lang="en-US" dirty="0"/>
              <a:t>Multiple demonstrations and webinars are held for analysts to gather feedback and to validate development.</a:t>
            </a:r>
          </a:p>
        </p:txBody>
      </p:sp>
      <p:sp>
        <p:nvSpPr>
          <p:cNvPr id="4" name="Title 3">
            <a:extLst>
              <a:ext uri="{FF2B5EF4-FFF2-40B4-BE49-F238E27FC236}">
                <a16:creationId xmlns:a16="http://schemas.microsoft.com/office/drawing/2014/main" id="{4465372C-EC83-4A62-9D33-7E708CC78609}"/>
              </a:ext>
            </a:extLst>
          </p:cNvPr>
          <p:cNvSpPr>
            <a:spLocks noGrp="1"/>
          </p:cNvSpPr>
          <p:nvPr>
            <p:ph type="title"/>
          </p:nvPr>
        </p:nvSpPr>
        <p:spPr>
          <a:xfrm>
            <a:off x="685800" y="585216"/>
            <a:ext cx="10841038" cy="685800"/>
          </a:xfrm>
        </p:spPr>
        <p:txBody>
          <a:bodyPr>
            <a:normAutofit/>
          </a:bodyPr>
          <a:lstStyle/>
          <a:p>
            <a:r>
              <a:rPr lang="en-US" dirty="0"/>
              <a:t>Initial Focus Groups and Webinars</a:t>
            </a:r>
          </a:p>
        </p:txBody>
      </p:sp>
      <p:pic>
        <p:nvPicPr>
          <p:cNvPr id="11" name="Picture Placeholder 9">
            <a:extLst>
              <a:ext uri="{FF2B5EF4-FFF2-40B4-BE49-F238E27FC236}">
                <a16:creationId xmlns:a16="http://schemas.microsoft.com/office/drawing/2014/main" id="{457F8E16-54FE-44B1-9169-5F124569DEBF}"/>
              </a:ext>
            </a:extLst>
          </p:cNvPr>
          <p:cNvPicPr>
            <a:picLocks noChangeAspect="1"/>
          </p:cNvPicPr>
          <p:nvPr/>
        </p:nvPicPr>
        <p:blipFill>
          <a:blip r:embed="rId2"/>
          <a:srcRect l="3229" r="3229"/>
          <a:stretch>
            <a:fillRect/>
          </a:stretch>
        </p:blipFill>
        <p:spPr>
          <a:xfrm>
            <a:off x="1361872" y="2646312"/>
            <a:ext cx="3864947" cy="2662519"/>
          </a:xfrm>
          <a:prstGeom prst="rect">
            <a:avLst/>
          </a:prstGeom>
          <a:ln>
            <a:solidFill>
              <a:srgbClr val="A7A8AA"/>
            </a:solidFill>
          </a:ln>
        </p:spPr>
      </p:pic>
      <p:pic>
        <p:nvPicPr>
          <p:cNvPr id="5" name="Picture 4" descr="Graphical user interface, application&#10;&#10;Description automatically generated">
            <a:extLst>
              <a:ext uri="{FF2B5EF4-FFF2-40B4-BE49-F238E27FC236}">
                <a16:creationId xmlns:a16="http://schemas.microsoft.com/office/drawing/2014/main" id="{B87058A7-9415-499D-BCE3-60817A3E4D93}"/>
              </a:ext>
            </a:extLst>
          </p:cNvPr>
          <p:cNvPicPr>
            <a:picLocks noChangeAspect="1"/>
          </p:cNvPicPr>
          <p:nvPr/>
        </p:nvPicPr>
        <p:blipFill>
          <a:blip r:embed="rId3"/>
          <a:stretch>
            <a:fillRect/>
          </a:stretch>
        </p:blipFill>
        <p:spPr>
          <a:xfrm>
            <a:off x="6962006" y="2646312"/>
            <a:ext cx="3864947" cy="2662519"/>
          </a:xfrm>
          <a:prstGeom prst="rect">
            <a:avLst/>
          </a:prstGeom>
          <a:ln>
            <a:solidFill>
              <a:srgbClr val="A7A8AA"/>
            </a:solidFill>
          </a:ln>
        </p:spPr>
      </p:pic>
    </p:spTree>
    <p:extLst>
      <p:ext uri="{BB962C8B-B14F-4D97-AF65-F5344CB8AC3E}">
        <p14:creationId xmlns:p14="http://schemas.microsoft.com/office/powerpoint/2010/main" val="52029680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5FE0A64-D268-4CBE-B50F-37E57030A910}"/>
              </a:ext>
            </a:extLst>
          </p:cNvPr>
          <p:cNvSpPr>
            <a:spLocks noGrp="1"/>
          </p:cNvSpPr>
          <p:nvPr>
            <p:ph type="body" sz="quarter" idx="13"/>
          </p:nvPr>
        </p:nvSpPr>
        <p:spPr>
          <a:xfrm>
            <a:off x="685800" y="1734636"/>
            <a:ext cx="10841038" cy="448056"/>
          </a:xfrm>
        </p:spPr>
        <p:txBody>
          <a:bodyPr/>
          <a:lstStyle/>
          <a:p>
            <a:r>
              <a:rPr lang="en-US" dirty="0"/>
              <a:t>Communicate early and often to iterate with feedback throughout process</a:t>
            </a:r>
          </a:p>
          <a:p>
            <a:endParaRPr lang="en-US" dirty="0"/>
          </a:p>
          <a:p>
            <a:r>
              <a:rPr lang="en-US" dirty="0"/>
              <a:t>Create articles containing clearly defined, step-by-step instructions and screen shots available in the Knowledge Base (KB).  Recorded webinars are attached to related articles. </a:t>
            </a:r>
          </a:p>
        </p:txBody>
      </p:sp>
      <p:sp>
        <p:nvSpPr>
          <p:cNvPr id="4" name="Title 3">
            <a:extLst>
              <a:ext uri="{FF2B5EF4-FFF2-40B4-BE49-F238E27FC236}">
                <a16:creationId xmlns:a16="http://schemas.microsoft.com/office/drawing/2014/main" id="{4465372C-EC83-4A62-9D33-7E708CC78609}"/>
              </a:ext>
            </a:extLst>
          </p:cNvPr>
          <p:cNvSpPr>
            <a:spLocks noGrp="1"/>
          </p:cNvSpPr>
          <p:nvPr>
            <p:ph type="title"/>
          </p:nvPr>
        </p:nvSpPr>
        <p:spPr>
          <a:xfrm>
            <a:off x="685800" y="585216"/>
            <a:ext cx="10841038" cy="685800"/>
          </a:xfrm>
        </p:spPr>
        <p:txBody>
          <a:bodyPr>
            <a:normAutofit/>
          </a:bodyPr>
          <a:lstStyle/>
          <a:p>
            <a:r>
              <a:rPr lang="en-US" dirty="0"/>
              <a:t>Communication and Documentation</a:t>
            </a:r>
          </a:p>
        </p:txBody>
      </p:sp>
      <p:pic>
        <p:nvPicPr>
          <p:cNvPr id="6" name="Picture Placeholder 3">
            <a:extLst>
              <a:ext uri="{FF2B5EF4-FFF2-40B4-BE49-F238E27FC236}">
                <a16:creationId xmlns:a16="http://schemas.microsoft.com/office/drawing/2014/main" id="{ED11CB9E-3E40-4783-9360-46DB6FD5A867}"/>
              </a:ext>
            </a:extLst>
          </p:cNvPr>
          <p:cNvPicPr>
            <a:picLocks noChangeAspect="1"/>
          </p:cNvPicPr>
          <p:nvPr/>
        </p:nvPicPr>
        <p:blipFill>
          <a:blip r:embed="rId2"/>
          <a:srcRect t="14904" b="14904"/>
          <a:stretch>
            <a:fillRect/>
          </a:stretch>
        </p:blipFill>
        <p:spPr>
          <a:xfrm>
            <a:off x="4031115" y="3413614"/>
            <a:ext cx="4150408" cy="2859170"/>
          </a:xfrm>
          <a:prstGeom prst="rect">
            <a:avLst/>
          </a:prstGeom>
          <a:ln>
            <a:solidFill>
              <a:srgbClr val="A7A8AA"/>
            </a:solidFill>
          </a:ln>
        </p:spPr>
      </p:pic>
    </p:spTree>
    <p:extLst>
      <p:ext uri="{BB962C8B-B14F-4D97-AF65-F5344CB8AC3E}">
        <p14:creationId xmlns:p14="http://schemas.microsoft.com/office/powerpoint/2010/main" val="120151274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7593A-E02C-4B4E-8658-95D7584E729A}"/>
              </a:ext>
            </a:extLst>
          </p:cNvPr>
          <p:cNvSpPr>
            <a:spLocks noGrp="1"/>
          </p:cNvSpPr>
          <p:nvPr>
            <p:ph type="title"/>
          </p:nvPr>
        </p:nvSpPr>
        <p:spPr>
          <a:xfrm>
            <a:off x="685800" y="585216"/>
            <a:ext cx="10831894" cy="685800"/>
          </a:xfrm>
        </p:spPr>
        <p:txBody>
          <a:bodyPr/>
          <a:lstStyle/>
          <a:p>
            <a:r>
              <a:rPr lang="en-US" dirty="0"/>
              <a:t>Killing the Build Tracker</a:t>
            </a:r>
          </a:p>
        </p:txBody>
      </p:sp>
      <p:grpSp>
        <p:nvGrpSpPr>
          <p:cNvPr id="16" name="Group 15">
            <a:extLst>
              <a:ext uri="{FF2B5EF4-FFF2-40B4-BE49-F238E27FC236}">
                <a16:creationId xmlns:a16="http://schemas.microsoft.com/office/drawing/2014/main" id="{FBAD3D23-5EEA-4584-A610-6A8128A80E67}"/>
              </a:ext>
            </a:extLst>
          </p:cNvPr>
          <p:cNvGrpSpPr/>
          <p:nvPr/>
        </p:nvGrpSpPr>
        <p:grpSpPr bwMode="gray">
          <a:xfrm>
            <a:off x="785813" y="2809875"/>
            <a:ext cx="10617197" cy="564175"/>
            <a:chOff x="785813" y="2828925"/>
            <a:chExt cx="10617197" cy="600075"/>
          </a:xfrm>
        </p:grpSpPr>
        <p:sp>
          <p:nvSpPr>
            <p:cNvPr id="17" name="Rectangle 16">
              <a:extLst>
                <a:ext uri="{FF2B5EF4-FFF2-40B4-BE49-F238E27FC236}">
                  <a16:creationId xmlns:a16="http://schemas.microsoft.com/office/drawing/2014/main" id="{94FFEB82-7D93-48C1-AE12-FF969D30B6B7}"/>
                </a:ext>
              </a:extLst>
            </p:cNvPr>
            <p:cNvSpPr/>
            <p:nvPr userDrawn="1"/>
          </p:nvSpPr>
          <p:spPr bwMode="gray">
            <a:xfrm>
              <a:off x="785813" y="2828925"/>
              <a:ext cx="2684595" cy="600075"/>
            </a:xfrm>
            <a:prstGeom prst="rect">
              <a:avLst/>
            </a:prstGeom>
            <a:solidFill>
              <a:srgbClr val="81B5A1">
                <a:alpha val="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r>
                <a:rPr lang="en-US" sz="1400">
                  <a:solidFill>
                    <a:schemeClr val="bg1"/>
                  </a:solidFill>
                  <a:latin typeface="+mj-lt"/>
                </a:rPr>
                <a:t>Phase 1</a:t>
              </a:r>
            </a:p>
          </p:txBody>
        </p:sp>
        <p:sp>
          <p:nvSpPr>
            <p:cNvPr id="18" name="Rectangle 17">
              <a:extLst>
                <a:ext uri="{FF2B5EF4-FFF2-40B4-BE49-F238E27FC236}">
                  <a16:creationId xmlns:a16="http://schemas.microsoft.com/office/drawing/2014/main" id="{8621F862-82B9-42AA-B98D-1DB5E15EA9BA}"/>
                </a:ext>
              </a:extLst>
            </p:cNvPr>
            <p:cNvSpPr/>
            <p:nvPr userDrawn="1"/>
          </p:nvSpPr>
          <p:spPr bwMode="gray">
            <a:xfrm>
              <a:off x="3470408" y="2828925"/>
              <a:ext cx="2689262" cy="600075"/>
            </a:xfrm>
            <a:prstGeom prst="rect">
              <a:avLst/>
            </a:prstGeom>
            <a:solidFill>
              <a:srgbClr val="81B5A1">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r>
                <a:rPr lang="en-US" sz="1400">
                  <a:solidFill>
                    <a:schemeClr val="bg1"/>
                  </a:solidFill>
                  <a:latin typeface="+mj-lt"/>
                </a:rPr>
                <a:t>Phase 2</a:t>
              </a:r>
            </a:p>
          </p:txBody>
        </p:sp>
        <p:sp>
          <p:nvSpPr>
            <p:cNvPr id="19" name="Rectangle 18">
              <a:extLst>
                <a:ext uri="{FF2B5EF4-FFF2-40B4-BE49-F238E27FC236}">
                  <a16:creationId xmlns:a16="http://schemas.microsoft.com/office/drawing/2014/main" id="{8AA7C65E-246D-4D0C-80DB-097B78C841A5}"/>
                </a:ext>
              </a:extLst>
            </p:cNvPr>
            <p:cNvSpPr>
              <a:spLocks/>
            </p:cNvSpPr>
            <p:nvPr userDrawn="1"/>
          </p:nvSpPr>
          <p:spPr bwMode="gray">
            <a:xfrm>
              <a:off x="6159669" y="2828925"/>
              <a:ext cx="2681097" cy="600075"/>
            </a:xfrm>
            <a:prstGeom prst="rect">
              <a:avLst/>
            </a:prstGeom>
            <a:solidFill>
              <a:srgbClr val="81B5A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r>
                <a:rPr lang="en-US" sz="1400">
                  <a:solidFill>
                    <a:schemeClr val="bg1"/>
                  </a:solidFill>
                  <a:latin typeface="+mj-lt"/>
                </a:rPr>
                <a:t>Phase 3</a:t>
              </a:r>
            </a:p>
          </p:txBody>
        </p:sp>
        <p:sp>
          <p:nvSpPr>
            <p:cNvPr id="20" name="Rectangle 19">
              <a:extLst>
                <a:ext uri="{FF2B5EF4-FFF2-40B4-BE49-F238E27FC236}">
                  <a16:creationId xmlns:a16="http://schemas.microsoft.com/office/drawing/2014/main" id="{46F94877-7D79-4AB7-930B-A0C916DD35AB}"/>
                </a:ext>
              </a:extLst>
            </p:cNvPr>
            <p:cNvSpPr/>
            <p:nvPr userDrawn="1"/>
          </p:nvSpPr>
          <p:spPr bwMode="gray">
            <a:xfrm>
              <a:off x="8840766" y="2828925"/>
              <a:ext cx="2562244" cy="600075"/>
            </a:xfrm>
            <a:prstGeom prst="rect">
              <a:avLst/>
            </a:prstGeom>
            <a:solidFill>
              <a:srgbClr val="81B5A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defTabSz="913852">
                <a:lnSpc>
                  <a:spcPct val="90000"/>
                </a:lnSpc>
                <a:defRPr/>
              </a:pPr>
              <a:r>
                <a:rPr lang="en-US" sz="1400">
                  <a:solidFill>
                    <a:schemeClr val="bg1"/>
                  </a:solidFill>
                  <a:latin typeface="+mj-lt"/>
                </a:rPr>
                <a:t>Phase 4</a:t>
              </a:r>
            </a:p>
          </p:txBody>
        </p:sp>
      </p:grpSp>
      <p:sp>
        <p:nvSpPr>
          <p:cNvPr id="21" name="Text Placeholder 6">
            <a:extLst>
              <a:ext uri="{FF2B5EF4-FFF2-40B4-BE49-F238E27FC236}">
                <a16:creationId xmlns:a16="http://schemas.microsoft.com/office/drawing/2014/main" id="{73C26226-87AF-4141-8D9A-66E817858E7C}"/>
              </a:ext>
            </a:extLst>
          </p:cNvPr>
          <p:cNvSpPr txBox="1">
            <a:spLocks/>
          </p:cNvSpPr>
          <p:nvPr/>
        </p:nvSpPr>
        <p:spPr bwMode="gray">
          <a:xfrm>
            <a:off x="779340" y="3853606"/>
            <a:ext cx="2503127" cy="669925"/>
          </a:xfrm>
          <a:prstGeom prst="rect">
            <a:avLst/>
          </a:prstGeom>
          <a:noFill/>
          <a:ln w="190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rtlCol="0" anchor="t"/>
          <a:lstStyle>
            <a:lvl1pPr marL="0" indent="0" algn="l" defTabSz="456903" rtl="0" eaLnBrk="1" latinLnBrk="0" hangingPunct="1">
              <a:lnSpc>
                <a:spcPts val="1980"/>
              </a:lnSpc>
              <a:spcBef>
                <a:spcPts val="6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lt1"/>
                </a:solidFill>
                <a:latin typeface="+mn-lt"/>
                <a:ea typeface="+mn-ea"/>
                <a:cs typeface="+mn-cs"/>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lt1"/>
                </a:solidFill>
                <a:latin typeface="+mn-lt"/>
                <a:ea typeface="+mn-ea"/>
                <a:cs typeface="+mn-cs"/>
              </a:defRPr>
            </a:lvl5pPr>
            <a:lvl6pPr marL="2513594" indent="-228509" algn="l" defTabSz="457017" rtl="0" eaLnBrk="1" latinLnBrk="0" hangingPunct="1">
              <a:spcBef>
                <a:spcPct val="20000"/>
              </a:spcBef>
              <a:buFont typeface="Arial"/>
              <a:buChar char="•"/>
              <a:defRPr sz="1999" kern="1200">
                <a:solidFill>
                  <a:schemeClr val="lt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lt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lt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lt1"/>
                </a:solidFill>
                <a:latin typeface="+mn-lt"/>
                <a:ea typeface="+mn-ea"/>
                <a:cs typeface="+mn-cs"/>
              </a:defRPr>
            </a:lvl9pPr>
          </a:lstStyle>
          <a:p>
            <a:pPr>
              <a:lnSpc>
                <a:spcPct val="90000"/>
              </a:lnSpc>
            </a:pPr>
            <a:r>
              <a:rPr lang="en-US" dirty="0"/>
              <a:t>Start where you are</a:t>
            </a:r>
          </a:p>
        </p:txBody>
      </p:sp>
      <p:sp>
        <p:nvSpPr>
          <p:cNvPr id="22" name="Text Placeholder 24">
            <a:extLst>
              <a:ext uri="{FF2B5EF4-FFF2-40B4-BE49-F238E27FC236}">
                <a16:creationId xmlns:a16="http://schemas.microsoft.com/office/drawing/2014/main" id="{9A1C4E08-FADA-4960-BDFB-47ECAA95DBB2}"/>
              </a:ext>
            </a:extLst>
          </p:cNvPr>
          <p:cNvSpPr txBox="1">
            <a:spLocks/>
          </p:cNvSpPr>
          <p:nvPr/>
        </p:nvSpPr>
        <p:spPr bwMode="gray">
          <a:xfrm>
            <a:off x="779340" y="4357086"/>
            <a:ext cx="2503122" cy="1648428"/>
          </a:xfrm>
          <a:prstGeom prst="rect">
            <a:avLst/>
          </a:prstGeom>
        </p:spPr>
        <p:txBody>
          <a:bodyPr/>
          <a:lstStyle>
            <a:lvl1pPr marL="0" indent="0" algn="l" defTabSz="456903" rtl="0" eaLnBrk="1" latinLnBrk="0" hangingPunct="1">
              <a:lnSpc>
                <a:spcPts val="1980"/>
              </a:lnSpc>
              <a:spcBef>
                <a:spcPts val="1200"/>
              </a:spcBef>
              <a:buClr>
                <a:schemeClr val="bg1"/>
              </a:buClr>
              <a:buFont typeface="Arial"/>
              <a:buNone/>
              <a:defRPr lang="en-US" sz="1400"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a:lnSpc>
                <a:spcPct val="90000"/>
              </a:lnSpc>
            </a:pPr>
            <a:r>
              <a:rPr lang="en-US" dirty="0"/>
              <a:t>Data courier process using excel docs attached to change requests. </a:t>
            </a:r>
          </a:p>
        </p:txBody>
      </p:sp>
      <p:sp>
        <p:nvSpPr>
          <p:cNvPr id="23" name="Text Placeholder 14">
            <a:extLst>
              <a:ext uri="{FF2B5EF4-FFF2-40B4-BE49-F238E27FC236}">
                <a16:creationId xmlns:a16="http://schemas.microsoft.com/office/drawing/2014/main" id="{1DC94711-02D7-4E4A-8870-FD1206559EDE}"/>
              </a:ext>
            </a:extLst>
          </p:cNvPr>
          <p:cNvSpPr txBox="1">
            <a:spLocks/>
          </p:cNvSpPr>
          <p:nvPr/>
        </p:nvSpPr>
        <p:spPr bwMode="gray">
          <a:xfrm>
            <a:off x="779340" y="2479913"/>
            <a:ext cx="5322888" cy="313932"/>
          </a:xfrm>
          <a:prstGeom prst="rect">
            <a:avLst/>
          </a:prstGeom>
          <a:noFill/>
          <a:ln>
            <a:noFill/>
          </a:ln>
        </p:spPr>
        <p:txBody>
          <a:bodyPr wrap="square" rtlCol="0" anchor="b">
            <a:spAutoFit/>
          </a:bodyPr>
          <a:lstStyle>
            <a:lvl1pPr marL="0" indent="0" algn="l" defTabSz="457017" rtl="0" eaLnBrk="1" latinLnBrk="0" hangingPunct="1">
              <a:lnSpc>
                <a:spcPct val="90000"/>
              </a:lnSpc>
              <a:spcBef>
                <a:spcPts val="12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903"/>
            <a:r>
              <a:rPr lang="en-US" sz="1600" dirty="0">
                <a:solidFill>
                  <a:schemeClr val="accent1"/>
                </a:solidFill>
              </a:rPr>
              <a:t>Reduce Dependency on Excel build trackers</a:t>
            </a:r>
          </a:p>
        </p:txBody>
      </p:sp>
      <p:cxnSp>
        <p:nvCxnSpPr>
          <p:cNvPr id="24" name="Straight Connector 23">
            <a:extLst>
              <a:ext uri="{FF2B5EF4-FFF2-40B4-BE49-F238E27FC236}">
                <a16:creationId xmlns:a16="http://schemas.microsoft.com/office/drawing/2014/main" id="{77EC2457-9548-4E9A-934C-5EE537B89F72}"/>
              </a:ext>
            </a:extLst>
          </p:cNvPr>
          <p:cNvCxnSpPr>
            <a:cxnSpLocks/>
          </p:cNvCxnSpPr>
          <p:nvPr/>
        </p:nvCxnSpPr>
        <p:spPr bwMode="gray">
          <a:xfrm>
            <a:off x="902049" y="3375025"/>
            <a:ext cx="0" cy="432087"/>
          </a:xfrm>
          <a:prstGeom prst="line">
            <a:avLst/>
          </a:prstGeom>
          <a:ln w="12700" cap="rnd">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CC654DA-9E4E-4D63-B7D0-8B6E66171B17}"/>
              </a:ext>
            </a:extLst>
          </p:cNvPr>
          <p:cNvCxnSpPr>
            <a:cxnSpLocks/>
          </p:cNvCxnSpPr>
          <p:nvPr/>
        </p:nvCxnSpPr>
        <p:spPr bwMode="gray">
          <a:xfrm>
            <a:off x="3596143" y="3375025"/>
            <a:ext cx="0" cy="432087"/>
          </a:xfrm>
          <a:prstGeom prst="line">
            <a:avLst/>
          </a:prstGeom>
          <a:ln w="12700" cap="rnd">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1AA416F-304A-4450-861E-EEE2F091D123}"/>
              </a:ext>
            </a:extLst>
          </p:cNvPr>
          <p:cNvCxnSpPr>
            <a:cxnSpLocks/>
          </p:cNvCxnSpPr>
          <p:nvPr/>
        </p:nvCxnSpPr>
        <p:spPr bwMode="gray">
          <a:xfrm>
            <a:off x="6268775" y="3375025"/>
            <a:ext cx="0" cy="432087"/>
          </a:xfrm>
          <a:prstGeom prst="line">
            <a:avLst/>
          </a:prstGeom>
          <a:ln w="12700" cap="rnd">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8E69BAC-FD8D-4F2B-825A-620C5F56E2BA}"/>
              </a:ext>
            </a:extLst>
          </p:cNvPr>
          <p:cNvCxnSpPr>
            <a:cxnSpLocks/>
          </p:cNvCxnSpPr>
          <p:nvPr/>
        </p:nvCxnSpPr>
        <p:spPr bwMode="gray">
          <a:xfrm>
            <a:off x="8965268" y="3375025"/>
            <a:ext cx="0" cy="432087"/>
          </a:xfrm>
          <a:prstGeom prst="line">
            <a:avLst/>
          </a:prstGeom>
          <a:ln w="12700" cap="rnd">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sp>
        <p:nvSpPr>
          <p:cNvPr id="32" name="Text Placeholder 6">
            <a:extLst>
              <a:ext uri="{FF2B5EF4-FFF2-40B4-BE49-F238E27FC236}">
                <a16:creationId xmlns:a16="http://schemas.microsoft.com/office/drawing/2014/main" id="{0A79C747-FC6F-480B-B243-A5EC780B01EA}"/>
              </a:ext>
            </a:extLst>
          </p:cNvPr>
          <p:cNvSpPr txBox="1">
            <a:spLocks/>
          </p:cNvSpPr>
          <p:nvPr/>
        </p:nvSpPr>
        <p:spPr bwMode="gray">
          <a:xfrm>
            <a:off x="3473450" y="3854906"/>
            <a:ext cx="2503127" cy="669925"/>
          </a:xfrm>
          <a:prstGeom prst="rect">
            <a:avLst/>
          </a:prstGeom>
          <a:noFill/>
          <a:ln w="190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rtlCol="0" anchor="t"/>
          <a:lstStyle>
            <a:lvl1pPr marL="0" indent="0" algn="l" defTabSz="456903" rtl="0" eaLnBrk="1" latinLnBrk="0" hangingPunct="1">
              <a:lnSpc>
                <a:spcPts val="1980"/>
              </a:lnSpc>
              <a:spcBef>
                <a:spcPts val="6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lt1"/>
                </a:solidFill>
                <a:latin typeface="+mn-lt"/>
                <a:ea typeface="+mn-ea"/>
                <a:cs typeface="+mn-cs"/>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lt1"/>
                </a:solidFill>
                <a:latin typeface="+mn-lt"/>
                <a:ea typeface="+mn-ea"/>
                <a:cs typeface="+mn-cs"/>
              </a:defRPr>
            </a:lvl5pPr>
            <a:lvl6pPr marL="2513594" indent="-228509" algn="l" defTabSz="457017" rtl="0" eaLnBrk="1" latinLnBrk="0" hangingPunct="1">
              <a:spcBef>
                <a:spcPct val="20000"/>
              </a:spcBef>
              <a:buFont typeface="Arial"/>
              <a:buChar char="•"/>
              <a:defRPr sz="1999" kern="1200">
                <a:solidFill>
                  <a:schemeClr val="lt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lt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lt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lt1"/>
                </a:solidFill>
                <a:latin typeface="+mn-lt"/>
                <a:ea typeface="+mn-ea"/>
                <a:cs typeface="+mn-cs"/>
              </a:defRPr>
            </a:lvl9pPr>
          </a:lstStyle>
          <a:p>
            <a:pPr>
              <a:lnSpc>
                <a:spcPct val="90000"/>
              </a:lnSpc>
            </a:pPr>
            <a:r>
              <a:rPr lang="en-US" dirty="0"/>
              <a:t>Integrate the data and processes</a:t>
            </a:r>
          </a:p>
        </p:txBody>
      </p:sp>
      <p:sp>
        <p:nvSpPr>
          <p:cNvPr id="33" name="Text Placeholder 24">
            <a:extLst>
              <a:ext uri="{FF2B5EF4-FFF2-40B4-BE49-F238E27FC236}">
                <a16:creationId xmlns:a16="http://schemas.microsoft.com/office/drawing/2014/main" id="{8A9AA348-35A3-48FF-B04F-669C73D1DF4A}"/>
              </a:ext>
            </a:extLst>
          </p:cNvPr>
          <p:cNvSpPr txBox="1">
            <a:spLocks/>
          </p:cNvSpPr>
          <p:nvPr/>
        </p:nvSpPr>
        <p:spPr bwMode="gray">
          <a:xfrm>
            <a:off x="3473450" y="4358386"/>
            <a:ext cx="2503122" cy="1648428"/>
          </a:xfrm>
          <a:prstGeom prst="rect">
            <a:avLst/>
          </a:prstGeom>
        </p:spPr>
        <p:txBody>
          <a:bodyPr/>
          <a:lstStyle>
            <a:lvl1pPr marL="0" indent="0" algn="l" defTabSz="456903" rtl="0" eaLnBrk="1" latinLnBrk="0" hangingPunct="1">
              <a:lnSpc>
                <a:spcPts val="1980"/>
              </a:lnSpc>
              <a:spcBef>
                <a:spcPts val="1200"/>
              </a:spcBef>
              <a:buClr>
                <a:schemeClr val="bg1"/>
              </a:buClr>
              <a:buFont typeface="Arial"/>
              <a:buNone/>
              <a:defRPr lang="en-US" sz="1400"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a:lnSpc>
                <a:spcPct val="90000"/>
              </a:lnSpc>
            </a:pPr>
            <a:r>
              <a:rPr lang="en-US" dirty="0"/>
              <a:t>Build info is pulled into ServiceNow – build info is related to all Data Courier change requests</a:t>
            </a:r>
          </a:p>
        </p:txBody>
      </p:sp>
      <p:sp>
        <p:nvSpPr>
          <p:cNvPr id="34" name="Text Placeholder 6">
            <a:extLst>
              <a:ext uri="{FF2B5EF4-FFF2-40B4-BE49-F238E27FC236}">
                <a16:creationId xmlns:a16="http://schemas.microsoft.com/office/drawing/2014/main" id="{37D7C357-3291-4E08-8A81-99078DF41384}"/>
              </a:ext>
            </a:extLst>
          </p:cNvPr>
          <p:cNvSpPr txBox="1">
            <a:spLocks/>
          </p:cNvSpPr>
          <p:nvPr/>
        </p:nvSpPr>
        <p:spPr bwMode="gray">
          <a:xfrm>
            <a:off x="6156325" y="3856206"/>
            <a:ext cx="2514425" cy="669925"/>
          </a:xfrm>
          <a:prstGeom prst="rect">
            <a:avLst/>
          </a:prstGeom>
          <a:noFill/>
          <a:ln w="190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rtlCol="0" anchor="t"/>
          <a:lstStyle>
            <a:lvl1pPr marL="0" indent="0" algn="l" defTabSz="456903" rtl="0" eaLnBrk="1" latinLnBrk="0" hangingPunct="1">
              <a:lnSpc>
                <a:spcPts val="1980"/>
              </a:lnSpc>
              <a:spcBef>
                <a:spcPts val="6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lt1"/>
                </a:solidFill>
                <a:latin typeface="+mn-lt"/>
                <a:ea typeface="+mn-ea"/>
                <a:cs typeface="+mn-cs"/>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lt1"/>
                </a:solidFill>
                <a:latin typeface="+mn-lt"/>
                <a:ea typeface="+mn-ea"/>
                <a:cs typeface="+mn-cs"/>
              </a:defRPr>
            </a:lvl5pPr>
            <a:lvl6pPr marL="2513594" indent="-228509" algn="l" defTabSz="457017" rtl="0" eaLnBrk="1" latinLnBrk="0" hangingPunct="1">
              <a:spcBef>
                <a:spcPct val="20000"/>
              </a:spcBef>
              <a:buFont typeface="Arial"/>
              <a:buChar char="•"/>
              <a:defRPr sz="1999" kern="1200">
                <a:solidFill>
                  <a:schemeClr val="lt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lt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lt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lt1"/>
                </a:solidFill>
                <a:latin typeface="+mn-lt"/>
                <a:ea typeface="+mn-ea"/>
                <a:cs typeface="+mn-cs"/>
              </a:defRPr>
            </a:lvl9pPr>
          </a:lstStyle>
          <a:p>
            <a:pPr>
              <a:lnSpc>
                <a:spcPct val="90000"/>
              </a:lnSpc>
            </a:pPr>
            <a:r>
              <a:rPr lang="en-US" dirty="0"/>
              <a:t>Build tracker transition</a:t>
            </a:r>
          </a:p>
        </p:txBody>
      </p:sp>
      <p:sp>
        <p:nvSpPr>
          <p:cNvPr id="35" name="Text Placeholder 24">
            <a:extLst>
              <a:ext uri="{FF2B5EF4-FFF2-40B4-BE49-F238E27FC236}">
                <a16:creationId xmlns:a16="http://schemas.microsoft.com/office/drawing/2014/main" id="{502C19DE-CC98-479A-A429-D05FBCD0DAE8}"/>
              </a:ext>
            </a:extLst>
          </p:cNvPr>
          <p:cNvSpPr txBox="1">
            <a:spLocks/>
          </p:cNvSpPr>
          <p:nvPr/>
        </p:nvSpPr>
        <p:spPr bwMode="gray">
          <a:xfrm>
            <a:off x="6156325" y="4359686"/>
            <a:ext cx="2514420" cy="1648428"/>
          </a:xfrm>
          <a:prstGeom prst="rect">
            <a:avLst/>
          </a:prstGeom>
        </p:spPr>
        <p:txBody>
          <a:bodyPr/>
          <a:lstStyle>
            <a:lvl1pPr marL="0" indent="0" algn="l" defTabSz="456903" rtl="0" eaLnBrk="1" latinLnBrk="0" hangingPunct="1">
              <a:lnSpc>
                <a:spcPts val="1980"/>
              </a:lnSpc>
              <a:spcBef>
                <a:spcPts val="1200"/>
              </a:spcBef>
              <a:buClr>
                <a:schemeClr val="bg1"/>
              </a:buClr>
              <a:buFont typeface="Arial"/>
              <a:buNone/>
              <a:defRPr lang="en-US" sz="1400"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a:lnSpc>
                <a:spcPct val="90000"/>
              </a:lnSpc>
            </a:pPr>
            <a:r>
              <a:rPr lang="en-US" dirty="0"/>
              <a:t>Transition the existing build information into ServiceNow</a:t>
            </a:r>
          </a:p>
        </p:txBody>
      </p:sp>
      <p:sp>
        <p:nvSpPr>
          <p:cNvPr id="36" name="Text Placeholder 6">
            <a:extLst>
              <a:ext uri="{FF2B5EF4-FFF2-40B4-BE49-F238E27FC236}">
                <a16:creationId xmlns:a16="http://schemas.microsoft.com/office/drawing/2014/main" id="{53F9E86F-551C-47B3-B497-92F623152D31}"/>
              </a:ext>
            </a:extLst>
          </p:cNvPr>
          <p:cNvSpPr txBox="1">
            <a:spLocks/>
          </p:cNvSpPr>
          <p:nvPr/>
        </p:nvSpPr>
        <p:spPr bwMode="gray">
          <a:xfrm>
            <a:off x="8845476" y="3857506"/>
            <a:ext cx="2503127" cy="669925"/>
          </a:xfrm>
          <a:prstGeom prst="rect">
            <a:avLst/>
          </a:prstGeom>
          <a:noFill/>
          <a:ln w="190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rtlCol="0" anchor="t"/>
          <a:lstStyle>
            <a:lvl1pPr marL="0" indent="0" algn="l" defTabSz="456903" rtl="0" eaLnBrk="1" latinLnBrk="0" hangingPunct="1">
              <a:lnSpc>
                <a:spcPts val="1980"/>
              </a:lnSpc>
              <a:spcBef>
                <a:spcPts val="600"/>
              </a:spcBef>
              <a:buClr>
                <a:schemeClr val="bg1"/>
              </a:buClr>
              <a:buFont typeface="Arial"/>
              <a:buNone/>
              <a:defRPr lang="en-US" sz="1400" b="1"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lt1"/>
                </a:solidFill>
                <a:latin typeface="+mn-lt"/>
                <a:ea typeface="+mn-ea"/>
                <a:cs typeface="+mn-cs"/>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lt1"/>
                </a:solidFill>
                <a:latin typeface="+mn-lt"/>
                <a:ea typeface="+mn-ea"/>
                <a:cs typeface="+mn-cs"/>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lt1"/>
                </a:solidFill>
                <a:latin typeface="+mn-lt"/>
                <a:ea typeface="+mn-ea"/>
                <a:cs typeface="+mn-cs"/>
              </a:defRPr>
            </a:lvl5pPr>
            <a:lvl6pPr marL="2513594" indent="-228509" algn="l" defTabSz="457017" rtl="0" eaLnBrk="1" latinLnBrk="0" hangingPunct="1">
              <a:spcBef>
                <a:spcPct val="20000"/>
              </a:spcBef>
              <a:buFont typeface="Arial"/>
              <a:buChar char="•"/>
              <a:defRPr sz="1999" kern="1200">
                <a:solidFill>
                  <a:schemeClr val="lt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lt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lt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lt1"/>
                </a:solidFill>
                <a:latin typeface="+mn-lt"/>
                <a:ea typeface="+mn-ea"/>
                <a:cs typeface="+mn-cs"/>
              </a:defRPr>
            </a:lvl9pPr>
          </a:lstStyle>
          <a:p>
            <a:pPr>
              <a:lnSpc>
                <a:spcPct val="90000"/>
              </a:lnSpc>
            </a:pPr>
            <a:r>
              <a:rPr lang="en-US" dirty="0"/>
              <a:t>Death to the build tracker</a:t>
            </a:r>
          </a:p>
        </p:txBody>
      </p:sp>
      <p:sp>
        <p:nvSpPr>
          <p:cNvPr id="37" name="Text Placeholder 24">
            <a:extLst>
              <a:ext uri="{FF2B5EF4-FFF2-40B4-BE49-F238E27FC236}">
                <a16:creationId xmlns:a16="http://schemas.microsoft.com/office/drawing/2014/main" id="{0151E7F8-3F79-43B1-92E8-4C17C8BD2BE6}"/>
              </a:ext>
            </a:extLst>
          </p:cNvPr>
          <p:cNvSpPr txBox="1">
            <a:spLocks/>
          </p:cNvSpPr>
          <p:nvPr/>
        </p:nvSpPr>
        <p:spPr bwMode="gray">
          <a:xfrm>
            <a:off x="8845476" y="4360986"/>
            <a:ext cx="2503122" cy="1648428"/>
          </a:xfrm>
          <a:prstGeom prst="rect">
            <a:avLst/>
          </a:prstGeom>
        </p:spPr>
        <p:txBody>
          <a:bodyPr/>
          <a:lstStyle>
            <a:lvl1pPr marL="0" indent="0" algn="l" defTabSz="456903" rtl="0" eaLnBrk="1" latinLnBrk="0" hangingPunct="1">
              <a:lnSpc>
                <a:spcPts val="1980"/>
              </a:lnSpc>
              <a:spcBef>
                <a:spcPts val="1200"/>
              </a:spcBef>
              <a:buClr>
                <a:schemeClr val="bg1"/>
              </a:buClr>
              <a:buFont typeface="Arial"/>
              <a:buNone/>
              <a:defRPr lang="en-US" sz="1400" kern="1200" dirty="0" smtClean="0">
                <a:solidFill>
                  <a:schemeClr val="bg1"/>
                </a:solidFill>
                <a:latin typeface="Century Gothic" panose="020F0302020204030204"/>
                <a:ea typeface="+mn-ea"/>
                <a:cs typeface="+mn-cs"/>
              </a:defRPr>
            </a:lvl1pPr>
            <a:lvl2pPr marL="457017" indent="-225335"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bg1"/>
              </a:buClr>
              <a:buFont typeface="Arial"/>
              <a:buChar char="•"/>
              <a:defRPr sz="1600" kern="1200">
                <a:solidFill>
                  <a:schemeClr val="bg2"/>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bg1"/>
              </a:buClr>
              <a:buFont typeface="Arial"/>
              <a:buChar char="–"/>
              <a:defRPr sz="1400" kern="1200">
                <a:solidFill>
                  <a:schemeClr val="bg2"/>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bg1"/>
              </a:buClr>
              <a:buFont typeface="Arial" panose="020B0604020202020204" pitchFamily="34" charset="0"/>
              <a:buChar char="•"/>
              <a:defRPr sz="1400" kern="1200">
                <a:solidFill>
                  <a:schemeClr val="bg2"/>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a:lnSpc>
                <a:spcPct val="90000"/>
              </a:lnSpc>
            </a:pPr>
            <a:r>
              <a:rPr lang="en-US" dirty="0"/>
              <a:t>Digitized a process stored on excel documents</a:t>
            </a:r>
          </a:p>
        </p:txBody>
      </p:sp>
      <p:sp>
        <p:nvSpPr>
          <p:cNvPr id="3" name="Oval 2">
            <a:extLst>
              <a:ext uri="{FF2B5EF4-FFF2-40B4-BE49-F238E27FC236}">
                <a16:creationId xmlns:a16="http://schemas.microsoft.com/office/drawing/2014/main" id="{6A4E8B72-E6A6-40C1-A1C8-65EF37B07905}"/>
              </a:ext>
            </a:extLst>
          </p:cNvPr>
          <p:cNvSpPr/>
          <p:nvPr/>
        </p:nvSpPr>
        <p:spPr>
          <a:xfrm>
            <a:off x="5976571" y="2684854"/>
            <a:ext cx="2931245" cy="9062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90000"/>
              </a:lnSpc>
              <a:spcBef>
                <a:spcPts val="600"/>
              </a:spcBef>
            </a:pPr>
            <a:endParaRPr lang="en-US" dirty="0" err="1"/>
          </a:p>
        </p:txBody>
      </p:sp>
    </p:spTree>
    <p:extLst>
      <p:ext uri="{BB962C8B-B14F-4D97-AF65-F5344CB8AC3E}">
        <p14:creationId xmlns:p14="http://schemas.microsoft.com/office/powerpoint/2010/main" val="1841974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77B92B-2FD4-B64C-B202-44FE03D0C9D4}"/>
              </a:ext>
            </a:extLst>
          </p:cNvPr>
          <p:cNvSpPr>
            <a:spLocks noGrp="1"/>
          </p:cNvSpPr>
          <p:nvPr>
            <p:ph type="ctrTitle"/>
          </p:nvPr>
        </p:nvSpPr>
        <p:spPr>
          <a:xfrm>
            <a:off x="682571" y="2304228"/>
            <a:ext cx="6696129" cy="1336386"/>
          </a:xfrm>
        </p:spPr>
        <p:txBody>
          <a:bodyPr/>
          <a:lstStyle/>
          <a:p>
            <a:r>
              <a:rPr lang="en-US" sz="4400" dirty="0"/>
              <a:t>Building the Integration</a:t>
            </a:r>
          </a:p>
        </p:txBody>
      </p:sp>
      <p:sp>
        <p:nvSpPr>
          <p:cNvPr id="2" name="TextBox 1">
            <a:extLst>
              <a:ext uri="{FF2B5EF4-FFF2-40B4-BE49-F238E27FC236}">
                <a16:creationId xmlns:a16="http://schemas.microsoft.com/office/drawing/2014/main" id="{256606E5-13B0-DE4E-99CB-0F7252BD0488}"/>
              </a:ext>
            </a:extLst>
          </p:cNvPr>
          <p:cNvSpPr txBox="1"/>
          <p:nvPr/>
        </p:nvSpPr>
        <p:spPr>
          <a:xfrm>
            <a:off x="-69448" y="2870522"/>
            <a:ext cx="184731" cy="341504"/>
          </a:xfrm>
          <a:prstGeom prst="rect">
            <a:avLst/>
          </a:prstGeom>
          <a:noFill/>
        </p:spPr>
        <p:txBody>
          <a:bodyPr wrap="none" rtlCol="0">
            <a:spAutoFit/>
          </a:bodyPr>
          <a:lstStyle/>
          <a:p>
            <a:pPr algn="l">
              <a:lnSpc>
                <a:spcPct val="90000"/>
              </a:lnSpc>
              <a:spcBef>
                <a:spcPts val="600"/>
              </a:spcBef>
            </a:pPr>
            <a:endParaRPr lang="en-US" err="1"/>
          </a:p>
        </p:txBody>
      </p:sp>
    </p:spTree>
    <p:extLst>
      <p:ext uri="{BB962C8B-B14F-4D97-AF65-F5344CB8AC3E}">
        <p14:creationId xmlns:p14="http://schemas.microsoft.com/office/powerpoint/2010/main" val="1058767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D8DD54B5-ADAD-5444-BE30-1D9FAFFBA8C1}"/>
              </a:ext>
            </a:extLst>
          </p:cNvPr>
          <p:cNvSpPr>
            <a:spLocks noGrp="1"/>
          </p:cNvSpPr>
          <p:nvPr>
            <p:ph type="body" sz="quarter" idx="18"/>
          </p:nvPr>
        </p:nvSpPr>
        <p:spPr>
          <a:xfrm>
            <a:off x="1382882" y="3271593"/>
            <a:ext cx="2125331" cy="1709915"/>
          </a:xfrm>
        </p:spPr>
        <p:txBody>
          <a:bodyPr/>
          <a:lstStyle/>
          <a:p>
            <a:r>
              <a:rPr lang="en-US" sz="1200" b="1" dirty="0">
                <a:solidFill>
                  <a:schemeClr val="accent1"/>
                </a:solidFill>
              </a:rPr>
              <a:t>Developers should have strong platform and scripting knowledge</a:t>
            </a:r>
          </a:p>
          <a:p>
            <a:endParaRPr lang="en-US" dirty="0"/>
          </a:p>
          <a:p>
            <a:r>
              <a:rPr lang="en-US" sz="1200" b="1" dirty="0">
                <a:solidFill>
                  <a:schemeClr val="accent1"/>
                </a:solidFill>
              </a:rPr>
              <a:t>Plan on dedicating multiple sprints</a:t>
            </a:r>
          </a:p>
          <a:p>
            <a:endParaRPr lang="en-US" dirty="0"/>
          </a:p>
        </p:txBody>
      </p:sp>
      <p:sp>
        <p:nvSpPr>
          <p:cNvPr id="3" name="Title 2">
            <a:extLst>
              <a:ext uri="{FF2B5EF4-FFF2-40B4-BE49-F238E27FC236}">
                <a16:creationId xmlns:a16="http://schemas.microsoft.com/office/drawing/2014/main" id="{3D547799-1512-C146-AC97-C5912E5CAA5C}"/>
              </a:ext>
            </a:extLst>
          </p:cNvPr>
          <p:cNvSpPr>
            <a:spLocks noGrp="1"/>
          </p:cNvSpPr>
          <p:nvPr>
            <p:ph type="title"/>
          </p:nvPr>
        </p:nvSpPr>
        <p:spPr>
          <a:xfrm>
            <a:off x="694944" y="761699"/>
            <a:ext cx="10712831" cy="685800"/>
          </a:xfrm>
        </p:spPr>
        <p:txBody>
          <a:bodyPr/>
          <a:lstStyle/>
          <a:p>
            <a:r>
              <a:rPr lang="en-US" dirty="0"/>
              <a:t>Implementation Resources</a:t>
            </a:r>
            <a:br>
              <a:rPr lang="en-US" dirty="0"/>
            </a:br>
            <a:endParaRPr lang="en-US" dirty="0"/>
          </a:p>
        </p:txBody>
      </p:sp>
      <p:sp>
        <p:nvSpPr>
          <p:cNvPr id="4" name="Text Placeholder 3">
            <a:extLst>
              <a:ext uri="{FF2B5EF4-FFF2-40B4-BE49-F238E27FC236}">
                <a16:creationId xmlns:a16="http://schemas.microsoft.com/office/drawing/2014/main" id="{CC862830-ED05-7C47-8936-6A9DA55DA305}"/>
              </a:ext>
            </a:extLst>
          </p:cNvPr>
          <p:cNvSpPr>
            <a:spLocks noGrp="1"/>
          </p:cNvSpPr>
          <p:nvPr>
            <p:ph type="body" sz="quarter" idx="15"/>
          </p:nvPr>
        </p:nvSpPr>
        <p:spPr>
          <a:xfrm>
            <a:off x="1389607" y="1900123"/>
            <a:ext cx="9345068" cy="669925"/>
          </a:xfrm>
        </p:spPr>
        <p:txBody>
          <a:bodyPr/>
          <a:lstStyle/>
          <a:p>
            <a:r>
              <a:rPr lang="en-US" dirty="0"/>
              <a:t>What will it take</a:t>
            </a:r>
          </a:p>
        </p:txBody>
      </p:sp>
      <p:sp>
        <p:nvSpPr>
          <p:cNvPr id="7" name="Text Placeholder 6">
            <a:extLst>
              <a:ext uri="{FF2B5EF4-FFF2-40B4-BE49-F238E27FC236}">
                <a16:creationId xmlns:a16="http://schemas.microsoft.com/office/drawing/2014/main" id="{63BE67BF-68FA-5744-8600-4A4CD1CA2416}"/>
              </a:ext>
            </a:extLst>
          </p:cNvPr>
          <p:cNvSpPr>
            <a:spLocks noGrp="1"/>
          </p:cNvSpPr>
          <p:nvPr>
            <p:ph type="body" sz="quarter" idx="22"/>
          </p:nvPr>
        </p:nvSpPr>
        <p:spPr>
          <a:xfrm>
            <a:off x="4162126" y="3220356"/>
            <a:ext cx="6572549" cy="2157367"/>
          </a:xfrm>
        </p:spPr>
        <p:txBody>
          <a:bodyPr/>
          <a:lstStyle/>
          <a:p>
            <a:r>
              <a:rPr lang="en-US" dirty="0"/>
              <a:t>REST API</a:t>
            </a:r>
          </a:p>
          <a:p>
            <a:r>
              <a:rPr lang="en-US" dirty="0"/>
              <a:t>Epic Web API</a:t>
            </a:r>
          </a:p>
          <a:p>
            <a:r>
              <a:rPr lang="en-US" dirty="0"/>
              <a:t>JavaScript</a:t>
            </a:r>
          </a:p>
          <a:p>
            <a:pPr lvl="1"/>
            <a:r>
              <a:rPr lang="en-US" dirty="0"/>
              <a:t>JSON</a:t>
            </a:r>
          </a:p>
          <a:p>
            <a:pPr lvl="1"/>
            <a:r>
              <a:rPr lang="en-US" dirty="0"/>
              <a:t>client-side</a:t>
            </a:r>
          </a:p>
        </p:txBody>
      </p:sp>
      <p:grpSp>
        <p:nvGrpSpPr>
          <p:cNvPr id="8" name="Group 117">
            <a:extLst>
              <a:ext uri="{FF2B5EF4-FFF2-40B4-BE49-F238E27FC236}">
                <a16:creationId xmlns:a16="http://schemas.microsoft.com/office/drawing/2014/main" id="{12118247-856D-2A4C-A72E-4AD017BD0DAB}"/>
              </a:ext>
            </a:extLst>
          </p:cNvPr>
          <p:cNvGrpSpPr>
            <a:grpSpLocks noChangeAspect="1"/>
          </p:cNvGrpSpPr>
          <p:nvPr/>
        </p:nvGrpSpPr>
        <p:grpSpPr bwMode="gray">
          <a:xfrm>
            <a:off x="789161" y="2079647"/>
            <a:ext cx="429260" cy="365570"/>
            <a:chOff x="3657" y="1952"/>
            <a:chExt cx="337" cy="287"/>
          </a:xfrm>
        </p:grpSpPr>
        <p:sp>
          <p:nvSpPr>
            <p:cNvPr id="9" name="Freeform 118">
              <a:extLst>
                <a:ext uri="{FF2B5EF4-FFF2-40B4-BE49-F238E27FC236}">
                  <a16:creationId xmlns:a16="http://schemas.microsoft.com/office/drawing/2014/main" id="{1F957E4C-F697-3145-AE30-058FDB5E624A}"/>
                </a:ext>
              </a:extLst>
            </p:cNvPr>
            <p:cNvSpPr>
              <a:spLocks/>
            </p:cNvSpPr>
            <p:nvPr/>
          </p:nvSpPr>
          <p:spPr bwMode="gray">
            <a:xfrm>
              <a:off x="3877" y="2158"/>
              <a:ext cx="110" cy="43"/>
            </a:xfrm>
            <a:custGeom>
              <a:avLst/>
              <a:gdLst>
                <a:gd name="T0" fmla="*/ 82 w 82"/>
                <a:gd name="T1" fmla="*/ 15 h 31"/>
                <a:gd name="T2" fmla="*/ 41 w 82"/>
                <a:gd name="T3" fmla="*/ 31 h 31"/>
                <a:gd name="T4" fmla="*/ 0 w 82"/>
                <a:gd name="T5" fmla="*/ 15 h 31"/>
                <a:gd name="T6" fmla="*/ 27 w 82"/>
                <a:gd name="T7" fmla="*/ 0 h 31"/>
                <a:gd name="T8" fmla="*/ 27 w 82"/>
                <a:gd name="T9" fmla="*/ 8 h 31"/>
                <a:gd name="T10" fmla="*/ 55 w 82"/>
                <a:gd name="T11" fmla="*/ 8 h 31"/>
                <a:gd name="T12" fmla="*/ 55 w 82"/>
                <a:gd name="T13" fmla="*/ 0 h 31"/>
                <a:gd name="T14" fmla="*/ 82 w 82"/>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31">
                  <a:moveTo>
                    <a:pt x="82" y="15"/>
                  </a:moveTo>
                  <a:cubicBezTo>
                    <a:pt x="82" y="24"/>
                    <a:pt x="63" y="31"/>
                    <a:pt x="41" y="31"/>
                  </a:cubicBezTo>
                  <a:cubicBezTo>
                    <a:pt x="19" y="31"/>
                    <a:pt x="0" y="24"/>
                    <a:pt x="0" y="15"/>
                  </a:cubicBezTo>
                  <a:cubicBezTo>
                    <a:pt x="0" y="8"/>
                    <a:pt x="11" y="2"/>
                    <a:pt x="27" y="0"/>
                  </a:cubicBezTo>
                  <a:cubicBezTo>
                    <a:pt x="27" y="8"/>
                    <a:pt x="27" y="8"/>
                    <a:pt x="27" y="8"/>
                  </a:cubicBezTo>
                  <a:cubicBezTo>
                    <a:pt x="55" y="8"/>
                    <a:pt x="55" y="8"/>
                    <a:pt x="55" y="8"/>
                  </a:cubicBezTo>
                  <a:cubicBezTo>
                    <a:pt x="55" y="0"/>
                    <a:pt x="55" y="0"/>
                    <a:pt x="55" y="0"/>
                  </a:cubicBezTo>
                  <a:cubicBezTo>
                    <a:pt x="71" y="2"/>
                    <a:pt x="82" y="8"/>
                    <a:pt x="82" y="15"/>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marL="0" marR="0" lvl="0" indent="0" algn="l" defTabSz="913578"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a:ln>
                  <a:noFill/>
                </a:ln>
                <a:solidFill>
                  <a:srgbClr val="293E40"/>
                </a:solidFill>
                <a:effectLst/>
                <a:uLnTx/>
                <a:uFillTx/>
                <a:latin typeface="Gilroy"/>
                <a:ea typeface="+mn-ea"/>
                <a:cs typeface="+mn-cs"/>
              </a:endParaRPr>
            </a:p>
          </p:txBody>
        </p:sp>
        <p:sp>
          <p:nvSpPr>
            <p:cNvPr id="10" name="Freeform 119">
              <a:extLst>
                <a:ext uri="{FF2B5EF4-FFF2-40B4-BE49-F238E27FC236}">
                  <a16:creationId xmlns:a16="http://schemas.microsoft.com/office/drawing/2014/main" id="{A295767A-BC54-3049-9C25-93CB192594BA}"/>
                </a:ext>
              </a:extLst>
            </p:cNvPr>
            <p:cNvSpPr>
              <a:spLocks/>
            </p:cNvSpPr>
            <p:nvPr/>
          </p:nvSpPr>
          <p:spPr bwMode="gray">
            <a:xfrm>
              <a:off x="3764" y="2191"/>
              <a:ext cx="123" cy="48"/>
            </a:xfrm>
            <a:custGeom>
              <a:avLst/>
              <a:gdLst>
                <a:gd name="T0" fmla="*/ 92 w 92"/>
                <a:gd name="T1" fmla="*/ 17 h 35"/>
                <a:gd name="T2" fmla="*/ 46 w 92"/>
                <a:gd name="T3" fmla="*/ 35 h 35"/>
                <a:gd name="T4" fmla="*/ 0 w 92"/>
                <a:gd name="T5" fmla="*/ 17 h 35"/>
                <a:gd name="T6" fmla="*/ 30 w 92"/>
                <a:gd name="T7" fmla="*/ 0 h 35"/>
                <a:gd name="T8" fmla="*/ 30 w 92"/>
                <a:gd name="T9" fmla="*/ 9 h 35"/>
                <a:gd name="T10" fmla="*/ 62 w 92"/>
                <a:gd name="T11" fmla="*/ 9 h 35"/>
                <a:gd name="T12" fmla="*/ 62 w 92"/>
                <a:gd name="T13" fmla="*/ 0 h 35"/>
                <a:gd name="T14" fmla="*/ 92 w 92"/>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35">
                  <a:moveTo>
                    <a:pt x="92" y="17"/>
                  </a:moveTo>
                  <a:cubicBezTo>
                    <a:pt x="92" y="27"/>
                    <a:pt x="71" y="35"/>
                    <a:pt x="46" y="35"/>
                  </a:cubicBezTo>
                  <a:cubicBezTo>
                    <a:pt x="21" y="35"/>
                    <a:pt x="0" y="27"/>
                    <a:pt x="0" y="17"/>
                  </a:cubicBezTo>
                  <a:cubicBezTo>
                    <a:pt x="0" y="9"/>
                    <a:pt x="12" y="3"/>
                    <a:pt x="30" y="0"/>
                  </a:cubicBezTo>
                  <a:cubicBezTo>
                    <a:pt x="30" y="9"/>
                    <a:pt x="30" y="9"/>
                    <a:pt x="30" y="9"/>
                  </a:cubicBezTo>
                  <a:cubicBezTo>
                    <a:pt x="62" y="9"/>
                    <a:pt x="62" y="9"/>
                    <a:pt x="62" y="9"/>
                  </a:cubicBezTo>
                  <a:cubicBezTo>
                    <a:pt x="62" y="0"/>
                    <a:pt x="62" y="0"/>
                    <a:pt x="62" y="0"/>
                  </a:cubicBezTo>
                  <a:cubicBezTo>
                    <a:pt x="80" y="3"/>
                    <a:pt x="92" y="9"/>
                    <a:pt x="92" y="17"/>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marL="0" marR="0" lvl="0" indent="0" algn="l" defTabSz="913578"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a:ln>
                  <a:noFill/>
                </a:ln>
                <a:solidFill>
                  <a:srgbClr val="293E40"/>
                </a:solidFill>
                <a:effectLst/>
                <a:uLnTx/>
                <a:uFillTx/>
                <a:latin typeface="Gilroy"/>
                <a:ea typeface="+mn-ea"/>
                <a:cs typeface="+mn-cs"/>
              </a:endParaRPr>
            </a:p>
          </p:txBody>
        </p:sp>
        <p:sp>
          <p:nvSpPr>
            <p:cNvPr id="13" name="Freeform 120">
              <a:extLst>
                <a:ext uri="{FF2B5EF4-FFF2-40B4-BE49-F238E27FC236}">
                  <a16:creationId xmlns:a16="http://schemas.microsoft.com/office/drawing/2014/main" id="{5DDA0C36-0417-E74C-A0EB-31BBA4B959CC}"/>
                </a:ext>
              </a:extLst>
            </p:cNvPr>
            <p:cNvSpPr>
              <a:spLocks/>
            </p:cNvSpPr>
            <p:nvPr/>
          </p:nvSpPr>
          <p:spPr bwMode="gray">
            <a:xfrm>
              <a:off x="3663" y="2158"/>
              <a:ext cx="110" cy="43"/>
            </a:xfrm>
            <a:custGeom>
              <a:avLst/>
              <a:gdLst>
                <a:gd name="T0" fmla="*/ 82 w 82"/>
                <a:gd name="T1" fmla="*/ 15 h 31"/>
                <a:gd name="T2" fmla="*/ 41 w 82"/>
                <a:gd name="T3" fmla="*/ 31 h 31"/>
                <a:gd name="T4" fmla="*/ 0 w 82"/>
                <a:gd name="T5" fmla="*/ 15 h 31"/>
                <a:gd name="T6" fmla="*/ 27 w 82"/>
                <a:gd name="T7" fmla="*/ 0 h 31"/>
                <a:gd name="T8" fmla="*/ 27 w 82"/>
                <a:gd name="T9" fmla="*/ 8 h 31"/>
                <a:gd name="T10" fmla="*/ 55 w 82"/>
                <a:gd name="T11" fmla="*/ 8 h 31"/>
                <a:gd name="T12" fmla="*/ 55 w 82"/>
                <a:gd name="T13" fmla="*/ 0 h 31"/>
                <a:gd name="T14" fmla="*/ 82 w 82"/>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31">
                  <a:moveTo>
                    <a:pt x="82" y="15"/>
                  </a:moveTo>
                  <a:cubicBezTo>
                    <a:pt x="82" y="24"/>
                    <a:pt x="63" y="31"/>
                    <a:pt x="41" y="31"/>
                  </a:cubicBezTo>
                  <a:cubicBezTo>
                    <a:pt x="19" y="31"/>
                    <a:pt x="0" y="24"/>
                    <a:pt x="0" y="15"/>
                  </a:cubicBezTo>
                  <a:cubicBezTo>
                    <a:pt x="0" y="8"/>
                    <a:pt x="11" y="2"/>
                    <a:pt x="27" y="0"/>
                  </a:cubicBezTo>
                  <a:cubicBezTo>
                    <a:pt x="27" y="8"/>
                    <a:pt x="27" y="8"/>
                    <a:pt x="27" y="8"/>
                  </a:cubicBezTo>
                  <a:cubicBezTo>
                    <a:pt x="55" y="8"/>
                    <a:pt x="55" y="8"/>
                    <a:pt x="55" y="8"/>
                  </a:cubicBezTo>
                  <a:cubicBezTo>
                    <a:pt x="55" y="0"/>
                    <a:pt x="55" y="0"/>
                    <a:pt x="55" y="0"/>
                  </a:cubicBezTo>
                  <a:cubicBezTo>
                    <a:pt x="71" y="2"/>
                    <a:pt x="82" y="8"/>
                    <a:pt x="82" y="15"/>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marL="0" marR="0" lvl="0" indent="0" algn="l" defTabSz="913578"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a:ln>
                  <a:noFill/>
                </a:ln>
                <a:solidFill>
                  <a:srgbClr val="293E40"/>
                </a:solidFill>
                <a:effectLst/>
                <a:uLnTx/>
                <a:uFillTx/>
                <a:latin typeface="Gilroy"/>
                <a:ea typeface="+mn-ea"/>
                <a:cs typeface="+mn-cs"/>
              </a:endParaRPr>
            </a:p>
          </p:txBody>
        </p:sp>
        <p:sp>
          <p:nvSpPr>
            <p:cNvPr id="14" name="Freeform 121">
              <a:extLst>
                <a:ext uri="{FF2B5EF4-FFF2-40B4-BE49-F238E27FC236}">
                  <a16:creationId xmlns:a16="http://schemas.microsoft.com/office/drawing/2014/main" id="{9CB30675-8316-624F-A146-6E411022C743}"/>
                </a:ext>
              </a:extLst>
            </p:cNvPr>
            <p:cNvSpPr>
              <a:spLocks noEditPoints="1"/>
            </p:cNvSpPr>
            <p:nvPr/>
          </p:nvSpPr>
          <p:spPr bwMode="gray">
            <a:xfrm>
              <a:off x="3657" y="1952"/>
              <a:ext cx="337" cy="260"/>
            </a:xfrm>
            <a:custGeom>
              <a:avLst/>
              <a:gdLst>
                <a:gd name="T0" fmla="*/ 156 w 252"/>
                <a:gd name="T1" fmla="*/ 54 h 188"/>
                <a:gd name="T2" fmla="*/ 96 w 252"/>
                <a:gd name="T3" fmla="*/ 54 h 188"/>
                <a:gd name="T4" fmla="*/ 80 w 252"/>
                <a:gd name="T5" fmla="*/ 113 h 188"/>
                <a:gd name="T6" fmla="*/ 86 w 252"/>
                <a:gd name="T7" fmla="*/ 140 h 188"/>
                <a:gd name="T8" fmla="*/ 92 w 252"/>
                <a:gd name="T9" fmla="*/ 113 h 188"/>
                <a:gd name="T10" fmla="*/ 160 w 252"/>
                <a:gd name="T11" fmla="*/ 113 h 188"/>
                <a:gd name="T12" fmla="*/ 166 w 252"/>
                <a:gd name="T13" fmla="*/ 140 h 188"/>
                <a:gd name="T14" fmla="*/ 172 w 252"/>
                <a:gd name="T15" fmla="*/ 113 h 188"/>
                <a:gd name="T16" fmla="*/ 108 w 252"/>
                <a:gd name="T17" fmla="*/ 54 h 188"/>
                <a:gd name="T18" fmla="*/ 144 w 252"/>
                <a:gd name="T19" fmla="*/ 54 h 188"/>
                <a:gd name="T20" fmla="*/ 108 w 252"/>
                <a:gd name="T21" fmla="*/ 54 h 188"/>
                <a:gd name="T22" fmla="*/ 148 w 252"/>
                <a:gd name="T23" fmla="*/ 182 h 188"/>
                <a:gd name="T24" fmla="*/ 110 w 252"/>
                <a:gd name="T25" fmla="*/ 188 h 188"/>
                <a:gd name="T26" fmla="*/ 104 w 252"/>
                <a:gd name="T27" fmla="*/ 118 h 188"/>
                <a:gd name="T28" fmla="*/ 116 w 252"/>
                <a:gd name="T29" fmla="*/ 118 h 188"/>
                <a:gd name="T30" fmla="*/ 136 w 252"/>
                <a:gd name="T31" fmla="*/ 176 h 188"/>
                <a:gd name="T32" fmla="*/ 142 w 252"/>
                <a:gd name="T33" fmla="*/ 112 h 188"/>
                <a:gd name="T34" fmla="*/ 226 w 252"/>
                <a:gd name="T35" fmla="*/ 52 h 188"/>
                <a:gd name="T36" fmla="*/ 206 w 252"/>
                <a:gd name="T37" fmla="*/ 0 h 188"/>
                <a:gd name="T38" fmla="*/ 186 w 252"/>
                <a:gd name="T39" fmla="*/ 52 h 188"/>
                <a:gd name="T40" fmla="*/ 169 w 252"/>
                <a:gd name="T41" fmla="*/ 76 h 188"/>
                <a:gd name="T42" fmla="*/ 206 w 252"/>
                <a:gd name="T43" fmla="*/ 60 h 188"/>
                <a:gd name="T44" fmla="*/ 240 w 252"/>
                <a:gd name="T45" fmla="*/ 110 h 188"/>
                <a:gd name="T46" fmla="*/ 252 w 252"/>
                <a:gd name="T47" fmla="*/ 110 h 188"/>
                <a:gd name="T48" fmla="*/ 226 w 252"/>
                <a:gd name="T49" fmla="*/ 52 h 188"/>
                <a:gd name="T50" fmla="*/ 206 w 252"/>
                <a:gd name="T51" fmla="*/ 12 h 188"/>
                <a:gd name="T52" fmla="*/ 206 w 252"/>
                <a:gd name="T53" fmla="*/ 48 h 188"/>
                <a:gd name="T54" fmla="*/ 228 w 252"/>
                <a:gd name="T55" fmla="*/ 94 h 188"/>
                <a:gd name="T56" fmla="*/ 222 w 252"/>
                <a:gd name="T57" fmla="*/ 164 h 188"/>
                <a:gd name="T58" fmla="*/ 184 w 252"/>
                <a:gd name="T59" fmla="*/ 158 h 188"/>
                <a:gd name="T60" fmla="*/ 190 w 252"/>
                <a:gd name="T61" fmla="*/ 88 h 188"/>
                <a:gd name="T62" fmla="*/ 196 w 252"/>
                <a:gd name="T63" fmla="*/ 152 h 188"/>
                <a:gd name="T64" fmla="*/ 216 w 252"/>
                <a:gd name="T65" fmla="*/ 94 h 188"/>
                <a:gd name="T66" fmla="*/ 228 w 252"/>
                <a:gd name="T67" fmla="*/ 94 h 188"/>
                <a:gd name="T68" fmla="*/ 66 w 252"/>
                <a:gd name="T69" fmla="*/ 52 h 188"/>
                <a:gd name="T70" fmla="*/ 46 w 252"/>
                <a:gd name="T71" fmla="*/ 0 h 188"/>
                <a:gd name="T72" fmla="*/ 26 w 252"/>
                <a:gd name="T73" fmla="*/ 52 h 188"/>
                <a:gd name="T74" fmla="*/ 0 w 252"/>
                <a:gd name="T75" fmla="*/ 110 h 188"/>
                <a:gd name="T76" fmla="*/ 12 w 252"/>
                <a:gd name="T77" fmla="*/ 110 h 188"/>
                <a:gd name="T78" fmla="*/ 46 w 252"/>
                <a:gd name="T79" fmla="*/ 60 h 188"/>
                <a:gd name="T80" fmla="*/ 83 w 252"/>
                <a:gd name="T81" fmla="*/ 74 h 188"/>
                <a:gd name="T82" fmla="*/ 28 w 252"/>
                <a:gd name="T83" fmla="*/ 30 h 188"/>
                <a:gd name="T84" fmla="*/ 64 w 252"/>
                <a:gd name="T85" fmla="*/ 30 h 188"/>
                <a:gd name="T86" fmla="*/ 28 w 252"/>
                <a:gd name="T87" fmla="*/ 30 h 188"/>
                <a:gd name="T88" fmla="*/ 68 w 252"/>
                <a:gd name="T89" fmla="*/ 158 h 188"/>
                <a:gd name="T90" fmla="*/ 30 w 252"/>
                <a:gd name="T91" fmla="*/ 164 h 188"/>
                <a:gd name="T92" fmla="*/ 24 w 252"/>
                <a:gd name="T93" fmla="*/ 94 h 188"/>
                <a:gd name="T94" fmla="*/ 36 w 252"/>
                <a:gd name="T95" fmla="*/ 94 h 188"/>
                <a:gd name="T96" fmla="*/ 56 w 252"/>
                <a:gd name="T97" fmla="*/ 152 h 188"/>
                <a:gd name="T98" fmla="*/ 62 w 252"/>
                <a:gd name="T99" fmla="*/ 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188">
                  <a:moveTo>
                    <a:pt x="146" y="76"/>
                  </a:moveTo>
                  <a:cubicBezTo>
                    <a:pt x="152" y="71"/>
                    <a:pt x="156" y="63"/>
                    <a:pt x="156" y="54"/>
                  </a:cubicBezTo>
                  <a:cubicBezTo>
                    <a:pt x="156" y="37"/>
                    <a:pt x="143" y="24"/>
                    <a:pt x="126" y="24"/>
                  </a:cubicBezTo>
                  <a:cubicBezTo>
                    <a:pt x="109" y="24"/>
                    <a:pt x="96" y="37"/>
                    <a:pt x="96" y="54"/>
                  </a:cubicBezTo>
                  <a:cubicBezTo>
                    <a:pt x="96" y="63"/>
                    <a:pt x="100" y="71"/>
                    <a:pt x="106" y="76"/>
                  </a:cubicBezTo>
                  <a:cubicBezTo>
                    <a:pt x="91" y="83"/>
                    <a:pt x="80" y="97"/>
                    <a:pt x="80" y="113"/>
                  </a:cubicBezTo>
                  <a:cubicBezTo>
                    <a:pt x="80" y="134"/>
                    <a:pt x="80" y="134"/>
                    <a:pt x="80" y="134"/>
                  </a:cubicBezTo>
                  <a:cubicBezTo>
                    <a:pt x="80" y="137"/>
                    <a:pt x="83" y="140"/>
                    <a:pt x="86" y="140"/>
                  </a:cubicBezTo>
                  <a:cubicBezTo>
                    <a:pt x="89" y="140"/>
                    <a:pt x="92" y="137"/>
                    <a:pt x="92" y="134"/>
                  </a:cubicBezTo>
                  <a:cubicBezTo>
                    <a:pt x="92" y="113"/>
                    <a:pt x="92" y="113"/>
                    <a:pt x="92" y="113"/>
                  </a:cubicBezTo>
                  <a:cubicBezTo>
                    <a:pt x="92" y="97"/>
                    <a:pt x="107" y="84"/>
                    <a:pt x="126" y="84"/>
                  </a:cubicBezTo>
                  <a:cubicBezTo>
                    <a:pt x="145" y="84"/>
                    <a:pt x="160" y="97"/>
                    <a:pt x="160" y="113"/>
                  </a:cubicBezTo>
                  <a:cubicBezTo>
                    <a:pt x="160" y="134"/>
                    <a:pt x="160" y="134"/>
                    <a:pt x="160" y="134"/>
                  </a:cubicBezTo>
                  <a:cubicBezTo>
                    <a:pt x="160" y="137"/>
                    <a:pt x="163" y="140"/>
                    <a:pt x="166" y="140"/>
                  </a:cubicBezTo>
                  <a:cubicBezTo>
                    <a:pt x="169" y="140"/>
                    <a:pt x="172" y="137"/>
                    <a:pt x="172" y="134"/>
                  </a:cubicBezTo>
                  <a:cubicBezTo>
                    <a:pt x="172" y="113"/>
                    <a:pt x="172" y="113"/>
                    <a:pt x="172" y="113"/>
                  </a:cubicBezTo>
                  <a:cubicBezTo>
                    <a:pt x="172" y="97"/>
                    <a:pt x="161" y="83"/>
                    <a:pt x="146" y="76"/>
                  </a:cubicBezTo>
                  <a:close/>
                  <a:moveTo>
                    <a:pt x="108" y="54"/>
                  </a:moveTo>
                  <a:cubicBezTo>
                    <a:pt x="108" y="44"/>
                    <a:pt x="116" y="36"/>
                    <a:pt x="126" y="36"/>
                  </a:cubicBezTo>
                  <a:cubicBezTo>
                    <a:pt x="136" y="36"/>
                    <a:pt x="144" y="44"/>
                    <a:pt x="144" y="54"/>
                  </a:cubicBezTo>
                  <a:cubicBezTo>
                    <a:pt x="144" y="64"/>
                    <a:pt x="136" y="72"/>
                    <a:pt x="126" y="72"/>
                  </a:cubicBezTo>
                  <a:cubicBezTo>
                    <a:pt x="116" y="72"/>
                    <a:pt x="108" y="64"/>
                    <a:pt x="108" y="54"/>
                  </a:cubicBezTo>
                  <a:close/>
                  <a:moveTo>
                    <a:pt x="148" y="118"/>
                  </a:moveTo>
                  <a:cubicBezTo>
                    <a:pt x="148" y="182"/>
                    <a:pt x="148" y="182"/>
                    <a:pt x="148" y="182"/>
                  </a:cubicBezTo>
                  <a:cubicBezTo>
                    <a:pt x="148" y="185"/>
                    <a:pt x="145" y="188"/>
                    <a:pt x="142" y="188"/>
                  </a:cubicBezTo>
                  <a:cubicBezTo>
                    <a:pt x="110" y="188"/>
                    <a:pt x="110" y="188"/>
                    <a:pt x="110" y="188"/>
                  </a:cubicBezTo>
                  <a:cubicBezTo>
                    <a:pt x="107" y="188"/>
                    <a:pt x="104" y="185"/>
                    <a:pt x="104" y="182"/>
                  </a:cubicBezTo>
                  <a:cubicBezTo>
                    <a:pt x="104" y="118"/>
                    <a:pt x="104" y="118"/>
                    <a:pt x="104" y="118"/>
                  </a:cubicBezTo>
                  <a:cubicBezTo>
                    <a:pt x="104" y="115"/>
                    <a:pt x="107" y="112"/>
                    <a:pt x="110" y="112"/>
                  </a:cubicBezTo>
                  <a:cubicBezTo>
                    <a:pt x="113" y="112"/>
                    <a:pt x="116" y="115"/>
                    <a:pt x="116" y="118"/>
                  </a:cubicBezTo>
                  <a:cubicBezTo>
                    <a:pt x="116" y="176"/>
                    <a:pt x="116" y="176"/>
                    <a:pt x="116" y="176"/>
                  </a:cubicBezTo>
                  <a:cubicBezTo>
                    <a:pt x="136" y="176"/>
                    <a:pt x="136" y="176"/>
                    <a:pt x="136" y="176"/>
                  </a:cubicBezTo>
                  <a:cubicBezTo>
                    <a:pt x="136" y="118"/>
                    <a:pt x="136" y="118"/>
                    <a:pt x="136" y="118"/>
                  </a:cubicBezTo>
                  <a:cubicBezTo>
                    <a:pt x="136" y="115"/>
                    <a:pt x="139" y="112"/>
                    <a:pt x="142" y="112"/>
                  </a:cubicBezTo>
                  <a:cubicBezTo>
                    <a:pt x="145" y="112"/>
                    <a:pt x="148" y="115"/>
                    <a:pt x="148" y="118"/>
                  </a:cubicBezTo>
                  <a:close/>
                  <a:moveTo>
                    <a:pt x="226" y="52"/>
                  </a:moveTo>
                  <a:cubicBezTo>
                    <a:pt x="232" y="47"/>
                    <a:pt x="236" y="39"/>
                    <a:pt x="236" y="30"/>
                  </a:cubicBezTo>
                  <a:cubicBezTo>
                    <a:pt x="236" y="13"/>
                    <a:pt x="223" y="0"/>
                    <a:pt x="206" y="0"/>
                  </a:cubicBezTo>
                  <a:cubicBezTo>
                    <a:pt x="189" y="0"/>
                    <a:pt x="176" y="13"/>
                    <a:pt x="176" y="30"/>
                  </a:cubicBezTo>
                  <a:cubicBezTo>
                    <a:pt x="176" y="39"/>
                    <a:pt x="180" y="47"/>
                    <a:pt x="186" y="52"/>
                  </a:cubicBezTo>
                  <a:cubicBezTo>
                    <a:pt x="178" y="56"/>
                    <a:pt x="172" y="61"/>
                    <a:pt x="167" y="67"/>
                  </a:cubicBezTo>
                  <a:cubicBezTo>
                    <a:pt x="165" y="70"/>
                    <a:pt x="166" y="74"/>
                    <a:pt x="169" y="76"/>
                  </a:cubicBezTo>
                  <a:cubicBezTo>
                    <a:pt x="171" y="78"/>
                    <a:pt x="175" y="77"/>
                    <a:pt x="177" y="74"/>
                  </a:cubicBezTo>
                  <a:cubicBezTo>
                    <a:pt x="183" y="65"/>
                    <a:pt x="194" y="60"/>
                    <a:pt x="206" y="60"/>
                  </a:cubicBezTo>
                  <a:cubicBezTo>
                    <a:pt x="225" y="60"/>
                    <a:pt x="240" y="73"/>
                    <a:pt x="240" y="89"/>
                  </a:cubicBezTo>
                  <a:cubicBezTo>
                    <a:pt x="240" y="110"/>
                    <a:pt x="240" y="110"/>
                    <a:pt x="240" y="110"/>
                  </a:cubicBezTo>
                  <a:cubicBezTo>
                    <a:pt x="240" y="113"/>
                    <a:pt x="243" y="116"/>
                    <a:pt x="246" y="116"/>
                  </a:cubicBezTo>
                  <a:cubicBezTo>
                    <a:pt x="249" y="116"/>
                    <a:pt x="252" y="113"/>
                    <a:pt x="252" y="110"/>
                  </a:cubicBezTo>
                  <a:cubicBezTo>
                    <a:pt x="252" y="89"/>
                    <a:pt x="252" y="89"/>
                    <a:pt x="252" y="89"/>
                  </a:cubicBezTo>
                  <a:cubicBezTo>
                    <a:pt x="252" y="73"/>
                    <a:pt x="241" y="59"/>
                    <a:pt x="226" y="52"/>
                  </a:cubicBezTo>
                  <a:close/>
                  <a:moveTo>
                    <a:pt x="188" y="30"/>
                  </a:moveTo>
                  <a:cubicBezTo>
                    <a:pt x="188" y="20"/>
                    <a:pt x="196" y="12"/>
                    <a:pt x="206" y="12"/>
                  </a:cubicBezTo>
                  <a:cubicBezTo>
                    <a:pt x="216" y="12"/>
                    <a:pt x="224" y="20"/>
                    <a:pt x="224" y="30"/>
                  </a:cubicBezTo>
                  <a:cubicBezTo>
                    <a:pt x="224" y="40"/>
                    <a:pt x="216" y="48"/>
                    <a:pt x="206" y="48"/>
                  </a:cubicBezTo>
                  <a:cubicBezTo>
                    <a:pt x="196" y="48"/>
                    <a:pt x="188" y="40"/>
                    <a:pt x="188" y="30"/>
                  </a:cubicBezTo>
                  <a:close/>
                  <a:moveTo>
                    <a:pt x="228" y="94"/>
                  </a:moveTo>
                  <a:cubicBezTo>
                    <a:pt x="228" y="158"/>
                    <a:pt x="228" y="158"/>
                    <a:pt x="228" y="158"/>
                  </a:cubicBezTo>
                  <a:cubicBezTo>
                    <a:pt x="228" y="161"/>
                    <a:pt x="225" y="164"/>
                    <a:pt x="222" y="164"/>
                  </a:cubicBezTo>
                  <a:cubicBezTo>
                    <a:pt x="190" y="164"/>
                    <a:pt x="190" y="164"/>
                    <a:pt x="190" y="164"/>
                  </a:cubicBezTo>
                  <a:cubicBezTo>
                    <a:pt x="187" y="164"/>
                    <a:pt x="184" y="161"/>
                    <a:pt x="184" y="158"/>
                  </a:cubicBezTo>
                  <a:cubicBezTo>
                    <a:pt x="184" y="94"/>
                    <a:pt x="184" y="94"/>
                    <a:pt x="184" y="94"/>
                  </a:cubicBezTo>
                  <a:cubicBezTo>
                    <a:pt x="184" y="91"/>
                    <a:pt x="187" y="88"/>
                    <a:pt x="190" y="88"/>
                  </a:cubicBezTo>
                  <a:cubicBezTo>
                    <a:pt x="193" y="88"/>
                    <a:pt x="196" y="91"/>
                    <a:pt x="196" y="94"/>
                  </a:cubicBezTo>
                  <a:cubicBezTo>
                    <a:pt x="196" y="152"/>
                    <a:pt x="196" y="152"/>
                    <a:pt x="196" y="152"/>
                  </a:cubicBezTo>
                  <a:cubicBezTo>
                    <a:pt x="216" y="152"/>
                    <a:pt x="216" y="152"/>
                    <a:pt x="216" y="152"/>
                  </a:cubicBezTo>
                  <a:cubicBezTo>
                    <a:pt x="216" y="94"/>
                    <a:pt x="216" y="94"/>
                    <a:pt x="216" y="94"/>
                  </a:cubicBezTo>
                  <a:cubicBezTo>
                    <a:pt x="216" y="91"/>
                    <a:pt x="219" y="88"/>
                    <a:pt x="222" y="88"/>
                  </a:cubicBezTo>
                  <a:cubicBezTo>
                    <a:pt x="225" y="88"/>
                    <a:pt x="228" y="91"/>
                    <a:pt x="228" y="94"/>
                  </a:cubicBezTo>
                  <a:close/>
                  <a:moveTo>
                    <a:pt x="84" y="66"/>
                  </a:moveTo>
                  <a:cubicBezTo>
                    <a:pt x="79" y="60"/>
                    <a:pt x="73" y="55"/>
                    <a:pt x="66" y="52"/>
                  </a:cubicBezTo>
                  <a:cubicBezTo>
                    <a:pt x="72" y="47"/>
                    <a:pt x="76" y="39"/>
                    <a:pt x="76" y="30"/>
                  </a:cubicBezTo>
                  <a:cubicBezTo>
                    <a:pt x="76" y="13"/>
                    <a:pt x="63" y="0"/>
                    <a:pt x="46" y="0"/>
                  </a:cubicBezTo>
                  <a:cubicBezTo>
                    <a:pt x="29" y="0"/>
                    <a:pt x="16" y="13"/>
                    <a:pt x="16" y="30"/>
                  </a:cubicBezTo>
                  <a:cubicBezTo>
                    <a:pt x="16" y="39"/>
                    <a:pt x="20" y="47"/>
                    <a:pt x="26" y="52"/>
                  </a:cubicBezTo>
                  <a:cubicBezTo>
                    <a:pt x="11" y="59"/>
                    <a:pt x="0" y="73"/>
                    <a:pt x="0" y="89"/>
                  </a:cubicBezTo>
                  <a:cubicBezTo>
                    <a:pt x="0" y="110"/>
                    <a:pt x="0" y="110"/>
                    <a:pt x="0" y="110"/>
                  </a:cubicBezTo>
                  <a:cubicBezTo>
                    <a:pt x="0" y="113"/>
                    <a:pt x="3" y="116"/>
                    <a:pt x="6" y="116"/>
                  </a:cubicBezTo>
                  <a:cubicBezTo>
                    <a:pt x="9" y="116"/>
                    <a:pt x="12" y="113"/>
                    <a:pt x="12" y="110"/>
                  </a:cubicBezTo>
                  <a:cubicBezTo>
                    <a:pt x="12" y="89"/>
                    <a:pt x="12" y="89"/>
                    <a:pt x="12" y="89"/>
                  </a:cubicBezTo>
                  <a:cubicBezTo>
                    <a:pt x="12" y="73"/>
                    <a:pt x="27" y="60"/>
                    <a:pt x="46" y="60"/>
                  </a:cubicBezTo>
                  <a:cubicBezTo>
                    <a:pt x="57" y="60"/>
                    <a:pt x="68" y="65"/>
                    <a:pt x="74" y="73"/>
                  </a:cubicBezTo>
                  <a:cubicBezTo>
                    <a:pt x="76" y="76"/>
                    <a:pt x="80" y="76"/>
                    <a:pt x="83" y="74"/>
                  </a:cubicBezTo>
                  <a:cubicBezTo>
                    <a:pt x="85" y="72"/>
                    <a:pt x="86" y="69"/>
                    <a:pt x="84" y="66"/>
                  </a:cubicBezTo>
                  <a:close/>
                  <a:moveTo>
                    <a:pt x="28" y="30"/>
                  </a:moveTo>
                  <a:cubicBezTo>
                    <a:pt x="28" y="20"/>
                    <a:pt x="36" y="12"/>
                    <a:pt x="46" y="12"/>
                  </a:cubicBezTo>
                  <a:cubicBezTo>
                    <a:pt x="56" y="12"/>
                    <a:pt x="64" y="20"/>
                    <a:pt x="64" y="30"/>
                  </a:cubicBezTo>
                  <a:cubicBezTo>
                    <a:pt x="64" y="40"/>
                    <a:pt x="56" y="48"/>
                    <a:pt x="46" y="48"/>
                  </a:cubicBezTo>
                  <a:cubicBezTo>
                    <a:pt x="36" y="48"/>
                    <a:pt x="28" y="40"/>
                    <a:pt x="28" y="30"/>
                  </a:cubicBezTo>
                  <a:close/>
                  <a:moveTo>
                    <a:pt x="68" y="94"/>
                  </a:moveTo>
                  <a:cubicBezTo>
                    <a:pt x="68" y="158"/>
                    <a:pt x="68" y="158"/>
                    <a:pt x="68" y="158"/>
                  </a:cubicBezTo>
                  <a:cubicBezTo>
                    <a:pt x="68" y="161"/>
                    <a:pt x="65" y="164"/>
                    <a:pt x="62" y="164"/>
                  </a:cubicBezTo>
                  <a:cubicBezTo>
                    <a:pt x="30" y="164"/>
                    <a:pt x="30" y="164"/>
                    <a:pt x="30" y="164"/>
                  </a:cubicBezTo>
                  <a:cubicBezTo>
                    <a:pt x="27" y="164"/>
                    <a:pt x="24" y="161"/>
                    <a:pt x="24" y="158"/>
                  </a:cubicBezTo>
                  <a:cubicBezTo>
                    <a:pt x="24" y="94"/>
                    <a:pt x="24" y="94"/>
                    <a:pt x="24" y="94"/>
                  </a:cubicBezTo>
                  <a:cubicBezTo>
                    <a:pt x="24" y="91"/>
                    <a:pt x="27" y="88"/>
                    <a:pt x="30" y="88"/>
                  </a:cubicBezTo>
                  <a:cubicBezTo>
                    <a:pt x="33" y="88"/>
                    <a:pt x="36" y="91"/>
                    <a:pt x="36" y="94"/>
                  </a:cubicBezTo>
                  <a:cubicBezTo>
                    <a:pt x="36" y="152"/>
                    <a:pt x="36" y="152"/>
                    <a:pt x="36" y="152"/>
                  </a:cubicBezTo>
                  <a:cubicBezTo>
                    <a:pt x="56" y="152"/>
                    <a:pt x="56" y="152"/>
                    <a:pt x="56" y="152"/>
                  </a:cubicBezTo>
                  <a:cubicBezTo>
                    <a:pt x="56" y="94"/>
                    <a:pt x="56" y="94"/>
                    <a:pt x="56" y="94"/>
                  </a:cubicBezTo>
                  <a:cubicBezTo>
                    <a:pt x="56" y="91"/>
                    <a:pt x="59" y="88"/>
                    <a:pt x="62" y="88"/>
                  </a:cubicBezTo>
                  <a:cubicBezTo>
                    <a:pt x="65" y="88"/>
                    <a:pt x="68" y="91"/>
                    <a:pt x="68" y="9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marL="0" marR="0" lvl="0" indent="0" algn="l" defTabSz="913578"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a:ln>
                  <a:noFill/>
                </a:ln>
                <a:solidFill>
                  <a:srgbClr val="293E40"/>
                </a:solidFill>
                <a:effectLst/>
                <a:uLnTx/>
                <a:uFillTx/>
                <a:latin typeface="Gilroy"/>
                <a:ea typeface="+mn-ea"/>
                <a:cs typeface="+mn-cs"/>
              </a:endParaRPr>
            </a:p>
          </p:txBody>
        </p:sp>
      </p:grpSp>
      <p:pic>
        <p:nvPicPr>
          <p:cNvPr id="2" name="Picture 1">
            <a:extLst>
              <a:ext uri="{FF2B5EF4-FFF2-40B4-BE49-F238E27FC236}">
                <a16:creationId xmlns:a16="http://schemas.microsoft.com/office/drawing/2014/main" id="{51B84D57-5E59-4222-9D77-2AF08F1E7F7C}"/>
              </a:ext>
            </a:extLst>
          </p:cNvPr>
          <p:cNvPicPr>
            <a:picLocks noChangeAspect="1"/>
          </p:cNvPicPr>
          <p:nvPr/>
        </p:nvPicPr>
        <p:blipFill>
          <a:blip r:embed="rId2"/>
          <a:stretch>
            <a:fillRect/>
          </a:stretch>
        </p:blipFill>
        <p:spPr>
          <a:xfrm>
            <a:off x="6468722" y="2342042"/>
            <a:ext cx="5720103" cy="2880852"/>
          </a:xfrm>
          <a:prstGeom prst="rect">
            <a:avLst/>
          </a:prstGeom>
        </p:spPr>
      </p:pic>
    </p:spTree>
    <p:extLst>
      <p:ext uri="{BB962C8B-B14F-4D97-AF65-F5344CB8AC3E}">
        <p14:creationId xmlns:p14="http://schemas.microsoft.com/office/powerpoint/2010/main" val="870588450"/>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null,&quot;Name&quot;:&quot;None&quot;,&quot;HeaderHeight&quot;:0.0,&quot;FooterHeight&quot;:0.0,&quot;SideMargin&quot;:1.9,&quot;TopMargin&quot;:1.8,&quot;BottomMargin&quot;:1.8,&quot;IntervalMargin&quot;:3.3,&quot;SettingType&quot;:&quot;System&quot;}"/>
</p:tagLst>
</file>

<file path=ppt/theme/theme1.xml><?xml version="1.0" encoding="utf-8"?>
<a:theme xmlns:a="http://schemas.openxmlformats.org/drawingml/2006/main" name="Special Use Theme">
  <a:themeElements>
    <a:clrScheme name="ServiceNow Events">
      <a:dk1>
        <a:srgbClr val="293E40"/>
      </a:dk1>
      <a:lt1>
        <a:srgbClr val="FFFFFF"/>
      </a:lt1>
      <a:dk2>
        <a:srgbClr val="FC726D"/>
      </a:dk2>
      <a:lt2>
        <a:srgbClr val="F7F7F7"/>
      </a:lt2>
      <a:accent1>
        <a:srgbClr val="81B5A1"/>
      </a:accent1>
      <a:accent2>
        <a:srgbClr val="68A1AF"/>
      </a:accent2>
      <a:accent3>
        <a:srgbClr val="8686BC"/>
      </a:accent3>
      <a:accent4>
        <a:srgbClr val="E9BCBC"/>
      </a:accent4>
      <a:accent5>
        <a:srgbClr val="FC726D"/>
      </a:accent5>
      <a:accent6>
        <a:srgbClr val="DB8F8F"/>
      </a:accent6>
      <a:hlink>
        <a:srgbClr val="80B5A0"/>
      </a:hlink>
      <a:folHlink>
        <a:srgbClr val="5E8678"/>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l">
          <a:lnSpc>
            <a:spcPct val="90000"/>
          </a:lnSpc>
          <a:spcBef>
            <a:spcPts val="600"/>
          </a:spcBef>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lnSpc>
            <a:spcPct val="90000"/>
          </a:lnSpc>
          <a:spcBef>
            <a:spcPts val="600"/>
          </a:spcBef>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ADDITIONAL - NHBoard 2019">
  <a:themeElements>
    <a:clrScheme name="NH 2019">
      <a:dk1>
        <a:srgbClr val="000000"/>
      </a:dk1>
      <a:lt1>
        <a:srgbClr val="FFFFFF"/>
      </a:lt1>
      <a:dk2>
        <a:srgbClr val="512D6D"/>
      </a:dk2>
      <a:lt2>
        <a:srgbClr val="FFFFFF"/>
      </a:lt2>
      <a:accent1>
        <a:srgbClr val="512D6D"/>
      </a:accent1>
      <a:accent2>
        <a:srgbClr val="78711F"/>
      </a:accent2>
      <a:accent3>
        <a:srgbClr val="005776"/>
      </a:accent3>
      <a:accent4>
        <a:srgbClr val="BE4D00"/>
      </a:accent4>
      <a:accent5>
        <a:srgbClr val="F0B323"/>
      </a:accent5>
      <a:accent6>
        <a:srgbClr val="EA7600"/>
      </a:accent6>
      <a:hlink>
        <a:srgbClr val="A20067"/>
      </a:hlink>
      <a:folHlink>
        <a:srgbClr val="A7A8AA"/>
      </a:folHlink>
    </a:clrScheme>
    <a:fontScheme name="Novant">
      <a:majorFont>
        <a:latin typeface="Georgi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ovant_Health-Theme" id="{F6D642FF-1104-4595-9BE6-47837E279E09}" vid="{21F87799-2859-4DFA-B2DC-9757382542FE}"/>
    </a:ext>
  </a:extLst>
</a:theme>
</file>

<file path=ppt/theme/theme3.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40E59876FE6114697C0193AB65F1063" ma:contentTypeVersion="12" ma:contentTypeDescription="Create a new document." ma:contentTypeScope="" ma:versionID="331290b92c25a9fd45fb47e0731ac0dd">
  <xsd:schema xmlns:xsd="http://www.w3.org/2001/XMLSchema" xmlns:xs="http://www.w3.org/2001/XMLSchema" xmlns:p="http://schemas.microsoft.com/office/2006/metadata/properties" xmlns:ns2="3a1bca3a-64de-4940-a68d-6b3596b33f5c" xmlns:ns3="c84a8724-8085-45a0-8692-f30f9509e719" targetNamespace="http://schemas.microsoft.com/office/2006/metadata/properties" ma:root="true" ma:fieldsID="5b2223e13f6c4fe32afb8529b3bd24e8" ns2:_="" ns3:_="">
    <xsd:import namespace="3a1bca3a-64de-4940-a68d-6b3596b33f5c"/>
    <xsd:import namespace="c84a8724-8085-45a0-8692-f30f9509e7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1bca3a-64de-4940-a68d-6b3596b33f5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4a8724-8085-45a0-8692-f30f9509e719"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6567C9-488B-4443-96CB-86C0A07B36A2}">
  <ds:schemaRefs>
    <ds:schemaRef ds:uri="3a1bca3a-64de-4940-a68d-6b3596b33f5c"/>
    <ds:schemaRef ds:uri="http://purl.org/dc/dcmitype/"/>
    <ds:schemaRef ds:uri="http://purl.org/dc/elements/1.1/"/>
    <ds:schemaRef ds:uri="http://schemas.microsoft.com/office/2006/documentManagement/types"/>
    <ds:schemaRef ds:uri="http://schemas.microsoft.com/office/infopath/2007/PartnerControls"/>
    <ds:schemaRef ds:uri="http://www.w3.org/XML/1998/namespace"/>
    <ds:schemaRef ds:uri="c84a8724-8085-45a0-8692-f30f9509e719"/>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67A630BE-E446-458E-90F7-5BA39183F7F8}">
  <ds:schemaRefs>
    <ds:schemaRef ds:uri="3a1bca3a-64de-4940-a68d-6b3596b33f5c"/>
    <ds:schemaRef ds:uri="c84a8724-8085-45a0-8692-f30f9509e71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BE2A9D6-7918-48DB-ADB6-22A1808B1C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Event Keynote Template _Teal_Avenir_102717_JR</Template>
  <TotalTime>1065</TotalTime>
  <Words>558</Words>
  <Application>Microsoft Macintosh PowerPoint</Application>
  <PresentationFormat>Custom</PresentationFormat>
  <Paragraphs>123</Paragraphs>
  <Slides>17</Slides>
  <Notes>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17</vt:i4>
      </vt:variant>
    </vt:vector>
  </HeadingPairs>
  <TitlesOfParts>
    <vt:vector size="27" baseType="lpstr">
      <vt:lpstr>Arial</vt:lpstr>
      <vt:lpstr>Avenir Book</vt:lpstr>
      <vt:lpstr>Calibri</vt:lpstr>
      <vt:lpstr>Century Gothic</vt:lpstr>
      <vt:lpstr>Georgia</vt:lpstr>
      <vt:lpstr>Gilroy</vt:lpstr>
      <vt:lpstr>Gilroy Bold</vt:lpstr>
      <vt:lpstr>Helvetica</vt:lpstr>
      <vt:lpstr>Special Use Theme</vt:lpstr>
      <vt:lpstr>1_ADDITIONAL - NHBoard 2019</vt:lpstr>
      <vt:lpstr>Welcome!</vt:lpstr>
      <vt:lpstr>Data Courier and OCM</vt:lpstr>
      <vt:lpstr>Where Were We </vt:lpstr>
      <vt:lpstr>Integrating Content Management</vt:lpstr>
      <vt:lpstr>Initial Focus Groups and Webinars</vt:lpstr>
      <vt:lpstr>Communication and Documentation</vt:lpstr>
      <vt:lpstr>Killing the Build Tracker</vt:lpstr>
      <vt:lpstr>Building the Integration</vt:lpstr>
      <vt:lpstr>Implementation Resources </vt:lpstr>
      <vt:lpstr>At a high level</vt:lpstr>
      <vt:lpstr>Epic App Orchard</vt:lpstr>
      <vt:lpstr>Explore the Epic Web API</vt:lpstr>
      <vt:lpstr>Studio!</vt:lpstr>
      <vt:lpstr>Integrate with Change Management</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Events 16:9 Powerpoint template</dc:title>
  <dc:creator>John Reed</dc:creator>
  <cp:lastModifiedBy>Nuernberg, Brian</cp:lastModifiedBy>
  <cp:revision>53</cp:revision>
  <cp:lastPrinted>2019-06-03T22:01:18Z</cp:lastPrinted>
  <dcterms:created xsi:type="dcterms:W3CDTF">2017-11-01T20:30:48Z</dcterms:created>
  <dcterms:modified xsi:type="dcterms:W3CDTF">2025-08-21T15:42:57Z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0x010100340E59876FE6114697C0193AB65F1063</vt:lpwstr>
  </property>
  <property fmtid="{D5CDD505-2E9C-101B-9397-08002B2CF9AE}" pid="3" name="MSIP_Label_fcf5a8d1-18bb-42fc-9b5d-08afed4526de_Enabled">
    <vt:lpwstr>true</vt:lpwstr>
  </property>
  <property fmtid="{D5CDD505-2E9C-101B-9397-08002B2CF9AE}" pid="4" name="MSIP_Label_fcf5a8d1-18bb-42fc-9b5d-08afed4526de_SetDate">
    <vt:lpwstr>2025-08-21T15:42:24Z</vt:lpwstr>
  </property>
  <property fmtid="{D5CDD505-2E9C-101B-9397-08002B2CF9AE}" pid="5" name="MSIP_Label_fcf5a8d1-18bb-42fc-9b5d-08afed4526de_Method">
    <vt:lpwstr>Standard</vt:lpwstr>
  </property>
  <property fmtid="{D5CDD505-2E9C-101B-9397-08002B2CF9AE}" pid="6" name="MSIP_Label_fcf5a8d1-18bb-42fc-9b5d-08afed4526de_Name">
    <vt:lpwstr>Internal Use</vt:lpwstr>
  </property>
  <property fmtid="{D5CDD505-2E9C-101B-9397-08002B2CF9AE}" pid="7" name="MSIP_Label_fcf5a8d1-18bb-42fc-9b5d-08afed4526de_SiteId">
    <vt:lpwstr>aef453ea-daa2-43e0-be62-818066e9ff63</vt:lpwstr>
  </property>
  <property fmtid="{D5CDD505-2E9C-101B-9397-08002B2CF9AE}" pid="8" name="MSIP_Label_fcf5a8d1-18bb-42fc-9b5d-08afed4526de_ActionId">
    <vt:lpwstr>654074d2-4d63-47cf-b346-789d6fc51c8c</vt:lpwstr>
  </property>
  <property fmtid="{D5CDD505-2E9C-101B-9397-08002B2CF9AE}" pid="9" name="MSIP_Label_fcf5a8d1-18bb-42fc-9b5d-08afed4526de_ContentBits">
    <vt:lpwstr>0</vt:lpwstr>
  </property>
  <property fmtid="{D5CDD505-2E9C-101B-9397-08002B2CF9AE}" pid="10" name="MSIP_Label_fcf5a8d1-18bb-42fc-9b5d-08afed4526de_Tag">
    <vt:lpwstr>50, 3, 0, 1</vt:lpwstr>
  </property>
</Properties>
</file>