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4" r:id="rId1"/>
  </p:sldMasterIdLst>
  <p:notesMasterIdLst>
    <p:notesMasterId r:id="rId11"/>
  </p:notesMasterIdLst>
  <p:handoutMasterIdLst>
    <p:handoutMasterId r:id="rId12"/>
  </p:handoutMasterIdLst>
  <p:sldIdLst>
    <p:sldId id="682" r:id="rId2"/>
    <p:sldId id="688" r:id="rId3"/>
    <p:sldId id="791" r:id="rId4"/>
    <p:sldId id="808" r:id="rId5"/>
    <p:sldId id="814" r:id="rId6"/>
    <p:sldId id="809" r:id="rId7"/>
    <p:sldId id="813" r:id="rId8"/>
    <p:sldId id="812" r:id="rId9"/>
    <p:sldId id="792" r:id="rId10"/>
  </p:sldIdLst>
  <p:sldSz cx="12188825" cy="6858000"/>
  <p:notesSz cx="7315200" cy="9601200"/>
  <p:defaultTextStyle>
    <a:defPPr>
      <a:defRPr lang="en-US"/>
    </a:defPPr>
    <a:lvl1pPr marL="0" algn="l" defTabSz="45704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40" algn="l" defTabSz="45704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080" algn="l" defTabSz="45704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120" algn="l" defTabSz="45704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160" algn="l" defTabSz="45704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200" algn="l" defTabSz="45704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240" algn="l" defTabSz="45704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280" algn="l" defTabSz="45704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320" algn="l" defTabSz="45704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6C2587D2-6CCB-4250-9328-BB1AC98ADA70}">
          <p14:sldIdLst>
            <p14:sldId id="682"/>
          </p14:sldIdLst>
        </p14:section>
        <p14:section name="Core Content" id="{7341D98D-4A10-9D45-83AE-8F4FBB9FB318}">
          <p14:sldIdLst>
            <p14:sldId id="688"/>
            <p14:sldId id="791"/>
            <p14:sldId id="808"/>
            <p14:sldId id="814"/>
            <p14:sldId id="809"/>
            <p14:sldId id="813"/>
            <p14:sldId id="812"/>
            <p14:sldId id="792"/>
          </p14:sldIdLst>
        </p14:section>
        <p14:section name="Icons" id="{9D6610D4-016D-B948-A4B0-DE8C513C55EF}">
          <p14:sldIdLst/>
        </p14:section>
        <p14:section name="Additional Layouts" id="{78D439F5-0C7B-5E4C-86D2-6720A9268CF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3960" userDrawn="1">
          <p15:clr>
            <a:srgbClr val="A4A3A4"/>
          </p15:clr>
        </p15:guide>
        <p15:guide id="2" orient="horz" pos="1488" userDrawn="1">
          <p15:clr>
            <a:srgbClr val="A4A3A4"/>
          </p15:clr>
        </p15:guide>
        <p15:guide id="3" orient="horz" pos="3814" userDrawn="1">
          <p15:clr>
            <a:srgbClr val="A4A3A4"/>
          </p15:clr>
        </p15:guide>
        <p15:guide id="4" pos="7348" userDrawn="1">
          <p15:clr>
            <a:srgbClr val="A4A3A4"/>
          </p15:clr>
        </p15:guide>
        <p15:guide id="5" pos="330" userDrawn="1">
          <p15:clr>
            <a:srgbClr val="A4A3A4"/>
          </p15:clr>
        </p15:guide>
        <p15:guide id="6" pos="3839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C000"/>
    <a:srgbClr val="56A2D7"/>
    <a:srgbClr val="9564C3"/>
    <a:srgbClr val="F3BF00"/>
    <a:srgbClr val="50A78A"/>
    <a:srgbClr val="D5585A"/>
    <a:srgbClr val="005167"/>
    <a:srgbClr val="006578"/>
    <a:srgbClr val="006478"/>
    <a:srgbClr val="9FA2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7B26C5-4107-4FEC-AEDC-1716B250A1E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97" autoAdjust="0"/>
    <p:restoredTop sz="92568" autoAdjust="0"/>
  </p:normalViewPr>
  <p:slideViewPr>
    <p:cSldViewPr snapToGrid="0">
      <p:cViewPr varScale="1">
        <p:scale>
          <a:sx n="90" d="100"/>
          <a:sy n="90" d="100"/>
        </p:scale>
        <p:origin x="232" y="272"/>
      </p:cViewPr>
      <p:guideLst>
        <p:guide orient="horz" pos="3960"/>
        <p:guide orient="horz" pos="1488"/>
        <p:guide orient="horz" pos="3814"/>
        <p:guide pos="7348"/>
        <p:guide pos="330"/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-80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3120" y="6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1" y="0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/>
          <a:lstStyle>
            <a:lvl1pPr algn="r">
              <a:defRPr sz="1200"/>
            </a:lvl1pPr>
          </a:lstStyle>
          <a:p>
            <a:fld id="{E17B2DBE-960A-614B-B965-BE0EA04CC77A}" type="datetimeFigureOut">
              <a:rPr lang="en-US" smtClean="0"/>
              <a:pPr/>
              <a:t>4/30/18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119474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1" y="9119474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 anchor="b"/>
          <a:lstStyle>
            <a:lvl1pPr algn="r">
              <a:defRPr sz="1200"/>
            </a:lvl1pPr>
          </a:lstStyle>
          <a:p>
            <a:fld id="{1339C423-F22A-3B4E-A9CE-1A814546B4A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996098" y="9319281"/>
            <a:ext cx="1338853" cy="148763"/>
            <a:chOff x="6880226" y="6316662"/>
            <a:chExt cx="1614487" cy="179389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6880226" y="6318250"/>
              <a:ext cx="138112" cy="177800"/>
            </a:xfrm>
            <a:custGeom>
              <a:avLst/>
              <a:gdLst>
                <a:gd name="T0" fmla="*/ 40 w 74"/>
                <a:gd name="T1" fmla="*/ 40 h 95"/>
                <a:gd name="T2" fmla="*/ 17 w 74"/>
                <a:gd name="T3" fmla="*/ 26 h 95"/>
                <a:gd name="T4" fmla="*/ 38 w 74"/>
                <a:gd name="T5" fmla="*/ 13 h 95"/>
                <a:gd name="T6" fmla="*/ 62 w 74"/>
                <a:gd name="T7" fmla="*/ 25 h 95"/>
                <a:gd name="T8" fmla="*/ 63 w 74"/>
                <a:gd name="T9" fmla="*/ 26 h 95"/>
                <a:gd name="T10" fmla="*/ 64 w 74"/>
                <a:gd name="T11" fmla="*/ 26 h 95"/>
                <a:gd name="T12" fmla="*/ 72 w 74"/>
                <a:gd name="T13" fmla="*/ 18 h 95"/>
                <a:gd name="T14" fmla="*/ 38 w 74"/>
                <a:gd name="T15" fmla="*/ 0 h 95"/>
                <a:gd name="T16" fmla="*/ 3 w 74"/>
                <a:gd name="T17" fmla="*/ 28 h 95"/>
                <a:gd name="T18" fmla="*/ 34 w 74"/>
                <a:gd name="T19" fmla="*/ 54 h 95"/>
                <a:gd name="T20" fmla="*/ 59 w 74"/>
                <a:gd name="T21" fmla="*/ 68 h 95"/>
                <a:gd name="T22" fmla="*/ 38 w 74"/>
                <a:gd name="T23" fmla="*/ 81 h 95"/>
                <a:gd name="T24" fmla="*/ 9 w 74"/>
                <a:gd name="T25" fmla="*/ 68 h 95"/>
                <a:gd name="T26" fmla="*/ 9 w 74"/>
                <a:gd name="T27" fmla="*/ 67 h 95"/>
                <a:gd name="T28" fmla="*/ 8 w 74"/>
                <a:gd name="T29" fmla="*/ 67 h 95"/>
                <a:gd name="T30" fmla="*/ 0 w 74"/>
                <a:gd name="T31" fmla="*/ 75 h 95"/>
                <a:gd name="T32" fmla="*/ 38 w 74"/>
                <a:gd name="T33" fmla="*/ 95 h 95"/>
                <a:gd name="T34" fmla="*/ 74 w 74"/>
                <a:gd name="T35" fmla="*/ 67 h 95"/>
                <a:gd name="T36" fmla="*/ 40 w 74"/>
                <a:gd name="T37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95">
                  <a:moveTo>
                    <a:pt x="40" y="40"/>
                  </a:moveTo>
                  <a:cubicBezTo>
                    <a:pt x="24" y="37"/>
                    <a:pt x="17" y="34"/>
                    <a:pt x="17" y="26"/>
                  </a:cubicBezTo>
                  <a:cubicBezTo>
                    <a:pt x="17" y="18"/>
                    <a:pt x="25" y="13"/>
                    <a:pt x="38" y="13"/>
                  </a:cubicBezTo>
                  <a:cubicBezTo>
                    <a:pt x="48" y="13"/>
                    <a:pt x="57" y="18"/>
                    <a:pt x="62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6" y="26"/>
                    <a:pt x="72" y="23"/>
                    <a:pt x="72" y="18"/>
                  </a:cubicBezTo>
                  <a:cubicBezTo>
                    <a:pt x="72" y="11"/>
                    <a:pt x="60" y="0"/>
                    <a:pt x="38" y="0"/>
                  </a:cubicBezTo>
                  <a:cubicBezTo>
                    <a:pt x="17" y="0"/>
                    <a:pt x="3" y="11"/>
                    <a:pt x="3" y="28"/>
                  </a:cubicBezTo>
                  <a:cubicBezTo>
                    <a:pt x="3" y="47"/>
                    <a:pt x="21" y="51"/>
                    <a:pt x="34" y="54"/>
                  </a:cubicBezTo>
                  <a:cubicBezTo>
                    <a:pt x="51" y="57"/>
                    <a:pt x="59" y="59"/>
                    <a:pt x="59" y="68"/>
                  </a:cubicBezTo>
                  <a:cubicBezTo>
                    <a:pt x="59" y="77"/>
                    <a:pt x="51" y="81"/>
                    <a:pt x="38" y="81"/>
                  </a:cubicBezTo>
                  <a:cubicBezTo>
                    <a:pt x="25" y="81"/>
                    <a:pt x="16" y="77"/>
                    <a:pt x="9" y="68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6" y="67"/>
                    <a:pt x="0" y="70"/>
                    <a:pt x="0" y="75"/>
                  </a:cubicBezTo>
                  <a:cubicBezTo>
                    <a:pt x="0" y="84"/>
                    <a:pt x="14" y="95"/>
                    <a:pt x="38" y="95"/>
                  </a:cubicBezTo>
                  <a:cubicBezTo>
                    <a:pt x="60" y="95"/>
                    <a:pt x="74" y="84"/>
                    <a:pt x="74" y="67"/>
                  </a:cubicBezTo>
                  <a:cubicBezTo>
                    <a:pt x="74" y="47"/>
                    <a:pt x="55" y="43"/>
                    <a:pt x="40" y="4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7029450" y="6318250"/>
              <a:ext cx="165100" cy="177800"/>
            </a:xfrm>
            <a:custGeom>
              <a:avLst/>
              <a:gdLst>
                <a:gd name="T0" fmla="*/ 45 w 88"/>
                <a:gd name="T1" fmla="*/ 0 h 95"/>
                <a:gd name="T2" fmla="*/ 0 w 88"/>
                <a:gd name="T3" fmla="*/ 48 h 95"/>
                <a:gd name="T4" fmla="*/ 46 w 88"/>
                <a:gd name="T5" fmla="*/ 95 h 95"/>
                <a:gd name="T6" fmla="*/ 85 w 88"/>
                <a:gd name="T7" fmla="*/ 74 h 95"/>
                <a:gd name="T8" fmla="*/ 77 w 88"/>
                <a:gd name="T9" fmla="*/ 65 h 95"/>
                <a:gd name="T10" fmla="*/ 75 w 88"/>
                <a:gd name="T11" fmla="*/ 66 h 95"/>
                <a:gd name="T12" fmla="*/ 46 w 88"/>
                <a:gd name="T13" fmla="*/ 81 h 95"/>
                <a:gd name="T14" fmla="*/ 15 w 88"/>
                <a:gd name="T15" fmla="*/ 52 h 95"/>
                <a:gd name="T16" fmla="*/ 81 w 88"/>
                <a:gd name="T17" fmla="*/ 52 h 95"/>
                <a:gd name="T18" fmla="*/ 88 w 88"/>
                <a:gd name="T19" fmla="*/ 47 h 95"/>
                <a:gd name="T20" fmla="*/ 88 w 88"/>
                <a:gd name="T21" fmla="*/ 46 h 95"/>
                <a:gd name="T22" fmla="*/ 45 w 88"/>
                <a:gd name="T23" fmla="*/ 0 h 95"/>
                <a:gd name="T24" fmla="*/ 45 w 88"/>
                <a:gd name="T25" fmla="*/ 14 h 95"/>
                <a:gd name="T26" fmla="*/ 72 w 88"/>
                <a:gd name="T27" fmla="*/ 39 h 95"/>
                <a:gd name="T28" fmla="*/ 16 w 88"/>
                <a:gd name="T29" fmla="*/ 39 h 95"/>
                <a:gd name="T30" fmla="*/ 45 w 88"/>
                <a:gd name="T3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5">
                  <a:moveTo>
                    <a:pt x="45" y="0"/>
                  </a:moveTo>
                  <a:cubicBezTo>
                    <a:pt x="19" y="0"/>
                    <a:pt x="0" y="20"/>
                    <a:pt x="0" y="48"/>
                  </a:cubicBezTo>
                  <a:cubicBezTo>
                    <a:pt x="0" y="75"/>
                    <a:pt x="19" y="95"/>
                    <a:pt x="46" y="95"/>
                  </a:cubicBezTo>
                  <a:cubicBezTo>
                    <a:pt x="70" y="95"/>
                    <a:pt x="85" y="81"/>
                    <a:pt x="85" y="74"/>
                  </a:cubicBezTo>
                  <a:cubicBezTo>
                    <a:pt x="85" y="68"/>
                    <a:pt x="79" y="65"/>
                    <a:pt x="77" y="65"/>
                  </a:cubicBezTo>
                  <a:cubicBezTo>
                    <a:pt x="76" y="65"/>
                    <a:pt x="75" y="66"/>
                    <a:pt x="75" y="66"/>
                  </a:cubicBezTo>
                  <a:cubicBezTo>
                    <a:pt x="70" y="73"/>
                    <a:pt x="63" y="81"/>
                    <a:pt x="46" y="81"/>
                  </a:cubicBezTo>
                  <a:cubicBezTo>
                    <a:pt x="29" y="81"/>
                    <a:pt x="17" y="69"/>
                    <a:pt x="15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4" y="52"/>
                    <a:pt x="88" y="52"/>
                    <a:pt x="88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18"/>
                    <a:pt x="71" y="0"/>
                    <a:pt x="45" y="0"/>
                  </a:cubicBezTo>
                  <a:close/>
                  <a:moveTo>
                    <a:pt x="45" y="14"/>
                  </a:moveTo>
                  <a:cubicBezTo>
                    <a:pt x="60" y="14"/>
                    <a:pt x="70" y="23"/>
                    <a:pt x="72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24"/>
                    <a:pt x="30" y="14"/>
                    <a:pt x="45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7207250" y="6319838"/>
              <a:ext cx="95250" cy="174625"/>
            </a:xfrm>
            <a:custGeom>
              <a:avLst/>
              <a:gdLst>
                <a:gd name="T0" fmla="*/ 37 w 51"/>
                <a:gd name="T1" fmla="*/ 0 h 93"/>
                <a:gd name="T2" fmla="*/ 15 w 51"/>
                <a:gd name="T3" fmla="*/ 12 h 93"/>
                <a:gd name="T4" fmla="*/ 6 w 51"/>
                <a:gd name="T5" fmla="*/ 1 h 93"/>
                <a:gd name="T6" fmla="*/ 0 w 51"/>
                <a:gd name="T7" fmla="*/ 4 h 93"/>
                <a:gd name="T8" fmla="*/ 0 w 51"/>
                <a:gd name="T9" fmla="*/ 86 h 93"/>
                <a:gd name="T10" fmla="*/ 7 w 51"/>
                <a:gd name="T11" fmla="*/ 93 h 93"/>
                <a:gd name="T12" fmla="*/ 8 w 51"/>
                <a:gd name="T13" fmla="*/ 93 h 93"/>
                <a:gd name="T14" fmla="*/ 15 w 51"/>
                <a:gd name="T15" fmla="*/ 86 h 93"/>
                <a:gd name="T16" fmla="*/ 15 w 51"/>
                <a:gd name="T17" fmla="*/ 51 h 93"/>
                <a:gd name="T18" fmla="*/ 35 w 51"/>
                <a:gd name="T19" fmla="*/ 14 h 93"/>
                <a:gd name="T20" fmla="*/ 45 w 51"/>
                <a:gd name="T21" fmla="*/ 18 h 93"/>
                <a:gd name="T22" fmla="*/ 45 w 51"/>
                <a:gd name="T23" fmla="*/ 18 h 93"/>
                <a:gd name="T24" fmla="*/ 46 w 51"/>
                <a:gd name="T25" fmla="*/ 18 h 93"/>
                <a:gd name="T26" fmla="*/ 51 w 51"/>
                <a:gd name="T27" fmla="*/ 10 h 93"/>
                <a:gd name="T28" fmla="*/ 37 w 51"/>
                <a:gd name="T2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93">
                  <a:moveTo>
                    <a:pt x="37" y="0"/>
                  </a:moveTo>
                  <a:cubicBezTo>
                    <a:pt x="27" y="0"/>
                    <a:pt x="20" y="4"/>
                    <a:pt x="15" y="12"/>
                  </a:cubicBezTo>
                  <a:cubicBezTo>
                    <a:pt x="15" y="5"/>
                    <a:pt x="11" y="1"/>
                    <a:pt x="6" y="1"/>
                  </a:cubicBezTo>
                  <a:cubicBezTo>
                    <a:pt x="4" y="1"/>
                    <a:pt x="0" y="2"/>
                    <a:pt x="0" y="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1"/>
                    <a:pt x="3" y="93"/>
                    <a:pt x="7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13" y="93"/>
                    <a:pt x="15" y="91"/>
                    <a:pt x="15" y="86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35"/>
                    <a:pt x="19" y="14"/>
                    <a:pt x="35" y="14"/>
                  </a:cubicBezTo>
                  <a:cubicBezTo>
                    <a:pt x="39" y="14"/>
                    <a:pt x="42" y="15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8" y="18"/>
                    <a:pt x="51" y="15"/>
                    <a:pt x="51" y="10"/>
                  </a:cubicBezTo>
                  <a:cubicBezTo>
                    <a:pt x="51" y="4"/>
                    <a:pt x="46" y="0"/>
                    <a:pt x="37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7312025" y="6319838"/>
              <a:ext cx="158750" cy="174625"/>
            </a:xfrm>
            <a:custGeom>
              <a:avLst/>
              <a:gdLst>
                <a:gd name="T0" fmla="*/ 77 w 85"/>
                <a:gd name="T1" fmla="*/ 0 h 93"/>
                <a:gd name="T2" fmla="*/ 67 w 85"/>
                <a:gd name="T3" fmla="*/ 10 h 93"/>
                <a:gd name="T4" fmla="*/ 42 w 85"/>
                <a:gd name="T5" fmla="*/ 74 h 93"/>
                <a:gd name="T6" fmla="*/ 18 w 85"/>
                <a:gd name="T7" fmla="*/ 10 h 93"/>
                <a:gd name="T8" fmla="*/ 7 w 85"/>
                <a:gd name="T9" fmla="*/ 0 h 93"/>
                <a:gd name="T10" fmla="*/ 1 w 85"/>
                <a:gd name="T11" fmla="*/ 3 h 93"/>
                <a:gd name="T12" fmla="*/ 0 w 85"/>
                <a:gd name="T13" fmla="*/ 6 h 93"/>
                <a:gd name="T14" fmla="*/ 32 w 85"/>
                <a:gd name="T15" fmla="*/ 87 h 93"/>
                <a:gd name="T16" fmla="*/ 42 w 85"/>
                <a:gd name="T17" fmla="*/ 93 h 93"/>
                <a:gd name="T18" fmla="*/ 52 w 85"/>
                <a:gd name="T19" fmla="*/ 87 h 93"/>
                <a:gd name="T20" fmla="*/ 84 w 85"/>
                <a:gd name="T21" fmla="*/ 6 h 93"/>
                <a:gd name="T22" fmla="*/ 84 w 85"/>
                <a:gd name="T23" fmla="*/ 3 h 93"/>
                <a:gd name="T24" fmla="*/ 77 w 85"/>
                <a:gd name="T2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93">
                  <a:moveTo>
                    <a:pt x="77" y="0"/>
                  </a:moveTo>
                  <a:cubicBezTo>
                    <a:pt x="72" y="0"/>
                    <a:pt x="70" y="3"/>
                    <a:pt x="67" y="10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5" y="2"/>
                    <a:pt x="13" y="0"/>
                    <a:pt x="7" y="0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4" y="91"/>
                    <a:pt x="35" y="93"/>
                    <a:pt x="42" y="93"/>
                  </a:cubicBezTo>
                  <a:cubicBezTo>
                    <a:pt x="49" y="93"/>
                    <a:pt x="51" y="91"/>
                    <a:pt x="52" y="87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5" y="5"/>
                    <a:pt x="84" y="4"/>
                    <a:pt x="84" y="3"/>
                  </a:cubicBezTo>
                  <a:cubicBezTo>
                    <a:pt x="83" y="3"/>
                    <a:pt x="81" y="0"/>
                    <a:pt x="77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7481888" y="6319838"/>
              <a:ext cx="26987" cy="171450"/>
            </a:xfrm>
            <a:custGeom>
              <a:avLst/>
              <a:gdLst>
                <a:gd name="T0" fmla="*/ 8 w 15"/>
                <a:gd name="T1" fmla="*/ 0 h 92"/>
                <a:gd name="T2" fmla="*/ 7 w 15"/>
                <a:gd name="T3" fmla="*/ 0 h 92"/>
                <a:gd name="T4" fmla="*/ 0 w 15"/>
                <a:gd name="T5" fmla="*/ 8 h 92"/>
                <a:gd name="T6" fmla="*/ 0 w 15"/>
                <a:gd name="T7" fmla="*/ 85 h 92"/>
                <a:gd name="T8" fmla="*/ 7 w 15"/>
                <a:gd name="T9" fmla="*/ 92 h 92"/>
                <a:gd name="T10" fmla="*/ 8 w 15"/>
                <a:gd name="T11" fmla="*/ 92 h 92"/>
                <a:gd name="T12" fmla="*/ 15 w 15"/>
                <a:gd name="T13" fmla="*/ 85 h 92"/>
                <a:gd name="T14" fmla="*/ 15 w 15"/>
                <a:gd name="T15" fmla="*/ 8 h 92"/>
                <a:gd name="T16" fmla="*/ 8 w 15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92"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2" y="0"/>
                    <a:pt x="0" y="3"/>
                    <a:pt x="0" y="8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2" y="92"/>
                    <a:pt x="7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12" y="92"/>
                    <a:pt x="15" y="90"/>
                    <a:pt x="15" y="85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3"/>
                    <a:pt x="12" y="0"/>
                    <a:pt x="8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7521575" y="6318250"/>
              <a:ext cx="160337" cy="177800"/>
            </a:xfrm>
            <a:custGeom>
              <a:avLst/>
              <a:gdLst>
                <a:gd name="T0" fmla="*/ 47 w 86"/>
                <a:gd name="T1" fmla="*/ 14 h 95"/>
                <a:gd name="T2" fmla="*/ 75 w 86"/>
                <a:gd name="T3" fmla="*/ 32 h 95"/>
                <a:gd name="T4" fmla="*/ 77 w 86"/>
                <a:gd name="T5" fmla="*/ 33 h 95"/>
                <a:gd name="T6" fmla="*/ 86 w 86"/>
                <a:gd name="T7" fmla="*/ 26 h 95"/>
                <a:gd name="T8" fmla="*/ 47 w 86"/>
                <a:gd name="T9" fmla="*/ 0 h 95"/>
                <a:gd name="T10" fmla="*/ 0 w 86"/>
                <a:gd name="T11" fmla="*/ 47 h 95"/>
                <a:gd name="T12" fmla="*/ 47 w 86"/>
                <a:gd name="T13" fmla="*/ 95 h 95"/>
                <a:gd name="T14" fmla="*/ 86 w 86"/>
                <a:gd name="T15" fmla="*/ 69 h 95"/>
                <a:gd name="T16" fmla="*/ 77 w 86"/>
                <a:gd name="T17" fmla="*/ 61 h 95"/>
                <a:gd name="T18" fmla="*/ 75 w 86"/>
                <a:gd name="T19" fmla="*/ 63 h 95"/>
                <a:gd name="T20" fmla="*/ 47 w 86"/>
                <a:gd name="T21" fmla="*/ 81 h 95"/>
                <a:gd name="T22" fmla="*/ 16 w 86"/>
                <a:gd name="T23" fmla="*/ 47 h 95"/>
                <a:gd name="T24" fmla="*/ 47 w 86"/>
                <a:gd name="T25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95">
                  <a:moveTo>
                    <a:pt x="47" y="14"/>
                  </a:moveTo>
                  <a:cubicBezTo>
                    <a:pt x="61" y="14"/>
                    <a:pt x="70" y="20"/>
                    <a:pt x="75" y="32"/>
                  </a:cubicBezTo>
                  <a:cubicBezTo>
                    <a:pt x="75" y="33"/>
                    <a:pt x="76" y="33"/>
                    <a:pt x="77" y="33"/>
                  </a:cubicBezTo>
                  <a:cubicBezTo>
                    <a:pt x="80" y="33"/>
                    <a:pt x="86" y="31"/>
                    <a:pt x="86" y="26"/>
                  </a:cubicBezTo>
                  <a:cubicBezTo>
                    <a:pt x="86" y="16"/>
                    <a:pt x="73" y="0"/>
                    <a:pt x="47" y="0"/>
                  </a:cubicBezTo>
                  <a:cubicBezTo>
                    <a:pt x="20" y="0"/>
                    <a:pt x="0" y="20"/>
                    <a:pt x="0" y="47"/>
                  </a:cubicBezTo>
                  <a:cubicBezTo>
                    <a:pt x="0" y="74"/>
                    <a:pt x="20" y="95"/>
                    <a:pt x="47" y="95"/>
                  </a:cubicBezTo>
                  <a:cubicBezTo>
                    <a:pt x="73" y="95"/>
                    <a:pt x="86" y="78"/>
                    <a:pt x="86" y="69"/>
                  </a:cubicBezTo>
                  <a:cubicBezTo>
                    <a:pt x="86" y="64"/>
                    <a:pt x="80" y="61"/>
                    <a:pt x="77" y="61"/>
                  </a:cubicBezTo>
                  <a:cubicBezTo>
                    <a:pt x="76" y="61"/>
                    <a:pt x="75" y="62"/>
                    <a:pt x="75" y="63"/>
                  </a:cubicBezTo>
                  <a:cubicBezTo>
                    <a:pt x="70" y="75"/>
                    <a:pt x="61" y="81"/>
                    <a:pt x="47" y="81"/>
                  </a:cubicBezTo>
                  <a:cubicBezTo>
                    <a:pt x="29" y="81"/>
                    <a:pt x="16" y="67"/>
                    <a:pt x="16" y="47"/>
                  </a:cubicBezTo>
                  <a:cubicBezTo>
                    <a:pt x="16" y="28"/>
                    <a:pt x="29" y="14"/>
                    <a:pt x="47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7693025" y="6318250"/>
              <a:ext cx="163512" cy="177800"/>
            </a:xfrm>
            <a:custGeom>
              <a:avLst/>
              <a:gdLst>
                <a:gd name="T0" fmla="*/ 46 w 88"/>
                <a:gd name="T1" fmla="*/ 0 h 95"/>
                <a:gd name="T2" fmla="*/ 0 w 88"/>
                <a:gd name="T3" fmla="*/ 48 h 95"/>
                <a:gd name="T4" fmla="*/ 47 w 88"/>
                <a:gd name="T5" fmla="*/ 95 h 95"/>
                <a:gd name="T6" fmla="*/ 85 w 88"/>
                <a:gd name="T7" fmla="*/ 74 h 95"/>
                <a:gd name="T8" fmla="*/ 77 w 88"/>
                <a:gd name="T9" fmla="*/ 65 h 95"/>
                <a:gd name="T10" fmla="*/ 75 w 88"/>
                <a:gd name="T11" fmla="*/ 66 h 95"/>
                <a:gd name="T12" fmla="*/ 47 w 88"/>
                <a:gd name="T13" fmla="*/ 81 h 95"/>
                <a:gd name="T14" fmla="*/ 15 w 88"/>
                <a:gd name="T15" fmla="*/ 52 h 95"/>
                <a:gd name="T16" fmla="*/ 82 w 88"/>
                <a:gd name="T17" fmla="*/ 52 h 95"/>
                <a:gd name="T18" fmla="*/ 88 w 88"/>
                <a:gd name="T19" fmla="*/ 47 h 95"/>
                <a:gd name="T20" fmla="*/ 88 w 88"/>
                <a:gd name="T21" fmla="*/ 46 h 95"/>
                <a:gd name="T22" fmla="*/ 46 w 88"/>
                <a:gd name="T23" fmla="*/ 0 h 95"/>
                <a:gd name="T24" fmla="*/ 46 w 88"/>
                <a:gd name="T25" fmla="*/ 14 h 95"/>
                <a:gd name="T26" fmla="*/ 72 w 88"/>
                <a:gd name="T27" fmla="*/ 39 h 95"/>
                <a:gd name="T28" fmla="*/ 16 w 88"/>
                <a:gd name="T29" fmla="*/ 39 h 95"/>
                <a:gd name="T30" fmla="*/ 46 w 88"/>
                <a:gd name="T3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5">
                  <a:moveTo>
                    <a:pt x="46" y="0"/>
                  </a:moveTo>
                  <a:cubicBezTo>
                    <a:pt x="20" y="0"/>
                    <a:pt x="0" y="20"/>
                    <a:pt x="0" y="48"/>
                  </a:cubicBezTo>
                  <a:cubicBezTo>
                    <a:pt x="0" y="75"/>
                    <a:pt x="19" y="95"/>
                    <a:pt x="47" y="95"/>
                  </a:cubicBezTo>
                  <a:cubicBezTo>
                    <a:pt x="71" y="95"/>
                    <a:pt x="85" y="81"/>
                    <a:pt x="85" y="74"/>
                  </a:cubicBezTo>
                  <a:cubicBezTo>
                    <a:pt x="85" y="68"/>
                    <a:pt x="79" y="65"/>
                    <a:pt x="77" y="65"/>
                  </a:cubicBezTo>
                  <a:cubicBezTo>
                    <a:pt x="76" y="65"/>
                    <a:pt x="76" y="66"/>
                    <a:pt x="75" y="66"/>
                  </a:cubicBezTo>
                  <a:cubicBezTo>
                    <a:pt x="71" y="73"/>
                    <a:pt x="64" y="81"/>
                    <a:pt x="47" y="81"/>
                  </a:cubicBezTo>
                  <a:cubicBezTo>
                    <a:pt x="30" y="81"/>
                    <a:pt x="17" y="69"/>
                    <a:pt x="15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5" y="52"/>
                    <a:pt x="88" y="52"/>
                    <a:pt x="88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18"/>
                    <a:pt x="71" y="0"/>
                    <a:pt x="46" y="0"/>
                  </a:cubicBezTo>
                  <a:close/>
                  <a:moveTo>
                    <a:pt x="46" y="14"/>
                  </a:moveTo>
                  <a:cubicBezTo>
                    <a:pt x="60" y="14"/>
                    <a:pt x="70" y="23"/>
                    <a:pt x="72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24"/>
                    <a:pt x="31" y="14"/>
                    <a:pt x="46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7874000" y="6319838"/>
              <a:ext cx="155575" cy="176213"/>
            </a:xfrm>
            <a:custGeom>
              <a:avLst/>
              <a:gdLst>
                <a:gd name="T0" fmla="*/ 48 w 83"/>
                <a:gd name="T1" fmla="*/ 0 h 94"/>
                <a:gd name="T2" fmla="*/ 20 w 83"/>
                <a:gd name="T3" fmla="*/ 13 h 94"/>
                <a:gd name="T4" fmla="*/ 8 w 83"/>
                <a:gd name="T5" fmla="*/ 2 h 94"/>
                <a:gd name="T6" fmla="*/ 0 w 83"/>
                <a:gd name="T7" fmla="*/ 5 h 94"/>
                <a:gd name="T8" fmla="*/ 0 w 83"/>
                <a:gd name="T9" fmla="*/ 83 h 94"/>
                <a:gd name="T10" fmla="*/ 9 w 83"/>
                <a:gd name="T11" fmla="*/ 94 h 94"/>
                <a:gd name="T12" fmla="*/ 11 w 83"/>
                <a:gd name="T13" fmla="*/ 94 h 94"/>
                <a:gd name="T14" fmla="*/ 21 w 83"/>
                <a:gd name="T15" fmla="*/ 83 h 94"/>
                <a:gd name="T16" fmla="*/ 21 w 83"/>
                <a:gd name="T17" fmla="*/ 33 h 94"/>
                <a:gd name="T18" fmla="*/ 44 w 83"/>
                <a:gd name="T19" fmla="*/ 19 h 94"/>
                <a:gd name="T20" fmla="*/ 62 w 83"/>
                <a:gd name="T21" fmla="*/ 41 h 94"/>
                <a:gd name="T22" fmla="*/ 62 w 83"/>
                <a:gd name="T23" fmla="*/ 83 h 94"/>
                <a:gd name="T24" fmla="*/ 72 w 83"/>
                <a:gd name="T25" fmla="*/ 94 h 94"/>
                <a:gd name="T26" fmla="*/ 74 w 83"/>
                <a:gd name="T27" fmla="*/ 94 h 94"/>
                <a:gd name="T28" fmla="*/ 83 w 83"/>
                <a:gd name="T29" fmla="*/ 83 h 94"/>
                <a:gd name="T30" fmla="*/ 83 w 83"/>
                <a:gd name="T31" fmla="*/ 39 h 94"/>
                <a:gd name="T32" fmla="*/ 48 w 83"/>
                <a:gd name="T3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94">
                  <a:moveTo>
                    <a:pt x="48" y="0"/>
                  </a:moveTo>
                  <a:cubicBezTo>
                    <a:pt x="37" y="0"/>
                    <a:pt x="27" y="5"/>
                    <a:pt x="20" y="13"/>
                  </a:cubicBezTo>
                  <a:cubicBezTo>
                    <a:pt x="19" y="4"/>
                    <a:pt x="13" y="2"/>
                    <a:pt x="8" y="2"/>
                  </a:cubicBezTo>
                  <a:cubicBezTo>
                    <a:pt x="5" y="2"/>
                    <a:pt x="0" y="3"/>
                    <a:pt x="0" y="5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0"/>
                    <a:pt x="3" y="94"/>
                    <a:pt x="9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8" y="94"/>
                    <a:pt x="21" y="90"/>
                    <a:pt x="21" y="8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6" y="25"/>
                    <a:pt x="34" y="19"/>
                    <a:pt x="44" y="19"/>
                  </a:cubicBezTo>
                  <a:cubicBezTo>
                    <a:pt x="55" y="19"/>
                    <a:pt x="62" y="28"/>
                    <a:pt x="62" y="41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2" y="90"/>
                    <a:pt x="65" y="94"/>
                    <a:pt x="72" y="94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80" y="94"/>
                    <a:pt x="83" y="90"/>
                    <a:pt x="83" y="8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3" y="15"/>
                    <a:pt x="70" y="0"/>
                    <a:pt x="48" y="0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8221663" y="6321425"/>
              <a:ext cx="233362" cy="174625"/>
            </a:xfrm>
            <a:custGeom>
              <a:avLst/>
              <a:gdLst>
                <a:gd name="T0" fmla="*/ 124 w 125"/>
                <a:gd name="T1" fmla="*/ 5 h 93"/>
                <a:gd name="T2" fmla="*/ 113 w 125"/>
                <a:gd name="T3" fmla="*/ 0 h 93"/>
                <a:gd name="T4" fmla="*/ 102 w 125"/>
                <a:gd name="T5" fmla="*/ 11 h 93"/>
                <a:gd name="T6" fmla="*/ 90 w 125"/>
                <a:gd name="T7" fmla="*/ 65 h 93"/>
                <a:gd name="T8" fmla="*/ 76 w 125"/>
                <a:gd name="T9" fmla="*/ 19 h 93"/>
                <a:gd name="T10" fmla="*/ 64 w 125"/>
                <a:gd name="T11" fmla="*/ 12 h 93"/>
                <a:gd name="T12" fmla="*/ 51 w 125"/>
                <a:gd name="T13" fmla="*/ 19 h 93"/>
                <a:gd name="T14" fmla="*/ 36 w 125"/>
                <a:gd name="T15" fmla="*/ 66 h 93"/>
                <a:gd name="T16" fmla="*/ 24 w 125"/>
                <a:gd name="T17" fmla="*/ 11 h 93"/>
                <a:gd name="T18" fmla="*/ 13 w 125"/>
                <a:gd name="T19" fmla="*/ 0 h 93"/>
                <a:gd name="T20" fmla="*/ 1 w 125"/>
                <a:gd name="T21" fmla="*/ 5 h 93"/>
                <a:gd name="T22" fmla="*/ 1 w 125"/>
                <a:gd name="T23" fmla="*/ 8 h 93"/>
                <a:gd name="T24" fmla="*/ 22 w 125"/>
                <a:gd name="T25" fmla="*/ 86 h 93"/>
                <a:gd name="T26" fmla="*/ 35 w 125"/>
                <a:gd name="T27" fmla="*/ 93 h 93"/>
                <a:gd name="T28" fmla="*/ 47 w 125"/>
                <a:gd name="T29" fmla="*/ 85 h 93"/>
                <a:gd name="T30" fmla="*/ 63 w 125"/>
                <a:gd name="T31" fmla="*/ 38 h 93"/>
                <a:gd name="T32" fmla="*/ 78 w 125"/>
                <a:gd name="T33" fmla="*/ 85 h 93"/>
                <a:gd name="T34" fmla="*/ 91 w 125"/>
                <a:gd name="T35" fmla="*/ 93 h 93"/>
                <a:gd name="T36" fmla="*/ 104 w 125"/>
                <a:gd name="T37" fmla="*/ 86 h 93"/>
                <a:gd name="T38" fmla="*/ 125 w 125"/>
                <a:gd name="T39" fmla="*/ 8 h 93"/>
                <a:gd name="T40" fmla="*/ 124 w 125"/>
                <a:gd name="T41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93">
                  <a:moveTo>
                    <a:pt x="124" y="5"/>
                  </a:moveTo>
                  <a:cubicBezTo>
                    <a:pt x="123" y="4"/>
                    <a:pt x="118" y="0"/>
                    <a:pt x="113" y="0"/>
                  </a:cubicBezTo>
                  <a:cubicBezTo>
                    <a:pt x="111" y="0"/>
                    <a:pt x="104" y="1"/>
                    <a:pt x="102" y="11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5" y="14"/>
                    <a:pt x="71" y="12"/>
                    <a:pt x="64" y="12"/>
                  </a:cubicBezTo>
                  <a:cubicBezTo>
                    <a:pt x="56" y="12"/>
                    <a:pt x="52" y="14"/>
                    <a:pt x="51" y="19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2" y="1"/>
                    <a:pt x="16" y="0"/>
                    <a:pt x="13" y="0"/>
                  </a:cubicBezTo>
                  <a:cubicBezTo>
                    <a:pt x="8" y="0"/>
                    <a:pt x="3" y="3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4" y="92"/>
                    <a:pt x="29" y="93"/>
                    <a:pt x="35" y="93"/>
                  </a:cubicBezTo>
                  <a:cubicBezTo>
                    <a:pt x="42" y="93"/>
                    <a:pt x="46" y="91"/>
                    <a:pt x="47" y="85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80" y="91"/>
                    <a:pt x="83" y="93"/>
                    <a:pt x="91" y="93"/>
                  </a:cubicBezTo>
                  <a:cubicBezTo>
                    <a:pt x="97" y="93"/>
                    <a:pt x="102" y="92"/>
                    <a:pt x="104" y="86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5" y="6"/>
                    <a:pt x="125" y="6"/>
                    <a:pt x="124" y="5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8043863" y="6338888"/>
              <a:ext cx="176212" cy="157163"/>
            </a:xfrm>
            <a:custGeom>
              <a:avLst/>
              <a:gdLst>
                <a:gd name="T0" fmla="*/ 90 w 94"/>
                <a:gd name="T1" fmla="*/ 15 h 84"/>
                <a:gd name="T2" fmla="*/ 87 w 94"/>
                <a:gd name="T3" fmla="*/ 9 h 84"/>
                <a:gd name="T4" fmla="*/ 81 w 94"/>
                <a:gd name="T5" fmla="*/ 4 h 84"/>
                <a:gd name="T6" fmla="*/ 66 w 94"/>
                <a:gd name="T7" fmla="*/ 9 h 84"/>
                <a:gd name="T8" fmla="*/ 66 w 94"/>
                <a:gd name="T9" fmla="*/ 13 h 84"/>
                <a:gd name="T10" fmla="*/ 69 w 94"/>
                <a:gd name="T11" fmla="*/ 18 h 84"/>
                <a:gd name="T12" fmla="*/ 71 w 94"/>
                <a:gd name="T13" fmla="*/ 22 h 84"/>
                <a:gd name="T14" fmla="*/ 74 w 94"/>
                <a:gd name="T15" fmla="*/ 36 h 84"/>
                <a:gd name="T16" fmla="*/ 47 w 94"/>
                <a:gd name="T17" fmla="*/ 65 h 84"/>
                <a:gd name="T18" fmla="*/ 20 w 94"/>
                <a:gd name="T19" fmla="*/ 36 h 84"/>
                <a:gd name="T20" fmla="*/ 23 w 94"/>
                <a:gd name="T21" fmla="*/ 21 h 84"/>
                <a:gd name="T22" fmla="*/ 26 w 94"/>
                <a:gd name="T23" fmla="*/ 17 h 84"/>
                <a:gd name="T24" fmla="*/ 28 w 94"/>
                <a:gd name="T25" fmla="*/ 13 h 84"/>
                <a:gd name="T26" fmla="*/ 28 w 94"/>
                <a:gd name="T27" fmla="*/ 9 h 84"/>
                <a:gd name="T28" fmla="*/ 13 w 94"/>
                <a:gd name="T29" fmla="*/ 4 h 84"/>
                <a:gd name="T30" fmla="*/ 6 w 94"/>
                <a:gd name="T31" fmla="*/ 11 h 84"/>
                <a:gd name="T32" fmla="*/ 4 w 94"/>
                <a:gd name="T33" fmla="*/ 14 h 84"/>
                <a:gd name="T34" fmla="*/ 0 w 94"/>
                <a:gd name="T35" fmla="*/ 36 h 84"/>
                <a:gd name="T36" fmla="*/ 47 w 94"/>
                <a:gd name="T37" fmla="*/ 84 h 84"/>
                <a:gd name="T38" fmla="*/ 94 w 94"/>
                <a:gd name="T39" fmla="*/ 36 h 84"/>
                <a:gd name="T40" fmla="*/ 90 w 94"/>
                <a:gd name="T41" fmla="*/ 1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84">
                  <a:moveTo>
                    <a:pt x="90" y="15"/>
                  </a:moveTo>
                  <a:cubicBezTo>
                    <a:pt x="89" y="13"/>
                    <a:pt x="88" y="11"/>
                    <a:pt x="87" y="9"/>
                  </a:cubicBezTo>
                  <a:cubicBezTo>
                    <a:pt x="85" y="7"/>
                    <a:pt x="83" y="5"/>
                    <a:pt x="81" y="4"/>
                  </a:cubicBezTo>
                  <a:cubicBezTo>
                    <a:pt x="75" y="0"/>
                    <a:pt x="68" y="6"/>
                    <a:pt x="66" y="9"/>
                  </a:cubicBezTo>
                  <a:cubicBezTo>
                    <a:pt x="65" y="11"/>
                    <a:pt x="65" y="12"/>
                    <a:pt x="66" y="13"/>
                  </a:cubicBezTo>
                  <a:cubicBezTo>
                    <a:pt x="67" y="15"/>
                    <a:pt x="68" y="17"/>
                    <a:pt x="69" y="18"/>
                  </a:cubicBezTo>
                  <a:cubicBezTo>
                    <a:pt x="70" y="19"/>
                    <a:pt x="70" y="20"/>
                    <a:pt x="71" y="22"/>
                  </a:cubicBezTo>
                  <a:cubicBezTo>
                    <a:pt x="73" y="26"/>
                    <a:pt x="74" y="31"/>
                    <a:pt x="74" y="36"/>
                  </a:cubicBezTo>
                  <a:cubicBezTo>
                    <a:pt x="74" y="53"/>
                    <a:pt x="63" y="65"/>
                    <a:pt x="47" y="65"/>
                  </a:cubicBezTo>
                  <a:cubicBezTo>
                    <a:pt x="32" y="65"/>
                    <a:pt x="20" y="53"/>
                    <a:pt x="20" y="36"/>
                  </a:cubicBezTo>
                  <a:cubicBezTo>
                    <a:pt x="20" y="31"/>
                    <a:pt x="21" y="26"/>
                    <a:pt x="23" y="21"/>
                  </a:cubicBezTo>
                  <a:cubicBezTo>
                    <a:pt x="24" y="20"/>
                    <a:pt x="25" y="18"/>
                    <a:pt x="26" y="17"/>
                  </a:cubicBezTo>
                  <a:cubicBezTo>
                    <a:pt x="27" y="16"/>
                    <a:pt x="27" y="14"/>
                    <a:pt x="28" y="13"/>
                  </a:cubicBezTo>
                  <a:cubicBezTo>
                    <a:pt x="29" y="12"/>
                    <a:pt x="29" y="11"/>
                    <a:pt x="28" y="9"/>
                  </a:cubicBezTo>
                  <a:cubicBezTo>
                    <a:pt x="26" y="6"/>
                    <a:pt x="19" y="0"/>
                    <a:pt x="13" y="4"/>
                  </a:cubicBezTo>
                  <a:cubicBezTo>
                    <a:pt x="11" y="5"/>
                    <a:pt x="8" y="8"/>
                    <a:pt x="6" y="11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1" y="21"/>
                    <a:pt x="0" y="28"/>
                    <a:pt x="0" y="36"/>
                  </a:cubicBezTo>
                  <a:cubicBezTo>
                    <a:pt x="0" y="64"/>
                    <a:pt x="19" y="84"/>
                    <a:pt x="47" y="84"/>
                  </a:cubicBezTo>
                  <a:cubicBezTo>
                    <a:pt x="75" y="84"/>
                    <a:pt x="94" y="64"/>
                    <a:pt x="94" y="36"/>
                  </a:cubicBezTo>
                  <a:cubicBezTo>
                    <a:pt x="94" y="28"/>
                    <a:pt x="93" y="21"/>
                    <a:pt x="90" y="15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8115300" y="6316662"/>
              <a:ext cx="34925" cy="109538"/>
            </a:xfrm>
            <a:custGeom>
              <a:avLst/>
              <a:gdLst>
                <a:gd name="T0" fmla="*/ 10 w 19"/>
                <a:gd name="T1" fmla="*/ 0 h 59"/>
                <a:gd name="T2" fmla="*/ 8 w 19"/>
                <a:gd name="T3" fmla="*/ 0 h 59"/>
                <a:gd name="T4" fmla="*/ 0 w 19"/>
                <a:gd name="T5" fmla="*/ 11 h 59"/>
                <a:gd name="T6" fmla="*/ 0 w 19"/>
                <a:gd name="T7" fmla="*/ 48 h 59"/>
                <a:gd name="T8" fmla="*/ 8 w 19"/>
                <a:gd name="T9" fmla="*/ 59 h 59"/>
                <a:gd name="T10" fmla="*/ 10 w 19"/>
                <a:gd name="T11" fmla="*/ 59 h 59"/>
                <a:gd name="T12" fmla="*/ 19 w 19"/>
                <a:gd name="T13" fmla="*/ 48 h 59"/>
                <a:gd name="T14" fmla="*/ 19 w 19"/>
                <a:gd name="T15" fmla="*/ 11 h 59"/>
                <a:gd name="T16" fmla="*/ 10 w 19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59">
                  <a:moveTo>
                    <a:pt x="1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1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5"/>
                    <a:pt x="3" y="59"/>
                    <a:pt x="8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5" y="59"/>
                    <a:pt x="19" y="55"/>
                    <a:pt x="19" y="4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4"/>
                    <a:pt x="15" y="0"/>
                    <a:pt x="10" y="0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8466138" y="6324600"/>
              <a:ext cx="28575" cy="26988"/>
            </a:xfrm>
            <a:custGeom>
              <a:avLst/>
              <a:gdLst>
                <a:gd name="T0" fmla="*/ 0 w 15"/>
                <a:gd name="T1" fmla="*/ 5 h 15"/>
                <a:gd name="T2" fmla="*/ 2 w 15"/>
                <a:gd name="T3" fmla="*/ 2 h 15"/>
                <a:gd name="T4" fmla="*/ 4 w 15"/>
                <a:gd name="T5" fmla="*/ 1 h 15"/>
                <a:gd name="T6" fmla="*/ 7 w 15"/>
                <a:gd name="T7" fmla="*/ 0 h 15"/>
                <a:gd name="T8" fmla="*/ 10 w 15"/>
                <a:gd name="T9" fmla="*/ 1 h 15"/>
                <a:gd name="T10" fmla="*/ 13 w 15"/>
                <a:gd name="T11" fmla="*/ 2 h 15"/>
                <a:gd name="T12" fmla="*/ 14 w 15"/>
                <a:gd name="T13" fmla="*/ 5 h 15"/>
                <a:gd name="T14" fmla="*/ 15 w 15"/>
                <a:gd name="T15" fmla="*/ 8 h 15"/>
                <a:gd name="T16" fmla="*/ 14 w 15"/>
                <a:gd name="T17" fmla="*/ 11 h 15"/>
                <a:gd name="T18" fmla="*/ 13 w 15"/>
                <a:gd name="T19" fmla="*/ 13 h 15"/>
                <a:gd name="T20" fmla="*/ 10 w 15"/>
                <a:gd name="T21" fmla="*/ 15 h 15"/>
                <a:gd name="T22" fmla="*/ 7 w 15"/>
                <a:gd name="T23" fmla="*/ 15 h 15"/>
                <a:gd name="T24" fmla="*/ 4 w 15"/>
                <a:gd name="T25" fmla="*/ 15 h 15"/>
                <a:gd name="T26" fmla="*/ 2 w 15"/>
                <a:gd name="T27" fmla="*/ 13 h 15"/>
                <a:gd name="T28" fmla="*/ 0 w 15"/>
                <a:gd name="T29" fmla="*/ 11 h 15"/>
                <a:gd name="T30" fmla="*/ 0 w 15"/>
                <a:gd name="T31" fmla="*/ 8 h 15"/>
                <a:gd name="T32" fmla="*/ 0 w 15"/>
                <a:gd name="T33" fmla="*/ 5 h 15"/>
                <a:gd name="T34" fmla="*/ 2 w 15"/>
                <a:gd name="T35" fmla="*/ 10 h 15"/>
                <a:gd name="T36" fmla="*/ 3 w 15"/>
                <a:gd name="T37" fmla="*/ 12 h 15"/>
                <a:gd name="T38" fmla="*/ 5 w 15"/>
                <a:gd name="T39" fmla="*/ 13 h 15"/>
                <a:gd name="T40" fmla="*/ 7 w 15"/>
                <a:gd name="T41" fmla="*/ 14 h 15"/>
                <a:gd name="T42" fmla="*/ 9 w 15"/>
                <a:gd name="T43" fmla="*/ 13 h 15"/>
                <a:gd name="T44" fmla="*/ 11 w 15"/>
                <a:gd name="T45" fmla="*/ 12 h 15"/>
                <a:gd name="T46" fmla="*/ 13 w 15"/>
                <a:gd name="T47" fmla="*/ 10 h 15"/>
                <a:gd name="T48" fmla="*/ 13 w 15"/>
                <a:gd name="T49" fmla="*/ 8 h 15"/>
                <a:gd name="T50" fmla="*/ 13 w 15"/>
                <a:gd name="T51" fmla="*/ 5 h 15"/>
                <a:gd name="T52" fmla="*/ 11 w 15"/>
                <a:gd name="T53" fmla="*/ 3 h 15"/>
                <a:gd name="T54" fmla="*/ 9 w 15"/>
                <a:gd name="T55" fmla="*/ 2 h 15"/>
                <a:gd name="T56" fmla="*/ 7 w 15"/>
                <a:gd name="T57" fmla="*/ 2 h 15"/>
                <a:gd name="T58" fmla="*/ 5 w 15"/>
                <a:gd name="T59" fmla="*/ 2 h 15"/>
                <a:gd name="T60" fmla="*/ 3 w 15"/>
                <a:gd name="T61" fmla="*/ 3 h 15"/>
                <a:gd name="T62" fmla="*/ 2 w 15"/>
                <a:gd name="T63" fmla="*/ 5 h 15"/>
                <a:gd name="T64" fmla="*/ 2 w 15"/>
                <a:gd name="T65" fmla="*/ 8 h 15"/>
                <a:gd name="T66" fmla="*/ 2 w 15"/>
                <a:gd name="T67" fmla="*/ 10 h 15"/>
                <a:gd name="T68" fmla="*/ 7 w 15"/>
                <a:gd name="T69" fmla="*/ 3 h 15"/>
                <a:gd name="T70" fmla="*/ 10 w 15"/>
                <a:gd name="T71" fmla="*/ 4 h 15"/>
                <a:gd name="T72" fmla="*/ 11 w 15"/>
                <a:gd name="T73" fmla="*/ 6 h 15"/>
                <a:gd name="T74" fmla="*/ 11 w 15"/>
                <a:gd name="T75" fmla="*/ 7 h 15"/>
                <a:gd name="T76" fmla="*/ 10 w 15"/>
                <a:gd name="T77" fmla="*/ 8 h 15"/>
                <a:gd name="T78" fmla="*/ 9 w 15"/>
                <a:gd name="T79" fmla="*/ 8 h 15"/>
                <a:gd name="T80" fmla="*/ 9 w 15"/>
                <a:gd name="T81" fmla="*/ 8 h 15"/>
                <a:gd name="T82" fmla="*/ 11 w 15"/>
                <a:gd name="T83" fmla="*/ 12 h 15"/>
                <a:gd name="T84" fmla="*/ 9 w 15"/>
                <a:gd name="T85" fmla="*/ 12 h 15"/>
                <a:gd name="T86" fmla="*/ 7 w 15"/>
                <a:gd name="T87" fmla="*/ 8 h 15"/>
                <a:gd name="T88" fmla="*/ 6 w 15"/>
                <a:gd name="T89" fmla="*/ 8 h 15"/>
                <a:gd name="T90" fmla="*/ 6 w 15"/>
                <a:gd name="T91" fmla="*/ 12 h 15"/>
                <a:gd name="T92" fmla="*/ 4 w 15"/>
                <a:gd name="T93" fmla="*/ 12 h 15"/>
                <a:gd name="T94" fmla="*/ 4 w 15"/>
                <a:gd name="T95" fmla="*/ 3 h 15"/>
                <a:gd name="T96" fmla="*/ 7 w 15"/>
                <a:gd name="T97" fmla="*/ 3 h 15"/>
                <a:gd name="T98" fmla="*/ 7 w 15"/>
                <a:gd name="T99" fmla="*/ 7 h 15"/>
                <a:gd name="T100" fmla="*/ 9 w 15"/>
                <a:gd name="T101" fmla="*/ 7 h 15"/>
                <a:gd name="T102" fmla="*/ 9 w 15"/>
                <a:gd name="T103" fmla="*/ 6 h 15"/>
                <a:gd name="T104" fmla="*/ 9 w 15"/>
                <a:gd name="T105" fmla="*/ 5 h 15"/>
                <a:gd name="T106" fmla="*/ 9 w 15"/>
                <a:gd name="T107" fmla="*/ 5 h 15"/>
                <a:gd name="T108" fmla="*/ 8 w 15"/>
                <a:gd name="T109" fmla="*/ 5 h 15"/>
                <a:gd name="T110" fmla="*/ 7 w 15"/>
                <a:gd name="T111" fmla="*/ 5 h 15"/>
                <a:gd name="T112" fmla="*/ 6 w 15"/>
                <a:gd name="T113" fmla="*/ 5 h 15"/>
                <a:gd name="T114" fmla="*/ 6 w 15"/>
                <a:gd name="T115" fmla="*/ 7 h 15"/>
                <a:gd name="T116" fmla="*/ 7 w 15"/>
                <a:gd name="T1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15">
                  <a:moveTo>
                    <a:pt x="0" y="5"/>
                  </a:move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1" y="1"/>
                    <a:pt x="12" y="2"/>
                    <a:pt x="13" y="2"/>
                  </a:cubicBezTo>
                  <a:cubicBezTo>
                    <a:pt x="13" y="3"/>
                    <a:pt x="14" y="4"/>
                    <a:pt x="14" y="5"/>
                  </a:cubicBezTo>
                  <a:cubicBezTo>
                    <a:pt x="15" y="6"/>
                    <a:pt x="15" y="7"/>
                    <a:pt x="15" y="8"/>
                  </a:cubicBezTo>
                  <a:cubicBezTo>
                    <a:pt x="15" y="9"/>
                    <a:pt x="15" y="10"/>
                    <a:pt x="14" y="11"/>
                  </a:cubicBezTo>
                  <a:cubicBezTo>
                    <a:pt x="14" y="12"/>
                    <a:pt x="13" y="13"/>
                    <a:pt x="13" y="13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3" y="14"/>
                    <a:pt x="3" y="14"/>
                    <a:pt x="2" y="13"/>
                  </a:cubicBezTo>
                  <a:cubicBezTo>
                    <a:pt x="1" y="13"/>
                    <a:pt x="1" y="12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lose/>
                  <a:moveTo>
                    <a:pt x="2" y="10"/>
                  </a:moveTo>
                  <a:cubicBezTo>
                    <a:pt x="2" y="11"/>
                    <a:pt x="3" y="11"/>
                    <a:pt x="3" y="12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6" y="13"/>
                    <a:pt x="6" y="14"/>
                    <a:pt x="7" y="14"/>
                  </a:cubicBezTo>
                  <a:cubicBezTo>
                    <a:pt x="8" y="14"/>
                    <a:pt x="9" y="13"/>
                    <a:pt x="9" y="13"/>
                  </a:cubicBezTo>
                  <a:cubicBezTo>
                    <a:pt x="10" y="13"/>
                    <a:pt x="11" y="12"/>
                    <a:pt x="11" y="12"/>
                  </a:cubicBezTo>
                  <a:cubicBezTo>
                    <a:pt x="12" y="11"/>
                    <a:pt x="12" y="11"/>
                    <a:pt x="13" y="10"/>
                  </a:cubicBezTo>
                  <a:cubicBezTo>
                    <a:pt x="13" y="9"/>
                    <a:pt x="13" y="9"/>
                    <a:pt x="13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3"/>
                    <a:pt x="10" y="3"/>
                    <a:pt x="9" y="2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2" y="6"/>
                    <a:pt x="2" y="7"/>
                    <a:pt x="2" y="8"/>
                  </a:cubicBezTo>
                  <a:cubicBezTo>
                    <a:pt x="2" y="9"/>
                    <a:pt x="2" y="9"/>
                    <a:pt x="2" y="10"/>
                  </a:cubicBezTo>
                  <a:close/>
                  <a:moveTo>
                    <a:pt x="7" y="3"/>
                  </a:moveTo>
                  <a:cubicBezTo>
                    <a:pt x="9" y="3"/>
                    <a:pt x="9" y="4"/>
                    <a:pt x="10" y="4"/>
                  </a:cubicBezTo>
                  <a:cubicBezTo>
                    <a:pt x="10" y="4"/>
                    <a:pt x="11" y="5"/>
                    <a:pt x="11" y="6"/>
                  </a:cubicBezTo>
                  <a:cubicBezTo>
                    <a:pt x="11" y="6"/>
                    <a:pt x="11" y="7"/>
                    <a:pt x="11" y="7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7" y="3"/>
                  </a:lnTo>
                  <a:close/>
                  <a:moveTo>
                    <a:pt x="7" y="7"/>
                  </a:moveTo>
                  <a:cubicBezTo>
                    <a:pt x="8" y="7"/>
                    <a:pt x="8" y="7"/>
                    <a:pt x="9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7"/>
                    <a:pt x="6" y="7"/>
                    <a:pt x="6" y="7"/>
                  </a:cubicBezTo>
                  <a:lnTo>
                    <a:pt x="7" y="7"/>
                  </a:ln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84968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1" y="0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/>
          <a:lstStyle>
            <a:lvl1pPr algn="r">
              <a:defRPr sz="1200"/>
            </a:lvl1pPr>
          </a:lstStyle>
          <a:p>
            <a:fld id="{546148A2-A49E-4B44-80FB-1D231F249F30}" type="datetimeFigureOut">
              <a:rPr lang="en-US" smtClean="0"/>
              <a:pPr/>
              <a:t>4/30/18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19138"/>
            <a:ext cx="63976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250" tIns="48626" rIns="97250" bIns="4862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4560570"/>
            <a:ext cx="6400800" cy="4320540"/>
          </a:xfrm>
          <a:prstGeom prst="rect">
            <a:avLst/>
          </a:prstGeom>
        </p:spPr>
        <p:txBody>
          <a:bodyPr vert="horz" lIns="97250" tIns="48626" rIns="97250" bIns="48626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119474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1" y="9119474"/>
            <a:ext cx="3169920" cy="480060"/>
          </a:xfrm>
          <a:prstGeom prst="rect">
            <a:avLst/>
          </a:prstGeom>
        </p:spPr>
        <p:txBody>
          <a:bodyPr vert="horz" lIns="97250" tIns="48626" rIns="97250" bIns="48626" rtlCol="0" anchor="b"/>
          <a:lstStyle>
            <a:lvl1pPr algn="r">
              <a:defRPr sz="1200"/>
            </a:lvl1pPr>
          </a:lstStyle>
          <a:p>
            <a:fld id="{074299CD-3469-7241-AD37-C0E01E3A61D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2996098" y="9319281"/>
            <a:ext cx="1338853" cy="148763"/>
            <a:chOff x="6880226" y="6316662"/>
            <a:chExt cx="1614487" cy="179389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6880226" y="6318250"/>
              <a:ext cx="138112" cy="177800"/>
            </a:xfrm>
            <a:custGeom>
              <a:avLst/>
              <a:gdLst>
                <a:gd name="T0" fmla="*/ 40 w 74"/>
                <a:gd name="T1" fmla="*/ 40 h 95"/>
                <a:gd name="T2" fmla="*/ 17 w 74"/>
                <a:gd name="T3" fmla="*/ 26 h 95"/>
                <a:gd name="T4" fmla="*/ 38 w 74"/>
                <a:gd name="T5" fmla="*/ 13 h 95"/>
                <a:gd name="T6" fmla="*/ 62 w 74"/>
                <a:gd name="T7" fmla="*/ 25 h 95"/>
                <a:gd name="T8" fmla="*/ 63 w 74"/>
                <a:gd name="T9" fmla="*/ 26 h 95"/>
                <a:gd name="T10" fmla="*/ 64 w 74"/>
                <a:gd name="T11" fmla="*/ 26 h 95"/>
                <a:gd name="T12" fmla="*/ 72 w 74"/>
                <a:gd name="T13" fmla="*/ 18 h 95"/>
                <a:gd name="T14" fmla="*/ 38 w 74"/>
                <a:gd name="T15" fmla="*/ 0 h 95"/>
                <a:gd name="T16" fmla="*/ 3 w 74"/>
                <a:gd name="T17" fmla="*/ 28 h 95"/>
                <a:gd name="T18" fmla="*/ 34 w 74"/>
                <a:gd name="T19" fmla="*/ 54 h 95"/>
                <a:gd name="T20" fmla="*/ 59 w 74"/>
                <a:gd name="T21" fmla="*/ 68 h 95"/>
                <a:gd name="T22" fmla="*/ 38 w 74"/>
                <a:gd name="T23" fmla="*/ 81 h 95"/>
                <a:gd name="T24" fmla="*/ 9 w 74"/>
                <a:gd name="T25" fmla="*/ 68 h 95"/>
                <a:gd name="T26" fmla="*/ 9 w 74"/>
                <a:gd name="T27" fmla="*/ 67 h 95"/>
                <a:gd name="T28" fmla="*/ 8 w 74"/>
                <a:gd name="T29" fmla="*/ 67 h 95"/>
                <a:gd name="T30" fmla="*/ 0 w 74"/>
                <a:gd name="T31" fmla="*/ 75 h 95"/>
                <a:gd name="T32" fmla="*/ 38 w 74"/>
                <a:gd name="T33" fmla="*/ 95 h 95"/>
                <a:gd name="T34" fmla="*/ 74 w 74"/>
                <a:gd name="T35" fmla="*/ 67 h 95"/>
                <a:gd name="T36" fmla="*/ 40 w 74"/>
                <a:gd name="T37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95">
                  <a:moveTo>
                    <a:pt x="40" y="40"/>
                  </a:moveTo>
                  <a:cubicBezTo>
                    <a:pt x="24" y="37"/>
                    <a:pt x="17" y="34"/>
                    <a:pt x="17" y="26"/>
                  </a:cubicBezTo>
                  <a:cubicBezTo>
                    <a:pt x="17" y="18"/>
                    <a:pt x="25" y="13"/>
                    <a:pt x="38" y="13"/>
                  </a:cubicBezTo>
                  <a:cubicBezTo>
                    <a:pt x="48" y="13"/>
                    <a:pt x="57" y="18"/>
                    <a:pt x="62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6" y="26"/>
                    <a:pt x="72" y="23"/>
                    <a:pt x="72" y="18"/>
                  </a:cubicBezTo>
                  <a:cubicBezTo>
                    <a:pt x="72" y="11"/>
                    <a:pt x="60" y="0"/>
                    <a:pt x="38" y="0"/>
                  </a:cubicBezTo>
                  <a:cubicBezTo>
                    <a:pt x="17" y="0"/>
                    <a:pt x="3" y="11"/>
                    <a:pt x="3" y="28"/>
                  </a:cubicBezTo>
                  <a:cubicBezTo>
                    <a:pt x="3" y="47"/>
                    <a:pt x="21" y="51"/>
                    <a:pt x="34" y="54"/>
                  </a:cubicBezTo>
                  <a:cubicBezTo>
                    <a:pt x="51" y="57"/>
                    <a:pt x="59" y="59"/>
                    <a:pt x="59" y="68"/>
                  </a:cubicBezTo>
                  <a:cubicBezTo>
                    <a:pt x="59" y="77"/>
                    <a:pt x="51" y="81"/>
                    <a:pt x="38" y="81"/>
                  </a:cubicBezTo>
                  <a:cubicBezTo>
                    <a:pt x="25" y="81"/>
                    <a:pt x="16" y="77"/>
                    <a:pt x="9" y="68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6" y="67"/>
                    <a:pt x="0" y="70"/>
                    <a:pt x="0" y="75"/>
                  </a:cubicBezTo>
                  <a:cubicBezTo>
                    <a:pt x="0" y="84"/>
                    <a:pt x="14" y="95"/>
                    <a:pt x="38" y="95"/>
                  </a:cubicBezTo>
                  <a:cubicBezTo>
                    <a:pt x="60" y="95"/>
                    <a:pt x="74" y="84"/>
                    <a:pt x="74" y="67"/>
                  </a:cubicBezTo>
                  <a:cubicBezTo>
                    <a:pt x="74" y="47"/>
                    <a:pt x="55" y="43"/>
                    <a:pt x="40" y="4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7029450" y="6318250"/>
              <a:ext cx="165100" cy="177800"/>
            </a:xfrm>
            <a:custGeom>
              <a:avLst/>
              <a:gdLst>
                <a:gd name="T0" fmla="*/ 45 w 88"/>
                <a:gd name="T1" fmla="*/ 0 h 95"/>
                <a:gd name="T2" fmla="*/ 0 w 88"/>
                <a:gd name="T3" fmla="*/ 48 h 95"/>
                <a:gd name="T4" fmla="*/ 46 w 88"/>
                <a:gd name="T5" fmla="*/ 95 h 95"/>
                <a:gd name="T6" fmla="*/ 85 w 88"/>
                <a:gd name="T7" fmla="*/ 74 h 95"/>
                <a:gd name="T8" fmla="*/ 77 w 88"/>
                <a:gd name="T9" fmla="*/ 65 h 95"/>
                <a:gd name="T10" fmla="*/ 75 w 88"/>
                <a:gd name="T11" fmla="*/ 66 h 95"/>
                <a:gd name="T12" fmla="*/ 46 w 88"/>
                <a:gd name="T13" fmla="*/ 81 h 95"/>
                <a:gd name="T14" fmla="*/ 15 w 88"/>
                <a:gd name="T15" fmla="*/ 52 h 95"/>
                <a:gd name="T16" fmla="*/ 81 w 88"/>
                <a:gd name="T17" fmla="*/ 52 h 95"/>
                <a:gd name="T18" fmla="*/ 88 w 88"/>
                <a:gd name="T19" fmla="*/ 47 h 95"/>
                <a:gd name="T20" fmla="*/ 88 w 88"/>
                <a:gd name="T21" fmla="*/ 46 h 95"/>
                <a:gd name="T22" fmla="*/ 45 w 88"/>
                <a:gd name="T23" fmla="*/ 0 h 95"/>
                <a:gd name="T24" fmla="*/ 45 w 88"/>
                <a:gd name="T25" fmla="*/ 14 h 95"/>
                <a:gd name="T26" fmla="*/ 72 w 88"/>
                <a:gd name="T27" fmla="*/ 39 h 95"/>
                <a:gd name="T28" fmla="*/ 16 w 88"/>
                <a:gd name="T29" fmla="*/ 39 h 95"/>
                <a:gd name="T30" fmla="*/ 45 w 88"/>
                <a:gd name="T3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5">
                  <a:moveTo>
                    <a:pt x="45" y="0"/>
                  </a:moveTo>
                  <a:cubicBezTo>
                    <a:pt x="19" y="0"/>
                    <a:pt x="0" y="20"/>
                    <a:pt x="0" y="48"/>
                  </a:cubicBezTo>
                  <a:cubicBezTo>
                    <a:pt x="0" y="75"/>
                    <a:pt x="19" y="95"/>
                    <a:pt x="46" y="95"/>
                  </a:cubicBezTo>
                  <a:cubicBezTo>
                    <a:pt x="70" y="95"/>
                    <a:pt x="85" y="81"/>
                    <a:pt x="85" y="74"/>
                  </a:cubicBezTo>
                  <a:cubicBezTo>
                    <a:pt x="85" y="68"/>
                    <a:pt x="79" y="65"/>
                    <a:pt x="77" y="65"/>
                  </a:cubicBezTo>
                  <a:cubicBezTo>
                    <a:pt x="76" y="65"/>
                    <a:pt x="75" y="66"/>
                    <a:pt x="75" y="66"/>
                  </a:cubicBezTo>
                  <a:cubicBezTo>
                    <a:pt x="70" y="73"/>
                    <a:pt x="63" y="81"/>
                    <a:pt x="46" y="81"/>
                  </a:cubicBezTo>
                  <a:cubicBezTo>
                    <a:pt x="29" y="81"/>
                    <a:pt x="17" y="69"/>
                    <a:pt x="15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4" y="52"/>
                    <a:pt x="88" y="52"/>
                    <a:pt x="88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18"/>
                    <a:pt x="71" y="0"/>
                    <a:pt x="45" y="0"/>
                  </a:cubicBezTo>
                  <a:close/>
                  <a:moveTo>
                    <a:pt x="45" y="14"/>
                  </a:moveTo>
                  <a:cubicBezTo>
                    <a:pt x="60" y="14"/>
                    <a:pt x="70" y="23"/>
                    <a:pt x="72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24"/>
                    <a:pt x="30" y="14"/>
                    <a:pt x="45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7207250" y="6319838"/>
              <a:ext cx="95250" cy="174625"/>
            </a:xfrm>
            <a:custGeom>
              <a:avLst/>
              <a:gdLst>
                <a:gd name="T0" fmla="*/ 37 w 51"/>
                <a:gd name="T1" fmla="*/ 0 h 93"/>
                <a:gd name="T2" fmla="*/ 15 w 51"/>
                <a:gd name="T3" fmla="*/ 12 h 93"/>
                <a:gd name="T4" fmla="*/ 6 w 51"/>
                <a:gd name="T5" fmla="*/ 1 h 93"/>
                <a:gd name="T6" fmla="*/ 0 w 51"/>
                <a:gd name="T7" fmla="*/ 4 h 93"/>
                <a:gd name="T8" fmla="*/ 0 w 51"/>
                <a:gd name="T9" fmla="*/ 86 h 93"/>
                <a:gd name="T10" fmla="*/ 7 w 51"/>
                <a:gd name="T11" fmla="*/ 93 h 93"/>
                <a:gd name="T12" fmla="*/ 8 w 51"/>
                <a:gd name="T13" fmla="*/ 93 h 93"/>
                <a:gd name="T14" fmla="*/ 15 w 51"/>
                <a:gd name="T15" fmla="*/ 86 h 93"/>
                <a:gd name="T16" fmla="*/ 15 w 51"/>
                <a:gd name="T17" fmla="*/ 51 h 93"/>
                <a:gd name="T18" fmla="*/ 35 w 51"/>
                <a:gd name="T19" fmla="*/ 14 h 93"/>
                <a:gd name="T20" fmla="*/ 45 w 51"/>
                <a:gd name="T21" fmla="*/ 18 h 93"/>
                <a:gd name="T22" fmla="*/ 45 w 51"/>
                <a:gd name="T23" fmla="*/ 18 h 93"/>
                <a:gd name="T24" fmla="*/ 46 w 51"/>
                <a:gd name="T25" fmla="*/ 18 h 93"/>
                <a:gd name="T26" fmla="*/ 51 w 51"/>
                <a:gd name="T27" fmla="*/ 10 h 93"/>
                <a:gd name="T28" fmla="*/ 37 w 51"/>
                <a:gd name="T2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93">
                  <a:moveTo>
                    <a:pt x="37" y="0"/>
                  </a:moveTo>
                  <a:cubicBezTo>
                    <a:pt x="27" y="0"/>
                    <a:pt x="20" y="4"/>
                    <a:pt x="15" y="12"/>
                  </a:cubicBezTo>
                  <a:cubicBezTo>
                    <a:pt x="15" y="5"/>
                    <a:pt x="11" y="1"/>
                    <a:pt x="6" y="1"/>
                  </a:cubicBezTo>
                  <a:cubicBezTo>
                    <a:pt x="4" y="1"/>
                    <a:pt x="0" y="2"/>
                    <a:pt x="0" y="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1"/>
                    <a:pt x="3" y="93"/>
                    <a:pt x="7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13" y="93"/>
                    <a:pt x="15" y="91"/>
                    <a:pt x="15" y="86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35"/>
                    <a:pt x="19" y="14"/>
                    <a:pt x="35" y="14"/>
                  </a:cubicBezTo>
                  <a:cubicBezTo>
                    <a:pt x="39" y="14"/>
                    <a:pt x="42" y="15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8" y="18"/>
                    <a:pt x="51" y="15"/>
                    <a:pt x="51" y="10"/>
                  </a:cubicBezTo>
                  <a:cubicBezTo>
                    <a:pt x="51" y="4"/>
                    <a:pt x="46" y="0"/>
                    <a:pt x="37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7312025" y="6319838"/>
              <a:ext cx="158750" cy="174625"/>
            </a:xfrm>
            <a:custGeom>
              <a:avLst/>
              <a:gdLst>
                <a:gd name="T0" fmla="*/ 77 w 85"/>
                <a:gd name="T1" fmla="*/ 0 h 93"/>
                <a:gd name="T2" fmla="*/ 67 w 85"/>
                <a:gd name="T3" fmla="*/ 10 h 93"/>
                <a:gd name="T4" fmla="*/ 42 w 85"/>
                <a:gd name="T5" fmla="*/ 74 h 93"/>
                <a:gd name="T6" fmla="*/ 18 w 85"/>
                <a:gd name="T7" fmla="*/ 10 h 93"/>
                <a:gd name="T8" fmla="*/ 7 w 85"/>
                <a:gd name="T9" fmla="*/ 0 h 93"/>
                <a:gd name="T10" fmla="*/ 1 w 85"/>
                <a:gd name="T11" fmla="*/ 3 h 93"/>
                <a:gd name="T12" fmla="*/ 0 w 85"/>
                <a:gd name="T13" fmla="*/ 6 h 93"/>
                <a:gd name="T14" fmla="*/ 32 w 85"/>
                <a:gd name="T15" fmla="*/ 87 h 93"/>
                <a:gd name="T16" fmla="*/ 42 w 85"/>
                <a:gd name="T17" fmla="*/ 93 h 93"/>
                <a:gd name="T18" fmla="*/ 52 w 85"/>
                <a:gd name="T19" fmla="*/ 87 h 93"/>
                <a:gd name="T20" fmla="*/ 84 w 85"/>
                <a:gd name="T21" fmla="*/ 6 h 93"/>
                <a:gd name="T22" fmla="*/ 84 w 85"/>
                <a:gd name="T23" fmla="*/ 3 h 93"/>
                <a:gd name="T24" fmla="*/ 77 w 85"/>
                <a:gd name="T2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93">
                  <a:moveTo>
                    <a:pt x="77" y="0"/>
                  </a:moveTo>
                  <a:cubicBezTo>
                    <a:pt x="72" y="0"/>
                    <a:pt x="70" y="3"/>
                    <a:pt x="67" y="10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5" y="2"/>
                    <a:pt x="13" y="0"/>
                    <a:pt x="7" y="0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4" y="91"/>
                    <a:pt x="35" y="93"/>
                    <a:pt x="42" y="93"/>
                  </a:cubicBezTo>
                  <a:cubicBezTo>
                    <a:pt x="49" y="93"/>
                    <a:pt x="51" y="91"/>
                    <a:pt x="52" y="87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5" y="5"/>
                    <a:pt x="84" y="4"/>
                    <a:pt x="84" y="3"/>
                  </a:cubicBezTo>
                  <a:cubicBezTo>
                    <a:pt x="83" y="3"/>
                    <a:pt x="81" y="0"/>
                    <a:pt x="77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7481888" y="6319838"/>
              <a:ext cx="26987" cy="171450"/>
            </a:xfrm>
            <a:custGeom>
              <a:avLst/>
              <a:gdLst>
                <a:gd name="T0" fmla="*/ 8 w 15"/>
                <a:gd name="T1" fmla="*/ 0 h 92"/>
                <a:gd name="T2" fmla="*/ 7 w 15"/>
                <a:gd name="T3" fmla="*/ 0 h 92"/>
                <a:gd name="T4" fmla="*/ 0 w 15"/>
                <a:gd name="T5" fmla="*/ 8 h 92"/>
                <a:gd name="T6" fmla="*/ 0 w 15"/>
                <a:gd name="T7" fmla="*/ 85 h 92"/>
                <a:gd name="T8" fmla="*/ 7 w 15"/>
                <a:gd name="T9" fmla="*/ 92 h 92"/>
                <a:gd name="T10" fmla="*/ 8 w 15"/>
                <a:gd name="T11" fmla="*/ 92 h 92"/>
                <a:gd name="T12" fmla="*/ 15 w 15"/>
                <a:gd name="T13" fmla="*/ 85 h 92"/>
                <a:gd name="T14" fmla="*/ 15 w 15"/>
                <a:gd name="T15" fmla="*/ 8 h 92"/>
                <a:gd name="T16" fmla="*/ 8 w 15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92"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2" y="0"/>
                    <a:pt x="0" y="3"/>
                    <a:pt x="0" y="8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2" y="92"/>
                    <a:pt x="7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12" y="92"/>
                    <a:pt x="15" y="90"/>
                    <a:pt x="15" y="85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3"/>
                    <a:pt x="12" y="0"/>
                    <a:pt x="8" y="0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7521575" y="6318250"/>
              <a:ext cx="160337" cy="177800"/>
            </a:xfrm>
            <a:custGeom>
              <a:avLst/>
              <a:gdLst>
                <a:gd name="T0" fmla="*/ 47 w 86"/>
                <a:gd name="T1" fmla="*/ 14 h 95"/>
                <a:gd name="T2" fmla="*/ 75 w 86"/>
                <a:gd name="T3" fmla="*/ 32 h 95"/>
                <a:gd name="T4" fmla="*/ 77 w 86"/>
                <a:gd name="T5" fmla="*/ 33 h 95"/>
                <a:gd name="T6" fmla="*/ 86 w 86"/>
                <a:gd name="T7" fmla="*/ 26 h 95"/>
                <a:gd name="T8" fmla="*/ 47 w 86"/>
                <a:gd name="T9" fmla="*/ 0 h 95"/>
                <a:gd name="T10" fmla="*/ 0 w 86"/>
                <a:gd name="T11" fmla="*/ 47 h 95"/>
                <a:gd name="T12" fmla="*/ 47 w 86"/>
                <a:gd name="T13" fmla="*/ 95 h 95"/>
                <a:gd name="T14" fmla="*/ 86 w 86"/>
                <a:gd name="T15" fmla="*/ 69 h 95"/>
                <a:gd name="T16" fmla="*/ 77 w 86"/>
                <a:gd name="T17" fmla="*/ 61 h 95"/>
                <a:gd name="T18" fmla="*/ 75 w 86"/>
                <a:gd name="T19" fmla="*/ 63 h 95"/>
                <a:gd name="T20" fmla="*/ 47 w 86"/>
                <a:gd name="T21" fmla="*/ 81 h 95"/>
                <a:gd name="T22" fmla="*/ 16 w 86"/>
                <a:gd name="T23" fmla="*/ 47 h 95"/>
                <a:gd name="T24" fmla="*/ 47 w 86"/>
                <a:gd name="T25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95">
                  <a:moveTo>
                    <a:pt x="47" y="14"/>
                  </a:moveTo>
                  <a:cubicBezTo>
                    <a:pt x="61" y="14"/>
                    <a:pt x="70" y="20"/>
                    <a:pt x="75" y="32"/>
                  </a:cubicBezTo>
                  <a:cubicBezTo>
                    <a:pt x="75" y="33"/>
                    <a:pt x="76" y="33"/>
                    <a:pt x="77" y="33"/>
                  </a:cubicBezTo>
                  <a:cubicBezTo>
                    <a:pt x="80" y="33"/>
                    <a:pt x="86" y="31"/>
                    <a:pt x="86" y="26"/>
                  </a:cubicBezTo>
                  <a:cubicBezTo>
                    <a:pt x="86" y="16"/>
                    <a:pt x="73" y="0"/>
                    <a:pt x="47" y="0"/>
                  </a:cubicBezTo>
                  <a:cubicBezTo>
                    <a:pt x="20" y="0"/>
                    <a:pt x="0" y="20"/>
                    <a:pt x="0" y="47"/>
                  </a:cubicBezTo>
                  <a:cubicBezTo>
                    <a:pt x="0" y="74"/>
                    <a:pt x="20" y="95"/>
                    <a:pt x="47" y="95"/>
                  </a:cubicBezTo>
                  <a:cubicBezTo>
                    <a:pt x="73" y="95"/>
                    <a:pt x="86" y="78"/>
                    <a:pt x="86" y="69"/>
                  </a:cubicBezTo>
                  <a:cubicBezTo>
                    <a:pt x="86" y="64"/>
                    <a:pt x="80" y="61"/>
                    <a:pt x="77" y="61"/>
                  </a:cubicBezTo>
                  <a:cubicBezTo>
                    <a:pt x="76" y="61"/>
                    <a:pt x="75" y="62"/>
                    <a:pt x="75" y="63"/>
                  </a:cubicBezTo>
                  <a:cubicBezTo>
                    <a:pt x="70" y="75"/>
                    <a:pt x="61" y="81"/>
                    <a:pt x="47" y="81"/>
                  </a:cubicBezTo>
                  <a:cubicBezTo>
                    <a:pt x="29" y="81"/>
                    <a:pt x="16" y="67"/>
                    <a:pt x="16" y="47"/>
                  </a:cubicBezTo>
                  <a:cubicBezTo>
                    <a:pt x="16" y="28"/>
                    <a:pt x="29" y="14"/>
                    <a:pt x="47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7693025" y="6318250"/>
              <a:ext cx="163512" cy="177800"/>
            </a:xfrm>
            <a:custGeom>
              <a:avLst/>
              <a:gdLst>
                <a:gd name="T0" fmla="*/ 46 w 88"/>
                <a:gd name="T1" fmla="*/ 0 h 95"/>
                <a:gd name="T2" fmla="*/ 0 w 88"/>
                <a:gd name="T3" fmla="*/ 48 h 95"/>
                <a:gd name="T4" fmla="*/ 47 w 88"/>
                <a:gd name="T5" fmla="*/ 95 h 95"/>
                <a:gd name="T6" fmla="*/ 85 w 88"/>
                <a:gd name="T7" fmla="*/ 74 h 95"/>
                <a:gd name="T8" fmla="*/ 77 w 88"/>
                <a:gd name="T9" fmla="*/ 65 h 95"/>
                <a:gd name="T10" fmla="*/ 75 w 88"/>
                <a:gd name="T11" fmla="*/ 66 h 95"/>
                <a:gd name="T12" fmla="*/ 47 w 88"/>
                <a:gd name="T13" fmla="*/ 81 h 95"/>
                <a:gd name="T14" fmla="*/ 15 w 88"/>
                <a:gd name="T15" fmla="*/ 52 h 95"/>
                <a:gd name="T16" fmla="*/ 82 w 88"/>
                <a:gd name="T17" fmla="*/ 52 h 95"/>
                <a:gd name="T18" fmla="*/ 88 w 88"/>
                <a:gd name="T19" fmla="*/ 47 h 95"/>
                <a:gd name="T20" fmla="*/ 88 w 88"/>
                <a:gd name="T21" fmla="*/ 46 h 95"/>
                <a:gd name="T22" fmla="*/ 46 w 88"/>
                <a:gd name="T23" fmla="*/ 0 h 95"/>
                <a:gd name="T24" fmla="*/ 46 w 88"/>
                <a:gd name="T25" fmla="*/ 14 h 95"/>
                <a:gd name="T26" fmla="*/ 72 w 88"/>
                <a:gd name="T27" fmla="*/ 39 h 95"/>
                <a:gd name="T28" fmla="*/ 16 w 88"/>
                <a:gd name="T29" fmla="*/ 39 h 95"/>
                <a:gd name="T30" fmla="*/ 46 w 88"/>
                <a:gd name="T3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5">
                  <a:moveTo>
                    <a:pt x="46" y="0"/>
                  </a:moveTo>
                  <a:cubicBezTo>
                    <a:pt x="20" y="0"/>
                    <a:pt x="0" y="20"/>
                    <a:pt x="0" y="48"/>
                  </a:cubicBezTo>
                  <a:cubicBezTo>
                    <a:pt x="0" y="75"/>
                    <a:pt x="19" y="95"/>
                    <a:pt x="47" y="95"/>
                  </a:cubicBezTo>
                  <a:cubicBezTo>
                    <a:pt x="71" y="95"/>
                    <a:pt x="85" y="81"/>
                    <a:pt x="85" y="74"/>
                  </a:cubicBezTo>
                  <a:cubicBezTo>
                    <a:pt x="85" y="68"/>
                    <a:pt x="79" y="65"/>
                    <a:pt x="77" y="65"/>
                  </a:cubicBezTo>
                  <a:cubicBezTo>
                    <a:pt x="76" y="65"/>
                    <a:pt x="76" y="66"/>
                    <a:pt x="75" y="66"/>
                  </a:cubicBezTo>
                  <a:cubicBezTo>
                    <a:pt x="71" y="73"/>
                    <a:pt x="64" y="81"/>
                    <a:pt x="47" y="81"/>
                  </a:cubicBezTo>
                  <a:cubicBezTo>
                    <a:pt x="30" y="81"/>
                    <a:pt x="17" y="69"/>
                    <a:pt x="15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5" y="52"/>
                    <a:pt x="88" y="52"/>
                    <a:pt x="88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18"/>
                    <a:pt x="71" y="0"/>
                    <a:pt x="46" y="0"/>
                  </a:cubicBezTo>
                  <a:close/>
                  <a:moveTo>
                    <a:pt x="46" y="14"/>
                  </a:moveTo>
                  <a:cubicBezTo>
                    <a:pt x="60" y="14"/>
                    <a:pt x="70" y="23"/>
                    <a:pt x="72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24"/>
                    <a:pt x="31" y="14"/>
                    <a:pt x="46" y="14"/>
                  </a:cubicBezTo>
                  <a:close/>
                </a:path>
              </a:pathLst>
            </a:custGeom>
            <a:solidFill>
              <a:srgbClr val="64646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7874000" y="6319838"/>
              <a:ext cx="155575" cy="176213"/>
            </a:xfrm>
            <a:custGeom>
              <a:avLst/>
              <a:gdLst>
                <a:gd name="T0" fmla="*/ 48 w 83"/>
                <a:gd name="T1" fmla="*/ 0 h 94"/>
                <a:gd name="T2" fmla="*/ 20 w 83"/>
                <a:gd name="T3" fmla="*/ 13 h 94"/>
                <a:gd name="T4" fmla="*/ 8 w 83"/>
                <a:gd name="T5" fmla="*/ 2 h 94"/>
                <a:gd name="T6" fmla="*/ 0 w 83"/>
                <a:gd name="T7" fmla="*/ 5 h 94"/>
                <a:gd name="T8" fmla="*/ 0 w 83"/>
                <a:gd name="T9" fmla="*/ 83 h 94"/>
                <a:gd name="T10" fmla="*/ 9 w 83"/>
                <a:gd name="T11" fmla="*/ 94 h 94"/>
                <a:gd name="T12" fmla="*/ 11 w 83"/>
                <a:gd name="T13" fmla="*/ 94 h 94"/>
                <a:gd name="T14" fmla="*/ 21 w 83"/>
                <a:gd name="T15" fmla="*/ 83 h 94"/>
                <a:gd name="T16" fmla="*/ 21 w 83"/>
                <a:gd name="T17" fmla="*/ 33 h 94"/>
                <a:gd name="T18" fmla="*/ 44 w 83"/>
                <a:gd name="T19" fmla="*/ 19 h 94"/>
                <a:gd name="T20" fmla="*/ 62 w 83"/>
                <a:gd name="T21" fmla="*/ 41 h 94"/>
                <a:gd name="T22" fmla="*/ 62 w 83"/>
                <a:gd name="T23" fmla="*/ 83 h 94"/>
                <a:gd name="T24" fmla="*/ 72 w 83"/>
                <a:gd name="T25" fmla="*/ 94 h 94"/>
                <a:gd name="T26" fmla="*/ 74 w 83"/>
                <a:gd name="T27" fmla="*/ 94 h 94"/>
                <a:gd name="T28" fmla="*/ 83 w 83"/>
                <a:gd name="T29" fmla="*/ 83 h 94"/>
                <a:gd name="T30" fmla="*/ 83 w 83"/>
                <a:gd name="T31" fmla="*/ 39 h 94"/>
                <a:gd name="T32" fmla="*/ 48 w 83"/>
                <a:gd name="T3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94">
                  <a:moveTo>
                    <a:pt x="48" y="0"/>
                  </a:moveTo>
                  <a:cubicBezTo>
                    <a:pt x="37" y="0"/>
                    <a:pt x="27" y="5"/>
                    <a:pt x="20" y="13"/>
                  </a:cubicBezTo>
                  <a:cubicBezTo>
                    <a:pt x="19" y="4"/>
                    <a:pt x="13" y="2"/>
                    <a:pt x="8" y="2"/>
                  </a:cubicBezTo>
                  <a:cubicBezTo>
                    <a:pt x="5" y="2"/>
                    <a:pt x="0" y="3"/>
                    <a:pt x="0" y="5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0"/>
                    <a:pt x="3" y="94"/>
                    <a:pt x="9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8" y="94"/>
                    <a:pt x="21" y="90"/>
                    <a:pt x="21" y="8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6" y="25"/>
                    <a:pt x="34" y="19"/>
                    <a:pt x="44" y="19"/>
                  </a:cubicBezTo>
                  <a:cubicBezTo>
                    <a:pt x="55" y="19"/>
                    <a:pt x="62" y="28"/>
                    <a:pt x="62" y="41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2" y="90"/>
                    <a:pt x="65" y="94"/>
                    <a:pt x="72" y="94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80" y="94"/>
                    <a:pt x="83" y="90"/>
                    <a:pt x="83" y="8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3" y="15"/>
                    <a:pt x="70" y="0"/>
                    <a:pt x="48" y="0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8221663" y="6321425"/>
              <a:ext cx="233362" cy="174625"/>
            </a:xfrm>
            <a:custGeom>
              <a:avLst/>
              <a:gdLst>
                <a:gd name="T0" fmla="*/ 124 w 125"/>
                <a:gd name="T1" fmla="*/ 5 h 93"/>
                <a:gd name="T2" fmla="*/ 113 w 125"/>
                <a:gd name="T3" fmla="*/ 0 h 93"/>
                <a:gd name="T4" fmla="*/ 102 w 125"/>
                <a:gd name="T5" fmla="*/ 11 h 93"/>
                <a:gd name="T6" fmla="*/ 90 w 125"/>
                <a:gd name="T7" fmla="*/ 65 h 93"/>
                <a:gd name="T8" fmla="*/ 76 w 125"/>
                <a:gd name="T9" fmla="*/ 19 h 93"/>
                <a:gd name="T10" fmla="*/ 64 w 125"/>
                <a:gd name="T11" fmla="*/ 12 h 93"/>
                <a:gd name="T12" fmla="*/ 51 w 125"/>
                <a:gd name="T13" fmla="*/ 19 h 93"/>
                <a:gd name="T14" fmla="*/ 36 w 125"/>
                <a:gd name="T15" fmla="*/ 66 h 93"/>
                <a:gd name="T16" fmla="*/ 24 w 125"/>
                <a:gd name="T17" fmla="*/ 11 h 93"/>
                <a:gd name="T18" fmla="*/ 13 w 125"/>
                <a:gd name="T19" fmla="*/ 0 h 93"/>
                <a:gd name="T20" fmla="*/ 1 w 125"/>
                <a:gd name="T21" fmla="*/ 5 h 93"/>
                <a:gd name="T22" fmla="*/ 1 w 125"/>
                <a:gd name="T23" fmla="*/ 8 h 93"/>
                <a:gd name="T24" fmla="*/ 22 w 125"/>
                <a:gd name="T25" fmla="*/ 86 h 93"/>
                <a:gd name="T26" fmla="*/ 35 w 125"/>
                <a:gd name="T27" fmla="*/ 93 h 93"/>
                <a:gd name="T28" fmla="*/ 47 w 125"/>
                <a:gd name="T29" fmla="*/ 85 h 93"/>
                <a:gd name="T30" fmla="*/ 63 w 125"/>
                <a:gd name="T31" fmla="*/ 38 h 93"/>
                <a:gd name="T32" fmla="*/ 78 w 125"/>
                <a:gd name="T33" fmla="*/ 85 h 93"/>
                <a:gd name="T34" fmla="*/ 91 w 125"/>
                <a:gd name="T35" fmla="*/ 93 h 93"/>
                <a:gd name="T36" fmla="*/ 104 w 125"/>
                <a:gd name="T37" fmla="*/ 86 h 93"/>
                <a:gd name="T38" fmla="*/ 125 w 125"/>
                <a:gd name="T39" fmla="*/ 8 h 93"/>
                <a:gd name="T40" fmla="*/ 124 w 125"/>
                <a:gd name="T41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93">
                  <a:moveTo>
                    <a:pt x="124" y="5"/>
                  </a:moveTo>
                  <a:cubicBezTo>
                    <a:pt x="123" y="4"/>
                    <a:pt x="118" y="0"/>
                    <a:pt x="113" y="0"/>
                  </a:cubicBezTo>
                  <a:cubicBezTo>
                    <a:pt x="111" y="0"/>
                    <a:pt x="104" y="1"/>
                    <a:pt x="102" y="11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5" y="14"/>
                    <a:pt x="71" y="12"/>
                    <a:pt x="64" y="12"/>
                  </a:cubicBezTo>
                  <a:cubicBezTo>
                    <a:pt x="56" y="12"/>
                    <a:pt x="52" y="14"/>
                    <a:pt x="51" y="19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2" y="1"/>
                    <a:pt x="16" y="0"/>
                    <a:pt x="13" y="0"/>
                  </a:cubicBezTo>
                  <a:cubicBezTo>
                    <a:pt x="8" y="0"/>
                    <a:pt x="3" y="3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4" y="92"/>
                    <a:pt x="29" y="93"/>
                    <a:pt x="35" y="93"/>
                  </a:cubicBezTo>
                  <a:cubicBezTo>
                    <a:pt x="42" y="93"/>
                    <a:pt x="46" y="91"/>
                    <a:pt x="47" y="85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80" y="91"/>
                    <a:pt x="83" y="93"/>
                    <a:pt x="91" y="93"/>
                  </a:cubicBezTo>
                  <a:cubicBezTo>
                    <a:pt x="97" y="93"/>
                    <a:pt x="102" y="92"/>
                    <a:pt x="104" y="86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5" y="6"/>
                    <a:pt x="125" y="6"/>
                    <a:pt x="124" y="5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8043863" y="6338888"/>
              <a:ext cx="176212" cy="157163"/>
            </a:xfrm>
            <a:custGeom>
              <a:avLst/>
              <a:gdLst>
                <a:gd name="T0" fmla="*/ 90 w 94"/>
                <a:gd name="T1" fmla="*/ 15 h 84"/>
                <a:gd name="T2" fmla="*/ 87 w 94"/>
                <a:gd name="T3" fmla="*/ 9 h 84"/>
                <a:gd name="T4" fmla="*/ 81 w 94"/>
                <a:gd name="T5" fmla="*/ 4 h 84"/>
                <a:gd name="T6" fmla="*/ 66 w 94"/>
                <a:gd name="T7" fmla="*/ 9 h 84"/>
                <a:gd name="T8" fmla="*/ 66 w 94"/>
                <a:gd name="T9" fmla="*/ 13 h 84"/>
                <a:gd name="T10" fmla="*/ 69 w 94"/>
                <a:gd name="T11" fmla="*/ 18 h 84"/>
                <a:gd name="T12" fmla="*/ 71 w 94"/>
                <a:gd name="T13" fmla="*/ 22 h 84"/>
                <a:gd name="T14" fmla="*/ 74 w 94"/>
                <a:gd name="T15" fmla="*/ 36 h 84"/>
                <a:gd name="T16" fmla="*/ 47 w 94"/>
                <a:gd name="T17" fmla="*/ 65 h 84"/>
                <a:gd name="T18" fmla="*/ 20 w 94"/>
                <a:gd name="T19" fmla="*/ 36 h 84"/>
                <a:gd name="T20" fmla="*/ 23 w 94"/>
                <a:gd name="T21" fmla="*/ 21 h 84"/>
                <a:gd name="T22" fmla="*/ 26 w 94"/>
                <a:gd name="T23" fmla="*/ 17 h 84"/>
                <a:gd name="T24" fmla="*/ 28 w 94"/>
                <a:gd name="T25" fmla="*/ 13 h 84"/>
                <a:gd name="T26" fmla="*/ 28 w 94"/>
                <a:gd name="T27" fmla="*/ 9 h 84"/>
                <a:gd name="T28" fmla="*/ 13 w 94"/>
                <a:gd name="T29" fmla="*/ 4 h 84"/>
                <a:gd name="T30" fmla="*/ 6 w 94"/>
                <a:gd name="T31" fmla="*/ 11 h 84"/>
                <a:gd name="T32" fmla="*/ 4 w 94"/>
                <a:gd name="T33" fmla="*/ 14 h 84"/>
                <a:gd name="T34" fmla="*/ 0 w 94"/>
                <a:gd name="T35" fmla="*/ 36 h 84"/>
                <a:gd name="T36" fmla="*/ 47 w 94"/>
                <a:gd name="T37" fmla="*/ 84 h 84"/>
                <a:gd name="T38" fmla="*/ 94 w 94"/>
                <a:gd name="T39" fmla="*/ 36 h 84"/>
                <a:gd name="T40" fmla="*/ 90 w 94"/>
                <a:gd name="T41" fmla="*/ 1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84">
                  <a:moveTo>
                    <a:pt x="90" y="15"/>
                  </a:moveTo>
                  <a:cubicBezTo>
                    <a:pt x="89" y="13"/>
                    <a:pt x="88" y="11"/>
                    <a:pt x="87" y="9"/>
                  </a:cubicBezTo>
                  <a:cubicBezTo>
                    <a:pt x="85" y="7"/>
                    <a:pt x="83" y="5"/>
                    <a:pt x="81" y="4"/>
                  </a:cubicBezTo>
                  <a:cubicBezTo>
                    <a:pt x="75" y="0"/>
                    <a:pt x="68" y="6"/>
                    <a:pt x="66" y="9"/>
                  </a:cubicBezTo>
                  <a:cubicBezTo>
                    <a:pt x="65" y="11"/>
                    <a:pt x="65" y="12"/>
                    <a:pt x="66" y="13"/>
                  </a:cubicBezTo>
                  <a:cubicBezTo>
                    <a:pt x="67" y="15"/>
                    <a:pt x="68" y="17"/>
                    <a:pt x="69" y="18"/>
                  </a:cubicBezTo>
                  <a:cubicBezTo>
                    <a:pt x="70" y="19"/>
                    <a:pt x="70" y="20"/>
                    <a:pt x="71" y="22"/>
                  </a:cubicBezTo>
                  <a:cubicBezTo>
                    <a:pt x="73" y="26"/>
                    <a:pt x="74" y="31"/>
                    <a:pt x="74" y="36"/>
                  </a:cubicBezTo>
                  <a:cubicBezTo>
                    <a:pt x="74" y="53"/>
                    <a:pt x="63" y="65"/>
                    <a:pt x="47" y="65"/>
                  </a:cubicBezTo>
                  <a:cubicBezTo>
                    <a:pt x="32" y="65"/>
                    <a:pt x="20" y="53"/>
                    <a:pt x="20" y="36"/>
                  </a:cubicBezTo>
                  <a:cubicBezTo>
                    <a:pt x="20" y="31"/>
                    <a:pt x="21" y="26"/>
                    <a:pt x="23" y="21"/>
                  </a:cubicBezTo>
                  <a:cubicBezTo>
                    <a:pt x="24" y="20"/>
                    <a:pt x="25" y="18"/>
                    <a:pt x="26" y="17"/>
                  </a:cubicBezTo>
                  <a:cubicBezTo>
                    <a:pt x="27" y="16"/>
                    <a:pt x="27" y="14"/>
                    <a:pt x="28" y="13"/>
                  </a:cubicBezTo>
                  <a:cubicBezTo>
                    <a:pt x="29" y="12"/>
                    <a:pt x="29" y="11"/>
                    <a:pt x="28" y="9"/>
                  </a:cubicBezTo>
                  <a:cubicBezTo>
                    <a:pt x="26" y="6"/>
                    <a:pt x="19" y="0"/>
                    <a:pt x="13" y="4"/>
                  </a:cubicBezTo>
                  <a:cubicBezTo>
                    <a:pt x="11" y="5"/>
                    <a:pt x="8" y="8"/>
                    <a:pt x="6" y="11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1" y="21"/>
                    <a:pt x="0" y="28"/>
                    <a:pt x="0" y="36"/>
                  </a:cubicBezTo>
                  <a:cubicBezTo>
                    <a:pt x="0" y="64"/>
                    <a:pt x="19" y="84"/>
                    <a:pt x="47" y="84"/>
                  </a:cubicBezTo>
                  <a:cubicBezTo>
                    <a:pt x="75" y="84"/>
                    <a:pt x="94" y="64"/>
                    <a:pt x="94" y="36"/>
                  </a:cubicBezTo>
                  <a:cubicBezTo>
                    <a:pt x="94" y="28"/>
                    <a:pt x="93" y="21"/>
                    <a:pt x="90" y="15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8115300" y="6316662"/>
              <a:ext cx="34925" cy="109538"/>
            </a:xfrm>
            <a:custGeom>
              <a:avLst/>
              <a:gdLst>
                <a:gd name="T0" fmla="*/ 10 w 19"/>
                <a:gd name="T1" fmla="*/ 0 h 59"/>
                <a:gd name="T2" fmla="*/ 8 w 19"/>
                <a:gd name="T3" fmla="*/ 0 h 59"/>
                <a:gd name="T4" fmla="*/ 0 w 19"/>
                <a:gd name="T5" fmla="*/ 11 h 59"/>
                <a:gd name="T6" fmla="*/ 0 w 19"/>
                <a:gd name="T7" fmla="*/ 48 h 59"/>
                <a:gd name="T8" fmla="*/ 8 w 19"/>
                <a:gd name="T9" fmla="*/ 59 h 59"/>
                <a:gd name="T10" fmla="*/ 10 w 19"/>
                <a:gd name="T11" fmla="*/ 59 h 59"/>
                <a:gd name="T12" fmla="*/ 19 w 19"/>
                <a:gd name="T13" fmla="*/ 48 h 59"/>
                <a:gd name="T14" fmla="*/ 19 w 19"/>
                <a:gd name="T15" fmla="*/ 11 h 59"/>
                <a:gd name="T16" fmla="*/ 10 w 19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59">
                  <a:moveTo>
                    <a:pt x="1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1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5"/>
                    <a:pt x="3" y="59"/>
                    <a:pt x="8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5" y="59"/>
                    <a:pt x="19" y="55"/>
                    <a:pt x="19" y="4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4"/>
                    <a:pt x="15" y="0"/>
                    <a:pt x="10" y="0"/>
                  </a:cubicBez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8466138" y="6324600"/>
              <a:ext cx="28575" cy="26988"/>
            </a:xfrm>
            <a:custGeom>
              <a:avLst/>
              <a:gdLst>
                <a:gd name="T0" fmla="*/ 0 w 15"/>
                <a:gd name="T1" fmla="*/ 5 h 15"/>
                <a:gd name="T2" fmla="*/ 2 w 15"/>
                <a:gd name="T3" fmla="*/ 2 h 15"/>
                <a:gd name="T4" fmla="*/ 4 w 15"/>
                <a:gd name="T5" fmla="*/ 1 h 15"/>
                <a:gd name="T6" fmla="*/ 7 w 15"/>
                <a:gd name="T7" fmla="*/ 0 h 15"/>
                <a:gd name="T8" fmla="*/ 10 w 15"/>
                <a:gd name="T9" fmla="*/ 1 h 15"/>
                <a:gd name="T10" fmla="*/ 13 w 15"/>
                <a:gd name="T11" fmla="*/ 2 h 15"/>
                <a:gd name="T12" fmla="*/ 14 w 15"/>
                <a:gd name="T13" fmla="*/ 5 h 15"/>
                <a:gd name="T14" fmla="*/ 15 w 15"/>
                <a:gd name="T15" fmla="*/ 8 h 15"/>
                <a:gd name="T16" fmla="*/ 14 w 15"/>
                <a:gd name="T17" fmla="*/ 11 h 15"/>
                <a:gd name="T18" fmla="*/ 13 w 15"/>
                <a:gd name="T19" fmla="*/ 13 h 15"/>
                <a:gd name="T20" fmla="*/ 10 w 15"/>
                <a:gd name="T21" fmla="*/ 15 h 15"/>
                <a:gd name="T22" fmla="*/ 7 w 15"/>
                <a:gd name="T23" fmla="*/ 15 h 15"/>
                <a:gd name="T24" fmla="*/ 4 w 15"/>
                <a:gd name="T25" fmla="*/ 15 h 15"/>
                <a:gd name="T26" fmla="*/ 2 w 15"/>
                <a:gd name="T27" fmla="*/ 13 h 15"/>
                <a:gd name="T28" fmla="*/ 0 w 15"/>
                <a:gd name="T29" fmla="*/ 11 h 15"/>
                <a:gd name="T30" fmla="*/ 0 w 15"/>
                <a:gd name="T31" fmla="*/ 8 h 15"/>
                <a:gd name="T32" fmla="*/ 0 w 15"/>
                <a:gd name="T33" fmla="*/ 5 h 15"/>
                <a:gd name="T34" fmla="*/ 2 w 15"/>
                <a:gd name="T35" fmla="*/ 10 h 15"/>
                <a:gd name="T36" fmla="*/ 3 w 15"/>
                <a:gd name="T37" fmla="*/ 12 h 15"/>
                <a:gd name="T38" fmla="*/ 5 w 15"/>
                <a:gd name="T39" fmla="*/ 13 h 15"/>
                <a:gd name="T40" fmla="*/ 7 w 15"/>
                <a:gd name="T41" fmla="*/ 14 h 15"/>
                <a:gd name="T42" fmla="*/ 9 w 15"/>
                <a:gd name="T43" fmla="*/ 13 h 15"/>
                <a:gd name="T44" fmla="*/ 11 w 15"/>
                <a:gd name="T45" fmla="*/ 12 h 15"/>
                <a:gd name="T46" fmla="*/ 13 w 15"/>
                <a:gd name="T47" fmla="*/ 10 h 15"/>
                <a:gd name="T48" fmla="*/ 13 w 15"/>
                <a:gd name="T49" fmla="*/ 8 h 15"/>
                <a:gd name="T50" fmla="*/ 13 w 15"/>
                <a:gd name="T51" fmla="*/ 5 h 15"/>
                <a:gd name="T52" fmla="*/ 11 w 15"/>
                <a:gd name="T53" fmla="*/ 3 h 15"/>
                <a:gd name="T54" fmla="*/ 9 w 15"/>
                <a:gd name="T55" fmla="*/ 2 h 15"/>
                <a:gd name="T56" fmla="*/ 7 w 15"/>
                <a:gd name="T57" fmla="*/ 2 h 15"/>
                <a:gd name="T58" fmla="*/ 5 w 15"/>
                <a:gd name="T59" fmla="*/ 2 h 15"/>
                <a:gd name="T60" fmla="*/ 3 w 15"/>
                <a:gd name="T61" fmla="*/ 3 h 15"/>
                <a:gd name="T62" fmla="*/ 2 w 15"/>
                <a:gd name="T63" fmla="*/ 5 h 15"/>
                <a:gd name="T64" fmla="*/ 2 w 15"/>
                <a:gd name="T65" fmla="*/ 8 h 15"/>
                <a:gd name="T66" fmla="*/ 2 w 15"/>
                <a:gd name="T67" fmla="*/ 10 h 15"/>
                <a:gd name="T68" fmla="*/ 7 w 15"/>
                <a:gd name="T69" fmla="*/ 3 h 15"/>
                <a:gd name="T70" fmla="*/ 10 w 15"/>
                <a:gd name="T71" fmla="*/ 4 h 15"/>
                <a:gd name="T72" fmla="*/ 11 w 15"/>
                <a:gd name="T73" fmla="*/ 6 h 15"/>
                <a:gd name="T74" fmla="*/ 11 w 15"/>
                <a:gd name="T75" fmla="*/ 7 h 15"/>
                <a:gd name="T76" fmla="*/ 10 w 15"/>
                <a:gd name="T77" fmla="*/ 8 h 15"/>
                <a:gd name="T78" fmla="*/ 9 w 15"/>
                <a:gd name="T79" fmla="*/ 8 h 15"/>
                <a:gd name="T80" fmla="*/ 9 w 15"/>
                <a:gd name="T81" fmla="*/ 8 h 15"/>
                <a:gd name="T82" fmla="*/ 11 w 15"/>
                <a:gd name="T83" fmla="*/ 12 h 15"/>
                <a:gd name="T84" fmla="*/ 9 w 15"/>
                <a:gd name="T85" fmla="*/ 12 h 15"/>
                <a:gd name="T86" fmla="*/ 7 w 15"/>
                <a:gd name="T87" fmla="*/ 8 h 15"/>
                <a:gd name="T88" fmla="*/ 6 w 15"/>
                <a:gd name="T89" fmla="*/ 8 h 15"/>
                <a:gd name="T90" fmla="*/ 6 w 15"/>
                <a:gd name="T91" fmla="*/ 12 h 15"/>
                <a:gd name="T92" fmla="*/ 4 w 15"/>
                <a:gd name="T93" fmla="*/ 12 h 15"/>
                <a:gd name="T94" fmla="*/ 4 w 15"/>
                <a:gd name="T95" fmla="*/ 3 h 15"/>
                <a:gd name="T96" fmla="*/ 7 w 15"/>
                <a:gd name="T97" fmla="*/ 3 h 15"/>
                <a:gd name="T98" fmla="*/ 7 w 15"/>
                <a:gd name="T99" fmla="*/ 7 h 15"/>
                <a:gd name="T100" fmla="*/ 9 w 15"/>
                <a:gd name="T101" fmla="*/ 7 h 15"/>
                <a:gd name="T102" fmla="*/ 9 w 15"/>
                <a:gd name="T103" fmla="*/ 6 h 15"/>
                <a:gd name="T104" fmla="*/ 9 w 15"/>
                <a:gd name="T105" fmla="*/ 5 h 15"/>
                <a:gd name="T106" fmla="*/ 9 w 15"/>
                <a:gd name="T107" fmla="*/ 5 h 15"/>
                <a:gd name="T108" fmla="*/ 8 w 15"/>
                <a:gd name="T109" fmla="*/ 5 h 15"/>
                <a:gd name="T110" fmla="*/ 7 w 15"/>
                <a:gd name="T111" fmla="*/ 5 h 15"/>
                <a:gd name="T112" fmla="*/ 6 w 15"/>
                <a:gd name="T113" fmla="*/ 5 h 15"/>
                <a:gd name="T114" fmla="*/ 6 w 15"/>
                <a:gd name="T115" fmla="*/ 7 h 15"/>
                <a:gd name="T116" fmla="*/ 7 w 15"/>
                <a:gd name="T1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15">
                  <a:moveTo>
                    <a:pt x="0" y="5"/>
                  </a:move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1" y="1"/>
                    <a:pt x="12" y="2"/>
                    <a:pt x="13" y="2"/>
                  </a:cubicBezTo>
                  <a:cubicBezTo>
                    <a:pt x="13" y="3"/>
                    <a:pt x="14" y="4"/>
                    <a:pt x="14" y="5"/>
                  </a:cubicBezTo>
                  <a:cubicBezTo>
                    <a:pt x="15" y="6"/>
                    <a:pt x="15" y="7"/>
                    <a:pt x="15" y="8"/>
                  </a:cubicBezTo>
                  <a:cubicBezTo>
                    <a:pt x="15" y="9"/>
                    <a:pt x="15" y="10"/>
                    <a:pt x="14" y="11"/>
                  </a:cubicBezTo>
                  <a:cubicBezTo>
                    <a:pt x="14" y="12"/>
                    <a:pt x="13" y="13"/>
                    <a:pt x="13" y="13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3" y="14"/>
                    <a:pt x="3" y="14"/>
                    <a:pt x="2" y="13"/>
                  </a:cubicBezTo>
                  <a:cubicBezTo>
                    <a:pt x="1" y="13"/>
                    <a:pt x="1" y="12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lose/>
                  <a:moveTo>
                    <a:pt x="2" y="10"/>
                  </a:moveTo>
                  <a:cubicBezTo>
                    <a:pt x="2" y="11"/>
                    <a:pt x="3" y="11"/>
                    <a:pt x="3" y="12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6" y="13"/>
                    <a:pt x="6" y="14"/>
                    <a:pt x="7" y="14"/>
                  </a:cubicBezTo>
                  <a:cubicBezTo>
                    <a:pt x="8" y="14"/>
                    <a:pt x="9" y="13"/>
                    <a:pt x="9" y="13"/>
                  </a:cubicBezTo>
                  <a:cubicBezTo>
                    <a:pt x="10" y="13"/>
                    <a:pt x="11" y="12"/>
                    <a:pt x="11" y="12"/>
                  </a:cubicBezTo>
                  <a:cubicBezTo>
                    <a:pt x="12" y="11"/>
                    <a:pt x="12" y="11"/>
                    <a:pt x="13" y="10"/>
                  </a:cubicBezTo>
                  <a:cubicBezTo>
                    <a:pt x="13" y="9"/>
                    <a:pt x="13" y="9"/>
                    <a:pt x="13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3"/>
                    <a:pt x="10" y="3"/>
                    <a:pt x="9" y="2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2" y="6"/>
                    <a:pt x="2" y="7"/>
                    <a:pt x="2" y="8"/>
                  </a:cubicBezTo>
                  <a:cubicBezTo>
                    <a:pt x="2" y="9"/>
                    <a:pt x="2" y="9"/>
                    <a:pt x="2" y="10"/>
                  </a:cubicBezTo>
                  <a:close/>
                  <a:moveTo>
                    <a:pt x="7" y="3"/>
                  </a:moveTo>
                  <a:cubicBezTo>
                    <a:pt x="9" y="3"/>
                    <a:pt x="9" y="4"/>
                    <a:pt x="10" y="4"/>
                  </a:cubicBezTo>
                  <a:cubicBezTo>
                    <a:pt x="10" y="4"/>
                    <a:pt x="11" y="5"/>
                    <a:pt x="11" y="6"/>
                  </a:cubicBezTo>
                  <a:cubicBezTo>
                    <a:pt x="11" y="6"/>
                    <a:pt x="11" y="7"/>
                    <a:pt x="11" y="7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7" y="3"/>
                  </a:lnTo>
                  <a:close/>
                  <a:moveTo>
                    <a:pt x="7" y="7"/>
                  </a:moveTo>
                  <a:cubicBezTo>
                    <a:pt x="8" y="7"/>
                    <a:pt x="8" y="7"/>
                    <a:pt x="9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7"/>
                    <a:pt x="6" y="7"/>
                    <a:pt x="6" y="7"/>
                  </a:cubicBezTo>
                  <a:lnTo>
                    <a:pt x="7" y="7"/>
                  </a:lnTo>
                  <a:close/>
                </a:path>
              </a:pathLst>
            </a:custGeom>
            <a:solidFill>
              <a:srgbClr val="D123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5575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040" rtl="0" eaLnBrk="1" latinLnBrk="0" hangingPunct="1">
      <a:lnSpc>
        <a:spcPct val="95000"/>
      </a:lnSpc>
      <a:spcAft>
        <a:spcPts val="60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226934" indent="0" algn="l" defTabSz="457040" rtl="0" eaLnBrk="1" latinLnBrk="0" hangingPunct="1">
      <a:lnSpc>
        <a:spcPct val="95000"/>
      </a:lnSpc>
      <a:spcAft>
        <a:spcPts val="60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80" algn="l" defTabSz="4570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20" algn="l" defTabSz="4570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60" algn="l" defTabSz="4570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00" algn="l" defTabSz="4570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40" algn="l" defTabSz="4570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80" algn="l" defTabSz="4570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320" algn="l" defTabSz="4570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alphaModFix amt="6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983922" y="-1314860"/>
            <a:ext cx="4220984" cy="12188824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8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 2017 ServiceNow, Inc. All Rights Reserved</a:t>
              </a:r>
            </a:p>
          </p:txBody>
        </p:sp>
        <p:sp>
          <p:nvSpPr>
            <p:cNvPr id="9" name="Footer Placeholder 4"/>
            <p:cNvSpPr txBox="1">
              <a:spLocks/>
            </p:cNvSpPr>
            <p:nvPr/>
          </p:nvSpPr>
          <p:spPr bwMode="auto">
            <a:xfrm>
              <a:off x="2069276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Confidential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"/>
          <p:cNvSpPr>
            <a:spLocks noGrp="1"/>
          </p:cNvSpPr>
          <p:nvPr>
            <p:ph type="ctrTitle"/>
          </p:nvPr>
        </p:nvSpPr>
        <p:spPr bwMode="gray">
          <a:xfrm>
            <a:off x="346815" y="2283787"/>
            <a:ext cx="7042525" cy="1336386"/>
          </a:xfrm>
        </p:spPr>
        <p:txBody>
          <a:bodyPr/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5200" b="0" i="0" kern="1200" normalizeH="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 bwMode="gray">
          <a:xfrm>
            <a:off x="366448" y="4895119"/>
            <a:ext cx="6165212" cy="389744"/>
          </a:xfrm>
        </p:spPr>
        <p:txBody>
          <a:bodyPr anchor="b" anchorCtr="0"/>
          <a:lstStyle>
            <a:lvl1pPr marL="0" indent="0" algn="l" defTabSz="457017" rtl="0" eaLnBrk="1" latinLnBrk="0" hangingPunct="1">
              <a:lnSpc>
                <a:spcPct val="85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1399" b="0" kern="1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457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56861" y="3697169"/>
            <a:ext cx="6152003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Subtitle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64235" y="5265981"/>
            <a:ext cx="6164720" cy="914400"/>
          </a:xfrm>
        </p:spPr>
        <p:txBody>
          <a:bodyPr/>
          <a:lstStyle>
            <a:lvl1pPr marL="0" indent="0">
              <a:buNone/>
              <a:defRPr sz="1399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868" y="523862"/>
            <a:ext cx="2065737" cy="22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76909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alphaModFix amt="5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983922" y="-1314860"/>
            <a:ext cx="4220984" cy="12188824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8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 2017 ServiceNow, Inc. All Rights Reserved</a:t>
              </a:r>
            </a:p>
          </p:txBody>
        </p:sp>
        <p:sp>
          <p:nvSpPr>
            <p:cNvPr id="9" name="Footer Placeholder 4"/>
            <p:cNvSpPr txBox="1">
              <a:spLocks/>
            </p:cNvSpPr>
            <p:nvPr/>
          </p:nvSpPr>
          <p:spPr bwMode="auto">
            <a:xfrm>
              <a:off x="2069276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Confidential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"/>
          <p:cNvSpPr>
            <a:spLocks noGrp="1"/>
          </p:cNvSpPr>
          <p:nvPr>
            <p:ph type="ctrTitle"/>
          </p:nvPr>
        </p:nvSpPr>
        <p:spPr bwMode="gray">
          <a:xfrm>
            <a:off x="346815" y="2283787"/>
            <a:ext cx="6820103" cy="1336386"/>
          </a:xfrm>
        </p:spPr>
        <p:txBody>
          <a:bodyPr/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5200" b="0" i="0" kern="1200" normalizeH="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 bwMode="gray">
          <a:xfrm>
            <a:off x="366448" y="4895119"/>
            <a:ext cx="6165212" cy="389744"/>
          </a:xfrm>
        </p:spPr>
        <p:txBody>
          <a:bodyPr anchor="b" anchorCtr="0"/>
          <a:lstStyle>
            <a:lvl1pPr marL="0" indent="0" algn="l" defTabSz="457017" rtl="0" eaLnBrk="1" latinLnBrk="0" hangingPunct="1">
              <a:lnSpc>
                <a:spcPct val="85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1399" b="0" kern="1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457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56861" y="3697169"/>
            <a:ext cx="6152003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Subtitle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64235" y="5265981"/>
            <a:ext cx="6164720" cy="914400"/>
          </a:xfrm>
        </p:spPr>
        <p:txBody>
          <a:bodyPr/>
          <a:lstStyle>
            <a:lvl1pPr marL="0" indent="0">
              <a:buNone/>
              <a:defRPr sz="1399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868" y="523862"/>
            <a:ext cx="2065737" cy="22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8211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88825" cy="6858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alphaModFix amt="9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983922" y="-1314860"/>
            <a:ext cx="4220984" cy="12188824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8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 2017 ServiceNow, Inc. All Rights Reserved</a:t>
              </a:r>
            </a:p>
          </p:txBody>
        </p:sp>
        <p:sp>
          <p:nvSpPr>
            <p:cNvPr id="9" name="Footer Placeholder 4"/>
            <p:cNvSpPr txBox="1">
              <a:spLocks/>
            </p:cNvSpPr>
            <p:nvPr/>
          </p:nvSpPr>
          <p:spPr bwMode="auto">
            <a:xfrm>
              <a:off x="2069276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Confidential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"/>
          <p:cNvSpPr>
            <a:spLocks noGrp="1"/>
          </p:cNvSpPr>
          <p:nvPr>
            <p:ph type="ctrTitle"/>
          </p:nvPr>
        </p:nvSpPr>
        <p:spPr bwMode="gray">
          <a:xfrm>
            <a:off x="346816" y="2283787"/>
            <a:ext cx="7190806" cy="1336386"/>
          </a:xfrm>
        </p:spPr>
        <p:txBody>
          <a:bodyPr/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5200" b="0" i="0" kern="1200" normalizeH="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 bwMode="gray">
          <a:xfrm>
            <a:off x="366448" y="4895119"/>
            <a:ext cx="6165212" cy="389744"/>
          </a:xfrm>
        </p:spPr>
        <p:txBody>
          <a:bodyPr anchor="b" anchorCtr="0"/>
          <a:lstStyle>
            <a:lvl1pPr marL="0" indent="0" algn="l" defTabSz="457017" rtl="0" eaLnBrk="1" latinLnBrk="0" hangingPunct="1">
              <a:lnSpc>
                <a:spcPct val="85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1399" b="0" kern="1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457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56861" y="3697169"/>
            <a:ext cx="6152003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Subtitle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64235" y="5265981"/>
            <a:ext cx="6164720" cy="914400"/>
          </a:xfrm>
        </p:spPr>
        <p:txBody>
          <a:bodyPr/>
          <a:lstStyle>
            <a:lvl1pPr marL="0" indent="0">
              <a:buNone/>
              <a:defRPr sz="1399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868" y="523862"/>
            <a:ext cx="2065737" cy="22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223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48" b="-29"/>
          <a:stretch/>
        </p:blipFill>
        <p:spPr>
          <a:xfrm>
            <a:off x="0" y="-90616"/>
            <a:ext cx="12188825" cy="6948616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>
              <a:alpha val="2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599" dirty="0">
              <a:solidFill>
                <a:srgbClr val="FFFFFF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alphaModFix amt="9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983922" y="-1314860"/>
            <a:ext cx="4220984" cy="12188824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8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 2017 ServiceNow, Inc. All Rights Reserved</a:t>
              </a:r>
            </a:p>
          </p:txBody>
        </p:sp>
        <p:sp>
          <p:nvSpPr>
            <p:cNvPr id="9" name="Footer Placeholder 4"/>
            <p:cNvSpPr txBox="1">
              <a:spLocks/>
            </p:cNvSpPr>
            <p:nvPr/>
          </p:nvSpPr>
          <p:spPr bwMode="auto">
            <a:xfrm>
              <a:off x="2069276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Confidential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"/>
          <p:cNvSpPr>
            <a:spLocks noGrp="1"/>
          </p:cNvSpPr>
          <p:nvPr>
            <p:ph type="ctrTitle"/>
          </p:nvPr>
        </p:nvSpPr>
        <p:spPr bwMode="gray">
          <a:xfrm>
            <a:off x="346816" y="2283787"/>
            <a:ext cx="7462654" cy="1336386"/>
          </a:xfrm>
        </p:spPr>
        <p:txBody>
          <a:bodyPr/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5200" b="0" i="0" kern="1200" normalizeH="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 bwMode="gray">
          <a:xfrm>
            <a:off x="366448" y="4895119"/>
            <a:ext cx="6165212" cy="389744"/>
          </a:xfrm>
        </p:spPr>
        <p:txBody>
          <a:bodyPr anchor="b" anchorCtr="0"/>
          <a:lstStyle>
            <a:lvl1pPr marL="0" indent="0" algn="l" defTabSz="457017" rtl="0" eaLnBrk="1" latinLnBrk="0" hangingPunct="1">
              <a:lnSpc>
                <a:spcPct val="85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1399" b="0" kern="1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457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56861" y="3697169"/>
            <a:ext cx="6152003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Subtitle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64235" y="5265981"/>
            <a:ext cx="6164720" cy="914400"/>
          </a:xfrm>
        </p:spPr>
        <p:txBody>
          <a:bodyPr/>
          <a:lstStyle>
            <a:lvl1pPr marL="0" indent="0">
              <a:buNone/>
              <a:defRPr sz="1399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868" y="523862"/>
            <a:ext cx="2065737" cy="22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3445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734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8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 2017 ServiceNow, Inc. All Rights Reserved</a:t>
              </a:r>
            </a:p>
          </p:txBody>
        </p:sp>
        <p:sp>
          <p:nvSpPr>
            <p:cNvPr id="9" name="Footer Placeholder 4"/>
            <p:cNvSpPr txBox="1">
              <a:spLocks/>
            </p:cNvSpPr>
            <p:nvPr/>
          </p:nvSpPr>
          <p:spPr bwMode="auto">
            <a:xfrm>
              <a:off x="2069276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Confidential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"/>
          <p:cNvSpPr>
            <a:spLocks noGrp="1"/>
          </p:cNvSpPr>
          <p:nvPr>
            <p:ph type="ctrTitle"/>
          </p:nvPr>
        </p:nvSpPr>
        <p:spPr bwMode="gray">
          <a:xfrm>
            <a:off x="346816" y="2283787"/>
            <a:ext cx="7067238" cy="1336386"/>
          </a:xfrm>
        </p:spPr>
        <p:txBody>
          <a:bodyPr/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5200" b="0" i="0" kern="1200" normalizeH="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 bwMode="gray">
          <a:xfrm>
            <a:off x="366448" y="4895119"/>
            <a:ext cx="6165212" cy="389744"/>
          </a:xfrm>
        </p:spPr>
        <p:txBody>
          <a:bodyPr anchor="b" anchorCtr="0"/>
          <a:lstStyle>
            <a:lvl1pPr marL="0" indent="0" algn="l" defTabSz="457017" rtl="0" eaLnBrk="1" latinLnBrk="0" hangingPunct="1">
              <a:lnSpc>
                <a:spcPct val="85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1399" b="0" kern="1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457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56861" y="3697169"/>
            <a:ext cx="6152003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Subtitle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64235" y="5265981"/>
            <a:ext cx="6164720" cy="914400"/>
          </a:xfrm>
        </p:spPr>
        <p:txBody>
          <a:bodyPr/>
          <a:lstStyle>
            <a:lvl1pPr marL="0" indent="0">
              <a:buNone/>
              <a:defRPr sz="1399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868" y="523862"/>
            <a:ext cx="2065737" cy="22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5597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868" y="523862"/>
            <a:ext cx="2065737" cy="229616"/>
          </a:xfrm>
          <a:prstGeom prst="rect">
            <a:avLst/>
          </a:prstGeom>
        </p:spPr>
      </p:pic>
      <p:grpSp>
        <p:nvGrpSpPr>
          <p:cNvPr id="10" name="Group 9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11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itle 1"/>
          <p:cNvSpPr>
            <a:spLocks noGrp="1"/>
          </p:cNvSpPr>
          <p:nvPr>
            <p:ph type="ctrTitle"/>
          </p:nvPr>
        </p:nvSpPr>
        <p:spPr bwMode="gray">
          <a:xfrm>
            <a:off x="346816" y="2283787"/>
            <a:ext cx="7067238" cy="1336386"/>
          </a:xfrm>
        </p:spPr>
        <p:txBody>
          <a:bodyPr/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5200" b="0" i="0" kern="1200" normalizeH="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 bwMode="gray">
          <a:xfrm>
            <a:off x="366448" y="4895119"/>
            <a:ext cx="6165212" cy="389744"/>
          </a:xfrm>
        </p:spPr>
        <p:txBody>
          <a:bodyPr anchor="b" anchorCtr="0"/>
          <a:lstStyle>
            <a:lvl1pPr marL="0" indent="0" algn="l" defTabSz="457017" rtl="0" eaLnBrk="1" latinLnBrk="0" hangingPunct="1">
              <a:lnSpc>
                <a:spcPct val="85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1399" b="0" kern="1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457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56861" y="3697169"/>
            <a:ext cx="6152003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Subtitle Master text styles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64235" y="5265981"/>
            <a:ext cx="6164720" cy="914400"/>
          </a:xfrm>
        </p:spPr>
        <p:txBody>
          <a:bodyPr/>
          <a:lstStyle>
            <a:lvl1pPr marL="0" indent="0">
              <a:buNone/>
              <a:defRPr sz="1399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78182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93" y="1339"/>
            <a:ext cx="12187238" cy="3363678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17909" y="3542961"/>
            <a:ext cx="8179914" cy="1336386"/>
          </a:xfrm>
        </p:spPr>
        <p:txBody>
          <a:bodyPr/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4500" b="0" kern="1200" normalizeH="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 dirty="0"/>
              <a:t>Click to edit Slide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27954" y="4923832"/>
            <a:ext cx="6152728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Subtitle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64608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" y="1339"/>
            <a:ext cx="12187238" cy="337281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17909" y="3542961"/>
            <a:ext cx="8179914" cy="1336386"/>
          </a:xfrm>
        </p:spPr>
        <p:txBody>
          <a:bodyPr/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4500" b="0" kern="1200" normalizeH="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 dirty="0"/>
              <a:t>Click to edit Slide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27954" y="4923832"/>
            <a:ext cx="6152728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Subtitle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77667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93" y="1339"/>
            <a:ext cx="12187238" cy="3354537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17909" y="3542961"/>
            <a:ext cx="8179914" cy="1336386"/>
          </a:xfrm>
        </p:spPr>
        <p:txBody>
          <a:bodyPr/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4500" b="0" kern="1200" normalizeH="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 dirty="0"/>
              <a:t>Click to edit Slide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27954" y="4923832"/>
            <a:ext cx="6152728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Subtitle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503135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Slid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" y="1339"/>
            <a:ext cx="12187238" cy="3354537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17909" y="3542961"/>
            <a:ext cx="8179914" cy="1336386"/>
          </a:xfrm>
        </p:spPr>
        <p:txBody>
          <a:bodyPr/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4500" b="0" kern="1200" normalizeH="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 dirty="0"/>
              <a:t>Click to edit Slide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27954" y="4923832"/>
            <a:ext cx="6152728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Subtitle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024425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Slid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17909" y="2188723"/>
            <a:ext cx="8179914" cy="1336386"/>
          </a:xfrm>
        </p:spPr>
        <p:txBody>
          <a:bodyPr/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4500" b="0" kern="1200" normalizeH="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 dirty="0"/>
              <a:t>Click to edit Slide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27954" y="3569594"/>
            <a:ext cx="6152728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Subtitle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236546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42548" y="273410"/>
            <a:ext cx="10969943" cy="66869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Agenda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27781" y="1152144"/>
            <a:ext cx="11014650" cy="4902581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lnSpc>
                <a:spcPct val="90000"/>
              </a:lnSpc>
              <a:spcBef>
                <a:spcPts val="1999"/>
              </a:spcBef>
              <a:buNone/>
              <a:defRPr lang="en-US" sz="2599" smtClean="0">
                <a:solidFill>
                  <a:schemeClr val="bg1"/>
                </a:solidFill>
              </a:defRPr>
            </a:lvl1pPr>
            <a:lvl2pPr>
              <a:defRPr lang="en-US" sz="1799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799" smtClean="0">
                <a:solidFill>
                  <a:schemeClr val="tx1"/>
                </a:solidFill>
              </a:defRPr>
            </a:lvl4pPr>
            <a:lvl5pPr>
              <a:defRPr lang="en-US" sz="1799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/>
              <a:t>Click to edit Agenda Item</a:t>
            </a:r>
          </a:p>
        </p:txBody>
      </p:sp>
    </p:spTree>
    <p:extLst>
      <p:ext uri="{BB962C8B-B14F-4D97-AF65-F5344CB8AC3E}">
        <p14:creationId xmlns:p14="http://schemas.microsoft.com/office/powerpoint/2010/main" val="3192560684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 vert="horz" lIns="91440" tIns="0" rIns="9144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445361" y="1152144"/>
            <a:ext cx="11227783" cy="476482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31531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444" y="270756"/>
            <a:ext cx="11263140" cy="668692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451" y="1529258"/>
            <a:ext cx="11279386" cy="452596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35631" y="987394"/>
            <a:ext cx="11272673" cy="446087"/>
          </a:xfrm>
        </p:spPr>
        <p:txBody>
          <a:bodyPr>
            <a:noAutofit/>
          </a:bodyPr>
          <a:lstStyle>
            <a:lvl1pPr marL="0" indent="0">
              <a:buNone/>
              <a:defRPr sz="1799" b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064414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918111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52330" y="1152144"/>
            <a:ext cx="5383398" cy="4597347"/>
          </a:xfrm>
        </p:spPr>
        <p:txBody>
          <a:bodyPr/>
          <a:lstStyle>
            <a:lvl1pPr>
              <a:spcBef>
                <a:spcPts val="480"/>
              </a:spcBef>
              <a:defRPr sz="1999"/>
            </a:lvl1pPr>
            <a:lvl2pPr>
              <a:spcBef>
                <a:spcPts val="432"/>
              </a:spcBef>
              <a:defRPr sz="1799"/>
            </a:lvl2pPr>
            <a:lvl3pPr>
              <a:spcBef>
                <a:spcPts val="384"/>
              </a:spcBef>
              <a:defRPr sz="1599"/>
            </a:lvl3pPr>
            <a:lvl4pPr>
              <a:spcBef>
                <a:spcPts val="336"/>
              </a:spcBef>
              <a:defRPr sz="1399"/>
            </a:lvl4pPr>
            <a:lvl5pPr>
              <a:spcBef>
                <a:spcPts val="336"/>
              </a:spcBef>
              <a:defRPr sz="13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36168" y="1152144"/>
            <a:ext cx="5383398" cy="4597347"/>
          </a:xfrm>
        </p:spPr>
        <p:txBody>
          <a:bodyPr/>
          <a:lstStyle>
            <a:lvl1pPr>
              <a:spcBef>
                <a:spcPts val="480"/>
              </a:spcBef>
              <a:defRPr sz="1999"/>
            </a:lvl1pPr>
            <a:lvl2pPr>
              <a:spcBef>
                <a:spcPts val="432"/>
              </a:spcBef>
              <a:defRPr sz="1799"/>
            </a:lvl2pPr>
            <a:lvl3pPr>
              <a:spcBef>
                <a:spcPts val="384"/>
              </a:spcBef>
              <a:defRPr sz="1599"/>
            </a:lvl3pPr>
            <a:lvl4pPr>
              <a:spcBef>
                <a:spcPts val="336"/>
              </a:spcBef>
              <a:defRPr sz="1399"/>
            </a:lvl4pPr>
            <a:lvl5pPr>
              <a:spcBef>
                <a:spcPts val="336"/>
              </a:spcBef>
              <a:defRPr sz="13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63182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gray">
          <a:xfrm>
            <a:off x="6318768" y="1152144"/>
            <a:ext cx="5334285" cy="3567164"/>
          </a:xfrm>
          <a:prstGeom prst="roundRect">
            <a:avLst>
              <a:gd name="adj" fmla="val 0"/>
            </a:avLst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52325" y="1152145"/>
            <a:ext cx="5383398" cy="4599432"/>
          </a:xfrm>
        </p:spPr>
        <p:txBody>
          <a:bodyPr/>
          <a:lstStyle>
            <a:lvl1pPr>
              <a:spcBef>
                <a:spcPts val="480"/>
              </a:spcBef>
              <a:defRPr sz="1999"/>
            </a:lvl1pPr>
            <a:lvl2pPr>
              <a:spcBef>
                <a:spcPts val="432"/>
              </a:spcBef>
              <a:defRPr sz="1799"/>
            </a:lvl2pPr>
            <a:lvl3pPr>
              <a:spcBef>
                <a:spcPts val="384"/>
              </a:spcBef>
              <a:defRPr sz="1599"/>
            </a:lvl3pPr>
            <a:lvl4pPr>
              <a:spcBef>
                <a:spcPts val="336"/>
              </a:spcBef>
              <a:defRPr sz="1399"/>
            </a:lvl4pPr>
            <a:lvl5pPr>
              <a:spcBef>
                <a:spcPts val="336"/>
              </a:spcBef>
              <a:defRPr sz="13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53660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35855" y="269782"/>
            <a:ext cx="11106558" cy="668692"/>
          </a:xfrm>
        </p:spPr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 hasCustomPrompt="1"/>
          </p:nvPr>
        </p:nvSpPr>
        <p:spPr bwMode="gray">
          <a:xfrm>
            <a:off x="536311" y="1704848"/>
            <a:ext cx="11106559" cy="4270746"/>
          </a:xfrm>
        </p:spPr>
        <p:txBody>
          <a:bodyPr anchor="ctr" anchorCtr="0"/>
          <a:lstStyle>
            <a:lvl1pPr marL="0" indent="0" algn="ctr">
              <a:buNone/>
              <a:defRPr sz="2399" baseline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 dirty="0"/>
              <a:t>Place chart here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36309" y="5951592"/>
            <a:ext cx="11106558" cy="260484"/>
          </a:xfrm>
        </p:spPr>
        <p:txBody>
          <a:bodyPr bIns="0" anchor="b" anchorCtr="0"/>
          <a:lstStyle>
            <a:lvl1pPr marL="0" indent="0">
              <a:buNone/>
              <a:defRPr lang="en-US" sz="800" kern="120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pPr marL="0" lvl="0" indent="0" algn="l" defTabSz="45701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</a:pPr>
            <a:r>
              <a:rPr lang="en-US" dirty="0"/>
              <a:t>Source: Goes Here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 bwMode="gray">
          <a:xfrm>
            <a:off x="1912971" y="1198320"/>
            <a:ext cx="8362886" cy="446087"/>
          </a:xfrm>
        </p:spPr>
        <p:txBody>
          <a:bodyPr lIns="0" anchor="b">
            <a:noAutofit/>
          </a:bodyPr>
          <a:lstStyle>
            <a:lvl1pPr algn="ctr">
              <a:lnSpc>
                <a:spcPct val="85000"/>
              </a:lnSpc>
              <a:spcBef>
                <a:spcPts val="600"/>
              </a:spcBef>
              <a:buNone/>
              <a:defRPr sz="1999" b="1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98512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 hasCustomPrompt="1"/>
          </p:nvPr>
        </p:nvSpPr>
        <p:spPr bwMode="gray">
          <a:xfrm>
            <a:off x="536309" y="1106488"/>
            <a:ext cx="5558104" cy="4742106"/>
          </a:xfrm>
        </p:spPr>
        <p:txBody>
          <a:bodyPr anchor="ctr" anchorCtr="0"/>
          <a:lstStyle>
            <a:lvl1pPr marL="0" indent="0" algn="ctr">
              <a:buNone/>
              <a:defRPr sz="2399" baseline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 dirty="0"/>
              <a:t>Place chart here</a:t>
            </a:r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 hasCustomPrompt="1"/>
          </p:nvPr>
        </p:nvSpPr>
        <p:spPr bwMode="gray">
          <a:xfrm>
            <a:off x="6094413" y="1106488"/>
            <a:ext cx="5558104" cy="4742106"/>
          </a:xfrm>
        </p:spPr>
        <p:txBody>
          <a:bodyPr anchor="ctr" anchorCtr="0"/>
          <a:lstStyle>
            <a:lvl1pPr marL="0" indent="0" algn="ctr">
              <a:buNone/>
              <a:defRPr sz="2399" baseline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 dirty="0"/>
              <a:t>Place chart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29956" y="269782"/>
            <a:ext cx="11106558" cy="668692"/>
          </a:xfrm>
        </p:spPr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36309" y="5951594"/>
            <a:ext cx="11106558" cy="260484"/>
          </a:xfrm>
        </p:spPr>
        <p:txBody>
          <a:bodyPr bIns="0" anchor="b" anchorCtr="0"/>
          <a:lstStyle>
            <a:lvl1pPr marL="0" indent="0">
              <a:buNone/>
              <a:defRPr lang="en-US" sz="800" kern="120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pPr marL="0" lvl="0" indent="0" algn="l" defTabSz="45701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</a:pPr>
            <a:r>
              <a:rPr lang="en-US" dirty="0"/>
              <a:t>Source: Goes Here</a:t>
            </a:r>
          </a:p>
        </p:txBody>
      </p:sp>
    </p:spTree>
    <p:extLst>
      <p:ext uri="{BB962C8B-B14F-4D97-AF65-F5344CB8AC3E}">
        <p14:creationId xmlns:p14="http://schemas.microsoft.com/office/powerpoint/2010/main" val="1296039023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 hasCustomPrompt="1"/>
          </p:nvPr>
        </p:nvSpPr>
        <p:spPr bwMode="gray">
          <a:xfrm>
            <a:off x="536309" y="1141890"/>
            <a:ext cx="5558104" cy="2216700"/>
          </a:xfrm>
        </p:spPr>
        <p:txBody>
          <a:bodyPr anchor="ctr" anchorCtr="0"/>
          <a:lstStyle>
            <a:lvl1pPr marL="0" indent="0" algn="ctr">
              <a:buNone/>
              <a:defRPr sz="2399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 chart here</a:t>
            </a:r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 hasCustomPrompt="1"/>
          </p:nvPr>
        </p:nvSpPr>
        <p:spPr bwMode="gray">
          <a:xfrm>
            <a:off x="6094413" y="1141890"/>
            <a:ext cx="5558104" cy="2216700"/>
          </a:xfrm>
        </p:spPr>
        <p:txBody>
          <a:bodyPr anchor="ctr" anchorCtr="0"/>
          <a:lstStyle>
            <a:lvl1pPr marL="0" indent="0" algn="ctr">
              <a:buNone/>
              <a:defRPr sz="2399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 chart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29956" y="269782"/>
            <a:ext cx="11106558" cy="6686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36309" y="5957166"/>
            <a:ext cx="11106558" cy="260484"/>
          </a:xfrm>
        </p:spPr>
        <p:txBody>
          <a:bodyPr bIns="0" anchor="b" anchorCtr="0"/>
          <a:lstStyle>
            <a:lvl1pPr marL="0" indent="0">
              <a:buNone/>
              <a:defRPr lang="en-US" sz="800" kern="120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pPr marL="0" lvl="0" indent="0" algn="l" defTabSz="45701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</a:pPr>
            <a:r>
              <a:rPr lang="en-US" dirty="0"/>
              <a:t>Source: Goes Here</a:t>
            </a:r>
          </a:p>
        </p:txBody>
      </p:sp>
      <p:sp>
        <p:nvSpPr>
          <p:cNvPr id="15" name="Chart Placeholder 3"/>
          <p:cNvSpPr>
            <a:spLocks noGrp="1"/>
          </p:cNvSpPr>
          <p:nvPr>
            <p:ph type="chart" sz="quarter" idx="19" hasCustomPrompt="1"/>
          </p:nvPr>
        </p:nvSpPr>
        <p:spPr bwMode="gray">
          <a:xfrm>
            <a:off x="536309" y="3358590"/>
            <a:ext cx="5558104" cy="2216700"/>
          </a:xfrm>
        </p:spPr>
        <p:txBody>
          <a:bodyPr anchor="ctr" anchorCtr="0"/>
          <a:lstStyle>
            <a:lvl1pPr marL="0" indent="0" algn="ctr">
              <a:buNone/>
              <a:defRPr sz="2399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 chart here</a:t>
            </a:r>
          </a:p>
        </p:txBody>
      </p:sp>
      <p:sp>
        <p:nvSpPr>
          <p:cNvPr id="16" name="Chart Placeholder 3"/>
          <p:cNvSpPr>
            <a:spLocks noGrp="1"/>
          </p:cNvSpPr>
          <p:nvPr>
            <p:ph type="chart" sz="quarter" idx="20" hasCustomPrompt="1"/>
          </p:nvPr>
        </p:nvSpPr>
        <p:spPr bwMode="gray">
          <a:xfrm>
            <a:off x="6094413" y="3358590"/>
            <a:ext cx="5558104" cy="2216700"/>
          </a:xfrm>
        </p:spPr>
        <p:txBody>
          <a:bodyPr anchor="ctr" anchorCtr="0"/>
          <a:lstStyle>
            <a:lvl1pPr marL="0" indent="0" algn="ctr">
              <a:buNone/>
              <a:defRPr sz="2399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 chart here</a:t>
            </a:r>
          </a:p>
        </p:txBody>
      </p:sp>
    </p:spTree>
    <p:extLst>
      <p:ext uri="{BB962C8B-B14F-4D97-AF65-F5344CB8AC3E}">
        <p14:creationId xmlns:p14="http://schemas.microsoft.com/office/powerpoint/2010/main" val="234194125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34027" y="5949919"/>
            <a:ext cx="11120188" cy="260484"/>
          </a:xfrm>
        </p:spPr>
        <p:txBody>
          <a:bodyPr bIns="0" anchor="b" anchorCtr="0"/>
          <a:lstStyle>
            <a:lvl1pPr marL="0" indent="0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Goes Here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8"/>
          </p:nvPr>
        </p:nvSpPr>
        <p:spPr bwMode="gray">
          <a:xfrm>
            <a:off x="536309" y="1230697"/>
            <a:ext cx="11144649" cy="448151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35855" y="269782"/>
            <a:ext cx="11144649" cy="6686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34016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6"/>
          <p:cNvSpPr>
            <a:spLocks noGrp="1"/>
          </p:cNvSpPr>
          <p:nvPr>
            <p:ph sz="quarter" idx="16" hasCustomPrompt="1"/>
          </p:nvPr>
        </p:nvSpPr>
        <p:spPr bwMode="gray">
          <a:xfrm>
            <a:off x="923167" y="4032282"/>
            <a:ext cx="9253163" cy="645886"/>
          </a:xfrm>
        </p:spPr>
        <p:txBody>
          <a:bodyPr vert="horz" lIns="91440" tIns="45720" rIns="91440" bIns="45720" rtlCol="0" anchor="t" anchorCtr="0">
            <a:noAutofit/>
          </a:bodyPr>
          <a:lstStyle>
            <a:lvl1pPr>
              <a:buFontTx/>
              <a:buNone/>
              <a:defRPr lang="en-US" sz="1999" baseline="0" dirty="0"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pPr marL="0" lvl="0" indent="0">
              <a:buNone/>
            </a:pPr>
            <a:r>
              <a:rPr lang="en-US" dirty="0"/>
              <a:t>Source information here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675928" y="2005563"/>
            <a:ext cx="9351362" cy="1711386"/>
          </a:xfrm>
        </p:spPr>
        <p:txBody>
          <a:bodyPr anchor="b" anchorCtr="0"/>
          <a:lstStyle>
            <a:lvl1pPr marL="228509" indent="-228509">
              <a:buClr>
                <a:schemeClr val="bg1"/>
              </a:buClr>
              <a:buFont typeface=".AppleSystemUIFont" charset="-120"/>
              <a:buChar char="&quot;"/>
              <a:defRPr sz="3998"/>
            </a:lvl1pPr>
            <a:lvl2pPr marL="231682" indent="0">
              <a:buFontTx/>
              <a:buNone/>
              <a:defRPr sz="3998"/>
            </a:lvl2pPr>
            <a:lvl3pPr marL="569685" indent="0">
              <a:buFontTx/>
              <a:buNone/>
              <a:defRPr sz="3998"/>
            </a:lvl3pPr>
            <a:lvl4pPr marL="853733" indent="0">
              <a:buFontTx/>
              <a:buNone/>
              <a:defRPr sz="3998"/>
            </a:lvl4pPr>
            <a:lvl5pPr marL="1145717" indent="0">
              <a:buFontTx/>
              <a:buNone/>
              <a:defRPr sz="399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697941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99242" y="4427541"/>
            <a:ext cx="10441443" cy="1374775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 "/>
              <a:defRPr sz="1399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0" indent="0">
              <a:spcBef>
                <a:spcPts val="100"/>
              </a:spcBef>
              <a:buFont typeface="Calibri" panose="020F0502020204030204" pitchFamily="34" charset="0"/>
              <a:buChar char=" "/>
              <a:defRPr sz="1399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1024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_Referenc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6389225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398864" y="400837"/>
            <a:ext cx="1699771" cy="16997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57A1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 dirty="0">
              <a:solidFill>
                <a:srgbClr val="FFFFFF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620718" y="2365826"/>
            <a:ext cx="5348187" cy="789637"/>
          </a:xfr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Quote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620718" y="5352094"/>
            <a:ext cx="5348187" cy="789637"/>
          </a:xfr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Quote text styles</a:t>
            </a:r>
          </a:p>
        </p:txBody>
      </p:sp>
      <p:sp>
        <p:nvSpPr>
          <p:cNvPr id="14" name="Oval 13"/>
          <p:cNvSpPr/>
          <p:nvPr userDrawn="1"/>
        </p:nvSpPr>
        <p:spPr>
          <a:xfrm>
            <a:off x="8398864" y="3421831"/>
            <a:ext cx="1699771" cy="16997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57A1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 dirty="0">
              <a:solidFill>
                <a:srgbClr val="FFFFFF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48181" y="3338099"/>
            <a:ext cx="5348187" cy="789637"/>
          </a:xfr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/>
              <a:t>Add Customer Photo Here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85194" y="5732698"/>
            <a:ext cx="3669176" cy="506057"/>
          </a:xfrm>
        </p:spPr>
        <p:txBody>
          <a:bodyPr/>
          <a:lstStyle>
            <a:lvl1pPr marL="0" indent="0" algn="l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Add Customer Logo Here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8553693" y="1011589"/>
            <a:ext cx="1400535" cy="789637"/>
          </a:xfr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 baseline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/>
              <a:t>Add Icon </a:t>
            </a:r>
            <a:r>
              <a:rPr lang="en-US" dirty="0"/>
              <a:t>Here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8553693" y="4078880"/>
            <a:ext cx="1400535" cy="789637"/>
          </a:xfr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999" b="0" baseline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/>
              <a:t>Add Icon </a:t>
            </a:r>
            <a:r>
              <a:rPr lang="en-US" dirty="0"/>
              <a:t>Here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585997" y="224511"/>
            <a:ext cx="1805649" cy="789637"/>
          </a:xfr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baseline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Switch circle outline to appropriate</a:t>
            </a:r>
          </a:p>
          <a:p>
            <a:pPr lvl="0"/>
            <a:r>
              <a:rPr lang="en-US" dirty="0"/>
              <a:t>Cloud Service color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6585997" y="3395975"/>
            <a:ext cx="1805649" cy="789637"/>
          </a:xfr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baseline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Switch circle outline to appropriate</a:t>
            </a:r>
          </a:p>
          <a:p>
            <a:pPr lvl="0"/>
            <a:r>
              <a:rPr lang="en-US" dirty="0"/>
              <a:t>Cloud Service color</a:t>
            </a:r>
          </a:p>
        </p:txBody>
      </p:sp>
    </p:spTree>
    <p:extLst>
      <p:ext uri="{BB962C8B-B14F-4D97-AF65-F5344CB8AC3E}">
        <p14:creationId xmlns:p14="http://schemas.microsoft.com/office/powerpoint/2010/main" val="446488337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676399" y="7301323"/>
            <a:ext cx="14676820" cy="888823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06477"/>
              </a:gs>
              <a:gs pos="100000">
                <a:srgbClr val="011022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Footer Placeholder 4"/>
          <p:cNvSpPr txBox="1">
            <a:spLocks/>
          </p:cNvSpPr>
          <p:nvPr userDrawn="1"/>
        </p:nvSpPr>
        <p:spPr bwMode="auto">
          <a:xfrm>
            <a:off x="5852794" y="6451799"/>
            <a:ext cx="497841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FBDCBF2-BE2D-4B82-87DE-56AD2FCE3670}" type="slidenum">
              <a:rPr lang="en-US" sz="800" smtClean="0">
                <a:solidFill>
                  <a:schemeClr val="bg1"/>
                </a:solidFill>
                <a:latin typeface="Avenir Book"/>
                <a:cs typeface="Avenir Book"/>
              </a:rPr>
              <a:pPr algn="ctr"/>
              <a:t>‹#›</a:t>
            </a:fld>
            <a:endParaRPr lang="en-US" sz="800" dirty="0">
              <a:solidFill>
                <a:schemeClr val="bg1"/>
              </a:solidFill>
              <a:latin typeface="Avenir Book"/>
              <a:cs typeface="Avenir Book"/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12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+mn-lt"/>
                  <a:ea typeface="Calibri" charset="0"/>
                  <a:cs typeface="Calibri" charset="0"/>
                </a:rPr>
                <a:t>© 2017 ServiceNow All Rights Reserved</a:t>
              </a:r>
            </a:p>
          </p:txBody>
        </p:sp>
        <p:sp>
          <p:nvSpPr>
            <p:cNvPr id="13" name="Footer Placeholder 4"/>
            <p:cNvSpPr txBox="1">
              <a:spLocks/>
            </p:cNvSpPr>
            <p:nvPr/>
          </p:nvSpPr>
          <p:spPr bwMode="auto">
            <a:xfrm>
              <a:off x="1947324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Confidential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2216115" y="6520112"/>
              <a:ext cx="0" cy="116620"/>
            </a:xfrm>
            <a:prstGeom prst="line">
              <a:avLst/>
            </a:prstGeom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39" t="12398" r="8191" b="1044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grpSp>
        <p:nvGrpSpPr>
          <p:cNvPr id="16" name="Group 15"/>
          <p:cNvGrpSpPr/>
          <p:nvPr userDrawn="1"/>
        </p:nvGrpSpPr>
        <p:grpSpPr>
          <a:xfrm>
            <a:off x="4744555" y="2003982"/>
            <a:ext cx="2674651" cy="2674651"/>
            <a:chOff x="4744555" y="2003982"/>
            <a:chExt cx="2674651" cy="2674651"/>
          </a:xfrm>
        </p:grpSpPr>
        <p:grpSp>
          <p:nvGrpSpPr>
            <p:cNvPr id="17" name="Group 16"/>
            <p:cNvGrpSpPr/>
            <p:nvPr userDrawn="1"/>
          </p:nvGrpSpPr>
          <p:grpSpPr>
            <a:xfrm>
              <a:off x="4744555" y="2003982"/>
              <a:ext cx="2674651" cy="2674651"/>
              <a:chOff x="4409612" y="1655810"/>
              <a:chExt cx="3372773" cy="3372773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4409612" y="1655810"/>
                <a:ext cx="3372773" cy="337277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090147" y="3919471"/>
                <a:ext cx="2011707" cy="8150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spcBef>
                    <a:spcPts val="1200"/>
                  </a:spcBef>
                  <a:buClr>
                    <a:srgbClr val="D1232B"/>
                  </a:buClr>
                </a:pPr>
                <a:r>
                  <a:rPr lang="en-US" sz="3600" b="0" i="0" dirty="0">
                    <a:solidFill>
                      <a:schemeClr val="accent6"/>
                    </a:solidFill>
                    <a:latin typeface="Avenir Book" charset="0"/>
                    <a:ea typeface="Avenir Book" charset="0"/>
                    <a:cs typeface="Avenir Book" charset="0"/>
                  </a:rPr>
                  <a:t>DEMO</a:t>
                </a: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5005320" y="3910024"/>
                <a:ext cx="2181358" cy="0"/>
              </a:xfrm>
              <a:prstGeom prst="line">
                <a:avLst/>
              </a:prstGeom>
              <a:ln w="25400" cap="rnd">
                <a:solidFill>
                  <a:schemeClr val="accent6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Freeform 5"/>
            <p:cNvSpPr>
              <a:spLocks noEditPoints="1"/>
            </p:cNvSpPr>
            <p:nvPr userDrawn="1"/>
          </p:nvSpPr>
          <p:spPr bwMode="auto">
            <a:xfrm>
              <a:off x="5512765" y="2529789"/>
              <a:ext cx="1098067" cy="1025173"/>
            </a:xfrm>
            <a:custGeom>
              <a:avLst/>
              <a:gdLst>
                <a:gd name="T0" fmla="*/ 356 w 828"/>
                <a:gd name="T1" fmla="*/ 477 h 777"/>
                <a:gd name="T2" fmla="*/ 498 w 828"/>
                <a:gd name="T3" fmla="*/ 377 h 777"/>
                <a:gd name="T4" fmla="*/ 336 w 828"/>
                <a:gd name="T5" fmla="*/ 298 h 777"/>
                <a:gd name="T6" fmla="*/ 336 w 828"/>
                <a:gd name="T7" fmla="*/ 479 h 777"/>
                <a:gd name="T8" fmla="*/ 349 w 828"/>
                <a:gd name="T9" fmla="*/ 451 h 777"/>
                <a:gd name="T10" fmla="*/ 77 w 828"/>
                <a:gd name="T11" fmla="*/ 621 h 777"/>
                <a:gd name="T12" fmla="*/ 77 w 828"/>
                <a:gd name="T13" fmla="*/ 466 h 777"/>
                <a:gd name="T14" fmla="*/ 0 w 828"/>
                <a:gd name="T15" fmla="*/ 0 h 777"/>
                <a:gd name="T16" fmla="*/ 51 w 828"/>
                <a:gd name="T17" fmla="*/ 104 h 777"/>
                <a:gd name="T18" fmla="*/ 207 w 828"/>
                <a:gd name="T19" fmla="*/ 129 h 777"/>
                <a:gd name="T20" fmla="*/ 0 w 828"/>
                <a:gd name="T21" fmla="*/ 673 h 777"/>
                <a:gd name="T22" fmla="*/ 0 w 828"/>
                <a:gd name="T23" fmla="*/ 751 h 777"/>
                <a:gd name="T24" fmla="*/ 828 w 828"/>
                <a:gd name="T25" fmla="*/ 751 h 777"/>
                <a:gd name="T26" fmla="*/ 828 w 828"/>
                <a:gd name="T27" fmla="*/ 673 h 777"/>
                <a:gd name="T28" fmla="*/ 621 w 828"/>
                <a:gd name="T29" fmla="*/ 129 h 777"/>
                <a:gd name="T30" fmla="*/ 777 w 828"/>
                <a:gd name="T31" fmla="*/ 104 h 777"/>
                <a:gd name="T32" fmla="*/ 129 w 828"/>
                <a:gd name="T33" fmla="*/ 751 h 777"/>
                <a:gd name="T34" fmla="*/ 129 w 828"/>
                <a:gd name="T35" fmla="*/ 673 h 777"/>
                <a:gd name="T36" fmla="*/ 155 w 828"/>
                <a:gd name="T37" fmla="*/ 751 h 777"/>
                <a:gd name="T38" fmla="*/ 207 w 828"/>
                <a:gd name="T39" fmla="*/ 751 h 777"/>
                <a:gd name="T40" fmla="*/ 518 w 828"/>
                <a:gd name="T41" fmla="*/ 104 h 777"/>
                <a:gd name="T42" fmla="*/ 388 w 828"/>
                <a:gd name="T43" fmla="*/ 26 h 777"/>
                <a:gd name="T44" fmla="*/ 388 w 828"/>
                <a:gd name="T45" fmla="*/ 104 h 777"/>
                <a:gd name="T46" fmla="*/ 362 w 828"/>
                <a:gd name="T47" fmla="*/ 26 h 777"/>
                <a:gd name="T48" fmla="*/ 310 w 828"/>
                <a:gd name="T49" fmla="*/ 26 h 777"/>
                <a:gd name="T50" fmla="*/ 285 w 828"/>
                <a:gd name="T51" fmla="*/ 104 h 777"/>
                <a:gd name="T52" fmla="*/ 129 w 828"/>
                <a:gd name="T53" fmla="*/ 104 h 777"/>
                <a:gd name="T54" fmla="*/ 129 w 828"/>
                <a:gd name="T55" fmla="*/ 26 h 777"/>
                <a:gd name="T56" fmla="*/ 155 w 828"/>
                <a:gd name="T57" fmla="*/ 104 h 777"/>
                <a:gd name="T58" fmla="*/ 207 w 828"/>
                <a:gd name="T59" fmla="*/ 104 h 777"/>
                <a:gd name="T60" fmla="*/ 233 w 828"/>
                <a:gd name="T61" fmla="*/ 673 h 777"/>
                <a:gd name="T62" fmla="*/ 362 w 828"/>
                <a:gd name="T63" fmla="*/ 751 h 777"/>
                <a:gd name="T64" fmla="*/ 362 w 828"/>
                <a:gd name="T65" fmla="*/ 673 h 777"/>
                <a:gd name="T66" fmla="*/ 388 w 828"/>
                <a:gd name="T67" fmla="*/ 751 h 777"/>
                <a:gd name="T68" fmla="*/ 440 w 828"/>
                <a:gd name="T69" fmla="*/ 751 h 777"/>
                <a:gd name="T70" fmla="*/ 466 w 828"/>
                <a:gd name="T71" fmla="*/ 673 h 777"/>
                <a:gd name="T72" fmla="*/ 595 w 828"/>
                <a:gd name="T73" fmla="*/ 751 h 777"/>
                <a:gd name="T74" fmla="*/ 595 w 828"/>
                <a:gd name="T75" fmla="*/ 673 h 777"/>
                <a:gd name="T76" fmla="*/ 233 w 828"/>
                <a:gd name="T77" fmla="*/ 647 h 777"/>
                <a:gd name="T78" fmla="*/ 595 w 828"/>
                <a:gd name="T79" fmla="*/ 647 h 777"/>
                <a:gd name="T80" fmla="*/ 544 w 828"/>
                <a:gd name="T81" fmla="*/ 26 h 777"/>
                <a:gd name="T82" fmla="*/ 699 w 828"/>
                <a:gd name="T83" fmla="*/ 673 h 777"/>
                <a:gd name="T84" fmla="*/ 699 w 828"/>
                <a:gd name="T85" fmla="*/ 751 h 777"/>
                <a:gd name="T86" fmla="*/ 673 w 828"/>
                <a:gd name="T87" fmla="*/ 751 h 777"/>
                <a:gd name="T88" fmla="*/ 673 w 828"/>
                <a:gd name="T89" fmla="*/ 673 h 777"/>
                <a:gd name="T90" fmla="*/ 621 w 828"/>
                <a:gd name="T91" fmla="*/ 26 h 777"/>
                <a:gd name="T92" fmla="*/ 751 w 828"/>
                <a:gd name="T93" fmla="*/ 104 h 777"/>
                <a:gd name="T94" fmla="*/ 751 w 828"/>
                <a:gd name="T95" fmla="*/ 26 h 777"/>
                <a:gd name="T96" fmla="*/ 699 w 828"/>
                <a:gd name="T97" fmla="*/ 350 h 777"/>
                <a:gd name="T98" fmla="*/ 725 w 828"/>
                <a:gd name="T99" fmla="*/ 350 h 777"/>
                <a:gd name="T100" fmla="*/ 0 w 828"/>
                <a:gd name="T101" fmla="*/ 155 h 777"/>
                <a:gd name="T102" fmla="*/ 751 w 828"/>
                <a:gd name="T103" fmla="*/ 621 h 777"/>
                <a:gd name="T104" fmla="*/ 777 w 828"/>
                <a:gd name="T105" fmla="*/ 621 h 777"/>
                <a:gd name="T106" fmla="*/ 699 w 828"/>
                <a:gd name="T107" fmla="*/ 401 h 777"/>
                <a:gd name="T108" fmla="*/ 725 w 828"/>
                <a:gd name="T109" fmla="*/ 401 h 777"/>
                <a:gd name="T110" fmla="*/ 725 w 828"/>
                <a:gd name="T111" fmla="*/ 45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28" h="777">
                  <a:moveTo>
                    <a:pt x="336" y="479"/>
                  </a:moveTo>
                  <a:cubicBezTo>
                    <a:pt x="349" y="479"/>
                    <a:pt x="349" y="479"/>
                    <a:pt x="349" y="479"/>
                  </a:cubicBezTo>
                  <a:cubicBezTo>
                    <a:pt x="351" y="479"/>
                    <a:pt x="354" y="478"/>
                    <a:pt x="356" y="477"/>
                  </a:cubicBezTo>
                  <a:cubicBezTo>
                    <a:pt x="498" y="400"/>
                    <a:pt x="498" y="400"/>
                    <a:pt x="498" y="400"/>
                  </a:cubicBezTo>
                  <a:cubicBezTo>
                    <a:pt x="502" y="397"/>
                    <a:pt x="505" y="393"/>
                    <a:pt x="505" y="388"/>
                  </a:cubicBezTo>
                  <a:cubicBezTo>
                    <a:pt x="505" y="384"/>
                    <a:pt x="502" y="379"/>
                    <a:pt x="498" y="377"/>
                  </a:cubicBezTo>
                  <a:cubicBezTo>
                    <a:pt x="356" y="299"/>
                    <a:pt x="356" y="299"/>
                    <a:pt x="356" y="299"/>
                  </a:cubicBezTo>
                  <a:cubicBezTo>
                    <a:pt x="354" y="298"/>
                    <a:pt x="351" y="298"/>
                    <a:pt x="349" y="298"/>
                  </a:cubicBezTo>
                  <a:cubicBezTo>
                    <a:pt x="336" y="298"/>
                    <a:pt x="336" y="298"/>
                    <a:pt x="336" y="298"/>
                  </a:cubicBezTo>
                  <a:cubicBezTo>
                    <a:pt x="329" y="298"/>
                    <a:pt x="323" y="304"/>
                    <a:pt x="323" y="311"/>
                  </a:cubicBezTo>
                  <a:cubicBezTo>
                    <a:pt x="323" y="466"/>
                    <a:pt x="323" y="466"/>
                    <a:pt x="323" y="466"/>
                  </a:cubicBezTo>
                  <a:cubicBezTo>
                    <a:pt x="323" y="473"/>
                    <a:pt x="329" y="479"/>
                    <a:pt x="336" y="479"/>
                  </a:cubicBezTo>
                  <a:close/>
                  <a:moveTo>
                    <a:pt x="349" y="325"/>
                  </a:moveTo>
                  <a:cubicBezTo>
                    <a:pt x="465" y="388"/>
                    <a:pt x="465" y="388"/>
                    <a:pt x="465" y="388"/>
                  </a:cubicBezTo>
                  <a:cubicBezTo>
                    <a:pt x="349" y="451"/>
                    <a:pt x="349" y="451"/>
                    <a:pt x="349" y="451"/>
                  </a:cubicBezTo>
                  <a:lnTo>
                    <a:pt x="349" y="325"/>
                  </a:lnTo>
                  <a:close/>
                  <a:moveTo>
                    <a:pt x="77" y="466"/>
                  </a:moveTo>
                  <a:cubicBezTo>
                    <a:pt x="77" y="621"/>
                    <a:pt x="77" y="621"/>
                    <a:pt x="77" y="621"/>
                  </a:cubicBezTo>
                  <a:cubicBezTo>
                    <a:pt x="51" y="621"/>
                    <a:pt x="51" y="621"/>
                    <a:pt x="51" y="621"/>
                  </a:cubicBezTo>
                  <a:cubicBezTo>
                    <a:pt x="51" y="466"/>
                    <a:pt x="51" y="466"/>
                    <a:pt x="51" y="466"/>
                  </a:cubicBezTo>
                  <a:lnTo>
                    <a:pt x="77" y="466"/>
                  </a:lnTo>
                  <a:close/>
                  <a:moveTo>
                    <a:pt x="828" y="26"/>
                  </a:moveTo>
                  <a:cubicBezTo>
                    <a:pt x="828" y="0"/>
                    <a:pt x="828" y="0"/>
                    <a:pt x="8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207" y="129"/>
                    <a:pt x="207" y="129"/>
                    <a:pt x="207" y="129"/>
                  </a:cubicBezTo>
                  <a:cubicBezTo>
                    <a:pt x="207" y="647"/>
                    <a:pt x="207" y="647"/>
                    <a:pt x="207" y="647"/>
                  </a:cubicBezTo>
                  <a:cubicBezTo>
                    <a:pt x="0" y="647"/>
                    <a:pt x="0" y="647"/>
                    <a:pt x="0" y="647"/>
                  </a:cubicBezTo>
                  <a:cubicBezTo>
                    <a:pt x="0" y="673"/>
                    <a:pt x="0" y="673"/>
                    <a:pt x="0" y="673"/>
                  </a:cubicBezTo>
                  <a:cubicBezTo>
                    <a:pt x="51" y="673"/>
                    <a:pt x="51" y="673"/>
                    <a:pt x="51" y="673"/>
                  </a:cubicBezTo>
                  <a:cubicBezTo>
                    <a:pt x="51" y="751"/>
                    <a:pt x="51" y="751"/>
                    <a:pt x="51" y="751"/>
                  </a:cubicBezTo>
                  <a:cubicBezTo>
                    <a:pt x="0" y="751"/>
                    <a:pt x="0" y="751"/>
                    <a:pt x="0" y="751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828" y="777"/>
                    <a:pt x="828" y="777"/>
                    <a:pt x="828" y="777"/>
                  </a:cubicBezTo>
                  <a:cubicBezTo>
                    <a:pt x="828" y="751"/>
                    <a:pt x="828" y="751"/>
                    <a:pt x="828" y="751"/>
                  </a:cubicBezTo>
                  <a:cubicBezTo>
                    <a:pt x="777" y="751"/>
                    <a:pt x="777" y="751"/>
                    <a:pt x="777" y="751"/>
                  </a:cubicBezTo>
                  <a:cubicBezTo>
                    <a:pt x="777" y="673"/>
                    <a:pt x="777" y="673"/>
                    <a:pt x="777" y="673"/>
                  </a:cubicBezTo>
                  <a:cubicBezTo>
                    <a:pt x="828" y="673"/>
                    <a:pt x="828" y="673"/>
                    <a:pt x="828" y="673"/>
                  </a:cubicBezTo>
                  <a:cubicBezTo>
                    <a:pt x="828" y="647"/>
                    <a:pt x="828" y="647"/>
                    <a:pt x="828" y="647"/>
                  </a:cubicBezTo>
                  <a:cubicBezTo>
                    <a:pt x="621" y="647"/>
                    <a:pt x="621" y="647"/>
                    <a:pt x="621" y="647"/>
                  </a:cubicBezTo>
                  <a:cubicBezTo>
                    <a:pt x="621" y="129"/>
                    <a:pt x="621" y="129"/>
                    <a:pt x="621" y="129"/>
                  </a:cubicBezTo>
                  <a:cubicBezTo>
                    <a:pt x="828" y="129"/>
                    <a:pt x="828" y="129"/>
                    <a:pt x="828" y="129"/>
                  </a:cubicBezTo>
                  <a:cubicBezTo>
                    <a:pt x="828" y="104"/>
                    <a:pt x="828" y="104"/>
                    <a:pt x="828" y="104"/>
                  </a:cubicBezTo>
                  <a:cubicBezTo>
                    <a:pt x="777" y="104"/>
                    <a:pt x="777" y="104"/>
                    <a:pt x="777" y="104"/>
                  </a:cubicBezTo>
                  <a:cubicBezTo>
                    <a:pt x="777" y="26"/>
                    <a:pt x="777" y="26"/>
                    <a:pt x="777" y="26"/>
                  </a:cubicBezTo>
                  <a:lnTo>
                    <a:pt x="828" y="26"/>
                  </a:lnTo>
                  <a:close/>
                  <a:moveTo>
                    <a:pt x="129" y="751"/>
                  </a:moveTo>
                  <a:cubicBezTo>
                    <a:pt x="77" y="751"/>
                    <a:pt x="77" y="751"/>
                    <a:pt x="77" y="751"/>
                  </a:cubicBezTo>
                  <a:cubicBezTo>
                    <a:pt x="77" y="673"/>
                    <a:pt x="77" y="673"/>
                    <a:pt x="77" y="673"/>
                  </a:cubicBezTo>
                  <a:cubicBezTo>
                    <a:pt x="129" y="673"/>
                    <a:pt x="129" y="673"/>
                    <a:pt x="129" y="673"/>
                  </a:cubicBezTo>
                  <a:lnTo>
                    <a:pt x="129" y="751"/>
                  </a:lnTo>
                  <a:close/>
                  <a:moveTo>
                    <a:pt x="207" y="751"/>
                  </a:moveTo>
                  <a:cubicBezTo>
                    <a:pt x="155" y="751"/>
                    <a:pt x="155" y="751"/>
                    <a:pt x="155" y="751"/>
                  </a:cubicBezTo>
                  <a:cubicBezTo>
                    <a:pt x="155" y="673"/>
                    <a:pt x="155" y="673"/>
                    <a:pt x="155" y="673"/>
                  </a:cubicBezTo>
                  <a:cubicBezTo>
                    <a:pt x="207" y="673"/>
                    <a:pt x="207" y="673"/>
                    <a:pt x="207" y="673"/>
                  </a:cubicBezTo>
                  <a:lnTo>
                    <a:pt x="207" y="751"/>
                  </a:lnTo>
                  <a:close/>
                  <a:moveTo>
                    <a:pt x="466" y="26"/>
                  </a:moveTo>
                  <a:cubicBezTo>
                    <a:pt x="518" y="26"/>
                    <a:pt x="518" y="26"/>
                    <a:pt x="518" y="26"/>
                  </a:cubicBezTo>
                  <a:cubicBezTo>
                    <a:pt x="518" y="104"/>
                    <a:pt x="518" y="104"/>
                    <a:pt x="518" y="104"/>
                  </a:cubicBezTo>
                  <a:cubicBezTo>
                    <a:pt x="466" y="104"/>
                    <a:pt x="466" y="104"/>
                    <a:pt x="466" y="104"/>
                  </a:cubicBezTo>
                  <a:lnTo>
                    <a:pt x="466" y="26"/>
                  </a:lnTo>
                  <a:close/>
                  <a:moveTo>
                    <a:pt x="388" y="26"/>
                  </a:moveTo>
                  <a:cubicBezTo>
                    <a:pt x="440" y="26"/>
                    <a:pt x="440" y="26"/>
                    <a:pt x="440" y="26"/>
                  </a:cubicBezTo>
                  <a:cubicBezTo>
                    <a:pt x="440" y="104"/>
                    <a:pt x="440" y="104"/>
                    <a:pt x="440" y="104"/>
                  </a:cubicBezTo>
                  <a:cubicBezTo>
                    <a:pt x="388" y="104"/>
                    <a:pt x="388" y="104"/>
                    <a:pt x="388" y="104"/>
                  </a:cubicBezTo>
                  <a:lnTo>
                    <a:pt x="388" y="26"/>
                  </a:lnTo>
                  <a:close/>
                  <a:moveTo>
                    <a:pt x="310" y="26"/>
                  </a:moveTo>
                  <a:cubicBezTo>
                    <a:pt x="362" y="26"/>
                    <a:pt x="362" y="26"/>
                    <a:pt x="362" y="26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10" y="104"/>
                    <a:pt x="310" y="104"/>
                    <a:pt x="310" y="104"/>
                  </a:cubicBezTo>
                  <a:lnTo>
                    <a:pt x="310" y="26"/>
                  </a:lnTo>
                  <a:close/>
                  <a:moveTo>
                    <a:pt x="233" y="26"/>
                  </a:moveTo>
                  <a:cubicBezTo>
                    <a:pt x="285" y="26"/>
                    <a:pt x="285" y="26"/>
                    <a:pt x="285" y="26"/>
                  </a:cubicBezTo>
                  <a:cubicBezTo>
                    <a:pt x="285" y="104"/>
                    <a:pt x="285" y="104"/>
                    <a:pt x="285" y="104"/>
                  </a:cubicBezTo>
                  <a:cubicBezTo>
                    <a:pt x="233" y="104"/>
                    <a:pt x="233" y="104"/>
                    <a:pt x="233" y="104"/>
                  </a:cubicBezTo>
                  <a:lnTo>
                    <a:pt x="233" y="26"/>
                  </a:lnTo>
                  <a:close/>
                  <a:moveTo>
                    <a:pt x="129" y="104"/>
                  </a:moveTo>
                  <a:cubicBezTo>
                    <a:pt x="77" y="104"/>
                    <a:pt x="77" y="104"/>
                    <a:pt x="77" y="104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129" y="26"/>
                    <a:pt x="129" y="26"/>
                    <a:pt x="129" y="26"/>
                  </a:cubicBezTo>
                  <a:lnTo>
                    <a:pt x="129" y="104"/>
                  </a:lnTo>
                  <a:close/>
                  <a:moveTo>
                    <a:pt x="207" y="104"/>
                  </a:moveTo>
                  <a:cubicBezTo>
                    <a:pt x="155" y="104"/>
                    <a:pt x="155" y="104"/>
                    <a:pt x="155" y="104"/>
                  </a:cubicBezTo>
                  <a:cubicBezTo>
                    <a:pt x="155" y="26"/>
                    <a:pt x="155" y="26"/>
                    <a:pt x="155" y="26"/>
                  </a:cubicBezTo>
                  <a:cubicBezTo>
                    <a:pt x="207" y="26"/>
                    <a:pt x="207" y="26"/>
                    <a:pt x="207" y="26"/>
                  </a:cubicBezTo>
                  <a:lnTo>
                    <a:pt x="207" y="104"/>
                  </a:lnTo>
                  <a:close/>
                  <a:moveTo>
                    <a:pt x="285" y="751"/>
                  </a:moveTo>
                  <a:cubicBezTo>
                    <a:pt x="233" y="751"/>
                    <a:pt x="233" y="751"/>
                    <a:pt x="233" y="751"/>
                  </a:cubicBezTo>
                  <a:cubicBezTo>
                    <a:pt x="233" y="673"/>
                    <a:pt x="233" y="673"/>
                    <a:pt x="233" y="673"/>
                  </a:cubicBezTo>
                  <a:cubicBezTo>
                    <a:pt x="285" y="673"/>
                    <a:pt x="285" y="673"/>
                    <a:pt x="285" y="673"/>
                  </a:cubicBezTo>
                  <a:lnTo>
                    <a:pt x="285" y="751"/>
                  </a:lnTo>
                  <a:close/>
                  <a:moveTo>
                    <a:pt x="362" y="751"/>
                  </a:moveTo>
                  <a:cubicBezTo>
                    <a:pt x="310" y="751"/>
                    <a:pt x="310" y="751"/>
                    <a:pt x="310" y="751"/>
                  </a:cubicBezTo>
                  <a:cubicBezTo>
                    <a:pt x="310" y="673"/>
                    <a:pt x="310" y="673"/>
                    <a:pt x="310" y="673"/>
                  </a:cubicBezTo>
                  <a:cubicBezTo>
                    <a:pt x="362" y="673"/>
                    <a:pt x="362" y="673"/>
                    <a:pt x="362" y="673"/>
                  </a:cubicBezTo>
                  <a:lnTo>
                    <a:pt x="362" y="751"/>
                  </a:lnTo>
                  <a:close/>
                  <a:moveTo>
                    <a:pt x="440" y="751"/>
                  </a:moveTo>
                  <a:cubicBezTo>
                    <a:pt x="388" y="751"/>
                    <a:pt x="388" y="751"/>
                    <a:pt x="388" y="751"/>
                  </a:cubicBezTo>
                  <a:cubicBezTo>
                    <a:pt x="388" y="673"/>
                    <a:pt x="388" y="673"/>
                    <a:pt x="388" y="673"/>
                  </a:cubicBezTo>
                  <a:cubicBezTo>
                    <a:pt x="440" y="673"/>
                    <a:pt x="440" y="673"/>
                    <a:pt x="440" y="673"/>
                  </a:cubicBezTo>
                  <a:lnTo>
                    <a:pt x="440" y="751"/>
                  </a:lnTo>
                  <a:close/>
                  <a:moveTo>
                    <a:pt x="518" y="751"/>
                  </a:moveTo>
                  <a:cubicBezTo>
                    <a:pt x="466" y="751"/>
                    <a:pt x="466" y="751"/>
                    <a:pt x="466" y="751"/>
                  </a:cubicBezTo>
                  <a:cubicBezTo>
                    <a:pt x="466" y="673"/>
                    <a:pt x="466" y="673"/>
                    <a:pt x="466" y="673"/>
                  </a:cubicBezTo>
                  <a:cubicBezTo>
                    <a:pt x="518" y="673"/>
                    <a:pt x="518" y="673"/>
                    <a:pt x="518" y="673"/>
                  </a:cubicBezTo>
                  <a:lnTo>
                    <a:pt x="518" y="751"/>
                  </a:lnTo>
                  <a:close/>
                  <a:moveTo>
                    <a:pt x="595" y="751"/>
                  </a:moveTo>
                  <a:cubicBezTo>
                    <a:pt x="544" y="751"/>
                    <a:pt x="544" y="751"/>
                    <a:pt x="544" y="751"/>
                  </a:cubicBezTo>
                  <a:cubicBezTo>
                    <a:pt x="544" y="673"/>
                    <a:pt x="544" y="673"/>
                    <a:pt x="544" y="673"/>
                  </a:cubicBezTo>
                  <a:cubicBezTo>
                    <a:pt x="595" y="673"/>
                    <a:pt x="595" y="673"/>
                    <a:pt x="595" y="673"/>
                  </a:cubicBezTo>
                  <a:lnTo>
                    <a:pt x="595" y="751"/>
                  </a:lnTo>
                  <a:close/>
                  <a:moveTo>
                    <a:pt x="595" y="647"/>
                  </a:moveTo>
                  <a:cubicBezTo>
                    <a:pt x="233" y="647"/>
                    <a:pt x="233" y="647"/>
                    <a:pt x="233" y="647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595" y="129"/>
                    <a:pt x="595" y="129"/>
                    <a:pt x="595" y="129"/>
                  </a:cubicBezTo>
                  <a:lnTo>
                    <a:pt x="595" y="647"/>
                  </a:lnTo>
                  <a:close/>
                  <a:moveTo>
                    <a:pt x="595" y="104"/>
                  </a:moveTo>
                  <a:cubicBezTo>
                    <a:pt x="544" y="104"/>
                    <a:pt x="544" y="104"/>
                    <a:pt x="544" y="104"/>
                  </a:cubicBezTo>
                  <a:cubicBezTo>
                    <a:pt x="544" y="26"/>
                    <a:pt x="544" y="26"/>
                    <a:pt x="544" y="26"/>
                  </a:cubicBezTo>
                  <a:cubicBezTo>
                    <a:pt x="595" y="26"/>
                    <a:pt x="595" y="26"/>
                    <a:pt x="595" y="26"/>
                  </a:cubicBezTo>
                  <a:lnTo>
                    <a:pt x="595" y="104"/>
                  </a:lnTo>
                  <a:close/>
                  <a:moveTo>
                    <a:pt x="699" y="673"/>
                  </a:moveTo>
                  <a:cubicBezTo>
                    <a:pt x="751" y="673"/>
                    <a:pt x="751" y="673"/>
                    <a:pt x="751" y="673"/>
                  </a:cubicBezTo>
                  <a:cubicBezTo>
                    <a:pt x="751" y="751"/>
                    <a:pt x="751" y="751"/>
                    <a:pt x="751" y="751"/>
                  </a:cubicBezTo>
                  <a:cubicBezTo>
                    <a:pt x="699" y="751"/>
                    <a:pt x="699" y="751"/>
                    <a:pt x="699" y="751"/>
                  </a:cubicBezTo>
                  <a:lnTo>
                    <a:pt x="699" y="673"/>
                  </a:lnTo>
                  <a:close/>
                  <a:moveTo>
                    <a:pt x="673" y="673"/>
                  </a:moveTo>
                  <a:cubicBezTo>
                    <a:pt x="673" y="751"/>
                    <a:pt x="673" y="751"/>
                    <a:pt x="673" y="751"/>
                  </a:cubicBezTo>
                  <a:cubicBezTo>
                    <a:pt x="621" y="751"/>
                    <a:pt x="621" y="751"/>
                    <a:pt x="621" y="751"/>
                  </a:cubicBezTo>
                  <a:cubicBezTo>
                    <a:pt x="621" y="673"/>
                    <a:pt x="621" y="673"/>
                    <a:pt x="621" y="673"/>
                  </a:cubicBezTo>
                  <a:lnTo>
                    <a:pt x="673" y="673"/>
                  </a:lnTo>
                  <a:close/>
                  <a:moveTo>
                    <a:pt x="673" y="104"/>
                  </a:moveTo>
                  <a:cubicBezTo>
                    <a:pt x="621" y="104"/>
                    <a:pt x="621" y="104"/>
                    <a:pt x="621" y="104"/>
                  </a:cubicBezTo>
                  <a:cubicBezTo>
                    <a:pt x="621" y="26"/>
                    <a:pt x="621" y="26"/>
                    <a:pt x="621" y="26"/>
                  </a:cubicBezTo>
                  <a:cubicBezTo>
                    <a:pt x="673" y="26"/>
                    <a:pt x="673" y="26"/>
                    <a:pt x="673" y="26"/>
                  </a:cubicBezTo>
                  <a:lnTo>
                    <a:pt x="673" y="104"/>
                  </a:lnTo>
                  <a:close/>
                  <a:moveTo>
                    <a:pt x="751" y="104"/>
                  </a:moveTo>
                  <a:cubicBezTo>
                    <a:pt x="699" y="104"/>
                    <a:pt x="699" y="104"/>
                    <a:pt x="699" y="104"/>
                  </a:cubicBezTo>
                  <a:cubicBezTo>
                    <a:pt x="699" y="26"/>
                    <a:pt x="699" y="26"/>
                    <a:pt x="699" y="26"/>
                  </a:cubicBezTo>
                  <a:cubicBezTo>
                    <a:pt x="751" y="26"/>
                    <a:pt x="751" y="26"/>
                    <a:pt x="751" y="26"/>
                  </a:cubicBezTo>
                  <a:lnTo>
                    <a:pt x="751" y="104"/>
                  </a:lnTo>
                  <a:close/>
                  <a:moveTo>
                    <a:pt x="725" y="350"/>
                  </a:moveTo>
                  <a:cubicBezTo>
                    <a:pt x="699" y="350"/>
                    <a:pt x="699" y="350"/>
                    <a:pt x="699" y="35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725" y="324"/>
                    <a:pt x="725" y="324"/>
                    <a:pt x="725" y="324"/>
                  </a:cubicBezTo>
                  <a:lnTo>
                    <a:pt x="725" y="350"/>
                  </a:lnTo>
                  <a:close/>
                  <a:moveTo>
                    <a:pt x="26" y="621"/>
                  </a:moveTo>
                  <a:cubicBezTo>
                    <a:pt x="0" y="621"/>
                    <a:pt x="0" y="621"/>
                    <a:pt x="0" y="62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6" y="155"/>
                    <a:pt x="26" y="155"/>
                    <a:pt x="26" y="155"/>
                  </a:cubicBezTo>
                  <a:lnTo>
                    <a:pt x="26" y="621"/>
                  </a:lnTo>
                  <a:close/>
                  <a:moveTo>
                    <a:pt x="751" y="621"/>
                  </a:moveTo>
                  <a:cubicBezTo>
                    <a:pt x="751" y="155"/>
                    <a:pt x="751" y="155"/>
                    <a:pt x="751" y="155"/>
                  </a:cubicBezTo>
                  <a:cubicBezTo>
                    <a:pt x="777" y="155"/>
                    <a:pt x="777" y="155"/>
                    <a:pt x="777" y="155"/>
                  </a:cubicBezTo>
                  <a:cubicBezTo>
                    <a:pt x="777" y="621"/>
                    <a:pt x="777" y="621"/>
                    <a:pt x="777" y="621"/>
                  </a:cubicBezTo>
                  <a:lnTo>
                    <a:pt x="751" y="621"/>
                  </a:lnTo>
                  <a:close/>
                  <a:moveTo>
                    <a:pt x="725" y="401"/>
                  </a:moveTo>
                  <a:cubicBezTo>
                    <a:pt x="699" y="401"/>
                    <a:pt x="699" y="401"/>
                    <a:pt x="699" y="401"/>
                  </a:cubicBezTo>
                  <a:cubicBezTo>
                    <a:pt x="699" y="375"/>
                    <a:pt x="699" y="375"/>
                    <a:pt x="699" y="375"/>
                  </a:cubicBezTo>
                  <a:cubicBezTo>
                    <a:pt x="725" y="375"/>
                    <a:pt x="725" y="375"/>
                    <a:pt x="725" y="375"/>
                  </a:cubicBezTo>
                  <a:lnTo>
                    <a:pt x="725" y="401"/>
                  </a:lnTo>
                  <a:close/>
                  <a:moveTo>
                    <a:pt x="699" y="427"/>
                  </a:moveTo>
                  <a:cubicBezTo>
                    <a:pt x="725" y="427"/>
                    <a:pt x="725" y="427"/>
                    <a:pt x="725" y="427"/>
                  </a:cubicBezTo>
                  <a:cubicBezTo>
                    <a:pt x="725" y="453"/>
                    <a:pt x="725" y="453"/>
                    <a:pt x="725" y="453"/>
                  </a:cubicBezTo>
                  <a:cubicBezTo>
                    <a:pt x="699" y="453"/>
                    <a:pt x="699" y="453"/>
                    <a:pt x="699" y="453"/>
                  </a:cubicBezTo>
                  <a:lnTo>
                    <a:pt x="699" y="4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14" tIns="45707" rIns="91414" bIns="45707" numCol="1" anchor="t" anchorCtr="0" compatLnSpc="1">
              <a:prstTxWarp prst="textNoShape">
                <a:avLst/>
              </a:prstTxWarp>
            </a:bodyPr>
            <a:lstStyle/>
            <a:p>
              <a:endParaRPr lang="en-US" sz="1798" dirty="0"/>
            </a:p>
          </p:txBody>
        </p:sp>
      </p:grpSp>
      <p:sp>
        <p:nvSpPr>
          <p:cNvPr id="2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0424" y="4996731"/>
            <a:ext cx="5348187" cy="789637"/>
          </a:xfr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i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682" indent="0">
              <a:buNone/>
              <a:defRPr/>
            </a:lvl2pPr>
            <a:lvl3pPr marL="569685" indent="0">
              <a:buNone/>
              <a:defRPr/>
            </a:lvl3pPr>
            <a:lvl4pPr marL="853733" indent="0">
              <a:buNone/>
              <a:defRPr/>
            </a:lvl4pPr>
            <a:lvl5pPr marL="1145717" indent="0">
              <a:buNone/>
              <a:defRPr/>
            </a:lvl5pPr>
          </a:lstStyle>
          <a:p>
            <a:pPr lvl="0"/>
            <a:r>
              <a:rPr lang="en-US" dirty="0"/>
              <a:t>Click to edit Demo text styles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5129" y="6478697"/>
            <a:ext cx="13716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93474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17909" y="2188723"/>
            <a:ext cx="8179914" cy="1336386"/>
          </a:xfrm>
        </p:spPr>
        <p:txBody>
          <a:bodyPr/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5200" b="0" kern="1200" normalizeH="0" baseline="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96459717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alphaModFix amt="6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983922" y="-1314860"/>
            <a:ext cx="4220984" cy="12188824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8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 2017 ServiceNow All Rights Reserved</a:t>
              </a:r>
            </a:p>
          </p:txBody>
        </p:sp>
        <p:sp>
          <p:nvSpPr>
            <p:cNvPr id="9" name="Footer Placeholder 4"/>
            <p:cNvSpPr txBox="1">
              <a:spLocks/>
            </p:cNvSpPr>
            <p:nvPr/>
          </p:nvSpPr>
          <p:spPr bwMode="auto">
            <a:xfrm>
              <a:off x="2069276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Confidential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3316" y="6469384"/>
            <a:ext cx="1500163" cy="247910"/>
          </a:xfrm>
          <a:prstGeom prst="rect">
            <a:avLst/>
          </a:prstGeom>
        </p:spPr>
      </p:pic>
      <p:sp>
        <p:nvSpPr>
          <p:cNvPr id="15" name="Title 5"/>
          <p:cNvSpPr txBox="1">
            <a:spLocks/>
          </p:cNvSpPr>
          <p:nvPr userDrawn="1"/>
        </p:nvSpPr>
        <p:spPr>
          <a:xfrm>
            <a:off x="414135" y="2767279"/>
            <a:ext cx="5781076" cy="133638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3600" b="0" i="0" kern="1200" dirty="0" smtClean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pPr algn="l"/>
            <a:r>
              <a:rPr lang="en-US" sz="7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57157924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88825" cy="6858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alphaModFix amt="9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983922" y="-1314860"/>
            <a:ext cx="4220984" cy="12188824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8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 2017 ServiceNow All Rights Reserved</a:t>
              </a:r>
            </a:p>
          </p:txBody>
        </p:sp>
        <p:sp>
          <p:nvSpPr>
            <p:cNvPr id="9" name="Footer Placeholder 4"/>
            <p:cNvSpPr txBox="1">
              <a:spLocks/>
            </p:cNvSpPr>
            <p:nvPr/>
          </p:nvSpPr>
          <p:spPr bwMode="auto">
            <a:xfrm>
              <a:off x="2069276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Confidential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3316" y="6469384"/>
            <a:ext cx="1500163" cy="247910"/>
          </a:xfrm>
          <a:prstGeom prst="rect">
            <a:avLst/>
          </a:prstGeom>
        </p:spPr>
      </p:pic>
      <p:sp>
        <p:nvSpPr>
          <p:cNvPr id="22" name="Title 5"/>
          <p:cNvSpPr txBox="1">
            <a:spLocks/>
          </p:cNvSpPr>
          <p:nvPr userDrawn="1"/>
        </p:nvSpPr>
        <p:spPr>
          <a:xfrm>
            <a:off x="414135" y="2767279"/>
            <a:ext cx="5781076" cy="133638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3600" b="0" i="0" kern="1200" dirty="0" smtClean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pPr algn="l"/>
            <a:r>
              <a:rPr lang="en-US" sz="7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72124748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734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8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 2017 ServiceNow All Rights Reserved</a:t>
              </a:r>
            </a:p>
          </p:txBody>
        </p:sp>
        <p:sp>
          <p:nvSpPr>
            <p:cNvPr id="9" name="Footer Placeholder 4"/>
            <p:cNvSpPr txBox="1">
              <a:spLocks/>
            </p:cNvSpPr>
            <p:nvPr/>
          </p:nvSpPr>
          <p:spPr bwMode="auto">
            <a:xfrm>
              <a:off x="2069276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Confidential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3316" y="6469384"/>
            <a:ext cx="1500163" cy="247910"/>
          </a:xfrm>
          <a:prstGeom prst="rect">
            <a:avLst/>
          </a:prstGeom>
        </p:spPr>
      </p:pic>
      <p:sp>
        <p:nvSpPr>
          <p:cNvPr id="15" name="Title 5"/>
          <p:cNvSpPr txBox="1">
            <a:spLocks/>
          </p:cNvSpPr>
          <p:nvPr userDrawn="1"/>
        </p:nvSpPr>
        <p:spPr>
          <a:xfrm>
            <a:off x="414135" y="2767279"/>
            <a:ext cx="5781076" cy="133638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3600" b="0" i="0" kern="1200" dirty="0" smtClean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pPr algn="l"/>
            <a:r>
              <a:rPr lang="en-US" sz="7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73979539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_1_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alphaModFix amt="6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983922" y="-1314860"/>
            <a:ext cx="4220984" cy="12188824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8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 2017 ServiceNow All Rights Reserved</a:t>
              </a:r>
            </a:p>
          </p:txBody>
        </p:sp>
        <p:sp>
          <p:nvSpPr>
            <p:cNvPr id="9" name="Footer Placeholder 4"/>
            <p:cNvSpPr txBox="1">
              <a:spLocks/>
            </p:cNvSpPr>
            <p:nvPr/>
          </p:nvSpPr>
          <p:spPr bwMode="auto">
            <a:xfrm>
              <a:off x="2069276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Confidential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3316" y="6469384"/>
            <a:ext cx="1500163" cy="24791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60149" y="3759619"/>
            <a:ext cx="8958439" cy="364016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dirty="0"/>
              <a:t>Click to edit Name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60149" y="4674017"/>
            <a:ext cx="8958439" cy="364016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dirty="0"/>
              <a:t>Click to edit Contact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60149" y="4048376"/>
            <a:ext cx="8958439" cy="364016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dirty="0"/>
              <a:t>Click to edit Title text styles</a:t>
            </a:r>
          </a:p>
        </p:txBody>
      </p:sp>
      <p:sp>
        <p:nvSpPr>
          <p:cNvPr id="15" name="Title 5"/>
          <p:cNvSpPr txBox="1">
            <a:spLocks/>
          </p:cNvSpPr>
          <p:nvPr userDrawn="1"/>
        </p:nvSpPr>
        <p:spPr>
          <a:xfrm>
            <a:off x="414135" y="2767279"/>
            <a:ext cx="5781076" cy="133638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3600" b="0" i="0" kern="1200" dirty="0" smtClean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pPr algn="l"/>
            <a:r>
              <a:rPr lang="en-US" sz="7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35841068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_3_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88825" cy="6858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alphaModFix amt="9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983922" y="-1314860"/>
            <a:ext cx="4220984" cy="12188824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8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 2017 ServiceNow All Rights Reserved</a:t>
              </a:r>
            </a:p>
          </p:txBody>
        </p:sp>
        <p:sp>
          <p:nvSpPr>
            <p:cNvPr id="9" name="Footer Placeholder 4"/>
            <p:cNvSpPr txBox="1">
              <a:spLocks/>
            </p:cNvSpPr>
            <p:nvPr/>
          </p:nvSpPr>
          <p:spPr bwMode="auto">
            <a:xfrm>
              <a:off x="2069276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Confidential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3316" y="6469384"/>
            <a:ext cx="1500163" cy="247910"/>
          </a:xfrm>
          <a:prstGeom prst="rect">
            <a:avLst/>
          </a:prstGeom>
        </p:spPr>
      </p:pic>
      <p:sp>
        <p:nvSpPr>
          <p:cNvPr id="1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60149" y="3759619"/>
            <a:ext cx="8958439" cy="364016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dirty="0"/>
              <a:t>Click to edit Name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60149" y="4674017"/>
            <a:ext cx="8958439" cy="364016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dirty="0"/>
              <a:t>Click to edit Contact text styles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60149" y="4048376"/>
            <a:ext cx="8958439" cy="364016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dirty="0"/>
              <a:t>Click to edit Title text styles</a:t>
            </a:r>
          </a:p>
        </p:txBody>
      </p:sp>
      <p:sp>
        <p:nvSpPr>
          <p:cNvPr id="22" name="Title 5"/>
          <p:cNvSpPr txBox="1">
            <a:spLocks/>
          </p:cNvSpPr>
          <p:nvPr userDrawn="1"/>
        </p:nvSpPr>
        <p:spPr>
          <a:xfrm>
            <a:off x="414135" y="2767279"/>
            <a:ext cx="5781076" cy="133638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3600" b="0" i="0" kern="1200" dirty="0" smtClean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pPr algn="l"/>
            <a:r>
              <a:rPr lang="en-US" sz="7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691448010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_Blank_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734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8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 2017 ServiceNow All Rights Reserved</a:t>
              </a:r>
            </a:p>
          </p:txBody>
        </p:sp>
        <p:sp>
          <p:nvSpPr>
            <p:cNvPr id="9" name="Footer Placeholder 4"/>
            <p:cNvSpPr txBox="1">
              <a:spLocks/>
            </p:cNvSpPr>
            <p:nvPr/>
          </p:nvSpPr>
          <p:spPr bwMode="auto">
            <a:xfrm>
              <a:off x="2069276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Confidential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3316" y="6469384"/>
            <a:ext cx="1500163" cy="24791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60149" y="3759619"/>
            <a:ext cx="8958439" cy="364016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dirty="0"/>
              <a:t>Click to edit Name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60149" y="4674017"/>
            <a:ext cx="8958439" cy="364016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dirty="0"/>
              <a:t>Click to edit Contact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60149" y="4048376"/>
            <a:ext cx="8958439" cy="364016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r>
              <a:rPr lang="en-US" dirty="0"/>
              <a:t>Click to edit Title text styles</a:t>
            </a:r>
          </a:p>
        </p:txBody>
      </p:sp>
      <p:sp>
        <p:nvSpPr>
          <p:cNvPr id="15" name="Title 5"/>
          <p:cNvSpPr txBox="1">
            <a:spLocks/>
          </p:cNvSpPr>
          <p:nvPr userDrawn="1"/>
        </p:nvSpPr>
        <p:spPr>
          <a:xfrm>
            <a:off x="414135" y="2767279"/>
            <a:ext cx="5781076" cy="133638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3600" b="0" i="0" kern="1200" dirty="0" smtClean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pPr algn="l"/>
            <a:r>
              <a:rPr lang="en-US" sz="7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8835012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gray">
          <a:xfrm>
            <a:off x="0" y="0"/>
            <a:ext cx="12188825" cy="6858000"/>
          </a:xfrm>
          <a:prstGeom prst="rect">
            <a:avLst/>
          </a:prstGeom>
          <a:solidFill>
            <a:srgbClr val="D12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3599" dirty="0"/>
          </a:p>
        </p:txBody>
      </p:sp>
      <p:sp>
        <p:nvSpPr>
          <p:cNvPr id="4" name="TextBox 3"/>
          <p:cNvSpPr txBox="1"/>
          <p:nvPr/>
        </p:nvSpPr>
        <p:spPr bwMode="gray">
          <a:xfrm>
            <a:off x="1453956" y="3244335"/>
            <a:ext cx="9280920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99" dirty="0">
                <a:solidFill>
                  <a:srgbClr val="FFFFFF"/>
                </a:solidFill>
              </a:rPr>
              <a:t>Do</a:t>
            </a:r>
            <a:r>
              <a:rPr lang="en-US" sz="3599" baseline="0" dirty="0">
                <a:solidFill>
                  <a:srgbClr val="FFFFFF"/>
                </a:solidFill>
              </a:rPr>
              <a:t> not use this layout. For visual reference in layout masters only.</a:t>
            </a:r>
            <a:endParaRPr lang="en-US" sz="3599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gray">
          <a:xfrm>
            <a:off x="0" y="0"/>
            <a:ext cx="12188825" cy="6858000"/>
          </a:xfrm>
          <a:prstGeom prst="rect">
            <a:avLst/>
          </a:prstGeom>
          <a:solidFill>
            <a:srgbClr val="D12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3599" dirty="0"/>
          </a:p>
        </p:txBody>
      </p:sp>
      <p:sp>
        <p:nvSpPr>
          <p:cNvPr id="6" name="TextBox 5"/>
          <p:cNvSpPr txBox="1"/>
          <p:nvPr/>
        </p:nvSpPr>
        <p:spPr bwMode="gray">
          <a:xfrm>
            <a:off x="1453956" y="3244335"/>
            <a:ext cx="9280920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99" dirty="0">
                <a:solidFill>
                  <a:srgbClr val="FFFFFF"/>
                </a:solidFill>
              </a:rPr>
              <a:t>Do</a:t>
            </a:r>
            <a:r>
              <a:rPr lang="en-US" sz="3599" baseline="0" dirty="0">
                <a:solidFill>
                  <a:srgbClr val="FFFFFF"/>
                </a:solidFill>
              </a:rPr>
              <a:t> not use this layout. For visual reference in layout masters only.</a:t>
            </a:r>
            <a:endParaRPr lang="en-US" sz="3599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 bwMode="gray">
          <a:xfrm>
            <a:off x="0" y="0"/>
            <a:ext cx="12188825" cy="6858000"/>
          </a:xfrm>
          <a:prstGeom prst="rect">
            <a:avLst/>
          </a:prstGeom>
          <a:solidFill>
            <a:srgbClr val="D12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4" tIns="45702" rIns="91404" bIns="4570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3599" dirty="0"/>
          </a:p>
        </p:txBody>
      </p:sp>
      <p:sp>
        <p:nvSpPr>
          <p:cNvPr id="8" name="TextBox 7"/>
          <p:cNvSpPr txBox="1"/>
          <p:nvPr userDrawn="1"/>
        </p:nvSpPr>
        <p:spPr bwMode="gray">
          <a:xfrm>
            <a:off x="1453956" y="3244335"/>
            <a:ext cx="9280920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99" dirty="0">
                <a:solidFill>
                  <a:srgbClr val="FFFFFF"/>
                </a:solidFill>
              </a:rPr>
              <a:t>Do</a:t>
            </a:r>
            <a:r>
              <a:rPr lang="en-US" sz="3599" baseline="0" dirty="0">
                <a:solidFill>
                  <a:srgbClr val="FFFFFF"/>
                </a:solidFill>
              </a:rPr>
              <a:t> not use this layout. For visual reference in layout masters only.</a:t>
            </a:r>
            <a:endParaRPr lang="en-US" sz="3599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60845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jp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3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34970" y="270023"/>
            <a:ext cx="11226454" cy="668692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45402" y="1520673"/>
            <a:ext cx="11216023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 txBox="1">
            <a:spLocks/>
          </p:cNvSpPr>
          <p:nvPr/>
        </p:nvSpPr>
        <p:spPr bwMode="auto">
          <a:xfrm>
            <a:off x="5851270" y="6411458"/>
            <a:ext cx="497712" cy="22225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FBDCBF2-BE2D-4B82-87DE-56AD2FCE3670}" type="slidenum">
              <a:rPr lang="en-US" sz="80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pPr algn="ctr"/>
              <a:t>‹#›</a:t>
            </a:fld>
            <a:endParaRPr lang="en-US" sz="800" dirty="0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469" y="6463147"/>
            <a:ext cx="1371243" cy="152400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346436" y="6468275"/>
            <a:ext cx="3236252" cy="222250"/>
            <a:chOff x="346526" y="6468275"/>
            <a:chExt cx="3237095" cy="222250"/>
          </a:xfrm>
        </p:grpSpPr>
        <p:sp>
          <p:nvSpPr>
            <p:cNvPr id="10" name="Footer Placeholder 4"/>
            <p:cNvSpPr txBox="1">
              <a:spLocks/>
            </p:cNvSpPr>
            <p:nvPr/>
          </p:nvSpPr>
          <p:spPr bwMode="auto">
            <a:xfrm>
              <a:off x="346526" y="6468275"/>
              <a:ext cx="3237095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l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© 2017 ServiceNow, Inc. All Rights Reserved</a:t>
              </a:r>
            </a:p>
          </p:txBody>
        </p:sp>
        <p:sp>
          <p:nvSpPr>
            <p:cNvPr id="12" name="Footer Placeholder 4"/>
            <p:cNvSpPr txBox="1">
              <a:spLocks/>
            </p:cNvSpPr>
            <p:nvPr/>
          </p:nvSpPr>
          <p:spPr bwMode="auto">
            <a:xfrm>
              <a:off x="2069276" y="6468275"/>
              <a:ext cx="1335468" cy="222250"/>
            </a:xfrm>
            <a:prstGeom prst="rect">
              <a:avLst/>
            </a:prstGeom>
          </p:spPr>
          <p:txBody>
            <a:bodyPr anchor="ctr" anchorCtr="0"/>
            <a:lstStyle>
              <a:defPPr>
                <a:defRPr lang="en-US"/>
              </a:defPPr>
              <a:lvl1pPr marL="0" algn="l" defTabSz="914400" rtl="0" eaLnBrk="1" latinLnBrk="0" hangingPunct="1">
                <a:defRPr lang="en-US" sz="800" kern="1200" smtClean="0">
                  <a:solidFill>
                    <a:srgbClr val="182635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457017" rtl="0" eaLnBrk="1" latinLnBrk="0" hangingPunct="1">
                <a:tabLst>
                  <a:tab pos="3599010" algn="l"/>
                </a:tabLst>
              </a:pPr>
              <a:r>
                <a:rPr lang="en-US" sz="800" kern="1200" dirty="0">
                  <a:solidFill>
                    <a:schemeClr val="bg1"/>
                  </a:solidFill>
                  <a:latin typeface="Avenir Book"/>
                  <a:ea typeface="+mn-ea"/>
                  <a:cs typeface="Avenir Book"/>
                </a:rPr>
                <a:t>Confidential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358392" y="6520112"/>
              <a:ext cx="0" cy="11662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851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62" r:id="rId3"/>
    <p:sldLayoutId id="2147483876" r:id="rId4"/>
    <p:sldLayoutId id="2147483877" r:id="rId5"/>
    <p:sldLayoutId id="2147483835" r:id="rId6"/>
    <p:sldLayoutId id="2147483878" r:id="rId7"/>
    <p:sldLayoutId id="2147483879" r:id="rId8"/>
    <p:sldLayoutId id="2147483880" r:id="rId9"/>
    <p:sldLayoutId id="2147483881" r:id="rId10"/>
    <p:sldLayoutId id="2147483890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9" r:id="rId22"/>
    <p:sldLayoutId id="2147483854" r:id="rId23"/>
    <p:sldLayoutId id="2147483888" r:id="rId24"/>
    <p:sldLayoutId id="2147483887" r:id="rId25"/>
    <p:sldLayoutId id="2147483891" r:id="rId26"/>
    <p:sldLayoutId id="2147483892" r:id="rId27"/>
    <p:sldLayoutId id="2147483884" r:id="rId28"/>
    <p:sldLayoutId id="2147483894" r:id="rId29"/>
    <p:sldLayoutId id="2147483882" r:id="rId30"/>
    <p:sldLayoutId id="2147483893" r:id="rId31"/>
    <p:sldLayoutId id="2147483886" r:id="rId32"/>
    <p:sldLayoutId id="2147483857" r:id="rId33"/>
  </p:sldLayoutIdLst>
  <p:transition>
    <p:fade/>
  </p:transition>
  <p:hf sldNum="0" hdr="0" ftr="0" dt="0"/>
  <p:txStyles>
    <p:titleStyle>
      <a:lvl1pPr algn="l" defTabSz="457017" rtl="0" eaLnBrk="1" latinLnBrk="0" hangingPunct="1">
        <a:lnSpc>
          <a:spcPct val="85000"/>
        </a:lnSpc>
        <a:spcBef>
          <a:spcPts val="0"/>
        </a:spcBef>
        <a:buNone/>
        <a:defRPr lang="en-US" sz="3199" b="0" i="0" kern="1200" dirty="0" smtClean="0">
          <a:solidFill>
            <a:schemeClr val="bg1"/>
          </a:solidFill>
          <a:latin typeface="Avenir Book" charset="0"/>
          <a:ea typeface="Avenir Book" charset="0"/>
          <a:cs typeface="Avenir Book" charset="0"/>
        </a:defRPr>
      </a:lvl1pPr>
    </p:titleStyle>
    <p:bodyStyle>
      <a:lvl1pPr marL="228509" indent="-228509" algn="l" defTabSz="457017" rtl="0" eaLnBrk="1" latinLnBrk="0" hangingPunct="1">
        <a:lnSpc>
          <a:spcPct val="90000"/>
        </a:lnSpc>
        <a:spcBef>
          <a:spcPts val="1200"/>
        </a:spcBef>
        <a:buClr>
          <a:schemeClr val="accent4"/>
        </a:buClr>
        <a:buFont typeface="Arial"/>
        <a:buChar char="•"/>
        <a:defRPr sz="2399" kern="1200">
          <a:solidFill>
            <a:schemeClr val="bg1"/>
          </a:solidFill>
          <a:latin typeface="Avenir Book" charset="0"/>
          <a:ea typeface="Avenir Book" charset="0"/>
          <a:cs typeface="Avenir Book" charset="0"/>
        </a:defRPr>
      </a:lvl1pPr>
      <a:lvl2pPr marL="457017" indent="-225335" algn="l" defTabSz="457017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Font typeface="Arial"/>
        <a:buChar char="–"/>
        <a:defRPr sz="1999" kern="1200">
          <a:solidFill>
            <a:schemeClr val="bg1"/>
          </a:solidFill>
          <a:latin typeface="Avenir Book" charset="0"/>
          <a:ea typeface="Avenir Book" charset="0"/>
          <a:cs typeface="Avenir Book" charset="0"/>
        </a:defRPr>
      </a:lvl2pPr>
      <a:lvl3pPr marL="741066" indent="-171381" algn="l" defTabSz="457017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Font typeface="Arial"/>
        <a:buChar char="•"/>
        <a:defRPr sz="1799" kern="1200">
          <a:solidFill>
            <a:schemeClr val="bg1"/>
          </a:solidFill>
          <a:latin typeface="Avenir Book" charset="0"/>
          <a:ea typeface="Avenir Book" charset="0"/>
          <a:cs typeface="Avenir Book" charset="0"/>
        </a:defRPr>
      </a:lvl3pPr>
      <a:lvl4pPr marL="1026702" indent="-172969" algn="l" defTabSz="457017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Font typeface="Arial"/>
        <a:buChar char="–"/>
        <a:defRPr sz="1599" kern="1200">
          <a:solidFill>
            <a:schemeClr val="bg1"/>
          </a:solidFill>
          <a:latin typeface="Avenir Book" charset="0"/>
          <a:ea typeface="Avenir Book" charset="0"/>
          <a:cs typeface="Avenir Book" charset="0"/>
        </a:defRPr>
      </a:lvl4pPr>
      <a:lvl5pPr marL="1310750" indent="-165034" algn="l" defTabSz="457017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Font typeface="Arial"/>
        <a:buChar char="»"/>
        <a:defRPr sz="1599" kern="1200">
          <a:solidFill>
            <a:schemeClr val="bg1"/>
          </a:solidFill>
          <a:latin typeface="Avenir Book" charset="0"/>
          <a:ea typeface="Avenir Book" charset="0"/>
          <a:cs typeface="Avenir Book" charset="0"/>
        </a:defRPr>
      </a:lvl5pPr>
      <a:lvl6pPr marL="2513594" indent="-228509" algn="l" defTabSz="457017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611" indent="-228509" algn="l" defTabSz="457017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628" indent="-228509" algn="l" defTabSz="457017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646" indent="-228509" algn="l" defTabSz="457017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1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17" algn="l" defTabSz="45701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034" algn="l" defTabSz="45701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1" algn="l" defTabSz="45701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068" algn="l" defTabSz="45701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086" algn="l" defTabSz="45701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103" algn="l" defTabSz="45701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0" algn="l" defTabSz="45701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137" algn="l" defTabSz="45701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bhpatel@wakemed.org" TargetMode="External"/><Relationship Id="rId2" Type="http://schemas.openxmlformats.org/officeDocument/2006/relationships/hyperlink" Target="mailto:glyn.tomkins@duke.edu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mailto:christopher.killion@servicenow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47562" y="2284234"/>
            <a:ext cx="12002093" cy="1335864"/>
          </a:xfrm>
        </p:spPr>
        <p:txBody>
          <a:bodyPr/>
          <a:lstStyle/>
          <a:p>
            <a:r>
              <a:rPr lang="en-US" sz="3600" dirty="0"/>
              <a:t>Servicenow - </a:t>
            </a:r>
            <a:r>
              <a:rPr lang="en-US" sz="3600" b="1" dirty="0">
                <a:solidFill>
                  <a:schemeClr val="tx2"/>
                </a:solidFill>
              </a:rPr>
              <a:t>EPIC</a:t>
            </a:r>
            <a:r>
              <a:rPr lang="en-US" sz="3600" dirty="0"/>
              <a:t> Community Council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8" name="Subtitle 5"/>
          <p:cNvSpPr>
            <a:spLocks noGrp="1"/>
          </p:cNvSpPr>
          <p:nvPr>
            <p:ph type="body" sz="quarter" idx="10"/>
          </p:nvPr>
        </p:nvSpPr>
        <p:spPr>
          <a:xfrm>
            <a:off x="347562" y="3620098"/>
            <a:ext cx="6152003" cy="78963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800" dirty="0"/>
              <a:t>Christopher Killion – Med Solution Consulting Manager</a:t>
            </a:r>
          </a:p>
          <a:p>
            <a:pPr>
              <a:spcBef>
                <a:spcPts val="0"/>
              </a:spcBef>
            </a:pPr>
            <a:r>
              <a:rPr lang="en-US" sz="1800" dirty="0" err="1"/>
              <a:t>Amita</a:t>
            </a:r>
            <a:r>
              <a:rPr lang="en-US" sz="1800" dirty="0"/>
              <a:t> Abraham – Med Industry Marketing</a:t>
            </a:r>
          </a:p>
          <a:p>
            <a:pPr>
              <a:spcBef>
                <a:spcPts val="0"/>
              </a:spcBef>
            </a:pPr>
            <a:br>
              <a:rPr lang="en-US" sz="1800" dirty="0"/>
            </a:b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April 24, 2018</a:t>
            </a:r>
          </a:p>
        </p:txBody>
      </p:sp>
    </p:spTree>
    <p:extLst>
      <p:ext uri="{BB962C8B-B14F-4D97-AF65-F5344CB8AC3E}">
        <p14:creationId xmlns:p14="http://schemas.microsoft.com/office/powerpoint/2010/main" val="23006850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Agenda:</a:t>
            </a:r>
          </a:p>
        </p:txBody>
      </p:sp>
      <p:sp>
        <p:nvSpPr>
          <p:cNvPr id="16" name="Title 3"/>
          <p:cNvSpPr txBox="1">
            <a:spLocks/>
          </p:cNvSpPr>
          <p:nvPr/>
        </p:nvSpPr>
        <p:spPr bwMode="gray">
          <a:xfrm>
            <a:off x="434970" y="3186408"/>
            <a:ext cx="11226454" cy="668692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 algn="l" defTabSz="457017" rtl="0" eaLnBrk="1" latinLnBrk="0" hangingPunct="1">
              <a:lnSpc>
                <a:spcPct val="85000"/>
              </a:lnSpc>
              <a:spcBef>
                <a:spcPts val="0"/>
              </a:spcBef>
              <a:buNone/>
              <a:defRPr lang="en-US" sz="3199" b="0" i="0" kern="1200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n-US" b="1" dirty="0"/>
              <a:t>Objective:</a:t>
            </a:r>
          </a:p>
        </p:txBody>
      </p:sp>
      <p:sp>
        <p:nvSpPr>
          <p:cNvPr id="9" name="Rectangle 8"/>
          <p:cNvSpPr/>
          <p:nvPr/>
        </p:nvSpPr>
        <p:spPr>
          <a:xfrm>
            <a:off x="434970" y="1046993"/>
            <a:ext cx="117538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Introduction from ServiceNow and Glyn Tomkins - Share vision for the community council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Customer presentation &amp; discussion (</a:t>
            </a:r>
            <a:r>
              <a:rPr lang="en-US" sz="2400" dirty="0" err="1">
                <a:solidFill>
                  <a:schemeClr val="bg1"/>
                </a:solidFill>
              </a:rPr>
              <a:t>WakeMed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Healthcare Interest Group Portal Introduction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K18 Healthcare </a:t>
            </a:r>
            <a:r>
              <a:rPr lang="en-US" sz="2400" dirty="0" err="1">
                <a:solidFill>
                  <a:schemeClr val="bg1"/>
                </a:solidFill>
              </a:rPr>
              <a:t>Udpate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970" y="3865610"/>
            <a:ext cx="1175385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Bring together a group of thought leaders to share how they are leveraging ServiceNow in an Epic environment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Discuss problems and solutions related to Epic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Solicit feedback and guidance on ServiceNow can help build synergies with EPIC EMR</a:t>
            </a:r>
          </a:p>
          <a:p>
            <a:pPr>
              <a:spcBef>
                <a:spcPts val="1200"/>
              </a:spcBef>
              <a:buClr>
                <a:schemeClr val="tx2"/>
              </a:buClr>
            </a:pPr>
            <a:endParaRPr lang="en-US" sz="2400" dirty="0" err="1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6311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824" y="553803"/>
            <a:ext cx="11226454" cy="668692"/>
          </a:xfrm>
        </p:spPr>
        <p:txBody>
          <a:bodyPr/>
          <a:lstStyle/>
          <a:p>
            <a:r>
              <a:rPr lang="en-US" dirty="0"/>
              <a:t>Customer’s vision for the ServiceNow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i="1" dirty="0">
                <a:solidFill>
                  <a:schemeClr val="tx2"/>
                </a:solidFill>
              </a:rPr>
              <a:t>Epic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dirty="0"/>
              <a:t>cohort</a:t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87824" y="1302701"/>
            <a:ext cx="1154682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ServiceNow's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b="1" i="1" dirty="0">
                <a:solidFill>
                  <a:schemeClr val="tx2"/>
                </a:solidFill>
              </a:rPr>
              <a:t>Epic</a:t>
            </a:r>
            <a:r>
              <a:rPr lang="en-US" sz="2000" dirty="0">
                <a:solidFill>
                  <a:schemeClr val="accent5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customer base to come together to collaborate. </a:t>
            </a:r>
          </a:p>
          <a:p>
            <a:pPr marL="1199830" lvl="2" indent="-285750"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Define common challenges</a:t>
            </a:r>
          </a:p>
          <a:p>
            <a:pPr marL="1199830" lvl="2" indent="-285750"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Share innovative solutions</a:t>
            </a:r>
          </a:p>
          <a:p>
            <a:pPr marL="1199830" lvl="2" indent="-285750"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Collaborate for better outcomes for </a:t>
            </a:r>
            <a:r>
              <a:rPr lang="en-US" sz="2000" i="1" dirty="0">
                <a:solidFill>
                  <a:schemeClr val="bg1"/>
                </a:solidFill>
              </a:rPr>
              <a:t>our patients, their loved ones and each other</a:t>
            </a: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Who is the target audience: </a:t>
            </a:r>
          </a:p>
          <a:p>
            <a:pPr marL="742790" lvl="1" indent="-285750"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Collaborative, innovative thought leaders in your </a:t>
            </a:r>
            <a:r>
              <a:rPr lang="en-US" sz="2000" dirty="0" err="1">
                <a:solidFill>
                  <a:schemeClr val="bg1"/>
                </a:solidFill>
              </a:rPr>
              <a:t>organisations</a:t>
            </a:r>
            <a:r>
              <a:rPr lang="en-US" sz="2000" dirty="0">
                <a:solidFill>
                  <a:schemeClr val="bg1"/>
                </a:solidFill>
              </a:rPr>
              <a:t> who like to solve problems not just in the confines of the technology but more holistically</a:t>
            </a:r>
          </a:p>
          <a:p>
            <a:pPr marL="1199830" lvl="2" indent="-285750"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Process – People - Tools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Customer-led: ServiceNow-Enabled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What it is not:</a:t>
            </a:r>
          </a:p>
          <a:p>
            <a:pPr marL="742790" lvl="1" indent="-285750"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Not a place for ServiceNow to sell to the cohort!  There will be no sales pitches here. </a:t>
            </a:r>
          </a:p>
          <a:p>
            <a:pPr marL="1199830" lvl="2" indent="-285750"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We (the customers) won’t allow them to!</a:t>
            </a:r>
          </a:p>
          <a:p>
            <a:pPr marL="742790" lvl="1" indent="-285750"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Not intended for a highly technical audience</a:t>
            </a:r>
          </a:p>
        </p:txBody>
      </p:sp>
    </p:spTree>
    <p:extLst>
      <p:ext uri="{BB962C8B-B14F-4D97-AF65-F5344CB8AC3E}">
        <p14:creationId xmlns:p14="http://schemas.microsoft.com/office/powerpoint/2010/main" val="180611090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86732" y="3620098"/>
            <a:ext cx="12002093" cy="1335864"/>
          </a:xfrm>
        </p:spPr>
        <p:txBody>
          <a:bodyPr/>
          <a:lstStyle/>
          <a:p>
            <a:r>
              <a:rPr lang="en-US" sz="3600" dirty="0" err="1"/>
              <a:t>WakeMed</a:t>
            </a:r>
            <a:r>
              <a:rPr lang="en-US" sz="3600" dirty="0"/>
              <a:t> Health &amp; Hospitals</a:t>
            </a:r>
            <a:br>
              <a:rPr lang="en-US" sz="3600" dirty="0"/>
            </a:br>
            <a:r>
              <a:rPr lang="en-US" sz="3600" dirty="0"/>
              <a:t>-</a:t>
            </a:r>
            <a:r>
              <a:rPr lang="en-US" sz="3600" i="1" dirty="0"/>
              <a:t>Operational Change Request Management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 err="1"/>
              <a:t>Bhavesh</a:t>
            </a:r>
            <a:r>
              <a:rPr lang="en-US" sz="3600" dirty="0"/>
              <a:t> Patel, Director IS Program Management Office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(See Customer Deck: </a:t>
            </a:r>
            <a:r>
              <a:rPr lang="en-US" sz="3600" dirty="0" err="1"/>
              <a:t>WakeMed</a:t>
            </a:r>
            <a:r>
              <a:rPr lang="en-US" sz="3600" dirty="0"/>
              <a:t>)</a:t>
            </a:r>
          </a:p>
        </p:txBody>
      </p:sp>
      <p:sp>
        <p:nvSpPr>
          <p:cNvPr id="8" name="Subtitle 5"/>
          <p:cNvSpPr>
            <a:spLocks noGrp="1"/>
          </p:cNvSpPr>
          <p:nvPr>
            <p:ph type="body" sz="quarter" idx="10"/>
          </p:nvPr>
        </p:nvSpPr>
        <p:spPr>
          <a:xfrm>
            <a:off x="347562" y="3620098"/>
            <a:ext cx="6152003" cy="789637"/>
          </a:xfrm>
        </p:spPr>
        <p:txBody>
          <a:bodyPr/>
          <a:lstStyle/>
          <a:p>
            <a:pPr>
              <a:spcBef>
                <a:spcPts val="0"/>
              </a:spcBef>
            </a:pPr>
            <a:br>
              <a:rPr lang="en-US" sz="1800" dirty="0"/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4939298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86732" y="3346984"/>
            <a:ext cx="12002093" cy="1335864"/>
          </a:xfrm>
        </p:spPr>
        <p:txBody>
          <a:bodyPr/>
          <a:lstStyle/>
          <a:p>
            <a:r>
              <a:rPr lang="en-US" sz="3600" dirty="0"/>
              <a:t>Healthcare Community Portal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8" name="Subtitle 5"/>
          <p:cNvSpPr>
            <a:spLocks noGrp="1"/>
          </p:cNvSpPr>
          <p:nvPr>
            <p:ph type="body" sz="quarter" idx="10"/>
          </p:nvPr>
        </p:nvSpPr>
        <p:spPr>
          <a:xfrm>
            <a:off x="347562" y="3620098"/>
            <a:ext cx="6152003" cy="789637"/>
          </a:xfrm>
        </p:spPr>
        <p:txBody>
          <a:bodyPr/>
          <a:lstStyle/>
          <a:p>
            <a:pPr>
              <a:spcBef>
                <a:spcPts val="0"/>
              </a:spcBef>
            </a:pPr>
            <a:br>
              <a:rPr lang="en-US" sz="1800" dirty="0"/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4625987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EFCA9FB-472F-4D40-839B-BE5FD617F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Healthcare Community Portal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FB74FC-9E91-EA43-9845-25CCF98832B0}"/>
              </a:ext>
            </a:extLst>
          </p:cNvPr>
          <p:cNvSpPr txBox="1"/>
          <p:nvPr/>
        </p:nvSpPr>
        <p:spPr>
          <a:xfrm>
            <a:off x="434970" y="1785834"/>
            <a:ext cx="105651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Better collaboration between Servicenow healthcare customers</a:t>
            </a:r>
          </a:p>
          <a:p>
            <a:pPr marL="342900" indent="-34290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Moderated by Servicenow healthcare team</a:t>
            </a:r>
          </a:p>
          <a:p>
            <a:pPr marL="342900" indent="-34290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Resource for real-time questions and answers from other healthcare customers</a:t>
            </a:r>
          </a:p>
          <a:p>
            <a:pPr marL="342900" indent="-34290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Portal to spread Servicenow mind share</a:t>
            </a:r>
          </a:p>
          <a:p>
            <a:pPr marL="342900" indent="-34290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Address similar challenges</a:t>
            </a:r>
          </a:p>
          <a:p>
            <a:pPr>
              <a:spcBef>
                <a:spcPts val="1200"/>
              </a:spcBef>
              <a:buClr>
                <a:schemeClr val="tx2"/>
              </a:buClr>
            </a:pPr>
            <a:endParaRPr lang="en-US" sz="2400" dirty="0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marL="342900" indent="-34290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47591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EFCA9FB-472F-4D40-839B-BE5FD617F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Healthcare Community Portal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28D04C-678B-5B43-9900-DA7294B62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70" y="1864132"/>
            <a:ext cx="7140336" cy="33248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96BB2C-0024-3C40-9B1D-304985F7EFD9}"/>
              </a:ext>
            </a:extLst>
          </p:cNvPr>
          <p:cNvSpPr txBox="1"/>
          <p:nvPr/>
        </p:nvSpPr>
        <p:spPr>
          <a:xfrm>
            <a:off x="434970" y="1242200"/>
            <a:ext cx="687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https://</a:t>
            </a:r>
            <a:r>
              <a:rPr lang="en-US" sz="2400" dirty="0" err="1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community.servicenow.com</a:t>
            </a: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/community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9EAE3A-70D3-694E-877E-FD23BDBEB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0" y="2177681"/>
            <a:ext cx="7140336" cy="33036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2DD8CC-6F2E-1D42-98FE-BCB562C0C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0" y="1894469"/>
            <a:ext cx="7140336" cy="33248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D6CD97-D168-1942-B339-343F56266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970" y="1894469"/>
            <a:ext cx="8722093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521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Servicenow EPIC Council ‘Look Ahead’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970" y="1661886"/>
            <a:ext cx="104537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Healthcare Special Interest Group Community Portal</a:t>
            </a:r>
          </a:p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Topics to Consider </a:t>
            </a:r>
            <a:r>
              <a:rPr lang="mr-IN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–</a:t>
            </a: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sz="2400" i="1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Epic Help Button</a:t>
            </a: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 | </a:t>
            </a:r>
            <a:r>
              <a:rPr lang="en-US" sz="2400" i="1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Internet of Things</a:t>
            </a:r>
          </a:p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Summary of meeting (Recording and Materials)</a:t>
            </a:r>
          </a:p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endParaRPr lang="en-US" sz="2400" dirty="0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970" y="1200221"/>
            <a:ext cx="603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US" sz="2400" b="1" i="1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Servicenow Actions: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969" y="3693211"/>
            <a:ext cx="603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US" sz="2400" b="1" i="1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Council Actions: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969" y="4262146"/>
            <a:ext cx="1062596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Interact with </a:t>
            </a:r>
            <a:r>
              <a:rPr lang="en-US" sz="2400" i="1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NEW</a:t>
            </a: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 Healthcare Community Portal</a:t>
            </a:r>
          </a:p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Volunteer to present on our next EPIC Council meeting on </a:t>
            </a:r>
            <a:r>
              <a:rPr lang="en-US" sz="2400" b="1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June 27, 2018 @ 1:00p CDT </a:t>
            </a:r>
          </a:p>
        </p:txBody>
      </p:sp>
    </p:spTree>
    <p:extLst>
      <p:ext uri="{BB962C8B-B14F-4D97-AF65-F5344CB8AC3E}">
        <p14:creationId xmlns:p14="http://schemas.microsoft.com/office/powerpoint/2010/main" val="381610579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824" y="490741"/>
            <a:ext cx="11226454" cy="668692"/>
          </a:xfrm>
        </p:spPr>
        <p:txBody>
          <a:bodyPr/>
          <a:lstStyle/>
          <a:p>
            <a:r>
              <a:rPr lang="en-US" dirty="0"/>
              <a:t>Questions and Contact Info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283571" y="1159433"/>
            <a:ext cx="11230707" cy="4764820"/>
          </a:xfrm>
          <a:prstGeom prst="rect">
            <a:avLst/>
          </a:prstGeom>
        </p:spPr>
        <p:txBody>
          <a:bodyPr/>
          <a:lstStyle>
            <a:lvl1pPr marL="228600" indent="-228600" algn="l" defTabSz="4572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Avenir Book" charset="0"/>
                <a:cs typeface="Avenir Book" charset="0"/>
              </a:defRPr>
            </a:lvl1pPr>
            <a:lvl2pPr marL="457200" indent="-225425" algn="l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+mn-lt"/>
                <a:ea typeface="Avenir Book" charset="0"/>
                <a:cs typeface="Avenir Book" charset="0"/>
              </a:defRPr>
            </a:lvl2pPr>
            <a:lvl3pPr marL="741363" indent="-17145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Avenir Book" charset="0"/>
                <a:cs typeface="Avenir Book" charset="0"/>
              </a:defRPr>
            </a:lvl3pPr>
            <a:lvl4pPr marL="1027113" indent="-173038" algn="l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/>
              <a:buChar char="–"/>
              <a:defRPr sz="1700" b="0" i="0" kern="1200">
                <a:solidFill>
                  <a:schemeClr val="tx1"/>
                </a:solidFill>
                <a:latin typeface="+mn-lt"/>
                <a:ea typeface="Avenir Book" charset="0"/>
                <a:cs typeface="Avenir Book" charset="0"/>
              </a:defRPr>
            </a:lvl4pPr>
            <a:lvl5pPr marL="1311275" indent="-1651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/>
              <a:buChar char="»"/>
              <a:defRPr sz="1600" b="0" i="0" kern="1200">
                <a:solidFill>
                  <a:schemeClr val="tx1"/>
                </a:solidFill>
                <a:latin typeface="+mn-lt"/>
                <a:ea typeface="Avenir Book" charset="0"/>
                <a:cs typeface="Avenir Book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Glyn Tomkins | Duke Health | </a:t>
            </a:r>
            <a:r>
              <a:rPr lang="en-US" dirty="0">
                <a:solidFill>
                  <a:schemeClr val="bg1"/>
                </a:solidFill>
                <a:hlinkClick r:id="rId2"/>
              </a:rPr>
              <a:t>glyn.tomkins@duke.edu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Bhavesh</a:t>
            </a:r>
            <a:r>
              <a:rPr lang="en-US" dirty="0">
                <a:solidFill>
                  <a:schemeClr val="bg1"/>
                </a:solidFill>
              </a:rPr>
              <a:t> Patel | </a:t>
            </a:r>
            <a:r>
              <a:rPr lang="en-US" dirty="0" err="1">
                <a:solidFill>
                  <a:schemeClr val="bg1"/>
                </a:solidFill>
              </a:rPr>
              <a:t>WakeMed</a:t>
            </a:r>
            <a:r>
              <a:rPr lang="en-US" dirty="0">
                <a:solidFill>
                  <a:schemeClr val="bg1"/>
                </a:solidFill>
              </a:rPr>
              <a:t> Health | </a:t>
            </a:r>
            <a:r>
              <a:rPr lang="en-US" dirty="0">
                <a:solidFill>
                  <a:schemeClr val="bg1"/>
                </a:solidFill>
                <a:hlinkClick r:id="rId3"/>
              </a:rPr>
              <a:t>bhpatel@wakemed.org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Christopher Killion | Servicenow | </a:t>
            </a:r>
            <a:r>
              <a:rPr lang="en-US" dirty="0">
                <a:solidFill>
                  <a:schemeClr val="bg1"/>
                </a:solidFill>
                <a:hlinkClick r:id="rId4"/>
              </a:rPr>
              <a:t>christopher.killion@servicenow.com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6000" b="1" i="1" u="sng" dirty="0">
                <a:solidFill>
                  <a:schemeClr val="bg1"/>
                </a:solidFill>
              </a:rPr>
              <a:t>See you at K18!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1277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erviceNow 2017">
  <a:themeElements>
    <a:clrScheme name="ServiceNow PPT Template Color Palette 2017">
      <a:dk1>
        <a:srgbClr val="000000"/>
      </a:dk1>
      <a:lt1>
        <a:srgbClr val="FFFFFF"/>
      </a:lt1>
      <a:dk2>
        <a:srgbClr val="D1232B"/>
      </a:dk2>
      <a:lt2>
        <a:srgbClr val="646464"/>
      </a:lt2>
      <a:accent1>
        <a:srgbClr val="94C6C9"/>
      </a:accent1>
      <a:accent2>
        <a:srgbClr val="006577"/>
      </a:accent2>
      <a:accent3>
        <a:srgbClr val="122248"/>
      </a:accent3>
      <a:accent4>
        <a:srgbClr val="EA9123"/>
      </a:accent4>
      <a:accent5>
        <a:srgbClr val="50A78A"/>
      </a:accent5>
      <a:accent6>
        <a:srgbClr val="92CF4F"/>
      </a:accent6>
      <a:hlink>
        <a:srgbClr val="92CE4E"/>
      </a:hlink>
      <a:folHlink>
        <a:srgbClr val="EA902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 dirty="0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spcBef>
            <a:spcPts val="1200"/>
          </a:spcBef>
          <a:buClr>
            <a:schemeClr val="tx2"/>
          </a:buClr>
          <a:defRPr sz="2400" dirty="0" err="1" smtClean="0">
            <a:solidFill>
              <a:schemeClr val="bg1"/>
            </a:solidFill>
            <a:latin typeface="Avenir Book" charset="0"/>
            <a:ea typeface="Avenir Book" charset="0"/>
            <a:cs typeface="Avenir Book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7_ServiceNow_Starter_Deck_Event_Avenir_V2" id="{911C6E50-0ECD-44CC-9C32-48938716BF78}" vid="{2A0F632F-81FC-42AE-9204-8B33A76CB181}"/>
    </a:ext>
  </a:extLst>
</a:theme>
</file>

<file path=ppt/theme/theme2.xml><?xml version="1.0" encoding="utf-8"?>
<a:theme xmlns:a="http://schemas.openxmlformats.org/drawingml/2006/main" name="Office Theme">
  <a:themeElements>
    <a:clrScheme name="ServiceNow2014">
      <a:dk1>
        <a:srgbClr val="515151"/>
      </a:dk1>
      <a:lt1>
        <a:srgbClr val="FFFFFF"/>
      </a:lt1>
      <a:dk2>
        <a:srgbClr val="D1232B"/>
      </a:dk2>
      <a:lt2>
        <a:srgbClr val="A5A5A5"/>
      </a:lt2>
      <a:accent1>
        <a:srgbClr val="006DDA"/>
      </a:accent1>
      <a:accent2>
        <a:srgbClr val="003399"/>
      </a:accent2>
      <a:accent3>
        <a:srgbClr val="001642"/>
      </a:accent3>
      <a:accent4>
        <a:srgbClr val="55ADFD"/>
      </a:accent4>
      <a:accent5>
        <a:srgbClr val="A5A5A5"/>
      </a:accent5>
      <a:accent6>
        <a:srgbClr val="515151"/>
      </a:accent6>
      <a:hlink>
        <a:srgbClr val="55ADFD"/>
      </a:hlink>
      <a:folHlink>
        <a:srgbClr val="D25B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ServiceNow2014">
      <a:dk1>
        <a:srgbClr val="515151"/>
      </a:dk1>
      <a:lt1>
        <a:srgbClr val="FFFFFF"/>
      </a:lt1>
      <a:dk2>
        <a:srgbClr val="D1232B"/>
      </a:dk2>
      <a:lt2>
        <a:srgbClr val="A5A5A5"/>
      </a:lt2>
      <a:accent1>
        <a:srgbClr val="006DDA"/>
      </a:accent1>
      <a:accent2>
        <a:srgbClr val="003399"/>
      </a:accent2>
      <a:accent3>
        <a:srgbClr val="001642"/>
      </a:accent3>
      <a:accent4>
        <a:srgbClr val="55ADFD"/>
      </a:accent4>
      <a:accent5>
        <a:srgbClr val="A5A5A5"/>
      </a:accent5>
      <a:accent6>
        <a:srgbClr val="515151"/>
      </a:accent6>
      <a:hlink>
        <a:srgbClr val="55ADFD"/>
      </a:hlink>
      <a:folHlink>
        <a:srgbClr val="D25B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2017_ServiceNow_Event_PPT_050417</Template>
  <TotalTime>4701</TotalTime>
  <Words>362</Words>
  <Application>Microsoft Macintosh PowerPoint</Application>
  <PresentationFormat>Custom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.AppleSystemUIFont</vt:lpstr>
      <vt:lpstr>Arial</vt:lpstr>
      <vt:lpstr>Avenir Book</vt:lpstr>
      <vt:lpstr>Calibri</vt:lpstr>
      <vt:lpstr>ServiceNow 2017</vt:lpstr>
      <vt:lpstr>Servicenow - EPIC Community Council </vt:lpstr>
      <vt:lpstr>Agenda:</vt:lpstr>
      <vt:lpstr>Customer’s vision for the ServiceNow Epic cohort </vt:lpstr>
      <vt:lpstr>WakeMed Health &amp; Hospitals -Operational Change Request Management  Bhavesh Patel, Director IS Program Management Office  (See Customer Deck: WakeMed)</vt:lpstr>
      <vt:lpstr>Healthcare Community Portal   </vt:lpstr>
      <vt:lpstr>Healthcare Community Portal</vt:lpstr>
      <vt:lpstr>Healthcare Community Portal</vt:lpstr>
      <vt:lpstr>Servicenow EPIC Council ‘Look Ahead’</vt:lpstr>
      <vt:lpstr>Questions and Contact Info 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Servicenow - EPIC Community Council </dc:title>
  <dc:creator>Christopher Killion</dc:creator>
  <cp:lastModifiedBy>Christopher Killion</cp:lastModifiedBy>
  <cp:revision>31</cp:revision>
  <cp:lastPrinted>2013-11-27T01:42:32Z</cp:lastPrinted>
  <dcterms:created xsi:type="dcterms:W3CDTF">2018-02-27T01:28:14Z</dcterms:created>
  <dcterms:modified xsi:type="dcterms:W3CDTF">2018-04-30T21:22:11Z</dcterms:modified>
</cp:coreProperties>
</file>