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69" r:id="rId4"/>
  </p:sldMasterIdLst>
  <p:notesMasterIdLst>
    <p:notesMasterId r:id="rId8"/>
  </p:notesMasterIdLst>
  <p:handoutMasterIdLst>
    <p:handoutMasterId r:id="rId9"/>
  </p:handoutMasterIdLst>
  <p:sldIdLst>
    <p:sldId id="2142532405" r:id="rId5"/>
    <p:sldId id="2142532406" r:id="rId6"/>
    <p:sldId id="2142532407" r:id="rId7"/>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F2E3E5D0-D227-40C5-B10C-68846DD92E2C}">
          <p14:sldIdLst/>
        </p14:section>
        <p14:section name="Content Section Guides_Grid" id="{2B70287F-FBAD-4ABF-9881-585264A34965}">
          <p14:sldIdLst/>
        </p14:section>
        <p14:section name="Content Slides" id="{7B5E38A1-C9E3-4320-BE85-65371172036C}">
          <p14:sldIdLst>
            <p14:sldId id="2142532405"/>
            <p14:sldId id="2142532406"/>
            <p14:sldId id="2142532407"/>
          </p14:sldIdLst>
        </p14:section>
        <p14:section name="Content with diagrams" id="{84D1ECE9-DF9D-4C1A-BBEA-3D6CBC0EA7A9}">
          <p14:sldIdLst/>
        </p14:section>
      </p14:sectionLst>
    </p:ext>
    <p:ext uri="{EFAFB233-063F-42B5-8137-9DF3F51BA10A}">
      <p15:sldGuideLst xmlns:p15="http://schemas.microsoft.com/office/powerpoint/2012/main">
        <p15:guide id="2" pos="3839">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77DA5E-44DB-BC64-07C2-5094E009B361}" name="Heather Rath" initials="HR" userId="S::heather.rath@servicenow.com::48c2b833-8708-4e68-9136-abea3030ecf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BDDC"/>
    <a:srgbClr val="90CCD3"/>
    <a:srgbClr val="DBDBDB"/>
    <a:srgbClr val="FF9900"/>
    <a:srgbClr val="0066FF"/>
    <a:srgbClr val="62D84E"/>
    <a:srgbClr val="379099"/>
    <a:srgbClr val="1A5D68"/>
    <a:srgbClr val="5274FF"/>
    <a:srgbClr val="0091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20"/>
  </p:normalViewPr>
  <p:slideViewPr>
    <p:cSldViewPr snapToGrid="0">
      <p:cViewPr varScale="1">
        <p:scale>
          <a:sx n="154" d="100"/>
          <a:sy n="154" d="100"/>
        </p:scale>
        <p:origin x="540" y="132"/>
      </p:cViewPr>
      <p:guideLst>
        <p:guide pos="3839"/>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12/15/2022</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12/15/2022</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321817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36211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42239224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6259448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17569790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72388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6265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1938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82783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6" y="1655064"/>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83439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975693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07947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3714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3936052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801718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5419359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890779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5530683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321970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9852015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3276179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10025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01681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60114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658459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7999" y="3765081"/>
            <a:ext cx="4778939" cy="1767269"/>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21280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1195883"/>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10545621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129748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4873661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5765831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8942010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1191748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446248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78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8209694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2852776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73845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73322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595844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7483663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271846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4216606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174636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899720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99036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1047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48"/>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49"/>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521385109"/>
      </p:ext>
    </p:extLst>
  </p:cSld>
  <p:clrMap bg1="lt1" tx1="dk1" bg2="lt2" tx2="dk2" accent1="accent1" accent2="accent2" accent3="accent3" accent4="accent4" accent5="accent5" accent6="accent6" hlink="hlink" folHlink="folHlink"/>
  <p:sldLayoutIdLst>
    <p:sldLayoutId id="2147484498" r:id="rId1"/>
    <p:sldLayoutId id="2147484539" r:id="rId2"/>
    <p:sldLayoutId id="2147484540" r:id="rId3"/>
    <p:sldLayoutId id="2147484471" r:id="rId4"/>
    <p:sldLayoutId id="2147484522" r:id="rId5"/>
    <p:sldLayoutId id="2147484516" r:id="rId6"/>
    <p:sldLayoutId id="2147484524" r:id="rId7"/>
    <p:sldLayoutId id="2147484508" r:id="rId8"/>
    <p:sldLayoutId id="2147484544" r:id="rId9"/>
    <p:sldLayoutId id="2147484509" r:id="rId10"/>
    <p:sldLayoutId id="2147484545" r:id="rId11"/>
    <p:sldLayoutId id="2147484526" r:id="rId12"/>
    <p:sldLayoutId id="2147484546" r:id="rId13"/>
    <p:sldLayoutId id="2147484529" r:id="rId14"/>
    <p:sldLayoutId id="2147484547" r:id="rId15"/>
    <p:sldLayoutId id="2147484530" r:id="rId16"/>
    <p:sldLayoutId id="2147484548" r:id="rId17"/>
    <p:sldLayoutId id="2147484473" r:id="rId18"/>
    <p:sldLayoutId id="2147484474" r:id="rId19"/>
    <p:sldLayoutId id="2147484525" r:id="rId20"/>
    <p:sldLayoutId id="2147484475" r:id="rId21"/>
    <p:sldLayoutId id="2147484479" r:id="rId22"/>
    <p:sldLayoutId id="2147484514" r:id="rId23"/>
    <p:sldLayoutId id="2147484535" r:id="rId24"/>
    <p:sldLayoutId id="2147484476" r:id="rId25"/>
    <p:sldLayoutId id="2147484537" r:id="rId26"/>
    <p:sldLayoutId id="2147484549" r:id="rId27"/>
    <p:sldLayoutId id="2147484527" r:id="rId28"/>
    <p:sldLayoutId id="2147484528" r:id="rId29"/>
    <p:sldLayoutId id="2147484550" r:id="rId30"/>
    <p:sldLayoutId id="2147484487" r:id="rId31"/>
    <p:sldLayoutId id="2147484536" r:id="rId32"/>
    <p:sldLayoutId id="2147484515" r:id="rId33"/>
    <p:sldLayoutId id="2147484484" r:id="rId34"/>
    <p:sldLayoutId id="2147484538" r:id="rId35"/>
    <p:sldLayoutId id="2147484532" r:id="rId36"/>
    <p:sldLayoutId id="2147484533" r:id="rId37"/>
    <p:sldLayoutId id="2147484534" r:id="rId38"/>
    <p:sldLayoutId id="2147484488" r:id="rId39"/>
    <p:sldLayoutId id="2147484542" r:id="rId40"/>
    <p:sldLayoutId id="2147484496" r:id="rId41"/>
    <p:sldLayoutId id="2147484543" r:id="rId42"/>
    <p:sldLayoutId id="2147484521" r:id="rId43"/>
    <p:sldLayoutId id="2147484518" r:id="rId44"/>
    <p:sldLayoutId id="2147484497" r:id="rId45"/>
    <p:sldLayoutId id="2147484519" r:id="rId4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userDrawn="1">
          <p15:clr>
            <a:srgbClr val="F26B43"/>
          </p15:clr>
        </p15:guide>
        <p15:guide id="3" orient="horz" pos="2246" userDrawn="1">
          <p15:clr>
            <a:srgbClr val="F26B43"/>
          </p15:clr>
        </p15:guide>
        <p15:guide id="4" pos="344" userDrawn="1">
          <p15:clr>
            <a:srgbClr val="F26B43"/>
          </p15:clr>
        </p15:guide>
        <p15:guide id="5" pos="699" userDrawn="1">
          <p15:clr>
            <a:srgbClr val="F26B43"/>
          </p15:clr>
        </p15:guide>
        <p15:guide id="6" pos="784" userDrawn="1">
          <p15:clr>
            <a:srgbClr val="F26B43"/>
          </p15:clr>
        </p15:guide>
        <p15:guide id="7" pos="1143" userDrawn="1">
          <p15:clr>
            <a:srgbClr val="F26B43"/>
          </p15:clr>
        </p15:guide>
        <p15:guide id="8" pos="1228" userDrawn="1">
          <p15:clr>
            <a:srgbClr val="F26B43"/>
          </p15:clr>
        </p15:guide>
        <p15:guide id="9" pos="1585" userDrawn="1">
          <p15:clr>
            <a:srgbClr val="F26B43"/>
          </p15:clr>
        </p15:guide>
        <p15:guide id="10" pos="1668" userDrawn="1">
          <p15:clr>
            <a:srgbClr val="F26B43"/>
          </p15:clr>
        </p15:guide>
        <p15:guide id="11" pos="2027" userDrawn="1">
          <p15:clr>
            <a:srgbClr val="F26B43"/>
          </p15:clr>
        </p15:guide>
        <p15:guide id="12" pos="2112" userDrawn="1">
          <p15:clr>
            <a:srgbClr val="F26B43"/>
          </p15:clr>
        </p15:guide>
        <p15:guide id="14" pos="2468" userDrawn="1">
          <p15:clr>
            <a:srgbClr val="F26B43"/>
          </p15:clr>
        </p15:guide>
        <p15:guide id="15" pos="2554" userDrawn="1">
          <p15:clr>
            <a:srgbClr val="F26B43"/>
          </p15:clr>
        </p15:guide>
        <p15:guide id="16" pos="2909" userDrawn="1">
          <p15:clr>
            <a:srgbClr val="F26B43"/>
          </p15:clr>
        </p15:guide>
        <p15:guide id="17" pos="2995" userDrawn="1">
          <p15:clr>
            <a:srgbClr val="F26B43"/>
          </p15:clr>
        </p15:guide>
        <p15:guide id="18" pos="3352" userDrawn="1">
          <p15:clr>
            <a:srgbClr val="F26B43"/>
          </p15:clr>
        </p15:guide>
        <p15:guide id="19" pos="3437" userDrawn="1">
          <p15:clr>
            <a:srgbClr val="F26B43"/>
          </p15:clr>
        </p15:guide>
        <p15:guide id="20" pos="3794" userDrawn="1">
          <p15:clr>
            <a:srgbClr val="F26B43"/>
          </p15:clr>
        </p15:guide>
        <p15:guide id="21" pos="3879" userDrawn="1">
          <p15:clr>
            <a:srgbClr val="F26B43"/>
          </p15:clr>
        </p15:guide>
        <p15:guide id="22" pos="4235" userDrawn="1">
          <p15:clr>
            <a:srgbClr val="F26B43"/>
          </p15:clr>
        </p15:guide>
        <p15:guide id="23" pos="4320" userDrawn="1">
          <p15:clr>
            <a:srgbClr val="F26B43"/>
          </p15:clr>
        </p15:guide>
        <p15:guide id="24" pos="4677" userDrawn="1">
          <p15:clr>
            <a:srgbClr val="F26B43"/>
          </p15:clr>
        </p15:guide>
        <p15:guide id="25" pos="4763" userDrawn="1">
          <p15:clr>
            <a:srgbClr val="F26B43"/>
          </p15:clr>
        </p15:guide>
        <p15:guide id="26" pos="5119" userDrawn="1">
          <p15:clr>
            <a:srgbClr val="F26B43"/>
          </p15:clr>
        </p15:guide>
        <p15:guide id="27" pos="5205" userDrawn="1">
          <p15:clr>
            <a:srgbClr val="F26B43"/>
          </p15:clr>
        </p15:guide>
        <p15:guide id="28" pos="5563" userDrawn="1">
          <p15:clr>
            <a:srgbClr val="F26B43"/>
          </p15:clr>
        </p15:guide>
        <p15:guide id="29" pos="5647" userDrawn="1">
          <p15:clr>
            <a:srgbClr val="F26B43"/>
          </p15:clr>
        </p15:guide>
        <p15:guide id="30" pos="6531" userDrawn="1">
          <p15:clr>
            <a:srgbClr val="F26B43"/>
          </p15:clr>
        </p15:guide>
        <p15:guide id="31" pos="6887" userDrawn="1">
          <p15:clr>
            <a:srgbClr val="F26B43"/>
          </p15:clr>
        </p15:guide>
        <p15:guide id="32" pos="6973" userDrawn="1">
          <p15:clr>
            <a:srgbClr val="F26B43"/>
          </p15:clr>
        </p15:guide>
        <p15:guide id="33" pos="7331" userDrawn="1">
          <p15:clr>
            <a:srgbClr val="F26B43"/>
          </p15:clr>
        </p15:guide>
        <p15:guide id="36" pos="6003" userDrawn="1">
          <p15:clr>
            <a:srgbClr val="F26B43"/>
          </p15:clr>
        </p15:guide>
        <p15:guide id="37" pos="6088" userDrawn="1">
          <p15:clr>
            <a:srgbClr val="F26B43"/>
          </p15:clr>
        </p15:guide>
        <p15:guide id="38" pos="6447" userDrawn="1">
          <p15:clr>
            <a:srgbClr val="F26B43"/>
          </p15:clr>
        </p15:guide>
        <p15:guide id="39" orient="horz" pos="696" userDrawn="1">
          <p15:clr>
            <a:srgbClr val="F26B43"/>
          </p15:clr>
        </p15:guide>
        <p15:guide id="40" orient="horz" pos="288" userDrawn="1">
          <p15:clr>
            <a:srgbClr val="F26B43"/>
          </p15:clr>
        </p15:guide>
        <p15:guide id="41" orient="horz" pos="600" userDrawn="1">
          <p15:clr>
            <a:srgbClr val="F26B43"/>
          </p15:clr>
        </p15:guide>
        <p15:guide id="42" orient="horz" pos="1018" userDrawn="1">
          <p15:clr>
            <a:srgbClr val="F26B43"/>
          </p15:clr>
        </p15:guide>
        <p15:guide id="43" orient="horz" pos="1515" userDrawn="1">
          <p15:clr>
            <a:srgbClr val="F26B43"/>
          </p15:clr>
        </p15:guide>
        <p15:guide id="44" orient="horz" pos="1106" userDrawn="1">
          <p15:clr>
            <a:srgbClr val="F26B43"/>
          </p15:clr>
        </p15:guide>
        <p15:guide id="45" orient="horz" pos="1427" userDrawn="1">
          <p15:clr>
            <a:srgbClr val="F26B43"/>
          </p15:clr>
        </p15:guide>
        <p15:guide id="46" orient="horz" pos="1837" userDrawn="1">
          <p15:clr>
            <a:srgbClr val="F26B43"/>
          </p15:clr>
        </p15:guide>
        <p15:guide id="47" orient="horz" pos="1920" userDrawn="1">
          <p15:clr>
            <a:srgbClr val="F26B43"/>
          </p15:clr>
        </p15:guide>
        <p15:guide id="48" orient="horz" pos="2656" userDrawn="1">
          <p15:clr>
            <a:srgbClr val="F26B43"/>
          </p15:clr>
        </p15:guide>
        <p15:guide id="49" orient="horz" pos="2744" userDrawn="1">
          <p15:clr>
            <a:srgbClr val="F26B43"/>
          </p15:clr>
        </p15:guide>
        <p15:guide id="50" orient="horz" pos="3065" userDrawn="1">
          <p15:clr>
            <a:srgbClr val="F26B43"/>
          </p15:clr>
        </p15:guide>
        <p15:guide id="51" orient="horz" pos="3153" userDrawn="1">
          <p15:clr>
            <a:srgbClr val="F26B43"/>
          </p15:clr>
        </p15:guide>
        <p15:guide id="53" orient="horz" pos="3477" userDrawn="1">
          <p15:clr>
            <a:srgbClr val="F26B43"/>
          </p15:clr>
        </p15:guide>
        <p15:guide id="54" orient="horz" pos="3562" userDrawn="1">
          <p15:clr>
            <a:srgbClr val="F26B43"/>
          </p15:clr>
        </p15:guide>
        <p15:guide id="55" orient="horz" pos="4240" userDrawn="1">
          <p15:clr>
            <a:srgbClr val="F26B43"/>
          </p15:clr>
        </p15:guide>
        <p15:guide id="56" orient="horz" pos="3886" userDrawn="1">
          <p15:clr>
            <a:srgbClr val="F26B43"/>
          </p15:clr>
        </p15:guide>
        <p15:guide id="59" pos="7619"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51595-FC53-DC4F-7B74-E82F5B1F8ACE}"/>
              </a:ext>
            </a:extLst>
          </p:cNvPr>
          <p:cNvSpPr>
            <a:spLocks noGrp="1"/>
          </p:cNvSpPr>
          <p:nvPr>
            <p:ph type="title"/>
          </p:nvPr>
        </p:nvSpPr>
        <p:spPr/>
        <p:txBody>
          <a:bodyPr/>
          <a:lstStyle/>
          <a:p>
            <a:r>
              <a:rPr lang="en-US" dirty="0"/>
              <a:t>SNUG  - In a City Near You!</a:t>
            </a:r>
          </a:p>
        </p:txBody>
      </p:sp>
      <p:pic>
        <p:nvPicPr>
          <p:cNvPr id="9" name="Content Placeholder 8" descr="Map&#10;&#10;Description automatically generated">
            <a:extLst>
              <a:ext uri="{FF2B5EF4-FFF2-40B4-BE49-F238E27FC236}">
                <a16:creationId xmlns:a16="http://schemas.microsoft.com/office/drawing/2014/main" id="{0A635A42-7717-C723-5F84-0B69590D11F5}"/>
              </a:ext>
            </a:extLst>
          </p:cNvPr>
          <p:cNvPicPr>
            <a:picLocks noGrp="1" noChangeAspect="1"/>
          </p:cNvPicPr>
          <p:nvPr>
            <p:ph idx="1"/>
          </p:nvPr>
        </p:nvPicPr>
        <p:blipFill>
          <a:blip r:embed="rId2"/>
          <a:stretch>
            <a:fillRect/>
          </a:stretch>
        </p:blipFill>
        <p:spPr>
          <a:xfrm>
            <a:off x="2060130" y="1285208"/>
            <a:ext cx="7596986" cy="4755504"/>
          </a:xfrm>
        </p:spPr>
      </p:pic>
    </p:spTree>
    <p:extLst>
      <p:ext uri="{BB962C8B-B14F-4D97-AF65-F5344CB8AC3E}">
        <p14:creationId xmlns:p14="http://schemas.microsoft.com/office/powerpoint/2010/main" val="24309885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51595-FC53-DC4F-7B74-E82F5B1F8ACE}"/>
              </a:ext>
            </a:extLst>
          </p:cNvPr>
          <p:cNvSpPr>
            <a:spLocks noGrp="1"/>
          </p:cNvSpPr>
          <p:nvPr>
            <p:ph type="title"/>
          </p:nvPr>
        </p:nvSpPr>
        <p:spPr/>
        <p:txBody>
          <a:bodyPr/>
          <a:lstStyle/>
          <a:p>
            <a:r>
              <a:rPr lang="en-US" dirty="0"/>
              <a:t>SNUG - Community</a:t>
            </a:r>
          </a:p>
        </p:txBody>
      </p:sp>
      <p:pic>
        <p:nvPicPr>
          <p:cNvPr id="5" name="Content Placeholder 4" descr="Graphical user interface&#10;&#10;Description automatically generated">
            <a:extLst>
              <a:ext uri="{FF2B5EF4-FFF2-40B4-BE49-F238E27FC236}">
                <a16:creationId xmlns:a16="http://schemas.microsoft.com/office/drawing/2014/main" id="{666FE6F0-1F0A-F967-613E-B4CE9C9B34A7}"/>
              </a:ext>
            </a:extLst>
          </p:cNvPr>
          <p:cNvPicPr>
            <a:picLocks noGrp="1" noChangeAspect="1"/>
          </p:cNvPicPr>
          <p:nvPr>
            <p:ph idx="1"/>
          </p:nvPr>
        </p:nvPicPr>
        <p:blipFill>
          <a:blip r:embed="rId2"/>
          <a:stretch>
            <a:fillRect/>
          </a:stretch>
        </p:blipFill>
        <p:spPr>
          <a:xfrm>
            <a:off x="1488257" y="1135084"/>
            <a:ext cx="8024134" cy="5254284"/>
          </a:xfrm>
        </p:spPr>
      </p:pic>
    </p:spTree>
    <p:extLst>
      <p:ext uri="{BB962C8B-B14F-4D97-AF65-F5344CB8AC3E}">
        <p14:creationId xmlns:p14="http://schemas.microsoft.com/office/powerpoint/2010/main" val="1050362979"/>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51595-FC53-DC4F-7B74-E82F5B1F8ACE}"/>
              </a:ext>
            </a:extLst>
          </p:cNvPr>
          <p:cNvSpPr>
            <a:spLocks noGrp="1"/>
          </p:cNvSpPr>
          <p:nvPr>
            <p:ph type="title"/>
          </p:nvPr>
        </p:nvSpPr>
        <p:spPr/>
        <p:txBody>
          <a:bodyPr/>
          <a:lstStyle/>
          <a:p>
            <a:r>
              <a:rPr lang="en-US" dirty="0"/>
              <a:t>SNUG – Join Today!</a:t>
            </a:r>
          </a:p>
        </p:txBody>
      </p:sp>
      <p:pic>
        <p:nvPicPr>
          <p:cNvPr id="7" name="Content Placeholder 6" descr="Graphical user interface, text, application, email&#10;&#10;Description automatically generated">
            <a:extLst>
              <a:ext uri="{FF2B5EF4-FFF2-40B4-BE49-F238E27FC236}">
                <a16:creationId xmlns:a16="http://schemas.microsoft.com/office/drawing/2014/main" id="{E07AFF5F-AB01-DC0A-77FD-0D6CA933B978}"/>
              </a:ext>
            </a:extLst>
          </p:cNvPr>
          <p:cNvPicPr>
            <a:picLocks noGrp="1" noChangeAspect="1"/>
          </p:cNvPicPr>
          <p:nvPr>
            <p:ph idx="1"/>
          </p:nvPr>
        </p:nvPicPr>
        <p:blipFill>
          <a:blip r:embed="rId2"/>
          <a:stretch>
            <a:fillRect/>
          </a:stretch>
        </p:blipFill>
        <p:spPr>
          <a:xfrm>
            <a:off x="1515270" y="1023726"/>
            <a:ext cx="9254652" cy="4810548"/>
          </a:xfrm>
        </p:spPr>
      </p:pic>
      <p:cxnSp>
        <p:nvCxnSpPr>
          <p:cNvPr id="9" name="Straight Arrow Connector 8">
            <a:extLst>
              <a:ext uri="{FF2B5EF4-FFF2-40B4-BE49-F238E27FC236}">
                <a16:creationId xmlns:a16="http://schemas.microsoft.com/office/drawing/2014/main" id="{92C82CDD-28B7-6D7A-FFD7-F36F796A9202}"/>
              </a:ext>
            </a:extLst>
          </p:cNvPr>
          <p:cNvCxnSpPr>
            <a:cxnSpLocks/>
          </p:cNvCxnSpPr>
          <p:nvPr/>
        </p:nvCxnSpPr>
        <p:spPr>
          <a:xfrm>
            <a:off x="7464490" y="721567"/>
            <a:ext cx="1153513" cy="600650"/>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966781384"/>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
</file>

<file path=ppt/theme/theme1.xml><?xml version="1.0" encoding="utf-8"?>
<a:theme xmlns:a="http://schemas.openxmlformats.org/drawingml/2006/main" name="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bf3fc41-71fd-41bd-8199-fa0aaf10a88d" xsi:nil="true"/>
    <_Flow_SignoffStatus xmlns="6ad5b76f-6814-4228-9e2e-0cb5d0ec1a35" xsi:nil="true"/>
    <lcf76f155ced4ddcb4097134ff3c332f xmlns="6ad5b76f-6814-4228-9e2e-0cb5d0ec1a35">
      <Terms xmlns="http://schemas.microsoft.com/office/infopath/2007/PartnerControls"/>
    </lcf76f155ced4ddcb4097134ff3c332f>
    <SharedWithUsers xmlns="2bf3fc41-71fd-41bd-8199-fa0aaf10a88d">
      <UserInfo>
        <DisplayName>Sabrina Chamizo</DisplayName>
        <AccountId>33945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349930BFDEE0B44A0F05FD92975EF1A" ma:contentTypeVersion="17" ma:contentTypeDescription="Create a new document." ma:contentTypeScope="" ma:versionID="e42cb992ed8c81d8a0a89420b1b6a436">
  <xsd:schema xmlns:xsd="http://www.w3.org/2001/XMLSchema" xmlns:xs="http://www.w3.org/2001/XMLSchema" xmlns:p="http://schemas.microsoft.com/office/2006/metadata/properties" xmlns:ns2="2bf3fc41-71fd-41bd-8199-fa0aaf10a88d" xmlns:ns3="6ad5b76f-6814-4228-9e2e-0cb5d0ec1a35" targetNamespace="http://schemas.microsoft.com/office/2006/metadata/properties" ma:root="true" ma:fieldsID="8a930d5bfa3f61121a0ea1baf5765a00" ns2:_="" ns3:_="">
    <xsd:import namespace="2bf3fc41-71fd-41bd-8199-fa0aaf10a88d"/>
    <xsd:import namespace="6ad5b76f-6814-4228-9e2e-0cb5d0ec1a3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f3fc41-71fd-41bd-8199-fa0aaf10a88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821043c-96c6-470f-9f63-1cfcc70a9823}" ma:internalName="TaxCatchAll" ma:showField="CatchAllData" ma:web="2bf3fc41-71fd-41bd-8199-fa0aaf10a88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ad5b76f-6814-4228-9e2e-0cb5d0ec1a35"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Sign-off status" ma:internalName="Sign_x002d_off_x0020_status">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1D11EF-16DA-4B4F-AEE7-703A2B97FD0D}">
  <ds:schemaRefs>
    <ds:schemaRef ds:uri="http://schemas.microsoft.com/sharepoint/v3/contenttype/forms"/>
  </ds:schemaRefs>
</ds:datastoreItem>
</file>

<file path=customXml/itemProps2.xml><?xml version="1.0" encoding="utf-8"?>
<ds:datastoreItem xmlns:ds="http://schemas.openxmlformats.org/officeDocument/2006/customXml" ds:itemID="{635DEA25-7D75-479D-ABFD-2F362B69D4F7}">
  <ds:schemaRefs>
    <ds:schemaRef ds:uri="http://schemas.microsoft.com/office/2006/metadata/properties"/>
    <ds:schemaRef ds:uri="http://purl.org/dc/terms/"/>
    <ds:schemaRef ds:uri="http://purl.org/dc/elements/1.1/"/>
    <ds:schemaRef ds:uri="http://schemas.microsoft.com/office/infopath/2007/PartnerControls"/>
    <ds:schemaRef ds:uri="http://www.w3.org/XML/1998/namespace"/>
    <ds:schemaRef ds:uri="http://schemas.microsoft.com/office/2006/documentManagement/types"/>
    <ds:schemaRef ds:uri="http://purl.org/dc/dcmitype/"/>
    <ds:schemaRef ds:uri="http://schemas.openxmlformats.org/package/2006/metadata/core-properties"/>
    <ds:schemaRef ds:uri="6ad5b76f-6814-4228-9e2e-0cb5d0ec1a35"/>
    <ds:schemaRef ds:uri="2bf3fc41-71fd-41bd-8199-fa0aaf10a88d"/>
  </ds:schemaRefs>
</ds:datastoreItem>
</file>

<file path=customXml/itemProps3.xml><?xml version="1.0" encoding="utf-8"?>
<ds:datastoreItem xmlns:ds="http://schemas.openxmlformats.org/officeDocument/2006/customXml" ds:itemID="{1E6A2D92-8573-4E52-870B-4C2C47FAFEAE}">
  <ds:schemaRefs>
    <ds:schemaRef ds:uri="2bf3fc41-71fd-41bd-8199-fa0aaf10a88d"/>
    <ds:schemaRef ds:uri="6ad5b76f-6814-4228-9e2e-0cb5d0ec1a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3765</TotalTime>
  <Words>16</Words>
  <Application>Microsoft Office PowerPoint</Application>
  <PresentationFormat>Custom</PresentationFormat>
  <Paragraphs>3</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Century Gothic</vt:lpstr>
      <vt:lpstr>Custom Design</vt:lpstr>
      <vt:lpstr>SNUG  - In a City Near You!</vt:lpstr>
      <vt:lpstr>SNUG - Community</vt:lpstr>
      <vt:lpstr>SNUG – Join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Michael Cavallo</cp:lastModifiedBy>
  <cp:revision>8</cp:revision>
  <cp:lastPrinted>2019-06-03T22:01:18Z</cp:lastPrinted>
  <dcterms:created xsi:type="dcterms:W3CDTF">2017-11-01T20:30:48Z</dcterms:created>
  <dcterms:modified xsi:type="dcterms:W3CDTF">2022-12-15T18:53:46Z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0x010100D349930BFDEE0B44A0F05FD92975EF1A</vt:lpwstr>
  </property>
  <property fmtid="{D5CDD505-2E9C-101B-9397-08002B2CF9AE}" pid="3" name="MediaServiceImageTags">
    <vt:lpwstr/>
  </property>
</Properties>
</file>