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2.xml" ContentType="application/vnd.openxmlformats-officedocument.them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3.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4.xml" ContentType="application/vnd.openxmlformats-officedocument.them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5.xml" ContentType="application/vnd.openxmlformats-officedocument.them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theme/theme6.xml" ContentType="application/vnd.openxmlformats-officedocument.them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theme/theme7.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65.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89" r:id="rId5"/>
    <p:sldMasterId id="2147483722" r:id="rId6"/>
    <p:sldMasterId id="2147484005" r:id="rId7"/>
    <p:sldMasterId id="2147483784" r:id="rId8"/>
    <p:sldMasterId id="2147484075" r:id="rId9"/>
    <p:sldMasterId id="2147484107" r:id="rId10"/>
  </p:sldMasterIdLst>
  <p:notesMasterIdLst>
    <p:notesMasterId r:id="rId28"/>
  </p:notesMasterIdLst>
  <p:handoutMasterIdLst>
    <p:handoutMasterId r:id="rId29"/>
  </p:handoutMasterIdLst>
  <p:sldIdLst>
    <p:sldId id="2147310367" r:id="rId11"/>
    <p:sldId id="304" r:id="rId12"/>
    <p:sldId id="2147310388" r:id="rId13"/>
    <p:sldId id="321" r:id="rId14"/>
    <p:sldId id="2147309026" r:id="rId15"/>
    <p:sldId id="1448943965" r:id="rId16"/>
    <p:sldId id="2147310392" r:id="rId17"/>
    <p:sldId id="2147310384" r:id="rId18"/>
    <p:sldId id="2147310390" r:id="rId19"/>
    <p:sldId id="302" r:id="rId20"/>
    <p:sldId id="2147310383" r:id="rId21"/>
    <p:sldId id="303" r:id="rId22"/>
    <p:sldId id="2147310391" r:id="rId23"/>
    <p:sldId id="15394" r:id="rId24"/>
    <p:sldId id="2147308972" r:id="rId25"/>
    <p:sldId id="2147310075" r:id="rId26"/>
    <p:sldId id="2147310372" r:id="rId27"/>
  </p:sldIdLst>
  <p:sldSz cx="12188825" cy="6858000"/>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160" userDrawn="1">
          <p15:clr>
            <a:srgbClr val="A4A3A4"/>
          </p15:clr>
        </p15:guide>
        <p15:guide id="5" pos="3839"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4E29853-753F-1929-8BF1-0BAF358EB808}" name="Megan Shields --CNTR" initials="M-" userId="S::megan_shields@contractor.amat.com::8b418f38-9424-4cf0-ae52-1c2145e9f6e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F4FB"/>
    <a:srgbClr val="347DA2"/>
    <a:srgbClr val="0F4880"/>
    <a:srgbClr val="F7F7F7"/>
    <a:srgbClr val="A5BD67"/>
    <a:srgbClr val="C930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5CBC8B-4D1A-4310-9CF4-9FBE7C6D566E}" v="2" dt="2022-12-19T19:38:15.918"/>
    <p1510:client id="{25557A4D-37A8-4BF3-A989-E95B0FF77644}" v="1841" dt="2022-12-15T17:56:22.906"/>
    <p1510:client id="{8A49182A-6D9A-56EF-F235-97AD4CEEF58B}" v="176" dt="2022-12-15T17:46:27.756"/>
    <p1510:client id="{F2C78237-B42C-344D-A8A1-954CCC641D53}" v="201" dt="2022-12-15T18:09:03.167"/>
  </p1510:revLst>
</p1510:revInfo>
</file>

<file path=ppt/tableStyles.xml><?xml version="1.0" encoding="utf-8"?>
<a:tblStyleLst xmlns:a="http://schemas.openxmlformats.org/drawingml/2006/main" def="{616DA210-FB5B-4158-B5E0-FEB733F419B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13" d="100"/>
          <a:sy n="113" d="100"/>
        </p:scale>
        <p:origin x="474" y="102"/>
      </p:cViewPr>
      <p:guideLst>
        <p:guide orient="horz" pos="2160"/>
        <p:guide pos="3839"/>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notesMaster" Target="notesMasters/notesMaster1.xml"/><Relationship Id="rId36" Type="http://schemas.microsoft.com/office/2018/10/relationships/authors" Target="authors.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tags" Target="tags/tag1.xml"/><Relationship Id="rId35" Type="http://schemas.microsoft.com/office/2015/10/relationships/revisionInfo" Target="revisionInfo.xml"/></Relationships>
</file>

<file path=ppt/diagrams/_rels/data1.xml.rels><?xml version="1.0" encoding="UTF-8" standalone="yes"?>
<Relationships xmlns="http://schemas.openxmlformats.org/package/2006/relationships"><Relationship Id="rId8" Type="http://schemas.openxmlformats.org/officeDocument/2006/relationships/image" Target="../media/image59.sv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svg"/><Relationship Id="rId1" Type="http://schemas.openxmlformats.org/officeDocument/2006/relationships/image" Target="../media/image52.png"/><Relationship Id="rId6" Type="http://schemas.openxmlformats.org/officeDocument/2006/relationships/image" Target="../media/image57.svg"/><Relationship Id="rId5" Type="http://schemas.openxmlformats.org/officeDocument/2006/relationships/image" Target="../media/image56.png"/><Relationship Id="rId10" Type="http://schemas.openxmlformats.org/officeDocument/2006/relationships/image" Target="../media/image61.svg"/><Relationship Id="rId4" Type="http://schemas.openxmlformats.org/officeDocument/2006/relationships/image" Target="../media/image55.svg"/><Relationship Id="rId9" Type="http://schemas.openxmlformats.org/officeDocument/2006/relationships/image" Target="../media/image60.png"/></Relationships>
</file>

<file path=ppt/diagrams/_rels/drawing1.xml.rels><?xml version="1.0" encoding="UTF-8" standalone="yes"?>
<Relationships xmlns="http://schemas.openxmlformats.org/package/2006/relationships"><Relationship Id="rId8" Type="http://schemas.openxmlformats.org/officeDocument/2006/relationships/image" Target="../media/image59.sv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svg"/><Relationship Id="rId1" Type="http://schemas.openxmlformats.org/officeDocument/2006/relationships/image" Target="../media/image52.png"/><Relationship Id="rId6" Type="http://schemas.openxmlformats.org/officeDocument/2006/relationships/image" Target="../media/image57.svg"/><Relationship Id="rId5" Type="http://schemas.openxmlformats.org/officeDocument/2006/relationships/image" Target="../media/image56.png"/><Relationship Id="rId10" Type="http://schemas.openxmlformats.org/officeDocument/2006/relationships/image" Target="../media/image61.svg"/><Relationship Id="rId4" Type="http://schemas.openxmlformats.org/officeDocument/2006/relationships/image" Target="../media/image55.svg"/><Relationship Id="rId9" Type="http://schemas.openxmlformats.org/officeDocument/2006/relationships/image" Target="../media/image6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783AAD-A171-459B-A600-634BB17D0D7E}"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9D50062D-8749-4C7F-BA7B-193539627094}">
      <dgm:prSet/>
      <dgm:spPr/>
      <dgm:t>
        <a:bodyPr/>
        <a:lstStyle/>
        <a:p>
          <a:pPr>
            <a:lnSpc>
              <a:spcPct val="100000"/>
            </a:lnSpc>
          </a:pPr>
          <a:r>
            <a:rPr lang="en-US"/>
            <a:t>Simplify &amp; support our employees’ work and life with a connected, integrated, and engaging online experience</a:t>
          </a:r>
        </a:p>
      </dgm:t>
    </dgm:pt>
    <dgm:pt modelId="{BE22B107-A7EE-42BF-AD4C-D51F40ECADC6}" type="parTrans" cxnId="{131144DD-A098-4550-B3EE-281C0075E0EB}">
      <dgm:prSet/>
      <dgm:spPr/>
      <dgm:t>
        <a:bodyPr/>
        <a:lstStyle/>
        <a:p>
          <a:endParaRPr lang="en-US"/>
        </a:p>
      </dgm:t>
    </dgm:pt>
    <dgm:pt modelId="{6D246CD3-ADD8-4266-9060-2056DDEF0D67}" type="sibTrans" cxnId="{131144DD-A098-4550-B3EE-281C0075E0EB}">
      <dgm:prSet/>
      <dgm:spPr/>
      <dgm:t>
        <a:bodyPr/>
        <a:lstStyle/>
        <a:p>
          <a:endParaRPr lang="en-US"/>
        </a:p>
      </dgm:t>
    </dgm:pt>
    <dgm:pt modelId="{708B7D5E-F632-4EAA-8B7B-3F4EE0D012F7}">
      <dgm:prSet/>
      <dgm:spPr/>
      <dgm:t>
        <a:bodyPr/>
        <a:lstStyle/>
        <a:p>
          <a:pPr>
            <a:lnSpc>
              <a:spcPct val="100000"/>
            </a:lnSpc>
          </a:pPr>
          <a:r>
            <a:rPr lang="en-US"/>
            <a:t>Implement and deploy the ServiceNow HR Service Delivery ("HRSD") module globally on both desktop and mobile </a:t>
          </a:r>
        </a:p>
      </dgm:t>
    </dgm:pt>
    <dgm:pt modelId="{17710E77-EDC7-4CEF-976A-795E2267CF8A}" type="parTrans" cxnId="{C66EB371-FE3B-49A7-944F-487CB0F3D462}">
      <dgm:prSet/>
      <dgm:spPr/>
      <dgm:t>
        <a:bodyPr/>
        <a:lstStyle/>
        <a:p>
          <a:endParaRPr lang="en-US"/>
        </a:p>
      </dgm:t>
    </dgm:pt>
    <dgm:pt modelId="{8F843D22-8813-4725-B41D-B930D18E5E05}" type="sibTrans" cxnId="{C66EB371-FE3B-49A7-944F-487CB0F3D462}">
      <dgm:prSet/>
      <dgm:spPr/>
      <dgm:t>
        <a:bodyPr/>
        <a:lstStyle/>
        <a:p>
          <a:endParaRPr lang="en-US"/>
        </a:p>
      </dgm:t>
    </dgm:pt>
    <dgm:pt modelId="{DCFC28F0-794A-47E2-8D51-019E1EB4F21F}">
      <dgm:prSet/>
      <dgm:spPr/>
      <dgm:t>
        <a:bodyPr/>
        <a:lstStyle/>
        <a:p>
          <a:pPr>
            <a:lnSpc>
              <a:spcPct val="100000"/>
            </a:lnSpc>
          </a:pPr>
          <a:r>
            <a:rPr lang="en-US"/>
            <a:t>Drive simplicity, consistency in process and policy, and usability  </a:t>
          </a:r>
        </a:p>
      </dgm:t>
    </dgm:pt>
    <dgm:pt modelId="{4E22979A-53A4-4B37-9E3B-98845EF8F760}" type="parTrans" cxnId="{E456CC80-6BC3-43D5-AA0B-67B626A07BB4}">
      <dgm:prSet/>
      <dgm:spPr/>
      <dgm:t>
        <a:bodyPr/>
        <a:lstStyle/>
        <a:p>
          <a:endParaRPr lang="en-US"/>
        </a:p>
      </dgm:t>
    </dgm:pt>
    <dgm:pt modelId="{250EDC21-5F44-4516-B25A-72F8DF040E8D}" type="sibTrans" cxnId="{E456CC80-6BC3-43D5-AA0B-67B626A07BB4}">
      <dgm:prSet/>
      <dgm:spPr/>
      <dgm:t>
        <a:bodyPr/>
        <a:lstStyle/>
        <a:p>
          <a:endParaRPr lang="en-US"/>
        </a:p>
      </dgm:t>
    </dgm:pt>
    <dgm:pt modelId="{957A5747-005A-44B1-A3BA-5A035D70485F}">
      <dgm:prSet/>
      <dgm:spPr/>
      <dgm:t>
        <a:bodyPr/>
        <a:lstStyle/>
        <a:p>
          <a:pPr>
            <a:lnSpc>
              <a:spcPct val="100000"/>
            </a:lnSpc>
          </a:pPr>
          <a:r>
            <a:rPr lang="en-US"/>
            <a:t>Create an intuitive workplace experience that is easy to navigate and integrates internal and external platforms and data sources</a:t>
          </a:r>
        </a:p>
      </dgm:t>
    </dgm:pt>
    <dgm:pt modelId="{B819B931-1ABC-4B40-BACC-C43D70E8AF5C}" type="parTrans" cxnId="{22686156-D9F8-4A67-B1AA-C76D3208E96C}">
      <dgm:prSet/>
      <dgm:spPr/>
      <dgm:t>
        <a:bodyPr/>
        <a:lstStyle/>
        <a:p>
          <a:endParaRPr lang="en-US"/>
        </a:p>
      </dgm:t>
    </dgm:pt>
    <dgm:pt modelId="{C0B6ED30-9A7F-4976-AFB2-A48E49C73421}" type="sibTrans" cxnId="{22686156-D9F8-4A67-B1AA-C76D3208E96C}">
      <dgm:prSet/>
      <dgm:spPr/>
      <dgm:t>
        <a:bodyPr/>
        <a:lstStyle/>
        <a:p>
          <a:endParaRPr lang="en-US"/>
        </a:p>
      </dgm:t>
    </dgm:pt>
    <dgm:pt modelId="{E1C5EB49-2BDE-4CEA-8049-D209BACC7233}">
      <dgm:prSet/>
      <dgm:spPr/>
      <dgm:t>
        <a:bodyPr/>
        <a:lstStyle/>
        <a:p>
          <a:pPr>
            <a:lnSpc>
              <a:spcPct val="100000"/>
            </a:lnSpc>
          </a:pPr>
          <a:r>
            <a:rPr lang="en-US"/>
            <a:t>Process optimization and automation (ex. pre-boarding, onboarding, employee lifecycle events, and off-boarding)</a:t>
          </a:r>
        </a:p>
      </dgm:t>
    </dgm:pt>
    <dgm:pt modelId="{E0E562C8-3663-44D6-B555-63035C369298}" type="parTrans" cxnId="{DDD6EDE0-8EAC-4174-9BB7-906A5A63D81E}">
      <dgm:prSet/>
      <dgm:spPr/>
      <dgm:t>
        <a:bodyPr/>
        <a:lstStyle/>
        <a:p>
          <a:endParaRPr lang="en-US"/>
        </a:p>
      </dgm:t>
    </dgm:pt>
    <dgm:pt modelId="{A13BE6A4-A927-4C27-96A1-98544A8CA24C}" type="sibTrans" cxnId="{DDD6EDE0-8EAC-4174-9BB7-906A5A63D81E}">
      <dgm:prSet/>
      <dgm:spPr/>
      <dgm:t>
        <a:bodyPr/>
        <a:lstStyle/>
        <a:p>
          <a:endParaRPr lang="en-US"/>
        </a:p>
      </dgm:t>
    </dgm:pt>
    <dgm:pt modelId="{C3077057-4A5C-4C91-8EA8-844EF5F80F6E}" type="pres">
      <dgm:prSet presAssocID="{41783AAD-A171-459B-A600-634BB17D0D7E}" presName="root" presStyleCnt="0">
        <dgm:presLayoutVars>
          <dgm:dir/>
          <dgm:resizeHandles val="exact"/>
        </dgm:presLayoutVars>
      </dgm:prSet>
      <dgm:spPr/>
    </dgm:pt>
    <dgm:pt modelId="{8466E391-1A9A-4808-B241-4FF34CFB310E}" type="pres">
      <dgm:prSet presAssocID="{9D50062D-8749-4C7F-BA7B-193539627094}" presName="compNode" presStyleCnt="0"/>
      <dgm:spPr/>
    </dgm:pt>
    <dgm:pt modelId="{8FA73BBE-1321-43FF-A95F-E221351C9ADE}" type="pres">
      <dgm:prSet presAssocID="{9D50062D-8749-4C7F-BA7B-193539627094}" presName="bgRect" presStyleLbl="bgShp" presStyleIdx="0" presStyleCnt="5"/>
      <dgm:spPr>
        <a:solidFill>
          <a:srgbClr val="EBF4FB"/>
        </a:solidFill>
      </dgm:spPr>
    </dgm:pt>
    <dgm:pt modelId="{09D21313-5A02-48DF-B855-550792AD7921}" type="pres">
      <dgm:prSet presAssocID="{9D50062D-8749-4C7F-BA7B-193539627094}"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Bullseye"/>
        </a:ext>
      </dgm:extLst>
    </dgm:pt>
    <dgm:pt modelId="{E93915DC-392E-4196-865B-BF8573AD833D}" type="pres">
      <dgm:prSet presAssocID="{9D50062D-8749-4C7F-BA7B-193539627094}" presName="spaceRect" presStyleCnt="0"/>
      <dgm:spPr/>
    </dgm:pt>
    <dgm:pt modelId="{0CD19DB1-A9E9-470B-B8D3-F0ED6C9839F8}" type="pres">
      <dgm:prSet presAssocID="{9D50062D-8749-4C7F-BA7B-193539627094}" presName="parTx" presStyleLbl="revTx" presStyleIdx="0" presStyleCnt="5">
        <dgm:presLayoutVars>
          <dgm:chMax val="0"/>
          <dgm:chPref val="0"/>
        </dgm:presLayoutVars>
      </dgm:prSet>
      <dgm:spPr/>
    </dgm:pt>
    <dgm:pt modelId="{AF5E83C3-4FA3-40A0-B09E-E160443D2D12}" type="pres">
      <dgm:prSet presAssocID="{6D246CD3-ADD8-4266-9060-2056DDEF0D67}" presName="sibTrans" presStyleCnt="0"/>
      <dgm:spPr/>
    </dgm:pt>
    <dgm:pt modelId="{C63C1512-C935-472D-9760-D406B49E20E5}" type="pres">
      <dgm:prSet presAssocID="{708B7D5E-F632-4EAA-8B7B-3F4EE0D012F7}" presName="compNode" presStyleCnt="0"/>
      <dgm:spPr/>
    </dgm:pt>
    <dgm:pt modelId="{75F198AC-E18D-4825-9CAA-CDC98F2E742E}" type="pres">
      <dgm:prSet presAssocID="{708B7D5E-F632-4EAA-8B7B-3F4EE0D012F7}" presName="bgRect" presStyleLbl="bgShp" presStyleIdx="1" presStyleCnt="5"/>
      <dgm:spPr>
        <a:solidFill>
          <a:srgbClr val="EBF4FB"/>
        </a:solidFill>
      </dgm:spPr>
    </dgm:pt>
    <dgm:pt modelId="{4EAB6B97-AA54-4A9A-B07F-A44DED41792B}" type="pres">
      <dgm:prSet presAssocID="{708B7D5E-F632-4EAA-8B7B-3F4EE0D012F7}"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Processor"/>
        </a:ext>
      </dgm:extLst>
    </dgm:pt>
    <dgm:pt modelId="{4DF835EB-B65B-435A-ABC4-FF6189546AE1}" type="pres">
      <dgm:prSet presAssocID="{708B7D5E-F632-4EAA-8B7B-3F4EE0D012F7}" presName="spaceRect" presStyleCnt="0"/>
      <dgm:spPr/>
    </dgm:pt>
    <dgm:pt modelId="{51E79A2B-CB64-4A02-A14A-C9C095DB7170}" type="pres">
      <dgm:prSet presAssocID="{708B7D5E-F632-4EAA-8B7B-3F4EE0D012F7}" presName="parTx" presStyleLbl="revTx" presStyleIdx="1" presStyleCnt="5">
        <dgm:presLayoutVars>
          <dgm:chMax val="0"/>
          <dgm:chPref val="0"/>
        </dgm:presLayoutVars>
      </dgm:prSet>
      <dgm:spPr/>
    </dgm:pt>
    <dgm:pt modelId="{A828B7C8-AD29-4CBB-A936-5EEAD79A5BFB}" type="pres">
      <dgm:prSet presAssocID="{8F843D22-8813-4725-B41D-B930D18E5E05}" presName="sibTrans" presStyleCnt="0"/>
      <dgm:spPr/>
    </dgm:pt>
    <dgm:pt modelId="{C37DFDD9-B5D2-43C0-A842-12B41502A7E3}" type="pres">
      <dgm:prSet presAssocID="{DCFC28F0-794A-47E2-8D51-019E1EB4F21F}" presName="compNode" presStyleCnt="0"/>
      <dgm:spPr/>
    </dgm:pt>
    <dgm:pt modelId="{8D32C49F-DC29-40C7-B2B6-0935CFE3160B}" type="pres">
      <dgm:prSet presAssocID="{DCFC28F0-794A-47E2-8D51-019E1EB4F21F}" presName="bgRect" presStyleLbl="bgShp" presStyleIdx="2" presStyleCnt="5"/>
      <dgm:spPr>
        <a:solidFill>
          <a:srgbClr val="EBF4FB"/>
        </a:solidFill>
      </dgm:spPr>
    </dgm:pt>
    <dgm:pt modelId="{C1415154-4295-4E7D-A8CC-A87540B8C5A2}" type="pres">
      <dgm:prSet presAssocID="{DCFC28F0-794A-47E2-8D51-019E1EB4F21F}"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Hierarchy"/>
        </a:ext>
      </dgm:extLst>
    </dgm:pt>
    <dgm:pt modelId="{A55DDD3D-0307-426D-88DE-A4178A2BB755}" type="pres">
      <dgm:prSet presAssocID="{DCFC28F0-794A-47E2-8D51-019E1EB4F21F}" presName="spaceRect" presStyleCnt="0"/>
      <dgm:spPr/>
    </dgm:pt>
    <dgm:pt modelId="{8F31E0EF-AA2D-401B-A5B5-E2217FEB02A3}" type="pres">
      <dgm:prSet presAssocID="{DCFC28F0-794A-47E2-8D51-019E1EB4F21F}" presName="parTx" presStyleLbl="revTx" presStyleIdx="2" presStyleCnt="5">
        <dgm:presLayoutVars>
          <dgm:chMax val="0"/>
          <dgm:chPref val="0"/>
        </dgm:presLayoutVars>
      </dgm:prSet>
      <dgm:spPr/>
    </dgm:pt>
    <dgm:pt modelId="{B66E87F5-CAE1-47D7-8AE6-068F731B8C3B}" type="pres">
      <dgm:prSet presAssocID="{250EDC21-5F44-4516-B25A-72F8DF040E8D}" presName="sibTrans" presStyleCnt="0"/>
      <dgm:spPr/>
    </dgm:pt>
    <dgm:pt modelId="{7DE95325-744F-4E0C-BDBB-35ED28AB70C8}" type="pres">
      <dgm:prSet presAssocID="{957A5747-005A-44B1-A3BA-5A035D70485F}" presName="compNode" presStyleCnt="0"/>
      <dgm:spPr/>
    </dgm:pt>
    <dgm:pt modelId="{F2581426-320A-4AE6-9966-5FC79AA54E8A}" type="pres">
      <dgm:prSet presAssocID="{957A5747-005A-44B1-A3BA-5A035D70485F}" presName="bgRect" presStyleLbl="bgShp" presStyleIdx="3" presStyleCnt="5"/>
      <dgm:spPr>
        <a:solidFill>
          <a:srgbClr val="EBF4FB"/>
        </a:solidFill>
      </dgm:spPr>
    </dgm:pt>
    <dgm:pt modelId="{6F94D9D8-9B31-4C75-A023-B14E8DA287E6}" type="pres">
      <dgm:prSet presAssocID="{957A5747-005A-44B1-A3BA-5A035D70485F}"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Head with Gears"/>
        </a:ext>
      </dgm:extLst>
    </dgm:pt>
    <dgm:pt modelId="{FBAF328E-C72C-4A95-859A-79C1117944AD}" type="pres">
      <dgm:prSet presAssocID="{957A5747-005A-44B1-A3BA-5A035D70485F}" presName="spaceRect" presStyleCnt="0"/>
      <dgm:spPr/>
    </dgm:pt>
    <dgm:pt modelId="{D05588B6-326E-439F-B7FA-B28554C40D37}" type="pres">
      <dgm:prSet presAssocID="{957A5747-005A-44B1-A3BA-5A035D70485F}" presName="parTx" presStyleLbl="revTx" presStyleIdx="3" presStyleCnt="5">
        <dgm:presLayoutVars>
          <dgm:chMax val="0"/>
          <dgm:chPref val="0"/>
        </dgm:presLayoutVars>
      </dgm:prSet>
      <dgm:spPr/>
    </dgm:pt>
    <dgm:pt modelId="{4947DE10-3A18-4CA6-919D-84796363B813}" type="pres">
      <dgm:prSet presAssocID="{C0B6ED30-9A7F-4976-AFB2-A48E49C73421}" presName="sibTrans" presStyleCnt="0"/>
      <dgm:spPr/>
    </dgm:pt>
    <dgm:pt modelId="{5B214355-C9BA-4875-B00D-412E027B05B4}" type="pres">
      <dgm:prSet presAssocID="{E1C5EB49-2BDE-4CEA-8049-D209BACC7233}" presName="compNode" presStyleCnt="0"/>
      <dgm:spPr/>
    </dgm:pt>
    <dgm:pt modelId="{4F8EC5FA-013B-4E90-9A56-43700F430B2A}" type="pres">
      <dgm:prSet presAssocID="{E1C5EB49-2BDE-4CEA-8049-D209BACC7233}" presName="bgRect" presStyleLbl="bgShp" presStyleIdx="4" presStyleCnt="5"/>
      <dgm:spPr>
        <a:solidFill>
          <a:srgbClr val="EBF4FB"/>
        </a:solidFill>
      </dgm:spPr>
    </dgm:pt>
    <dgm:pt modelId="{CB474351-2519-4834-A5EF-C569A60B02C6}" type="pres">
      <dgm:prSet presAssocID="{E1C5EB49-2BDE-4CEA-8049-D209BACC7233}"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Circular Flowchart"/>
        </a:ext>
      </dgm:extLst>
    </dgm:pt>
    <dgm:pt modelId="{C1775FB2-AF92-4A11-8395-58DAD0070A56}" type="pres">
      <dgm:prSet presAssocID="{E1C5EB49-2BDE-4CEA-8049-D209BACC7233}" presName="spaceRect" presStyleCnt="0"/>
      <dgm:spPr/>
    </dgm:pt>
    <dgm:pt modelId="{77CA248C-A71C-4F75-9662-FBDF9AC1F0CD}" type="pres">
      <dgm:prSet presAssocID="{E1C5EB49-2BDE-4CEA-8049-D209BACC7233}" presName="parTx" presStyleLbl="revTx" presStyleIdx="4" presStyleCnt="5">
        <dgm:presLayoutVars>
          <dgm:chMax val="0"/>
          <dgm:chPref val="0"/>
        </dgm:presLayoutVars>
      </dgm:prSet>
      <dgm:spPr/>
    </dgm:pt>
  </dgm:ptLst>
  <dgm:cxnLst>
    <dgm:cxn modelId="{D5C1211F-26C6-42C7-A4AF-80FF2AA819AE}" type="presOf" srcId="{957A5747-005A-44B1-A3BA-5A035D70485F}" destId="{D05588B6-326E-439F-B7FA-B28554C40D37}" srcOrd="0" destOrd="0" presId="urn:microsoft.com/office/officeart/2018/2/layout/IconVerticalSolidList"/>
    <dgm:cxn modelId="{0793D731-33F2-4B25-BD52-1D5FC8C8564E}" type="presOf" srcId="{708B7D5E-F632-4EAA-8B7B-3F4EE0D012F7}" destId="{51E79A2B-CB64-4A02-A14A-C9C095DB7170}" srcOrd="0" destOrd="0" presId="urn:microsoft.com/office/officeart/2018/2/layout/IconVerticalSolidList"/>
    <dgm:cxn modelId="{D774C845-A69B-424A-872F-1EC07E1B4FED}" type="presOf" srcId="{9D50062D-8749-4C7F-BA7B-193539627094}" destId="{0CD19DB1-A9E9-470B-B8D3-F0ED6C9839F8}" srcOrd="0" destOrd="0" presId="urn:microsoft.com/office/officeart/2018/2/layout/IconVerticalSolidList"/>
    <dgm:cxn modelId="{C66EB371-FE3B-49A7-944F-487CB0F3D462}" srcId="{41783AAD-A171-459B-A600-634BB17D0D7E}" destId="{708B7D5E-F632-4EAA-8B7B-3F4EE0D012F7}" srcOrd="1" destOrd="0" parTransId="{17710E77-EDC7-4CEF-976A-795E2267CF8A}" sibTransId="{8F843D22-8813-4725-B41D-B930D18E5E05}"/>
    <dgm:cxn modelId="{22686156-D9F8-4A67-B1AA-C76D3208E96C}" srcId="{41783AAD-A171-459B-A600-634BB17D0D7E}" destId="{957A5747-005A-44B1-A3BA-5A035D70485F}" srcOrd="3" destOrd="0" parTransId="{B819B931-1ABC-4B40-BACC-C43D70E8AF5C}" sibTransId="{C0B6ED30-9A7F-4976-AFB2-A48E49C73421}"/>
    <dgm:cxn modelId="{E456CC80-6BC3-43D5-AA0B-67B626A07BB4}" srcId="{41783AAD-A171-459B-A600-634BB17D0D7E}" destId="{DCFC28F0-794A-47E2-8D51-019E1EB4F21F}" srcOrd="2" destOrd="0" parTransId="{4E22979A-53A4-4B37-9E3B-98845EF8F760}" sibTransId="{250EDC21-5F44-4516-B25A-72F8DF040E8D}"/>
    <dgm:cxn modelId="{891467CE-0724-40BC-A1A9-A318FE6EF2C2}" type="presOf" srcId="{41783AAD-A171-459B-A600-634BB17D0D7E}" destId="{C3077057-4A5C-4C91-8EA8-844EF5F80F6E}" srcOrd="0" destOrd="0" presId="urn:microsoft.com/office/officeart/2018/2/layout/IconVerticalSolidList"/>
    <dgm:cxn modelId="{CB50A5D4-9091-4F8C-A272-A6FC6A75366D}" type="presOf" srcId="{E1C5EB49-2BDE-4CEA-8049-D209BACC7233}" destId="{77CA248C-A71C-4F75-9662-FBDF9AC1F0CD}" srcOrd="0" destOrd="0" presId="urn:microsoft.com/office/officeart/2018/2/layout/IconVerticalSolidList"/>
    <dgm:cxn modelId="{131144DD-A098-4550-B3EE-281C0075E0EB}" srcId="{41783AAD-A171-459B-A600-634BB17D0D7E}" destId="{9D50062D-8749-4C7F-BA7B-193539627094}" srcOrd="0" destOrd="0" parTransId="{BE22B107-A7EE-42BF-AD4C-D51F40ECADC6}" sibTransId="{6D246CD3-ADD8-4266-9060-2056DDEF0D67}"/>
    <dgm:cxn modelId="{DDD6EDE0-8EAC-4174-9BB7-906A5A63D81E}" srcId="{41783AAD-A171-459B-A600-634BB17D0D7E}" destId="{E1C5EB49-2BDE-4CEA-8049-D209BACC7233}" srcOrd="4" destOrd="0" parTransId="{E0E562C8-3663-44D6-B555-63035C369298}" sibTransId="{A13BE6A4-A927-4C27-96A1-98544A8CA24C}"/>
    <dgm:cxn modelId="{2E02F2E2-C0FB-44FD-AC6F-BDF2ED8AC872}" type="presOf" srcId="{DCFC28F0-794A-47E2-8D51-019E1EB4F21F}" destId="{8F31E0EF-AA2D-401B-A5B5-E2217FEB02A3}" srcOrd="0" destOrd="0" presId="urn:microsoft.com/office/officeart/2018/2/layout/IconVerticalSolidList"/>
    <dgm:cxn modelId="{8DF1074C-B3F0-4686-AB47-72F48FB553D1}" type="presParOf" srcId="{C3077057-4A5C-4C91-8EA8-844EF5F80F6E}" destId="{8466E391-1A9A-4808-B241-4FF34CFB310E}" srcOrd="0" destOrd="0" presId="urn:microsoft.com/office/officeart/2018/2/layout/IconVerticalSolidList"/>
    <dgm:cxn modelId="{6BF74361-5018-4CDF-8F9D-A4F0334D09EF}" type="presParOf" srcId="{8466E391-1A9A-4808-B241-4FF34CFB310E}" destId="{8FA73BBE-1321-43FF-A95F-E221351C9ADE}" srcOrd="0" destOrd="0" presId="urn:microsoft.com/office/officeart/2018/2/layout/IconVerticalSolidList"/>
    <dgm:cxn modelId="{AEDE916C-6F2F-47F5-8AA0-AFDEC16790ED}" type="presParOf" srcId="{8466E391-1A9A-4808-B241-4FF34CFB310E}" destId="{09D21313-5A02-48DF-B855-550792AD7921}" srcOrd="1" destOrd="0" presId="urn:microsoft.com/office/officeart/2018/2/layout/IconVerticalSolidList"/>
    <dgm:cxn modelId="{D5FBCD4A-851B-4E4A-BF6A-8685C558608B}" type="presParOf" srcId="{8466E391-1A9A-4808-B241-4FF34CFB310E}" destId="{E93915DC-392E-4196-865B-BF8573AD833D}" srcOrd="2" destOrd="0" presId="urn:microsoft.com/office/officeart/2018/2/layout/IconVerticalSolidList"/>
    <dgm:cxn modelId="{E6ABEA4D-1140-43B4-908C-20C6CBFBE973}" type="presParOf" srcId="{8466E391-1A9A-4808-B241-4FF34CFB310E}" destId="{0CD19DB1-A9E9-470B-B8D3-F0ED6C9839F8}" srcOrd="3" destOrd="0" presId="urn:microsoft.com/office/officeart/2018/2/layout/IconVerticalSolidList"/>
    <dgm:cxn modelId="{2A916DB6-642B-4831-A4A9-CA413D22EAEF}" type="presParOf" srcId="{C3077057-4A5C-4C91-8EA8-844EF5F80F6E}" destId="{AF5E83C3-4FA3-40A0-B09E-E160443D2D12}" srcOrd="1" destOrd="0" presId="urn:microsoft.com/office/officeart/2018/2/layout/IconVerticalSolidList"/>
    <dgm:cxn modelId="{63C262E4-D9A9-4D15-B0BF-F1439E0C57E6}" type="presParOf" srcId="{C3077057-4A5C-4C91-8EA8-844EF5F80F6E}" destId="{C63C1512-C935-472D-9760-D406B49E20E5}" srcOrd="2" destOrd="0" presId="urn:microsoft.com/office/officeart/2018/2/layout/IconVerticalSolidList"/>
    <dgm:cxn modelId="{8ED8572F-323F-47D8-8908-E353E072F843}" type="presParOf" srcId="{C63C1512-C935-472D-9760-D406B49E20E5}" destId="{75F198AC-E18D-4825-9CAA-CDC98F2E742E}" srcOrd="0" destOrd="0" presId="urn:microsoft.com/office/officeart/2018/2/layout/IconVerticalSolidList"/>
    <dgm:cxn modelId="{F8857947-7BB5-4637-916C-48DE39BFE7BA}" type="presParOf" srcId="{C63C1512-C935-472D-9760-D406B49E20E5}" destId="{4EAB6B97-AA54-4A9A-B07F-A44DED41792B}" srcOrd="1" destOrd="0" presId="urn:microsoft.com/office/officeart/2018/2/layout/IconVerticalSolidList"/>
    <dgm:cxn modelId="{693C1898-7E86-4369-8702-6E09CB238AB4}" type="presParOf" srcId="{C63C1512-C935-472D-9760-D406B49E20E5}" destId="{4DF835EB-B65B-435A-ABC4-FF6189546AE1}" srcOrd="2" destOrd="0" presId="urn:microsoft.com/office/officeart/2018/2/layout/IconVerticalSolidList"/>
    <dgm:cxn modelId="{41316388-36E8-41FD-BC8B-4AFBF210BB52}" type="presParOf" srcId="{C63C1512-C935-472D-9760-D406B49E20E5}" destId="{51E79A2B-CB64-4A02-A14A-C9C095DB7170}" srcOrd="3" destOrd="0" presId="urn:microsoft.com/office/officeart/2018/2/layout/IconVerticalSolidList"/>
    <dgm:cxn modelId="{8D12BE17-C7B9-4F1A-8EA4-7D3A5235E840}" type="presParOf" srcId="{C3077057-4A5C-4C91-8EA8-844EF5F80F6E}" destId="{A828B7C8-AD29-4CBB-A936-5EEAD79A5BFB}" srcOrd="3" destOrd="0" presId="urn:microsoft.com/office/officeart/2018/2/layout/IconVerticalSolidList"/>
    <dgm:cxn modelId="{30A46018-0386-4586-9F0A-0BBD837CB719}" type="presParOf" srcId="{C3077057-4A5C-4C91-8EA8-844EF5F80F6E}" destId="{C37DFDD9-B5D2-43C0-A842-12B41502A7E3}" srcOrd="4" destOrd="0" presId="urn:microsoft.com/office/officeart/2018/2/layout/IconVerticalSolidList"/>
    <dgm:cxn modelId="{67C3098F-8362-40DD-940C-831D9D66ED47}" type="presParOf" srcId="{C37DFDD9-B5D2-43C0-A842-12B41502A7E3}" destId="{8D32C49F-DC29-40C7-B2B6-0935CFE3160B}" srcOrd="0" destOrd="0" presId="urn:microsoft.com/office/officeart/2018/2/layout/IconVerticalSolidList"/>
    <dgm:cxn modelId="{B5B0DC10-6C5B-48E9-BCAA-4E4A2A47415B}" type="presParOf" srcId="{C37DFDD9-B5D2-43C0-A842-12B41502A7E3}" destId="{C1415154-4295-4E7D-A8CC-A87540B8C5A2}" srcOrd="1" destOrd="0" presId="urn:microsoft.com/office/officeart/2018/2/layout/IconVerticalSolidList"/>
    <dgm:cxn modelId="{D99FA7DE-831B-42FC-807D-5129A8873ED0}" type="presParOf" srcId="{C37DFDD9-B5D2-43C0-A842-12B41502A7E3}" destId="{A55DDD3D-0307-426D-88DE-A4178A2BB755}" srcOrd="2" destOrd="0" presId="urn:microsoft.com/office/officeart/2018/2/layout/IconVerticalSolidList"/>
    <dgm:cxn modelId="{B52A7F5E-6FDA-4AC5-9DBC-994A39F1079E}" type="presParOf" srcId="{C37DFDD9-B5D2-43C0-A842-12B41502A7E3}" destId="{8F31E0EF-AA2D-401B-A5B5-E2217FEB02A3}" srcOrd="3" destOrd="0" presId="urn:microsoft.com/office/officeart/2018/2/layout/IconVerticalSolidList"/>
    <dgm:cxn modelId="{F91CBE43-6319-4A2D-9C5E-4A5B0C17A132}" type="presParOf" srcId="{C3077057-4A5C-4C91-8EA8-844EF5F80F6E}" destId="{B66E87F5-CAE1-47D7-8AE6-068F731B8C3B}" srcOrd="5" destOrd="0" presId="urn:microsoft.com/office/officeart/2018/2/layout/IconVerticalSolidList"/>
    <dgm:cxn modelId="{290B10EF-16B7-48D4-85A6-5779CDE51C32}" type="presParOf" srcId="{C3077057-4A5C-4C91-8EA8-844EF5F80F6E}" destId="{7DE95325-744F-4E0C-BDBB-35ED28AB70C8}" srcOrd="6" destOrd="0" presId="urn:microsoft.com/office/officeart/2018/2/layout/IconVerticalSolidList"/>
    <dgm:cxn modelId="{97CB8378-E368-4DF3-9D5B-1370995A36AF}" type="presParOf" srcId="{7DE95325-744F-4E0C-BDBB-35ED28AB70C8}" destId="{F2581426-320A-4AE6-9966-5FC79AA54E8A}" srcOrd="0" destOrd="0" presId="urn:microsoft.com/office/officeart/2018/2/layout/IconVerticalSolidList"/>
    <dgm:cxn modelId="{38823EC3-174C-4F20-9006-5536875E275B}" type="presParOf" srcId="{7DE95325-744F-4E0C-BDBB-35ED28AB70C8}" destId="{6F94D9D8-9B31-4C75-A023-B14E8DA287E6}" srcOrd="1" destOrd="0" presId="urn:microsoft.com/office/officeart/2018/2/layout/IconVerticalSolidList"/>
    <dgm:cxn modelId="{DA98C278-D922-46F8-B281-28B46CAC05C5}" type="presParOf" srcId="{7DE95325-744F-4E0C-BDBB-35ED28AB70C8}" destId="{FBAF328E-C72C-4A95-859A-79C1117944AD}" srcOrd="2" destOrd="0" presId="urn:microsoft.com/office/officeart/2018/2/layout/IconVerticalSolidList"/>
    <dgm:cxn modelId="{DBA07A49-4251-454E-830A-C5E4CDD88746}" type="presParOf" srcId="{7DE95325-744F-4E0C-BDBB-35ED28AB70C8}" destId="{D05588B6-326E-439F-B7FA-B28554C40D37}" srcOrd="3" destOrd="0" presId="urn:microsoft.com/office/officeart/2018/2/layout/IconVerticalSolidList"/>
    <dgm:cxn modelId="{5C1984E7-965B-46E5-A005-5FED72408491}" type="presParOf" srcId="{C3077057-4A5C-4C91-8EA8-844EF5F80F6E}" destId="{4947DE10-3A18-4CA6-919D-84796363B813}" srcOrd="7" destOrd="0" presId="urn:microsoft.com/office/officeart/2018/2/layout/IconVerticalSolidList"/>
    <dgm:cxn modelId="{57249AE0-BAF5-4A68-B2EB-0ECC456EC4D9}" type="presParOf" srcId="{C3077057-4A5C-4C91-8EA8-844EF5F80F6E}" destId="{5B214355-C9BA-4875-B00D-412E027B05B4}" srcOrd="8" destOrd="0" presId="urn:microsoft.com/office/officeart/2018/2/layout/IconVerticalSolidList"/>
    <dgm:cxn modelId="{69A516C3-DE64-4324-A968-EF175B79F1A2}" type="presParOf" srcId="{5B214355-C9BA-4875-B00D-412E027B05B4}" destId="{4F8EC5FA-013B-4E90-9A56-43700F430B2A}" srcOrd="0" destOrd="0" presId="urn:microsoft.com/office/officeart/2018/2/layout/IconVerticalSolidList"/>
    <dgm:cxn modelId="{A23AF9BC-732A-4EAD-8738-B53C41770C59}" type="presParOf" srcId="{5B214355-C9BA-4875-B00D-412E027B05B4}" destId="{CB474351-2519-4834-A5EF-C569A60B02C6}" srcOrd="1" destOrd="0" presId="urn:microsoft.com/office/officeart/2018/2/layout/IconVerticalSolidList"/>
    <dgm:cxn modelId="{3ECE8EA0-C07E-498A-83A6-13B3CC08DF65}" type="presParOf" srcId="{5B214355-C9BA-4875-B00D-412E027B05B4}" destId="{C1775FB2-AF92-4A11-8395-58DAD0070A56}" srcOrd="2" destOrd="0" presId="urn:microsoft.com/office/officeart/2018/2/layout/IconVerticalSolidList"/>
    <dgm:cxn modelId="{55DD803B-EE84-4A7D-97D9-F7632721AE3B}" type="presParOf" srcId="{5B214355-C9BA-4875-B00D-412E027B05B4}" destId="{77CA248C-A71C-4F75-9662-FBDF9AC1F0C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A73BBE-1321-43FF-A95F-E221351C9ADE}">
      <dsp:nvSpPr>
        <dsp:cNvPr id="0" name=""/>
        <dsp:cNvSpPr/>
      </dsp:nvSpPr>
      <dsp:spPr>
        <a:xfrm>
          <a:off x="0" y="4092"/>
          <a:ext cx="11457432" cy="871748"/>
        </a:xfrm>
        <a:prstGeom prst="roundRect">
          <a:avLst>
            <a:gd name="adj" fmla="val 10000"/>
          </a:avLst>
        </a:prstGeom>
        <a:solidFill>
          <a:srgbClr val="EBF4FB"/>
        </a:solidFill>
        <a:ln>
          <a:noFill/>
        </a:ln>
        <a:effectLst/>
      </dsp:spPr>
      <dsp:style>
        <a:lnRef idx="0">
          <a:scrgbClr r="0" g="0" b="0"/>
        </a:lnRef>
        <a:fillRef idx="1">
          <a:scrgbClr r="0" g="0" b="0"/>
        </a:fillRef>
        <a:effectRef idx="0">
          <a:scrgbClr r="0" g="0" b="0"/>
        </a:effectRef>
        <a:fontRef idx="minor"/>
      </dsp:style>
    </dsp:sp>
    <dsp:sp modelId="{09D21313-5A02-48DF-B855-550792AD7921}">
      <dsp:nvSpPr>
        <dsp:cNvPr id="0" name=""/>
        <dsp:cNvSpPr/>
      </dsp:nvSpPr>
      <dsp:spPr>
        <a:xfrm>
          <a:off x="263704" y="200236"/>
          <a:ext cx="479461" cy="47946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D19DB1-A9E9-470B-B8D3-F0ED6C9839F8}">
      <dsp:nvSpPr>
        <dsp:cNvPr id="0" name=""/>
        <dsp:cNvSpPr/>
      </dsp:nvSpPr>
      <dsp:spPr>
        <a:xfrm>
          <a:off x="1006869" y="4092"/>
          <a:ext cx="10450562" cy="871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260" tIns="92260" rIns="92260" bIns="92260" numCol="1" spcCol="1270" anchor="ctr" anchorCtr="0">
          <a:noAutofit/>
        </a:bodyPr>
        <a:lstStyle/>
        <a:p>
          <a:pPr marL="0" lvl="0" indent="0" algn="l" defTabSz="844550">
            <a:lnSpc>
              <a:spcPct val="100000"/>
            </a:lnSpc>
            <a:spcBef>
              <a:spcPct val="0"/>
            </a:spcBef>
            <a:spcAft>
              <a:spcPct val="35000"/>
            </a:spcAft>
            <a:buNone/>
          </a:pPr>
          <a:r>
            <a:rPr lang="en-US" sz="1900" kern="1200"/>
            <a:t>Simplify &amp; support our employees’ work and life with a connected, integrated, and engaging online experience</a:t>
          </a:r>
        </a:p>
      </dsp:txBody>
      <dsp:txXfrm>
        <a:off x="1006869" y="4092"/>
        <a:ext cx="10450562" cy="871748"/>
      </dsp:txXfrm>
    </dsp:sp>
    <dsp:sp modelId="{75F198AC-E18D-4825-9CAA-CDC98F2E742E}">
      <dsp:nvSpPr>
        <dsp:cNvPr id="0" name=""/>
        <dsp:cNvSpPr/>
      </dsp:nvSpPr>
      <dsp:spPr>
        <a:xfrm>
          <a:off x="0" y="1093778"/>
          <a:ext cx="11457432" cy="871748"/>
        </a:xfrm>
        <a:prstGeom prst="roundRect">
          <a:avLst>
            <a:gd name="adj" fmla="val 10000"/>
          </a:avLst>
        </a:prstGeom>
        <a:solidFill>
          <a:srgbClr val="EBF4FB"/>
        </a:solidFill>
        <a:ln>
          <a:noFill/>
        </a:ln>
        <a:effectLst/>
      </dsp:spPr>
      <dsp:style>
        <a:lnRef idx="0">
          <a:scrgbClr r="0" g="0" b="0"/>
        </a:lnRef>
        <a:fillRef idx="1">
          <a:scrgbClr r="0" g="0" b="0"/>
        </a:fillRef>
        <a:effectRef idx="0">
          <a:scrgbClr r="0" g="0" b="0"/>
        </a:effectRef>
        <a:fontRef idx="minor"/>
      </dsp:style>
    </dsp:sp>
    <dsp:sp modelId="{4EAB6B97-AA54-4A9A-B07F-A44DED41792B}">
      <dsp:nvSpPr>
        <dsp:cNvPr id="0" name=""/>
        <dsp:cNvSpPr/>
      </dsp:nvSpPr>
      <dsp:spPr>
        <a:xfrm>
          <a:off x="263704" y="1289922"/>
          <a:ext cx="479461" cy="47946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E79A2B-CB64-4A02-A14A-C9C095DB7170}">
      <dsp:nvSpPr>
        <dsp:cNvPr id="0" name=""/>
        <dsp:cNvSpPr/>
      </dsp:nvSpPr>
      <dsp:spPr>
        <a:xfrm>
          <a:off x="1006869" y="1093778"/>
          <a:ext cx="10450562" cy="871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260" tIns="92260" rIns="92260" bIns="92260" numCol="1" spcCol="1270" anchor="ctr" anchorCtr="0">
          <a:noAutofit/>
        </a:bodyPr>
        <a:lstStyle/>
        <a:p>
          <a:pPr marL="0" lvl="0" indent="0" algn="l" defTabSz="844550">
            <a:lnSpc>
              <a:spcPct val="100000"/>
            </a:lnSpc>
            <a:spcBef>
              <a:spcPct val="0"/>
            </a:spcBef>
            <a:spcAft>
              <a:spcPct val="35000"/>
            </a:spcAft>
            <a:buNone/>
          </a:pPr>
          <a:r>
            <a:rPr lang="en-US" sz="1900" kern="1200"/>
            <a:t>Implement and deploy the ServiceNow HR Service Delivery ("HRSD") module globally on both desktop and mobile </a:t>
          </a:r>
        </a:p>
      </dsp:txBody>
      <dsp:txXfrm>
        <a:off x="1006869" y="1093778"/>
        <a:ext cx="10450562" cy="871748"/>
      </dsp:txXfrm>
    </dsp:sp>
    <dsp:sp modelId="{8D32C49F-DC29-40C7-B2B6-0935CFE3160B}">
      <dsp:nvSpPr>
        <dsp:cNvPr id="0" name=""/>
        <dsp:cNvSpPr/>
      </dsp:nvSpPr>
      <dsp:spPr>
        <a:xfrm>
          <a:off x="0" y="2183464"/>
          <a:ext cx="11457432" cy="871748"/>
        </a:xfrm>
        <a:prstGeom prst="roundRect">
          <a:avLst>
            <a:gd name="adj" fmla="val 10000"/>
          </a:avLst>
        </a:prstGeom>
        <a:solidFill>
          <a:srgbClr val="EBF4FB"/>
        </a:solidFill>
        <a:ln>
          <a:noFill/>
        </a:ln>
        <a:effectLst/>
      </dsp:spPr>
      <dsp:style>
        <a:lnRef idx="0">
          <a:scrgbClr r="0" g="0" b="0"/>
        </a:lnRef>
        <a:fillRef idx="1">
          <a:scrgbClr r="0" g="0" b="0"/>
        </a:fillRef>
        <a:effectRef idx="0">
          <a:scrgbClr r="0" g="0" b="0"/>
        </a:effectRef>
        <a:fontRef idx="minor"/>
      </dsp:style>
    </dsp:sp>
    <dsp:sp modelId="{C1415154-4295-4E7D-A8CC-A87540B8C5A2}">
      <dsp:nvSpPr>
        <dsp:cNvPr id="0" name=""/>
        <dsp:cNvSpPr/>
      </dsp:nvSpPr>
      <dsp:spPr>
        <a:xfrm>
          <a:off x="263704" y="2379608"/>
          <a:ext cx="479461" cy="47946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31E0EF-AA2D-401B-A5B5-E2217FEB02A3}">
      <dsp:nvSpPr>
        <dsp:cNvPr id="0" name=""/>
        <dsp:cNvSpPr/>
      </dsp:nvSpPr>
      <dsp:spPr>
        <a:xfrm>
          <a:off x="1006869" y="2183464"/>
          <a:ext cx="10450562" cy="871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260" tIns="92260" rIns="92260" bIns="92260" numCol="1" spcCol="1270" anchor="ctr" anchorCtr="0">
          <a:noAutofit/>
        </a:bodyPr>
        <a:lstStyle/>
        <a:p>
          <a:pPr marL="0" lvl="0" indent="0" algn="l" defTabSz="844550">
            <a:lnSpc>
              <a:spcPct val="100000"/>
            </a:lnSpc>
            <a:spcBef>
              <a:spcPct val="0"/>
            </a:spcBef>
            <a:spcAft>
              <a:spcPct val="35000"/>
            </a:spcAft>
            <a:buNone/>
          </a:pPr>
          <a:r>
            <a:rPr lang="en-US" sz="1900" kern="1200"/>
            <a:t>Drive simplicity, consistency in process and policy, and usability  </a:t>
          </a:r>
        </a:p>
      </dsp:txBody>
      <dsp:txXfrm>
        <a:off x="1006869" y="2183464"/>
        <a:ext cx="10450562" cy="871748"/>
      </dsp:txXfrm>
    </dsp:sp>
    <dsp:sp modelId="{F2581426-320A-4AE6-9966-5FC79AA54E8A}">
      <dsp:nvSpPr>
        <dsp:cNvPr id="0" name=""/>
        <dsp:cNvSpPr/>
      </dsp:nvSpPr>
      <dsp:spPr>
        <a:xfrm>
          <a:off x="0" y="3273150"/>
          <a:ext cx="11457432" cy="871748"/>
        </a:xfrm>
        <a:prstGeom prst="roundRect">
          <a:avLst>
            <a:gd name="adj" fmla="val 10000"/>
          </a:avLst>
        </a:prstGeom>
        <a:solidFill>
          <a:srgbClr val="EBF4FB"/>
        </a:solidFill>
        <a:ln>
          <a:noFill/>
        </a:ln>
        <a:effectLst/>
      </dsp:spPr>
      <dsp:style>
        <a:lnRef idx="0">
          <a:scrgbClr r="0" g="0" b="0"/>
        </a:lnRef>
        <a:fillRef idx="1">
          <a:scrgbClr r="0" g="0" b="0"/>
        </a:fillRef>
        <a:effectRef idx="0">
          <a:scrgbClr r="0" g="0" b="0"/>
        </a:effectRef>
        <a:fontRef idx="minor"/>
      </dsp:style>
    </dsp:sp>
    <dsp:sp modelId="{6F94D9D8-9B31-4C75-A023-B14E8DA287E6}">
      <dsp:nvSpPr>
        <dsp:cNvPr id="0" name=""/>
        <dsp:cNvSpPr/>
      </dsp:nvSpPr>
      <dsp:spPr>
        <a:xfrm>
          <a:off x="263704" y="3469294"/>
          <a:ext cx="479461" cy="47946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5588B6-326E-439F-B7FA-B28554C40D37}">
      <dsp:nvSpPr>
        <dsp:cNvPr id="0" name=""/>
        <dsp:cNvSpPr/>
      </dsp:nvSpPr>
      <dsp:spPr>
        <a:xfrm>
          <a:off x="1006869" y="3273150"/>
          <a:ext cx="10450562" cy="871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260" tIns="92260" rIns="92260" bIns="92260" numCol="1" spcCol="1270" anchor="ctr" anchorCtr="0">
          <a:noAutofit/>
        </a:bodyPr>
        <a:lstStyle/>
        <a:p>
          <a:pPr marL="0" lvl="0" indent="0" algn="l" defTabSz="844550">
            <a:lnSpc>
              <a:spcPct val="100000"/>
            </a:lnSpc>
            <a:spcBef>
              <a:spcPct val="0"/>
            </a:spcBef>
            <a:spcAft>
              <a:spcPct val="35000"/>
            </a:spcAft>
            <a:buNone/>
          </a:pPr>
          <a:r>
            <a:rPr lang="en-US" sz="1900" kern="1200"/>
            <a:t>Create an intuitive workplace experience that is easy to navigate and integrates internal and external platforms and data sources</a:t>
          </a:r>
        </a:p>
      </dsp:txBody>
      <dsp:txXfrm>
        <a:off x="1006869" y="3273150"/>
        <a:ext cx="10450562" cy="871748"/>
      </dsp:txXfrm>
    </dsp:sp>
    <dsp:sp modelId="{4F8EC5FA-013B-4E90-9A56-43700F430B2A}">
      <dsp:nvSpPr>
        <dsp:cNvPr id="0" name=""/>
        <dsp:cNvSpPr/>
      </dsp:nvSpPr>
      <dsp:spPr>
        <a:xfrm>
          <a:off x="0" y="4362836"/>
          <a:ext cx="11457432" cy="871748"/>
        </a:xfrm>
        <a:prstGeom prst="roundRect">
          <a:avLst>
            <a:gd name="adj" fmla="val 10000"/>
          </a:avLst>
        </a:prstGeom>
        <a:solidFill>
          <a:srgbClr val="EBF4FB"/>
        </a:solidFill>
        <a:ln>
          <a:noFill/>
        </a:ln>
        <a:effectLst/>
      </dsp:spPr>
      <dsp:style>
        <a:lnRef idx="0">
          <a:scrgbClr r="0" g="0" b="0"/>
        </a:lnRef>
        <a:fillRef idx="1">
          <a:scrgbClr r="0" g="0" b="0"/>
        </a:fillRef>
        <a:effectRef idx="0">
          <a:scrgbClr r="0" g="0" b="0"/>
        </a:effectRef>
        <a:fontRef idx="minor"/>
      </dsp:style>
    </dsp:sp>
    <dsp:sp modelId="{CB474351-2519-4834-A5EF-C569A60B02C6}">
      <dsp:nvSpPr>
        <dsp:cNvPr id="0" name=""/>
        <dsp:cNvSpPr/>
      </dsp:nvSpPr>
      <dsp:spPr>
        <a:xfrm>
          <a:off x="263704" y="4558979"/>
          <a:ext cx="479461" cy="47946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CA248C-A71C-4F75-9662-FBDF9AC1F0CD}">
      <dsp:nvSpPr>
        <dsp:cNvPr id="0" name=""/>
        <dsp:cNvSpPr/>
      </dsp:nvSpPr>
      <dsp:spPr>
        <a:xfrm>
          <a:off x="1006869" y="4362836"/>
          <a:ext cx="10450562" cy="871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260" tIns="92260" rIns="92260" bIns="92260" numCol="1" spcCol="1270" anchor="ctr" anchorCtr="0">
          <a:noAutofit/>
        </a:bodyPr>
        <a:lstStyle/>
        <a:p>
          <a:pPr marL="0" lvl="0" indent="0" algn="l" defTabSz="844550">
            <a:lnSpc>
              <a:spcPct val="100000"/>
            </a:lnSpc>
            <a:spcBef>
              <a:spcPct val="0"/>
            </a:spcBef>
            <a:spcAft>
              <a:spcPct val="35000"/>
            </a:spcAft>
            <a:buNone/>
          </a:pPr>
          <a:r>
            <a:rPr lang="en-US" sz="1900" kern="1200"/>
            <a:t>Process optimization and automation (ex. pre-boarding, onboarding, employee lifecycle events, and off-boarding)</a:t>
          </a:r>
        </a:p>
      </dsp:txBody>
      <dsp:txXfrm>
        <a:off x="1006869" y="4362836"/>
        <a:ext cx="10450562" cy="87174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0" y="8869680"/>
            <a:ext cx="3657600" cy="274320"/>
          </a:xfrm>
          <a:prstGeom prst="rect">
            <a:avLst/>
          </a:prstGeom>
        </p:spPr>
        <p:txBody>
          <a:bodyPr vert="horz" lIns="91440" tIns="45720" rIns="91440" bIns="45720" rtlCol="0" anchor="b"/>
          <a:lstStyle>
            <a:lvl1pPr algn="l">
              <a:defRPr sz="1200"/>
            </a:lvl1pPr>
          </a:lstStyle>
          <a:p>
            <a:endParaRPr sz="800"/>
          </a:p>
        </p:txBody>
      </p:sp>
      <p:sp>
        <p:nvSpPr>
          <p:cNvPr id="5" name="Slide Number Placeholder 4"/>
          <p:cNvSpPr>
            <a:spLocks noGrp="1"/>
          </p:cNvSpPr>
          <p:nvPr>
            <p:ph type="sldNum" sz="quarter" idx="3"/>
          </p:nvPr>
        </p:nvSpPr>
        <p:spPr>
          <a:xfrm>
            <a:off x="3884613" y="8869680"/>
            <a:ext cx="2971800" cy="274320"/>
          </a:xfrm>
          <a:prstGeom prst="rect">
            <a:avLst/>
          </a:prstGeom>
        </p:spPr>
        <p:txBody>
          <a:bodyPr vert="horz" lIns="91440" tIns="45720" rIns="91440" bIns="45720" rtlCol="0" anchor="b"/>
          <a:lstStyle>
            <a:lvl1pPr algn="r">
              <a:defRPr sz="1200"/>
            </a:lvl1pPr>
          </a:lstStyle>
          <a:p>
            <a:fld id="{F3FAC63D-F643-4AC4-8FDC-9825A75701D8}" type="slidenum">
              <a:rPr sz="800"/>
              <a:t>‹#›</a:t>
            </a:fld>
            <a:endParaRPr sz="800"/>
          </a:p>
        </p:txBody>
      </p:sp>
    </p:spTree>
    <p:extLst>
      <p:ext uri="{BB962C8B-B14F-4D97-AF65-F5344CB8AC3E}">
        <p14:creationId xmlns:p14="http://schemas.microsoft.com/office/powerpoint/2010/main" val="273506648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657600" cy="274320"/>
          </a:xfrm>
          <a:prstGeom prst="rect">
            <a:avLst/>
          </a:prstGeom>
        </p:spPr>
        <p:txBody>
          <a:bodyPr vert="horz" lIns="91440" tIns="45720" rIns="91440" bIns="45720" rtlCol="0"/>
          <a:lstStyle>
            <a:lvl1pPr algn="l">
              <a:defRPr sz="800" cap="all" baseline="0">
                <a:solidFill>
                  <a:schemeClr val="tx1"/>
                </a:solidFill>
              </a:defRPr>
            </a:lvl1pPr>
          </a:lstStyle>
          <a:p>
            <a:endParaRPr/>
          </a:p>
        </p:txBody>
      </p:sp>
      <p:sp>
        <p:nvSpPr>
          <p:cNvPr id="3" name="Date Placeholder 2"/>
          <p:cNvSpPr>
            <a:spLocks noGrp="1"/>
          </p:cNvSpPr>
          <p:nvPr>
            <p:ph type="dt" idx="1"/>
          </p:nvPr>
        </p:nvSpPr>
        <p:spPr>
          <a:xfrm>
            <a:off x="3884613" y="0"/>
            <a:ext cx="2971800" cy="274320"/>
          </a:xfrm>
          <a:prstGeom prst="rect">
            <a:avLst/>
          </a:prstGeom>
        </p:spPr>
        <p:txBody>
          <a:bodyPr vert="horz" lIns="91440" tIns="45720" rIns="91440" bIns="45720" rtlCol="0"/>
          <a:lstStyle>
            <a:lvl1pPr algn="r">
              <a:defRPr sz="800">
                <a:solidFill>
                  <a:schemeClr val="tx1"/>
                </a:solidFill>
              </a:defRPr>
            </a:lvl1pPr>
          </a:lstStyle>
          <a:p>
            <a:fld id="{7724383D-47EA-45CB-930A-8D57FFD0FCC3}" type="datetime2">
              <a:rPr lang="en-US"/>
              <a:pPr/>
              <a:t>Monday, December 19, 2022</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381000" y="4343400"/>
            <a:ext cx="60960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a:p>
            <a:pPr lvl="5"/>
            <a:r>
              <a:t>Sixth</a:t>
            </a:r>
          </a:p>
          <a:p>
            <a:pPr lvl="6"/>
            <a:r>
              <a:t>Seventh</a:t>
            </a:r>
          </a:p>
          <a:p>
            <a:pPr lvl="7"/>
            <a:r>
              <a:t>Eighth</a:t>
            </a:r>
          </a:p>
          <a:p>
            <a:pPr lvl="8"/>
            <a:r>
              <a:t>Ninth</a:t>
            </a:r>
          </a:p>
        </p:txBody>
      </p:sp>
      <p:sp>
        <p:nvSpPr>
          <p:cNvPr id="6" name="Footer Placeholder 5"/>
          <p:cNvSpPr>
            <a:spLocks noGrp="1"/>
          </p:cNvSpPr>
          <p:nvPr>
            <p:ph type="ftr" sz="quarter" idx="4"/>
          </p:nvPr>
        </p:nvSpPr>
        <p:spPr>
          <a:xfrm>
            <a:off x="0" y="8869680"/>
            <a:ext cx="3657600" cy="274320"/>
          </a:xfrm>
          <a:prstGeom prst="rect">
            <a:avLst/>
          </a:prstGeom>
        </p:spPr>
        <p:txBody>
          <a:bodyPr vert="horz" lIns="91440" tIns="45720" rIns="91440" bIns="45720" rtlCol="0" anchor="b"/>
          <a:lstStyle>
            <a:lvl1pPr algn="l">
              <a:defRPr sz="800" cap="none" baseline="0">
                <a:solidFill>
                  <a:schemeClr val="tx1"/>
                </a:solidFill>
              </a:defRPr>
            </a:lvl1pPr>
          </a:lstStyle>
          <a:p>
            <a:endParaRPr/>
          </a:p>
        </p:txBody>
      </p:sp>
      <p:sp>
        <p:nvSpPr>
          <p:cNvPr id="7" name="Slide Number Placeholder 6"/>
          <p:cNvSpPr>
            <a:spLocks noGrp="1"/>
          </p:cNvSpPr>
          <p:nvPr>
            <p:ph type="sldNum" sz="quarter" idx="5"/>
          </p:nvPr>
        </p:nvSpPr>
        <p:spPr>
          <a:xfrm>
            <a:off x="3884613" y="8869680"/>
            <a:ext cx="2971800" cy="274320"/>
          </a:xfrm>
          <a:prstGeom prst="rect">
            <a:avLst/>
          </a:prstGeom>
        </p:spPr>
        <p:txBody>
          <a:bodyPr vert="horz" lIns="91440" tIns="45720" rIns="91440" bIns="45720" rtlCol="0" anchor="b"/>
          <a:lstStyle>
            <a:lvl1pPr algn="r">
              <a:defRPr sz="800">
                <a:solidFill>
                  <a:schemeClr val="tx1"/>
                </a:solidFill>
              </a:defRPr>
            </a:lvl1pPr>
          </a:lstStyle>
          <a:p>
            <a:fld id="{AA177954-F820-4125-B6DD-F07DB14523EB}" type="slidenum">
              <a:rPr/>
              <a:pPr/>
              <a:t>‹#›</a:t>
            </a:fld>
            <a:endParaRPr/>
          </a:p>
        </p:txBody>
      </p:sp>
    </p:spTree>
    <p:extLst>
      <p:ext uri="{BB962C8B-B14F-4D97-AF65-F5344CB8AC3E}">
        <p14:creationId xmlns:p14="http://schemas.microsoft.com/office/powerpoint/2010/main" val="930584224"/>
      </p:ext>
    </p:extLst>
  </p:cSld>
  <p:clrMap bg1="lt1" tx1="dk1" bg2="lt2" tx2="dk2" accent1="accent1" accent2="accent2" accent3="accent3" accent4="accent4" accent5="accent5" accent6="accent6" hlink="hlink" folHlink="folHlink"/>
  <p:hf hdr="0" dt="0"/>
  <p:notesStyle>
    <a:lvl1pPr marL="118872" indent="-118872" algn="l" defTabSz="914400" rtl="0" eaLnBrk="1" latinLnBrk="0" hangingPunct="1">
      <a:spcBef>
        <a:spcPts val="600"/>
      </a:spcBef>
      <a:buClr>
        <a:schemeClr val="accent1"/>
      </a:buClr>
      <a:buFont typeface="Wingdings" pitchFamily="2" charset="2"/>
      <a:buChar char="§"/>
      <a:defRPr sz="1200" kern="1200">
        <a:solidFill>
          <a:schemeClr val="tx1"/>
        </a:solidFill>
        <a:latin typeface="+mn-lt"/>
        <a:ea typeface="+mn-ea"/>
        <a:cs typeface="+mn-cs"/>
      </a:defRPr>
    </a:lvl1pPr>
    <a:lvl2pPr marL="237744" indent="-118872" algn="l" defTabSz="914400" rtl="0" eaLnBrk="1" latinLnBrk="0" hangingPunct="1">
      <a:spcBef>
        <a:spcPts val="400"/>
      </a:spcBef>
      <a:buClr>
        <a:schemeClr val="accent1"/>
      </a:buClr>
      <a:buFont typeface="Arial" pitchFamily="34" charset="0"/>
      <a:buChar char="–"/>
      <a:defRPr sz="1200" kern="1200">
        <a:solidFill>
          <a:schemeClr val="tx1"/>
        </a:solidFill>
        <a:latin typeface="+mn-lt"/>
        <a:ea typeface="+mn-ea"/>
        <a:cs typeface="+mn-cs"/>
      </a:defRPr>
    </a:lvl2pPr>
    <a:lvl3pPr marL="374904" indent="-118872" algn="l" defTabSz="914400" rtl="0" eaLnBrk="1" latinLnBrk="0" hangingPunct="1">
      <a:spcBef>
        <a:spcPts val="400"/>
      </a:spcBef>
      <a:buClr>
        <a:schemeClr val="accent1"/>
      </a:buClr>
      <a:buFont typeface="Arial" pitchFamily="34" charset="0"/>
      <a:buChar char="•"/>
      <a:defRPr sz="1200" kern="1200">
        <a:solidFill>
          <a:schemeClr val="tx1"/>
        </a:solidFill>
        <a:latin typeface="+mn-lt"/>
        <a:ea typeface="+mn-ea"/>
        <a:cs typeface="+mn-cs"/>
      </a:defRPr>
    </a:lvl3pPr>
    <a:lvl4pPr marL="502920" indent="-118872" algn="l" defTabSz="914400" rtl="0" eaLnBrk="1" latinLnBrk="0" hangingPunct="1">
      <a:spcBef>
        <a:spcPts val="400"/>
      </a:spcBef>
      <a:buClr>
        <a:schemeClr val="accent1"/>
      </a:buClr>
      <a:buFont typeface="Arial" pitchFamily="34" charset="0"/>
      <a:buChar char="•"/>
      <a:defRPr sz="1200" kern="1200">
        <a:solidFill>
          <a:schemeClr val="tx1"/>
        </a:solidFill>
        <a:latin typeface="+mn-lt"/>
        <a:ea typeface="+mn-ea"/>
        <a:cs typeface="+mn-cs"/>
      </a:defRPr>
    </a:lvl4pPr>
    <a:lvl5pPr marL="612648" indent="-118872" algn="l" defTabSz="914400" rtl="0" eaLnBrk="1" latinLnBrk="0" hangingPunct="1">
      <a:spcBef>
        <a:spcPts val="400"/>
      </a:spcBef>
      <a:buClr>
        <a:schemeClr val="accent1"/>
      </a:buClr>
      <a:buFont typeface="Arial" pitchFamily="34" charset="0"/>
      <a:buChar char="•"/>
      <a:defRPr sz="1200" kern="1200">
        <a:solidFill>
          <a:schemeClr val="tx1"/>
        </a:solidFill>
        <a:latin typeface="+mn-lt"/>
        <a:ea typeface="+mn-ea"/>
        <a:cs typeface="+mn-cs"/>
      </a:defRPr>
    </a:lvl5pPr>
    <a:lvl6pPr marL="731520" indent="-118872" algn="l" defTabSz="914400" rtl="0" eaLnBrk="1" latinLnBrk="0" hangingPunct="1">
      <a:spcBef>
        <a:spcPts val="400"/>
      </a:spcBef>
      <a:buClr>
        <a:schemeClr val="accent1"/>
      </a:buClr>
      <a:buFont typeface="Arial" pitchFamily="34" charset="0"/>
      <a:buChar char="•"/>
      <a:defRPr sz="1200" kern="1200">
        <a:solidFill>
          <a:schemeClr val="tx1"/>
        </a:solidFill>
        <a:latin typeface="+mn-lt"/>
        <a:ea typeface="+mn-ea"/>
        <a:cs typeface="+mn-cs"/>
      </a:defRPr>
    </a:lvl6pPr>
    <a:lvl7pPr marL="850392" indent="-118872" algn="l" defTabSz="914400" rtl="0" eaLnBrk="1" latinLnBrk="0" hangingPunct="1">
      <a:spcBef>
        <a:spcPts val="400"/>
      </a:spcBef>
      <a:buClr>
        <a:schemeClr val="accent1"/>
      </a:buClr>
      <a:buFont typeface="Arial" pitchFamily="34" charset="0"/>
      <a:buChar char="•"/>
      <a:defRPr sz="1200" kern="1200">
        <a:solidFill>
          <a:schemeClr val="tx1"/>
        </a:solidFill>
        <a:latin typeface="+mn-lt"/>
        <a:ea typeface="+mn-ea"/>
        <a:cs typeface="+mn-cs"/>
      </a:defRPr>
    </a:lvl7pPr>
    <a:lvl8pPr marL="969264" indent="-118872" algn="l" defTabSz="914400" rtl="0" eaLnBrk="1" latinLnBrk="0" hangingPunct="1">
      <a:spcBef>
        <a:spcPts val="400"/>
      </a:spcBef>
      <a:buClr>
        <a:schemeClr val="accent1"/>
      </a:buClr>
      <a:buFont typeface="Arial" pitchFamily="34" charset="0"/>
      <a:buChar char="•"/>
      <a:defRPr sz="1200" kern="1200">
        <a:solidFill>
          <a:schemeClr val="tx1"/>
        </a:solidFill>
        <a:latin typeface="+mn-lt"/>
        <a:ea typeface="+mn-ea"/>
        <a:cs typeface="+mn-cs"/>
      </a:defRPr>
    </a:lvl8pPr>
    <a:lvl9pPr marL="1088136" indent="-118872" algn="l" defTabSz="914400" rtl="0" eaLnBrk="1" latinLnBrk="0" hangingPunct="1">
      <a:spcBef>
        <a:spcPts val="400"/>
      </a:spcBef>
      <a:buClr>
        <a:schemeClr val="accent1"/>
      </a:buClr>
      <a:buFont typeface="Arial" pitchFamily="34" charset="0"/>
      <a:buChar char="•"/>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notesMaster" Target="../notesMasters/notesMaster1.xml"/><Relationship Id="rId1" Type="http://schemas.openxmlformats.org/officeDocument/2006/relationships/tags" Target="../tags/tag65.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AA177954-F820-4125-B6DD-F07DB14523EB}" type="slidenum">
              <a:rPr lang="en-US" smtClean="0"/>
              <a:pPr/>
              <a:t>1</a:t>
            </a:fld>
            <a:endParaRPr lang="en-US"/>
          </a:p>
        </p:txBody>
      </p:sp>
    </p:spTree>
    <p:extLst>
      <p:ext uri="{BB962C8B-B14F-4D97-AF65-F5344CB8AC3E}">
        <p14:creationId xmlns:p14="http://schemas.microsoft.com/office/powerpoint/2010/main" val="1862133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AA177954-F820-4125-B6DD-F07DB14523EB}" type="slidenum">
              <a:rPr lang="en-US" smtClean="0"/>
              <a:pPr/>
              <a:t>2</a:t>
            </a:fld>
            <a:endParaRPr lang="en-US"/>
          </a:p>
        </p:txBody>
      </p:sp>
      <p:sp>
        <p:nvSpPr>
          <p:cNvPr id="6" name="TextBox 5"/>
          <p:cNvSpPr txBox="1"/>
          <p:nvPr>
            <p:custDataLst>
              <p:tags r:id="rId1"/>
            </p:custDataLst>
          </p:nvPr>
        </p:nvSpPr>
        <p:spPr>
          <a:xfrm>
            <a:off x="0" y="0"/>
            <a:ext cx="3810000" cy="1270000"/>
          </a:xfrm>
          <a:prstGeom prst="rect">
            <a:avLst/>
          </a:prstGeom>
          <a:noFill/>
        </p:spPr>
        <p:txBody>
          <a:bodyPr vert="horz" wrap="square" rtlCol="0">
            <a:spAutoFit/>
          </a:bodyPr>
          <a:lstStyle/>
          <a:p>
            <a:endParaRPr lang="en-US"/>
          </a:p>
        </p:txBody>
      </p:sp>
    </p:spTree>
    <p:extLst>
      <p:ext uri="{BB962C8B-B14F-4D97-AF65-F5344CB8AC3E}">
        <p14:creationId xmlns:p14="http://schemas.microsoft.com/office/powerpoint/2010/main" val="3954981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397625" cy="3600450"/>
          </a:xfrm>
        </p:spPr>
      </p:sp>
      <p:sp>
        <p:nvSpPr>
          <p:cNvPr id="3" name="Notes Placeholder 2"/>
          <p:cNvSpPr>
            <a:spLocks noGrp="1"/>
          </p:cNvSpPr>
          <p:nvPr>
            <p:ph type="body" idx="1"/>
          </p:nvPr>
        </p:nvSpPr>
        <p:spPr/>
        <p:txBody>
          <a:bodyPr>
            <a:normAutofit/>
          </a:bodyPr>
          <a:lstStyle/>
          <a:p>
            <a:r>
              <a:rPr lang="en-US"/>
              <a:t>Talk</a:t>
            </a:r>
            <a:r>
              <a:rPr lang="en-US" baseline="0"/>
              <a:t> Track: </a:t>
            </a:r>
          </a:p>
          <a:p>
            <a:r>
              <a:rPr lang="en-US" baseline="0"/>
              <a:t>Based on what we found with your systems and processes, we rolled the numerous challenges into 4 key categories.</a:t>
            </a:r>
          </a:p>
          <a:p>
            <a:endParaRPr lang="en-US" baseline="0"/>
          </a:p>
        </p:txBody>
      </p:sp>
      <p:sp>
        <p:nvSpPr>
          <p:cNvPr id="4" name="Slide Number Placeholder 3"/>
          <p:cNvSpPr>
            <a:spLocks noGrp="1"/>
          </p:cNvSpPr>
          <p:nvPr>
            <p:ph type="sldNum" sz="quarter" idx="10"/>
          </p:nvPr>
        </p:nvSpPr>
        <p:spPr/>
        <p:txBody>
          <a:bodyPr/>
          <a:lstStyle/>
          <a:p>
            <a:fld id="{13FD8B1F-D9AC-46E1-A795-2250F95046BB}" type="slidenum">
              <a:rPr lang="en-US" smtClean="0"/>
              <a:pPr/>
              <a:t>4</a:t>
            </a:fld>
            <a:endParaRPr lang="en-US"/>
          </a:p>
        </p:txBody>
      </p:sp>
    </p:spTree>
    <p:extLst>
      <p:ext uri="{BB962C8B-B14F-4D97-AF65-F5344CB8AC3E}">
        <p14:creationId xmlns:p14="http://schemas.microsoft.com/office/powerpoint/2010/main" val="4135021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8872" marR="0" lvl="0" indent="-118872" algn="l" defTabSz="914400" rtl="0" eaLnBrk="1" fontAlgn="auto" latinLnBrk="0" hangingPunct="1">
              <a:lnSpc>
                <a:spcPct val="100000"/>
              </a:lnSpc>
              <a:spcBef>
                <a:spcPts val="600"/>
              </a:spcBef>
              <a:spcAft>
                <a:spcPts val="0"/>
              </a:spcAft>
              <a:buClr>
                <a:schemeClr val="accent1"/>
              </a:buClr>
              <a:buSzTx/>
              <a:buFont typeface="Wingdings" pitchFamily="2" charset="2"/>
              <a:buChar char="§"/>
              <a:tabLst/>
              <a:defRPr/>
            </a:pPr>
            <a:r>
              <a:rPr lang="en-US"/>
              <a:t>Need more governance when opening sub-prod environments to end users</a:t>
            </a:r>
          </a:p>
          <a:p>
            <a:endParaRPr lang="en-US"/>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AA177954-F820-4125-B6DD-F07DB14523EB}" type="slidenum">
              <a:rPr lang="en-US" smtClean="0"/>
              <a:pPr/>
              <a:t>10</a:t>
            </a:fld>
            <a:endParaRPr lang="en-US"/>
          </a:p>
        </p:txBody>
      </p:sp>
    </p:spTree>
    <p:extLst>
      <p:ext uri="{BB962C8B-B14F-4D97-AF65-F5344CB8AC3E}">
        <p14:creationId xmlns:p14="http://schemas.microsoft.com/office/powerpoint/2010/main" val="2148850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8872" marR="0" lvl="0" indent="-118872" algn="l" defTabSz="914400" rtl="0" eaLnBrk="1" fontAlgn="auto" latinLnBrk="0" hangingPunct="1">
              <a:lnSpc>
                <a:spcPct val="100000"/>
              </a:lnSpc>
              <a:spcBef>
                <a:spcPts val="600"/>
              </a:spcBef>
              <a:spcAft>
                <a:spcPts val="0"/>
              </a:spcAft>
              <a:buClr>
                <a:schemeClr val="accent1"/>
              </a:buClr>
              <a:buSzTx/>
              <a:buFont typeface="Wingdings" pitchFamily="2" charset="2"/>
              <a:buChar char="§"/>
              <a:tabLst/>
              <a:defRPr/>
            </a:pPr>
            <a:r>
              <a:rPr lang="en-US"/>
              <a:t>Need more governance when opening sub-prod environments to end users</a:t>
            </a:r>
          </a:p>
          <a:p>
            <a:endParaRPr lang="en-US"/>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AA177954-F820-4125-B6DD-F07DB14523EB}" type="slidenum">
              <a:rPr lang="en-US" smtClean="0"/>
              <a:pPr/>
              <a:t>12</a:t>
            </a:fld>
            <a:endParaRPr lang="en-US"/>
          </a:p>
        </p:txBody>
      </p:sp>
    </p:spTree>
    <p:extLst>
      <p:ext uri="{BB962C8B-B14F-4D97-AF65-F5344CB8AC3E}">
        <p14:creationId xmlns:p14="http://schemas.microsoft.com/office/powerpoint/2010/main" val="3262111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8872" marR="0" lvl="0" indent="-118872" algn="l" defTabSz="914400" rtl="0" eaLnBrk="1" fontAlgn="auto" latinLnBrk="0" hangingPunct="1">
              <a:lnSpc>
                <a:spcPct val="100000"/>
              </a:lnSpc>
              <a:spcBef>
                <a:spcPts val="600"/>
              </a:spcBef>
              <a:spcAft>
                <a:spcPts val="0"/>
              </a:spcAft>
              <a:buClr>
                <a:schemeClr val="accent1"/>
              </a:buClr>
              <a:buSzTx/>
              <a:buFont typeface="Wingdings" pitchFamily="2" charset="2"/>
              <a:buChar char="§"/>
              <a:tabLst/>
              <a:defRPr/>
            </a:pPr>
            <a:r>
              <a:rPr lang="en-US"/>
              <a:t>Need more governance when opening sub-prod environments to end users</a:t>
            </a:r>
          </a:p>
          <a:p>
            <a:endParaRPr lang="en-US"/>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AA177954-F820-4125-B6DD-F07DB14523EB}" type="slidenum">
              <a:rPr lang="en-US" smtClean="0"/>
              <a:pPr/>
              <a:t>13</a:t>
            </a:fld>
            <a:endParaRPr lang="en-US"/>
          </a:p>
        </p:txBody>
      </p:sp>
    </p:spTree>
    <p:extLst>
      <p:ext uri="{BB962C8B-B14F-4D97-AF65-F5344CB8AC3E}">
        <p14:creationId xmlns:p14="http://schemas.microsoft.com/office/powerpoint/2010/main" val="38896445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jpe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jpe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jpeg"/><Relationship Id="rId1" Type="http://schemas.openxmlformats.org/officeDocument/2006/relationships/slideMaster" Target="../slideMasters/slideMaster4.xml"/><Relationship Id="rId4" Type="http://schemas.openxmlformats.org/officeDocument/2006/relationships/image" Target="../media/image16.png"/></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jpeg"/><Relationship Id="rId1" Type="http://schemas.openxmlformats.org/officeDocument/2006/relationships/slideMaster" Target="../slideMasters/slideMaster4.xml"/><Relationship Id="rId4" Type="http://schemas.openxmlformats.org/officeDocument/2006/relationships/image" Target="../media/image19.png"/></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27.xml"/><Relationship Id="rId1" Type="http://schemas.openxmlformats.org/officeDocument/2006/relationships/tags" Target="../tags/tag26.xml"/><Relationship Id="rId4" Type="http://schemas.openxmlformats.org/officeDocument/2006/relationships/image" Target="../media/image21.jpeg"/></Relationships>
</file>

<file path=ppt/slideLayouts/_rels/slideLayout107.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29.xml"/><Relationship Id="rId1" Type="http://schemas.openxmlformats.org/officeDocument/2006/relationships/tags" Target="../tags/tag28.xml"/><Relationship Id="rId4" Type="http://schemas.openxmlformats.org/officeDocument/2006/relationships/image" Target="../media/image21.jpeg"/></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Master" Target="../slideMasters/slideMaster4.xml"/><Relationship Id="rId1" Type="http://schemas.openxmlformats.org/officeDocument/2006/relationships/tags" Target="../tags/tag3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jpeg"/><Relationship Id="rId1" Type="http://schemas.openxmlformats.org/officeDocument/2006/relationships/slideMaster" Target="../slideMasters/slideMaster1.xml"/><Relationship Id="rId4" Type="http://schemas.openxmlformats.org/officeDocument/2006/relationships/image" Target="../media/image19.png"/></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2.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Master" Target="../slideMasters/slideMaster4.xml"/><Relationship Id="rId1" Type="http://schemas.openxmlformats.org/officeDocument/2006/relationships/tags" Target="../tags/tag33.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Master" Target="../slideMasters/slideMaster4.xml"/><Relationship Id="rId1" Type="http://schemas.openxmlformats.org/officeDocument/2006/relationships/tags" Target="../tags/tag34.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Master" Target="../slideMasters/slideMaster4.xml"/><Relationship Id="rId1" Type="http://schemas.openxmlformats.org/officeDocument/2006/relationships/tags" Target="../tags/tag35.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5.xml"/><Relationship Id="rId4" Type="http://schemas.openxmlformats.org/officeDocument/2006/relationships/image" Target="../media/image9.png"/></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jpeg"/><Relationship Id="rId1" Type="http://schemas.openxmlformats.org/officeDocument/2006/relationships/slideMaster" Target="../slideMasters/slideMaster5.xml"/><Relationship Id="rId4" Type="http://schemas.openxmlformats.org/officeDocument/2006/relationships/image" Target="../media/image12.png"/></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jpeg"/><Relationship Id="rId1" Type="http://schemas.openxmlformats.org/officeDocument/2006/relationships/slideMaster" Target="../slideMasters/slideMaster5.xml"/><Relationship Id="rId4" Type="http://schemas.openxmlformats.org/officeDocument/2006/relationships/image" Target="../media/image12.png"/></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jpeg"/><Relationship Id="rId1" Type="http://schemas.openxmlformats.org/officeDocument/2006/relationships/slideMaster" Target="../slideMasters/slideMaster5.xml"/><Relationship Id="rId4" Type="http://schemas.openxmlformats.org/officeDocument/2006/relationships/image" Target="../media/image16.png"/></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jpeg"/><Relationship Id="rId1" Type="http://schemas.openxmlformats.org/officeDocument/2006/relationships/slideMaster" Target="../slideMasters/slideMaster5.xml"/><Relationship Id="rId4" Type="http://schemas.openxmlformats.org/officeDocument/2006/relationships/image" Target="../media/image19.png"/></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37.xml"/><Relationship Id="rId1" Type="http://schemas.openxmlformats.org/officeDocument/2006/relationships/tags" Target="../tags/tag36.xml"/><Relationship Id="rId4" Type="http://schemas.openxmlformats.org/officeDocument/2006/relationships/image" Target="../media/image21.jpeg"/></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image" Target="../media/image21.jpeg"/></Relationships>
</file>

<file path=ppt/slideLayouts/_rels/slideLayout140.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39.xml"/><Relationship Id="rId1" Type="http://schemas.openxmlformats.org/officeDocument/2006/relationships/tags" Target="../tags/tag38.xml"/><Relationship Id="rId4" Type="http://schemas.openxmlformats.org/officeDocument/2006/relationships/image" Target="../media/image21.jpeg"/></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Master" Target="../slideMasters/slideMaster5.xml"/><Relationship Id="rId1" Type="http://schemas.openxmlformats.org/officeDocument/2006/relationships/tags" Target="../tags/tag40.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image" Target="../media/image21.jpeg"/></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41.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42.xml"/></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Master" Target="../slideMasters/slideMaster5.xml"/><Relationship Id="rId1" Type="http://schemas.openxmlformats.org/officeDocument/2006/relationships/tags" Target="../tags/tag43.xml"/></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Master" Target="../slideMasters/slideMaster5.xml"/><Relationship Id="rId1" Type="http://schemas.openxmlformats.org/officeDocument/2006/relationships/tags" Target="../tags/tag4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6.xml"/><Relationship Id="rId4" Type="http://schemas.openxmlformats.org/officeDocument/2006/relationships/image" Target="../media/image9.png"/></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jpeg"/><Relationship Id="rId1" Type="http://schemas.openxmlformats.org/officeDocument/2006/relationships/slideMaster" Target="../slideMasters/slideMaster6.xml"/><Relationship Id="rId4" Type="http://schemas.openxmlformats.org/officeDocument/2006/relationships/image" Target="../media/image12.png"/></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jpeg"/><Relationship Id="rId1" Type="http://schemas.openxmlformats.org/officeDocument/2006/relationships/slideMaster" Target="../slideMasters/slideMaster6.xml"/><Relationship Id="rId4" Type="http://schemas.openxmlformats.org/officeDocument/2006/relationships/image" Target="../media/image12.png"/></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jpeg"/><Relationship Id="rId1" Type="http://schemas.openxmlformats.org/officeDocument/2006/relationships/slideMaster" Target="../slideMasters/slideMaster6.xml"/><Relationship Id="rId4" Type="http://schemas.openxmlformats.org/officeDocument/2006/relationships/image" Target="../media/image16.png"/></Relationships>
</file>

<file path=ppt/slideLayouts/_rels/slideLayout16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6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jpeg"/><Relationship Id="rId1" Type="http://schemas.openxmlformats.org/officeDocument/2006/relationships/slideMaster" Target="../slideMasters/slideMaster6.xml"/><Relationship Id="rId4" Type="http://schemas.openxmlformats.org/officeDocument/2006/relationships/image" Target="../media/image19.png"/></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22.jpeg"/></Relationships>
</file>

<file path=ppt/slideLayouts/_rels/slideLayout17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71.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46.xml"/><Relationship Id="rId1" Type="http://schemas.openxmlformats.org/officeDocument/2006/relationships/tags" Target="../tags/tag45.xml"/><Relationship Id="rId4" Type="http://schemas.openxmlformats.org/officeDocument/2006/relationships/image" Target="../media/image21.jpeg"/></Relationships>
</file>

<file path=ppt/slideLayouts/_rels/slideLayout172.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48.xml"/><Relationship Id="rId1" Type="http://schemas.openxmlformats.org/officeDocument/2006/relationships/tags" Target="../tags/tag47.xml"/><Relationship Id="rId4" Type="http://schemas.openxmlformats.org/officeDocument/2006/relationships/image" Target="../media/image21.jpeg"/></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Master" Target="../slideMasters/slideMaster6.xml"/><Relationship Id="rId1" Type="http://schemas.openxmlformats.org/officeDocument/2006/relationships/tags" Target="../tags/tag49.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6.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6.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6.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6.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22.jpeg"/></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4.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50.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51.xml"/></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Master" Target="../slideMasters/slideMaster6.xml"/><Relationship Id="rId1" Type="http://schemas.openxmlformats.org/officeDocument/2006/relationships/tags" Target="../tags/tag52.xml"/></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Master" Target="../slideMasters/slideMaster6.xml"/><Relationship Id="rId1" Type="http://schemas.openxmlformats.org/officeDocument/2006/relationships/tags" Target="../tags/tag53.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191.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55.xml"/><Relationship Id="rId1" Type="http://schemas.openxmlformats.org/officeDocument/2006/relationships/tags" Target="../tags/tag54.xml"/><Relationship Id="rId4" Type="http://schemas.openxmlformats.org/officeDocument/2006/relationships/image" Target="../media/image22.jpeg"/></Relationships>
</file>

<file path=ppt/slideLayouts/_rels/slideLayout192.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57.xml"/><Relationship Id="rId1" Type="http://schemas.openxmlformats.org/officeDocument/2006/relationships/tags" Target="../tags/tag56.xml"/><Relationship Id="rId4" Type="http://schemas.openxmlformats.org/officeDocument/2006/relationships/image" Target="../media/image22.jpeg"/></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Master" Target="../slideMasters/slideMaster7.xml"/><Relationship Id="rId1" Type="http://schemas.openxmlformats.org/officeDocument/2006/relationships/tags" Target="../tags/tag58.xml"/></Relationships>
</file>

<file path=ppt/slideLayouts/_rels/slideLayout19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Master" Target="../slideMasters/slideMaster7.xml"/><Relationship Id="rId1" Type="http://schemas.openxmlformats.org/officeDocument/2006/relationships/tags" Target="../tags/tag59.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Master" Target="../slideMasters/slideMaster7.xml"/><Relationship Id="rId1" Type="http://schemas.openxmlformats.org/officeDocument/2006/relationships/tags" Target="../tags/tag60.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7.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20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61.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62.xml"/></Relationships>
</file>

<file path=ppt/slideLayouts/_rels/slideLayout20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Master" Target="../slideMasters/slideMaster7.xml"/><Relationship Id="rId1" Type="http://schemas.openxmlformats.org/officeDocument/2006/relationships/tags" Target="../tags/tag63.xml"/></Relationships>
</file>

<file path=ppt/slideLayouts/_rels/slideLayout20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Master" Target="../slideMasters/slideMaster7.xml"/><Relationship Id="rId1" Type="http://schemas.openxmlformats.org/officeDocument/2006/relationships/tags" Target="../tags/tag6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jpe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jpe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jpe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jpeg"/><Relationship Id="rId1" Type="http://schemas.openxmlformats.org/officeDocument/2006/relationships/slideMaster" Target="../slideMasters/slideMaster2.xml"/><Relationship Id="rId4" Type="http://schemas.openxmlformats.org/officeDocument/2006/relationships/image" Target="../media/image19.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image" Target="../media/image21.jpeg"/></Relationships>
</file>

<file path=ppt/slideLayouts/_rels/slideLayout5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image" Target="../media/image21.jpe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Master" Target="../slideMasters/slideMaster2.xml"/><Relationship Id="rId1" Type="http://schemas.openxmlformats.org/officeDocument/2006/relationships/tags" Target="../tags/tag2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Master" Target="../slideMasters/slideMaster2.xml"/><Relationship Id="rId1" Type="http://schemas.openxmlformats.org/officeDocument/2006/relationships/tags" Target="../tags/tag24.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Master" Target="../slideMasters/slideMaster2.xml"/><Relationship Id="rId1" Type="http://schemas.openxmlformats.org/officeDocument/2006/relationships/tags" Target="../tags/tag25.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jpe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28.jpe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jpe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28.jpe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8.jpe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8.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jpe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8.jpe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28.jpe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jpe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E68D2B5-E20C-4553-958E-D2F1B030CD34}"/>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893"/>
            <a:ext cx="12188824" cy="6856214"/>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347DA2">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B8E5F4"/>
                </a:solidFill>
                <a:effectLst/>
                <a:uLnTx/>
                <a:uFillTx/>
                <a:latin typeface="+mn-lt"/>
                <a:ea typeface="+mn-ea"/>
                <a:cs typeface="+mn-cs"/>
              </a:rPr>
              <a:t>Applied Materials</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spTree>
    <p:extLst>
      <p:ext uri="{BB962C8B-B14F-4D97-AF65-F5344CB8AC3E}">
        <p14:creationId xmlns:p14="http://schemas.microsoft.com/office/powerpoint/2010/main" val="2850735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le Slide – YHRC">
    <p:spTree>
      <p:nvGrpSpPr>
        <p:cNvPr id="1" name=""/>
        <p:cNvGrpSpPr/>
        <p:nvPr/>
      </p:nvGrpSpPr>
      <p:grpSpPr>
        <a:xfrm>
          <a:off x="0" y="0"/>
          <a:ext cx="0" cy="0"/>
          <a:chOff x="0" y="0"/>
          <a:chExt cx="0" cy="0"/>
        </a:xfrm>
      </p:grpSpPr>
      <p:pic>
        <p:nvPicPr>
          <p:cNvPr id="6" name="Picture 5" descr="A group of people walking through a building&#10;&#10;Description automatically generated with low confidence">
            <a:extLst>
              <a:ext uri="{FF2B5EF4-FFF2-40B4-BE49-F238E27FC236}">
                <a16:creationId xmlns:a16="http://schemas.microsoft.com/office/drawing/2014/main" id="{2D68DA21-F94D-244F-ADCE-80E42B0614C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5">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5">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28" name="Picture 27" descr="A blue sign with white text&#10;&#10;Description automatically generated with medium confidence">
            <a:extLst>
              <a:ext uri="{FF2B5EF4-FFF2-40B4-BE49-F238E27FC236}">
                <a16:creationId xmlns:a16="http://schemas.microsoft.com/office/drawing/2014/main" id="{461F0B6F-37FD-E44C-9670-7CF89055F69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3" y="596900"/>
            <a:ext cx="2242529" cy="731520"/>
          </a:xfrm>
          <a:prstGeom prst="rect">
            <a:avLst/>
          </a:prstGeom>
        </p:spPr>
      </p:pic>
    </p:spTree>
    <p:extLst>
      <p:ext uri="{BB962C8B-B14F-4D97-AF65-F5344CB8AC3E}">
        <p14:creationId xmlns:p14="http://schemas.microsoft.com/office/powerpoint/2010/main" val="1841789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Title Slide – LYB_2">
    <p:spTree>
      <p:nvGrpSpPr>
        <p:cNvPr id="1" name=""/>
        <p:cNvGrpSpPr/>
        <p:nvPr/>
      </p:nvGrpSpPr>
      <p:grpSpPr>
        <a:xfrm>
          <a:off x="0" y="0"/>
          <a:ext cx="0" cy="0"/>
          <a:chOff x="0" y="0"/>
          <a:chExt cx="0" cy="0"/>
        </a:xfrm>
      </p:grpSpPr>
      <p:pic>
        <p:nvPicPr>
          <p:cNvPr id="5" name="Picture 4" descr="A person pushing a skateboard&#10;&#10;Description automatically generated with low confidence">
            <a:extLst>
              <a:ext uri="{FF2B5EF4-FFF2-40B4-BE49-F238E27FC236}">
                <a16:creationId xmlns:a16="http://schemas.microsoft.com/office/drawing/2014/main" id="{8ED7F75E-26E6-7447-9A10-2775F761E2D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0"/>
            <a:ext cx="12188826"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6">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6">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p:nvPicPr>
        <p:blipFill>
          <a:blip r:embed="rId3"/>
          <a:stretch>
            <a:fillRect/>
          </a:stretch>
        </p:blipFill>
        <p:spPr>
          <a:xfrm>
            <a:off x="5059363" y="3041650"/>
            <a:ext cx="0" cy="0"/>
          </a:xfrm>
          <a:prstGeom prst="rect">
            <a:avLst/>
          </a:prstGeom>
        </p:spPr>
      </p:pic>
      <p:pic>
        <p:nvPicPr>
          <p:cNvPr id="4" name="Picture 3" descr="Icon&#10;&#10;Description automatically generated with medium confidence">
            <a:extLst>
              <a:ext uri="{FF2B5EF4-FFF2-40B4-BE49-F238E27FC236}">
                <a16:creationId xmlns:a16="http://schemas.microsoft.com/office/drawing/2014/main" id="{26F561E7-FE00-1A4E-8192-4F9B5628B33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9413" y="594360"/>
            <a:ext cx="1846788" cy="731520"/>
          </a:xfrm>
          <a:prstGeom prst="rect">
            <a:avLst/>
          </a:prstGeom>
        </p:spPr>
      </p:pic>
    </p:spTree>
    <p:extLst>
      <p:ext uri="{BB962C8B-B14F-4D97-AF65-F5344CB8AC3E}">
        <p14:creationId xmlns:p14="http://schemas.microsoft.com/office/powerpoint/2010/main" val="518789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p:cSld name="Title Slide – LYB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chemeClr val="accent6">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6">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6">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25" name="Picture 24" descr="A picture containing text&#10;&#10;Description automatically generated">
            <a:extLst>
              <a:ext uri="{FF2B5EF4-FFF2-40B4-BE49-F238E27FC236}">
                <a16:creationId xmlns:a16="http://schemas.microsoft.com/office/drawing/2014/main" id="{A8504CE1-3847-A746-9F50-1310B3B122C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9413" y="594360"/>
            <a:ext cx="1955800" cy="774700"/>
          </a:xfrm>
          <a:prstGeom prst="rect">
            <a:avLst/>
          </a:prstGeom>
        </p:spPr>
      </p:pic>
    </p:spTree>
    <p:extLst>
      <p:ext uri="{BB962C8B-B14F-4D97-AF65-F5344CB8AC3E}">
        <p14:creationId xmlns:p14="http://schemas.microsoft.com/office/powerpoint/2010/main" val="472983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p:cSld name="Title Slide – YHRC">
    <p:spTree>
      <p:nvGrpSpPr>
        <p:cNvPr id="1" name=""/>
        <p:cNvGrpSpPr/>
        <p:nvPr/>
      </p:nvGrpSpPr>
      <p:grpSpPr>
        <a:xfrm>
          <a:off x="0" y="0"/>
          <a:ext cx="0" cy="0"/>
          <a:chOff x="0" y="0"/>
          <a:chExt cx="0" cy="0"/>
        </a:xfrm>
      </p:grpSpPr>
      <p:pic>
        <p:nvPicPr>
          <p:cNvPr id="6" name="Picture 5" descr="A group of people walking through a building&#10;&#10;Description automatically generated with low confidence">
            <a:extLst>
              <a:ext uri="{FF2B5EF4-FFF2-40B4-BE49-F238E27FC236}">
                <a16:creationId xmlns:a16="http://schemas.microsoft.com/office/drawing/2014/main" id="{2D68DA21-F94D-244F-ADCE-80E42B0614C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5">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5">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p:nvPicPr>
        <p:blipFill>
          <a:blip r:embed="rId3"/>
          <a:stretch>
            <a:fillRect/>
          </a:stretch>
        </p:blipFill>
        <p:spPr>
          <a:xfrm>
            <a:off x="5059363" y="3041650"/>
            <a:ext cx="0" cy="0"/>
          </a:xfrm>
          <a:prstGeom prst="rect">
            <a:avLst/>
          </a:prstGeom>
        </p:spPr>
      </p:pic>
      <p:pic>
        <p:nvPicPr>
          <p:cNvPr id="28" name="Picture 27" descr="A blue sign with white text&#10;&#10;Description automatically generated with medium confidence">
            <a:extLst>
              <a:ext uri="{FF2B5EF4-FFF2-40B4-BE49-F238E27FC236}">
                <a16:creationId xmlns:a16="http://schemas.microsoft.com/office/drawing/2014/main" id="{461F0B6F-37FD-E44C-9670-7CF89055F69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9413" y="596900"/>
            <a:ext cx="2242529" cy="731520"/>
          </a:xfrm>
          <a:prstGeom prst="rect">
            <a:avLst/>
          </a:prstGeom>
        </p:spPr>
      </p:pic>
    </p:spTree>
    <p:extLst>
      <p:ext uri="{BB962C8B-B14F-4D97-AF65-F5344CB8AC3E}">
        <p14:creationId xmlns:p14="http://schemas.microsoft.com/office/powerpoint/2010/main" val="2553346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p:cSld name="Title Slide – YHRC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chemeClr val="accent5">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5">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5">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6" name="Picture 5" descr="A picture containing text&#10;&#10;Description automatically generated">
            <a:extLst>
              <a:ext uri="{FF2B5EF4-FFF2-40B4-BE49-F238E27FC236}">
                <a16:creationId xmlns:a16="http://schemas.microsoft.com/office/drawing/2014/main" id="{C19588EC-1CD6-564C-B9AE-C22175BFD08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9413" y="594360"/>
            <a:ext cx="2242529" cy="731520"/>
          </a:xfrm>
          <a:prstGeom prst="rect">
            <a:avLst/>
          </a:prstGeom>
        </p:spPr>
      </p:pic>
    </p:spTree>
    <p:extLst>
      <p:ext uri="{BB962C8B-B14F-4D97-AF65-F5344CB8AC3E}">
        <p14:creationId xmlns:p14="http://schemas.microsoft.com/office/powerpoint/2010/main" val="36939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p:cSld name="Title Slide – YTP">
    <p:spTree>
      <p:nvGrpSpPr>
        <p:cNvPr id="1" name=""/>
        <p:cNvGrpSpPr/>
        <p:nvPr/>
      </p:nvGrpSpPr>
      <p:grpSpPr>
        <a:xfrm>
          <a:off x="0" y="0"/>
          <a:ext cx="0" cy="0"/>
          <a:chOff x="0" y="0"/>
          <a:chExt cx="0" cy="0"/>
        </a:xfrm>
      </p:grpSpPr>
      <p:pic>
        <p:nvPicPr>
          <p:cNvPr id="4" name="Picture 3" descr="A picture containing indoor, person, preparing, working&#10;&#10;Description automatically generated">
            <a:extLst>
              <a:ext uri="{FF2B5EF4-FFF2-40B4-BE49-F238E27FC236}">
                <a16:creationId xmlns:a16="http://schemas.microsoft.com/office/drawing/2014/main" id="{7C92F33F-D8D6-2C4D-A389-65B337BB33D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D22630">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4">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p:nvPicPr>
        <p:blipFill>
          <a:blip r:embed="rId3"/>
          <a:stretch>
            <a:fillRect/>
          </a:stretch>
        </p:blipFill>
        <p:spPr>
          <a:xfrm>
            <a:off x="5059363" y="3041650"/>
            <a:ext cx="0" cy="0"/>
          </a:xfrm>
          <a:prstGeom prst="rect">
            <a:avLst/>
          </a:prstGeom>
        </p:spPr>
      </p:pic>
      <p:pic>
        <p:nvPicPr>
          <p:cNvPr id="7" name="Picture 6" descr="A red sign with white text&#10;&#10;Description automatically generated with medium confidence">
            <a:extLst>
              <a:ext uri="{FF2B5EF4-FFF2-40B4-BE49-F238E27FC236}">
                <a16:creationId xmlns:a16="http://schemas.microsoft.com/office/drawing/2014/main" id="{2615EC1D-3157-4F45-9809-A37AA1EF83B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9413" y="596900"/>
            <a:ext cx="2566316" cy="731520"/>
          </a:xfrm>
          <a:prstGeom prst="rect">
            <a:avLst/>
          </a:prstGeom>
        </p:spPr>
      </p:pic>
    </p:spTree>
    <p:extLst>
      <p:ext uri="{BB962C8B-B14F-4D97-AF65-F5344CB8AC3E}">
        <p14:creationId xmlns:p14="http://schemas.microsoft.com/office/powerpoint/2010/main" val="3108012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p:cSld name="Title Slide – YTP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rgbClr val="B72630"/>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D22630">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FFC2AC"/>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30" name="Picture 29" descr="A picture containing qr code&#10;&#10;Description automatically generated">
            <a:extLst>
              <a:ext uri="{FF2B5EF4-FFF2-40B4-BE49-F238E27FC236}">
                <a16:creationId xmlns:a16="http://schemas.microsoft.com/office/drawing/2014/main" id="{7C31A6C8-F555-A34D-B4F5-235A6E52EDA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9413" y="596900"/>
            <a:ext cx="2566316" cy="731520"/>
          </a:xfrm>
          <a:prstGeom prst="rect">
            <a:avLst/>
          </a:prstGeom>
        </p:spPr>
      </p:pic>
    </p:spTree>
    <p:extLst>
      <p:ext uri="{BB962C8B-B14F-4D97-AF65-F5344CB8AC3E}">
        <p14:creationId xmlns:p14="http://schemas.microsoft.com/office/powerpoint/2010/main" val="3304969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Agenda 4 Topics">
    <p:spTree>
      <p:nvGrpSpPr>
        <p:cNvPr id="1" name=""/>
        <p:cNvGrpSpPr/>
        <p:nvPr/>
      </p:nvGrpSpPr>
      <p:grpSpPr>
        <a:xfrm>
          <a:off x="0" y="0"/>
          <a:ext cx="0" cy="0"/>
          <a:chOff x="0" y="0"/>
          <a:chExt cx="0" cy="0"/>
        </a:xfrm>
      </p:grpSpPr>
      <p:sp>
        <p:nvSpPr>
          <p:cNvPr id="27" name="Do not remove" hidden="1">
            <a:extLst>
              <a:ext uri="{FF2B5EF4-FFF2-40B4-BE49-F238E27FC236}">
                <a16:creationId xmlns:a16="http://schemas.microsoft.com/office/drawing/2014/main" id="{686887B7-29DB-4569-8207-57C9B0F1F7FA}"/>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lang="en-US" smtClean="0"/>
              <a:pPr/>
              <a:t>‹#›</a:t>
            </a:fld>
            <a:endParaRPr lang="en-US"/>
          </a:p>
        </p:txBody>
      </p:sp>
      <p:pic>
        <p:nvPicPr>
          <p:cNvPr id="6" name="Picture 5" descr="Background pattern&#10;&#10;Description automatically generated">
            <a:extLst>
              <a:ext uri="{FF2B5EF4-FFF2-40B4-BE49-F238E27FC236}">
                <a16:creationId xmlns:a16="http://schemas.microsoft.com/office/drawing/2014/main" id="{092CC1BA-5927-4016-85C4-2298B9EFFE0D}"/>
              </a:ext>
            </a:extLst>
          </p:cNvPr>
          <p:cNvPicPr>
            <a:picLocks noChangeAspect="1"/>
          </p:cNvPicPr>
          <p:nvPr>
            <p:custDataLst>
              <p:tags r:id="rId2"/>
            </p:custDataLst>
          </p:nvPr>
        </p:nvPicPr>
        <p:blipFill rotWithShape="1">
          <a:blip r:embed="rId4" cstate="email">
            <a:extLst>
              <a:ext uri="{28A0092B-C50C-407E-A947-70E740481C1C}">
                <a14:useLocalDpi xmlns:a14="http://schemas.microsoft.com/office/drawing/2010/main"/>
              </a:ext>
            </a:extLst>
          </a:blip>
          <a:srcRect/>
          <a:stretch/>
        </p:blipFill>
        <p:spPr>
          <a:xfrm>
            <a:off x="0" y="893"/>
            <a:ext cx="12188825" cy="6399907"/>
          </a:xfrm>
          <a:prstGeom prst="rect">
            <a:avLst/>
          </a:prstGeom>
        </p:spPr>
      </p:pic>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sp>
        <p:nvSpPr>
          <p:cNvPr id="16" name="Title 1">
            <a:extLst>
              <a:ext uri="{FF2B5EF4-FFF2-40B4-BE49-F238E27FC236}">
                <a16:creationId xmlns:a16="http://schemas.microsoft.com/office/drawing/2014/main" id="{F44E8AFD-24FF-E545-AE69-EF3C4EEFE1D5}"/>
              </a:ext>
            </a:extLst>
          </p:cNvPr>
          <p:cNvSpPr>
            <a:spLocks noGrp="1"/>
          </p:cNvSpPr>
          <p:nvPr>
            <p:ph type="title"/>
          </p:nvPr>
        </p:nvSpPr>
        <p:spPr>
          <a:xfrm>
            <a:off x="380221" y="178814"/>
            <a:ext cx="11430000" cy="584775"/>
          </a:xfrm>
        </p:spPr>
        <p:txBody>
          <a:bodyPr/>
          <a:lstStyle/>
          <a:p>
            <a:r>
              <a:rPr lang="en-US"/>
              <a:t>Click to edit Master title style</a:t>
            </a:r>
          </a:p>
        </p:txBody>
      </p:sp>
    </p:spTree>
    <p:extLst>
      <p:ext uri="{BB962C8B-B14F-4D97-AF65-F5344CB8AC3E}">
        <p14:creationId xmlns:p14="http://schemas.microsoft.com/office/powerpoint/2010/main" val="1575634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Agenda 5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042F29AC-86EC-4704-B669-E6A697DD9FDA}"/>
              </a:ext>
            </a:extLst>
          </p:cNvPr>
          <p:cNvPicPr>
            <a:picLocks noChangeAspect="1"/>
          </p:cNvPicPr>
          <p:nvPr>
            <p:custDataLst>
              <p:tags r:id="rId1"/>
            </p:custDataLst>
          </p:nvPr>
        </p:nvPicPr>
        <p:blipFill rotWithShape="1">
          <a:blip r:embed="rId4" cstate="email">
            <a:extLst>
              <a:ext uri="{28A0092B-C50C-407E-A947-70E740481C1C}">
                <a14:useLocalDpi xmlns:a14="http://schemas.microsoft.com/office/drawing/2010/main"/>
              </a:ext>
            </a:extLst>
          </a:blip>
          <a:srcRect/>
          <a:stretch/>
        </p:blipFill>
        <p:spPr>
          <a:xfrm>
            <a:off x="0" y="893"/>
            <a:ext cx="12188825" cy="6399907"/>
          </a:xfrm>
          <a:prstGeom prst="rect">
            <a:avLst/>
          </a:prstGeom>
        </p:spPr>
      </p:pic>
      <p:sp>
        <p:nvSpPr>
          <p:cNvPr id="2" name="Do not remove" hidden="1">
            <a:extLst>
              <a:ext uri="{FF2B5EF4-FFF2-40B4-BE49-F238E27FC236}">
                <a16:creationId xmlns:a16="http://schemas.microsoft.com/office/drawing/2014/main" id="{F6E76899-612A-4B0D-AD9B-1D8ABB571B54}"/>
              </a:ext>
            </a:extLst>
          </p:cNvPr>
          <p:cNvSpPr/>
          <p:nvPr>
            <p:custDataLst>
              <p:tags r:id="rId2"/>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lang="en-US" smtClean="0"/>
              <a:pPr/>
              <a:t>‹#›</a:t>
            </a:fld>
            <a:endParaRPr lang="en-US"/>
          </a:p>
        </p:txBody>
      </p:sp>
      <p:grpSp>
        <p:nvGrpSpPr>
          <p:cNvPr id="9" name="Group 8">
            <a:extLst>
              <a:ext uri="{FF2B5EF4-FFF2-40B4-BE49-F238E27FC236}">
                <a16:creationId xmlns:a16="http://schemas.microsoft.com/office/drawing/2014/main" id="{8674CF12-2D38-43A2-A259-F9D64CBE16C3}"/>
              </a:ext>
            </a:extLst>
          </p:cNvPr>
          <p:cNvGrpSpPr/>
          <p:nvPr/>
        </p:nvGrpSpPr>
        <p:grpSpPr>
          <a:xfrm>
            <a:off x="0" y="-1"/>
            <a:ext cx="12188825" cy="6261101"/>
            <a:chOff x="0" y="-1"/>
            <a:chExt cx="12188825" cy="6261101"/>
          </a:xfrm>
        </p:grpSpPr>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8" name="Group 7">
              <a:extLst>
                <a:ext uri="{FF2B5EF4-FFF2-40B4-BE49-F238E27FC236}">
                  <a16:creationId xmlns:a16="http://schemas.microsoft.com/office/drawing/2014/main" id="{87EED7AA-48EB-45B7-9103-BFDDB43DD0AF}"/>
                </a:ext>
              </a:extLst>
            </p:cNvPr>
            <p:cNvGrpSpPr/>
            <p:nvPr/>
          </p:nvGrpSpPr>
          <p:grpSpPr>
            <a:xfrm>
              <a:off x="379413" y="-1"/>
              <a:ext cx="993420" cy="4420109"/>
              <a:chOff x="379413" y="-1"/>
              <a:chExt cx="993420" cy="4420109"/>
            </a:xfrm>
          </p:grpSpPr>
          <p:sp>
            <p:nvSpPr>
              <p:cNvPr id="11" name="Freeform: Shape 10">
                <a:extLst>
                  <a:ext uri="{FF2B5EF4-FFF2-40B4-BE49-F238E27FC236}">
                    <a16:creationId xmlns:a16="http://schemas.microsoft.com/office/drawing/2014/main" id="{728F9B83-71B0-489E-922C-57ABA64063D2}"/>
                  </a:ext>
                </a:extLst>
              </p:cNvPr>
              <p:cNvSpPr/>
              <p:nvPr/>
            </p:nvSpPr>
            <p:spPr>
              <a:xfrm>
                <a:off x="379413" y="-1"/>
                <a:ext cx="993420" cy="4420109"/>
              </a:xfrm>
              <a:custGeom>
                <a:avLst/>
                <a:gdLst>
                  <a:gd name="connsiteX0" fmla="*/ 0 w 993420"/>
                  <a:gd name="connsiteY0" fmla="*/ 0 h 4420109"/>
                  <a:gd name="connsiteX1" fmla="*/ 993420 w 993420"/>
                  <a:gd name="connsiteY1" fmla="*/ 0 h 4420109"/>
                  <a:gd name="connsiteX2" fmla="*/ 993420 w 993420"/>
                  <a:gd name="connsiteY2" fmla="*/ 3846557 h 4420109"/>
                  <a:gd name="connsiteX3" fmla="*/ 0 w 993420"/>
                  <a:gd name="connsiteY3" fmla="*/ 4420109 h 4420109"/>
                </a:gdLst>
                <a:ahLst/>
                <a:cxnLst>
                  <a:cxn ang="0">
                    <a:pos x="connsiteX0" y="connsiteY0"/>
                  </a:cxn>
                  <a:cxn ang="0">
                    <a:pos x="connsiteX1" y="connsiteY1"/>
                  </a:cxn>
                  <a:cxn ang="0">
                    <a:pos x="connsiteX2" y="connsiteY2"/>
                  </a:cxn>
                  <a:cxn ang="0">
                    <a:pos x="connsiteX3" y="connsiteY3"/>
                  </a:cxn>
                </a:cxnLst>
                <a:rect l="l" t="t" r="r" b="b"/>
                <a:pathLst>
                  <a:path w="993420" h="4420109">
                    <a:moveTo>
                      <a:pt x="0" y="0"/>
                    </a:moveTo>
                    <a:lnTo>
                      <a:pt x="993420" y="0"/>
                    </a:lnTo>
                    <a:lnTo>
                      <a:pt x="993420" y="3846557"/>
                    </a:lnTo>
                    <a:lnTo>
                      <a:pt x="0" y="4420109"/>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grpSp>
      </p:grpSp>
      <p:sp>
        <p:nvSpPr>
          <p:cNvPr id="23" name="Text Placeholder 22">
            <a:extLst>
              <a:ext uri="{FF2B5EF4-FFF2-40B4-BE49-F238E27FC236}">
                <a16:creationId xmlns:a16="http://schemas.microsoft.com/office/drawing/2014/main" id="{CFA86FAC-612F-4943-A88A-0E35E8437F41}"/>
              </a:ext>
            </a:extLst>
          </p:cNvPr>
          <p:cNvSpPr>
            <a:spLocks noGrp="1"/>
          </p:cNvSpPr>
          <p:nvPr>
            <p:ph type="body" sz="quarter" idx="13" hasCustomPrompt="1"/>
          </p:nvPr>
        </p:nvSpPr>
        <p:spPr>
          <a:xfrm>
            <a:off x="2387065" y="596900"/>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1</a:t>
            </a:r>
          </a:p>
        </p:txBody>
      </p:sp>
      <p:sp>
        <p:nvSpPr>
          <p:cNvPr id="24" name="Text Placeholder 22">
            <a:extLst>
              <a:ext uri="{FF2B5EF4-FFF2-40B4-BE49-F238E27FC236}">
                <a16:creationId xmlns:a16="http://schemas.microsoft.com/office/drawing/2014/main" id="{D7B9F146-4145-457E-99E5-06CC6C3CE71B}"/>
              </a:ext>
            </a:extLst>
          </p:cNvPr>
          <p:cNvSpPr>
            <a:spLocks noGrp="1"/>
          </p:cNvSpPr>
          <p:nvPr>
            <p:ph type="body" sz="quarter" idx="14" hasCustomPrompt="1"/>
          </p:nvPr>
        </p:nvSpPr>
        <p:spPr>
          <a:xfrm>
            <a:off x="2387064" y="1665666"/>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2</a:t>
            </a:r>
          </a:p>
        </p:txBody>
      </p:sp>
      <p:sp>
        <p:nvSpPr>
          <p:cNvPr id="25" name="Text Placeholder 22">
            <a:extLst>
              <a:ext uri="{FF2B5EF4-FFF2-40B4-BE49-F238E27FC236}">
                <a16:creationId xmlns:a16="http://schemas.microsoft.com/office/drawing/2014/main" id="{817F384E-11C4-460C-9051-3022F27CAF31}"/>
              </a:ext>
            </a:extLst>
          </p:cNvPr>
          <p:cNvSpPr>
            <a:spLocks noGrp="1"/>
          </p:cNvSpPr>
          <p:nvPr>
            <p:ph type="body" sz="quarter" idx="15" hasCustomPrompt="1"/>
          </p:nvPr>
        </p:nvSpPr>
        <p:spPr>
          <a:xfrm>
            <a:off x="2387064" y="2734432"/>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3</a:t>
            </a:r>
          </a:p>
        </p:txBody>
      </p:sp>
      <p:sp>
        <p:nvSpPr>
          <p:cNvPr id="26" name="Text Placeholder 22">
            <a:extLst>
              <a:ext uri="{FF2B5EF4-FFF2-40B4-BE49-F238E27FC236}">
                <a16:creationId xmlns:a16="http://schemas.microsoft.com/office/drawing/2014/main" id="{D0B3D9C1-AA19-4BAF-9DBC-9422CE635BAB}"/>
              </a:ext>
            </a:extLst>
          </p:cNvPr>
          <p:cNvSpPr>
            <a:spLocks noGrp="1"/>
          </p:cNvSpPr>
          <p:nvPr>
            <p:ph type="body" sz="quarter" idx="16" hasCustomPrompt="1"/>
          </p:nvPr>
        </p:nvSpPr>
        <p:spPr>
          <a:xfrm>
            <a:off x="2387064" y="3803198"/>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4</a:t>
            </a:r>
          </a:p>
        </p:txBody>
      </p:sp>
      <p:sp>
        <p:nvSpPr>
          <p:cNvPr id="16" name="Text Placeholder 22">
            <a:extLst>
              <a:ext uri="{FF2B5EF4-FFF2-40B4-BE49-F238E27FC236}">
                <a16:creationId xmlns:a16="http://schemas.microsoft.com/office/drawing/2014/main" id="{3E7D5B9D-BB3A-4488-B27E-A88BACB803D0}"/>
              </a:ext>
            </a:extLst>
          </p:cNvPr>
          <p:cNvSpPr>
            <a:spLocks noGrp="1"/>
          </p:cNvSpPr>
          <p:nvPr>
            <p:ph type="body" sz="quarter" idx="17" hasCustomPrompt="1"/>
          </p:nvPr>
        </p:nvSpPr>
        <p:spPr>
          <a:xfrm>
            <a:off x="2387064" y="4871965"/>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5</a:t>
            </a:r>
          </a:p>
        </p:txBody>
      </p:sp>
    </p:spTree>
    <p:extLst>
      <p:ext uri="{BB962C8B-B14F-4D97-AF65-F5344CB8AC3E}">
        <p14:creationId xmlns:p14="http://schemas.microsoft.com/office/powerpoint/2010/main" val="2194724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Agenda 6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F6CCDC1A-9748-4794-8DC7-1B3B438C947B}"/>
              </a:ext>
            </a:extLst>
          </p:cNvPr>
          <p:cNvPicPr>
            <a:picLocks noChangeAspect="1"/>
          </p:cNvPicPr>
          <p:nvPr>
            <p:custDataLst>
              <p:tags r:id="rId1"/>
            </p:custDataLst>
          </p:nvPr>
        </p:nvPicPr>
        <p:blipFill rotWithShape="1">
          <a:blip r:embed="rId3" cstate="email">
            <a:extLst>
              <a:ext uri="{28A0092B-C50C-407E-A947-70E740481C1C}">
                <a14:useLocalDpi xmlns:a14="http://schemas.microsoft.com/office/drawing/2010/main"/>
              </a:ext>
            </a:extLst>
          </a:blip>
          <a:srcRect/>
          <a:stretch/>
        </p:blipFill>
        <p:spPr>
          <a:xfrm>
            <a:off x="0" y="893"/>
            <a:ext cx="12188825" cy="6399907"/>
          </a:xfrm>
          <a:prstGeom prst="rect">
            <a:avLst/>
          </a:prstGeom>
        </p:spPr>
      </p:pic>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lang="en-US" smtClean="0"/>
              <a:pPr/>
              <a:t>‹#›</a:t>
            </a:fld>
            <a:endParaRPr lang="en-US"/>
          </a:p>
        </p:txBody>
      </p:sp>
      <p:grpSp>
        <p:nvGrpSpPr>
          <p:cNvPr id="8" name="Group 7">
            <a:extLst>
              <a:ext uri="{FF2B5EF4-FFF2-40B4-BE49-F238E27FC236}">
                <a16:creationId xmlns:a16="http://schemas.microsoft.com/office/drawing/2014/main" id="{7D1CE8BF-F944-4E15-B97A-B0718ECC8F18}"/>
              </a:ext>
            </a:extLst>
          </p:cNvPr>
          <p:cNvGrpSpPr/>
          <p:nvPr/>
        </p:nvGrpSpPr>
        <p:grpSpPr>
          <a:xfrm>
            <a:off x="0" y="-1"/>
            <a:ext cx="12188825" cy="6261101"/>
            <a:chOff x="0" y="-1"/>
            <a:chExt cx="12188825" cy="6261101"/>
          </a:xfrm>
        </p:grpSpPr>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 name="Group 1">
              <a:extLst>
                <a:ext uri="{FF2B5EF4-FFF2-40B4-BE49-F238E27FC236}">
                  <a16:creationId xmlns:a16="http://schemas.microsoft.com/office/drawing/2014/main" id="{AFFB6483-6E04-4981-ACFC-A704ACC29D79}"/>
                </a:ext>
              </a:extLst>
            </p:cNvPr>
            <p:cNvGrpSpPr/>
            <p:nvPr/>
          </p:nvGrpSpPr>
          <p:grpSpPr>
            <a:xfrm>
              <a:off x="379413" y="-1"/>
              <a:ext cx="993420" cy="4420109"/>
              <a:chOff x="379413" y="-1"/>
              <a:chExt cx="993420" cy="4420109"/>
            </a:xfrm>
          </p:grpSpPr>
          <p:sp>
            <p:nvSpPr>
              <p:cNvPr id="11" name="Freeform: Shape 10">
                <a:extLst>
                  <a:ext uri="{FF2B5EF4-FFF2-40B4-BE49-F238E27FC236}">
                    <a16:creationId xmlns:a16="http://schemas.microsoft.com/office/drawing/2014/main" id="{728F9B83-71B0-489E-922C-57ABA64063D2}"/>
                  </a:ext>
                </a:extLst>
              </p:cNvPr>
              <p:cNvSpPr/>
              <p:nvPr/>
            </p:nvSpPr>
            <p:spPr>
              <a:xfrm>
                <a:off x="379413" y="-1"/>
                <a:ext cx="993420" cy="4420109"/>
              </a:xfrm>
              <a:custGeom>
                <a:avLst/>
                <a:gdLst>
                  <a:gd name="connsiteX0" fmla="*/ 0 w 993420"/>
                  <a:gd name="connsiteY0" fmla="*/ 0 h 4420109"/>
                  <a:gd name="connsiteX1" fmla="*/ 993420 w 993420"/>
                  <a:gd name="connsiteY1" fmla="*/ 0 h 4420109"/>
                  <a:gd name="connsiteX2" fmla="*/ 993420 w 993420"/>
                  <a:gd name="connsiteY2" fmla="*/ 3846557 h 4420109"/>
                  <a:gd name="connsiteX3" fmla="*/ 0 w 993420"/>
                  <a:gd name="connsiteY3" fmla="*/ 4420109 h 4420109"/>
                </a:gdLst>
                <a:ahLst/>
                <a:cxnLst>
                  <a:cxn ang="0">
                    <a:pos x="connsiteX0" y="connsiteY0"/>
                  </a:cxn>
                  <a:cxn ang="0">
                    <a:pos x="connsiteX1" y="connsiteY1"/>
                  </a:cxn>
                  <a:cxn ang="0">
                    <a:pos x="connsiteX2" y="connsiteY2"/>
                  </a:cxn>
                  <a:cxn ang="0">
                    <a:pos x="connsiteX3" y="connsiteY3"/>
                  </a:cxn>
                </a:cxnLst>
                <a:rect l="l" t="t" r="r" b="b"/>
                <a:pathLst>
                  <a:path w="993420" h="4420109">
                    <a:moveTo>
                      <a:pt x="0" y="0"/>
                    </a:moveTo>
                    <a:lnTo>
                      <a:pt x="993420" y="0"/>
                    </a:lnTo>
                    <a:lnTo>
                      <a:pt x="993420" y="3846557"/>
                    </a:lnTo>
                    <a:lnTo>
                      <a:pt x="0" y="4420109"/>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grpSp>
      </p:grpSp>
      <p:sp>
        <p:nvSpPr>
          <p:cNvPr id="23" name="Text Placeholder 22">
            <a:extLst>
              <a:ext uri="{FF2B5EF4-FFF2-40B4-BE49-F238E27FC236}">
                <a16:creationId xmlns:a16="http://schemas.microsoft.com/office/drawing/2014/main" id="{CFA86FAC-612F-4943-A88A-0E35E8437F41}"/>
              </a:ext>
            </a:extLst>
          </p:cNvPr>
          <p:cNvSpPr>
            <a:spLocks noGrp="1"/>
          </p:cNvSpPr>
          <p:nvPr>
            <p:ph type="body" sz="quarter" idx="13" hasCustomPrompt="1"/>
          </p:nvPr>
        </p:nvSpPr>
        <p:spPr>
          <a:xfrm>
            <a:off x="2387065" y="596900"/>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1</a:t>
            </a:r>
          </a:p>
        </p:txBody>
      </p:sp>
      <p:sp>
        <p:nvSpPr>
          <p:cNvPr id="24" name="Text Placeholder 22">
            <a:extLst>
              <a:ext uri="{FF2B5EF4-FFF2-40B4-BE49-F238E27FC236}">
                <a16:creationId xmlns:a16="http://schemas.microsoft.com/office/drawing/2014/main" id="{D7B9F146-4145-457E-99E5-06CC6C3CE71B}"/>
              </a:ext>
            </a:extLst>
          </p:cNvPr>
          <p:cNvSpPr>
            <a:spLocks noGrp="1"/>
          </p:cNvSpPr>
          <p:nvPr>
            <p:ph type="body" sz="quarter" idx="14" hasCustomPrompt="1"/>
          </p:nvPr>
        </p:nvSpPr>
        <p:spPr>
          <a:xfrm>
            <a:off x="2387064" y="1488489"/>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2</a:t>
            </a:r>
          </a:p>
        </p:txBody>
      </p:sp>
      <p:sp>
        <p:nvSpPr>
          <p:cNvPr id="25" name="Text Placeholder 22">
            <a:extLst>
              <a:ext uri="{FF2B5EF4-FFF2-40B4-BE49-F238E27FC236}">
                <a16:creationId xmlns:a16="http://schemas.microsoft.com/office/drawing/2014/main" id="{817F384E-11C4-460C-9051-3022F27CAF31}"/>
              </a:ext>
            </a:extLst>
          </p:cNvPr>
          <p:cNvSpPr>
            <a:spLocks noGrp="1"/>
          </p:cNvSpPr>
          <p:nvPr>
            <p:ph type="body" sz="quarter" idx="15" hasCustomPrompt="1"/>
          </p:nvPr>
        </p:nvSpPr>
        <p:spPr>
          <a:xfrm>
            <a:off x="2387064" y="2380078"/>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3</a:t>
            </a:r>
          </a:p>
        </p:txBody>
      </p:sp>
      <p:sp>
        <p:nvSpPr>
          <p:cNvPr id="26" name="Text Placeholder 22">
            <a:extLst>
              <a:ext uri="{FF2B5EF4-FFF2-40B4-BE49-F238E27FC236}">
                <a16:creationId xmlns:a16="http://schemas.microsoft.com/office/drawing/2014/main" id="{D0B3D9C1-AA19-4BAF-9DBC-9422CE635BAB}"/>
              </a:ext>
            </a:extLst>
          </p:cNvPr>
          <p:cNvSpPr>
            <a:spLocks noGrp="1"/>
          </p:cNvSpPr>
          <p:nvPr>
            <p:ph type="body" sz="quarter" idx="16" hasCustomPrompt="1"/>
          </p:nvPr>
        </p:nvSpPr>
        <p:spPr>
          <a:xfrm>
            <a:off x="2387064" y="3271667"/>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4</a:t>
            </a:r>
          </a:p>
        </p:txBody>
      </p:sp>
      <p:sp>
        <p:nvSpPr>
          <p:cNvPr id="16" name="Text Placeholder 22">
            <a:extLst>
              <a:ext uri="{FF2B5EF4-FFF2-40B4-BE49-F238E27FC236}">
                <a16:creationId xmlns:a16="http://schemas.microsoft.com/office/drawing/2014/main" id="{3E7D5B9D-BB3A-4488-B27E-A88BACB803D0}"/>
              </a:ext>
            </a:extLst>
          </p:cNvPr>
          <p:cNvSpPr>
            <a:spLocks noGrp="1"/>
          </p:cNvSpPr>
          <p:nvPr>
            <p:ph type="body" sz="quarter" idx="17" hasCustomPrompt="1"/>
          </p:nvPr>
        </p:nvSpPr>
        <p:spPr>
          <a:xfrm>
            <a:off x="2387064" y="4163256"/>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5</a:t>
            </a:r>
          </a:p>
        </p:txBody>
      </p:sp>
      <p:sp>
        <p:nvSpPr>
          <p:cNvPr id="14" name="Text Placeholder 22">
            <a:extLst>
              <a:ext uri="{FF2B5EF4-FFF2-40B4-BE49-F238E27FC236}">
                <a16:creationId xmlns:a16="http://schemas.microsoft.com/office/drawing/2014/main" id="{469F98F5-4326-4FC2-9677-90BB63A7755D}"/>
              </a:ext>
            </a:extLst>
          </p:cNvPr>
          <p:cNvSpPr>
            <a:spLocks noGrp="1"/>
          </p:cNvSpPr>
          <p:nvPr>
            <p:ph type="body" sz="quarter" idx="18" hasCustomPrompt="1"/>
          </p:nvPr>
        </p:nvSpPr>
        <p:spPr>
          <a:xfrm>
            <a:off x="2387064" y="5054845"/>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6</a:t>
            </a:r>
          </a:p>
        </p:txBody>
      </p:sp>
    </p:spTree>
    <p:extLst>
      <p:ext uri="{BB962C8B-B14F-4D97-AF65-F5344CB8AC3E}">
        <p14:creationId xmlns:p14="http://schemas.microsoft.com/office/powerpoint/2010/main" val="2711715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a:solidFill>
                  <a:srgbClr val="6A737B"/>
                </a:solidFill>
              </a:defRPr>
            </a:lvl1pPr>
          </a:lstStyle>
          <a:p>
            <a:endParaRPr lang="en-US"/>
          </a:p>
        </p:txBody>
      </p:sp>
      <p:sp>
        <p:nvSpPr>
          <p:cNvPr id="8" name="Footer Placeholder 7"/>
          <p:cNvSpPr>
            <a:spLocks noGrp="1"/>
          </p:cNvSpPr>
          <p:nvPr>
            <p:ph type="ftr" sz="quarter" idx="11"/>
          </p:nvPr>
        </p:nvSpPr>
        <p:spPr/>
        <p:txBody>
          <a:bodyPr/>
          <a:lstStyle>
            <a:lvl1pPr>
              <a:defRPr>
                <a:solidFill>
                  <a:srgbClr val="6A737B"/>
                </a:solidFill>
              </a:defRPr>
            </a:lvl1pPr>
          </a:lstStyle>
          <a:p>
            <a:endParaRPr lang="en-US"/>
          </a:p>
        </p:txBody>
      </p:sp>
      <p:sp>
        <p:nvSpPr>
          <p:cNvPr id="9" name="Slide Number Placeholder 8"/>
          <p:cNvSpPr>
            <a:spLocks noGrp="1"/>
          </p:cNvSpPr>
          <p:nvPr>
            <p:ph type="sldNum" sz="quarter" idx="12"/>
          </p:nvPr>
        </p:nvSpPr>
        <p:spPr/>
        <p:txBody>
          <a:bodyPr/>
          <a:lstStyle>
            <a:lvl1pPr>
              <a:defRPr>
                <a:solidFill>
                  <a:srgbClr val="6A737B"/>
                </a:solidFill>
              </a:defRPr>
            </a:lvl1pPr>
          </a:lstStyle>
          <a:p>
            <a:fld id="{D92B6165-2E63-41A3-8905-D7634EBC6D44}" type="slidenum">
              <a:rPr lang="en-US" smtClean="0"/>
              <a:pPr/>
              <a:t>‹#›</a:t>
            </a:fld>
            <a:endParaRPr lang="en-US"/>
          </a:p>
        </p:txBody>
      </p:sp>
      <p:cxnSp>
        <p:nvCxnSpPr>
          <p:cNvPr id="7" name="Straight Connector 6">
            <a:extLst>
              <a:ext uri="{FF2B5EF4-FFF2-40B4-BE49-F238E27FC236}">
                <a16:creationId xmlns:a16="http://schemas.microsoft.com/office/drawing/2014/main" id="{163FF8C4-A322-45FD-9D9F-D8FE97ABC510}"/>
              </a:ext>
            </a:extLst>
          </p:cNvPr>
          <p:cNvCxnSpPr>
            <a:cxnSpLocks/>
          </p:cNvCxnSpPr>
          <p:nvPr userDrawn="1"/>
        </p:nvCxnSpPr>
        <p:spPr>
          <a:xfrm flipH="1">
            <a:off x="379412" y="6248400"/>
            <a:ext cx="11430000" cy="0"/>
          </a:xfrm>
          <a:prstGeom prst="line">
            <a:avLst/>
          </a:prstGeom>
          <a:ln w="127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8272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Slide – YHRC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chemeClr val="accent5">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5">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5">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6" name="Picture 5" descr="A picture containing text&#10;&#10;Description automatically generated">
            <a:extLst>
              <a:ext uri="{FF2B5EF4-FFF2-40B4-BE49-F238E27FC236}">
                <a16:creationId xmlns:a16="http://schemas.microsoft.com/office/drawing/2014/main" id="{C19588EC-1CD6-564C-B9AE-C22175BFD08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4360"/>
            <a:ext cx="2242529" cy="731520"/>
          </a:xfrm>
          <a:prstGeom prst="rect">
            <a:avLst/>
          </a:prstGeom>
        </p:spPr>
      </p:pic>
    </p:spTree>
    <p:extLst>
      <p:ext uri="{BB962C8B-B14F-4D97-AF65-F5344CB8AC3E}">
        <p14:creationId xmlns:p14="http://schemas.microsoft.com/office/powerpoint/2010/main" val="2979626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secHead" preserve="1">
  <p:cSld name="Section Divider - Abstract">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893"/>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0"/>
            <a:ext cx="12188825" cy="6400800"/>
          </a:xfrm>
          <a:prstGeom prst="rect">
            <a:avLst/>
          </a:prstGeom>
          <a:gradFill flip="none" rotWithShape="1">
            <a:gsLst>
              <a:gs pos="0">
                <a:schemeClr val="accent1">
                  <a:alpha val="0"/>
                </a:schemeClr>
              </a:gs>
              <a:gs pos="43000">
                <a:schemeClr val="accent1">
                  <a:alpha val="85000"/>
                </a:schemeClr>
              </a:gs>
              <a:gs pos="100000">
                <a:schemeClr val="accent1"/>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lang="en-US" smtClean="0"/>
              <a:pPr/>
              <a:t>‹#›</a:t>
            </a:fld>
            <a:endParaRPr lang="en-US"/>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lang="en-US"/>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lang="en-US"/>
          </a:p>
        </p:txBody>
      </p:sp>
    </p:spTree>
    <p:extLst>
      <p:ext uri="{BB962C8B-B14F-4D97-AF65-F5344CB8AC3E}">
        <p14:creationId xmlns:p14="http://schemas.microsoft.com/office/powerpoint/2010/main" val="2279065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type="secHead" preserve="1">
  <p:cSld name="Section Divider - Abstract - Orange">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4">
                <a:tint val="45000"/>
                <a:satMod val="400000"/>
              </a:scheme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0"/>
            <a:ext cx="12188825" cy="6400800"/>
          </a:xfrm>
          <a:prstGeom prst="rect">
            <a:avLst/>
          </a:prstGeom>
          <a:gradFill flip="none" rotWithShape="1">
            <a:gsLst>
              <a:gs pos="0">
                <a:schemeClr val="accent4">
                  <a:alpha val="0"/>
                </a:schemeClr>
              </a:gs>
              <a:gs pos="42000">
                <a:schemeClr val="accent4"/>
              </a:gs>
              <a:gs pos="100000">
                <a:schemeClr val="accent4"/>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lang="en-US" smtClean="0"/>
              <a:pPr/>
              <a:t>‹#›</a:t>
            </a:fld>
            <a:endParaRPr lang="en-US"/>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lang="en-US"/>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lang="en-US"/>
          </a:p>
        </p:txBody>
      </p:sp>
    </p:spTree>
    <p:extLst>
      <p:ext uri="{BB962C8B-B14F-4D97-AF65-F5344CB8AC3E}">
        <p14:creationId xmlns:p14="http://schemas.microsoft.com/office/powerpoint/2010/main" val="1047786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type="secHead" preserve="1">
  <p:cSld name="Section Divider - Abstract - Green">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893"/>
            <a:ext cx="12188825" cy="6400800"/>
          </a:xfrm>
          <a:prstGeom prst="rect">
            <a:avLst/>
          </a:prstGeom>
          <a:gradFill flip="none" rotWithShape="1">
            <a:gsLst>
              <a:gs pos="0">
                <a:schemeClr val="accent3">
                  <a:alpha val="0"/>
                </a:schemeClr>
              </a:gs>
              <a:gs pos="42000">
                <a:schemeClr val="accent3"/>
              </a:gs>
              <a:gs pos="100000">
                <a:schemeClr val="accent3"/>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lang="en-US" smtClean="0"/>
              <a:pPr/>
              <a:t>‹#›</a:t>
            </a:fld>
            <a:endParaRPr lang="en-US"/>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lang="en-US"/>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lang="en-US"/>
          </a:p>
        </p:txBody>
      </p:sp>
    </p:spTree>
    <p:extLst>
      <p:ext uri="{BB962C8B-B14F-4D97-AF65-F5344CB8AC3E}">
        <p14:creationId xmlns:p14="http://schemas.microsoft.com/office/powerpoint/2010/main" val="904431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1_Section Divider - Abstract - Purple">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6">
                <a:tint val="45000"/>
                <a:satMod val="400000"/>
              </a:scheme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1" y="-893"/>
            <a:ext cx="12188825" cy="6400800"/>
          </a:xfrm>
          <a:prstGeom prst="rect">
            <a:avLst/>
          </a:prstGeom>
          <a:gradFill flip="none" rotWithShape="1">
            <a:gsLst>
              <a:gs pos="0">
                <a:schemeClr val="accent6">
                  <a:alpha val="0"/>
                </a:schemeClr>
              </a:gs>
              <a:gs pos="42000">
                <a:schemeClr val="accent6">
                  <a:alpha val="85000"/>
                </a:schemeClr>
              </a:gs>
              <a:gs pos="100000">
                <a:schemeClr val="accent6"/>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lang="en-US" smtClean="0"/>
              <a:pPr/>
              <a:t>‹#›</a:t>
            </a:fld>
            <a:endParaRPr lang="en-US"/>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lang="en-US"/>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lang="en-US"/>
          </a:p>
        </p:txBody>
      </p:sp>
    </p:spTree>
    <p:extLst>
      <p:ext uri="{BB962C8B-B14F-4D97-AF65-F5344CB8AC3E}">
        <p14:creationId xmlns:p14="http://schemas.microsoft.com/office/powerpoint/2010/main" val="2706662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type="secHead" preserve="1">
  <p:cSld name="DK Blue">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5">
                <a:tint val="45000"/>
                <a:satMod val="400000"/>
              </a:scheme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1" y="-893"/>
            <a:ext cx="12188825" cy="6400800"/>
          </a:xfrm>
          <a:prstGeom prst="rect">
            <a:avLst/>
          </a:prstGeom>
          <a:gradFill flip="none" rotWithShape="1">
            <a:gsLst>
              <a:gs pos="0">
                <a:schemeClr val="accent5">
                  <a:alpha val="0"/>
                </a:schemeClr>
              </a:gs>
              <a:gs pos="42000">
                <a:schemeClr val="accent5">
                  <a:alpha val="85000"/>
                </a:schemeClr>
              </a:gs>
              <a:gs pos="100000">
                <a:schemeClr val="accent5"/>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lang="en-US" smtClean="0"/>
              <a:pPr/>
              <a:t>‹#›</a:t>
            </a:fld>
            <a:endParaRPr lang="en-US"/>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lang="en-US"/>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lang="en-US"/>
          </a:p>
        </p:txBody>
      </p:sp>
    </p:spTree>
    <p:extLst>
      <p:ext uri="{BB962C8B-B14F-4D97-AF65-F5344CB8AC3E}">
        <p14:creationId xmlns:p14="http://schemas.microsoft.com/office/powerpoint/2010/main" val="3964517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Section Divider - Abstract - Red">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rgbClr val="D22630">
                <a:tint val="45000"/>
                <a:satMod val="400000"/>
              </a:srgb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0"/>
            <a:ext cx="12188825" cy="6400800"/>
          </a:xfrm>
          <a:prstGeom prst="rect">
            <a:avLst/>
          </a:prstGeom>
          <a:gradFill flip="none" rotWithShape="1">
            <a:gsLst>
              <a:gs pos="0">
                <a:srgbClr val="D22630">
                  <a:alpha val="0"/>
                </a:srgbClr>
              </a:gs>
              <a:gs pos="42000">
                <a:srgbClr val="D22630">
                  <a:alpha val="85000"/>
                </a:srgbClr>
              </a:gs>
              <a:gs pos="100000">
                <a:srgbClr val="D22630"/>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lang="en-US" smtClean="0"/>
              <a:pPr/>
              <a:t>‹#›</a:t>
            </a:fld>
            <a:endParaRPr lang="en-US"/>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lang="en-US"/>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lang="en-US"/>
          </a:p>
        </p:txBody>
      </p:sp>
    </p:spTree>
    <p:extLst>
      <p:ext uri="{BB962C8B-B14F-4D97-AF65-F5344CB8AC3E}">
        <p14:creationId xmlns:p14="http://schemas.microsoft.com/office/powerpoint/2010/main" val="915375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318502" y="886123"/>
            <a:ext cx="5596128" cy="524004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274319" y="886123"/>
            <a:ext cx="5596128" cy="524004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D92B6165-2E63-41A3-8905-D7634EBC6D44}" type="slidenum">
              <a:rPr lang="en-US" smtClean="0"/>
              <a:pPr/>
              <a:t>‹#›</a:t>
            </a:fld>
            <a:endParaRPr lang="en-US"/>
          </a:p>
        </p:txBody>
      </p:sp>
      <p:sp>
        <p:nvSpPr>
          <p:cNvPr id="11" name="Title 10"/>
          <p:cNvSpPr>
            <a:spLocks noGrp="1"/>
          </p:cNvSpPr>
          <p:nvPr>
            <p:ph type="title"/>
          </p:nvPr>
        </p:nvSpPr>
        <p:spPr>
          <a:xfrm>
            <a:off x="274318" y="178814"/>
            <a:ext cx="11640312" cy="584775"/>
          </a:xfrm>
        </p:spPr>
        <p:txBody>
          <a:bodyPr/>
          <a:lstStyle/>
          <a:p>
            <a:r>
              <a:rPr lang="en-US"/>
              <a:t>Click to edit Master title style</a:t>
            </a:r>
            <a:endParaRPr/>
          </a:p>
        </p:txBody>
      </p:sp>
    </p:spTree>
    <p:extLst>
      <p:ext uri="{BB962C8B-B14F-4D97-AF65-F5344CB8AC3E}">
        <p14:creationId xmlns:p14="http://schemas.microsoft.com/office/powerpoint/2010/main" val="2558383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220527" y="886123"/>
            <a:ext cx="3749040" cy="5286077"/>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274319" y="886123"/>
            <a:ext cx="3749040" cy="5286077"/>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D92B6165-2E63-41A3-8905-D7634EBC6D44}" type="slidenum">
              <a:rPr lang="en-US" smtClean="0"/>
              <a:pPr/>
              <a:t>‹#›</a:t>
            </a:fld>
            <a:endParaRPr lang="en-US"/>
          </a:p>
        </p:txBody>
      </p:sp>
      <p:sp>
        <p:nvSpPr>
          <p:cNvPr id="11" name="Title 10"/>
          <p:cNvSpPr>
            <a:spLocks noGrp="1"/>
          </p:cNvSpPr>
          <p:nvPr>
            <p:ph type="title"/>
          </p:nvPr>
        </p:nvSpPr>
        <p:spPr>
          <a:xfrm>
            <a:off x="274319" y="178814"/>
            <a:ext cx="11631168" cy="584775"/>
          </a:xfrm>
        </p:spPr>
        <p:txBody>
          <a:bodyPr/>
          <a:lstStyle/>
          <a:p>
            <a:r>
              <a:rPr lang="en-US"/>
              <a:t>Click to edit Master title style</a:t>
            </a:r>
            <a:endParaRPr/>
          </a:p>
        </p:txBody>
      </p:sp>
      <p:sp>
        <p:nvSpPr>
          <p:cNvPr id="8" name="Content Placeholder 3"/>
          <p:cNvSpPr>
            <a:spLocks noGrp="1"/>
          </p:cNvSpPr>
          <p:nvPr>
            <p:ph sz="half" idx="13"/>
          </p:nvPr>
        </p:nvSpPr>
        <p:spPr>
          <a:xfrm>
            <a:off x="8166735" y="886123"/>
            <a:ext cx="3749040" cy="5286077"/>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Tree>
    <p:extLst>
      <p:ext uri="{BB962C8B-B14F-4D97-AF65-F5344CB8AC3E}">
        <p14:creationId xmlns:p14="http://schemas.microsoft.com/office/powerpoint/2010/main" val="2597275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cSld name="2_Three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265612" y="3048000"/>
            <a:ext cx="3657600" cy="301142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379412" y="3048000"/>
            <a:ext cx="3657600" cy="301142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D92B6165-2E63-41A3-8905-D7634EBC6D44}" type="slidenum">
              <a:rPr lang="en-US" smtClean="0"/>
              <a:pPr/>
              <a:t>‹#›</a:t>
            </a:fld>
            <a:endParaRPr lang="en-US"/>
          </a:p>
        </p:txBody>
      </p:sp>
      <p:sp>
        <p:nvSpPr>
          <p:cNvPr id="11" name="Title 10"/>
          <p:cNvSpPr>
            <a:spLocks noGrp="1"/>
          </p:cNvSpPr>
          <p:nvPr>
            <p:ph type="title"/>
          </p:nvPr>
        </p:nvSpPr>
        <p:spPr>
          <a:xfrm>
            <a:off x="379412" y="178814"/>
            <a:ext cx="11430000" cy="584775"/>
          </a:xfrm>
        </p:spPr>
        <p:txBody>
          <a:bodyPr/>
          <a:lstStyle/>
          <a:p>
            <a:r>
              <a:rPr lang="en-US"/>
              <a:t>Click to edit Master title style</a:t>
            </a:r>
            <a:endParaRPr/>
          </a:p>
        </p:txBody>
      </p:sp>
      <p:sp>
        <p:nvSpPr>
          <p:cNvPr id="8" name="Content Placeholder 3"/>
          <p:cNvSpPr>
            <a:spLocks noGrp="1"/>
          </p:cNvSpPr>
          <p:nvPr>
            <p:ph sz="half" idx="13"/>
          </p:nvPr>
        </p:nvSpPr>
        <p:spPr>
          <a:xfrm>
            <a:off x="8151812" y="3048000"/>
            <a:ext cx="3657600" cy="301142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cxnSp>
        <p:nvCxnSpPr>
          <p:cNvPr id="12" name="Straight Connector 11">
            <a:extLst>
              <a:ext uri="{FF2B5EF4-FFF2-40B4-BE49-F238E27FC236}">
                <a16:creationId xmlns:a16="http://schemas.microsoft.com/office/drawing/2014/main" id="{A0E4FFEC-1888-E14E-B614-95362742C638}"/>
              </a:ext>
            </a:extLst>
          </p:cNvPr>
          <p:cNvCxnSpPr>
            <a:cxnSpLocks/>
          </p:cNvCxnSpPr>
          <p:nvPr/>
        </p:nvCxnSpPr>
        <p:spPr>
          <a:xfrm flipV="1">
            <a:off x="4144169" y="1295400"/>
            <a:ext cx="0" cy="4764023"/>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6" name="Picture Placeholder 5">
            <a:extLst>
              <a:ext uri="{FF2B5EF4-FFF2-40B4-BE49-F238E27FC236}">
                <a16:creationId xmlns:a16="http://schemas.microsoft.com/office/drawing/2014/main" id="{BE4E4BA7-173A-F74E-9011-BD122FDD746D}"/>
              </a:ext>
            </a:extLst>
          </p:cNvPr>
          <p:cNvSpPr>
            <a:spLocks noGrp="1"/>
          </p:cNvSpPr>
          <p:nvPr>
            <p:ph type="pic" sz="quarter" idx="14"/>
          </p:nvPr>
        </p:nvSpPr>
        <p:spPr>
          <a:xfrm>
            <a:off x="365125" y="1295400"/>
            <a:ext cx="3657600" cy="1371600"/>
          </a:xfrm>
        </p:spPr>
        <p:txBody>
          <a:bodyPr/>
          <a:lstStyle/>
          <a:p>
            <a:r>
              <a:rPr lang="en-US"/>
              <a:t>Click icon to add picture</a:t>
            </a:r>
          </a:p>
        </p:txBody>
      </p:sp>
      <p:sp>
        <p:nvSpPr>
          <p:cNvPr id="13" name="Picture Placeholder 5">
            <a:extLst>
              <a:ext uri="{FF2B5EF4-FFF2-40B4-BE49-F238E27FC236}">
                <a16:creationId xmlns:a16="http://schemas.microsoft.com/office/drawing/2014/main" id="{BEF15547-DBD7-5F43-8BBB-B53F39E139F7}"/>
              </a:ext>
            </a:extLst>
          </p:cNvPr>
          <p:cNvSpPr>
            <a:spLocks noGrp="1"/>
          </p:cNvSpPr>
          <p:nvPr>
            <p:ph type="pic" sz="quarter" idx="15"/>
          </p:nvPr>
        </p:nvSpPr>
        <p:spPr>
          <a:xfrm>
            <a:off x="4265612" y="1295400"/>
            <a:ext cx="3657600" cy="1371600"/>
          </a:xfrm>
        </p:spPr>
        <p:txBody>
          <a:bodyPr/>
          <a:lstStyle/>
          <a:p>
            <a:r>
              <a:rPr lang="en-US"/>
              <a:t>Click icon to add picture</a:t>
            </a:r>
          </a:p>
        </p:txBody>
      </p:sp>
      <p:sp>
        <p:nvSpPr>
          <p:cNvPr id="14" name="Picture Placeholder 5">
            <a:extLst>
              <a:ext uri="{FF2B5EF4-FFF2-40B4-BE49-F238E27FC236}">
                <a16:creationId xmlns:a16="http://schemas.microsoft.com/office/drawing/2014/main" id="{BF3FBBF2-9818-2649-B267-33BAD195121B}"/>
              </a:ext>
            </a:extLst>
          </p:cNvPr>
          <p:cNvSpPr>
            <a:spLocks noGrp="1"/>
          </p:cNvSpPr>
          <p:nvPr>
            <p:ph type="pic" sz="quarter" idx="16"/>
          </p:nvPr>
        </p:nvSpPr>
        <p:spPr>
          <a:xfrm>
            <a:off x="8151812" y="1295400"/>
            <a:ext cx="3657600" cy="1371600"/>
          </a:xfrm>
        </p:spPr>
        <p:txBody>
          <a:bodyPr/>
          <a:lstStyle/>
          <a:p>
            <a:r>
              <a:rPr lang="en-US"/>
              <a:t>Click icon to add picture</a:t>
            </a:r>
          </a:p>
        </p:txBody>
      </p:sp>
      <p:cxnSp>
        <p:nvCxnSpPr>
          <p:cNvPr id="18" name="Straight Connector 17">
            <a:extLst>
              <a:ext uri="{FF2B5EF4-FFF2-40B4-BE49-F238E27FC236}">
                <a16:creationId xmlns:a16="http://schemas.microsoft.com/office/drawing/2014/main" id="{0B77871F-27C2-2B4C-8E3E-823B0DC972B1}"/>
              </a:ext>
            </a:extLst>
          </p:cNvPr>
          <p:cNvCxnSpPr>
            <a:cxnSpLocks/>
          </p:cNvCxnSpPr>
          <p:nvPr/>
        </p:nvCxnSpPr>
        <p:spPr>
          <a:xfrm flipH="1">
            <a:off x="379412" y="6248400"/>
            <a:ext cx="11430000" cy="0"/>
          </a:xfrm>
          <a:prstGeom prst="line">
            <a:avLst/>
          </a:prstGeom>
          <a:ln w="127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900E9DE-41E3-D648-9A2E-4CDB4B77A92A}"/>
              </a:ext>
            </a:extLst>
          </p:cNvPr>
          <p:cNvCxnSpPr>
            <a:cxnSpLocks/>
          </p:cNvCxnSpPr>
          <p:nvPr/>
        </p:nvCxnSpPr>
        <p:spPr>
          <a:xfrm flipV="1">
            <a:off x="8026359" y="1295400"/>
            <a:ext cx="0" cy="4764023"/>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12811A9-D2C3-42E4-9D79-9FB8E8FBFBF3}"/>
              </a:ext>
            </a:extLst>
          </p:cNvPr>
          <p:cNvCxnSpPr>
            <a:cxnSpLocks/>
          </p:cNvCxnSpPr>
          <p:nvPr userDrawn="1"/>
        </p:nvCxnSpPr>
        <p:spPr>
          <a:xfrm flipV="1">
            <a:off x="4144169" y="1295400"/>
            <a:ext cx="0" cy="4764023"/>
          </a:xfrm>
          <a:prstGeom prst="line">
            <a:avLst/>
          </a:prstGeom>
          <a:ln w="254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02D36EC-0ECC-402C-9743-1920DC273FBB}"/>
              </a:ext>
            </a:extLst>
          </p:cNvPr>
          <p:cNvCxnSpPr>
            <a:cxnSpLocks/>
          </p:cNvCxnSpPr>
          <p:nvPr userDrawn="1"/>
        </p:nvCxnSpPr>
        <p:spPr>
          <a:xfrm flipV="1">
            <a:off x="8026359" y="1295400"/>
            <a:ext cx="0" cy="4764023"/>
          </a:xfrm>
          <a:prstGeom prst="line">
            <a:avLst/>
          </a:prstGeom>
          <a:ln w="254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980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D92B6165-2E63-41A3-8905-D7634EBC6D44}" type="slidenum">
              <a:rPr lang="en-US" smtClean="0"/>
              <a:pPr/>
              <a:t>‹#›</a:t>
            </a:fld>
            <a:endParaRPr lang="en-US"/>
          </a:p>
        </p:txBody>
      </p:sp>
      <p:sp>
        <p:nvSpPr>
          <p:cNvPr id="9" name="Title 8"/>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2886788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itle Slide – YTP">
    <p:spTree>
      <p:nvGrpSpPr>
        <p:cNvPr id="1" name=""/>
        <p:cNvGrpSpPr/>
        <p:nvPr/>
      </p:nvGrpSpPr>
      <p:grpSpPr>
        <a:xfrm>
          <a:off x="0" y="0"/>
          <a:ext cx="0" cy="0"/>
          <a:chOff x="0" y="0"/>
          <a:chExt cx="0" cy="0"/>
        </a:xfrm>
      </p:grpSpPr>
      <p:pic>
        <p:nvPicPr>
          <p:cNvPr id="4" name="Picture 3" descr="A picture containing indoor, person, preparing, working&#10;&#10;Description automatically generated">
            <a:extLst>
              <a:ext uri="{FF2B5EF4-FFF2-40B4-BE49-F238E27FC236}">
                <a16:creationId xmlns:a16="http://schemas.microsoft.com/office/drawing/2014/main" id="{7C92F33F-D8D6-2C4D-A389-65B337BB33D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D22630">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4">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7" name="Picture 6" descr="A red sign with white text&#10;&#10;Description automatically generated with medium confidence">
            <a:extLst>
              <a:ext uri="{FF2B5EF4-FFF2-40B4-BE49-F238E27FC236}">
                <a16:creationId xmlns:a16="http://schemas.microsoft.com/office/drawing/2014/main" id="{2615EC1D-3157-4F45-9809-A37AA1EF83B8}"/>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3" y="596900"/>
            <a:ext cx="2566316" cy="731520"/>
          </a:xfrm>
          <a:prstGeom prst="rect">
            <a:avLst/>
          </a:prstGeom>
        </p:spPr>
      </p:pic>
    </p:spTree>
    <p:extLst>
      <p:ext uri="{BB962C8B-B14F-4D97-AF65-F5344CB8AC3E}">
        <p14:creationId xmlns:p14="http://schemas.microsoft.com/office/powerpoint/2010/main" val="2987985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Do not remove" hidden="1">
            <a:extLst>
              <a:ext uri="{FF2B5EF4-FFF2-40B4-BE49-F238E27FC236}">
                <a16:creationId xmlns:a16="http://schemas.microsoft.com/office/drawing/2014/main" id="{7E7F0771-E0A2-4CF6-BA71-EFE15A5096A4}"/>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Date Placeholder 1"/>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2B6165-2E63-41A3-8905-D7634EBC6D44}" type="slidenum">
              <a:rPr lang="en-US" smtClean="0"/>
              <a:pPr/>
              <a:t>‹#›</a:t>
            </a:fld>
            <a:endParaRPr lang="en-US"/>
          </a:p>
        </p:txBody>
      </p:sp>
    </p:spTree>
    <p:extLst>
      <p:ext uri="{BB962C8B-B14F-4D97-AF65-F5344CB8AC3E}">
        <p14:creationId xmlns:p14="http://schemas.microsoft.com/office/powerpoint/2010/main" val="2125827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blank" preserve="1">
  <p:cSld name="Blank-Video">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665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Full-Bleed Photo">
    <p:spTree>
      <p:nvGrpSpPr>
        <p:cNvPr id="1" name=""/>
        <p:cNvGrpSpPr/>
        <p:nvPr/>
      </p:nvGrpSpPr>
      <p:grpSpPr>
        <a:xfrm>
          <a:off x="0" y="0"/>
          <a:ext cx="0" cy="0"/>
          <a:chOff x="0" y="0"/>
          <a:chExt cx="0" cy="0"/>
        </a:xfrm>
      </p:grpSpPr>
      <p:sp>
        <p:nvSpPr>
          <p:cNvPr id="2" name="Do not remove" hidden="1">
            <a:extLst>
              <a:ext uri="{FF2B5EF4-FFF2-40B4-BE49-F238E27FC236}">
                <a16:creationId xmlns:a16="http://schemas.microsoft.com/office/drawing/2014/main" id="{DDFBE5A0-DE6D-4B60-823C-8BF1716BF476}"/>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6" name="Picture Placeholder 5"/>
          <p:cNvSpPr>
            <a:spLocks noGrp="1"/>
          </p:cNvSpPr>
          <p:nvPr>
            <p:ph type="pic" sz="quarter" idx="17"/>
          </p:nvPr>
        </p:nvSpPr>
        <p:spPr>
          <a:xfrm>
            <a:off x="1" y="0"/>
            <a:ext cx="12188824" cy="6400800"/>
          </a:xfrm>
          <a:prstGeom prst="rect">
            <a:avLst/>
          </a:prstGeom>
          <a:solidFill>
            <a:srgbClr val="8B8D8E"/>
          </a:solidFill>
        </p:spPr>
        <p:txBody>
          <a:bodyPr tIns="2286000"/>
          <a:lstStyle>
            <a:lvl1pPr marL="0" indent="0" algn="ctr">
              <a:buNone/>
              <a:defRPr>
                <a:solidFill>
                  <a:srgbClr val="FFFFFF"/>
                </a:solidFill>
              </a:defRPr>
            </a:lvl1pPr>
          </a:lstStyle>
          <a:p>
            <a:r>
              <a:rPr lang="en-US"/>
              <a:t>Click icon to add picture</a:t>
            </a:r>
            <a:endParaRPr/>
          </a:p>
        </p:txBody>
      </p:sp>
      <p:sp>
        <p:nvSpPr>
          <p:cNvPr id="5" name="Slide Number Placeholder 4"/>
          <p:cNvSpPr>
            <a:spLocks noGrp="1"/>
          </p:cNvSpPr>
          <p:nvPr>
            <p:ph type="sldNum" sz="quarter" idx="20"/>
          </p:nvPr>
        </p:nvSpPr>
        <p:spPr/>
        <p:txBody>
          <a:bodyPr/>
          <a:lstStyle/>
          <a:p>
            <a:fld id="{D92B6165-2E63-41A3-8905-D7634EBC6D44}" type="slidenum">
              <a:rPr lang="en-US" smtClean="0"/>
              <a:pPr/>
              <a:t>‹#›</a:t>
            </a:fld>
            <a:endParaRPr lang="en-US"/>
          </a:p>
        </p:txBody>
      </p:sp>
      <p:sp>
        <p:nvSpPr>
          <p:cNvPr id="13"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lang="en-US"/>
          </a:p>
        </p:txBody>
      </p:sp>
      <p:sp>
        <p:nvSpPr>
          <p:cNvPr id="14"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lang="en-US"/>
          </a:p>
        </p:txBody>
      </p:sp>
    </p:spTree>
    <p:extLst>
      <p:ext uri="{BB962C8B-B14F-4D97-AF65-F5344CB8AC3E}">
        <p14:creationId xmlns:p14="http://schemas.microsoft.com/office/powerpoint/2010/main" val="1338984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type="blank" preserve="1">
  <p:cSld name="End Slide">
    <p:bg>
      <p:bgRef idx="1001">
        <a:schemeClr val="bg1"/>
      </p:bgRef>
    </p:bg>
    <p:spTree>
      <p:nvGrpSpPr>
        <p:cNvPr id="1" name=""/>
        <p:cNvGrpSpPr/>
        <p:nvPr/>
      </p:nvGrpSpPr>
      <p:grpSpPr>
        <a:xfrm>
          <a:off x="0" y="0"/>
          <a:ext cx="0" cy="0"/>
          <a:chOff x="0" y="0"/>
          <a:chExt cx="0" cy="0"/>
        </a:xfrm>
      </p:grpSpPr>
      <p:pic>
        <p:nvPicPr>
          <p:cNvPr id="20" name="Picture 19" descr="Background pattern&#10;&#10;Description automatically generated">
            <a:extLst>
              <a:ext uri="{FF2B5EF4-FFF2-40B4-BE49-F238E27FC236}">
                <a16:creationId xmlns:a16="http://schemas.microsoft.com/office/drawing/2014/main" id="{BE7273BA-12B1-4FD7-83C6-354C61D8E32E}"/>
              </a:ext>
            </a:extLst>
          </p:cNvPr>
          <p:cNvPicPr>
            <a:picLocks noChangeAspect="1"/>
          </p:cNvPicPr>
          <p:nvPr>
            <p:custDataLst>
              <p:tags r:id="rId1"/>
            </p:custDataLst>
          </p:nvPr>
        </p:nvPicPr>
        <p:blipFill rotWithShape="1">
          <a:blip r:embed="rId3" cstate="email">
            <a:extLst>
              <a:ext uri="{28A0092B-C50C-407E-A947-70E740481C1C}">
                <a14:useLocalDpi xmlns:a14="http://schemas.microsoft.com/office/drawing/2010/main"/>
              </a:ext>
            </a:extLst>
          </a:blip>
          <a:srcRect t="-1" b="-13"/>
          <a:stretch/>
        </p:blipFill>
        <p:spPr>
          <a:xfrm>
            <a:off x="0" y="893"/>
            <a:ext cx="12188825" cy="6857107"/>
          </a:xfrm>
          <a:prstGeom prst="rect">
            <a:avLst/>
          </a:prstGeom>
        </p:spPr>
      </p:pic>
      <p:sp>
        <p:nvSpPr>
          <p:cNvPr id="41" name="Rectangle 40">
            <a:extLst>
              <a:ext uri="{FF2B5EF4-FFF2-40B4-BE49-F238E27FC236}">
                <a16:creationId xmlns:a16="http://schemas.microsoft.com/office/drawing/2014/main" id="{9A8B9D3E-E278-43A0-A9E2-025CA1E88C25}"/>
              </a:ext>
            </a:extLst>
          </p:cNvPr>
          <p:cNvSpPr/>
          <p:nvPr/>
        </p:nvSpPr>
        <p:spPr>
          <a:xfrm>
            <a:off x="0" y="0"/>
            <a:ext cx="12188825" cy="6858000"/>
          </a:xfrm>
          <a:prstGeom prst="rect">
            <a:avLst/>
          </a:prstGeom>
          <a:gradFill flip="none" rotWithShape="1">
            <a:gsLst>
              <a:gs pos="0">
                <a:schemeClr val="accent1">
                  <a:alpha val="0"/>
                </a:schemeClr>
              </a:gs>
              <a:gs pos="29000">
                <a:schemeClr val="accent1">
                  <a:alpha val="85000"/>
                </a:schemeClr>
              </a:gs>
              <a:gs pos="100000">
                <a:schemeClr val="accent1"/>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3" name="Group 2"/>
          <p:cNvGrpSpPr>
            <a:grpSpLocks noChangeAspect="1"/>
          </p:cNvGrpSpPr>
          <p:nvPr/>
        </p:nvGrpSpPr>
        <p:grpSpPr>
          <a:xfrm>
            <a:off x="3858279" y="2491740"/>
            <a:ext cx="4692916" cy="1874520"/>
            <a:chOff x="1423990" y="2571753"/>
            <a:chExt cx="4316160" cy="1724029"/>
          </a:xfrm>
          <a:solidFill>
            <a:srgbClr val="FFFFFF"/>
          </a:solidFill>
        </p:grpSpPr>
        <p:sp>
          <p:nvSpPr>
            <p:cNvPr id="4" name="Freeform 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 name="Freeform 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7" name="Freeform 6"/>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8" name="Freeform 7"/>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9" name="Freeform 8"/>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0" name="Freeform 9"/>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1" name="Freeform 10"/>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2" name="Freeform 11"/>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3" name="Freeform 12"/>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4" name="Freeform 13"/>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5" name="Freeform 14"/>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6" name="Freeform 15"/>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7" name="Freeform 16"/>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8" name="Freeform 17"/>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9" name="Freeform 18"/>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grpSp>
        <p:nvGrpSpPr>
          <p:cNvPr id="21" name="Group 20">
            <a:extLst>
              <a:ext uri="{FF2B5EF4-FFF2-40B4-BE49-F238E27FC236}">
                <a16:creationId xmlns:a16="http://schemas.microsoft.com/office/drawing/2014/main" id="{33C8CA09-84F4-4F68-9F75-1F6F8E2681FF}"/>
              </a:ext>
            </a:extLst>
          </p:cNvPr>
          <p:cNvGrpSpPr>
            <a:grpSpLocks noChangeAspect="1"/>
          </p:cNvGrpSpPr>
          <p:nvPr userDrawn="1"/>
        </p:nvGrpSpPr>
        <p:grpSpPr>
          <a:xfrm>
            <a:off x="3858279" y="2491740"/>
            <a:ext cx="4692916" cy="1874520"/>
            <a:chOff x="1423990" y="2571753"/>
            <a:chExt cx="4316160" cy="1724029"/>
          </a:xfrm>
          <a:solidFill>
            <a:schemeClr val="tx1"/>
          </a:solidFill>
        </p:grpSpPr>
        <p:sp>
          <p:nvSpPr>
            <p:cNvPr id="22" name="Freeform 3">
              <a:extLst>
                <a:ext uri="{FF2B5EF4-FFF2-40B4-BE49-F238E27FC236}">
                  <a16:creationId xmlns:a16="http://schemas.microsoft.com/office/drawing/2014/main" id="{05CCC487-09E7-4618-AB5D-BEE166907A59}"/>
                </a:ext>
              </a:extLst>
            </p:cNvPr>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3" name="Freeform 4">
              <a:extLst>
                <a:ext uri="{FF2B5EF4-FFF2-40B4-BE49-F238E27FC236}">
                  <a16:creationId xmlns:a16="http://schemas.microsoft.com/office/drawing/2014/main" id="{390488E2-DA52-45EB-8569-50371A89050C}"/>
                </a:ext>
              </a:extLst>
            </p:cNvPr>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4" name="Freeform 6">
              <a:extLst>
                <a:ext uri="{FF2B5EF4-FFF2-40B4-BE49-F238E27FC236}">
                  <a16:creationId xmlns:a16="http://schemas.microsoft.com/office/drawing/2014/main" id="{6D711C81-E0E7-4E49-8953-48069568443B}"/>
                </a:ext>
              </a:extLst>
            </p:cNvPr>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5" name="Freeform 7">
              <a:extLst>
                <a:ext uri="{FF2B5EF4-FFF2-40B4-BE49-F238E27FC236}">
                  <a16:creationId xmlns:a16="http://schemas.microsoft.com/office/drawing/2014/main" id="{B587DEF1-2A2D-4B3D-A554-F0C177141BF5}"/>
                </a:ext>
              </a:extLst>
            </p:cNvPr>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6" name="Freeform 8">
              <a:extLst>
                <a:ext uri="{FF2B5EF4-FFF2-40B4-BE49-F238E27FC236}">
                  <a16:creationId xmlns:a16="http://schemas.microsoft.com/office/drawing/2014/main" id="{45862C61-1C67-400C-B5D7-3C44977559FC}"/>
                </a:ext>
              </a:extLst>
            </p:cNvPr>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7" name="Freeform 9">
              <a:extLst>
                <a:ext uri="{FF2B5EF4-FFF2-40B4-BE49-F238E27FC236}">
                  <a16:creationId xmlns:a16="http://schemas.microsoft.com/office/drawing/2014/main" id="{BCE650AE-ED60-4BF9-86CA-E77EE26E0C7E}"/>
                </a:ext>
              </a:extLst>
            </p:cNvPr>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8" name="Freeform 10">
              <a:extLst>
                <a:ext uri="{FF2B5EF4-FFF2-40B4-BE49-F238E27FC236}">
                  <a16:creationId xmlns:a16="http://schemas.microsoft.com/office/drawing/2014/main" id="{1FDF007E-D44D-492A-B73E-FB0D628C7E87}"/>
                </a:ext>
              </a:extLst>
            </p:cNvPr>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9" name="Freeform 11">
              <a:extLst>
                <a:ext uri="{FF2B5EF4-FFF2-40B4-BE49-F238E27FC236}">
                  <a16:creationId xmlns:a16="http://schemas.microsoft.com/office/drawing/2014/main" id="{7FE6D8CE-987C-49FD-91BC-A45334EA22E3}"/>
                </a:ext>
              </a:extLst>
            </p:cNvPr>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0" name="Freeform 12">
              <a:extLst>
                <a:ext uri="{FF2B5EF4-FFF2-40B4-BE49-F238E27FC236}">
                  <a16:creationId xmlns:a16="http://schemas.microsoft.com/office/drawing/2014/main" id="{96346561-0675-409B-8A45-9AB2B80A95DE}"/>
                </a:ext>
              </a:extLst>
            </p:cNvPr>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1" name="Freeform 13">
              <a:extLst>
                <a:ext uri="{FF2B5EF4-FFF2-40B4-BE49-F238E27FC236}">
                  <a16:creationId xmlns:a16="http://schemas.microsoft.com/office/drawing/2014/main" id="{2AFED233-96A0-4950-88AE-33BA1B7595B9}"/>
                </a:ext>
              </a:extLst>
            </p:cNvPr>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2" name="Freeform 14">
              <a:extLst>
                <a:ext uri="{FF2B5EF4-FFF2-40B4-BE49-F238E27FC236}">
                  <a16:creationId xmlns:a16="http://schemas.microsoft.com/office/drawing/2014/main" id="{DF4B5AF3-D5AB-43A4-A32D-D0E3F54B0569}"/>
                </a:ext>
              </a:extLst>
            </p:cNvPr>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3" name="Freeform 15">
              <a:extLst>
                <a:ext uri="{FF2B5EF4-FFF2-40B4-BE49-F238E27FC236}">
                  <a16:creationId xmlns:a16="http://schemas.microsoft.com/office/drawing/2014/main" id="{ECA13E62-DBDA-4DD4-8C1B-2862A27546B6}"/>
                </a:ext>
              </a:extLst>
            </p:cNvPr>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4" name="Freeform 16">
              <a:extLst>
                <a:ext uri="{FF2B5EF4-FFF2-40B4-BE49-F238E27FC236}">
                  <a16:creationId xmlns:a16="http://schemas.microsoft.com/office/drawing/2014/main" id="{97E30635-6C25-4EA7-BA91-94DFE7F0E620}"/>
                </a:ext>
              </a:extLst>
            </p:cNvPr>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5" name="Freeform 17">
              <a:extLst>
                <a:ext uri="{FF2B5EF4-FFF2-40B4-BE49-F238E27FC236}">
                  <a16:creationId xmlns:a16="http://schemas.microsoft.com/office/drawing/2014/main" id="{D5D00C6E-03D3-4D5F-B5C3-4E74F45CABF1}"/>
                </a:ext>
              </a:extLst>
            </p:cNvPr>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6" name="Freeform 18">
              <a:extLst>
                <a:ext uri="{FF2B5EF4-FFF2-40B4-BE49-F238E27FC236}">
                  <a16:creationId xmlns:a16="http://schemas.microsoft.com/office/drawing/2014/main" id="{4774DEE5-BE34-4229-A831-0709C4D454BA}"/>
                </a:ext>
              </a:extLst>
            </p:cNvPr>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Tree>
    <p:extLst>
      <p:ext uri="{BB962C8B-B14F-4D97-AF65-F5344CB8AC3E}">
        <p14:creationId xmlns:p14="http://schemas.microsoft.com/office/powerpoint/2010/main" val="37455673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blank" preserve="1">
  <p:cSld name="End Slide - White">
    <p:bg>
      <p:bgRef idx="1001">
        <a:schemeClr val="bg1"/>
      </p:bgRef>
    </p:bg>
    <p:spTree>
      <p:nvGrpSpPr>
        <p:cNvPr id="1" name=""/>
        <p:cNvGrpSpPr/>
        <p:nvPr/>
      </p:nvGrpSpPr>
      <p:grpSpPr>
        <a:xfrm>
          <a:off x="0" y="0"/>
          <a:ext cx="0" cy="0"/>
          <a:chOff x="0" y="0"/>
          <a:chExt cx="0" cy="0"/>
        </a:xfrm>
      </p:grpSpPr>
      <p:pic>
        <p:nvPicPr>
          <p:cNvPr id="6" name="Picture 5" descr="Background pattern&#10;&#10;Description automatically generated">
            <a:extLst>
              <a:ext uri="{FF2B5EF4-FFF2-40B4-BE49-F238E27FC236}">
                <a16:creationId xmlns:a16="http://schemas.microsoft.com/office/drawing/2014/main" id="{92CAD477-3A8F-4B67-8526-18144FFA3EA5}"/>
              </a:ext>
            </a:extLst>
          </p:cNvPr>
          <p:cNvPicPr>
            <a:picLocks noChangeAspect="1"/>
          </p:cNvPicPr>
          <p:nvPr>
            <p:custDataLst>
              <p:tags r:id="rId1"/>
            </p:custDataLst>
          </p:nvPr>
        </p:nvPicPr>
        <p:blipFill>
          <a:blip r:embed="rId3"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21" name="Rectangle 20">
            <a:extLst>
              <a:ext uri="{FF2B5EF4-FFF2-40B4-BE49-F238E27FC236}">
                <a16:creationId xmlns:a16="http://schemas.microsoft.com/office/drawing/2014/main" id="{D7B2D536-C549-47BC-9BEE-00C306D0D3EB}"/>
              </a:ext>
            </a:extLst>
          </p:cNvPr>
          <p:cNvSpPr/>
          <p:nvPr/>
        </p:nvSpPr>
        <p:spPr>
          <a:xfrm>
            <a:off x="0" y="0"/>
            <a:ext cx="12188825" cy="6858000"/>
          </a:xfrm>
          <a:prstGeom prst="rect">
            <a:avLst/>
          </a:prstGeom>
          <a:gradFill flip="none" rotWithShape="1">
            <a:gsLst>
              <a:gs pos="0">
                <a:srgbClr val="FFFFFF">
                  <a:alpha val="0"/>
                </a:srgbClr>
              </a:gs>
              <a:gs pos="29000">
                <a:srgbClr val="FFFFFF">
                  <a:alpha val="85000"/>
                </a:srgbClr>
              </a:gs>
              <a:gs pos="100000">
                <a:srgbClr val="FFFFFF"/>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3" name="Group 2"/>
          <p:cNvGrpSpPr>
            <a:grpSpLocks noChangeAspect="1"/>
          </p:cNvGrpSpPr>
          <p:nvPr/>
        </p:nvGrpSpPr>
        <p:grpSpPr>
          <a:xfrm>
            <a:off x="3858279" y="2491740"/>
            <a:ext cx="4692916" cy="1874520"/>
            <a:chOff x="1423990" y="2571753"/>
            <a:chExt cx="4316160" cy="1724029"/>
          </a:xfrm>
          <a:solidFill>
            <a:srgbClr val="4599C3"/>
          </a:solidFill>
        </p:grpSpPr>
        <p:sp>
          <p:nvSpPr>
            <p:cNvPr id="4" name="Freeform 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 name="Freeform 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7" name="Freeform 6"/>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8" name="Freeform 7"/>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9" name="Freeform 8"/>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0" name="Freeform 9"/>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1" name="Freeform 10"/>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2" name="Freeform 11"/>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3" name="Freeform 12"/>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4" name="Freeform 13"/>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5" name="Freeform 14"/>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6" name="Freeform 15"/>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7" name="Freeform 16"/>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8" name="Freeform 17"/>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9" name="Freeform 18"/>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grpSp>
        <p:nvGrpSpPr>
          <p:cNvPr id="20" name="Group 19">
            <a:extLst>
              <a:ext uri="{FF2B5EF4-FFF2-40B4-BE49-F238E27FC236}">
                <a16:creationId xmlns:a16="http://schemas.microsoft.com/office/drawing/2014/main" id="{A804DCFC-2764-4B26-A816-AD25F2FE1E3C}"/>
              </a:ext>
            </a:extLst>
          </p:cNvPr>
          <p:cNvGrpSpPr>
            <a:grpSpLocks noChangeAspect="1"/>
          </p:cNvGrpSpPr>
          <p:nvPr userDrawn="1"/>
        </p:nvGrpSpPr>
        <p:grpSpPr>
          <a:xfrm>
            <a:off x="3858279" y="2491740"/>
            <a:ext cx="4692916" cy="1874520"/>
            <a:chOff x="1423990" y="2571753"/>
            <a:chExt cx="4316160" cy="1724029"/>
          </a:xfrm>
          <a:solidFill>
            <a:srgbClr val="4599C3"/>
          </a:solidFill>
        </p:grpSpPr>
        <p:sp>
          <p:nvSpPr>
            <p:cNvPr id="22" name="Freeform 3">
              <a:extLst>
                <a:ext uri="{FF2B5EF4-FFF2-40B4-BE49-F238E27FC236}">
                  <a16:creationId xmlns:a16="http://schemas.microsoft.com/office/drawing/2014/main" id="{D489A0C7-EA69-4DAB-94E9-7694C3EDE02D}"/>
                </a:ext>
              </a:extLst>
            </p:cNvPr>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3" name="Freeform 4">
              <a:extLst>
                <a:ext uri="{FF2B5EF4-FFF2-40B4-BE49-F238E27FC236}">
                  <a16:creationId xmlns:a16="http://schemas.microsoft.com/office/drawing/2014/main" id="{92F677BF-D332-4D9D-A898-D947F131E815}"/>
                </a:ext>
              </a:extLst>
            </p:cNvPr>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4" name="Freeform 6">
              <a:extLst>
                <a:ext uri="{FF2B5EF4-FFF2-40B4-BE49-F238E27FC236}">
                  <a16:creationId xmlns:a16="http://schemas.microsoft.com/office/drawing/2014/main" id="{A87F0A08-F4F0-4253-A5E4-EAFEF811C8C8}"/>
                </a:ext>
              </a:extLst>
            </p:cNvPr>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5" name="Freeform 7">
              <a:extLst>
                <a:ext uri="{FF2B5EF4-FFF2-40B4-BE49-F238E27FC236}">
                  <a16:creationId xmlns:a16="http://schemas.microsoft.com/office/drawing/2014/main" id="{7472C9A9-FC8A-4542-A60E-9C7288C364FE}"/>
                </a:ext>
              </a:extLst>
            </p:cNvPr>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6" name="Freeform 8">
              <a:extLst>
                <a:ext uri="{FF2B5EF4-FFF2-40B4-BE49-F238E27FC236}">
                  <a16:creationId xmlns:a16="http://schemas.microsoft.com/office/drawing/2014/main" id="{77E0ECCE-EEF5-42F0-A287-11E3214A74E8}"/>
                </a:ext>
              </a:extLst>
            </p:cNvPr>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7" name="Freeform 9">
              <a:extLst>
                <a:ext uri="{FF2B5EF4-FFF2-40B4-BE49-F238E27FC236}">
                  <a16:creationId xmlns:a16="http://schemas.microsoft.com/office/drawing/2014/main" id="{88EBE7B6-F79D-4E80-A491-CC02C8BCF87F}"/>
                </a:ext>
              </a:extLst>
            </p:cNvPr>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8" name="Freeform 10">
              <a:extLst>
                <a:ext uri="{FF2B5EF4-FFF2-40B4-BE49-F238E27FC236}">
                  <a16:creationId xmlns:a16="http://schemas.microsoft.com/office/drawing/2014/main" id="{BC7A3C68-F619-4814-8FF7-A481E46D4062}"/>
                </a:ext>
              </a:extLst>
            </p:cNvPr>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9" name="Freeform 11">
              <a:extLst>
                <a:ext uri="{FF2B5EF4-FFF2-40B4-BE49-F238E27FC236}">
                  <a16:creationId xmlns:a16="http://schemas.microsoft.com/office/drawing/2014/main" id="{F4F94FA0-1F63-485A-B3ED-9F6CC83AD58B}"/>
                </a:ext>
              </a:extLst>
            </p:cNvPr>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0" name="Freeform 12">
              <a:extLst>
                <a:ext uri="{FF2B5EF4-FFF2-40B4-BE49-F238E27FC236}">
                  <a16:creationId xmlns:a16="http://schemas.microsoft.com/office/drawing/2014/main" id="{F9253456-BC7B-4700-9122-CF016459E190}"/>
                </a:ext>
              </a:extLst>
            </p:cNvPr>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1" name="Freeform 13">
              <a:extLst>
                <a:ext uri="{FF2B5EF4-FFF2-40B4-BE49-F238E27FC236}">
                  <a16:creationId xmlns:a16="http://schemas.microsoft.com/office/drawing/2014/main" id="{647E83DE-1C3C-4855-80EB-53CDB2F0E193}"/>
                </a:ext>
              </a:extLst>
            </p:cNvPr>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2" name="Freeform 14">
              <a:extLst>
                <a:ext uri="{FF2B5EF4-FFF2-40B4-BE49-F238E27FC236}">
                  <a16:creationId xmlns:a16="http://schemas.microsoft.com/office/drawing/2014/main" id="{89EED29E-4224-42CE-9FB9-B1F39266832D}"/>
                </a:ext>
              </a:extLst>
            </p:cNvPr>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3" name="Freeform 15">
              <a:extLst>
                <a:ext uri="{FF2B5EF4-FFF2-40B4-BE49-F238E27FC236}">
                  <a16:creationId xmlns:a16="http://schemas.microsoft.com/office/drawing/2014/main" id="{14857942-EF8E-4C58-8202-C0206660A057}"/>
                </a:ext>
              </a:extLst>
            </p:cNvPr>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4" name="Freeform 16">
              <a:extLst>
                <a:ext uri="{FF2B5EF4-FFF2-40B4-BE49-F238E27FC236}">
                  <a16:creationId xmlns:a16="http://schemas.microsoft.com/office/drawing/2014/main" id="{DE547364-DCC8-4444-9742-638A66A3247E}"/>
                </a:ext>
              </a:extLst>
            </p:cNvPr>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5" name="Freeform 17">
              <a:extLst>
                <a:ext uri="{FF2B5EF4-FFF2-40B4-BE49-F238E27FC236}">
                  <a16:creationId xmlns:a16="http://schemas.microsoft.com/office/drawing/2014/main" id="{1D764506-7EDB-4981-963A-D4F74BCE96E7}"/>
                </a:ext>
              </a:extLst>
            </p:cNvPr>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6" name="Freeform 18">
              <a:extLst>
                <a:ext uri="{FF2B5EF4-FFF2-40B4-BE49-F238E27FC236}">
                  <a16:creationId xmlns:a16="http://schemas.microsoft.com/office/drawing/2014/main" id="{6DC5BBD8-2583-4321-8CD3-57A33FA89D25}"/>
                </a:ext>
              </a:extLst>
            </p:cNvPr>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Tree>
    <p:extLst>
      <p:ext uri="{BB962C8B-B14F-4D97-AF65-F5344CB8AC3E}">
        <p14:creationId xmlns:p14="http://schemas.microsoft.com/office/powerpoint/2010/main" val="72834102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userDrawn="1">
  <p:cSld name="1_Agenda 6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F6CCDC1A-9748-4794-8DC7-1B3B438C947B}"/>
              </a:ext>
            </a:extLst>
          </p:cNvPr>
          <p:cNvPicPr>
            <a:picLocks noChangeAspect="1"/>
          </p:cNvPicPr>
          <p:nvPr userDrawn="1">
            <p:custDataLst>
              <p:tags r:id="rId1"/>
            </p:custDataLst>
          </p:nvPr>
        </p:nvPicPr>
        <p:blipFill rotWithShape="1">
          <a:blip r:embed="rId3" cstate="email">
            <a:extLst>
              <a:ext uri="{28A0092B-C50C-407E-A947-70E740481C1C}">
                <a14:useLocalDpi xmlns:a14="http://schemas.microsoft.com/office/drawing/2010/main"/>
              </a:ext>
            </a:extLst>
          </a:blip>
          <a:srcRect t="1048" r="1049" b="6585"/>
          <a:stretch/>
        </p:blipFill>
        <p:spPr>
          <a:xfrm>
            <a:off x="1" y="895"/>
            <a:ext cx="12188825" cy="6399907"/>
          </a:xfrm>
          <a:prstGeom prst="rect">
            <a:avLst/>
          </a:prstGeom>
        </p:spPr>
      </p:pic>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sp>
        <p:nvSpPr>
          <p:cNvPr id="7" name="Rectangle 6">
            <a:extLst>
              <a:ext uri="{FF2B5EF4-FFF2-40B4-BE49-F238E27FC236}">
                <a16:creationId xmlns:a16="http://schemas.microsoft.com/office/drawing/2014/main" id="{1AA5D162-EF6C-48C1-819E-125B7F411D91}"/>
              </a:ext>
            </a:extLst>
          </p:cNvPr>
          <p:cNvSpPr/>
          <p:nvPr/>
        </p:nvSpPr>
        <p:spPr>
          <a:xfrm>
            <a:off x="-1"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Tree>
    <p:extLst>
      <p:ext uri="{BB962C8B-B14F-4D97-AF65-F5344CB8AC3E}">
        <p14:creationId xmlns:p14="http://schemas.microsoft.com/office/powerpoint/2010/main" val="2733965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Title Slide 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E68D2B5-E20C-4553-958E-D2F1B030CD34}"/>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1" y="893"/>
            <a:ext cx="12188824" cy="6856214"/>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4"/>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347DA2">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126"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B8E5F4"/>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3999"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1999"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spTree>
    <p:extLst>
      <p:ext uri="{BB962C8B-B14F-4D97-AF65-F5344CB8AC3E}">
        <p14:creationId xmlns:p14="http://schemas.microsoft.com/office/powerpoint/2010/main" val="46207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Title Slide 2">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0E68D2B5-E20C-4553-958E-D2F1B030CD3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893"/>
            <a:ext cx="12188825" cy="6856214"/>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4"/>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347DA2">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126"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B8E5F4"/>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rgbClr val="347DA2"/>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3999"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1999"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spTree>
    <p:extLst>
      <p:ext uri="{BB962C8B-B14F-4D97-AF65-F5344CB8AC3E}">
        <p14:creationId xmlns:p14="http://schemas.microsoft.com/office/powerpoint/2010/main" val="3163246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Title Slide – LYC">
    <p:spTree>
      <p:nvGrpSpPr>
        <p:cNvPr id="1" name=""/>
        <p:cNvGrpSpPr/>
        <p:nvPr/>
      </p:nvGrpSpPr>
      <p:grpSpPr>
        <a:xfrm>
          <a:off x="0" y="0"/>
          <a:ext cx="0" cy="0"/>
          <a:chOff x="0" y="0"/>
          <a:chExt cx="0" cy="0"/>
        </a:xfrm>
      </p:grpSpPr>
      <p:pic>
        <p:nvPicPr>
          <p:cNvPr id="4" name="Picture 3" descr="A person using a computer&#10;&#10;Description automatically generated with low confidence">
            <a:extLst>
              <a:ext uri="{FF2B5EF4-FFF2-40B4-BE49-F238E27FC236}">
                <a16:creationId xmlns:a16="http://schemas.microsoft.com/office/drawing/2014/main" id="{698F385C-4C23-1041-A331-FE1E7C4230B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4"/>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4">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126"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4">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3999"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1999"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34" name="Picture 33" descr="Logo&#10;&#10;Description automatically generated">
            <a:extLst>
              <a:ext uri="{FF2B5EF4-FFF2-40B4-BE49-F238E27FC236}">
                <a16:creationId xmlns:a16="http://schemas.microsoft.com/office/drawing/2014/main" id="{9F52630A-C345-1E4B-9F7B-98C52F968B0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4360"/>
            <a:ext cx="1954717" cy="731520"/>
          </a:xfrm>
          <a:prstGeom prst="rect">
            <a:avLst/>
          </a:prstGeom>
        </p:spPr>
      </p:pic>
    </p:spTree>
    <p:extLst>
      <p:ext uri="{BB962C8B-B14F-4D97-AF65-F5344CB8AC3E}">
        <p14:creationId xmlns:p14="http://schemas.microsoft.com/office/powerpoint/2010/main" val="154639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p:cSld name="Title Slide – LYC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699" y="-1"/>
            <a:ext cx="12193525" cy="6858001"/>
          </a:xfrm>
          <a:prstGeom prst="rect">
            <a:avLst/>
          </a:prstGeom>
          <a:solidFill>
            <a:schemeClr val="accent4">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4"/>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4">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126"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4">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3999"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1999"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9" name="Picture 8" descr="A picture containing text, tableware, dishware, plate&#10;&#10;Description automatically generated">
            <a:extLst>
              <a:ext uri="{FF2B5EF4-FFF2-40B4-BE49-F238E27FC236}">
                <a16:creationId xmlns:a16="http://schemas.microsoft.com/office/drawing/2014/main" id="{4CFD3715-D1DE-A34F-B2A7-ECA9C67764C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4" y="594360"/>
            <a:ext cx="1954718" cy="731520"/>
          </a:xfrm>
          <a:prstGeom prst="rect">
            <a:avLst/>
          </a:prstGeom>
        </p:spPr>
      </p:pic>
    </p:spTree>
    <p:extLst>
      <p:ext uri="{BB962C8B-B14F-4D97-AF65-F5344CB8AC3E}">
        <p14:creationId xmlns:p14="http://schemas.microsoft.com/office/powerpoint/2010/main" val="2634915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itle Slide – YTP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rgbClr val="B72630"/>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D22630">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FFC2AC"/>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30" name="Picture 29" descr="A picture containing qr code&#10;&#10;Description automatically generated">
            <a:extLst>
              <a:ext uri="{FF2B5EF4-FFF2-40B4-BE49-F238E27FC236}">
                <a16:creationId xmlns:a16="http://schemas.microsoft.com/office/drawing/2014/main" id="{7C31A6C8-F555-A34D-B4F5-235A6E52EDA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6900"/>
            <a:ext cx="2566316" cy="731520"/>
          </a:xfrm>
          <a:prstGeom prst="rect">
            <a:avLst/>
          </a:prstGeom>
        </p:spPr>
      </p:pic>
    </p:spTree>
    <p:extLst>
      <p:ext uri="{BB962C8B-B14F-4D97-AF65-F5344CB8AC3E}">
        <p14:creationId xmlns:p14="http://schemas.microsoft.com/office/powerpoint/2010/main" val="2238451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p:cSld name="Title Slide – GYC">
    <p:spTree>
      <p:nvGrpSpPr>
        <p:cNvPr id="1" name=""/>
        <p:cNvGrpSpPr/>
        <p:nvPr/>
      </p:nvGrpSpPr>
      <p:grpSpPr>
        <a:xfrm>
          <a:off x="0" y="0"/>
          <a:ext cx="0" cy="0"/>
          <a:chOff x="0" y="0"/>
          <a:chExt cx="0" cy="0"/>
        </a:xfrm>
      </p:grpSpPr>
      <p:pic>
        <p:nvPicPr>
          <p:cNvPr id="7" name="Picture 6" descr="A picture containing indoor, wall, person, ceiling&#10;&#10;Description automatically generated">
            <a:extLst>
              <a:ext uri="{FF2B5EF4-FFF2-40B4-BE49-F238E27FC236}">
                <a16:creationId xmlns:a16="http://schemas.microsoft.com/office/drawing/2014/main" id="{927D1077-EFE8-8141-9858-90D5C656893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323737"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4"/>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3">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126"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3">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3999"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1999"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12" name="Picture 11" descr="A green sign with white text&#10;&#10;Description automatically generated with medium confidence">
            <a:extLst>
              <a:ext uri="{FF2B5EF4-FFF2-40B4-BE49-F238E27FC236}">
                <a16:creationId xmlns:a16="http://schemas.microsoft.com/office/drawing/2014/main" id="{4BB36CE3-E625-1740-B445-B538AAB7275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5" y="594360"/>
            <a:ext cx="2134599" cy="731520"/>
          </a:xfrm>
          <a:prstGeom prst="rect">
            <a:avLst/>
          </a:prstGeom>
        </p:spPr>
      </p:pic>
    </p:spTree>
    <p:extLst>
      <p:ext uri="{BB962C8B-B14F-4D97-AF65-F5344CB8AC3E}">
        <p14:creationId xmlns:p14="http://schemas.microsoft.com/office/powerpoint/2010/main" val="744383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p:cSld name="Title Slide – GYC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699" y="-1"/>
            <a:ext cx="12193525" cy="6858001"/>
          </a:xfrm>
          <a:prstGeom prst="rect">
            <a:avLst/>
          </a:prstGeom>
          <a:solidFill>
            <a:schemeClr val="accent3">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4"/>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3">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126"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3">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3999"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1999"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26" name="Picture 25" descr="A white sign with black text&#10;&#10;Description automatically generated with low confidence">
            <a:extLst>
              <a:ext uri="{FF2B5EF4-FFF2-40B4-BE49-F238E27FC236}">
                <a16:creationId xmlns:a16="http://schemas.microsoft.com/office/drawing/2014/main" id="{EA23A71E-40C4-D84E-9EA8-926F6B50BA7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2" y="594360"/>
            <a:ext cx="2134600" cy="731520"/>
          </a:xfrm>
          <a:prstGeom prst="rect">
            <a:avLst/>
          </a:prstGeom>
        </p:spPr>
      </p:pic>
    </p:spTree>
    <p:extLst>
      <p:ext uri="{BB962C8B-B14F-4D97-AF65-F5344CB8AC3E}">
        <p14:creationId xmlns:p14="http://schemas.microsoft.com/office/powerpoint/2010/main" val="2306236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p:cSld name="Title Slide – LYB">
    <p:spTree>
      <p:nvGrpSpPr>
        <p:cNvPr id="1" name=""/>
        <p:cNvGrpSpPr/>
        <p:nvPr/>
      </p:nvGrpSpPr>
      <p:grpSpPr>
        <a:xfrm>
          <a:off x="0" y="0"/>
          <a:ext cx="0" cy="0"/>
          <a:chOff x="0" y="0"/>
          <a:chExt cx="0" cy="0"/>
        </a:xfrm>
      </p:grpSpPr>
      <p:pic>
        <p:nvPicPr>
          <p:cNvPr id="9" name="Picture 8" descr="A picture containing person, person, indoor&#10;&#10;Description automatically generated">
            <a:extLst>
              <a:ext uri="{FF2B5EF4-FFF2-40B4-BE49-F238E27FC236}">
                <a16:creationId xmlns:a16="http://schemas.microsoft.com/office/drawing/2014/main" id="{56802649-33BB-C74B-A2E6-85163F6E9AE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4"/>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6">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126"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6">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3999"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1999"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4" name="Picture 3" descr="Icon&#10;&#10;Description automatically generated with medium confidence">
            <a:extLst>
              <a:ext uri="{FF2B5EF4-FFF2-40B4-BE49-F238E27FC236}">
                <a16:creationId xmlns:a16="http://schemas.microsoft.com/office/drawing/2014/main" id="{26F561E7-FE00-1A4E-8192-4F9B5628B33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4" y="594360"/>
            <a:ext cx="1846788" cy="731520"/>
          </a:xfrm>
          <a:prstGeom prst="rect">
            <a:avLst/>
          </a:prstGeom>
        </p:spPr>
      </p:pic>
    </p:spTree>
    <p:extLst>
      <p:ext uri="{BB962C8B-B14F-4D97-AF65-F5344CB8AC3E}">
        <p14:creationId xmlns:p14="http://schemas.microsoft.com/office/powerpoint/2010/main" val="3679111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p:cSld name="Title Slide – LYB_2">
    <p:spTree>
      <p:nvGrpSpPr>
        <p:cNvPr id="1" name=""/>
        <p:cNvGrpSpPr/>
        <p:nvPr/>
      </p:nvGrpSpPr>
      <p:grpSpPr>
        <a:xfrm>
          <a:off x="0" y="0"/>
          <a:ext cx="0" cy="0"/>
          <a:chOff x="0" y="0"/>
          <a:chExt cx="0" cy="0"/>
        </a:xfrm>
      </p:grpSpPr>
      <p:pic>
        <p:nvPicPr>
          <p:cNvPr id="5" name="Picture 4" descr="A person pushing a skateboard&#10;&#10;Description automatically generated with low confidence">
            <a:extLst>
              <a:ext uri="{FF2B5EF4-FFF2-40B4-BE49-F238E27FC236}">
                <a16:creationId xmlns:a16="http://schemas.microsoft.com/office/drawing/2014/main" id="{8ED7F75E-26E6-7447-9A10-2775F761E2D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88826"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4"/>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6">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126"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6">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3999"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1999"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4" name="Picture 3" descr="Icon&#10;&#10;Description automatically generated with medium confidence">
            <a:extLst>
              <a:ext uri="{FF2B5EF4-FFF2-40B4-BE49-F238E27FC236}">
                <a16:creationId xmlns:a16="http://schemas.microsoft.com/office/drawing/2014/main" id="{26F561E7-FE00-1A4E-8192-4F9B5628B33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4" y="594360"/>
            <a:ext cx="1846788" cy="731520"/>
          </a:xfrm>
          <a:prstGeom prst="rect">
            <a:avLst/>
          </a:prstGeom>
        </p:spPr>
      </p:pic>
    </p:spTree>
    <p:extLst>
      <p:ext uri="{BB962C8B-B14F-4D97-AF65-F5344CB8AC3E}">
        <p14:creationId xmlns:p14="http://schemas.microsoft.com/office/powerpoint/2010/main" val="3380925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p:cSld name="Title Slide – LYB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699" y="-1"/>
            <a:ext cx="12193525" cy="6858001"/>
          </a:xfrm>
          <a:prstGeom prst="rect">
            <a:avLst/>
          </a:prstGeom>
          <a:solidFill>
            <a:schemeClr val="accent6">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4"/>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6">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126"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6">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3999"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1999"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25" name="Picture 24" descr="A picture containing text&#10;&#10;Description automatically generated">
            <a:extLst>
              <a:ext uri="{FF2B5EF4-FFF2-40B4-BE49-F238E27FC236}">
                <a16:creationId xmlns:a16="http://schemas.microsoft.com/office/drawing/2014/main" id="{A8504CE1-3847-A746-9F50-1310B3B122C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4360"/>
            <a:ext cx="1955800" cy="774700"/>
          </a:xfrm>
          <a:prstGeom prst="rect">
            <a:avLst/>
          </a:prstGeom>
        </p:spPr>
      </p:pic>
    </p:spTree>
    <p:extLst>
      <p:ext uri="{BB962C8B-B14F-4D97-AF65-F5344CB8AC3E}">
        <p14:creationId xmlns:p14="http://schemas.microsoft.com/office/powerpoint/2010/main" val="2374713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p:cSld name="Title Slide – YHRC">
    <p:spTree>
      <p:nvGrpSpPr>
        <p:cNvPr id="1" name=""/>
        <p:cNvGrpSpPr/>
        <p:nvPr/>
      </p:nvGrpSpPr>
      <p:grpSpPr>
        <a:xfrm>
          <a:off x="0" y="0"/>
          <a:ext cx="0" cy="0"/>
          <a:chOff x="0" y="0"/>
          <a:chExt cx="0" cy="0"/>
        </a:xfrm>
      </p:grpSpPr>
      <p:pic>
        <p:nvPicPr>
          <p:cNvPr id="6" name="Picture 5" descr="A group of people walking through a building&#10;&#10;Description automatically generated with low confidence">
            <a:extLst>
              <a:ext uri="{FF2B5EF4-FFF2-40B4-BE49-F238E27FC236}">
                <a16:creationId xmlns:a16="http://schemas.microsoft.com/office/drawing/2014/main" id="{2D68DA21-F94D-244F-ADCE-80E42B0614C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4"/>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5">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126"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5">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3999"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1999"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28" name="Picture 27" descr="A blue sign with white text&#10;&#10;Description automatically generated with medium confidence">
            <a:extLst>
              <a:ext uri="{FF2B5EF4-FFF2-40B4-BE49-F238E27FC236}">
                <a16:creationId xmlns:a16="http://schemas.microsoft.com/office/drawing/2014/main" id="{461F0B6F-37FD-E44C-9670-7CF89055F69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4" y="596900"/>
            <a:ext cx="2242529" cy="731520"/>
          </a:xfrm>
          <a:prstGeom prst="rect">
            <a:avLst/>
          </a:prstGeom>
        </p:spPr>
      </p:pic>
    </p:spTree>
    <p:extLst>
      <p:ext uri="{BB962C8B-B14F-4D97-AF65-F5344CB8AC3E}">
        <p14:creationId xmlns:p14="http://schemas.microsoft.com/office/powerpoint/2010/main" val="1775318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p:cSld name="Title Slide – YHRC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699" y="-1"/>
            <a:ext cx="12193525" cy="6858001"/>
          </a:xfrm>
          <a:prstGeom prst="rect">
            <a:avLst/>
          </a:prstGeom>
          <a:solidFill>
            <a:schemeClr val="accent5">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4"/>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5">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126"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5">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3999"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1999"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6" name="Picture 5" descr="A picture containing text&#10;&#10;Description automatically generated">
            <a:extLst>
              <a:ext uri="{FF2B5EF4-FFF2-40B4-BE49-F238E27FC236}">
                <a16:creationId xmlns:a16="http://schemas.microsoft.com/office/drawing/2014/main" id="{C19588EC-1CD6-564C-B9AE-C22175BFD08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4" y="594360"/>
            <a:ext cx="2242529" cy="731520"/>
          </a:xfrm>
          <a:prstGeom prst="rect">
            <a:avLst/>
          </a:prstGeom>
        </p:spPr>
      </p:pic>
    </p:spTree>
    <p:extLst>
      <p:ext uri="{BB962C8B-B14F-4D97-AF65-F5344CB8AC3E}">
        <p14:creationId xmlns:p14="http://schemas.microsoft.com/office/powerpoint/2010/main" val="3291154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p:cSld name="Title Slide – YTP">
    <p:spTree>
      <p:nvGrpSpPr>
        <p:cNvPr id="1" name=""/>
        <p:cNvGrpSpPr/>
        <p:nvPr/>
      </p:nvGrpSpPr>
      <p:grpSpPr>
        <a:xfrm>
          <a:off x="0" y="0"/>
          <a:ext cx="0" cy="0"/>
          <a:chOff x="0" y="0"/>
          <a:chExt cx="0" cy="0"/>
        </a:xfrm>
      </p:grpSpPr>
      <p:pic>
        <p:nvPicPr>
          <p:cNvPr id="4" name="Picture 3" descr="A picture containing indoor, person, preparing, working&#10;&#10;Description automatically generated">
            <a:extLst>
              <a:ext uri="{FF2B5EF4-FFF2-40B4-BE49-F238E27FC236}">
                <a16:creationId xmlns:a16="http://schemas.microsoft.com/office/drawing/2014/main" id="{7C92F33F-D8D6-2C4D-A389-65B337BB33D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4"/>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D22630">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126"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4">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3999"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1999"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7" name="Picture 6" descr="A red sign with white text&#10;&#10;Description automatically generated with medium confidence">
            <a:extLst>
              <a:ext uri="{FF2B5EF4-FFF2-40B4-BE49-F238E27FC236}">
                <a16:creationId xmlns:a16="http://schemas.microsoft.com/office/drawing/2014/main" id="{2615EC1D-3157-4F45-9809-A37AA1EF83B8}"/>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3" y="596900"/>
            <a:ext cx="2566316" cy="731520"/>
          </a:xfrm>
          <a:prstGeom prst="rect">
            <a:avLst/>
          </a:prstGeom>
        </p:spPr>
      </p:pic>
    </p:spTree>
    <p:extLst>
      <p:ext uri="{BB962C8B-B14F-4D97-AF65-F5344CB8AC3E}">
        <p14:creationId xmlns:p14="http://schemas.microsoft.com/office/powerpoint/2010/main" val="609411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p:cSld name="Title Slide – YTP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699" y="-1"/>
            <a:ext cx="12193525" cy="6858001"/>
          </a:xfrm>
          <a:prstGeom prst="rect">
            <a:avLst/>
          </a:prstGeom>
          <a:solidFill>
            <a:srgbClr val="B72630"/>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4"/>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D22630">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126"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FFC2AC"/>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3999"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1999"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30" name="Picture 29" descr="A picture containing qr code&#10;&#10;Description automatically generated">
            <a:extLst>
              <a:ext uri="{FF2B5EF4-FFF2-40B4-BE49-F238E27FC236}">
                <a16:creationId xmlns:a16="http://schemas.microsoft.com/office/drawing/2014/main" id="{7C31A6C8-F555-A34D-B4F5-235A6E52EDA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6900"/>
            <a:ext cx="2566316" cy="731520"/>
          </a:xfrm>
          <a:prstGeom prst="rect">
            <a:avLst/>
          </a:prstGeom>
        </p:spPr>
      </p:pic>
    </p:spTree>
    <p:extLst>
      <p:ext uri="{BB962C8B-B14F-4D97-AF65-F5344CB8AC3E}">
        <p14:creationId xmlns:p14="http://schemas.microsoft.com/office/powerpoint/2010/main" val="1353197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Agenda 4 Topics">
    <p:spTree>
      <p:nvGrpSpPr>
        <p:cNvPr id="1" name=""/>
        <p:cNvGrpSpPr/>
        <p:nvPr/>
      </p:nvGrpSpPr>
      <p:grpSpPr>
        <a:xfrm>
          <a:off x="0" y="0"/>
          <a:ext cx="0" cy="0"/>
          <a:chOff x="0" y="0"/>
          <a:chExt cx="0" cy="0"/>
        </a:xfrm>
      </p:grpSpPr>
      <p:sp>
        <p:nvSpPr>
          <p:cNvPr id="27" name="Do not remove" hidden="1">
            <a:extLst>
              <a:ext uri="{FF2B5EF4-FFF2-40B4-BE49-F238E27FC236}">
                <a16:creationId xmlns:a16="http://schemas.microsoft.com/office/drawing/2014/main" id="{686887B7-29DB-4569-8207-57C9B0F1F7FA}"/>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pic>
        <p:nvPicPr>
          <p:cNvPr id="6" name="Picture 5" descr="Background pattern&#10;&#10;Description automatically generated">
            <a:extLst>
              <a:ext uri="{FF2B5EF4-FFF2-40B4-BE49-F238E27FC236}">
                <a16:creationId xmlns:a16="http://schemas.microsoft.com/office/drawing/2014/main" id="{092CC1BA-5927-4016-85C4-2298B9EFFE0D}"/>
              </a:ext>
            </a:extLst>
          </p:cNvPr>
          <p:cNvPicPr>
            <a:picLocks noChangeAspect="1"/>
          </p:cNvPicPr>
          <p:nvPr>
            <p:custDataLst>
              <p:tags r:id="rId2"/>
            </p:custDataLst>
          </p:nvPr>
        </p:nvPicPr>
        <p:blipFill rotWithShape="1">
          <a:blip r:embed="rId4" cstate="email">
            <a:extLst>
              <a:ext uri="{28A0092B-C50C-407E-A947-70E740481C1C}">
                <a14:useLocalDpi xmlns:a14="http://schemas.microsoft.com/office/drawing/2010/main"/>
              </a:ext>
            </a:extLst>
          </a:blip>
          <a:srcRect/>
          <a:stretch/>
        </p:blipFill>
        <p:spPr>
          <a:xfrm>
            <a:off x="1" y="895"/>
            <a:ext cx="12188825" cy="6399907"/>
          </a:xfrm>
          <a:prstGeom prst="rect">
            <a:avLst/>
          </a:prstGeom>
        </p:spPr>
      </p:pic>
      <p:sp>
        <p:nvSpPr>
          <p:cNvPr id="7" name="Rectangle 6">
            <a:extLst>
              <a:ext uri="{FF2B5EF4-FFF2-40B4-BE49-F238E27FC236}">
                <a16:creationId xmlns:a16="http://schemas.microsoft.com/office/drawing/2014/main" id="{1AA5D162-EF6C-48C1-819E-125B7F411D91}"/>
              </a:ext>
            </a:extLst>
          </p:cNvPr>
          <p:cNvSpPr/>
          <p:nvPr/>
        </p:nvSpPr>
        <p:spPr>
          <a:xfrm>
            <a:off x="1"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2"/>
            <a:ext cx="2185214" cy="646331"/>
          </a:xfrm>
          <a:prstGeom prst="rect">
            <a:avLst/>
          </a:prstGeom>
          <a:noFill/>
        </p:spPr>
        <p:txBody>
          <a:bodyPr wrap="none" rtlCol="0">
            <a:spAutoFit/>
          </a:bodyPr>
          <a:lstStyle/>
          <a:p>
            <a:pPr algn="ctr"/>
            <a:r>
              <a:rPr sz="3599" b="1">
                <a:solidFill>
                  <a:schemeClr val="bg1"/>
                </a:solidFill>
              </a:rPr>
              <a:t>AGENDA</a:t>
            </a:r>
          </a:p>
        </p:txBody>
      </p:sp>
      <p:sp>
        <p:nvSpPr>
          <p:cNvPr id="16" name="Title 1">
            <a:extLst>
              <a:ext uri="{FF2B5EF4-FFF2-40B4-BE49-F238E27FC236}">
                <a16:creationId xmlns:a16="http://schemas.microsoft.com/office/drawing/2014/main" id="{F44E8AFD-24FF-E545-AE69-EF3C4EEFE1D5}"/>
              </a:ext>
            </a:extLst>
          </p:cNvPr>
          <p:cNvSpPr>
            <a:spLocks noGrp="1"/>
          </p:cNvSpPr>
          <p:nvPr>
            <p:ph type="title"/>
          </p:nvPr>
        </p:nvSpPr>
        <p:spPr>
          <a:xfrm>
            <a:off x="380221" y="178814"/>
            <a:ext cx="11430000" cy="584775"/>
          </a:xfrm>
        </p:spPr>
        <p:txBody>
          <a:bodyPr/>
          <a:lstStyle/>
          <a:p>
            <a:r>
              <a:rPr lang="en-US"/>
              <a:t>Agenda</a:t>
            </a:r>
          </a:p>
        </p:txBody>
      </p:sp>
    </p:spTree>
    <p:extLst>
      <p:ext uri="{BB962C8B-B14F-4D97-AF65-F5344CB8AC3E}">
        <p14:creationId xmlns:p14="http://schemas.microsoft.com/office/powerpoint/2010/main" val="4158508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4 Topics">
    <p:spTree>
      <p:nvGrpSpPr>
        <p:cNvPr id="1" name=""/>
        <p:cNvGrpSpPr/>
        <p:nvPr/>
      </p:nvGrpSpPr>
      <p:grpSpPr>
        <a:xfrm>
          <a:off x="0" y="0"/>
          <a:ext cx="0" cy="0"/>
          <a:chOff x="0" y="0"/>
          <a:chExt cx="0" cy="0"/>
        </a:xfrm>
      </p:grpSpPr>
      <p:sp>
        <p:nvSpPr>
          <p:cNvPr id="27" name="Do not remove" hidden="1">
            <a:extLst>
              <a:ext uri="{FF2B5EF4-FFF2-40B4-BE49-F238E27FC236}">
                <a16:creationId xmlns:a16="http://schemas.microsoft.com/office/drawing/2014/main" id="{686887B7-29DB-4569-8207-57C9B0F1F7FA}"/>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pic>
        <p:nvPicPr>
          <p:cNvPr id="6" name="Picture 5" descr="Background pattern&#10;&#10;Description automatically generated">
            <a:extLst>
              <a:ext uri="{FF2B5EF4-FFF2-40B4-BE49-F238E27FC236}">
                <a16:creationId xmlns:a16="http://schemas.microsoft.com/office/drawing/2014/main" id="{092CC1BA-5927-4016-85C4-2298B9EFFE0D}"/>
              </a:ext>
            </a:extLst>
          </p:cNvPr>
          <p:cNvPicPr>
            <a:picLocks noChangeAspect="1"/>
          </p:cNvPicPr>
          <p:nvPr>
            <p:custDataLst>
              <p:tags r:id="rId2"/>
            </p:custDataLst>
          </p:nvPr>
        </p:nvPicPr>
        <p:blipFill rotWithShape="1">
          <a:blip r:embed="rId4" cstate="email">
            <a:extLst>
              <a:ext uri="{28A0092B-C50C-407E-A947-70E740481C1C}">
                <a14:useLocalDpi xmlns:a14="http://schemas.microsoft.com/office/drawing/2010/main"/>
              </a:ext>
            </a:extLst>
          </a:blip>
          <a:srcRect/>
          <a:stretch/>
        </p:blipFill>
        <p:spPr>
          <a:xfrm>
            <a:off x="0" y="893"/>
            <a:ext cx="12188825" cy="6399907"/>
          </a:xfrm>
          <a:prstGeom prst="rect">
            <a:avLst/>
          </a:prstGeom>
        </p:spPr>
      </p:pic>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sp>
        <p:nvSpPr>
          <p:cNvPr id="16" name="Title 1">
            <a:extLst>
              <a:ext uri="{FF2B5EF4-FFF2-40B4-BE49-F238E27FC236}">
                <a16:creationId xmlns:a16="http://schemas.microsoft.com/office/drawing/2014/main" id="{F44E8AFD-24FF-E545-AE69-EF3C4EEFE1D5}"/>
              </a:ext>
            </a:extLst>
          </p:cNvPr>
          <p:cNvSpPr>
            <a:spLocks noGrp="1"/>
          </p:cNvSpPr>
          <p:nvPr>
            <p:ph type="title"/>
          </p:nvPr>
        </p:nvSpPr>
        <p:spPr>
          <a:xfrm>
            <a:off x="380221" y="178814"/>
            <a:ext cx="11430000" cy="584775"/>
          </a:xfrm>
        </p:spPr>
        <p:txBody>
          <a:bodyPr/>
          <a:lstStyle/>
          <a:p>
            <a:r>
              <a:rPr lang="en-US"/>
              <a:t>Agenda</a:t>
            </a:r>
          </a:p>
        </p:txBody>
      </p:sp>
    </p:spTree>
    <p:extLst>
      <p:ext uri="{BB962C8B-B14F-4D97-AF65-F5344CB8AC3E}">
        <p14:creationId xmlns:p14="http://schemas.microsoft.com/office/powerpoint/2010/main" val="610502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Agenda 5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042F29AC-86EC-4704-B669-E6A697DD9FDA}"/>
              </a:ext>
            </a:extLst>
          </p:cNvPr>
          <p:cNvPicPr>
            <a:picLocks noChangeAspect="1"/>
          </p:cNvPicPr>
          <p:nvPr>
            <p:custDataLst>
              <p:tags r:id="rId1"/>
            </p:custDataLst>
          </p:nvPr>
        </p:nvPicPr>
        <p:blipFill rotWithShape="1">
          <a:blip r:embed="rId4" cstate="email">
            <a:extLst>
              <a:ext uri="{28A0092B-C50C-407E-A947-70E740481C1C}">
                <a14:useLocalDpi xmlns:a14="http://schemas.microsoft.com/office/drawing/2010/main"/>
              </a:ext>
            </a:extLst>
          </a:blip>
          <a:srcRect/>
          <a:stretch/>
        </p:blipFill>
        <p:spPr>
          <a:xfrm>
            <a:off x="1" y="895"/>
            <a:ext cx="12188825" cy="6399907"/>
          </a:xfrm>
          <a:prstGeom prst="rect">
            <a:avLst/>
          </a:prstGeom>
        </p:spPr>
      </p:pic>
      <p:sp>
        <p:nvSpPr>
          <p:cNvPr id="2" name="Do not remove" hidden="1">
            <a:extLst>
              <a:ext uri="{FF2B5EF4-FFF2-40B4-BE49-F238E27FC236}">
                <a16:creationId xmlns:a16="http://schemas.microsoft.com/office/drawing/2014/main" id="{F6E76899-612A-4B0D-AD9B-1D8ABB571B54}"/>
              </a:ext>
            </a:extLst>
          </p:cNvPr>
          <p:cNvSpPr/>
          <p:nvPr>
            <p:custDataLst>
              <p:tags r:id="rId2"/>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grpSp>
        <p:nvGrpSpPr>
          <p:cNvPr id="9" name="Group 8">
            <a:extLst>
              <a:ext uri="{FF2B5EF4-FFF2-40B4-BE49-F238E27FC236}">
                <a16:creationId xmlns:a16="http://schemas.microsoft.com/office/drawing/2014/main" id="{8674CF12-2D38-43A2-A259-F9D64CBE16C3}"/>
              </a:ext>
            </a:extLst>
          </p:cNvPr>
          <p:cNvGrpSpPr/>
          <p:nvPr/>
        </p:nvGrpSpPr>
        <p:grpSpPr>
          <a:xfrm>
            <a:off x="1" y="-1"/>
            <a:ext cx="12188825" cy="6261101"/>
            <a:chOff x="0" y="-1"/>
            <a:chExt cx="12188825" cy="6261101"/>
          </a:xfrm>
        </p:grpSpPr>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grpSp>
          <p:nvGrpSpPr>
            <p:cNvPr id="8" name="Group 7">
              <a:extLst>
                <a:ext uri="{FF2B5EF4-FFF2-40B4-BE49-F238E27FC236}">
                  <a16:creationId xmlns:a16="http://schemas.microsoft.com/office/drawing/2014/main" id="{87EED7AA-48EB-45B7-9103-BFDDB43DD0AF}"/>
                </a:ext>
              </a:extLst>
            </p:cNvPr>
            <p:cNvGrpSpPr/>
            <p:nvPr/>
          </p:nvGrpSpPr>
          <p:grpSpPr>
            <a:xfrm>
              <a:off x="379413" y="-1"/>
              <a:ext cx="993420" cy="4420109"/>
              <a:chOff x="379413" y="-1"/>
              <a:chExt cx="993420" cy="4420109"/>
            </a:xfrm>
          </p:grpSpPr>
          <p:sp>
            <p:nvSpPr>
              <p:cNvPr id="11" name="Freeform: Shape 10">
                <a:extLst>
                  <a:ext uri="{FF2B5EF4-FFF2-40B4-BE49-F238E27FC236}">
                    <a16:creationId xmlns:a16="http://schemas.microsoft.com/office/drawing/2014/main" id="{728F9B83-71B0-489E-922C-57ABA64063D2}"/>
                  </a:ext>
                </a:extLst>
              </p:cNvPr>
              <p:cNvSpPr/>
              <p:nvPr/>
            </p:nvSpPr>
            <p:spPr>
              <a:xfrm>
                <a:off x="379413" y="-1"/>
                <a:ext cx="993420" cy="4420109"/>
              </a:xfrm>
              <a:custGeom>
                <a:avLst/>
                <a:gdLst>
                  <a:gd name="connsiteX0" fmla="*/ 0 w 993420"/>
                  <a:gd name="connsiteY0" fmla="*/ 0 h 4420109"/>
                  <a:gd name="connsiteX1" fmla="*/ 993420 w 993420"/>
                  <a:gd name="connsiteY1" fmla="*/ 0 h 4420109"/>
                  <a:gd name="connsiteX2" fmla="*/ 993420 w 993420"/>
                  <a:gd name="connsiteY2" fmla="*/ 3846557 h 4420109"/>
                  <a:gd name="connsiteX3" fmla="*/ 0 w 993420"/>
                  <a:gd name="connsiteY3" fmla="*/ 4420109 h 4420109"/>
                </a:gdLst>
                <a:ahLst/>
                <a:cxnLst>
                  <a:cxn ang="0">
                    <a:pos x="connsiteX0" y="connsiteY0"/>
                  </a:cxn>
                  <a:cxn ang="0">
                    <a:pos x="connsiteX1" y="connsiteY1"/>
                  </a:cxn>
                  <a:cxn ang="0">
                    <a:pos x="connsiteX2" y="connsiteY2"/>
                  </a:cxn>
                  <a:cxn ang="0">
                    <a:pos x="connsiteX3" y="connsiteY3"/>
                  </a:cxn>
                </a:cxnLst>
                <a:rect l="l" t="t" r="r" b="b"/>
                <a:pathLst>
                  <a:path w="993420" h="4420109">
                    <a:moveTo>
                      <a:pt x="0" y="0"/>
                    </a:moveTo>
                    <a:lnTo>
                      <a:pt x="993420" y="0"/>
                    </a:lnTo>
                    <a:lnTo>
                      <a:pt x="993420" y="3846557"/>
                    </a:lnTo>
                    <a:lnTo>
                      <a:pt x="0" y="4420109"/>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sz="1799">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599" b="1">
                    <a:solidFill>
                      <a:schemeClr val="bg1"/>
                    </a:solidFill>
                  </a:rPr>
                  <a:t>AGENDA</a:t>
                </a:r>
              </a:p>
            </p:txBody>
          </p:sp>
        </p:grpSp>
      </p:grpSp>
      <p:sp>
        <p:nvSpPr>
          <p:cNvPr id="23" name="Text Placeholder 22">
            <a:extLst>
              <a:ext uri="{FF2B5EF4-FFF2-40B4-BE49-F238E27FC236}">
                <a16:creationId xmlns:a16="http://schemas.microsoft.com/office/drawing/2014/main" id="{CFA86FAC-612F-4943-A88A-0E35E8437F41}"/>
              </a:ext>
            </a:extLst>
          </p:cNvPr>
          <p:cNvSpPr>
            <a:spLocks noGrp="1"/>
          </p:cNvSpPr>
          <p:nvPr>
            <p:ph type="body" sz="quarter" idx="13" hasCustomPrompt="1"/>
          </p:nvPr>
        </p:nvSpPr>
        <p:spPr>
          <a:xfrm>
            <a:off x="2387065" y="596900"/>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2999"/>
            </a:lvl1pPr>
            <a:lvl2pPr marL="0" indent="0">
              <a:spcBef>
                <a:spcPts val="0"/>
              </a:spcBef>
              <a:buNone/>
              <a:defRPr sz="2999"/>
            </a:lvl2pPr>
            <a:lvl3pPr marL="0" indent="0">
              <a:spcBef>
                <a:spcPts val="0"/>
              </a:spcBef>
              <a:buNone/>
              <a:defRPr sz="2999"/>
            </a:lvl3pPr>
            <a:lvl4pPr marL="0" indent="0">
              <a:spcBef>
                <a:spcPts val="0"/>
              </a:spcBef>
              <a:buNone/>
              <a:defRPr sz="2999"/>
            </a:lvl4pPr>
            <a:lvl5pPr marL="0" indent="0">
              <a:spcBef>
                <a:spcPts val="0"/>
              </a:spcBef>
              <a:buNone/>
              <a:defRPr sz="2999"/>
            </a:lvl5pPr>
            <a:lvl6pPr marL="0" indent="0">
              <a:spcBef>
                <a:spcPts val="0"/>
              </a:spcBef>
              <a:buNone/>
              <a:defRPr sz="2999"/>
            </a:lvl6pPr>
            <a:lvl7pPr marL="0" indent="0">
              <a:spcBef>
                <a:spcPts val="0"/>
              </a:spcBef>
              <a:buNone/>
              <a:defRPr sz="2999"/>
            </a:lvl7pPr>
            <a:lvl8pPr marL="0" indent="0">
              <a:spcBef>
                <a:spcPts val="0"/>
              </a:spcBef>
              <a:buNone/>
              <a:defRPr sz="2999"/>
            </a:lvl8pPr>
            <a:lvl9pPr marL="0" indent="0">
              <a:spcBef>
                <a:spcPts val="0"/>
              </a:spcBef>
              <a:buNone/>
              <a:defRPr sz="2999"/>
            </a:lvl9pPr>
          </a:lstStyle>
          <a:p>
            <a:pPr lvl="0"/>
            <a:r>
              <a:t>Agenda topic 1</a:t>
            </a:r>
          </a:p>
        </p:txBody>
      </p:sp>
      <p:sp>
        <p:nvSpPr>
          <p:cNvPr id="24" name="Text Placeholder 22">
            <a:extLst>
              <a:ext uri="{FF2B5EF4-FFF2-40B4-BE49-F238E27FC236}">
                <a16:creationId xmlns:a16="http://schemas.microsoft.com/office/drawing/2014/main" id="{D7B9F146-4145-457E-99E5-06CC6C3CE71B}"/>
              </a:ext>
            </a:extLst>
          </p:cNvPr>
          <p:cNvSpPr>
            <a:spLocks noGrp="1"/>
          </p:cNvSpPr>
          <p:nvPr>
            <p:ph type="body" sz="quarter" idx="14" hasCustomPrompt="1"/>
          </p:nvPr>
        </p:nvSpPr>
        <p:spPr>
          <a:xfrm>
            <a:off x="2387064" y="1665666"/>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2999"/>
            </a:lvl1pPr>
            <a:lvl2pPr marL="0" indent="0">
              <a:spcBef>
                <a:spcPts val="0"/>
              </a:spcBef>
              <a:buNone/>
              <a:defRPr sz="2999"/>
            </a:lvl2pPr>
            <a:lvl3pPr marL="0" indent="0">
              <a:spcBef>
                <a:spcPts val="0"/>
              </a:spcBef>
              <a:buNone/>
              <a:defRPr sz="2999"/>
            </a:lvl3pPr>
            <a:lvl4pPr marL="0" indent="0">
              <a:spcBef>
                <a:spcPts val="0"/>
              </a:spcBef>
              <a:buNone/>
              <a:defRPr sz="2999"/>
            </a:lvl4pPr>
            <a:lvl5pPr marL="0" indent="0">
              <a:spcBef>
                <a:spcPts val="0"/>
              </a:spcBef>
              <a:buNone/>
              <a:defRPr sz="2999"/>
            </a:lvl5pPr>
            <a:lvl6pPr marL="0" indent="0">
              <a:spcBef>
                <a:spcPts val="0"/>
              </a:spcBef>
              <a:buNone/>
              <a:defRPr sz="2999"/>
            </a:lvl6pPr>
            <a:lvl7pPr marL="0" indent="0">
              <a:spcBef>
                <a:spcPts val="0"/>
              </a:spcBef>
              <a:buNone/>
              <a:defRPr sz="2999"/>
            </a:lvl7pPr>
            <a:lvl8pPr marL="0" indent="0">
              <a:spcBef>
                <a:spcPts val="0"/>
              </a:spcBef>
              <a:buNone/>
              <a:defRPr sz="2999"/>
            </a:lvl8pPr>
            <a:lvl9pPr marL="0" indent="0">
              <a:spcBef>
                <a:spcPts val="0"/>
              </a:spcBef>
              <a:buNone/>
              <a:defRPr sz="2999"/>
            </a:lvl9pPr>
          </a:lstStyle>
          <a:p>
            <a:pPr lvl="0"/>
            <a:r>
              <a:t>Agenda topic 2</a:t>
            </a:r>
          </a:p>
        </p:txBody>
      </p:sp>
      <p:sp>
        <p:nvSpPr>
          <p:cNvPr id="25" name="Text Placeholder 22">
            <a:extLst>
              <a:ext uri="{FF2B5EF4-FFF2-40B4-BE49-F238E27FC236}">
                <a16:creationId xmlns:a16="http://schemas.microsoft.com/office/drawing/2014/main" id="{817F384E-11C4-460C-9051-3022F27CAF31}"/>
              </a:ext>
            </a:extLst>
          </p:cNvPr>
          <p:cNvSpPr>
            <a:spLocks noGrp="1"/>
          </p:cNvSpPr>
          <p:nvPr>
            <p:ph type="body" sz="quarter" idx="15" hasCustomPrompt="1"/>
          </p:nvPr>
        </p:nvSpPr>
        <p:spPr>
          <a:xfrm>
            <a:off x="2387064" y="2734432"/>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2999"/>
            </a:lvl1pPr>
            <a:lvl2pPr marL="0" indent="0">
              <a:spcBef>
                <a:spcPts val="0"/>
              </a:spcBef>
              <a:buNone/>
              <a:defRPr sz="2999"/>
            </a:lvl2pPr>
            <a:lvl3pPr marL="0" indent="0">
              <a:spcBef>
                <a:spcPts val="0"/>
              </a:spcBef>
              <a:buNone/>
              <a:defRPr sz="2999"/>
            </a:lvl3pPr>
            <a:lvl4pPr marL="0" indent="0">
              <a:spcBef>
                <a:spcPts val="0"/>
              </a:spcBef>
              <a:buNone/>
              <a:defRPr sz="2999"/>
            </a:lvl4pPr>
            <a:lvl5pPr marL="0" indent="0">
              <a:spcBef>
                <a:spcPts val="0"/>
              </a:spcBef>
              <a:buNone/>
              <a:defRPr sz="2999"/>
            </a:lvl5pPr>
            <a:lvl6pPr marL="0" indent="0">
              <a:spcBef>
                <a:spcPts val="0"/>
              </a:spcBef>
              <a:buNone/>
              <a:defRPr sz="2999"/>
            </a:lvl6pPr>
            <a:lvl7pPr marL="0" indent="0">
              <a:spcBef>
                <a:spcPts val="0"/>
              </a:spcBef>
              <a:buNone/>
              <a:defRPr sz="2999"/>
            </a:lvl7pPr>
            <a:lvl8pPr marL="0" indent="0">
              <a:spcBef>
                <a:spcPts val="0"/>
              </a:spcBef>
              <a:buNone/>
              <a:defRPr sz="2999"/>
            </a:lvl8pPr>
            <a:lvl9pPr marL="0" indent="0">
              <a:spcBef>
                <a:spcPts val="0"/>
              </a:spcBef>
              <a:buNone/>
              <a:defRPr sz="2999"/>
            </a:lvl9pPr>
          </a:lstStyle>
          <a:p>
            <a:pPr lvl="0"/>
            <a:r>
              <a:t>Agenda topic 3</a:t>
            </a:r>
          </a:p>
        </p:txBody>
      </p:sp>
      <p:sp>
        <p:nvSpPr>
          <p:cNvPr id="26" name="Text Placeholder 22">
            <a:extLst>
              <a:ext uri="{FF2B5EF4-FFF2-40B4-BE49-F238E27FC236}">
                <a16:creationId xmlns:a16="http://schemas.microsoft.com/office/drawing/2014/main" id="{D0B3D9C1-AA19-4BAF-9DBC-9422CE635BAB}"/>
              </a:ext>
            </a:extLst>
          </p:cNvPr>
          <p:cNvSpPr>
            <a:spLocks noGrp="1"/>
          </p:cNvSpPr>
          <p:nvPr>
            <p:ph type="body" sz="quarter" idx="16" hasCustomPrompt="1"/>
          </p:nvPr>
        </p:nvSpPr>
        <p:spPr>
          <a:xfrm>
            <a:off x="2387064" y="3803198"/>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2999"/>
            </a:lvl1pPr>
            <a:lvl2pPr marL="0" indent="0">
              <a:spcBef>
                <a:spcPts val="0"/>
              </a:spcBef>
              <a:buNone/>
              <a:defRPr sz="2999"/>
            </a:lvl2pPr>
            <a:lvl3pPr marL="0" indent="0">
              <a:spcBef>
                <a:spcPts val="0"/>
              </a:spcBef>
              <a:buNone/>
              <a:defRPr sz="2999"/>
            </a:lvl3pPr>
            <a:lvl4pPr marL="0" indent="0">
              <a:spcBef>
                <a:spcPts val="0"/>
              </a:spcBef>
              <a:buNone/>
              <a:defRPr sz="2999"/>
            </a:lvl4pPr>
            <a:lvl5pPr marL="0" indent="0">
              <a:spcBef>
                <a:spcPts val="0"/>
              </a:spcBef>
              <a:buNone/>
              <a:defRPr sz="2999"/>
            </a:lvl5pPr>
            <a:lvl6pPr marL="0" indent="0">
              <a:spcBef>
                <a:spcPts val="0"/>
              </a:spcBef>
              <a:buNone/>
              <a:defRPr sz="2999"/>
            </a:lvl6pPr>
            <a:lvl7pPr marL="0" indent="0">
              <a:spcBef>
                <a:spcPts val="0"/>
              </a:spcBef>
              <a:buNone/>
              <a:defRPr sz="2999"/>
            </a:lvl7pPr>
            <a:lvl8pPr marL="0" indent="0">
              <a:spcBef>
                <a:spcPts val="0"/>
              </a:spcBef>
              <a:buNone/>
              <a:defRPr sz="2999"/>
            </a:lvl8pPr>
            <a:lvl9pPr marL="0" indent="0">
              <a:spcBef>
                <a:spcPts val="0"/>
              </a:spcBef>
              <a:buNone/>
              <a:defRPr sz="2999"/>
            </a:lvl9pPr>
          </a:lstStyle>
          <a:p>
            <a:pPr lvl="0"/>
            <a:r>
              <a:t>Agenda topic 4</a:t>
            </a:r>
          </a:p>
        </p:txBody>
      </p:sp>
      <p:sp>
        <p:nvSpPr>
          <p:cNvPr id="16" name="Text Placeholder 22">
            <a:extLst>
              <a:ext uri="{FF2B5EF4-FFF2-40B4-BE49-F238E27FC236}">
                <a16:creationId xmlns:a16="http://schemas.microsoft.com/office/drawing/2014/main" id="{3E7D5B9D-BB3A-4488-B27E-A88BACB803D0}"/>
              </a:ext>
            </a:extLst>
          </p:cNvPr>
          <p:cNvSpPr>
            <a:spLocks noGrp="1"/>
          </p:cNvSpPr>
          <p:nvPr>
            <p:ph type="body" sz="quarter" idx="17" hasCustomPrompt="1"/>
          </p:nvPr>
        </p:nvSpPr>
        <p:spPr>
          <a:xfrm>
            <a:off x="2387064" y="4871965"/>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2999"/>
            </a:lvl1pPr>
            <a:lvl2pPr marL="0" indent="0">
              <a:spcBef>
                <a:spcPts val="0"/>
              </a:spcBef>
              <a:buNone/>
              <a:defRPr sz="2999"/>
            </a:lvl2pPr>
            <a:lvl3pPr marL="0" indent="0">
              <a:spcBef>
                <a:spcPts val="0"/>
              </a:spcBef>
              <a:buNone/>
              <a:defRPr sz="2999"/>
            </a:lvl3pPr>
            <a:lvl4pPr marL="0" indent="0">
              <a:spcBef>
                <a:spcPts val="0"/>
              </a:spcBef>
              <a:buNone/>
              <a:defRPr sz="2999"/>
            </a:lvl4pPr>
            <a:lvl5pPr marL="0" indent="0">
              <a:spcBef>
                <a:spcPts val="0"/>
              </a:spcBef>
              <a:buNone/>
              <a:defRPr sz="2999"/>
            </a:lvl5pPr>
            <a:lvl6pPr marL="0" indent="0">
              <a:spcBef>
                <a:spcPts val="0"/>
              </a:spcBef>
              <a:buNone/>
              <a:defRPr sz="2999"/>
            </a:lvl6pPr>
            <a:lvl7pPr marL="0" indent="0">
              <a:spcBef>
                <a:spcPts val="0"/>
              </a:spcBef>
              <a:buNone/>
              <a:defRPr sz="2999"/>
            </a:lvl7pPr>
            <a:lvl8pPr marL="0" indent="0">
              <a:spcBef>
                <a:spcPts val="0"/>
              </a:spcBef>
              <a:buNone/>
              <a:defRPr sz="2999"/>
            </a:lvl8pPr>
            <a:lvl9pPr marL="0" indent="0">
              <a:spcBef>
                <a:spcPts val="0"/>
              </a:spcBef>
              <a:buNone/>
              <a:defRPr sz="2999"/>
            </a:lvl9pPr>
          </a:lstStyle>
          <a:p>
            <a:pPr lvl="0"/>
            <a:r>
              <a:t>Agenda topic 5</a:t>
            </a:r>
          </a:p>
        </p:txBody>
      </p:sp>
    </p:spTree>
    <p:extLst>
      <p:ext uri="{BB962C8B-B14F-4D97-AF65-F5344CB8AC3E}">
        <p14:creationId xmlns:p14="http://schemas.microsoft.com/office/powerpoint/2010/main" val="3664185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Agenda 6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F6CCDC1A-9748-4794-8DC7-1B3B438C947B}"/>
              </a:ext>
            </a:extLst>
          </p:cNvPr>
          <p:cNvPicPr>
            <a:picLocks noChangeAspect="1"/>
          </p:cNvPicPr>
          <p:nvPr>
            <p:custDataLst>
              <p:tags r:id="rId1"/>
            </p:custDataLst>
          </p:nvPr>
        </p:nvPicPr>
        <p:blipFill rotWithShape="1">
          <a:blip r:embed="rId3" cstate="email">
            <a:extLst>
              <a:ext uri="{28A0092B-C50C-407E-A947-70E740481C1C}">
                <a14:useLocalDpi xmlns:a14="http://schemas.microsoft.com/office/drawing/2010/main"/>
              </a:ext>
            </a:extLst>
          </a:blip>
          <a:srcRect/>
          <a:stretch/>
        </p:blipFill>
        <p:spPr>
          <a:xfrm>
            <a:off x="1" y="895"/>
            <a:ext cx="12188825" cy="6399907"/>
          </a:xfrm>
          <a:prstGeom prst="rect">
            <a:avLst/>
          </a:prstGeom>
        </p:spPr>
      </p:pic>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grpSp>
        <p:nvGrpSpPr>
          <p:cNvPr id="8" name="Group 7">
            <a:extLst>
              <a:ext uri="{FF2B5EF4-FFF2-40B4-BE49-F238E27FC236}">
                <a16:creationId xmlns:a16="http://schemas.microsoft.com/office/drawing/2014/main" id="{7D1CE8BF-F944-4E15-B97A-B0718ECC8F18}"/>
              </a:ext>
            </a:extLst>
          </p:cNvPr>
          <p:cNvGrpSpPr/>
          <p:nvPr/>
        </p:nvGrpSpPr>
        <p:grpSpPr>
          <a:xfrm>
            <a:off x="1" y="-1"/>
            <a:ext cx="12188825" cy="6261101"/>
            <a:chOff x="0" y="-1"/>
            <a:chExt cx="12188825" cy="6261101"/>
          </a:xfrm>
        </p:grpSpPr>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grpSp>
          <p:nvGrpSpPr>
            <p:cNvPr id="2" name="Group 1">
              <a:extLst>
                <a:ext uri="{FF2B5EF4-FFF2-40B4-BE49-F238E27FC236}">
                  <a16:creationId xmlns:a16="http://schemas.microsoft.com/office/drawing/2014/main" id="{AFFB6483-6E04-4981-ACFC-A704ACC29D79}"/>
                </a:ext>
              </a:extLst>
            </p:cNvPr>
            <p:cNvGrpSpPr/>
            <p:nvPr/>
          </p:nvGrpSpPr>
          <p:grpSpPr>
            <a:xfrm>
              <a:off x="379413" y="-1"/>
              <a:ext cx="993420" cy="4420109"/>
              <a:chOff x="379413" y="-1"/>
              <a:chExt cx="993420" cy="4420109"/>
            </a:xfrm>
          </p:grpSpPr>
          <p:sp>
            <p:nvSpPr>
              <p:cNvPr id="11" name="Freeform: Shape 10">
                <a:extLst>
                  <a:ext uri="{FF2B5EF4-FFF2-40B4-BE49-F238E27FC236}">
                    <a16:creationId xmlns:a16="http://schemas.microsoft.com/office/drawing/2014/main" id="{728F9B83-71B0-489E-922C-57ABA64063D2}"/>
                  </a:ext>
                </a:extLst>
              </p:cNvPr>
              <p:cNvSpPr/>
              <p:nvPr/>
            </p:nvSpPr>
            <p:spPr>
              <a:xfrm>
                <a:off x="379413" y="-1"/>
                <a:ext cx="993420" cy="4420109"/>
              </a:xfrm>
              <a:custGeom>
                <a:avLst/>
                <a:gdLst>
                  <a:gd name="connsiteX0" fmla="*/ 0 w 993420"/>
                  <a:gd name="connsiteY0" fmla="*/ 0 h 4420109"/>
                  <a:gd name="connsiteX1" fmla="*/ 993420 w 993420"/>
                  <a:gd name="connsiteY1" fmla="*/ 0 h 4420109"/>
                  <a:gd name="connsiteX2" fmla="*/ 993420 w 993420"/>
                  <a:gd name="connsiteY2" fmla="*/ 3846557 h 4420109"/>
                  <a:gd name="connsiteX3" fmla="*/ 0 w 993420"/>
                  <a:gd name="connsiteY3" fmla="*/ 4420109 h 4420109"/>
                </a:gdLst>
                <a:ahLst/>
                <a:cxnLst>
                  <a:cxn ang="0">
                    <a:pos x="connsiteX0" y="connsiteY0"/>
                  </a:cxn>
                  <a:cxn ang="0">
                    <a:pos x="connsiteX1" y="connsiteY1"/>
                  </a:cxn>
                  <a:cxn ang="0">
                    <a:pos x="connsiteX2" y="connsiteY2"/>
                  </a:cxn>
                  <a:cxn ang="0">
                    <a:pos x="connsiteX3" y="connsiteY3"/>
                  </a:cxn>
                </a:cxnLst>
                <a:rect l="l" t="t" r="r" b="b"/>
                <a:pathLst>
                  <a:path w="993420" h="4420109">
                    <a:moveTo>
                      <a:pt x="0" y="0"/>
                    </a:moveTo>
                    <a:lnTo>
                      <a:pt x="993420" y="0"/>
                    </a:lnTo>
                    <a:lnTo>
                      <a:pt x="993420" y="3846557"/>
                    </a:lnTo>
                    <a:lnTo>
                      <a:pt x="0" y="4420109"/>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sz="1799">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599" b="1">
                    <a:solidFill>
                      <a:schemeClr val="bg1"/>
                    </a:solidFill>
                  </a:rPr>
                  <a:t>AGENDA</a:t>
                </a:r>
              </a:p>
            </p:txBody>
          </p:sp>
        </p:grpSp>
      </p:grpSp>
      <p:sp>
        <p:nvSpPr>
          <p:cNvPr id="23" name="Text Placeholder 22">
            <a:extLst>
              <a:ext uri="{FF2B5EF4-FFF2-40B4-BE49-F238E27FC236}">
                <a16:creationId xmlns:a16="http://schemas.microsoft.com/office/drawing/2014/main" id="{CFA86FAC-612F-4943-A88A-0E35E8437F41}"/>
              </a:ext>
            </a:extLst>
          </p:cNvPr>
          <p:cNvSpPr>
            <a:spLocks noGrp="1"/>
          </p:cNvSpPr>
          <p:nvPr>
            <p:ph type="body" sz="quarter" idx="13" hasCustomPrompt="1"/>
          </p:nvPr>
        </p:nvSpPr>
        <p:spPr>
          <a:xfrm>
            <a:off x="2387065" y="596900"/>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2999"/>
            </a:lvl1pPr>
            <a:lvl2pPr marL="0" indent="0">
              <a:spcBef>
                <a:spcPts val="0"/>
              </a:spcBef>
              <a:buNone/>
              <a:defRPr sz="2999"/>
            </a:lvl2pPr>
            <a:lvl3pPr marL="0" indent="0">
              <a:spcBef>
                <a:spcPts val="0"/>
              </a:spcBef>
              <a:buNone/>
              <a:defRPr sz="2999"/>
            </a:lvl3pPr>
            <a:lvl4pPr marL="0" indent="0">
              <a:spcBef>
                <a:spcPts val="0"/>
              </a:spcBef>
              <a:buNone/>
              <a:defRPr sz="2999"/>
            </a:lvl4pPr>
            <a:lvl5pPr marL="0" indent="0">
              <a:spcBef>
                <a:spcPts val="0"/>
              </a:spcBef>
              <a:buNone/>
              <a:defRPr sz="2999"/>
            </a:lvl5pPr>
            <a:lvl6pPr marL="0" indent="0">
              <a:spcBef>
                <a:spcPts val="0"/>
              </a:spcBef>
              <a:buNone/>
              <a:defRPr sz="2999"/>
            </a:lvl6pPr>
            <a:lvl7pPr marL="0" indent="0">
              <a:spcBef>
                <a:spcPts val="0"/>
              </a:spcBef>
              <a:buNone/>
              <a:defRPr sz="2999"/>
            </a:lvl7pPr>
            <a:lvl8pPr marL="0" indent="0">
              <a:spcBef>
                <a:spcPts val="0"/>
              </a:spcBef>
              <a:buNone/>
              <a:defRPr sz="2999"/>
            </a:lvl8pPr>
            <a:lvl9pPr marL="0" indent="0">
              <a:spcBef>
                <a:spcPts val="0"/>
              </a:spcBef>
              <a:buNone/>
              <a:defRPr sz="2999"/>
            </a:lvl9pPr>
          </a:lstStyle>
          <a:p>
            <a:pPr lvl="0"/>
            <a:r>
              <a:t>Agenda topic 1</a:t>
            </a:r>
          </a:p>
        </p:txBody>
      </p:sp>
      <p:sp>
        <p:nvSpPr>
          <p:cNvPr id="24" name="Text Placeholder 22">
            <a:extLst>
              <a:ext uri="{FF2B5EF4-FFF2-40B4-BE49-F238E27FC236}">
                <a16:creationId xmlns:a16="http://schemas.microsoft.com/office/drawing/2014/main" id="{D7B9F146-4145-457E-99E5-06CC6C3CE71B}"/>
              </a:ext>
            </a:extLst>
          </p:cNvPr>
          <p:cNvSpPr>
            <a:spLocks noGrp="1"/>
          </p:cNvSpPr>
          <p:nvPr>
            <p:ph type="body" sz="quarter" idx="14" hasCustomPrompt="1"/>
          </p:nvPr>
        </p:nvSpPr>
        <p:spPr>
          <a:xfrm>
            <a:off x="2387064" y="1488489"/>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2999"/>
            </a:lvl1pPr>
            <a:lvl2pPr marL="0" indent="0">
              <a:spcBef>
                <a:spcPts val="0"/>
              </a:spcBef>
              <a:buNone/>
              <a:defRPr sz="2999"/>
            </a:lvl2pPr>
            <a:lvl3pPr marL="0" indent="0">
              <a:spcBef>
                <a:spcPts val="0"/>
              </a:spcBef>
              <a:buNone/>
              <a:defRPr sz="2999"/>
            </a:lvl3pPr>
            <a:lvl4pPr marL="0" indent="0">
              <a:spcBef>
                <a:spcPts val="0"/>
              </a:spcBef>
              <a:buNone/>
              <a:defRPr sz="2999"/>
            </a:lvl4pPr>
            <a:lvl5pPr marL="0" indent="0">
              <a:spcBef>
                <a:spcPts val="0"/>
              </a:spcBef>
              <a:buNone/>
              <a:defRPr sz="2999"/>
            </a:lvl5pPr>
            <a:lvl6pPr marL="0" indent="0">
              <a:spcBef>
                <a:spcPts val="0"/>
              </a:spcBef>
              <a:buNone/>
              <a:defRPr sz="2999"/>
            </a:lvl6pPr>
            <a:lvl7pPr marL="0" indent="0">
              <a:spcBef>
                <a:spcPts val="0"/>
              </a:spcBef>
              <a:buNone/>
              <a:defRPr sz="2999"/>
            </a:lvl7pPr>
            <a:lvl8pPr marL="0" indent="0">
              <a:spcBef>
                <a:spcPts val="0"/>
              </a:spcBef>
              <a:buNone/>
              <a:defRPr sz="2999"/>
            </a:lvl8pPr>
            <a:lvl9pPr marL="0" indent="0">
              <a:spcBef>
                <a:spcPts val="0"/>
              </a:spcBef>
              <a:buNone/>
              <a:defRPr sz="2999"/>
            </a:lvl9pPr>
          </a:lstStyle>
          <a:p>
            <a:pPr lvl="0"/>
            <a:r>
              <a:t>Agenda topic 2</a:t>
            </a:r>
          </a:p>
        </p:txBody>
      </p:sp>
      <p:sp>
        <p:nvSpPr>
          <p:cNvPr id="25" name="Text Placeholder 22">
            <a:extLst>
              <a:ext uri="{FF2B5EF4-FFF2-40B4-BE49-F238E27FC236}">
                <a16:creationId xmlns:a16="http://schemas.microsoft.com/office/drawing/2014/main" id="{817F384E-11C4-460C-9051-3022F27CAF31}"/>
              </a:ext>
            </a:extLst>
          </p:cNvPr>
          <p:cNvSpPr>
            <a:spLocks noGrp="1"/>
          </p:cNvSpPr>
          <p:nvPr>
            <p:ph type="body" sz="quarter" idx="15" hasCustomPrompt="1"/>
          </p:nvPr>
        </p:nvSpPr>
        <p:spPr>
          <a:xfrm>
            <a:off x="2387064" y="2380078"/>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2999"/>
            </a:lvl1pPr>
            <a:lvl2pPr marL="0" indent="0">
              <a:spcBef>
                <a:spcPts val="0"/>
              </a:spcBef>
              <a:buNone/>
              <a:defRPr sz="2999"/>
            </a:lvl2pPr>
            <a:lvl3pPr marL="0" indent="0">
              <a:spcBef>
                <a:spcPts val="0"/>
              </a:spcBef>
              <a:buNone/>
              <a:defRPr sz="2999"/>
            </a:lvl3pPr>
            <a:lvl4pPr marL="0" indent="0">
              <a:spcBef>
                <a:spcPts val="0"/>
              </a:spcBef>
              <a:buNone/>
              <a:defRPr sz="2999"/>
            </a:lvl4pPr>
            <a:lvl5pPr marL="0" indent="0">
              <a:spcBef>
                <a:spcPts val="0"/>
              </a:spcBef>
              <a:buNone/>
              <a:defRPr sz="2999"/>
            </a:lvl5pPr>
            <a:lvl6pPr marL="0" indent="0">
              <a:spcBef>
                <a:spcPts val="0"/>
              </a:spcBef>
              <a:buNone/>
              <a:defRPr sz="2999"/>
            </a:lvl6pPr>
            <a:lvl7pPr marL="0" indent="0">
              <a:spcBef>
                <a:spcPts val="0"/>
              </a:spcBef>
              <a:buNone/>
              <a:defRPr sz="2999"/>
            </a:lvl7pPr>
            <a:lvl8pPr marL="0" indent="0">
              <a:spcBef>
                <a:spcPts val="0"/>
              </a:spcBef>
              <a:buNone/>
              <a:defRPr sz="2999"/>
            </a:lvl8pPr>
            <a:lvl9pPr marL="0" indent="0">
              <a:spcBef>
                <a:spcPts val="0"/>
              </a:spcBef>
              <a:buNone/>
              <a:defRPr sz="2999"/>
            </a:lvl9pPr>
          </a:lstStyle>
          <a:p>
            <a:pPr lvl="0"/>
            <a:r>
              <a:t>Agenda topic 3</a:t>
            </a:r>
          </a:p>
        </p:txBody>
      </p:sp>
      <p:sp>
        <p:nvSpPr>
          <p:cNvPr id="26" name="Text Placeholder 22">
            <a:extLst>
              <a:ext uri="{FF2B5EF4-FFF2-40B4-BE49-F238E27FC236}">
                <a16:creationId xmlns:a16="http://schemas.microsoft.com/office/drawing/2014/main" id="{D0B3D9C1-AA19-4BAF-9DBC-9422CE635BAB}"/>
              </a:ext>
            </a:extLst>
          </p:cNvPr>
          <p:cNvSpPr>
            <a:spLocks noGrp="1"/>
          </p:cNvSpPr>
          <p:nvPr>
            <p:ph type="body" sz="quarter" idx="16" hasCustomPrompt="1"/>
          </p:nvPr>
        </p:nvSpPr>
        <p:spPr>
          <a:xfrm>
            <a:off x="2387064" y="3271667"/>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2999"/>
            </a:lvl1pPr>
            <a:lvl2pPr marL="0" indent="0">
              <a:spcBef>
                <a:spcPts val="0"/>
              </a:spcBef>
              <a:buNone/>
              <a:defRPr sz="2999"/>
            </a:lvl2pPr>
            <a:lvl3pPr marL="0" indent="0">
              <a:spcBef>
                <a:spcPts val="0"/>
              </a:spcBef>
              <a:buNone/>
              <a:defRPr sz="2999"/>
            </a:lvl3pPr>
            <a:lvl4pPr marL="0" indent="0">
              <a:spcBef>
                <a:spcPts val="0"/>
              </a:spcBef>
              <a:buNone/>
              <a:defRPr sz="2999"/>
            </a:lvl4pPr>
            <a:lvl5pPr marL="0" indent="0">
              <a:spcBef>
                <a:spcPts val="0"/>
              </a:spcBef>
              <a:buNone/>
              <a:defRPr sz="2999"/>
            </a:lvl5pPr>
            <a:lvl6pPr marL="0" indent="0">
              <a:spcBef>
                <a:spcPts val="0"/>
              </a:spcBef>
              <a:buNone/>
              <a:defRPr sz="2999"/>
            </a:lvl6pPr>
            <a:lvl7pPr marL="0" indent="0">
              <a:spcBef>
                <a:spcPts val="0"/>
              </a:spcBef>
              <a:buNone/>
              <a:defRPr sz="2999"/>
            </a:lvl7pPr>
            <a:lvl8pPr marL="0" indent="0">
              <a:spcBef>
                <a:spcPts val="0"/>
              </a:spcBef>
              <a:buNone/>
              <a:defRPr sz="2999"/>
            </a:lvl8pPr>
            <a:lvl9pPr marL="0" indent="0">
              <a:spcBef>
                <a:spcPts val="0"/>
              </a:spcBef>
              <a:buNone/>
              <a:defRPr sz="2999"/>
            </a:lvl9pPr>
          </a:lstStyle>
          <a:p>
            <a:pPr lvl="0"/>
            <a:r>
              <a:t>Agenda topic 4</a:t>
            </a:r>
          </a:p>
        </p:txBody>
      </p:sp>
      <p:sp>
        <p:nvSpPr>
          <p:cNvPr id="16" name="Text Placeholder 22">
            <a:extLst>
              <a:ext uri="{FF2B5EF4-FFF2-40B4-BE49-F238E27FC236}">
                <a16:creationId xmlns:a16="http://schemas.microsoft.com/office/drawing/2014/main" id="{3E7D5B9D-BB3A-4488-B27E-A88BACB803D0}"/>
              </a:ext>
            </a:extLst>
          </p:cNvPr>
          <p:cNvSpPr>
            <a:spLocks noGrp="1"/>
          </p:cNvSpPr>
          <p:nvPr>
            <p:ph type="body" sz="quarter" idx="17" hasCustomPrompt="1"/>
          </p:nvPr>
        </p:nvSpPr>
        <p:spPr>
          <a:xfrm>
            <a:off x="2387064" y="4163256"/>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2999"/>
            </a:lvl1pPr>
            <a:lvl2pPr marL="0" indent="0">
              <a:spcBef>
                <a:spcPts val="0"/>
              </a:spcBef>
              <a:buNone/>
              <a:defRPr sz="2999"/>
            </a:lvl2pPr>
            <a:lvl3pPr marL="0" indent="0">
              <a:spcBef>
                <a:spcPts val="0"/>
              </a:spcBef>
              <a:buNone/>
              <a:defRPr sz="2999"/>
            </a:lvl3pPr>
            <a:lvl4pPr marL="0" indent="0">
              <a:spcBef>
                <a:spcPts val="0"/>
              </a:spcBef>
              <a:buNone/>
              <a:defRPr sz="2999"/>
            </a:lvl4pPr>
            <a:lvl5pPr marL="0" indent="0">
              <a:spcBef>
                <a:spcPts val="0"/>
              </a:spcBef>
              <a:buNone/>
              <a:defRPr sz="2999"/>
            </a:lvl5pPr>
            <a:lvl6pPr marL="0" indent="0">
              <a:spcBef>
                <a:spcPts val="0"/>
              </a:spcBef>
              <a:buNone/>
              <a:defRPr sz="2999"/>
            </a:lvl6pPr>
            <a:lvl7pPr marL="0" indent="0">
              <a:spcBef>
                <a:spcPts val="0"/>
              </a:spcBef>
              <a:buNone/>
              <a:defRPr sz="2999"/>
            </a:lvl7pPr>
            <a:lvl8pPr marL="0" indent="0">
              <a:spcBef>
                <a:spcPts val="0"/>
              </a:spcBef>
              <a:buNone/>
              <a:defRPr sz="2999"/>
            </a:lvl8pPr>
            <a:lvl9pPr marL="0" indent="0">
              <a:spcBef>
                <a:spcPts val="0"/>
              </a:spcBef>
              <a:buNone/>
              <a:defRPr sz="2999"/>
            </a:lvl9pPr>
          </a:lstStyle>
          <a:p>
            <a:pPr lvl="0"/>
            <a:r>
              <a:t>Agenda topic 5</a:t>
            </a:r>
          </a:p>
        </p:txBody>
      </p:sp>
      <p:sp>
        <p:nvSpPr>
          <p:cNvPr id="14" name="Text Placeholder 22">
            <a:extLst>
              <a:ext uri="{FF2B5EF4-FFF2-40B4-BE49-F238E27FC236}">
                <a16:creationId xmlns:a16="http://schemas.microsoft.com/office/drawing/2014/main" id="{469F98F5-4326-4FC2-9677-90BB63A7755D}"/>
              </a:ext>
            </a:extLst>
          </p:cNvPr>
          <p:cNvSpPr>
            <a:spLocks noGrp="1"/>
          </p:cNvSpPr>
          <p:nvPr>
            <p:ph type="body" sz="quarter" idx="18" hasCustomPrompt="1"/>
          </p:nvPr>
        </p:nvSpPr>
        <p:spPr>
          <a:xfrm>
            <a:off x="2387064" y="5054845"/>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2999"/>
            </a:lvl1pPr>
            <a:lvl2pPr marL="0" indent="0">
              <a:spcBef>
                <a:spcPts val="0"/>
              </a:spcBef>
              <a:buNone/>
              <a:defRPr sz="2999"/>
            </a:lvl2pPr>
            <a:lvl3pPr marL="0" indent="0">
              <a:spcBef>
                <a:spcPts val="0"/>
              </a:spcBef>
              <a:buNone/>
              <a:defRPr sz="2999"/>
            </a:lvl3pPr>
            <a:lvl4pPr marL="0" indent="0">
              <a:spcBef>
                <a:spcPts val="0"/>
              </a:spcBef>
              <a:buNone/>
              <a:defRPr sz="2999"/>
            </a:lvl4pPr>
            <a:lvl5pPr marL="0" indent="0">
              <a:spcBef>
                <a:spcPts val="0"/>
              </a:spcBef>
              <a:buNone/>
              <a:defRPr sz="2999"/>
            </a:lvl5pPr>
            <a:lvl6pPr marL="0" indent="0">
              <a:spcBef>
                <a:spcPts val="0"/>
              </a:spcBef>
              <a:buNone/>
              <a:defRPr sz="2999"/>
            </a:lvl6pPr>
            <a:lvl7pPr marL="0" indent="0">
              <a:spcBef>
                <a:spcPts val="0"/>
              </a:spcBef>
              <a:buNone/>
              <a:defRPr sz="2999"/>
            </a:lvl7pPr>
            <a:lvl8pPr marL="0" indent="0">
              <a:spcBef>
                <a:spcPts val="0"/>
              </a:spcBef>
              <a:buNone/>
              <a:defRPr sz="2999"/>
            </a:lvl8pPr>
            <a:lvl9pPr marL="0" indent="0">
              <a:spcBef>
                <a:spcPts val="0"/>
              </a:spcBef>
              <a:buNone/>
              <a:defRPr sz="2999"/>
            </a:lvl9pPr>
          </a:lstStyle>
          <a:p>
            <a:pPr lvl="0"/>
            <a:r>
              <a:t>Agenda topic 6</a:t>
            </a:r>
          </a:p>
        </p:txBody>
      </p:sp>
    </p:spTree>
    <p:extLst>
      <p:ext uri="{BB962C8B-B14F-4D97-AF65-F5344CB8AC3E}">
        <p14:creationId xmlns:p14="http://schemas.microsoft.com/office/powerpoint/2010/main" val="3615164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a:solidFill>
                  <a:srgbClr val="6A737B"/>
                </a:solidFill>
              </a:defRPr>
            </a:lvl1pPr>
          </a:lstStyle>
          <a:p>
            <a:endParaRPr/>
          </a:p>
        </p:txBody>
      </p:sp>
      <p:sp>
        <p:nvSpPr>
          <p:cNvPr id="8" name="Footer Placeholder 7"/>
          <p:cNvSpPr>
            <a:spLocks noGrp="1"/>
          </p:cNvSpPr>
          <p:nvPr>
            <p:ph type="ftr" sz="quarter" idx="11"/>
          </p:nvPr>
        </p:nvSpPr>
        <p:spPr/>
        <p:txBody>
          <a:bodyPr/>
          <a:lstStyle>
            <a:lvl1pPr>
              <a:defRPr>
                <a:solidFill>
                  <a:srgbClr val="6A737B"/>
                </a:solidFill>
              </a:defRPr>
            </a:lvl1pPr>
          </a:lstStyle>
          <a:p>
            <a:endParaRPr/>
          </a:p>
        </p:txBody>
      </p:sp>
      <p:sp>
        <p:nvSpPr>
          <p:cNvPr id="9" name="Slide Number Placeholder 8"/>
          <p:cNvSpPr>
            <a:spLocks noGrp="1"/>
          </p:cNvSpPr>
          <p:nvPr>
            <p:ph type="sldNum" sz="quarter" idx="12"/>
          </p:nvPr>
        </p:nvSpPr>
        <p:spPr/>
        <p:txBody>
          <a:bodyPr/>
          <a:lstStyle>
            <a:lvl1pPr>
              <a:defRPr>
                <a:solidFill>
                  <a:srgbClr val="6A737B"/>
                </a:solidFill>
              </a:defRPr>
            </a:lvl1pPr>
          </a:lstStyle>
          <a:p>
            <a:fld id="{D92B6165-2E63-41A3-8905-D7634EBC6D44}" type="slidenum">
              <a:rPr/>
              <a:pPr/>
              <a:t>‹#›</a:t>
            </a:fld>
            <a:endParaRPr/>
          </a:p>
        </p:txBody>
      </p:sp>
    </p:spTree>
    <p:extLst>
      <p:ext uri="{BB962C8B-B14F-4D97-AF65-F5344CB8AC3E}">
        <p14:creationId xmlns:p14="http://schemas.microsoft.com/office/powerpoint/2010/main" val="888761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type="secHead" preserve="1">
  <p:cSld name="Section Divider - Abstract">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895"/>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1" y="0"/>
            <a:ext cx="12188825" cy="6400800"/>
          </a:xfrm>
          <a:prstGeom prst="rect">
            <a:avLst/>
          </a:prstGeom>
          <a:gradFill flip="none" rotWithShape="1">
            <a:gsLst>
              <a:gs pos="0">
                <a:schemeClr val="accent1">
                  <a:alpha val="0"/>
                </a:schemeClr>
              </a:gs>
              <a:gs pos="43000">
                <a:schemeClr val="accent1">
                  <a:alpha val="85000"/>
                </a:schemeClr>
              </a:gs>
              <a:gs pos="100000">
                <a:schemeClr val="accent1"/>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2" name="Title 1"/>
          <p:cNvSpPr>
            <a:spLocks noGrp="1"/>
          </p:cNvSpPr>
          <p:nvPr>
            <p:ph type="title"/>
          </p:nvPr>
        </p:nvSpPr>
        <p:spPr>
          <a:xfrm>
            <a:off x="274321" y="2390777"/>
            <a:ext cx="8565574" cy="2701561"/>
          </a:xfrm>
        </p:spPr>
        <p:txBody>
          <a:bodyPr anchor="b"/>
          <a:lstStyle>
            <a:lvl1pPr algn="l">
              <a:defRPr sz="3599"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1" y="5092338"/>
            <a:ext cx="8565574" cy="1050925"/>
          </a:xfrm>
        </p:spPr>
        <p:txBody>
          <a:bodyPr anchor="t"/>
          <a:lstStyle>
            <a:lvl1pPr marL="0" indent="0">
              <a:buNone/>
              <a:defRPr sz="1999">
                <a:solidFill>
                  <a:schemeClr val="bg1"/>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1"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2511466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type="secHead" preserve="1">
  <p:cSld name="Section Divider - Abstract - Orange">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4">
                <a:tint val="45000"/>
                <a:satMod val="400000"/>
              </a:schemeClr>
            </a:duotone>
            <a:extLst>
              <a:ext uri="{28A0092B-C50C-407E-A947-70E740481C1C}">
                <a14:useLocalDpi xmlns:a14="http://schemas.microsoft.com/office/drawing/2010/main"/>
              </a:ext>
            </a:extLst>
          </a:blip>
          <a:srcRect/>
          <a:stretch/>
        </p:blipFill>
        <p:spPr>
          <a:xfrm>
            <a:off x="1" y="2"/>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1" y="0"/>
            <a:ext cx="12188825" cy="6400800"/>
          </a:xfrm>
          <a:prstGeom prst="rect">
            <a:avLst/>
          </a:prstGeom>
          <a:gradFill flip="none" rotWithShape="1">
            <a:gsLst>
              <a:gs pos="0">
                <a:schemeClr val="accent4">
                  <a:alpha val="0"/>
                </a:schemeClr>
              </a:gs>
              <a:gs pos="42000">
                <a:schemeClr val="accent4"/>
              </a:gs>
              <a:gs pos="100000">
                <a:schemeClr val="accent4"/>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2" name="Title 1"/>
          <p:cNvSpPr>
            <a:spLocks noGrp="1"/>
          </p:cNvSpPr>
          <p:nvPr>
            <p:ph type="title"/>
          </p:nvPr>
        </p:nvSpPr>
        <p:spPr>
          <a:xfrm>
            <a:off x="274321" y="2390777"/>
            <a:ext cx="8565574" cy="2701561"/>
          </a:xfrm>
        </p:spPr>
        <p:txBody>
          <a:bodyPr anchor="b"/>
          <a:lstStyle>
            <a:lvl1pPr algn="l">
              <a:defRPr sz="3599"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1" y="5092338"/>
            <a:ext cx="8565574" cy="1050925"/>
          </a:xfrm>
        </p:spPr>
        <p:txBody>
          <a:bodyPr anchor="t"/>
          <a:lstStyle>
            <a:lvl1pPr marL="0" indent="0">
              <a:buNone/>
              <a:defRPr sz="1999">
                <a:solidFill>
                  <a:schemeClr val="bg1"/>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1"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336953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type="secHead" preserve="1">
  <p:cSld name="Section Divider - Abstract - Green">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1" y="2"/>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1" y="-893"/>
            <a:ext cx="12188825" cy="6400800"/>
          </a:xfrm>
          <a:prstGeom prst="rect">
            <a:avLst/>
          </a:prstGeom>
          <a:gradFill flip="none" rotWithShape="1">
            <a:gsLst>
              <a:gs pos="0">
                <a:schemeClr val="accent3">
                  <a:alpha val="0"/>
                </a:schemeClr>
              </a:gs>
              <a:gs pos="42000">
                <a:schemeClr val="accent3"/>
              </a:gs>
              <a:gs pos="100000">
                <a:schemeClr val="accent3"/>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2" name="Title 1"/>
          <p:cNvSpPr>
            <a:spLocks noGrp="1"/>
          </p:cNvSpPr>
          <p:nvPr>
            <p:ph type="title"/>
          </p:nvPr>
        </p:nvSpPr>
        <p:spPr>
          <a:xfrm>
            <a:off x="274321" y="2390777"/>
            <a:ext cx="8565574" cy="2701561"/>
          </a:xfrm>
        </p:spPr>
        <p:txBody>
          <a:bodyPr anchor="b"/>
          <a:lstStyle>
            <a:lvl1pPr algn="l">
              <a:defRPr sz="3599"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1" y="5092338"/>
            <a:ext cx="8565574" cy="1050925"/>
          </a:xfrm>
        </p:spPr>
        <p:txBody>
          <a:bodyPr anchor="t"/>
          <a:lstStyle>
            <a:lvl1pPr marL="0" indent="0">
              <a:buNone/>
              <a:defRPr sz="1999">
                <a:solidFill>
                  <a:schemeClr val="bg1"/>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1"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579548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1_Section Divider - Abstract - Purple">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6">
                <a:tint val="45000"/>
                <a:satMod val="400000"/>
              </a:schemeClr>
            </a:duotone>
            <a:extLst>
              <a:ext uri="{28A0092B-C50C-407E-A947-70E740481C1C}">
                <a14:useLocalDpi xmlns:a14="http://schemas.microsoft.com/office/drawing/2010/main"/>
              </a:ext>
            </a:extLst>
          </a:blip>
          <a:srcRect/>
          <a:stretch/>
        </p:blipFill>
        <p:spPr>
          <a:xfrm>
            <a:off x="1" y="2"/>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1" y="-893"/>
            <a:ext cx="12188825" cy="6400800"/>
          </a:xfrm>
          <a:prstGeom prst="rect">
            <a:avLst/>
          </a:prstGeom>
          <a:gradFill flip="none" rotWithShape="1">
            <a:gsLst>
              <a:gs pos="0">
                <a:schemeClr val="accent6">
                  <a:alpha val="0"/>
                </a:schemeClr>
              </a:gs>
              <a:gs pos="42000">
                <a:schemeClr val="accent6">
                  <a:alpha val="85000"/>
                </a:schemeClr>
              </a:gs>
              <a:gs pos="100000">
                <a:schemeClr val="accent6"/>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2" name="Title 1"/>
          <p:cNvSpPr>
            <a:spLocks noGrp="1"/>
          </p:cNvSpPr>
          <p:nvPr>
            <p:ph type="title"/>
          </p:nvPr>
        </p:nvSpPr>
        <p:spPr>
          <a:xfrm>
            <a:off x="274321" y="2390777"/>
            <a:ext cx="8565574" cy="2701561"/>
          </a:xfrm>
        </p:spPr>
        <p:txBody>
          <a:bodyPr anchor="b"/>
          <a:lstStyle>
            <a:lvl1pPr algn="l">
              <a:defRPr sz="3599"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1" y="5092338"/>
            <a:ext cx="8565574" cy="1050925"/>
          </a:xfrm>
        </p:spPr>
        <p:txBody>
          <a:bodyPr anchor="t"/>
          <a:lstStyle>
            <a:lvl1pPr marL="0" indent="0">
              <a:buNone/>
              <a:defRPr sz="1999">
                <a:solidFill>
                  <a:schemeClr val="bg1"/>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1"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1201249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type="secHead" preserve="1">
  <p:cSld name="DK Blue">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5">
                <a:tint val="45000"/>
                <a:satMod val="400000"/>
              </a:schemeClr>
            </a:duotone>
            <a:extLst>
              <a:ext uri="{28A0092B-C50C-407E-A947-70E740481C1C}">
                <a14:useLocalDpi xmlns:a14="http://schemas.microsoft.com/office/drawing/2010/main"/>
              </a:ext>
            </a:extLst>
          </a:blip>
          <a:srcRect/>
          <a:stretch/>
        </p:blipFill>
        <p:spPr>
          <a:xfrm>
            <a:off x="1" y="2"/>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1" y="-893"/>
            <a:ext cx="12188825" cy="6400800"/>
          </a:xfrm>
          <a:prstGeom prst="rect">
            <a:avLst/>
          </a:prstGeom>
          <a:gradFill flip="none" rotWithShape="1">
            <a:gsLst>
              <a:gs pos="0">
                <a:schemeClr val="accent5">
                  <a:alpha val="0"/>
                </a:schemeClr>
              </a:gs>
              <a:gs pos="42000">
                <a:schemeClr val="accent5">
                  <a:alpha val="85000"/>
                </a:schemeClr>
              </a:gs>
              <a:gs pos="100000">
                <a:schemeClr val="accent5"/>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2" name="Title 1"/>
          <p:cNvSpPr>
            <a:spLocks noGrp="1"/>
          </p:cNvSpPr>
          <p:nvPr>
            <p:ph type="title"/>
          </p:nvPr>
        </p:nvSpPr>
        <p:spPr>
          <a:xfrm>
            <a:off x="274321" y="2390777"/>
            <a:ext cx="8565574" cy="2701561"/>
          </a:xfrm>
        </p:spPr>
        <p:txBody>
          <a:bodyPr anchor="b"/>
          <a:lstStyle>
            <a:lvl1pPr algn="l">
              <a:defRPr sz="3599"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1" y="5092338"/>
            <a:ext cx="8565574" cy="1050925"/>
          </a:xfrm>
        </p:spPr>
        <p:txBody>
          <a:bodyPr anchor="t"/>
          <a:lstStyle>
            <a:lvl1pPr marL="0" indent="0">
              <a:buNone/>
              <a:defRPr sz="1999">
                <a:solidFill>
                  <a:schemeClr val="bg1"/>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1"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704342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type="secHead" preserve="1">
  <p:cSld name="Section Divider - Abstract - Red">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rgbClr val="D22630">
                <a:tint val="45000"/>
                <a:satMod val="400000"/>
              </a:srgbClr>
            </a:duotone>
            <a:extLst>
              <a:ext uri="{28A0092B-C50C-407E-A947-70E740481C1C}">
                <a14:useLocalDpi xmlns:a14="http://schemas.microsoft.com/office/drawing/2010/main"/>
              </a:ext>
            </a:extLst>
          </a:blip>
          <a:srcRect/>
          <a:stretch/>
        </p:blipFill>
        <p:spPr>
          <a:xfrm>
            <a:off x="1" y="2"/>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1" y="0"/>
            <a:ext cx="12188825" cy="6400800"/>
          </a:xfrm>
          <a:prstGeom prst="rect">
            <a:avLst/>
          </a:prstGeom>
          <a:gradFill flip="none" rotWithShape="1">
            <a:gsLst>
              <a:gs pos="0">
                <a:srgbClr val="D22630">
                  <a:alpha val="0"/>
                </a:srgbClr>
              </a:gs>
              <a:gs pos="42000">
                <a:srgbClr val="D22630">
                  <a:alpha val="85000"/>
                </a:srgbClr>
              </a:gs>
              <a:gs pos="100000">
                <a:srgbClr val="D22630"/>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2" name="Title 1"/>
          <p:cNvSpPr>
            <a:spLocks noGrp="1"/>
          </p:cNvSpPr>
          <p:nvPr>
            <p:ph type="title"/>
          </p:nvPr>
        </p:nvSpPr>
        <p:spPr>
          <a:xfrm>
            <a:off x="274321" y="2390777"/>
            <a:ext cx="8565574" cy="2701561"/>
          </a:xfrm>
        </p:spPr>
        <p:txBody>
          <a:bodyPr anchor="b"/>
          <a:lstStyle>
            <a:lvl1pPr algn="l">
              <a:defRPr sz="3599"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1" y="5092338"/>
            <a:ext cx="8565574" cy="1050925"/>
          </a:xfrm>
        </p:spPr>
        <p:txBody>
          <a:bodyPr anchor="t"/>
          <a:lstStyle>
            <a:lvl1pPr marL="0" indent="0">
              <a:buNone/>
              <a:defRPr sz="1999">
                <a:solidFill>
                  <a:schemeClr val="bg1"/>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1"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3915558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318502" y="886123"/>
            <a:ext cx="5596128" cy="5240043"/>
          </a:xfrm>
          <a:prstGeom prst="rect">
            <a:avLst/>
          </a:prstGeom>
          <a:noFill/>
        </p:spPr>
        <p:txBody>
          <a:bodyPr/>
          <a:lstStyle>
            <a:lvl1pPr>
              <a:defRPr sz="2199"/>
            </a:lvl1pPr>
            <a:lvl2pPr>
              <a:defRPr sz="1799"/>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274319" y="886123"/>
            <a:ext cx="5596128" cy="5240043"/>
          </a:xfrm>
          <a:prstGeom prst="rect">
            <a:avLst/>
          </a:prstGeom>
          <a:noFill/>
        </p:spPr>
        <p:txBody>
          <a:bodyPr/>
          <a:lstStyle>
            <a:lvl1pPr>
              <a:defRPr sz="2199"/>
            </a:lvl1pPr>
            <a:lvl2pPr>
              <a:defRPr sz="1799"/>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D92B6165-2E63-41A3-8905-D7634EBC6D44}" type="slidenum">
              <a:rPr/>
              <a:pPr/>
              <a:t>‹#›</a:t>
            </a:fld>
            <a:endParaRPr/>
          </a:p>
        </p:txBody>
      </p:sp>
      <p:sp>
        <p:nvSpPr>
          <p:cNvPr id="11" name="Title 10"/>
          <p:cNvSpPr>
            <a:spLocks noGrp="1"/>
          </p:cNvSpPr>
          <p:nvPr>
            <p:ph type="title"/>
          </p:nvPr>
        </p:nvSpPr>
        <p:spPr>
          <a:xfrm>
            <a:off x="274318" y="178814"/>
            <a:ext cx="11640312" cy="584775"/>
          </a:xfrm>
        </p:spPr>
        <p:txBody>
          <a:bodyPr/>
          <a:lstStyle/>
          <a:p>
            <a:r>
              <a:rPr lang="en-US"/>
              <a:t>Click to edit Master title style</a:t>
            </a:r>
            <a:endParaRPr/>
          </a:p>
        </p:txBody>
      </p:sp>
    </p:spTree>
    <p:extLst>
      <p:ext uri="{BB962C8B-B14F-4D97-AF65-F5344CB8AC3E}">
        <p14:creationId xmlns:p14="http://schemas.microsoft.com/office/powerpoint/2010/main" val="951894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Agenda 5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042F29AC-86EC-4704-B669-E6A697DD9FDA}"/>
              </a:ext>
            </a:extLst>
          </p:cNvPr>
          <p:cNvPicPr>
            <a:picLocks noChangeAspect="1"/>
          </p:cNvPicPr>
          <p:nvPr>
            <p:custDataLst>
              <p:tags r:id="rId1"/>
            </p:custDataLst>
          </p:nvPr>
        </p:nvPicPr>
        <p:blipFill rotWithShape="1">
          <a:blip r:embed="rId4" cstate="email">
            <a:extLst>
              <a:ext uri="{28A0092B-C50C-407E-A947-70E740481C1C}">
                <a14:useLocalDpi xmlns:a14="http://schemas.microsoft.com/office/drawing/2010/main"/>
              </a:ext>
            </a:extLst>
          </a:blip>
          <a:srcRect/>
          <a:stretch/>
        </p:blipFill>
        <p:spPr>
          <a:xfrm>
            <a:off x="0" y="893"/>
            <a:ext cx="12188825" cy="6399907"/>
          </a:xfrm>
          <a:prstGeom prst="rect">
            <a:avLst/>
          </a:prstGeom>
        </p:spPr>
      </p:pic>
      <p:sp>
        <p:nvSpPr>
          <p:cNvPr id="2" name="Do not remove" hidden="1">
            <a:extLst>
              <a:ext uri="{FF2B5EF4-FFF2-40B4-BE49-F238E27FC236}">
                <a16:creationId xmlns:a16="http://schemas.microsoft.com/office/drawing/2014/main" id="{F6E76899-612A-4B0D-AD9B-1D8ABB571B54}"/>
              </a:ext>
            </a:extLst>
          </p:cNvPr>
          <p:cNvSpPr/>
          <p:nvPr>
            <p:custDataLst>
              <p:tags r:id="rId2"/>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grpSp>
        <p:nvGrpSpPr>
          <p:cNvPr id="9" name="Group 8">
            <a:extLst>
              <a:ext uri="{FF2B5EF4-FFF2-40B4-BE49-F238E27FC236}">
                <a16:creationId xmlns:a16="http://schemas.microsoft.com/office/drawing/2014/main" id="{8674CF12-2D38-43A2-A259-F9D64CBE16C3}"/>
              </a:ext>
            </a:extLst>
          </p:cNvPr>
          <p:cNvGrpSpPr/>
          <p:nvPr/>
        </p:nvGrpSpPr>
        <p:grpSpPr>
          <a:xfrm>
            <a:off x="0" y="-1"/>
            <a:ext cx="12188825" cy="6261101"/>
            <a:chOff x="0" y="-1"/>
            <a:chExt cx="12188825" cy="6261101"/>
          </a:xfrm>
        </p:grpSpPr>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8" name="Group 7">
              <a:extLst>
                <a:ext uri="{FF2B5EF4-FFF2-40B4-BE49-F238E27FC236}">
                  <a16:creationId xmlns:a16="http://schemas.microsoft.com/office/drawing/2014/main" id="{87EED7AA-48EB-45B7-9103-BFDDB43DD0AF}"/>
                </a:ext>
              </a:extLst>
            </p:cNvPr>
            <p:cNvGrpSpPr/>
            <p:nvPr/>
          </p:nvGrpSpPr>
          <p:grpSpPr>
            <a:xfrm>
              <a:off x="379413" y="-1"/>
              <a:ext cx="993420" cy="4420109"/>
              <a:chOff x="379413" y="-1"/>
              <a:chExt cx="993420" cy="4420109"/>
            </a:xfrm>
          </p:grpSpPr>
          <p:sp>
            <p:nvSpPr>
              <p:cNvPr id="11" name="Freeform: Shape 10">
                <a:extLst>
                  <a:ext uri="{FF2B5EF4-FFF2-40B4-BE49-F238E27FC236}">
                    <a16:creationId xmlns:a16="http://schemas.microsoft.com/office/drawing/2014/main" id="{728F9B83-71B0-489E-922C-57ABA64063D2}"/>
                  </a:ext>
                </a:extLst>
              </p:cNvPr>
              <p:cNvSpPr/>
              <p:nvPr/>
            </p:nvSpPr>
            <p:spPr>
              <a:xfrm>
                <a:off x="379413" y="-1"/>
                <a:ext cx="993420" cy="4420109"/>
              </a:xfrm>
              <a:custGeom>
                <a:avLst/>
                <a:gdLst>
                  <a:gd name="connsiteX0" fmla="*/ 0 w 993420"/>
                  <a:gd name="connsiteY0" fmla="*/ 0 h 4420109"/>
                  <a:gd name="connsiteX1" fmla="*/ 993420 w 993420"/>
                  <a:gd name="connsiteY1" fmla="*/ 0 h 4420109"/>
                  <a:gd name="connsiteX2" fmla="*/ 993420 w 993420"/>
                  <a:gd name="connsiteY2" fmla="*/ 3846557 h 4420109"/>
                  <a:gd name="connsiteX3" fmla="*/ 0 w 993420"/>
                  <a:gd name="connsiteY3" fmla="*/ 4420109 h 4420109"/>
                </a:gdLst>
                <a:ahLst/>
                <a:cxnLst>
                  <a:cxn ang="0">
                    <a:pos x="connsiteX0" y="connsiteY0"/>
                  </a:cxn>
                  <a:cxn ang="0">
                    <a:pos x="connsiteX1" y="connsiteY1"/>
                  </a:cxn>
                  <a:cxn ang="0">
                    <a:pos x="connsiteX2" y="connsiteY2"/>
                  </a:cxn>
                  <a:cxn ang="0">
                    <a:pos x="connsiteX3" y="connsiteY3"/>
                  </a:cxn>
                </a:cxnLst>
                <a:rect l="l" t="t" r="r" b="b"/>
                <a:pathLst>
                  <a:path w="993420" h="4420109">
                    <a:moveTo>
                      <a:pt x="0" y="0"/>
                    </a:moveTo>
                    <a:lnTo>
                      <a:pt x="993420" y="0"/>
                    </a:lnTo>
                    <a:lnTo>
                      <a:pt x="993420" y="3846557"/>
                    </a:lnTo>
                    <a:lnTo>
                      <a:pt x="0" y="4420109"/>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grpSp>
      </p:grpSp>
      <p:sp>
        <p:nvSpPr>
          <p:cNvPr id="23" name="Text Placeholder 22">
            <a:extLst>
              <a:ext uri="{FF2B5EF4-FFF2-40B4-BE49-F238E27FC236}">
                <a16:creationId xmlns:a16="http://schemas.microsoft.com/office/drawing/2014/main" id="{CFA86FAC-612F-4943-A88A-0E35E8437F41}"/>
              </a:ext>
            </a:extLst>
          </p:cNvPr>
          <p:cNvSpPr>
            <a:spLocks noGrp="1"/>
          </p:cNvSpPr>
          <p:nvPr>
            <p:ph type="body" sz="quarter" idx="13" hasCustomPrompt="1"/>
          </p:nvPr>
        </p:nvSpPr>
        <p:spPr>
          <a:xfrm>
            <a:off x="2387065" y="596900"/>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1</a:t>
            </a:r>
          </a:p>
        </p:txBody>
      </p:sp>
      <p:sp>
        <p:nvSpPr>
          <p:cNvPr id="24" name="Text Placeholder 22">
            <a:extLst>
              <a:ext uri="{FF2B5EF4-FFF2-40B4-BE49-F238E27FC236}">
                <a16:creationId xmlns:a16="http://schemas.microsoft.com/office/drawing/2014/main" id="{D7B9F146-4145-457E-99E5-06CC6C3CE71B}"/>
              </a:ext>
            </a:extLst>
          </p:cNvPr>
          <p:cNvSpPr>
            <a:spLocks noGrp="1"/>
          </p:cNvSpPr>
          <p:nvPr>
            <p:ph type="body" sz="quarter" idx="14" hasCustomPrompt="1"/>
          </p:nvPr>
        </p:nvSpPr>
        <p:spPr>
          <a:xfrm>
            <a:off x="2387064" y="1665666"/>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2</a:t>
            </a:r>
          </a:p>
        </p:txBody>
      </p:sp>
      <p:sp>
        <p:nvSpPr>
          <p:cNvPr id="25" name="Text Placeholder 22">
            <a:extLst>
              <a:ext uri="{FF2B5EF4-FFF2-40B4-BE49-F238E27FC236}">
                <a16:creationId xmlns:a16="http://schemas.microsoft.com/office/drawing/2014/main" id="{817F384E-11C4-460C-9051-3022F27CAF31}"/>
              </a:ext>
            </a:extLst>
          </p:cNvPr>
          <p:cNvSpPr>
            <a:spLocks noGrp="1"/>
          </p:cNvSpPr>
          <p:nvPr>
            <p:ph type="body" sz="quarter" idx="15" hasCustomPrompt="1"/>
          </p:nvPr>
        </p:nvSpPr>
        <p:spPr>
          <a:xfrm>
            <a:off x="2387064" y="2734432"/>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3</a:t>
            </a:r>
          </a:p>
        </p:txBody>
      </p:sp>
      <p:sp>
        <p:nvSpPr>
          <p:cNvPr id="26" name="Text Placeholder 22">
            <a:extLst>
              <a:ext uri="{FF2B5EF4-FFF2-40B4-BE49-F238E27FC236}">
                <a16:creationId xmlns:a16="http://schemas.microsoft.com/office/drawing/2014/main" id="{D0B3D9C1-AA19-4BAF-9DBC-9422CE635BAB}"/>
              </a:ext>
            </a:extLst>
          </p:cNvPr>
          <p:cNvSpPr>
            <a:spLocks noGrp="1"/>
          </p:cNvSpPr>
          <p:nvPr>
            <p:ph type="body" sz="quarter" idx="16" hasCustomPrompt="1"/>
          </p:nvPr>
        </p:nvSpPr>
        <p:spPr>
          <a:xfrm>
            <a:off x="2387064" y="3803198"/>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4</a:t>
            </a:r>
          </a:p>
        </p:txBody>
      </p:sp>
      <p:sp>
        <p:nvSpPr>
          <p:cNvPr id="16" name="Text Placeholder 22">
            <a:extLst>
              <a:ext uri="{FF2B5EF4-FFF2-40B4-BE49-F238E27FC236}">
                <a16:creationId xmlns:a16="http://schemas.microsoft.com/office/drawing/2014/main" id="{3E7D5B9D-BB3A-4488-B27E-A88BACB803D0}"/>
              </a:ext>
            </a:extLst>
          </p:cNvPr>
          <p:cNvSpPr>
            <a:spLocks noGrp="1"/>
          </p:cNvSpPr>
          <p:nvPr>
            <p:ph type="body" sz="quarter" idx="17" hasCustomPrompt="1"/>
          </p:nvPr>
        </p:nvSpPr>
        <p:spPr>
          <a:xfrm>
            <a:off x="2387064" y="4871965"/>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5</a:t>
            </a:r>
          </a:p>
        </p:txBody>
      </p:sp>
    </p:spTree>
    <p:extLst>
      <p:ext uri="{BB962C8B-B14F-4D97-AF65-F5344CB8AC3E}">
        <p14:creationId xmlns:p14="http://schemas.microsoft.com/office/powerpoint/2010/main" val="1202354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220527" y="886125"/>
            <a:ext cx="3749040" cy="5286077"/>
          </a:xfrm>
          <a:prstGeom prst="rect">
            <a:avLst/>
          </a:prstGeom>
          <a:noFill/>
        </p:spPr>
        <p:txBody>
          <a:bodyPr/>
          <a:lstStyle>
            <a:lvl1pPr>
              <a:defRPr sz="2199"/>
            </a:lvl1pPr>
            <a:lvl2pPr>
              <a:defRPr sz="1799"/>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274319" y="886125"/>
            <a:ext cx="3749040" cy="5286077"/>
          </a:xfrm>
          <a:prstGeom prst="rect">
            <a:avLst/>
          </a:prstGeom>
          <a:noFill/>
        </p:spPr>
        <p:txBody>
          <a:bodyPr/>
          <a:lstStyle>
            <a:lvl1pPr>
              <a:defRPr sz="2199"/>
            </a:lvl1pPr>
            <a:lvl2pPr>
              <a:defRPr sz="1799"/>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D92B6165-2E63-41A3-8905-D7634EBC6D44}" type="slidenum">
              <a:rPr/>
              <a:pPr/>
              <a:t>‹#›</a:t>
            </a:fld>
            <a:endParaRPr/>
          </a:p>
        </p:txBody>
      </p:sp>
      <p:sp>
        <p:nvSpPr>
          <p:cNvPr id="11" name="Title 10"/>
          <p:cNvSpPr>
            <a:spLocks noGrp="1"/>
          </p:cNvSpPr>
          <p:nvPr>
            <p:ph type="title"/>
          </p:nvPr>
        </p:nvSpPr>
        <p:spPr>
          <a:xfrm>
            <a:off x="274319" y="178814"/>
            <a:ext cx="11631168" cy="584775"/>
          </a:xfrm>
        </p:spPr>
        <p:txBody>
          <a:bodyPr/>
          <a:lstStyle/>
          <a:p>
            <a:r>
              <a:rPr lang="en-US"/>
              <a:t>Click to edit Master title style</a:t>
            </a:r>
            <a:endParaRPr/>
          </a:p>
        </p:txBody>
      </p:sp>
      <p:sp>
        <p:nvSpPr>
          <p:cNvPr id="8" name="Content Placeholder 3"/>
          <p:cNvSpPr>
            <a:spLocks noGrp="1"/>
          </p:cNvSpPr>
          <p:nvPr>
            <p:ph sz="half" idx="13"/>
          </p:nvPr>
        </p:nvSpPr>
        <p:spPr>
          <a:xfrm>
            <a:off x="8166735" y="886125"/>
            <a:ext cx="3749040" cy="5286077"/>
          </a:xfrm>
          <a:prstGeom prst="rect">
            <a:avLst/>
          </a:prstGeom>
          <a:noFill/>
        </p:spPr>
        <p:txBody>
          <a:bodyPr/>
          <a:lstStyle>
            <a:lvl1pPr>
              <a:defRPr sz="2199"/>
            </a:lvl1pPr>
            <a:lvl2pPr>
              <a:defRPr sz="1799"/>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Tree>
    <p:extLst>
      <p:ext uri="{BB962C8B-B14F-4D97-AF65-F5344CB8AC3E}">
        <p14:creationId xmlns:p14="http://schemas.microsoft.com/office/powerpoint/2010/main" val="2954124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D92B6165-2E63-41A3-8905-D7634EBC6D44}" type="slidenum">
              <a:rPr/>
              <a:pPr/>
              <a:t>‹#›</a:t>
            </a:fld>
            <a:endParaRPr/>
          </a:p>
        </p:txBody>
      </p:sp>
      <p:sp>
        <p:nvSpPr>
          <p:cNvPr id="9" name="Title 8"/>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3246069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Do not remove" hidden="1">
            <a:extLst>
              <a:ext uri="{FF2B5EF4-FFF2-40B4-BE49-F238E27FC236}">
                <a16:creationId xmlns:a16="http://schemas.microsoft.com/office/drawing/2014/main" id="{7E7F0771-E0A2-4CF6-BA71-EFE15A5096A4}"/>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2" name="Date Placeholder 1"/>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D92B6165-2E63-41A3-8905-D7634EBC6D44}" type="slidenum">
              <a:rPr/>
              <a:pPr/>
              <a:t>‹#›</a:t>
            </a:fld>
            <a:endParaRPr/>
          </a:p>
        </p:txBody>
      </p:sp>
    </p:spTree>
    <p:extLst>
      <p:ext uri="{BB962C8B-B14F-4D97-AF65-F5344CB8AC3E}">
        <p14:creationId xmlns:p14="http://schemas.microsoft.com/office/powerpoint/2010/main" val="625452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type="blank" preserve="1">
  <p:cSld name="Blank-Video">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0510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Full-Bleed Photo">
    <p:spTree>
      <p:nvGrpSpPr>
        <p:cNvPr id="1" name=""/>
        <p:cNvGrpSpPr/>
        <p:nvPr/>
      </p:nvGrpSpPr>
      <p:grpSpPr>
        <a:xfrm>
          <a:off x="0" y="0"/>
          <a:ext cx="0" cy="0"/>
          <a:chOff x="0" y="0"/>
          <a:chExt cx="0" cy="0"/>
        </a:xfrm>
      </p:grpSpPr>
      <p:sp>
        <p:nvSpPr>
          <p:cNvPr id="2" name="Do not remove" hidden="1">
            <a:extLst>
              <a:ext uri="{FF2B5EF4-FFF2-40B4-BE49-F238E27FC236}">
                <a16:creationId xmlns:a16="http://schemas.microsoft.com/office/drawing/2014/main" id="{DDFBE5A0-DE6D-4B60-823C-8BF1716BF476}"/>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sp>
        <p:nvSpPr>
          <p:cNvPr id="6" name="Picture Placeholder 5"/>
          <p:cNvSpPr>
            <a:spLocks noGrp="1"/>
          </p:cNvSpPr>
          <p:nvPr>
            <p:ph type="pic" sz="quarter" idx="17"/>
          </p:nvPr>
        </p:nvSpPr>
        <p:spPr>
          <a:xfrm>
            <a:off x="1" y="0"/>
            <a:ext cx="12188824" cy="6400800"/>
          </a:xfrm>
          <a:prstGeom prst="rect">
            <a:avLst/>
          </a:prstGeom>
          <a:solidFill>
            <a:srgbClr val="8B8D8E"/>
          </a:solidFill>
        </p:spPr>
        <p:txBody>
          <a:bodyPr tIns="2286000"/>
          <a:lstStyle>
            <a:lvl1pPr marL="0" indent="0" algn="ctr">
              <a:buNone/>
              <a:defRPr>
                <a:solidFill>
                  <a:srgbClr val="FFFFFF"/>
                </a:solidFill>
              </a:defRPr>
            </a:lvl1pPr>
          </a:lstStyle>
          <a:p>
            <a:r>
              <a:rPr lang="en-US"/>
              <a:t>Click icon to add picture</a:t>
            </a:r>
            <a:endParaRPr/>
          </a:p>
        </p:txBody>
      </p:sp>
      <p:sp>
        <p:nvSpPr>
          <p:cNvPr id="5" name="Slide Number Placeholder 4"/>
          <p:cNvSpPr>
            <a:spLocks noGrp="1"/>
          </p:cNvSpPr>
          <p:nvPr>
            <p:ph type="sldNum" sz="quarter" idx="20"/>
          </p:nvPr>
        </p:nvSpPr>
        <p:spPr/>
        <p:txBody>
          <a:bodyPr/>
          <a:lstStyle/>
          <a:p>
            <a:fld id="{D92B6165-2E63-41A3-8905-D7634EBC6D44}" type="slidenum">
              <a:rPr/>
              <a:pPr/>
              <a:t>‹#›</a:t>
            </a:fld>
            <a:endParaRPr/>
          </a:p>
        </p:txBody>
      </p:sp>
      <p:sp>
        <p:nvSpPr>
          <p:cNvPr id="13"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14"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3118187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type="blank" preserve="1">
  <p:cSld name="End Slide">
    <p:bg>
      <p:bgRef idx="1001">
        <a:schemeClr val="bg1"/>
      </p:bgRef>
    </p:bg>
    <p:spTree>
      <p:nvGrpSpPr>
        <p:cNvPr id="1" name=""/>
        <p:cNvGrpSpPr/>
        <p:nvPr/>
      </p:nvGrpSpPr>
      <p:grpSpPr>
        <a:xfrm>
          <a:off x="0" y="0"/>
          <a:ext cx="0" cy="0"/>
          <a:chOff x="0" y="0"/>
          <a:chExt cx="0" cy="0"/>
        </a:xfrm>
      </p:grpSpPr>
      <p:pic>
        <p:nvPicPr>
          <p:cNvPr id="20" name="Picture 19" descr="Background pattern&#10;&#10;Description automatically generated">
            <a:extLst>
              <a:ext uri="{FF2B5EF4-FFF2-40B4-BE49-F238E27FC236}">
                <a16:creationId xmlns:a16="http://schemas.microsoft.com/office/drawing/2014/main" id="{BE7273BA-12B1-4FD7-83C6-354C61D8E32E}"/>
              </a:ext>
            </a:extLst>
          </p:cNvPr>
          <p:cNvPicPr>
            <a:picLocks noChangeAspect="1"/>
          </p:cNvPicPr>
          <p:nvPr>
            <p:custDataLst>
              <p:tags r:id="rId1"/>
            </p:custDataLst>
          </p:nvPr>
        </p:nvPicPr>
        <p:blipFill rotWithShape="1">
          <a:blip r:embed="rId3" cstate="email">
            <a:extLst>
              <a:ext uri="{28A0092B-C50C-407E-A947-70E740481C1C}">
                <a14:useLocalDpi xmlns:a14="http://schemas.microsoft.com/office/drawing/2010/main"/>
              </a:ext>
            </a:extLst>
          </a:blip>
          <a:srcRect t="-1" b="-13"/>
          <a:stretch/>
        </p:blipFill>
        <p:spPr>
          <a:xfrm>
            <a:off x="1" y="893"/>
            <a:ext cx="12188825" cy="6857107"/>
          </a:xfrm>
          <a:prstGeom prst="rect">
            <a:avLst/>
          </a:prstGeom>
        </p:spPr>
      </p:pic>
      <p:sp>
        <p:nvSpPr>
          <p:cNvPr id="41" name="Rectangle 40">
            <a:extLst>
              <a:ext uri="{FF2B5EF4-FFF2-40B4-BE49-F238E27FC236}">
                <a16:creationId xmlns:a16="http://schemas.microsoft.com/office/drawing/2014/main" id="{9A8B9D3E-E278-43A0-A9E2-025CA1E88C25}"/>
              </a:ext>
            </a:extLst>
          </p:cNvPr>
          <p:cNvSpPr/>
          <p:nvPr/>
        </p:nvSpPr>
        <p:spPr>
          <a:xfrm>
            <a:off x="1" y="0"/>
            <a:ext cx="12188825" cy="6858000"/>
          </a:xfrm>
          <a:prstGeom prst="rect">
            <a:avLst/>
          </a:prstGeom>
          <a:gradFill flip="none" rotWithShape="1">
            <a:gsLst>
              <a:gs pos="0">
                <a:schemeClr val="accent1">
                  <a:alpha val="0"/>
                </a:schemeClr>
              </a:gs>
              <a:gs pos="29000">
                <a:schemeClr val="accent1">
                  <a:alpha val="85000"/>
                </a:schemeClr>
              </a:gs>
              <a:gs pos="100000">
                <a:schemeClr val="accent1"/>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grpSp>
        <p:nvGrpSpPr>
          <p:cNvPr id="3" name="Group 2"/>
          <p:cNvGrpSpPr>
            <a:grpSpLocks noChangeAspect="1"/>
          </p:cNvGrpSpPr>
          <p:nvPr/>
        </p:nvGrpSpPr>
        <p:grpSpPr>
          <a:xfrm>
            <a:off x="3858279" y="2491740"/>
            <a:ext cx="4692916" cy="1874520"/>
            <a:chOff x="1423990" y="2571753"/>
            <a:chExt cx="4316160" cy="1724029"/>
          </a:xfrm>
          <a:solidFill>
            <a:srgbClr val="FFFFFF"/>
          </a:solidFill>
        </p:grpSpPr>
        <p:sp>
          <p:nvSpPr>
            <p:cNvPr id="4" name="Freeform 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 name="Freeform 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7" name="Freeform 6"/>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8" name="Freeform 7"/>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9" name="Freeform 8"/>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0" name="Freeform 9"/>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1" name="Freeform 10"/>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2" name="Freeform 11"/>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3" name="Freeform 12"/>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4" name="Freeform 13"/>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5" name="Freeform 14"/>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6" name="Freeform 15"/>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7" name="Freeform 16"/>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8" name="Freeform 17"/>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9" name="Freeform 18"/>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grpSp>
    </p:spTree>
    <p:extLst>
      <p:ext uri="{BB962C8B-B14F-4D97-AF65-F5344CB8AC3E}">
        <p14:creationId xmlns:p14="http://schemas.microsoft.com/office/powerpoint/2010/main" val="311151154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type="blank" preserve="1">
  <p:cSld name="End Slide - White">
    <p:bg>
      <p:bgRef idx="1001">
        <a:schemeClr val="bg1"/>
      </p:bgRef>
    </p:bg>
    <p:spTree>
      <p:nvGrpSpPr>
        <p:cNvPr id="1" name=""/>
        <p:cNvGrpSpPr/>
        <p:nvPr/>
      </p:nvGrpSpPr>
      <p:grpSpPr>
        <a:xfrm>
          <a:off x="0" y="0"/>
          <a:ext cx="0" cy="0"/>
          <a:chOff x="0" y="0"/>
          <a:chExt cx="0" cy="0"/>
        </a:xfrm>
      </p:grpSpPr>
      <p:pic>
        <p:nvPicPr>
          <p:cNvPr id="6" name="Picture 5" descr="Background pattern&#10;&#10;Description automatically generated">
            <a:extLst>
              <a:ext uri="{FF2B5EF4-FFF2-40B4-BE49-F238E27FC236}">
                <a16:creationId xmlns:a16="http://schemas.microsoft.com/office/drawing/2014/main" id="{92CAD477-3A8F-4B67-8526-18144FFA3EA5}"/>
              </a:ext>
            </a:extLst>
          </p:cNvPr>
          <p:cNvPicPr>
            <a:picLocks noChangeAspect="1"/>
          </p:cNvPicPr>
          <p:nvPr>
            <p:custDataLst>
              <p:tags r:id="rId1"/>
            </p:custDataLst>
          </p:nvPr>
        </p:nvPicPr>
        <p:blipFill>
          <a:blip r:embed="rId3" cstate="email">
            <a:extLst>
              <a:ext uri="{28A0092B-C50C-407E-A947-70E740481C1C}">
                <a14:useLocalDpi xmlns:a14="http://schemas.microsoft.com/office/drawing/2010/main"/>
              </a:ext>
            </a:extLst>
          </a:blip>
          <a:stretch>
            <a:fillRect/>
          </a:stretch>
        </p:blipFill>
        <p:spPr>
          <a:xfrm>
            <a:off x="1" y="893"/>
            <a:ext cx="12188825" cy="6856214"/>
          </a:xfrm>
          <a:prstGeom prst="rect">
            <a:avLst/>
          </a:prstGeom>
        </p:spPr>
      </p:pic>
      <p:sp>
        <p:nvSpPr>
          <p:cNvPr id="21" name="Rectangle 20">
            <a:extLst>
              <a:ext uri="{FF2B5EF4-FFF2-40B4-BE49-F238E27FC236}">
                <a16:creationId xmlns:a16="http://schemas.microsoft.com/office/drawing/2014/main" id="{D7B2D536-C549-47BC-9BEE-00C306D0D3EB}"/>
              </a:ext>
            </a:extLst>
          </p:cNvPr>
          <p:cNvSpPr/>
          <p:nvPr/>
        </p:nvSpPr>
        <p:spPr>
          <a:xfrm>
            <a:off x="1" y="0"/>
            <a:ext cx="12188825" cy="6858000"/>
          </a:xfrm>
          <a:prstGeom prst="rect">
            <a:avLst/>
          </a:prstGeom>
          <a:gradFill flip="none" rotWithShape="1">
            <a:gsLst>
              <a:gs pos="0">
                <a:srgbClr val="FFFFFF">
                  <a:alpha val="0"/>
                </a:srgbClr>
              </a:gs>
              <a:gs pos="29000">
                <a:srgbClr val="FFFFFF">
                  <a:alpha val="85000"/>
                </a:srgbClr>
              </a:gs>
              <a:gs pos="100000">
                <a:srgbClr val="FFFFFF"/>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799">
              <a:solidFill>
                <a:schemeClr val="tx1"/>
              </a:solidFill>
            </a:endParaRPr>
          </a:p>
        </p:txBody>
      </p:sp>
      <p:grpSp>
        <p:nvGrpSpPr>
          <p:cNvPr id="3" name="Group 2"/>
          <p:cNvGrpSpPr>
            <a:grpSpLocks noChangeAspect="1"/>
          </p:cNvGrpSpPr>
          <p:nvPr/>
        </p:nvGrpSpPr>
        <p:grpSpPr>
          <a:xfrm>
            <a:off x="3858279" y="2491740"/>
            <a:ext cx="4692916" cy="1874520"/>
            <a:chOff x="1423990" y="2571753"/>
            <a:chExt cx="4316160" cy="1724029"/>
          </a:xfrm>
          <a:solidFill>
            <a:srgbClr val="4599C3"/>
          </a:solidFill>
        </p:grpSpPr>
        <p:sp>
          <p:nvSpPr>
            <p:cNvPr id="4" name="Freeform 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5" name="Freeform 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7" name="Freeform 6"/>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8" name="Freeform 7"/>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9" name="Freeform 8"/>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0" name="Freeform 9"/>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1" name="Freeform 10"/>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2" name="Freeform 11"/>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3" name="Freeform 12"/>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4" name="Freeform 13"/>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5" name="Freeform 14"/>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6" name="Freeform 15"/>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7" name="Freeform 16"/>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8" name="Freeform 17"/>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sp>
          <p:nvSpPr>
            <p:cNvPr id="19" name="Freeform 18"/>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solidFill>
                  <a:schemeClr val="accent1"/>
                </a:solidFill>
              </a:endParaRPr>
            </a:p>
          </p:txBody>
        </p:sp>
      </p:grpSp>
    </p:spTree>
    <p:extLst>
      <p:ext uri="{BB962C8B-B14F-4D97-AF65-F5344CB8AC3E}">
        <p14:creationId xmlns:p14="http://schemas.microsoft.com/office/powerpoint/2010/main" val="6556150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userDrawn="1">
  <p:cSld name="2_Three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265613" y="3048002"/>
            <a:ext cx="3657600" cy="3011423"/>
          </a:xfrm>
          <a:prstGeom prst="rect">
            <a:avLst/>
          </a:prstGeom>
          <a:noFill/>
        </p:spPr>
        <p:txBody>
          <a:bodyPr/>
          <a:lstStyle>
            <a:lvl1pPr>
              <a:defRPr sz="2199"/>
            </a:lvl1pPr>
            <a:lvl2pPr>
              <a:defRPr sz="1799"/>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379413" y="3048002"/>
            <a:ext cx="3657600" cy="3011423"/>
          </a:xfrm>
          <a:prstGeom prst="rect">
            <a:avLst/>
          </a:prstGeom>
          <a:noFill/>
        </p:spPr>
        <p:txBody>
          <a:bodyPr/>
          <a:lstStyle>
            <a:lvl1pPr>
              <a:defRPr sz="2199"/>
            </a:lvl1pPr>
            <a:lvl2pPr>
              <a:defRPr sz="1799"/>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pPr defTabSz="914126">
              <a:defRPr/>
            </a:pPr>
            <a:endParaRPr lang="en-US"/>
          </a:p>
        </p:txBody>
      </p:sp>
      <p:sp>
        <p:nvSpPr>
          <p:cNvPr id="9" name="Footer Placeholder 8"/>
          <p:cNvSpPr>
            <a:spLocks noGrp="1"/>
          </p:cNvSpPr>
          <p:nvPr>
            <p:ph type="ftr" sz="quarter" idx="11"/>
          </p:nvPr>
        </p:nvSpPr>
        <p:spPr/>
        <p:txBody>
          <a:bodyPr/>
          <a:lstStyle/>
          <a:p>
            <a:pPr defTabSz="914126">
              <a:defRPr/>
            </a:pPr>
            <a:endParaRPr lang="en-US"/>
          </a:p>
        </p:txBody>
      </p:sp>
      <p:sp>
        <p:nvSpPr>
          <p:cNvPr id="10" name="Slide Number Placeholder 9"/>
          <p:cNvSpPr>
            <a:spLocks noGrp="1"/>
          </p:cNvSpPr>
          <p:nvPr>
            <p:ph type="sldNum" sz="quarter" idx="12"/>
          </p:nvPr>
        </p:nvSpPr>
        <p:spPr/>
        <p:txBody>
          <a:bodyPr/>
          <a:lstStyle/>
          <a:p>
            <a:pPr defTabSz="914126">
              <a:defRPr/>
            </a:pPr>
            <a:fld id="{D92B6165-2E63-41A3-8905-D7634EBC6D44}" type="slidenum">
              <a:rPr lang="en-US" smtClean="0"/>
              <a:pPr defTabSz="914126">
                <a:defRPr/>
              </a:pPr>
              <a:t>‹#›</a:t>
            </a:fld>
            <a:endParaRPr lang="en-US"/>
          </a:p>
        </p:txBody>
      </p:sp>
      <p:sp>
        <p:nvSpPr>
          <p:cNvPr id="11" name="Title 10"/>
          <p:cNvSpPr>
            <a:spLocks noGrp="1"/>
          </p:cNvSpPr>
          <p:nvPr>
            <p:ph type="title"/>
          </p:nvPr>
        </p:nvSpPr>
        <p:spPr>
          <a:xfrm>
            <a:off x="379413" y="178814"/>
            <a:ext cx="11430000" cy="584775"/>
          </a:xfrm>
        </p:spPr>
        <p:txBody>
          <a:bodyPr/>
          <a:lstStyle/>
          <a:p>
            <a:r>
              <a:rPr lang="en-US"/>
              <a:t>Click to edit Master title style</a:t>
            </a:r>
            <a:endParaRPr/>
          </a:p>
        </p:txBody>
      </p:sp>
      <p:sp>
        <p:nvSpPr>
          <p:cNvPr id="8" name="Content Placeholder 3"/>
          <p:cNvSpPr>
            <a:spLocks noGrp="1"/>
          </p:cNvSpPr>
          <p:nvPr>
            <p:ph sz="half" idx="13"/>
          </p:nvPr>
        </p:nvSpPr>
        <p:spPr>
          <a:xfrm>
            <a:off x="8151812" y="3048002"/>
            <a:ext cx="3657600" cy="3011423"/>
          </a:xfrm>
          <a:prstGeom prst="rect">
            <a:avLst/>
          </a:prstGeom>
          <a:noFill/>
        </p:spPr>
        <p:txBody>
          <a:bodyPr/>
          <a:lstStyle>
            <a:lvl1pPr>
              <a:defRPr sz="2199"/>
            </a:lvl1pPr>
            <a:lvl2pPr>
              <a:defRPr sz="1799"/>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cxnSp>
        <p:nvCxnSpPr>
          <p:cNvPr id="12" name="Straight Connector 11">
            <a:extLst>
              <a:ext uri="{FF2B5EF4-FFF2-40B4-BE49-F238E27FC236}">
                <a16:creationId xmlns:a16="http://schemas.microsoft.com/office/drawing/2014/main" id="{A0E4FFEC-1888-E14E-B614-95362742C638}"/>
              </a:ext>
            </a:extLst>
          </p:cNvPr>
          <p:cNvCxnSpPr>
            <a:cxnSpLocks/>
          </p:cNvCxnSpPr>
          <p:nvPr userDrawn="1"/>
        </p:nvCxnSpPr>
        <p:spPr>
          <a:xfrm flipV="1">
            <a:off x="4144169" y="1295402"/>
            <a:ext cx="0" cy="4764023"/>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6" name="Picture Placeholder 5">
            <a:extLst>
              <a:ext uri="{FF2B5EF4-FFF2-40B4-BE49-F238E27FC236}">
                <a16:creationId xmlns:a16="http://schemas.microsoft.com/office/drawing/2014/main" id="{BE4E4BA7-173A-F74E-9011-BD122FDD746D}"/>
              </a:ext>
            </a:extLst>
          </p:cNvPr>
          <p:cNvSpPr>
            <a:spLocks noGrp="1"/>
          </p:cNvSpPr>
          <p:nvPr>
            <p:ph type="pic" sz="quarter" idx="14"/>
          </p:nvPr>
        </p:nvSpPr>
        <p:spPr>
          <a:xfrm>
            <a:off x="365126" y="1295400"/>
            <a:ext cx="3657600" cy="1371600"/>
          </a:xfrm>
        </p:spPr>
        <p:txBody>
          <a:bodyPr/>
          <a:lstStyle/>
          <a:p>
            <a:endParaRPr lang="en-US"/>
          </a:p>
        </p:txBody>
      </p:sp>
      <p:sp>
        <p:nvSpPr>
          <p:cNvPr id="13" name="Picture Placeholder 5">
            <a:extLst>
              <a:ext uri="{FF2B5EF4-FFF2-40B4-BE49-F238E27FC236}">
                <a16:creationId xmlns:a16="http://schemas.microsoft.com/office/drawing/2014/main" id="{BEF15547-DBD7-5F43-8BBB-B53F39E139F7}"/>
              </a:ext>
            </a:extLst>
          </p:cNvPr>
          <p:cNvSpPr>
            <a:spLocks noGrp="1"/>
          </p:cNvSpPr>
          <p:nvPr>
            <p:ph type="pic" sz="quarter" idx="15"/>
          </p:nvPr>
        </p:nvSpPr>
        <p:spPr>
          <a:xfrm>
            <a:off x="4265613" y="1295400"/>
            <a:ext cx="3657600" cy="1371600"/>
          </a:xfrm>
        </p:spPr>
        <p:txBody>
          <a:bodyPr/>
          <a:lstStyle/>
          <a:p>
            <a:endParaRPr lang="en-US"/>
          </a:p>
        </p:txBody>
      </p:sp>
      <p:sp>
        <p:nvSpPr>
          <p:cNvPr id="14" name="Picture Placeholder 5">
            <a:extLst>
              <a:ext uri="{FF2B5EF4-FFF2-40B4-BE49-F238E27FC236}">
                <a16:creationId xmlns:a16="http://schemas.microsoft.com/office/drawing/2014/main" id="{BF3FBBF2-9818-2649-B267-33BAD195121B}"/>
              </a:ext>
            </a:extLst>
          </p:cNvPr>
          <p:cNvSpPr>
            <a:spLocks noGrp="1"/>
          </p:cNvSpPr>
          <p:nvPr>
            <p:ph type="pic" sz="quarter" idx="16"/>
          </p:nvPr>
        </p:nvSpPr>
        <p:spPr>
          <a:xfrm>
            <a:off x="8151812" y="1295400"/>
            <a:ext cx="3657600" cy="1371600"/>
          </a:xfrm>
        </p:spPr>
        <p:txBody>
          <a:bodyPr/>
          <a:lstStyle/>
          <a:p>
            <a:endParaRPr lang="en-US"/>
          </a:p>
        </p:txBody>
      </p:sp>
      <p:cxnSp>
        <p:nvCxnSpPr>
          <p:cNvPr id="18" name="Straight Connector 17">
            <a:extLst>
              <a:ext uri="{FF2B5EF4-FFF2-40B4-BE49-F238E27FC236}">
                <a16:creationId xmlns:a16="http://schemas.microsoft.com/office/drawing/2014/main" id="{0B77871F-27C2-2B4C-8E3E-823B0DC972B1}"/>
              </a:ext>
            </a:extLst>
          </p:cNvPr>
          <p:cNvCxnSpPr>
            <a:cxnSpLocks/>
          </p:cNvCxnSpPr>
          <p:nvPr userDrawn="1"/>
        </p:nvCxnSpPr>
        <p:spPr>
          <a:xfrm flipH="1">
            <a:off x="379413" y="6248400"/>
            <a:ext cx="11430000" cy="0"/>
          </a:xfrm>
          <a:prstGeom prst="line">
            <a:avLst/>
          </a:prstGeom>
          <a:ln w="127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900E9DE-41E3-D648-9A2E-4CDB4B77A92A}"/>
              </a:ext>
            </a:extLst>
          </p:cNvPr>
          <p:cNvCxnSpPr>
            <a:cxnSpLocks/>
          </p:cNvCxnSpPr>
          <p:nvPr userDrawn="1"/>
        </p:nvCxnSpPr>
        <p:spPr>
          <a:xfrm flipV="1">
            <a:off x="8026359" y="1295402"/>
            <a:ext cx="0" cy="4764023"/>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1275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p:cSld name="Title Slide 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E68D2B5-E20C-4553-958E-D2F1B030CD34}"/>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893"/>
            <a:ext cx="12188824" cy="6856214"/>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347DA2">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B8E5F4"/>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spTree>
    <p:extLst>
      <p:ext uri="{BB962C8B-B14F-4D97-AF65-F5344CB8AC3E}">
        <p14:creationId xmlns:p14="http://schemas.microsoft.com/office/powerpoint/2010/main" val="876677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p:cSld name="Title Slide 2">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0E68D2B5-E20C-4553-958E-D2F1B030CD3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347DA2">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B8E5F4"/>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rgbClr val="347DA2"/>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spTree>
    <p:extLst>
      <p:ext uri="{BB962C8B-B14F-4D97-AF65-F5344CB8AC3E}">
        <p14:creationId xmlns:p14="http://schemas.microsoft.com/office/powerpoint/2010/main" val="1810877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Agenda 6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F6CCDC1A-9748-4794-8DC7-1B3B438C947B}"/>
              </a:ext>
            </a:extLst>
          </p:cNvPr>
          <p:cNvPicPr>
            <a:picLocks noChangeAspect="1"/>
          </p:cNvPicPr>
          <p:nvPr>
            <p:custDataLst>
              <p:tags r:id="rId1"/>
            </p:custDataLst>
          </p:nvPr>
        </p:nvPicPr>
        <p:blipFill rotWithShape="1">
          <a:blip r:embed="rId3" cstate="email">
            <a:extLst>
              <a:ext uri="{28A0092B-C50C-407E-A947-70E740481C1C}">
                <a14:useLocalDpi xmlns:a14="http://schemas.microsoft.com/office/drawing/2010/main"/>
              </a:ext>
            </a:extLst>
          </a:blip>
          <a:srcRect/>
          <a:stretch/>
        </p:blipFill>
        <p:spPr>
          <a:xfrm>
            <a:off x="0" y="893"/>
            <a:ext cx="12188825" cy="6399907"/>
          </a:xfrm>
          <a:prstGeom prst="rect">
            <a:avLst/>
          </a:prstGeom>
        </p:spPr>
      </p:pic>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grpSp>
        <p:nvGrpSpPr>
          <p:cNvPr id="8" name="Group 7">
            <a:extLst>
              <a:ext uri="{FF2B5EF4-FFF2-40B4-BE49-F238E27FC236}">
                <a16:creationId xmlns:a16="http://schemas.microsoft.com/office/drawing/2014/main" id="{7D1CE8BF-F944-4E15-B97A-B0718ECC8F18}"/>
              </a:ext>
            </a:extLst>
          </p:cNvPr>
          <p:cNvGrpSpPr/>
          <p:nvPr/>
        </p:nvGrpSpPr>
        <p:grpSpPr>
          <a:xfrm>
            <a:off x="0" y="-1"/>
            <a:ext cx="12188825" cy="6261101"/>
            <a:chOff x="0" y="-1"/>
            <a:chExt cx="12188825" cy="6261101"/>
          </a:xfrm>
        </p:grpSpPr>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 name="Group 1">
              <a:extLst>
                <a:ext uri="{FF2B5EF4-FFF2-40B4-BE49-F238E27FC236}">
                  <a16:creationId xmlns:a16="http://schemas.microsoft.com/office/drawing/2014/main" id="{AFFB6483-6E04-4981-ACFC-A704ACC29D79}"/>
                </a:ext>
              </a:extLst>
            </p:cNvPr>
            <p:cNvGrpSpPr/>
            <p:nvPr/>
          </p:nvGrpSpPr>
          <p:grpSpPr>
            <a:xfrm>
              <a:off x="379413" y="-1"/>
              <a:ext cx="993420" cy="4420109"/>
              <a:chOff x="379413" y="-1"/>
              <a:chExt cx="993420" cy="4420109"/>
            </a:xfrm>
          </p:grpSpPr>
          <p:sp>
            <p:nvSpPr>
              <p:cNvPr id="11" name="Freeform: Shape 10">
                <a:extLst>
                  <a:ext uri="{FF2B5EF4-FFF2-40B4-BE49-F238E27FC236}">
                    <a16:creationId xmlns:a16="http://schemas.microsoft.com/office/drawing/2014/main" id="{728F9B83-71B0-489E-922C-57ABA64063D2}"/>
                  </a:ext>
                </a:extLst>
              </p:cNvPr>
              <p:cNvSpPr/>
              <p:nvPr/>
            </p:nvSpPr>
            <p:spPr>
              <a:xfrm>
                <a:off x="379413" y="-1"/>
                <a:ext cx="993420" cy="4420109"/>
              </a:xfrm>
              <a:custGeom>
                <a:avLst/>
                <a:gdLst>
                  <a:gd name="connsiteX0" fmla="*/ 0 w 993420"/>
                  <a:gd name="connsiteY0" fmla="*/ 0 h 4420109"/>
                  <a:gd name="connsiteX1" fmla="*/ 993420 w 993420"/>
                  <a:gd name="connsiteY1" fmla="*/ 0 h 4420109"/>
                  <a:gd name="connsiteX2" fmla="*/ 993420 w 993420"/>
                  <a:gd name="connsiteY2" fmla="*/ 3846557 h 4420109"/>
                  <a:gd name="connsiteX3" fmla="*/ 0 w 993420"/>
                  <a:gd name="connsiteY3" fmla="*/ 4420109 h 4420109"/>
                </a:gdLst>
                <a:ahLst/>
                <a:cxnLst>
                  <a:cxn ang="0">
                    <a:pos x="connsiteX0" y="connsiteY0"/>
                  </a:cxn>
                  <a:cxn ang="0">
                    <a:pos x="connsiteX1" y="connsiteY1"/>
                  </a:cxn>
                  <a:cxn ang="0">
                    <a:pos x="connsiteX2" y="connsiteY2"/>
                  </a:cxn>
                  <a:cxn ang="0">
                    <a:pos x="connsiteX3" y="connsiteY3"/>
                  </a:cxn>
                </a:cxnLst>
                <a:rect l="l" t="t" r="r" b="b"/>
                <a:pathLst>
                  <a:path w="993420" h="4420109">
                    <a:moveTo>
                      <a:pt x="0" y="0"/>
                    </a:moveTo>
                    <a:lnTo>
                      <a:pt x="993420" y="0"/>
                    </a:lnTo>
                    <a:lnTo>
                      <a:pt x="993420" y="3846557"/>
                    </a:lnTo>
                    <a:lnTo>
                      <a:pt x="0" y="4420109"/>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grpSp>
      </p:grpSp>
      <p:sp>
        <p:nvSpPr>
          <p:cNvPr id="23" name="Text Placeholder 22">
            <a:extLst>
              <a:ext uri="{FF2B5EF4-FFF2-40B4-BE49-F238E27FC236}">
                <a16:creationId xmlns:a16="http://schemas.microsoft.com/office/drawing/2014/main" id="{CFA86FAC-612F-4943-A88A-0E35E8437F41}"/>
              </a:ext>
            </a:extLst>
          </p:cNvPr>
          <p:cNvSpPr>
            <a:spLocks noGrp="1"/>
          </p:cNvSpPr>
          <p:nvPr>
            <p:ph type="body" sz="quarter" idx="13" hasCustomPrompt="1"/>
          </p:nvPr>
        </p:nvSpPr>
        <p:spPr>
          <a:xfrm>
            <a:off x="2387065" y="596900"/>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1</a:t>
            </a:r>
          </a:p>
        </p:txBody>
      </p:sp>
      <p:sp>
        <p:nvSpPr>
          <p:cNvPr id="24" name="Text Placeholder 22">
            <a:extLst>
              <a:ext uri="{FF2B5EF4-FFF2-40B4-BE49-F238E27FC236}">
                <a16:creationId xmlns:a16="http://schemas.microsoft.com/office/drawing/2014/main" id="{D7B9F146-4145-457E-99E5-06CC6C3CE71B}"/>
              </a:ext>
            </a:extLst>
          </p:cNvPr>
          <p:cNvSpPr>
            <a:spLocks noGrp="1"/>
          </p:cNvSpPr>
          <p:nvPr>
            <p:ph type="body" sz="quarter" idx="14" hasCustomPrompt="1"/>
          </p:nvPr>
        </p:nvSpPr>
        <p:spPr>
          <a:xfrm>
            <a:off x="2387064" y="1488489"/>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2</a:t>
            </a:r>
          </a:p>
        </p:txBody>
      </p:sp>
      <p:sp>
        <p:nvSpPr>
          <p:cNvPr id="25" name="Text Placeholder 22">
            <a:extLst>
              <a:ext uri="{FF2B5EF4-FFF2-40B4-BE49-F238E27FC236}">
                <a16:creationId xmlns:a16="http://schemas.microsoft.com/office/drawing/2014/main" id="{817F384E-11C4-460C-9051-3022F27CAF31}"/>
              </a:ext>
            </a:extLst>
          </p:cNvPr>
          <p:cNvSpPr>
            <a:spLocks noGrp="1"/>
          </p:cNvSpPr>
          <p:nvPr>
            <p:ph type="body" sz="quarter" idx="15" hasCustomPrompt="1"/>
          </p:nvPr>
        </p:nvSpPr>
        <p:spPr>
          <a:xfrm>
            <a:off x="2387064" y="2380078"/>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3</a:t>
            </a:r>
          </a:p>
        </p:txBody>
      </p:sp>
      <p:sp>
        <p:nvSpPr>
          <p:cNvPr id="26" name="Text Placeholder 22">
            <a:extLst>
              <a:ext uri="{FF2B5EF4-FFF2-40B4-BE49-F238E27FC236}">
                <a16:creationId xmlns:a16="http://schemas.microsoft.com/office/drawing/2014/main" id="{D0B3D9C1-AA19-4BAF-9DBC-9422CE635BAB}"/>
              </a:ext>
            </a:extLst>
          </p:cNvPr>
          <p:cNvSpPr>
            <a:spLocks noGrp="1"/>
          </p:cNvSpPr>
          <p:nvPr>
            <p:ph type="body" sz="quarter" idx="16" hasCustomPrompt="1"/>
          </p:nvPr>
        </p:nvSpPr>
        <p:spPr>
          <a:xfrm>
            <a:off x="2387064" y="3271667"/>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4</a:t>
            </a:r>
          </a:p>
        </p:txBody>
      </p:sp>
      <p:sp>
        <p:nvSpPr>
          <p:cNvPr id="16" name="Text Placeholder 22">
            <a:extLst>
              <a:ext uri="{FF2B5EF4-FFF2-40B4-BE49-F238E27FC236}">
                <a16:creationId xmlns:a16="http://schemas.microsoft.com/office/drawing/2014/main" id="{3E7D5B9D-BB3A-4488-B27E-A88BACB803D0}"/>
              </a:ext>
            </a:extLst>
          </p:cNvPr>
          <p:cNvSpPr>
            <a:spLocks noGrp="1"/>
          </p:cNvSpPr>
          <p:nvPr>
            <p:ph type="body" sz="quarter" idx="17" hasCustomPrompt="1"/>
          </p:nvPr>
        </p:nvSpPr>
        <p:spPr>
          <a:xfrm>
            <a:off x="2387064" y="4163256"/>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5</a:t>
            </a:r>
          </a:p>
        </p:txBody>
      </p:sp>
      <p:sp>
        <p:nvSpPr>
          <p:cNvPr id="14" name="Text Placeholder 22">
            <a:extLst>
              <a:ext uri="{FF2B5EF4-FFF2-40B4-BE49-F238E27FC236}">
                <a16:creationId xmlns:a16="http://schemas.microsoft.com/office/drawing/2014/main" id="{469F98F5-4326-4FC2-9677-90BB63A7755D}"/>
              </a:ext>
            </a:extLst>
          </p:cNvPr>
          <p:cNvSpPr>
            <a:spLocks noGrp="1"/>
          </p:cNvSpPr>
          <p:nvPr>
            <p:ph type="body" sz="quarter" idx="18" hasCustomPrompt="1"/>
          </p:nvPr>
        </p:nvSpPr>
        <p:spPr>
          <a:xfrm>
            <a:off x="2387064" y="5054845"/>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6</a:t>
            </a:r>
          </a:p>
        </p:txBody>
      </p:sp>
    </p:spTree>
    <p:extLst>
      <p:ext uri="{BB962C8B-B14F-4D97-AF65-F5344CB8AC3E}">
        <p14:creationId xmlns:p14="http://schemas.microsoft.com/office/powerpoint/2010/main" val="2716771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p:cSld name="Title Slide – LYC">
    <p:spTree>
      <p:nvGrpSpPr>
        <p:cNvPr id="1" name=""/>
        <p:cNvGrpSpPr/>
        <p:nvPr/>
      </p:nvGrpSpPr>
      <p:grpSpPr>
        <a:xfrm>
          <a:off x="0" y="0"/>
          <a:ext cx="0" cy="0"/>
          <a:chOff x="0" y="0"/>
          <a:chExt cx="0" cy="0"/>
        </a:xfrm>
      </p:grpSpPr>
      <p:pic>
        <p:nvPicPr>
          <p:cNvPr id="4" name="Picture 3" descr="A person using a computer&#10;&#10;Description automatically generated with low confidence">
            <a:extLst>
              <a:ext uri="{FF2B5EF4-FFF2-40B4-BE49-F238E27FC236}">
                <a16:creationId xmlns:a16="http://schemas.microsoft.com/office/drawing/2014/main" id="{698F385C-4C23-1041-A331-FE1E7C4230B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4">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4">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34" name="Picture 33" descr="Logo&#10;&#10;Description automatically generated">
            <a:extLst>
              <a:ext uri="{FF2B5EF4-FFF2-40B4-BE49-F238E27FC236}">
                <a16:creationId xmlns:a16="http://schemas.microsoft.com/office/drawing/2014/main" id="{9F52630A-C345-1E4B-9F7B-98C52F968B0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4360"/>
            <a:ext cx="1954717" cy="731520"/>
          </a:xfrm>
          <a:prstGeom prst="rect">
            <a:avLst/>
          </a:prstGeom>
        </p:spPr>
      </p:pic>
    </p:spTree>
    <p:extLst>
      <p:ext uri="{BB962C8B-B14F-4D97-AF65-F5344CB8AC3E}">
        <p14:creationId xmlns:p14="http://schemas.microsoft.com/office/powerpoint/2010/main" val="1558167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p:cSld name="Title Slide – LYC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chemeClr val="accent4">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4">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4">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9" name="Picture 8" descr="A picture containing text, tableware, dishware, plate&#10;&#10;Description automatically generated">
            <a:extLst>
              <a:ext uri="{FF2B5EF4-FFF2-40B4-BE49-F238E27FC236}">
                <a16:creationId xmlns:a16="http://schemas.microsoft.com/office/drawing/2014/main" id="{4CFD3715-D1DE-A34F-B2A7-ECA9C67764C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4360"/>
            <a:ext cx="1954718" cy="731520"/>
          </a:xfrm>
          <a:prstGeom prst="rect">
            <a:avLst/>
          </a:prstGeom>
        </p:spPr>
      </p:pic>
    </p:spTree>
    <p:extLst>
      <p:ext uri="{BB962C8B-B14F-4D97-AF65-F5344CB8AC3E}">
        <p14:creationId xmlns:p14="http://schemas.microsoft.com/office/powerpoint/2010/main" val="2047713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p:cSld name="Title Slide – GYC">
    <p:spTree>
      <p:nvGrpSpPr>
        <p:cNvPr id="1" name=""/>
        <p:cNvGrpSpPr/>
        <p:nvPr/>
      </p:nvGrpSpPr>
      <p:grpSpPr>
        <a:xfrm>
          <a:off x="0" y="0"/>
          <a:ext cx="0" cy="0"/>
          <a:chOff x="0" y="0"/>
          <a:chExt cx="0" cy="0"/>
        </a:xfrm>
      </p:grpSpPr>
      <p:pic>
        <p:nvPicPr>
          <p:cNvPr id="7" name="Picture 6" descr="A picture containing indoor, wall, person, ceiling&#10;&#10;Description automatically generated">
            <a:extLst>
              <a:ext uri="{FF2B5EF4-FFF2-40B4-BE49-F238E27FC236}">
                <a16:creationId xmlns:a16="http://schemas.microsoft.com/office/drawing/2014/main" id="{927D1077-EFE8-8141-9858-90D5C656893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323737"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3">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3">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12" name="Picture 11" descr="A green sign with white text&#10;&#10;Description automatically generated with medium confidence">
            <a:extLst>
              <a:ext uri="{FF2B5EF4-FFF2-40B4-BE49-F238E27FC236}">
                <a16:creationId xmlns:a16="http://schemas.microsoft.com/office/drawing/2014/main" id="{4BB36CE3-E625-1740-B445-B538AAB7275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4" y="594360"/>
            <a:ext cx="2134599" cy="731520"/>
          </a:xfrm>
          <a:prstGeom prst="rect">
            <a:avLst/>
          </a:prstGeom>
        </p:spPr>
      </p:pic>
    </p:spTree>
    <p:extLst>
      <p:ext uri="{BB962C8B-B14F-4D97-AF65-F5344CB8AC3E}">
        <p14:creationId xmlns:p14="http://schemas.microsoft.com/office/powerpoint/2010/main" val="1853158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p:cSld name="Title Slide – GYC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chemeClr val="accent3">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3">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3">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26" name="Picture 25" descr="A white sign with black text&#10;&#10;Description automatically generated with low confidence">
            <a:extLst>
              <a:ext uri="{FF2B5EF4-FFF2-40B4-BE49-F238E27FC236}">
                <a16:creationId xmlns:a16="http://schemas.microsoft.com/office/drawing/2014/main" id="{EA23A71E-40C4-D84E-9EA8-926F6B50BA7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2" y="594360"/>
            <a:ext cx="2134600" cy="731520"/>
          </a:xfrm>
          <a:prstGeom prst="rect">
            <a:avLst/>
          </a:prstGeom>
        </p:spPr>
      </p:pic>
    </p:spTree>
    <p:extLst>
      <p:ext uri="{BB962C8B-B14F-4D97-AF65-F5344CB8AC3E}">
        <p14:creationId xmlns:p14="http://schemas.microsoft.com/office/powerpoint/2010/main" val="160676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p:cSld name="Title Slide – LYB">
    <p:spTree>
      <p:nvGrpSpPr>
        <p:cNvPr id="1" name=""/>
        <p:cNvGrpSpPr/>
        <p:nvPr/>
      </p:nvGrpSpPr>
      <p:grpSpPr>
        <a:xfrm>
          <a:off x="0" y="0"/>
          <a:ext cx="0" cy="0"/>
          <a:chOff x="0" y="0"/>
          <a:chExt cx="0" cy="0"/>
        </a:xfrm>
      </p:grpSpPr>
      <p:pic>
        <p:nvPicPr>
          <p:cNvPr id="9" name="Picture 8" descr="A picture containing person, person, indoor&#10;&#10;Description automatically generated">
            <a:extLst>
              <a:ext uri="{FF2B5EF4-FFF2-40B4-BE49-F238E27FC236}">
                <a16:creationId xmlns:a16="http://schemas.microsoft.com/office/drawing/2014/main" id="{56802649-33BB-C74B-A2E6-85163F6E9AE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6">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6">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4" name="Picture 3" descr="Icon&#10;&#10;Description automatically generated with medium confidence">
            <a:extLst>
              <a:ext uri="{FF2B5EF4-FFF2-40B4-BE49-F238E27FC236}">
                <a16:creationId xmlns:a16="http://schemas.microsoft.com/office/drawing/2014/main" id="{26F561E7-FE00-1A4E-8192-4F9B5628B33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3" y="594360"/>
            <a:ext cx="1846788" cy="731520"/>
          </a:xfrm>
          <a:prstGeom prst="rect">
            <a:avLst/>
          </a:prstGeom>
        </p:spPr>
      </p:pic>
    </p:spTree>
    <p:extLst>
      <p:ext uri="{BB962C8B-B14F-4D97-AF65-F5344CB8AC3E}">
        <p14:creationId xmlns:p14="http://schemas.microsoft.com/office/powerpoint/2010/main" val="3858994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p:cSld name="Title Slide – LYB_2">
    <p:spTree>
      <p:nvGrpSpPr>
        <p:cNvPr id="1" name=""/>
        <p:cNvGrpSpPr/>
        <p:nvPr/>
      </p:nvGrpSpPr>
      <p:grpSpPr>
        <a:xfrm>
          <a:off x="0" y="0"/>
          <a:ext cx="0" cy="0"/>
          <a:chOff x="0" y="0"/>
          <a:chExt cx="0" cy="0"/>
        </a:xfrm>
      </p:grpSpPr>
      <p:pic>
        <p:nvPicPr>
          <p:cNvPr id="5" name="Picture 4" descr="A person pushing a skateboard&#10;&#10;Description automatically generated with low confidence">
            <a:extLst>
              <a:ext uri="{FF2B5EF4-FFF2-40B4-BE49-F238E27FC236}">
                <a16:creationId xmlns:a16="http://schemas.microsoft.com/office/drawing/2014/main" id="{8ED7F75E-26E6-7447-9A10-2775F761E2D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88826"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6">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6">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4" name="Picture 3" descr="Icon&#10;&#10;Description automatically generated with medium confidence">
            <a:extLst>
              <a:ext uri="{FF2B5EF4-FFF2-40B4-BE49-F238E27FC236}">
                <a16:creationId xmlns:a16="http://schemas.microsoft.com/office/drawing/2014/main" id="{26F561E7-FE00-1A4E-8192-4F9B5628B33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3" y="594360"/>
            <a:ext cx="1846788" cy="731520"/>
          </a:xfrm>
          <a:prstGeom prst="rect">
            <a:avLst/>
          </a:prstGeom>
        </p:spPr>
      </p:pic>
    </p:spTree>
    <p:extLst>
      <p:ext uri="{BB962C8B-B14F-4D97-AF65-F5344CB8AC3E}">
        <p14:creationId xmlns:p14="http://schemas.microsoft.com/office/powerpoint/2010/main" val="569063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p:cSld name="Title Slide – LYB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chemeClr val="accent6">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6">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6">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25" name="Picture 24" descr="A picture containing text&#10;&#10;Description automatically generated">
            <a:extLst>
              <a:ext uri="{FF2B5EF4-FFF2-40B4-BE49-F238E27FC236}">
                <a16:creationId xmlns:a16="http://schemas.microsoft.com/office/drawing/2014/main" id="{A8504CE1-3847-A746-9F50-1310B3B122C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4360"/>
            <a:ext cx="1955800" cy="774700"/>
          </a:xfrm>
          <a:prstGeom prst="rect">
            <a:avLst/>
          </a:prstGeom>
        </p:spPr>
      </p:pic>
    </p:spTree>
    <p:extLst>
      <p:ext uri="{BB962C8B-B14F-4D97-AF65-F5344CB8AC3E}">
        <p14:creationId xmlns:p14="http://schemas.microsoft.com/office/powerpoint/2010/main" val="2855207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p:cSld name="Title Slide – YHRC">
    <p:spTree>
      <p:nvGrpSpPr>
        <p:cNvPr id="1" name=""/>
        <p:cNvGrpSpPr/>
        <p:nvPr/>
      </p:nvGrpSpPr>
      <p:grpSpPr>
        <a:xfrm>
          <a:off x="0" y="0"/>
          <a:ext cx="0" cy="0"/>
          <a:chOff x="0" y="0"/>
          <a:chExt cx="0" cy="0"/>
        </a:xfrm>
      </p:grpSpPr>
      <p:pic>
        <p:nvPicPr>
          <p:cNvPr id="6" name="Picture 5" descr="A group of people walking through a building&#10;&#10;Description automatically generated with low confidence">
            <a:extLst>
              <a:ext uri="{FF2B5EF4-FFF2-40B4-BE49-F238E27FC236}">
                <a16:creationId xmlns:a16="http://schemas.microsoft.com/office/drawing/2014/main" id="{2D68DA21-F94D-244F-ADCE-80E42B0614C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5">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5">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28" name="Picture 27" descr="A blue sign with white text&#10;&#10;Description automatically generated with medium confidence">
            <a:extLst>
              <a:ext uri="{FF2B5EF4-FFF2-40B4-BE49-F238E27FC236}">
                <a16:creationId xmlns:a16="http://schemas.microsoft.com/office/drawing/2014/main" id="{461F0B6F-37FD-E44C-9670-7CF89055F69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3" y="596900"/>
            <a:ext cx="2242529" cy="731520"/>
          </a:xfrm>
          <a:prstGeom prst="rect">
            <a:avLst/>
          </a:prstGeom>
        </p:spPr>
      </p:pic>
    </p:spTree>
    <p:extLst>
      <p:ext uri="{BB962C8B-B14F-4D97-AF65-F5344CB8AC3E}">
        <p14:creationId xmlns:p14="http://schemas.microsoft.com/office/powerpoint/2010/main" val="73838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p:cSld name="Title Slide – YHRC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chemeClr val="accent5">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5">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5">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6" name="Picture 5" descr="A picture containing text&#10;&#10;Description automatically generated">
            <a:extLst>
              <a:ext uri="{FF2B5EF4-FFF2-40B4-BE49-F238E27FC236}">
                <a16:creationId xmlns:a16="http://schemas.microsoft.com/office/drawing/2014/main" id="{C19588EC-1CD6-564C-B9AE-C22175BFD08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4360"/>
            <a:ext cx="2242529" cy="731520"/>
          </a:xfrm>
          <a:prstGeom prst="rect">
            <a:avLst/>
          </a:prstGeom>
        </p:spPr>
      </p:pic>
    </p:spTree>
    <p:extLst>
      <p:ext uri="{BB962C8B-B14F-4D97-AF65-F5344CB8AC3E}">
        <p14:creationId xmlns:p14="http://schemas.microsoft.com/office/powerpoint/2010/main" val="2760653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p:cSld name="Title Slide – YTP">
    <p:spTree>
      <p:nvGrpSpPr>
        <p:cNvPr id="1" name=""/>
        <p:cNvGrpSpPr/>
        <p:nvPr/>
      </p:nvGrpSpPr>
      <p:grpSpPr>
        <a:xfrm>
          <a:off x="0" y="0"/>
          <a:ext cx="0" cy="0"/>
          <a:chOff x="0" y="0"/>
          <a:chExt cx="0" cy="0"/>
        </a:xfrm>
      </p:grpSpPr>
      <p:pic>
        <p:nvPicPr>
          <p:cNvPr id="4" name="Picture 3" descr="A picture containing indoor, person, preparing, working&#10;&#10;Description automatically generated">
            <a:extLst>
              <a:ext uri="{FF2B5EF4-FFF2-40B4-BE49-F238E27FC236}">
                <a16:creationId xmlns:a16="http://schemas.microsoft.com/office/drawing/2014/main" id="{7C92F33F-D8D6-2C4D-A389-65B337BB33D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D22630">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4">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7" name="Picture 6" descr="A red sign with white text&#10;&#10;Description automatically generated with medium confidence">
            <a:extLst>
              <a:ext uri="{FF2B5EF4-FFF2-40B4-BE49-F238E27FC236}">
                <a16:creationId xmlns:a16="http://schemas.microsoft.com/office/drawing/2014/main" id="{2615EC1D-3157-4F45-9809-A37AA1EF83B8}"/>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3" y="596900"/>
            <a:ext cx="2566316" cy="731520"/>
          </a:xfrm>
          <a:prstGeom prst="rect">
            <a:avLst/>
          </a:prstGeom>
        </p:spPr>
      </p:pic>
    </p:spTree>
    <p:extLst>
      <p:ext uri="{BB962C8B-B14F-4D97-AF65-F5344CB8AC3E}">
        <p14:creationId xmlns:p14="http://schemas.microsoft.com/office/powerpoint/2010/main" val="2602686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Agenda 4 Topics">
    <p:spTree>
      <p:nvGrpSpPr>
        <p:cNvPr id="1" name=""/>
        <p:cNvGrpSpPr/>
        <p:nvPr/>
      </p:nvGrpSpPr>
      <p:grpSpPr>
        <a:xfrm>
          <a:off x="0" y="0"/>
          <a:ext cx="0" cy="0"/>
          <a:chOff x="0" y="0"/>
          <a:chExt cx="0" cy="0"/>
        </a:xfrm>
      </p:grpSpPr>
      <p:sp>
        <p:nvSpPr>
          <p:cNvPr id="27" name="Do not remove" hidden="1">
            <a:extLst>
              <a:ext uri="{FF2B5EF4-FFF2-40B4-BE49-F238E27FC236}">
                <a16:creationId xmlns:a16="http://schemas.microsoft.com/office/drawing/2014/main" id="{686887B7-29DB-4569-8207-57C9B0F1F7FA}"/>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pic>
        <p:nvPicPr>
          <p:cNvPr id="6" name="Picture 5" descr="Background pattern&#10;&#10;Description automatically generated">
            <a:extLst>
              <a:ext uri="{FF2B5EF4-FFF2-40B4-BE49-F238E27FC236}">
                <a16:creationId xmlns:a16="http://schemas.microsoft.com/office/drawing/2014/main" id="{092CC1BA-5927-4016-85C4-2298B9EFFE0D}"/>
              </a:ext>
            </a:extLst>
          </p:cNvPr>
          <p:cNvPicPr>
            <a:picLocks noChangeAspect="1"/>
          </p:cNvPicPr>
          <p:nvPr>
            <p:custDataLst>
              <p:tags r:id="rId2"/>
            </p:custDataLst>
          </p:nvPr>
        </p:nvPicPr>
        <p:blipFill rotWithShape="1">
          <a:blip r:embed="rId4" cstate="email">
            <a:extLst>
              <a:ext uri="{28A0092B-C50C-407E-A947-70E740481C1C}">
                <a14:useLocalDpi xmlns:a14="http://schemas.microsoft.com/office/drawing/2010/main"/>
              </a:ext>
            </a:extLst>
          </a:blip>
          <a:srcRect t="1048" r="1049" b="6585"/>
          <a:stretch/>
        </p:blipFill>
        <p:spPr>
          <a:xfrm>
            <a:off x="0" y="893"/>
            <a:ext cx="12188825" cy="6399907"/>
          </a:xfrm>
          <a:prstGeom prst="rect">
            <a:avLst/>
          </a:prstGeom>
        </p:spPr>
      </p:pic>
      <p:grpSp>
        <p:nvGrpSpPr>
          <p:cNvPr id="8" name="Group 7">
            <a:extLst>
              <a:ext uri="{FF2B5EF4-FFF2-40B4-BE49-F238E27FC236}">
                <a16:creationId xmlns:a16="http://schemas.microsoft.com/office/drawing/2014/main" id="{ECB32DB3-6DFB-4790-9538-9B738D768DB3}"/>
              </a:ext>
            </a:extLst>
          </p:cNvPr>
          <p:cNvGrpSpPr/>
          <p:nvPr/>
        </p:nvGrpSpPr>
        <p:grpSpPr>
          <a:xfrm>
            <a:off x="0" y="-1"/>
            <a:ext cx="12188825" cy="6261101"/>
            <a:chOff x="0" y="-1"/>
            <a:chExt cx="12188825" cy="6261101"/>
          </a:xfrm>
        </p:grpSpPr>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 name="Group 1">
              <a:extLst>
                <a:ext uri="{FF2B5EF4-FFF2-40B4-BE49-F238E27FC236}">
                  <a16:creationId xmlns:a16="http://schemas.microsoft.com/office/drawing/2014/main" id="{4C68E0C9-6F6D-4AAA-8143-BB2F4E03A3F6}"/>
                </a:ext>
              </a:extLst>
            </p:cNvPr>
            <p:cNvGrpSpPr/>
            <p:nvPr/>
          </p:nvGrpSpPr>
          <p:grpSpPr>
            <a:xfrm>
              <a:off x="379413" y="-1"/>
              <a:ext cx="993420" cy="4420109"/>
              <a:chOff x="379413" y="-1"/>
              <a:chExt cx="993420" cy="4420109"/>
            </a:xfrm>
          </p:grpSpPr>
          <p:sp>
            <p:nvSpPr>
              <p:cNvPr id="11" name="Freeform: Shape 10">
                <a:extLst>
                  <a:ext uri="{FF2B5EF4-FFF2-40B4-BE49-F238E27FC236}">
                    <a16:creationId xmlns:a16="http://schemas.microsoft.com/office/drawing/2014/main" id="{728F9B83-71B0-489E-922C-57ABA64063D2}"/>
                  </a:ext>
                </a:extLst>
              </p:cNvPr>
              <p:cNvSpPr/>
              <p:nvPr/>
            </p:nvSpPr>
            <p:spPr>
              <a:xfrm>
                <a:off x="379413" y="-1"/>
                <a:ext cx="993420" cy="4420109"/>
              </a:xfrm>
              <a:custGeom>
                <a:avLst/>
                <a:gdLst>
                  <a:gd name="connsiteX0" fmla="*/ 0 w 993420"/>
                  <a:gd name="connsiteY0" fmla="*/ 0 h 4420109"/>
                  <a:gd name="connsiteX1" fmla="*/ 993420 w 993420"/>
                  <a:gd name="connsiteY1" fmla="*/ 0 h 4420109"/>
                  <a:gd name="connsiteX2" fmla="*/ 993420 w 993420"/>
                  <a:gd name="connsiteY2" fmla="*/ 3846557 h 4420109"/>
                  <a:gd name="connsiteX3" fmla="*/ 0 w 993420"/>
                  <a:gd name="connsiteY3" fmla="*/ 4420109 h 4420109"/>
                </a:gdLst>
                <a:ahLst/>
                <a:cxnLst>
                  <a:cxn ang="0">
                    <a:pos x="connsiteX0" y="connsiteY0"/>
                  </a:cxn>
                  <a:cxn ang="0">
                    <a:pos x="connsiteX1" y="connsiteY1"/>
                  </a:cxn>
                  <a:cxn ang="0">
                    <a:pos x="connsiteX2" y="connsiteY2"/>
                  </a:cxn>
                  <a:cxn ang="0">
                    <a:pos x="connsiteX3" y="connsiteY3"/>
                  </a:cxn>
                </a:cxnLst>
                <a:rect l="l" t="t" r="r" b="b"/>
                <a:pathLst>
                  <a:path w="993420" h="4420109">
                    <a:moveTo>
                      <a:pt x="0" y="0"/>
                    </a:moveTo>
                    <a:lnTo>
                      <a:pt x="993420" y="0"/>
                    </a:lnTo>
                    <a:lnTo>
                      <a:pt x="993420" y="3846557"/>
                    </a:lnTo>
                    <a:lnTo>
                      <a:pt x="0" y="4420109"/>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grpSp>
      </p:grpSp>
      <p:sp>
        <p:nvSpPr>
          <p:cNvPr id="23" name="Text Placeholder 22">
            <a:extLst>
              <a:ext uri="{FF2B5EF4-FFF2-40B4-BE49-F238E27FC236}">
                <a16:creationId xmlns:a16="http://schemas.microsoft.com/office/drawing/2014/main" id="{CFA86FAC-612F-4943-A88A-0E35E8437F41}"/>
              </a:ext>
            </a:extLst>
          </p:cNvPr>
          <p:cNvSpPr>
            <a:spLocks noGrp="1"/>
          </p:cNvSpPr>
          <p:nvPr>
            <p:ph type="body" sz="quarter" idx="13" hasCustomPrompt="1"/>
          </p:nvPr>
        </p:nvSpPr>
        <p:spPr>
          <a:xfrm>
            <a:off x="2387065" y="596900"/>
            <a:ext cx="9422348" cy="11887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1</a:t>
            </a:r>
          </a:p>
        </p:txBody>
      </p:sp>
      <p:sp>
        <p:nvSpPr>
          <p:cNvPr id="24" name="Text Placeholder 22">
            <a:extLst>
              <a:ext uri="{FF2B5EF4-FFF2-40B4-BE49-F238E27FC236}">
                <a16:creationId xmlns:a16="http://schemas.microsoft.com/office/drawing/2014/main" id="{D7B9F146-4145-457E-99E5-06CC6C3CE71B}"/>
              </a:ext>
            </a:extLst>
          </p:cNvPr>
          <p:cNvSpPr>
            <a:spLocks noGrp="1"/>
          </p:cNvSpPr>
          <p:nvPr>
            <p:ph type="body" sz="quarter" idx="14" hasCustomPrompt="1"/>
          </p:nvPr>
        </p:nvSpPr>
        <p:spPr>
          <a:xfrm>
            <a:off x="2387064" y="1932093"/>
            <a:ext cx="9422348" cy="11887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2</a:t>
            </a:r>
          </a:p>
        </p:txBody>
      </p:sp>
      <p:sp>
        <p:nvSpPr>
          <p:cNvPr id="25" name="Text Placeholder 22">
            <a:extLst>
              <a:ext uri="{FF2B5EF4-FFF2-40B4-BE49-F238E27FC236}">
                <a16:creationId xmlns:a16="http://schemas.microsoft.com/office/drawing/2014/main" id="{817F384E-11C4-460C-9051-3022F27CAF31}"/>
              </a:ext>
            </a:extLst>
          </p:cNvPr>
          <p:cNvSpPr>
            <a:spLocks noGrp="1"/>
          </p:cNvSpPr>
          <p:nvPr>
            <p:ph type="body" sz="quarter" idx="15" hasCustomPrompt="1"/>
          </p:nvPr>
        </p:nvSpPr>
        <p:spPr>
          <a:xfrm>
            <a:off x="2387064" y="3267286"/>
            <a:ext cx="9422348" cy="11887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3</a:t>
            </a:r>
          </a:p>
        </p:txBody>
      </p:sp>
      <p:sp>
        <p:nvSpPr>
          <p:cNvPr id="26" name="Text Placeholder 22">
            <a:extLst>
              <a:ext uri="{FF2B5EF4-FFF2-40B4-BE49-F238E27FC236}">
                <a16:creationId xmlns:a16="http://schemas.microsoft.com/office/drawing/2014/main" id="{D0B3D9C1-AA19-4BAF-9DBC-9422CE635BAB}"/>
              </a:ext>
            </a:extLst>
          </p:cNvPr>
          <p:cNvSpPr>
            <a:spLocks noGrp="1"/>
          </p:cNvSpPr>
          <p:nvPr>
            <p:ph type="body" sz="quarter" idx="16" hasCustomPrompt="1"/>
          </p:nvPr>
        </p:nvSpPr>
        <p:spPr>
          <a:xfrm>
            <a:off x="2387064" y="4602480"/>
            <a:ext cx="9422348" cy="11887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4</a:t>
            </a:r>
          </a:p>
        </p:txBody>
      </p:sp>
    </p:spTree>
    <p:extLst>
      <p:ext uri="{BB962C8B-B14F-4D97-AF65-F5344CB8AC3E}">
        <p14:creationId xmlns:p14="http://schemas.microsoft.com/office/powerpoint/2010/main" val="2983127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p:cSld name="Title Slide – YTP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rgbClr val="B72630"/>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D22630">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FFC2AC"/>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30" name="Picture 29" descr="A picture containing qr code&#10;&#10;Description automatically generated">
            <a:extLst>
              <a:ext uri="{FF2B5EF4-FFF2-40B4-BE49-F238E27FC236}">
                <a16:creationId xmlns:a16="http://schemas.microsoft.com/office/drawing/2014/main" id="{7C31A6C8-F555-A34D-B4F5-235A6E52EDA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6900"/>
            <a:ext cx="2566316" cy="731520"/>
          </a:xfrm>
          <a:prstGeom prst="rect">
            <a:avLst/>
          </a:prstGeom>
        </p:spPr>
      </p:pic>
    </p:spTree>
    <p:extLst>
      <p:ext uri="{BB962C8B-B14F-4D97-AF65-F5344CB8AC3E}">
        <p14:creationId xmlns:p14="http://schemas.microsoft.com/office/powerpoint/2010/main" val="1543084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Agenda 4 Topics">
    <p:spTree>
      <p:nvGrpSpPr>
        <p:cNvPr id="1" name=""/>
        <p:cNvGrpSpPr/>
        <p:nvPr/>
      </p:nvGrpSpPr>
      <p:grpSpPr>
        <a:xfrm>
          <a:off x="0" y="0"/>
          <a:ext cx="0" cy="0"/>
          <a:chOff x="0" y="0"/>
          <a:chExt cx="0" cy="0"/>
        </a:xfrm>
      </p:grpSpPr>
      <p:sp>
        <p:nvSpPr>
          <p:cNvPr id="27" name="Do not remove" hidden="1">
            <a:extLst>
              <a:ext uri="{FF2B5EF4-FFF2-40B4-BE49-F238E27FC236}">
                <a16:creationId xmlns:a16="http://schemas.microsoft.com/office/drawing/2014/main" id="{686887B7-29DB-4569-8207-57C9B0F1F7FA}"/>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pic>
        <p:nvPicPr>
          <p:cNvPr id="6" name="Picture 5" descr="Background pattern&#10;&#10;Description automatically generated">
            <a:extLst>
              <a:ext uri="{FF2B5EF4-FFF2-40B4-BE49-F238E27FC236}">
                <a16:creationId xmlns:a16="http://schemas.microsoft.com/office/drawing/2014/main" id="{092CC1BA-5927-4016-85C4-2298B9EFFE0D}"/>
              </a:ext>
            </a:extLst>
          </p:cNvPr>
          <p:cNvPicPr>
            <a:picLocks noChangeAspect="1"/>
          </p:cNvPicPr>
          <p:nvPr>
            <p:custDataLst>
              <p:tags r:id="rId2"/>
            </p:custDataLst>
          </p:nvPr>
        </p:nvPicPr>
        <p:blipFill rotWithShape="1">
          <a:blip r:embed="rId4" cstate="email">
            <a:extLst>
              <a:ext uri="{28A0092B-C50C-407E-A947-70E740481C1C}">
                <a14:useLocalDpi xmlns:a14="http://schemas.microsoft.com/office/drawing/2010/main"/>
              </a:ext>
            </a:extLst>
          </a:blip>
          <a:srcRect/>
          <a:stretch/>
        </p:blipFill>
        <p:spPr>
          <a:xfrm>
            <a:off x="0" y="893"/>
            <a:ext cx="12188825" cy="6399907"/>
          </a:xfrm>
          <a:prstGeom prst="rect">
            <a:avLst/>
          </a:prstGeom>
        </p:spPr>
      </p:pic>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sp>
        <p:nvSpPr>
          <p:cNvPr id="16" name="Title 1">
            <a:extLst>
              <a:ext uri="{FF2B5EF4-FFF2-40B4-BE49-F238E27FC236}">
                <a16:creationId xmlns:a16="http://schemas.microsoft.com/office/drawing/2014/main" id="{F44E8AFD-24FF-E545-AE69-EF3C4EEFE1D5}"/>
              </a:ext>
            </a:extLst>
          </p:cNvPr>
          <p:cNvSpPr>
            <a:spLocks noGrp="1"/>
          </p:cNvSpPr>
          <p:nvPr>
            <p:ph type="title"/>
          </p:nvPr>
        </p:nvSpPr>
        <p:spPr>
          <a:xfrm>
            <a:off x="380221" y="178814"/>
            <a:ext cx="11430000" cy="584775"/>
          </a:xfrm>
        </p:spPr>
        <p:txBody>
          <a:bodyPr/>
          <a:lstStyle/>
          <a:p>
            <a:r>
              <a:rPr lang="en-US"/>
              <a:t>Click to edit Master title style</a:t>
            </a:r>
          </a:p>
        </p:txBody>
      </p:sp>
    </p:spTree>
    <p:extLst>
      <p:ext uri="{BB962C8B-B14F-4D97-AF65-F5344CB8AC3E}">
        <p14:creationId xmlns:p14="http://schemas.microsoft.com/office/powerpoint/2010/main" val="2148150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p:cSld name="Agenda 5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042F29AC-86EC-4704-B669-E6A697DD9FDA}"/>
              </a:ext>
            </a:extLst>
          </p:cNvPr>
          <p:cNvPicPr>
            <a:picLocks noChangeAspect="1"/>
          </p:cNvPicPr>
          <p:nvPr>
            <p:custDataLst>
              <p:tags r:id="rId1"/>
            </p:custDataLst>
          </p:nvPr>
        </p:nvPicPr>
        <p:blipFill rotWithShape="1">
          <a:blip r:embed="rId4" cstate="email">
            <a:extLst>
              <a:ext uri="{28A0092B-C50C-407E-A947-70E740481C1C}">
                <a14:useLocalDpi xmlns:a14="http://schemas.microsoft.com/office/drawing/2010/main"/>
              </a:ext>
            </a:extLst>
          </a:blip>
          <a:srcRect/>
          <a:stretch/>
        </p:blipFill>
        <p:spPr>
          <a:xfrm>
            <a:off x="0" y="893"/>
            <a:ext cx="12188825" cy="6399907"/>
          </a:xfrm>
          <a:prstGeom prst="rect">
            <a:avLst/>
          </a:prstGeom>
        </p:spPr>
      </p:pic>
      <p:sp>
        <p:nvSpPr>
          <p:cNvPr id="2" name="Do not remove" hidden="1">
            <a:extLst>
              <a:ext uri="{FF2B5EF4-FFF2-40B4-BE49-F238E27FC236}">
                <a16:creationId xmlns:a16="http://schemas.microsoft.com/office/drawing/2014/main" id="{F6E76899-612A-4B0D-AD9B-1D8ABB571B54}"/>
              </a:ext>
            </a:extLst>
          </p:cNvPr>
          <p:cNvSpPr/>
          <p:nvPr>
            <p:custDataLst>
              <p:tags r:id="rId2"/>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grpSp>
        <p:nvGrpSpPr>
          <p:cNvPr id="9" name="Group 8">
            <a:extLst>
              <a:ext uri="{FF2B5EF4-FFF2-40B4-BE49-F238E27FC236}">
                <a16:creationId xmlns:a16="http://schemas.microsoft.com/office/drawing/2014/main" id="{8674CF12-2D38-43A2-A259-F9D64CBE16C3}"/>
              </a:ext>
            </a:extLst>
          </p:cNvPr>
          <p:cNvGrpSpPr/>
          <p:nvPr/>
        </p:nvGrpSpPr>
        <p:grpSpPr>
          <a:xfrm>
            <a:off x="0" y="-1"/>
            <a:ext cx="12188825" cy="6261101"/>
            <a:chOff x="0" y="-1"/>
            <a:chExt cx="12188825" cy="6261101"/>
          </a:xfrm>
        </p:grpSpPr>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8" name="Group 7">
              <a:extLst>
                <a:ext uri="{FF2B5EF4-FFF2-40B4-BE49-F238E27FC236}">
                  <a16:creationId xmlns:a16="http://schemas.microsoft.com/office/drawing/2014/main" id="{87EED7AA-48EB-45B7-9103-BFDDB43DD0AF}"/>
                </a:ext>
              </a:extLst>
            </p:cNvPr>
            <p:cNvGrpSpPr/>
            <p:nvPr/>
          </p:nvGrpSpPr>
          <p:grpSpPr>
            <a:xfrm>
              <a:off x="379413" y="-1"/>
              <a:ext cx="993420" cy="4420109"/>
              <a:chOff x="379413" y="-1"/>
              <a:chExt cx="993420" cy="4420109"/>
            </a:xfrm>
          </p:grpSpPr>
          <p:sp>
            <p:nvSpPr>
              <p:cNvPr id="11" name="Freeform: Shape 10">
                <a:extLst>
                  <a:ext uri="{FF2B5EF4-FFF2-40B4-BE49-F238E27FC236}">
                    <a16:creationId xmlns:a16="http://schemas.microsoft.com/office/drawing/2014/main" id="{728F9B83-71B0-489E-922C-57ABA64063D2}"/>
                  </a:ext>
                </a:extLst>
              </p:cNvPr>
              <p:cNvSpPr/>
              <p:nvPr/>
            </p:nvSpPr>
            <p:spPr>
              <a:xfrm>
                <a:off x="379413" y="-1"/>
                <a:ext cx="993420" cy="4420109"/>
              </a:xfrm>
              <a:custGeom>
                <a:avLst/>
                <a:gdLst>
                  <a:gd name="connsiteX0" fmla="*/ 0 w 993420"/>
                  <a:gd name="connsiteY0" fmla="*/ 0 h 4420109"/>
                  <a:gd name="connsiteX1" fmla="*/ 993420 w 993420"/>
                  <a:gd name="connsiteY1" fmla="*/ 0 h 4420109"/>
                  <a:gd name="connsiteX2" fmla="*/ 993420 w 993420"/>
                  <a:gd name="connsiteY2" fmla="*/ 3846557 h 4420109"/>
                  <a:gd name="connsiteX3" fmla="*/ 0 w 993420"/>
                  <a:gd name="connsiteY3" fmla="*/ 4420109 h 4420109"/>
                </a:gdLst>
                <a:ahLst/>
                <a:cxnLst>
                  <a:cxn ang="0">
                    <a:pos x="connsiteX0" y="connsiteY0"/>
                  </a:cxn>
                  <a:cxn ang="0">
                    <a:pos x="connsiteX1" y="connsiteY1"/>
                  </a:cxn>
                  <a:cxn ang="0">
                    <a:pos x="connsiteX2" y="connsiteY2"/>
                  </a:cxn>
                  <a:cxn ang="0">
                    <a:pos x="connsiteX3" y="connsiteY3"/>
                  </a:cxn>
                </a:cxnLst>
                <a:rect l="l" t="t" r="r" b="b"/>
                <a:pathLst>
                  <a:path w="993420" h="4420109">
                    <a:moveTo>
                      <a:pt x="0" y="0"/>
                    </a:moveTo>
                    <a:lnTo>
                      <a:pt x="993420" y="0"/>
                    </a:lnTo>
                    <a:lnTo>
                      <a:pt x="993420" y="3846557"/>
                    </a:lnTo>
                    <a:lnTo>
                      <a:pt x="0" y="4420109"/>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grpSp>
      </p:grpSp>
      <p:sp>
        <p:nvSpPr>
          <p:cNvPr id="23" name="Text Placeholder 22">
            <a:extLst>
              <a:ext uri="{FF2B5EF4-FFF2-40B4-BE49-F238E27FC236}">
                <a16:creationId xmlns:a16="http://schemas.microsoft.com/office/drawing/2014/main" id="{CFA86FAC-612F-4943-A88A-0E35E8437F41}"/>
              </a:ext>
            </a:extLst>
          </p:cNvPr>
          <p:cNvSpPr>
            <a:spLocks noGrp="1"/>
          </p:cNvSpPr>
          <p:nvPr>
            <p:ph type="body" sz="quarter" idx="13" hasCustomPrompt="1"/>
          </p:nvPr>
        </p:nvSpPr>
        <p:spPr>
          <a:xfrm>
            <a:off x="2387065" y="596900"/>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1</a:t>
            </a:r>
          </a:p>
        </p:txBody>
      </p:sp>
      <p:sp>
        <p:nvSpPr>
          <p:cNvPr id="24" name="Text Placeholder 22">
            <a:extLst>
              <a:ext uri="{FF2B5EF4-FFF2-40B4-BE49-F238E27FC236}">
                <a16:creationId xmlns:a16="http://schemas.microsoft.com/office/drawing/2014/main" id="{D7B9F146-4145-457E-99E5-06CC6C3CE71B}"/>
              </a:ext>
            </a:extLst>
          </p:cNvPr>
          <p:cNvSpPr>
            <a:spLocks noGrp="1"/>
          </p:cNvSpPr>
          <p:nvPr>
            <p:ph type="body" sz="quarter" idx="14" hasCustomPrompt="1"/>
          </p:nvPr>
        </p:nvSpPr>
        <p:spPr>
          <a:xfrm>
            <a:off x="2387064" y="1665666"/>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2</a:t>
            </a:r>
          </a:p>
        </p:txBody>
      </p:sp>
      <p:sp>
        <p:nvSpPr>
          <p:cNvPr id="25" name="Text Placeholder 22">
            <a:extLst>
              <a:ext uri="{FF2B5EF4-FFF2-40B4-BE49-F238E27FC236}">
                <a16:creationId xmlns:a16="http://schemas.microsoft.com/office/drawing/2014/main" id="{817F384E-11C4-460C-9051-3022F27CAF31}"/>
              </a:ext>
            </a:extLst>
          </p:cNvPr>
          <p:cNvSpPr>
            <a:spLocks noGrp="1"/>
          </p:cNvSpPr>
          <p:nvPr>
            <p:ph type="body" sz="quarter" idx="15" hasCustomPrompt="1"/>
          </p:nvPr>
        </p:nvSpPr>
        <p:spPr>
          <a:xfrm>
            <a:off x="2387064" y="2734432"/>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3</a:t>
            </a:r>
          </a:p>
        </p:txBody>
      </p:sp>
      <p:sp>
        <p:nvSpPr>
          <p:cNvPr id="26" name="Text Placeholder 22">
            <a:extLst>
              <a:ext uri="{FF2B5EF4-FFF2-40B4-BE49-F238E27FC236}">
                <a16:creationId xmlns:a16="http://schemas.microsoft.com/office/drawing/2014/main" id="{D0B3D9C1-AA19-4BAF-9DBC-9422CE635BAB}"/>
              </a:ext>
            </a:extLst>
          </p:cNvPr>
          <p:cNvSpPr>
            <a:spLocks noGrp="1"/>
          </p:cNvSpPr>
          <p:nvPr>
            <p:ph type="body" sz="quarter" idx="16" hasCustomPrompt="1"/>
          </p:nvPr>
        </p:nvSpPr>
        <p:spPr>
          <a:xfrm>
            <a:off x="2387064" y="3803198"/>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4</a:t>
            </a:r>
          </a:p>
        </p:txBody>
      </p:sp>
      <p:sp>
        <p:nvSpPr>
          <p:cNvPr id="16" name="Text Placeholder 22">
            <a:extLst>
              <a:ext uri="{FF2B5EF4-FFF2-40B4-BE49-F238E27FC236}">
                <a16:creationId xmlns:a16="http://schemas.microsoft.com/office/drawing/2014/main" id="{3E7D5B9D-BB3A-4488-B27E-A88BACB803D0}"/>
              </a:ext>
            </a:extLst>
          </p:cNvPr>
          <p:cNvSpPr>
            <a:spLocks noGrp="1"/>
          </p:cNvSpPr>
          <p:nvPr>
            <p:ph type="body" sz="quarter" idx="17" hasCustomPrompt="1"/>
          </p:nvPr>
        </p:nvSpPr>
        <p:spPr>
          <a:xfrm>
            <a:off x="2387064" y="4871965"/>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5</a:t>
            </a:r>
          </a:p>
        </p:txBody>
      </p:sp>
    </p:spTree>
    <p:extLst>
      <p:ext uri="{BB962C8B-B14F-4D97-AF65-F5344CB8AC3E}">
        <p14:creationId xmlns:p14="http://schemas.microsoft.com/office/powerpoint/2010/main" val="2555276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Agenda 6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F6CCDC1A-9748-4794-8DC7-1B3B438C947B}"/>
              </a:ext>
            </a:extLst>
          </p:cNvPr>
          <p:cNvPicPr>
            <a:picLocks noChangeAspect="1"/>
          </p:cNvPicPr>
          <p:nvPr>
            <p:custDataLst>
              <p:tags r:id="rId1"/>
            </p:custDataLst>
          </p:nvPr>
        </p:nvPicPr>
        <p:blipFill rotWithShape="1">
          <a:blip r:embed="rId3" cstate="email">
            <a:extLst>
              <a:ext uri="{28A0092B-C50C-407E-A947-70E740481C1C}">
                <a14:useLocalDpi xmlns:a14="http://schemas.microsoft.com/office/drawing/2010/main"/>
              </a:ext>
            </a:extLst>
          </a:blip>
          <a:srcRect/>
          <a:stretch/>
        </p:blipFill>
        <p:spPr>
          <a:xfrm>
            <a:off x="0" y="893"/>
            <a:ext cx="12188825" cy="6399907"/>
          </a:xfrm>
          <a:prstGeom prst="rect">
            <a:avLst/>
          </a:prstGeom>
        </p:spPr>
      </p:pic>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grpSp>
        <p:nvGrpSpPr>
          <p:cNvPr id="8" name="Group 7">
            <a:extLst>
              <a:ext uri="{FF2B5EF4-FFF2-40B4-BE49-F238E27FC236}">
                <a16:creationId xmlns:a16="http://schemas.microsoft.com/office/drawing/2014/main" id="{7D1CE8BF-F944-4E15-B97A-B0718ECC8F18}"/>
              </a:ext>
            </a:extLst>
          </p:cNvPr>
          <p:cNvGrpSpPr/>
          <p:nvPr/>
        </p:nvGrpSpPr>
        <p:grpSpPr>
          <a:xfrm>
            <a:off x="0" y="-1"/>
            <a:ext cx="12188825" cy="6261101"/>
            <a:chOff x="0" y="-1"/>
            <a:chExt cx="12188825" cy="6261101"/>
          </a:xfrm>
        </p:grpSpPr>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 name="Group 1">
              <a:extLst>
                <a:ext uri="{FF2B5EF4-FFF2-40B4-BE49-F238E27FC236}">
                  <a16:creationId xmlns:a16="http://schemas.microsoft.com/office/drawing/2014/main" id="{AFFB6483-6E04-4981-ACFC-A704ACC29D79}"/>
                </a:ext>
              </a:extLst>
            </p:cNvPr>
            <p:cNvGrpSpPr/>
            <p:nvPr/>
          </p:nvGrpSpPr>
          <p:grpSpPr>
            <a:xfrm>
              <a:off x="379413" y="-1"/>
              <a:ext cx="993420" cy="4420109"/>
              <a:chOff x="379413" y="-1"/>
              <a:chExt cx="993420" cy="4420109"/>
            </a:xfrm>
          </p:grpSpPr>
          <p:sp>
            <p:nvSpPr>
              <p:cNvPr id="11" name="Freeform: Shape 10">
                <a:extLst>
                  <a:ext uri="{FF2B5EF4-FFF2-40B4-BE49-F238E27FC236}">
                    <a16:creationId xmlns:a16="http://schemas.microsoft.com/office/drawing/2014/main" id="{728F9B83-71B0-489E-922C-57ABA64063D2}"/>
                  </a:ext>
                </a:extLst>
              </p:cNvPr>
              <p:cNvSpPr/>
              <p:nvPr/>
            </p:nvSpPr>
            <p:spPr>
              <a:xfrm>
                <a:off x="379413" y="-1"/>
                <a:ext cx="993420" cy="4420109"/>
              </a:xfrm>
              <a:custGeom>
                <a:avLst/>
                <a:gdLst>
                  <a:gd name="connsiteX0" fmla="*/ 0 w 993420"/>
                  <a:gd name="connsiteY0" fmla="*/ 0 h 4420109"/>
                  <a:gd name="connsiteX1" fmla="*/ 993420 w 993420"/>
                  <a:gd name="connsiteY1" fmla="*/ 0 h 4420109"/>
                  <a:gd name="connsiteX2" fmla="*/ 993420 w 993420"/>
                  <a:gd name="connsiteY2" fmla="*/ 3846557 h 4420109"/>
                  <a:gd name="connsiteX3" fmla="*/ 0 w 993420"/>
                  <a:gd name="connsiteY3" fmla="*/ 4420109 h 4420109"/>
                </a:gdLst>
                <a:ahLst/>
                <a:cxnLst>
                  <a:cxn ang="0">
                    <a:pos x="connsiteX0" y="connsiteY0"/>
                  </a:cxn>
                  <a:cxn ang="0">
                    <a:pos x="connsiteX1" y="connsiteY1"/>
                  </a:cxn>
                  <a:cxn ang="0">
                    <a:pos x="connsiteX2" y="connsiteY2"/>
                  </a:cxn>
                  <a:cxn ang="0">
                    <a:pos x="connsiteX3" y="connsiteY3"/>
                  </a:cxn>
                </a:cxnLst>
                <a:rect l="l" t="t" r="r" b="b"/>
                <a:pathLst>
                  <a:path w="993420" h="4420109">
                    <a:moveTo>
                      <a:pt x="0" y="0"/>
                    </a:moveTo>
                    <a:lnTo>
                      <a:pt x="993420" y="0"/>
                    </a:lnTo>
                    <a:lnTo>
                      <a:pt x="993420" y="3846557"/>
                    </a:lnTo>
                    <a:lnTo>
                      <a:pt x="0" y="4420109"/>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grpSp>
      </p:grpSp>
      <p:sp>
        <p:nvSpPr>
          <p:cNvPr id="23" name="Text Placeholder 22">
            <a:extLst>
              <a:ext uri="{FF2B5EF4-FFF2-40B4-BE49-F238E27FC236}">
                <a16:creationId xmlns:a16="http://schemas.microsoft.com/office/drawing/2014/main" id="{CFA86FAC-612F-4943-A88A-0E35E8437F41}"/>
              </a:ext>
            </a:extLst>
          </p:cNvPr>
          <p:cNvSpPr>
            <a:spLocks noGrp="1"/>
          </p:cNvSpPr>
          <p:nvPr>
            <p:ph type="body" sz="quarter" idx="13" hasCustomPrompt="1"/>
          </p:nvPr>
        </p:nvSpPr>
        <p:spPr>
          <a:xfrm>
            <a:off x="2387065" y="596900"/>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1</a:t>
            </a:r>
          </a:p>
        </p:txBody>
      </p:sp>
      <p:sp>
        <p:nvSpPr>
          <p:cNvPr id="24" name="Text Placeholder 22">
            <a:extLst>
              <a:ext uri="{FF2B5EF4-FFF2-40B4-BE49-F238E27FC236}">
                <a16:creationId xmlns:a16="http://schemas.microsoft.com/office/drawing/2014/main" id="{D7B9F146-4145-457E-99E5-06CC6C3CE71B}"/>
              </a:ext>
            </a:extLst>
          </p:cNvPr>
          <p:cNvSpPr>
            <a:spLocks noGrp="1"/>
          </p:cNvSpPr>
          <p:nvPr>
            <p:ph type="body" sz="quarter" idx="14" hasCustomPrompt="1"/>
          </p:nvPr>
        </p:nvSpPr>
        <p:spPr>
          <a:xfrm>
            <a:off x="2387064" y="1488489"/>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2</a:t>
            </a:r>
          </a:p>
        </p:txBody>
      </p:sp>
      <p:sp>
        <p:nvSpPr>
          <p:cNvPr id="25" name="Text Placeholder 22">
            <a:extLst>
              <a:ext uri="{FF2B5EF4-FFF2-40B4-BE49-F238E27FC236}">
                <a16:creationId xmlns:a16="http://schemas.microsoft.com/office/drawing/2014/main" id="{817F384E-11C4-460C-9051-3022F27CAF31}"/>
              </a:ext>
            </a:extLst>
          </p:cNvPr>
          <p:cNvSpPr>
            <a:spLocks noGrp="1"/>
          </p:cNvSpPr>
          <p:nvPr>
            <p:ph type="body" sz="quarter" idx="15" hasCustomPrompt="1"/>
          </p:nvPr>
        </p:nvSpPr>
        <p:spPr>
          <a:xfrm>
            <a:off x="2387064" y="2380078"/>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3</a:t>
            </a:r>
          </a:p>
        </p:txBody>
      </p:sp>
      <p:sp>
        <p:nvSpPr>
          <p:cNvPr id="26" name="Text Placeholder 22">
            <a:extLst>
              <a:ext uri="{FF2B5EF4-FFF2-40B4-BE49-F238E27FC236}">
                <a16:creationId xmlns:a16="http://schemas.microsoft.com/office/drawing/2014/main" id="{D0B3D9C1-AA19-4BAF-9DBC-9422CE635BAB}"/>
              </a:ext>
            </a:extLst>
          </p:cNvPr>
          <p:cNvSpPr>
            <a:spLocks noGrp="1"/>
          </p:cNvSpPr>
          <p:nvPr>
            <p:ph type="body" sz="quarter" idx="16" hasCustomPrompt="1"/>
          </p:nvPr>
        </p:nvSpPr>
        <p:spPr>
          <a:xfrm>
            <a:off x="2387064" y="3271667"/>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4</a:t>
            </a:r>
          </a:p>
        </p:txBody>
      </p:sp>
      <p:sp>
        <p:nvSpPr>
          <p:cNvPr id="16" name="Text Placeholder 22">
            <a:extLst>
              <a:ext uri="{FF2B5EF4-FFF2-40B4-BE49-F238E27FC236}">
                <a16:creationId xmlns:a16="http://schemas.microsoft.com/office/drawing/2014/main" id="{3E7D5B9D-BB3A-4488-B27E-A88BACB803D0}"/>
              </a:ext>
            </a:extLst>
          </p:cNvPr>
          <p:cNvSpPr>
            <a:spLocks noGrp="1"/>
          </p:cNvSpPr>
          <p:nvPr>
            <p:ph type="body" sz="quarter" idx="17" hasCustomPrompt="1"/>
          </p:nvPr>
        </p:nvSpPr>
        <p:spPr>
          <a:xfrm>
            <a:off x="2387064" y="4163256"/>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5</a:t>
            </a:r>
          </a:p>
        </p:txBody>
      </p:sp>
      <p:sp>
        <p:nvSpPr>
          <p:cNvPr id="14" name="Text Placeholder 22">
            <a:extLst>
              <a:ext uri="{FF2B5EF4-FFF2-40B4-BE49-F238E27FC236}">
                <a16:creationId xmlns:a16="http://schemas.microsoft.com/office/drawing/2014/main" id="{469F98F5-4326-4FC2-9677-90BB63A7755D}"/>
              </a:ext>
            </a:extLst>
          </p:cNvPr>
          <p:cNvSpPr>
            <a:spLocks noGrp="1"/>
          </p:cNvSpPr>
          <p:nvPr>
            <p:ph type="body" sz="quarter" idx="18" hasCustomPrompt="1"/>
          </p:nvPr>
        </p:nvSpPr>
        <p:spPr>
          <a:xfrm>
            <a:off x="2387064" y="5054845"/>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6</a:t>
            </a:r>
          </a:p>
        </p:txBody>
      </p:sp>
    </p:spTree>
    <p:extLst>
      <p:ext uri="{BB962C8B-B14F-4D97-AF65-F5344CB8AC3E}">
        <p14:creationId xmlns:p14="http://schemas.microsoft.com/office/powerpoint/2010/main" val="2813265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a:solidFill>
                  <a:srgbClr val="6A737B"/>
                </a:solidFill>
              </a:defRPr>
            </a:lvl1pPr>
          </a:lstStyle>
          <a:p>
            <a:endParaRPr/>
          </a:p>
        </p:txBody>
      </p:sp>
      <p:sp>
        <p:nvSpPr>
          <p:cNvPr id="8" name="Footer Placeholder 7"/>
          <p:cNvSpPr>
            <a:spLocks noGrp="1"/>
          </p:cNvSpPr>
          <p:nvPr>
            <p:ph type="ftr" sz="quarter" idx="11"/>
          </p:nvPr>
        </p:nvSpPr>
        <p:spPr/>
        <p:txBody>
          <a:bodyPr/>
          <a:lstStyle>
            <a:lvl1pPr>
              <a:defRPr>
                <a:solidFill>
                  <a:srgbClr val="6A737B"/>
                </a:solidFill>
              </a:defRPr>
            </a:lvl1pPr>
          </a:lstStyle>
          <a:p>
            <a:endParaRPr/>
          </a:p>
        </p:txBody>
      </p:sp>
      <p:sp>
        <p:nvSpPr>
          <p:cNvPr id="9" name="Slide Number Placeholder 8"/>
          <p:cNvSpPr>
            <a:spLocks noGrp="1"/>
          </p:cNvSpPr>
          <p:nvPr>
            <p:ph type="sldNum" sz="quarter" idx="12"/>
          </p:nvPr>
        </p:nvSpPr>
        <p:spPr/>
        <p:txBody>
          <a:bodyPr/>
          <a:lstStyle>
            <a:lvl1pPr>
              <a:defRPr>
                <a:solidFill>
                  <a:srgbClr val="6A737B"/>
                </a:solidFill>
              </a:defRPr>
            </a:lvl1pPr>
          </a:lstStyle>
          <a:p>
            <a:fld id="{D92B6165-2E63-41A3-8905-D7634EBC6D44}" type="slidenum">
              <a:rPr/>
              <a:pPr/>
              <a:t>‹#›</a:t>
            </a:fld>
            <a:endParaRPr/>
          </a:p>
        </p:txBody>
      </p:sp>
    </p:spTree>
    <p:extLst>
      <p:ext uri="{BB962C8B-B14F-4D97-AF65-F5344CB8AC3E}">
        <p14:creationId xmlns:p14="http://schemas.microsoft.com/office/powerpoint/2010/main" val="1871854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type="secHead" preserve="1">
  <p:cSld name="Section Divider - Abstract">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893"/>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0"/>
            <a:ext cx="12188825" cy="6400800"/>
          </a:xfrm>
          <a:prstGeom prst="rect">
            <a:avLst/>
          </a:prstGeom>
          <a:gradFill flip="none" rotWithShape="1">
            <a:gsLst>
              <a:gs pos="0">
                <a:schemeClr val="accent1">
                  <a:alpha val="0"/>
                </a:schemeClr>
              </a:gs>
              <a:gs pos="43000">
                <a:schemeClr val="accent1">
                  <a:alpha val="85000"/>
                </a:schemeClr>
              </a:gs>
              <a:gs pos="100000">
                <a:schemeClr val="accent1"/>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3871588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type="secHead" preserve="1">
  <p:cSld name="Section Divider - Abstract - Orange">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4">
                <a:tint val="45000"/>
                <a:satMod val="400000"/>
              </a:scheme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0"/>
            <a:ext cx="12188825" cy="6400800"/>
          </a:xfrm>
          <a:prstGeom prst="rect">
            <a:avLst/>
          </a:prstGeom>
          <a:gradFill flip="none" rotWithShape="1">
            <a:gsLst>
              <a:gs pos="0">
                <a:schemeClr val="accent4">
                  <a:alpha val="0"/>
                </a:schemeClr>
              </a:gs>
              <a:gs pos="42000">
                <a:schemeClr val="accent4"/>
              </a:gs>
              <a:gs pos="100000">
                <a:schemeClr val="accent4"/>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3319554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type="secHead" preserve="1">
  <p:cSld name="Section Divider - Abstract - Green">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893"/>
            <a:ext cx="12188825" cy="6400800"/>
          </a:xfrm>
          <a:prstGeom prst="rect">
            <a:avLst/>
          </a:prstGeom>
          <a:gradFill flip="none" rotWithShape="1">
            <a:gsLst>
              <a:gs pos="0">
                <a:schemeClr val="accent3">
                  <a:alpha val="0"/>
                </a:schemeClr>
              </a:gs>
              <a:gs pos="42000">
                <a:schemeClr val="accent3"/>
              </a:gs>
              <a:gs pos="100000">
                <a:schemeClr val="accent3"/>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3364139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type="secHead" preserve="1">
  <p:cSld name="1_Section Divider - Abstract - Purple">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6">
                <a:tint val="45000"/>
                <a:satMod val="400000"/>
              </a:scheme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1" y="-893"/>
            <a:ext cx="12188825" cy="6400800"/>
          </a:xfrm>
          <a:prstGeom prst="rect">
            <a:avLst/>
          </a:prstGeom>
          <a:gradFill flip="none" rotWithShape="1">
            <a:gsLst>
              <a:gs pos="0">
                <a:schemeClr val="accent6">
                  <a:alpha val="0"/>
                </a:schemeClr>
              </a:gs>
              <a:gs pos="42000">
                <a:schemeClr val="accent6">
                  <a:alpha val="85000"/>
                </a:schemeClr>
              </a:gs>
              <a:gs pos="100000">
                <a:schemeClr val="accent6"/>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2361425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DK Blue">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5">
                <a:tint val="45000"/>
                <a:satMod val="400000"/>
              </a:scheme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1" y="-893"/>
            <a:ext cx="12188825" cy="6400800"/>
          </a:xfrm>
          <a:prstGeom prst="rect">
            <a:avLst/>
          </a:prstGeom>
          <a:gradFill flip="none" rotWithShape="1">
            <a:gsLst>
              <a:gs pos="0">
                <a:schemeClr val="accent5">
                  <a:alpha val="0"/>
                </a:schemeClr>
              </a:gs>
              <a:gs pos="42000">
                <a:schemeClr val="accent5">
                  <a:alpha val="85000"/>
                </a:schemeClr>
              </a:gs>
              <a:gs pos="100000">
                <a:schemeClr val="accent5"/>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2708895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genda 5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042F29AC-86EC-4704-B669-E6A697DD9FDA}"/>
              </a:ext>
            </a:extLst>
          </p:cNvPr>
          <p:cNvPicPr>
            <a:picLocks noChangeAspect="1"/>
          </p:cNvPicPr>
          <p:nvPr>
            <p:custDataLst>
              <p:tags r:id="rId1"/>
            </p:custDataLst>
          </p:nvPr>
        </p:nvPicPr>
        <p:blipFill rotWithShape="1">
          <a:blip r:embed="rId4" cstate="email">
            <a:extLst>
              <a:ext uri="{28A0092B-C50C-407E-A947-70E740481C1C}">
                <a14:useLocalDpi xmlns:a14="http://schemas.microsoft.com/office/drawing/2010/main"/>
              </a:ext>
            </a:extLst>
          </a:blip>
          <a:srcRect t="1048" r="1049" b="6585"/>
          <a:stretch/>
        </p:blipFill>
        <p:spPr>
          <a:xfrm>
            <a:off x="0" y="893"/>
            <a:ext cx="12188825" cy="6399907"/>
          </a:xfrm>
          <a:prstGeom prst="rect">
            <a:avLst/>
          </a:prstGeom>
        </p:spPr>
      </p:pic>
      <p:sp>
        <p:nvSpPr>
          <p:cNvPr id="2" name="Do not remove" hidden="1">
            <a:extLst>
              <a:ext uri="{FF2B5EF4-FFF2-40B4-BE49-F238E27FC236}">
                <a16:creationId xmlns:a16="http://schemas.microsoft.com/office/drawing/2014/main" id="{F6E76899-612A-4B0D-AD9B-1D8ABB571B54}"/>
              </a:ext>
            </a:extLst>
          </p:cNvPr>
          <p:cNvSpPr/>
          <p:nvPr>
            <p:custDataLst>
              <p:tags r:id="rId2"/>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grpSp>
        <p:nvGrpSpPr>
          <p:cNvPr id="9" name="Group 8">
            <a:extLst>
              <a:ext uri="{FF2B5EF4-FFF2-40B4-BE49-F238E27FC236}">
                <a16:creationId xmlns:a16="http://schemas.microsoft.com/office/drawing/2014/main" id="{8674CF12-2D38-43A2-A259-F9D64CBE16C3}"/>
              </a:ext>
            </a:extLst>
          </p:cNvPr>
          <p:cNvGrpSpPr/>
          <p:nvPr/>
        </p:nvGrpSpPr>
        <p:grpSpPr>
          <a:xfrm>
            <a:off x="0" y="-1"/>
            <a:ext cx="12188825" cy="6261101"/>
            <a:chOff x="0" y="-1"/>
            <a:chExt cx="12188825" cy="6261101"/>
          </a:xfrm>
        </p:grpSpPr>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8" name="Group 7">
              <a:extLst>
                <a:ext uri="{FF2B5EF4-FFF2-40B4-BE49-F238E27FC236}">
                  <a16:creationId xmlns:a16="http://schemas.microsoft.com/office/drawing/2014/main" id="{87EED7AA-48EB-45B7-9103-BFDDB43DD0AF}"/>
                </a:ext>
              </a:extLst>
            </p:cNvPr>
            <p:cNvGrpSpPr/>
            <p:nvPr/>
          </p:nvGrpSpPr>
          <p:grpSpPr>
            <a:xfrm>
              <a:off x="379413" y="-1"/>
              <a:ext cx="993420" cy="4420109"/>
              <a:chOff x="379413" y="-1"/>
              <a:chExt cx="993420" cy="4420109"/>
            </a:xfrm>
          </p:grpSpPr>
          <p:sp>
            <p:nvSpPr>
              <p:cNvPr id="11" name="Freeform: Shape 10">
                <a:extLst>
                  <a:ext uri="{FF2B5EF4-FFF2-40B4-BE49-F238E27FC236}">
                    <a16:creationId xmlns:a16="http://schemas.microsoft.com/office/drawing/2014/main" id="{728F9B83-71B0-489E-922C-57ABA64063D2}"/>
                  </a:ext>
                </a:extLst>
              </p:cNvPr>
              <p:cNvSpPr/>
              <p:nvPr/>
            </p:nvSpPr>
            <p:spPr>
              <a:xfrm>
                <a:off x="379413" y="-1"/>
                <a:ext cx="993420" cy="4420109"/>
              </a:xfrm>
              <a:custGeom>
                <a:avLst/>
                <a:gdLst>
                  <a:gd name="connsiteX0" fmla="*/ 0 w 993420"/>
                  <a:gd name="connsiteY0" fmla="*/ 0 h 4420109"/>
                  <a:gd name="connsiteX1" fmla="*/ 993420 w 993420"/>
                  <a:gd name="connsiteY1" fmla="*/ 0 h 4420109"/>
                  <a:gd name="connsiteX2" fmla="*/ 993420 w 993420"/>
                  <a:gd name="connsiteY2" fmla="*/ 3846557 h 4420109"/>
                  <a:gd name="connsiteX3" fmla="*/ 0 w 993420"/>
                  <a:gd name="connsiteY3" fmla="*/ 4420109 h 4420109"/>
                </a:gdLst>
                <a:ahLst/>
                <a:cxnLst>
                  <a:cxn ang="0">
                    <a:pos x="connsiteX0" y="connsiteY0"/>
                  </a:cxn>
                  <a:cxn ang="0">
                    <a:pos x="connsiteX1" y="connsiteY1"/>
                  </a:cxn>
                  <a:cxn ang="0">
                    <a:pos x="connsiteX2" y="connsiteY2"/>
                  </a:cxn>
                  <a:cxn ang="0">
                    <a:pos x="connsiteX3" y="connsiteY3"/>
                  </a:cxn>
                </a:cxnLst>
                <a:rect l="l" t="t" r="r" b="b"/>
                <a:pathLst>
                  <a:path w="993420" h="4420109">
                    <a:moveTo>
                      <a:pt x="0" y="0"/>
                    </a:moveTo>
                    <a:lnTo>
                      <a:pt x="993420" y="0"/>
                    </a:lnTo>
                    <a:lnTo>
                      <a:pt x="993420" y="3846557"/>
                    </a:lnTo>
                    <a:lnTo>
                      <a:pt x="0" y="4420109"/>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grpSp>
      </p:grpSp>
      <p:sp>
        <p:nvSpPr>
          <p:cNvPr id="23" name="Text Placeholder 22">
            <a:extLst>
              <a:ext uri="{FF2B5EF4-FFF2-40B4-BE49-F238E27FC236}">
                <a16:creationId xmlns:a16="http://schemas.microsoft.com/office/drawing/2014/main" id="{CFA86FAC-612F-4943-A88A-0E35E8437F41}"/>
              </a:ext>
            </a:extLst>
          </p:cNvPr>
          <p:cNvSpPr>
            <a:spLocks noGrp="1"/>
          </p:cNvSpPr>
          <p:nvPr>
            <p:ph type="body" sz="quarter" idx="13" hasCustomPrompt="1"/>
          </p:nvPr>
        </p:nvSpPr>
        <p:spPr>
          <a:xfrm>
            <a:off x="2387065" y="596900"/>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1</a:t>
            </a:r>
          </a:p>
        </p:txBody>
      </p:sp>
      <p:sp>
        <p:nvSpPr>
          <p:cNvPr id="24" name="Text Placeholder 22">
            <a:extLst>
              <a:ext uri="{FF2B5EF4-FFF2-40B4-BE49-F238E27FC236}">
                <a16:creationId xmlns:a16="http://schemas.microsoft.com/office/drawing/2014/main" id="{D7B9F146-4145-457E-99E5-06CC6C3CE71B}"/>
              </a:ext>
            </a:extLst>
          </p:cNvPr>
          <p:cNvSpPr>
            <a:spLocks noGrp="1"/>
          </p:cNvSpPr>
          <p:nvPr>
            <p:ph type="body" sz="quarter" idx="14" hasCustomPrompt="1"/>
          </p:nvPr>
        </p:nvSpPr>
        <p:spPr>
          <a:xfrm>
            <a:off x="2387064" y="1665666"/>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2</a:t>
            </a:r>
          </a:p>
        </p:txBody>
      </p:sp>
      <p:sp>
        <p:nvSpPr>
          <p:cNvPr id="25" name="Text Placeholder 22">
            <a:extLst>
              <a:ext uri="{FF2B5EF4-FFF2-40B4-BE49-F238E27FC236}">
                <a16:creationId xmlns:a16="http://schemas.microsoft.com/office/drawing/2014/main" id="{817F384E-11C4-460C-9051-3022F27CAF31}"/>
              </a:ext>
            </a:extLst>
          </p:cNvPr>
          <p:cNvSpPr>
            <a:spLocks noGrp="1"/>
          </p:cNvSpPr>
          <p:nvPr>
            <p:ph type="body" sz="quarter" idx="15" hasCustomPrompt="1"/>
          </p:nvPr>
        </p:nvSpPr>
        <p:spPr>
          <a:xfrm>
            <a:off x="2387064" y="2734432"/>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3</a:t>
            </a:r>
          </a:p>
        </p:txBody>
      </p:sp>
      <p:sp>
        <p:nvSpPr>
          <p:cNvPr id="26" name="Text Placeholder 22">
            <a:extLst>
              <a:ext uri="{FF2B5EF4-FFF2-40B4-BE49-F238E27FC236}">
                <a16:creationId xmlns:a16="http://schemas.microsoft.com/office/drawing/2014/main" id="{D0B3D9C1-AA19-4BAF-9DBC-9422CE635BAB}"/>
              </a:ext>
            </a:extLst>
          </p:cNvPr>
          <p:cNvSpPr>
            <a:spLocks noGrp="1"/>
          </p:cNvSpPr>
          <p:nvPr>
            <p:ph type="body" sz="quarter" idx="16" hasCustomPrompt="1"/>
          </p:nvPr>
        </p:nvSpPr>
        <p:spPr>
          <a:xfrm>
            <a:off x="2387064" y="3803198"/>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4</a:t>
            </a:r>
          </a:p>
        </p:txBody>
      </p:sp>
      <p:sp>
        <p:nvSpPr>
          <p:cNvPr id="16" name="Text Placeholder 22">
            <a:extLst>
              <a:ext uri="{FF2B5EF4-FFF2-40B4-BE49-F238E27FC236}">
                <a16:creationId xmlns:a16="http://schemas.microsoft.com/office/drawing/2014/main" id="{3E7D5B9D-BB3A-4488-B27E-A88BACB803D0}"/>
              </a:ext>
            </a:extLst>
          </p:cNvPr>
          <p:cNvSpPr>
            <a:spLocks noGrp="1"/>
          </p:cNvSpPr>
          <p:nvPr>
            <p:ph type="body" sz="quarter" idx="17" hasCustomPrompt="1"/>
          </p:nvPr>
        </p:nvSpPr>
        <p:spPr>
          <a:xfrm>
            <a:off x="2387064" y="4871965"/>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5</a:t>
            </a:r>
          </a:p>
        </p:txBody>
      </p:sp>
    </p:spTree>
    <p:extLst>
      <p:ext uri="{BB962C8B-B14F-4D97-AF65-F5344CB8AC3E}">
        <p14:creationId xmlns:p14="http://schemas.microsoft.com/office/powerpoint/2010/main" val="4272337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type="secHead" preserve="1">
  <p:cSld name="Section Divider - Abstract - Red">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rgbClr val="D22630">
                <a:tint val="45000"/>
                <a:satMod val="400000"/>
              </a:srgb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0"/>
            <a:ext cx="12188825" cy="6400800"/>
          </a:xfrm>
          <a:prstGeom prst="rect">
            <a:avLst/>
          </a:prstGeom>
          <a:gradFill flip="none" rotWithShape="1">
            <a:gsLst>
              <a:gs pos="0">
                <a:srgbClr val="D22630">
                  <a:alpha val="0"/>
                </a:srgbClr>
              </a:gs>
              <a:gs pos="42000">
                <a:srgbClr val="D22630">
                  <a:alpha val="85000"/>
                </a:srgbClr>
              </a:gs>
              <a:gs pos="100000">
                <a:srgbClr val="D22630"/>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2045626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318502" y="886123"/>
            <a:ext cx="5596128" cy="524004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274319" y="886123"/>
            <a:ext cx="5596128" cy="524004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D92B6165-2E63-41A3-8905-D7634EBC6D44}" type="slidenum">
              <a:rPr/>
              <a:pPr/>
              <a:t>‹#›</a:t>
            </a:fld>
            <a:endParaRPr/>
          </a:p>
        </p:txBody>
      </p:sp>
      <p:sp>
        <p:nvSpPr>
          <p:cNvPr id="11" name="Title 10"/>
          <p:cNvSpPr>
            <a:spLocks noGrp="1"/>
          </p:cNvSpPr>
          <p:nvPr>
            <p:ph type="title"/>
          </p:nvPr>
        </p:nvSpPr>
        <p:spPr>
          <a:xfrm>
            <a:off x="274318" y="178814"/>
            <a:ext cx="11640312" cy="584775"/>
          </a:xfrm>
        </p:spPr>
        <p:txBody>
          <a:bodyPr/>
          <a:lstStyle/>
          <a:p>
            <a:r>
              <a:rPr lang="en-US"/>
              <a:t>Click to edit Master title style</a:t>
            </a:r>
            <a:endParaRPr/>
          </a:p>
        </p:txBody>
      </p:sp>
    </p:spTree>
    <p:extLst>
      <p:ext uri="{BB962C8B-B14F-4D97-AF65-F5344CB8AC3E}">
        <p14:creationId xmlns:p14="http://schemas.microsoft.com/office/powerpoint/2010/main" val="3799483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220527" y="886123"/>
            <a:ext cx="3749040" cy="5286077"/>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274319" y="886123"/>
            <a:ext cx="3749040" cy="5286077"/>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D92B6165-2E63-41A3-8905-D7634EBC6D44}" type="slidenum">
              <a:rPr/>
              <a:pPr/>
              <a:t>‹#›</a:t>
            </a:fld>
            <a:endParaRPr/>
          </a:p>
        </p:txBody>
      </p:sp>
      <p:sp>
        <p:nvSpPr>
          <p:cNvPr id="11" name="Title 10"/>
          <p:cNvSpPr>
            <a:spLocks noGrp="1"/>
          </p:cNvSpPr>
          <p:nvPr>
            <p:ph type="title"/>
          </p:nvPr>
        </p:nvSpPr>
        <p:spPr>
          <a:xfrm>
            <a:off x="274319" y="178814"/>
            <a:ext cx="11631168" cy="584775"/>
          </a:xfrm>
        </p:spPr>
        <p:txBody>
          <a:bodyPr/>
          <a:lstStyle/>
          <a:p>
            <a:r>
              <a:rPr lang="en-US"/>
              <a:t>Click to edit Master title style</a:t>
            </a:r>
            <a:endParaRPr/>
          </a:p>
        </p:txBody>
      </p:sp>
      <p:sp>
        <p:nvSpPr>
          <p:cNvPr id="8" name="Content Placeholder 3"/>
          <p:cNvSpPr>
            <a:spLocks noGrp="1"/>
          </p:cNvSpPr>
          <p:nvPr>
            <p:ph sz="half" idx="13"/>
          </p:nvPr>
        </p:nvSpPr>
        <p:spPr>
          <a:xfrm>
            <a:off x="8166735" y="886123"/>
            <a:ext cx="3749040" cy="5286077"/>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Tree>
    <p:extLst>
      <p:ext uri="{BB962C8B-B14F-4D97-AF65-F5344CB8AC3E}">
        <p14:creationId xmlns:p14="http://schemas.microsoft.com/office/powerpoint/2010/main" val="478630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D92B6165-2E63-41A3-8905-D7634EBC6D44}" type="slidenum">
              <a:rPr/>
              <a:pPr/>
              <a:t>‹#›</a:t>
            </a:fld>
            <a:endParaRPr/>
          </a:p>
        </p:txBody>
      </p:sp>
      <p:sp>
        <p:nvSpPr>
          <p:cNvPr id="9" name="Title 8"/>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3784664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Do not remove" hidden="1">
            <a:extLst>
              <a:ext uri="{FF2B5EF4-FFF2-40B4-BE49-F238E27FC236}">
                <a16:creationId xmlns:a16="http://schemas.microsoft.com/office/drawing/2014/main" id="{7E7F0771-E0A2-4CF6-BA71-EFE15A5096A4}"/>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Date Placeholder 1"/>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D92B6165-2E63-41A3-8905-D7634EBC6D44}" type="slidenum">
              <a:rPr/>
              <a:pPr/>
              <a:t>‹#›</a:t>
            </a:fld>
            <a:endParaRPr/>
          </a:p>
        </p:txBody>
      </p:sp>
    </p:spTree>
    <p:extLst>
      <p:ext uri="{BB962C8B-B14F-4D97-AF65-F5344CB8AC3E}">
        <p14:creationId xmlns:p14="http://schemas.microsoft.com/office/powerpoint/2010/main" val="1247766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type="blank" preserve="1">
  <p:cSld name="Blank-Video">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82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p:cSld name="Full-Bleed Photo">
    <p:spTree>
      <p:nvGrpSpPr>
        <p:cNvPr id="1" name=""/>
        <p:cNvGrpSpPr/>
        <p:nvPr/>
      </p:nvGrpSpPr>
      <p:grpSpPr>
        <a:xfrm>
          <a:off x="0" y="0"/>
          <a:ext cx="0" cy="0"/>
          <a:chOff x="0" y="0"/>
          <a:chExt cx="0" cy="0"/>
        </a:xfrm>
      </p:grpSpPr>
      <p:sp>
        <p:nvSpPr>
          <p:cNvPr id="2" name="Do not remove" hidden="1">
            <a:extLst>
              <a:ext uri="{FF2B5EF4-FFF2-40B4-BE49-F238E27FC236}">
                <a16:creationId xmlns:a16="http://schemas.microsoft.com/office/drawing/2014/main" id="{DDFBE5A0-DE6D-4B60-823C-8BF1716BF476}"/>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6" name="Picture Placeholder 5"/>
          <p:cNvSpPr>
            <a:spLocks noGrp="1"/>
          </p:cNvSpPr>
          <p:nvPr>
            <p:ph type="pic" sz="quarter" idx="17"/>
          </p:nvPr>
        </p:nvSpPr>
        <p:spPr>
          <a:xfrm>
            <a:off x="1" y="0"/>
            <a:ext cx="12188824" cy="6400800"/>
          </a:xfrm>
          <a:prstGeom prst="rect">
            <a:avLst/>
          </a:prstGeom>
          <a:solidFill>
            <a:srgbClr val="8B8D8E"/>
          </a:solidFill>
        </p:spPr>
        <p:txBody>
          <a:bodyPr tIns="2286000"/>
          <a:lstStyle>
            <a:lvl1pPr marL="0" indent="0" algn="ctr">
              <a:buNone/>
              <a:defRPr>
                <a:solidFill>
                  <a:srgbClr val="FFFFFF"/>
                </a:solidFill>
              </a:defRPr>
            </a:lvl1pPr>
          </a:lstStyle>
          <a:p>
            <a:r>
              <a:rPr lang="en-US"/>
              <a:t>Click icon to add picture</a:t>
            </a:r>
            <a:endParaRPr/>
          </a:p>
        </p:txBody>
      </p:sp>
      <p:sp>
        <p:nvSpPr>
          <p:cNvPr id="5" name="Slide Number Placeholder 4"/>
          <p:cNvSpPr>
            <a:spLocks noGrp="1"/>
          </p:cNvSpPr>
          <p:nvPr>
            <p:ph type="sldNum" sz="quarter" idx="20"/>
          </p:nvPr>
        </p:nvSpPr>
        <p:spPr/>
        <p:txBody>
          <a:bodyPr/>
          <a:lstStyle/>
          <a:p>
            <a:fld id="{D92B6165-2E63-41A3-8905-D7634EBC6D44}" type="slidenum">
              <a:rPr/>
              <a:pPr/>
              <a:t>‹#›</a:t>
            </a:fld>
            <a:endParaRPr/>
          </a:p>
        </p:txBody>
      </p:sp>
      <p:sp>
        <p:nvSpPr>
          <p:cNvPr id="13"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14"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3319898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type="blank" preserve="1">
  <p:cSld name="End Slide">
    <p:bg>
      <p:bgRef idx="1001">
        <a:schemeClr val="bg1"/>
      </p:bgRef>
    </p:bg>
    <p:spTree>
      <p:nvGrpSpPr>
        <p:cNvPr id="1" name=""/>
        <p:cNvGrpSpPr/>
        <p:nvPr/>
      </p:nvGrpSpPr>
      <p:grpSpPr>
        <a:xfrm>
          <a:off x="0" y="0"/>
          <a:ext cx="0" cy="0"/>
          <a:chOff x="0" y="0"/>
          <a:chExt cx="0" cy="0"/>
        </a:xfrm>
      </p:grpSpPr>
      <p:pic>
        <p:nvPicPr>
          <p:cNvPr id="20" name="Picture 19" descr="Background pattern&#10;&#10;Description automatically generated">
            <a:extLst>
              <a:ext uri="{FF2B5EF4-FFF2-40B4-BE49-F238E27FC236}">
                <a16:creationId xmlns:a16="http://schemas.microsoft.com/office/drawing/2014/main" id="{BE7273BA-12B1-4FD7-83C6-354C61D8E32E}"/>
              </a:ext>
            </a:extLst>
          </p:cNvPr>
          <p:cNvPicPr>
            <a:picLocks noChangeAspect="1"/>
          </p:cNvPicPr>
          <p:nvPr>
            <p:custDataLst>
              <p:tags r:id="rId1"/>
            </p:custDataLst>
          </p:nvPr>
        </p:nvPicPr>
        <p:blipFill rotWithShape="1">
          <a:blip r:embed="rId3" cstate="email">
            <a:extLst>
              <a:ext uri="{28A0092B-C50C-407E-A947-70E740481C1C}">
                <a14:useLocalDpi xmlns:a14="http://schemas.microsoft.com/office/drawing/2010/main"/>
              </a:ext>
            </a:extLst>
          </a:blip>
          <a:srcRect t="-1" b="-13"/>
          <a:stretch/>
        </p:blipFill>
        <p:spPr>
          <a:xfrm>
            <a:off x="0" y="893"/>
            <a:ext cx="12188825" cy="6857107"/>
          </a:xfrm>
          <a:prstGeom prst="rect">
            <a:avLst/>
          </a:prstGeom>
        </p:spPr>
      </p:pic>
      <p:sp>
        <p:nvSpPr>
          <p:cNvPr id="41" name="Rectangle 40">
            <a:extLst>
              <a:ext uri="{FF2B5EF4-FFF2-40B4-BE49-F238E27FC236}">
                <a16:creationId xmlns:a16="http://schemas.microsoft.com/office/drawing/2014/main" id="{9A8B9D3E-E278-43A0-A9E2-025CA1E88C25}"/>
              </a:ext>
            </a:extLst>
          </p:cNvPr>
          <p:cNvSpPr/>
          <p:nvPr/>
        </p:nvSpPr>
        <p:spPr>
          <a:xfrm>
            <a:off x="0" y="0"/>
            <a:ext cx="12188825" cy="6858000"/>
          </a:xfrm>
          <a:prstGeom prst="rect">
            <a:avLst/>
          </a:prstGeom>
          <a:gradFill flip="none" rotWithShape="1">
            <a:gsLst>
              <a:gs pos="0">
                <a:schemeClr val="accent1">
                  <a:alpha val="0"/>
                </a:schemeClr>
              </a:gs>
              <a:gs pos="29000">
                <a:schemeClr val="accent1">
                  <a:alpha val="85000"/>
                </a:schemeClr>
              </a:gs>
              <a:gs pos="100000">
                <a:schemeClr val="accent1"/>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3" name="Group 2"/>
          <p:cNvGrpSpPr>
            <a:grpSpLocks noChangeAspect="1"/>
          </p:cNvGrpSpPr>
          <p:nvPr/>
        </p:nvGrpSpPr>
        <p:grpSpPr>
          <a:xfrm>
            <a:off x="3858279" y="2491740"/>
            <a:ext cx="4692916" cy="1874520"/>
            <a:chOff x="1423990" y="2571753"/>
            <a:chExt cx="4316160" cy="1724029"/>
          </a:xfrm>
          <a:solidFill>
            <a:srgbClr val="FFFFFF"/>
          </a:solidFill>
        </p:grpSpPr>
        <p:sp>
          <p:nvSpPr>
            <p:cNvPr id="4" name="Freeform 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 name="Freeform 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7" name="Freeform 6"/>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8" name="Freeform 7"/>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9" name="Freeform 8"/>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0" name="Freeform 9"/>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1" name="Freeform 10"/>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2" name="Freeform 11"/>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3" name="Freeform 12"/>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4" name="Freeform 13"/>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5" name="Freeform 14"/>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6" name="Freeform 15"/>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7" name="Freeform 16"/>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8" name="Freeform 17"/>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9" name="Freeform 18"/>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Tree>
    <p:extLst>
      <p:ext uri="{BB962C8B-B14F-4D97-AF65-F5344CB8AC3E}">
        <p14:creationId xmlns:p14="http://schemas.microsoft.com/office/powerpoint/2010/main" val="212078935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type="blank" preserve="1">
  <p:cSld name="End Slide - White">
    <p:bg>
      <p:bgRef idx="1001">
        <a:schemeClr val="bg1"/>
      </p:bgRef>
    </p:bg>
    <p:spTree>
      <p:nvGrpSpPr>
        <p:cNvPr id="1" name=""/>
        <p:cNvGrpSpPr/>
        <p:nvPr/>
      </p:nvGrpSpPr>
      <p:grpSpPr>
        <a:xfrm>
          <a:off x="0" y="0"/>
          <a:ext cx="0" cy="0"/>
          <a:chOff x="0" y="0"/>
          <a:chExt cx="0" cy="0"/>
        </a:xfrm>
      </p:grpSpPr>
      <p:pic>
        <p:nvPicPr>
          <p:cNvPr id="6" name="Picture 5" descr="Background pattern&#10;&#10;Description automatically generated">
            <a:extLst>
              <a:ext uri="{FF2B5EF4-FFF2-40B4-BE49-F238E27FC236}">
                <a16:creationId xmlns:a16="http://schemas.microsoft.com/office/drawing/2014/main" id="{92CAD477-3A8F-4B67-8526-18144FFA3EA5}"/>
              </a:ext>
            </a:extLst>
          </p:cNvPr>
          <p:cNvPicPr>
            <a:picLocks noChangeAspect="1"/>
          </p:cNvPicPr>
          <p:nvPr>
            <p:custDataLst>
              <p:tags r:id="rId1"/>
            </p:custDataLst>
          </p:nvPr>
        </p:nvPicPr>
        <p:blipFill>
          <a:blip r:embed="rId3"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21" name="Rectangle 20">
            <a:extLst>
              <a:ext uri="{FF2B5EF4-FFF2-40B4-BE49-F238E27FC236}">
                <a16:creationId xmlns:a16="http://schemas.microsoft.com/office/drawing/2014/main" id="{D7B2D536-C549-47BC-9BEE-00C306D0D3EB}"/>
              </a:ext>
            </a:extLst>
          </p:cNvPr>
          <p:cNvSpPr/>
          <p:nvPr/>
        </p:nvSpPr>
        <p:spPr>
          <a:xfrm>
            <a:off x="0" y="0"/>
            <a:ext cx="12188825" cy="6858000"/>
          </a:xfrm>
          <a:prstGeom prst="rect">
            <a:avLst/>
          </a:prstGeom>
          <a:gradFill flip="none" rotWithShape="1">
            <a:gsLst>
              <a:gs pos="0">
                <a:srgbClr val="FFFFFF">
                  <a:alpha val="0"/>
                </a:srgbClr>
              </a:gs>
              <a:gs pos="29000">
                <a:srgbClr val="FFFFFF">
                  <a:alpha val="85000"/>
                </a:srgbClr>
              </a:gs>
              <a:gs pos="100000">
                <a:srgbClr val="FFFFFF"/>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3" name="Group 2"/>
          <p:cNvGrpSpPr>
            <a:grpSpLocks noChangeAspect="1"/>
          </p:cNvGrpSpPr>
          <p:nvPr/>
        </p:nvGrpSpPr>
        <p:grpSpPr>
          <a:xfrm>
            <a:off x="3858279" y="2491740"/>
            <a:ext cx="4692916" cy="1874520"/>
            <a:chOff x="1423990" y="2571753"/>
            <a:chExt cx="4316160" cy="1724029"/>
          </a:xfrm>
          <a:solidFill>
            <a:srgbClr val="4599C3"/>
          </a:solidFill>
        </p:grpSpPr>
        <p:sp>
          <p:nvSpPr>
            <p:cNvPr id="4" name="Freeform 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 name="Freeform 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7" name="Freeform 6"/>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8" name="Freeform 7"/>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9" name="Freeform 8"/>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0" name="Freeform 9"/>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1" name="Freeform 10"/>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2" name="Freeform 11"/>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3" name="Freeform 12"/>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4" name="Freeform 13"/>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5" name="Freeform 14"/>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6" name="Freeform 15"/>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7" name="Freeform 16"/>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8" name="Freeform 17"/>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9" name="Freeform 18"/>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Tree>
    <p:extLst>
      <p:ext uri="{BB962C8B-B14F-4D97-AF65-F5344CB8AC3E}">
        <p14:creationId xmlns:p14="http://schemas.microsoft.com/office/powerpoint/2010/main" val="26769543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p:cSld name="Title Slide 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E68D2B5-E20C-4553-958E-D2F1B030CD34}"/>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893"/>
            <a:ext cx="12188824" cy="6856214"/>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347DA2">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B8E5F4"/>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spTree>
    <p:extLst>
      <p:ext uri="{BB962C8B-B14F-4D97-AF65-F5344CB8AC3E}">
        <p14:creationId xmlns:p14="http://schemas.microsoft.com/office/powerpoint/2010/main" val="2510068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Agenda 6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F6CCDC1A-9748-4794-8DC7-1B3B438C947B}"/>
              </a:ext>
            </a:extLst>
          </p:cNvPr>
          <p:cNvPicPr>
            <a:picLocks noChangeAspect="1"/>
          </p:cNvPicPr>
          <p:nvPr>
            <p:custDataLst>
              <p:tags r:id="rId1"/>
            </p:custDataLst>
          </p:nvPr>
        </p:nvPicPr>
        <p:blipFill rotWithShape="1">
          <a:blip r:embed="rId3" cstate="email">
            <a:extLst>
              <a:ext uri="{28A0092B-C50C-407E-A947-70E740481C1C}">
                <a14:useLocalDpi xmlns:a14="http://schemas.microsoft.com/office/drawing/2010/main"/>
              </a:ext>
            </a:extLst>
          </a:blip>
          <a:srcRect t="1048" r="1049" b="6585"/>
          <a:stretch/>
        </p:blipFill>
        <p:spPr>
          <a:xfrm>
            <a:off x="0" y="893"/>
            <a:ext cx="12188825" cy="6399907"/>
          </a:xfrm>
          <a:prstGeom prst="rect">
            <a:avLst/>
          </a:prstGeom>
        </p:spPr>
      </p:pic>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grpSp>
        <p:nvGrpSpPr>
          <p:cNvPr id="8" name="Group 7">
            <a:extLst>
              <a:ext uri="{FF2B5EF4-FFF2-40B4-BE49-F238E27FC236}">
                <a16:creationId xmlns:a16="http://schemas.microsoft.com/office/drawing/2014/main" id="{7D1CE8BF-F944-4E15-B97A-B0718ECC8F18}"/>
              </a:ext>
            </a:extLst>
          </p:cNvPr>
          <p:cNvGrpSpPr/>
          <p:nvPr/>
        </p:nvGrpSpPr>
        <p:grpSpPr>
          <a:xfrm>
            <a:off x="0" y="-1"/>
            <a:ext cx="12188825" cy="6261101"/>
            <a:chOff x="0" y="-1"/>
            <a:chExt cx="12188825" cy="6261101"/>
          </a:xfrm>
        </p:grpSpPr>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 name="Group 1">
              <a:extLst>
                <a:ext uri="{FF2B5EF4-FFF2-40B4-BE49-F238E27FC236}">
                  <a16:creationId xmlns:a16="http://schemas.microsoft.com/office/drawing/2014/main" id="{AFFB6483-6E04-4981-ACFC-A704ACC29D79}"/>
                </a:ext>
              </a:extLst>
            </p:cNvPr>
            <p:cNvGrpSpPr/>
            <p:nvPr/>
          </p:nvGrpSpPr>
          <p:grpSpPr>
            <a:xfrm>
              <a:off x="379413" y="-1"/>
              <a:ext cx="993420" cy="4420109"/>
              <a:chOff x="379413" y="-1"/>
              <a:chExt cx="993420" cy="4420109"/>
            </a:xfrm>
          </p:grpSpPr>
          <p:sp>
            <p:nvSpPr>
              <p:cNvPr id="11" name="Freeform: Shape 10">
                <a:extLst>
                  <a:ext uri="{FF2B5EF4-FFF2-40B4-BE49-F238E27FC236}">
                    <a16:creationId xmlns:a16="http://schemas.microsoft.com/office/drawing/2014/main" id="{728F9B83-71B0-489E-922C-57ABA64063D2}"/>
                  </a:ext>
                </a:extLst>
              </p:cNvPr>
              <p:cNvSpPr/>
              <p:nvPr/>
            </p:nvSpPr>
            <p:spPr>
              <a:xfrm>
                <a:off x="379413" y="-1"/>
                <a:ext cx="993420" cy="4420109"/>
              </a:xfrm>
              <a:custGeom>
                <a:avLst/>
                <a:gdLst>
                  <a:gd name="connsiteX0" fmla="*/ 0 w 993420"/>
                  <a:gd name="connsiteY0" fmla="*/ 0 h 4420109"/>
                  <a:gd name="connsiteX1" fmla="*/ 993420 w 993420"/>
                  <a:gd name="connsiteY1" fmla="*/ 0 h 4420109"/>
                  <a:gd name="connsiteX2" fmla="*/ 993420 w 993420"/>
                  <a:gd name="connsiteY2" fmla="*/ 3846557 h 4420109"/>
                  <a:gd name="connsiteX3" fmla="*/ 0 w 993420"/>
                  <a:gd name="connsiteY3" fmla="*/ 4420109 h 4420109"/>
                </a:gdLst>
                <a:ahLst/>
                <a:cxnLst>
                  <a:cxn ang="0">
                    <a:pos x="connsiteX0" y="connsiteY0"/>
                  </a:cxn>
                  <a:cxn ang="0">
                    <a:pos x="connsiteX1" y="connsiteY1"/>
                  </a:cxn>
                  <a:cxn ang="0">
                    <a:pos x="connsiteX2" y="connsiteY2"/>
                  </a:cxn>
                  <a:cxn ang="0">
                    <a:pos x="connsiteX3" y="connsiteY3"/>
                  </a:cxn>
                </a:cxnLst>
                <a:rect l="l" t="t" r="r" b="b"/>
                <a:pathLst>
                  <a:path w="993420" h="4420109">
                    <a:moveTo>
                      <a:pt x="0" y="0"/>
                    </a:moveTo>
                    <a:lnTo>
                      <a:pt x="993420" y="0"/>
                    </a:lnTo>
                    <a:lnTo>
                      <a:pt x="993420" y="3846557"/>
                    </a:lnTo>
                    <a:lnTo>
                      <a:pt x="0" y="4420109"/>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grpSp>
      </p:grpSp>
      <p:sp>
        <p:nvSpPr>
          <p:cNvPr id="23" name="Text Placeholder 22">
            <a:extLst>
              <a:ext uri="{FF2B5EF4-FFF2-40B4-BE49-F238E27FC236}">
                <a16:creationId xmlns:a16="http://schemas.microsoft.com/office/drawing/2014/main" id="{CFA86FAC-612F-4943-A88A-0E35E8437F41}"/>
              </a:ext>
            </a:extLst>
          </p:cNvPr>
          <p:cNvSpPr>
            <a:spLocks noGrp="1"/>
          </p:cNvSpPr>
          <p:nvPr>
            <p:ph type="body" sz="quarter" idx="13" hasCustomPrompt="1"/>
          </p:nvPr>
        </p:nvSpPr>
        <p:spPr>
          <a:xfrm>
            <a:off x="2387065" y="596900"/>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1</a:t>
            </a:r>
          </a:p>
        </p:txBody>
      </p:sp>
      <p:sp>
        <p:nvSpPr>
          <p:cNvPr id="24" name="Text Placeholder 22">
            <a:extLst>
              <a:ext uri="{FF2B5EF4-FFF2-40B4-BE49-F238E27FC236}">
                <a16:creationId xmlns:a16="http://schemas.microsoft.com/office/drawing/2014/main" id="{D7B9F146-4145-457E-99E5-06CC6C3CE71B}"/>
              </a:ext>
            </a:extLst>
          </p:cNvPr>
          <p:cNvSpPr>
            <a:spLocks noGrp="1"/>
          </p:cNvSpPr>
          <p:nvPr>
            <p:ph type="body" sz="quarter" idx="14" hasCustomPrompt="1"/>
          </p:nvPr>
        </p:nvSpPr>
        <p:spPr>
          <a:xfrm>
            <a:off x="2387064" y="1488489"/>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2</a:t>
            </a:r>
          </a:p>
        </p:txBody>
      </p:sp>
      <p:sp>
        <p:nvSpPr>
          <p:cNvPr id="25" name="Text Placeholder 22">
            <a:extLst>
              <a:ext uri="{FF2B5EF4-FFF2-40B4-BE49-F238E27FC236}">
                <a16:creationId xmlns:a16="http://schemas.microsoft.com/office/drawing/2014/main" id="{817F384E-11C4-460C-9051-3022F27CAF31}"/>
              </a:ext>
            </a:extLst>
          </p:cNvPr>
          <p:cNvSpPr>
            <a:spLocks noGrp="1"/>
          </p:cNvSpPr>
          <p:nvPr>
            <p:ph type="body" sz="quarter" idx="15" hasCustomPrompt="1"/>
          </p:nvPr>
        </p:nvSpPr>
        <p:spPr>
          <a:xfrm>
            <a:off x="2387064" y="2380078"/>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3</a:t>
            </a:r>
          </a:p>
        </p:txBody>
      </p:sp>
      <p:sp>
        <p:nvSpPr>
          <p:cNvPr id="26" name="Text Placeholder 22">
            <a:extLst>
              <a:ext uri="{FF2B5EF4-FFF2-40B4-BE49-F238E27FC236}">
                <a16:creationId xmlns:a16="http://schemas.microsoft.com/office/drawing/2014/main" id="{D0B3D9C1-AA19-4BAF-9DBC-9422CE635BAB}"/>
              </a:ext>
            </a:extLst>
          </p:cNvPr>
          <p:cNvSpPr>
            <a:spLocks noGrp="1"/>
          </p:cNvSpPr>
          <p:nvPr>
            <p:ph type="body" sz="quarter" idx="16" hasCustomPrompt="1"/>
          </p:nvPr>
        </p:nvSpPr>
        <p:spPr>
          <a:xfrm>
            <a:off x="2387064" y="3271667"/>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4</a:t>
            </a:r>
          </a:p>
        </p:txBody>
      </p:sp>
      <p:sp>
        <p:nvSpPr>
          <p:cNvPr id="16" name="Text Placeholder 22">
            <a:extLst>
              <a:ext uri="{FF2B5EF4-FFF2-40B4-BE49-F238E27FC236}">
                <a16:creationId xmlns:a16="http://schemas.microsoft.com/office/drawing/2014/main" id="{3E7D5B9D-BB3A-4488-B27E-A88BACB803D0}"/>
              </a:ext>
            </a:extLst>
          </p:cNvPr>
          <p:cNvSpPr>
            <a:spLocks noGrp="1"/>
          </p:cNvSpPr>
          <p:nvPr>
            <p:ph type="body" sz="quarter" idx="17" hasCustomPrompt="1"/>
          </p:nvPr>
        </p:nvSpPr>
        <p:spPr>
          <a:xfrm>
            <a:off x="2387064" y="4163256"/>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5</a:t>
            </a:r>
          </a:p>
        </p:txBody>
      </p:sp>
      <p:sp>
        <p:nvSpPr>
          <p:cNvPr id="14" name="Text Placeholder 22">
            <a:extLst>
              <a:ext uri="{FF2B5EF4-FFF2-40B4-BE49-F238E27FC236}">
                <a16:creationId xmlns:a16="http://schemas.microsoft.com/office/drawing/2014/main" id="{469F98F5-4326-4FC2-9677-90BB63A7755D}"/>
              </a:ext>
            </a:extLst>
          </p:cNvPr>
          <p:cNvSpPr>
            <a:spLocks noGrp="1"/>
          </p:cNvSpPr>
          <p:nvPr>
            <p:ph type="body" sz="quarter" idx="18" hasCustomPrompt="1"/>
          </p:nvPr>
        </p:nvSpPr>
        <p:spPr>
          <a:xfrm>
            <a:off x="2387064" y="5054845"/>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6</a:t>
            </a:r>
          </a:p>
        </p:txBody>
      </p:sp>
    </p:spTree>
    <p:extLst>
      <p:ext uri="{BB962C8B-B14F-4D97-AF65-F5344CB8AC3E}">
        <p14:creationId xmlns:p14="http://schemas.microsoft.com/office/powerpoint/2010/main" val="89850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p:cSld name="Title Slide 2">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0E68D2B5-E20C-4553-958E-D2F1B030CD3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347DA2">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B8E5F4"/>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rgbClr val="347DA2"/>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spTree>
    <p:extLst>
      <p:ext uri="{BB962C8B-B14F-4D97-AF65-F5344CB8AC3E}">
        <p14:creationId xmlns:p14="http://schemas.microsoft.com/office/powerpoint/2010/main" val="3887008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Agenda 4 Topics">
    <p:spTree>
      <p:nvGrpSpPr>
        <p:cNvPr id="1" name=""/>
        <p:cNvGrpSpPr/>
        <p:nvPr/>
      </p:nvGrpSpPr>
      <p:grpSpPr>
        <a:xfrm>
          <a:off x="0" y="0"/>
          <a:ext cx="0" cy="0"/>
          <a:chOff x="0" y="0"/>
          <a:chExt cx="0" cy="0"/>
        </a:xfrm>
      </p:grpSpPr>
      <p:sp>
        <p:nvSpPr>
          <p:cNvPr id="27" name="Do not remove" hidden="1">
            <a:extLst>
              <a:ext uri="{FF2B5EF4-FFF2-40B4-BE49-F238E27FC236}">
                <a16:creationId xmlns:a16="http://schemas.microsoft.com/office/drawing/2014/main" id="{686887B7-29DB-4569-8207-57C9B0F1F7FA}"/>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pic>
        <p:nvPicPr>
          <p:cNvPr id="6" name="Picture 5" descr="Background pattern&#10;&#10;Description automatically generated">
            <a:extLst>
              <a:ext uri="{FF2B5EF4-FFF2-40B4-BE49-F238E27FC236}">
                <a16:creationId xmlns:a16="http://schemas.microsoft.com/office/drawing/2014/main" id="{092CC1BA-5927-4016-85C4-2298B9EFFE0D}"/>
              </a:ext>
            </a:extLst>
          </p:cNvPr>
          <p:cNvPicPr>
            <a:picLocks noChangeAspect="1"/>
          </p:cNvPicPr>
          <p:nvPr>
            <p:custDataLst>
              <p:tags r:id="rId2"/>
            </p:custDataLst>
          </p:nvPr>
        </p:nvPicPr>
        <p:blipFill rotWithShape="1">
          <a:blip r:embed="rId4" cstate="email">
            <a:extLst>
              <a:ext uri="{28A0092B-C50C-407E-A947-70E740481C1C}">
                <a14:useLocalDpi xmlns:a14="http://schemas.microsoft.com/office/drawing/2010/main"/>
              </a:ext>
            </a:extLst>
          </a:blip>
          <a:srcRect t="1048" r="1049" b="6585"/>
          <a:stretch/>
        </p:blipFill>
        <p:spPr>
          <a:xfrm>
            <a:off x="0" y="893"/>
            <a:ext cx="12188825" cy="6399907"/>
          </a:xfrm>
          <a:prstGeom prst="rect">
            <a:avLst/>
          </a:prstGeom>
        </p:spPr>
      </p:pic>
      <p:grpSp>
        <p:nvGrpSpPr>
          <p:cNvPr id="8" name="Group 7">
            <a:extLst>
              <a:ext uri="{FF2B5EF4-FFF2-40B4-BE49-F238E27FC236}">
                <a16:creationId xmlns:a16="http://schemas.microsoft.com/office/drawing/2014/main" id="{ECB32DB3-6DFB-4790-9538-9B738D768DB3}"/>
              </a:ext>
            </a:extLst>
          </p:cNvPr>
          <p:cNvGrpSpPr/>
          <p:nvPr/>
        </p:nvGrpSpPr>
        <p:grpSpPr>
          <a:xfrm>
            <a:off x="0" y="-1"/>
            <a:ext cx="12188825" cy="6261101"/>
            <a:chOff x="0" y="-1"/>
            <a:chExt cx="12188825" cy="6261101"/>
          </a:xfrm>
        </p:grpSpPr>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 name="Group 1">
              <a:extLst>
                <a:ext uri="{FF2B5EF4-FFF2-40B4-BE49-F238E27FC236}">
                  <a16:creationId xmlns:a16="http://schemas.microsoft.com/office/drawing/2014/main" id="{4C68E0C9-6F6D-4AAA-8143-BB2F4E03A3F6}"/>
                </a:ext>
              </a:extLst>
            </p:cNvPr>
            <p:cNvGrpSpPr/>
            <p:nvPr/>
          </p:nvGrpSpPr>
          <p:grpSpPr>
            <a:xfrm>
              <a:off x="379413" y="-1"/>
              <a:ext cx="993420" cy="4420109"/>
              <a:chOff x="379413" y="-1"/>
              <a:chExt cx="993420" cy="4420109"/>
            </a:xfrm>
          </p:grpSpPr>
          <p:sp>
            <p:nvSpPr>
              <p:cNvPr id="11" name="Freeform: Shape 10">
                <a:extLst>
                  <a:ext uri="{FF2B5EF4-FFF2-40B4-BE49-F238E27FC236}">
                    <a16:creationId xmlns:a16="http://schemas.microsoft.com/office/drawing/2014/main" id="{728F9B83-71B0-489E-922C-57ABA64063D2}"/>
                  </a:ext>
                </a:extLst>
              </p:cNvPr>
              <p:cNvSpPr/>
              <p:nvPr/>
            </p:nvSpPr>
            <p:spPr>
              <a:xfrm>
                <a:off x="379413" y="-1"/>
                <a:ext cx="993420" cy="4420109"/>
              </a:xfrm>
              <a:custGeom>
                <a:avLst/>
                <a:gdLst>
                  <a:gd name="connsiteX0" fmla="*/ 0 w 993420"/>
                  <a:gd name="connsiteY0" fmla="*/ 0 h 4420109"/>
                  <a:gd name="connsiteX1" fmla="*/ 993420 w 993420"/>
                  <a:gd name="connsiteY1" fmla="*/ 0 h 4420109"/>
                  <a:gd name="connsiteX2" fmla="*/ 993420 w 993420"/>
                  <a:gd name="connsiteY2" fmla="*/ 3846557 h 4420109"/>
                  <a:gd name="connsiteX3" fmla="*/ 0 w 993420"/>
                  <a:gd name="connsiteY3" fmla="*/ 4420109 h 4420109"/>
                </a:gdLst>
                <a:ahLst/>
                <a:cxnLst>
                  <a:cxn ang="0">
                    <a:pos x="connsiteX0" y="connsiteY0"/>
                  </a:cxn>
                  <a:cxn ang="0">
                    <a:pos x="connsiteX1" y="connsiteY1"/>
                  </a:cxn>
                  <a:cxn ang="0">
                    <a:pos x="connsiteX2" y="connsiteY2"/>
                  </a:cxn>
                  <a:cxn ang="0">
                    <a:pos x="connsiteX3" y="connsiteY3"/>
                  </a:cxn>
                </a:cxnLst>
                <a:rect l="l" t="t" r="r" b="b"/>
                <a:pathLst>
                  <a:path w="993420" h="4420109">
                    <a:moveTo>
                      <a:pt x="0" y="0"/>
                    </a:moveTo>
                    <a:lnTo>
                      <a:pt x="993420" y="0"/>
                    </a:lnTo>
                    <a:lnTo>
                      <a:pt x="993420" y="3846557"/>
                    </a:lnTo>
                    <a:lnTo>
                      <a:pt x="0" y="4420109"/>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grpSp>
      </p:grpSp>
      <p:sp>
        <p:nvSpPr>
          <p:cNvPr id="23" name="Text Placeholder 22">
            <a:extLst>
              <a:ext uri="{FF2B5EF4-FFF2-40B4-BE49-F238E27FC236}">
                <a16:creationId xmlns:a16="http://schemas.microsoft.com/office/drawing/2014/main" id="{CFA86FAC-612F-4943-A88A-0E35E8437F41}"/>
              </a:ext>
            </a:extLst>
          </p:cNvPr>
          <p:cNvSpPr>
            <a:spLocks noGrp="1"/>
          </p:cNvSpPr>
          <p:nvPr>
            <p:ph type="body" sz="quarter" idx="13" hasCustomPrompt="1"/>
          </p:nvPr>
        </p:nvSpPr>
        <p:spPr>
          <a:xfrm>
            <a:off x="2387065" y="596900"/>
            <a:ext cx="9422348" cy="11887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1</a:t>
            </a:r>
          </a:p>
        </p:txBody>
      </p:sp>
      <p:sp>
        <p:nvSpPr>
          <p:cNvPr id="24" name="Text Placeholder 22">
            <a:extLst>
              <a:ext uri="{FF2B5EF4-FFF2-40B4-BE49-F238E27FC236}">
                <a16:creationId xmlns:a16="http://schemas.microsoft.com/office/drawing/2014/main" id="{D7B9F146-4145-457E-99E5-06CC6C3CE71B}"/>
              </a:ext>
            </a:extLst>
          </p:cNvPr>
          <p:cNvSpPr>
            <a:spLocks noGrp="1"/>
          </p:cNvSpPr>
          <p:nvPr>
            <p:ph type="body" sz="quarter" idx="14" hasCustomPrompt="1"/>
          </p:nvPr>
        </p:nvSpPr>
        <p:spPr>
          <a:xfrm>
            <a:off x="2387064" y="1932093"/>
            <a:ext cx="9422348" cy="11887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2</a:t>
            </a:r>
          </a:p>
        </p:txBody>
      </p:sp>
      <p:sp>
        <p:nvSpPr>
          <p:cNvPr id="25" name="Text Placeholder 22">
            <a:extLst>
              <a:ext uri="{FF2B5EF4-FFF2-40B4-BE49-F238E27FC236}">
                <a16:creationId xmlns:a16="http://schemas.microsoft.com/office/drawing/2014/main" id="{817F384E-11C4-460C-9051-3022F27CAF31}"/>
              </a:ext>
            </a:extLst>
          </p:cNvPr>
          <p:cNvSpPr>
            <a:spLocks noGrp="1"/>
          </p:cNvSpPr>
          <p:nvPr>
            <p:ph type="body" sz="quarter" idx="15" hasCustomPrompt="1"/>
          </p:nvPr>
        </p:nvSpPr>
        <p:spPr>
          <a:xfrm>
            <a:off x="2387064" y="3267286"/>
            <a:ext cx="9422348" cy="11887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3</a:t>
            </a:r>
          </a:p>
        </p:txBody>
      </p:sp>
      <p:sp>
        <p:nvSpPr>
          <p:cNvPr id="26" name="Text Placeholder 22">
            <a:extLst>
              <a:ext uri="{FF2B5EF4-FFF2-40B4-BE49-F238E27FC236}">
                <a16:creationId xmlns:a16="http://schemas.microsoft.com/office/drawing/2014/main" id="{D0B3D9C1-AA19-4BAF-9DBC-9422CE635BAB}"/>
              </a:ext>
            </a:extLst>
          </p:cNvPr>
          <p:cNvSpPr>
            <a:spLocks noGrp="1"/>
          </p:cNvSpPr>
          <p:nvPr>
            <p:ph type="body" sz="quarter" idx="16" hasCustomPrompt="1"/>
          </p:nvPr>
        </p:nvSpPr>
        <p:spPr>
          <a:xfrm>
            <a:off x="2387064" y="4602480"/>
            <a:ext cx="9422348" cy="11887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4</a:t>
            </a:r>
          </a:p>
        </p:txBody>
      </p:sp>
    </p:spTree>
    <p:extLst>
      <p:ext uri="{BB962C8B-B14F-4D97-AF65-F5344CB8AC3E}">
        <p14:creationId xmlns:p14="http://schemas.microsoft.com/office/powerpoint/2010/main" val="2644074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p:cSld name="Agenda 5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042F29AC-86EC-4704-B669-E6A697DD9FDA}"/>
              </a:ext>
            </a:extLst>
          </p:cNvPr>
          <p:cNvPicPr>
            <a:picLocks noChangeAspect="1"/>
          </p:cNvPicPr>
          <p:nvPr>
            <p:custDataLst>
              <p:tags r:id="rId1"/>
            </p:custDataLst>
          </p:nvPr>
        </p:nvPicPr>
        <p:blipFill rotWithShape="1">
          <a:blip r:embed="rId4" cstate="email">
            <a:extLst>
              <a:ext uri="{28A0092B-C50C-407E-A947-70E740481C1C}">
                <a14:useLocalDpi xmlns:a14="http://schemas.microsoft.com/office/drawing/2010/main"/>
              </a:ext>
            </a:extLst>
          </a:blip>
          <a:srcRect t="1048" r="1049" b="6585"/>
          <a:stretch/>
        </p:blipFill>
        <p:spPr>
          <a:xfrm>
            <a:off x="0" y="893"/>
            <a:ext cx="12188825" cy="6399907"/>
          </a:xfrm>
          <a:prstGeom prst="rect">
            <a:avLst/>
          </a:prstGeom>
        </p:spPr>
      </p:pic>
      <p:sp>
        <p:nvSpPr>
          <p:cNvPr id="2" name="Do not remove" hidden="1">
            <a:extLst>
              <a:ext uri="{FF2B5EF4-FFF2-40B4-BE49-F238E27FC236}">
                <a16:creationId xmlns:a16="http://schemas.microsoft.com/office/drawing/2014/main" id="{F6E76899-612A-4B0D-AD9B-1D8ABB571B54}"/>
              </a:ext>
            </a:extLst>
          </p:cNvPr>
          <p:cNvSpPr/>
          <p:nvPr>
            <p:custDataLst>
              <p:tags r:id="rId2"/>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grpSp>
        <p:nvGrpSpPr>
          <p:cNvPr id="9" name="Group 8">
            <a:extLst>
              <a:ext uri="{FF2B5EF4-FFF2-40B4-BE49-F238E27FC236}">
                <a16:creationId xmlns:a16="http://schemas.microsoft.com/office/drawing/2014/main" id="{8674CF12-2D38-43A2-A259-F9D64CBE16C3}"/>
              </a:ext>
            </a:extLst>
          </p:cNvPr>
          <p:cNvGrpSpPr/>
          <p:nvPr/>
        </p:nvGrpSpPr>
        <p:grpSpPr>
          <a:xfrm>
            <a:off x="0" y="-1"/>
            <a:ext cx="12188825" cy="6261101"/>
            <a:chOff x="0" y="-1"/>
            <a:chExt cx="12188825" cy="6261101"/>
          </a:xfrm>
        </p:grpSpPr>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8" name="Group 7">
              <a:extLst>
                <a:ext uri="{FF2B5EF4-FFF2-40B4-BE49-F238E27FC236}">
                  <a16:creationId xmlns:a16="http://schemas.microsoft.com/office/drawing/2014/main" id="{87EED7AA-48EB-45B7-9103-BFDDB43DD0AF}"/>
                </a:ext>
              </a:extLst>
            </p:cNvPr>
            <p:cNvGrpSpPr/>
            <p:nvPr/>
          </p:nvGrpSpPr>
          <p:grpSpPr>
            <a:xfrm>
              <a:off x="379413" y="-1"/>
              <a:ext cx="993420" cy="4420109"/>
              <a:chOff x="379413" y="-1"/>
              <a:chExt cx="993420" cy="4420109"/>
            </a:xfrm>
          </p:grpSpPr>
          <p:sp>
            <p:nvSpPr>
              <p:cNvPr id="11" name="Freeform: Shape 10">
                <a:extLst>
                  <a:ext uri="{FF2B5EF4-FFF2-40B4-BE49-F238E27FC236}">
                    <a16:creationId xmlns:a16="http://schemas.microsoft.com/office/drawing/2014/main" id="{728F9B83-71B0-489E-922C-57ABA64063D2}"/>
                  </a:ext>
                </a:extLst>
              </p:cNvPr>
              <p:cNvSpPr/>
              <p:nvPr/>
            </p:nvSpPr>
            <p:spPr>
              <a:xfrm>
                <a:off x="379413" y="-1"/>
                <a:ext cx="993420" cy="4420109"/>
              </a:xfrm>
              <a:custGeom>
                <a:avLst/>
                <a:gdLst>
                  <a:gd name="connsiteX0" fmla="*/ 0 w 993420"/>
                  <a:gd name="connsiteY0" fmla="*/ 0 h 4420109"/>
                  <a:gd name="connsiteX1" fmla="*/ 993420 w 993420"/>
                  <a:gd name="connsiteY1" fmla="*/ 0 h 4420109"/>
                  <a:gd name="connsiteX2" fmla="*/ 993420 w 993420"/>
                  <a:gd name="connsiteY2" fmla="*/ 3846557 h 4420109"/>
                  <a:gd name="connsiteX3" fmla="*/ 0 w 993420"/>
                  <a:gd name="connsiteY3" fmla="*/ 4420109 h 4420109"/>
                </a:gdLst>
                <a:ahLst/>
                <a:cxnLst>
                  <a:cxn ang="0">
                    <a:pos x="connsiteX0" y="connsiteY0"/>
                  </a:cxn>
                  <a:cxn ang="0">
                    <a:pos x="connsiteX1" y="connsiteY1"/>
                  </a:cxn>
                  <a:cxn ang="0">
                    <a:pos x="connsiteX2" y="connsiteY2"/>
                  </a:cxn>
                  <a:cxn ang="0">
                    <a:pos x="connsiteX3" y="connsiteY3"/>
                  </a:cxn>
                </a:cxnLst>
                <a:rect l="l" t="t" r="r" b="b"/>
                <a:pathLst>
                  <a:path w="993420" h="4420109">
                    <a:moveTo>
                      <a:pt x="0" y="0"/>
                    </a:moveTo>
                    <a:lnTo>
                      <a:pt x="993420" y="0"/>
                    </a:lnTo>
                    <a:lnTo>
                      <a:pt x="993420" y="3846557"/>
                    </a:lnTo>
                    <a:lnTo>
                      <a:pt x="0" y="4420109"/>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grpSp>
      </p:grpSp>
      <p:sp>
        <p:nvSpPr>
          <p:cNvPr id="23" name="Text Placeholder 22">
            <a:extLst>
              <a:ext uri="{FF2B5EF4-FFF2-40B4-BE49-F238E27FC236}">
                <a16:creationId xmlns:a16="http://schemas.microsoft.com/office/drawing/2014/main" id="{CFA86FAC-612F-4943-A88A-0E35E8437F41}"/>
              </a:ext>
            </a:extLst>
          </p:cNvPr>
          <p:cNvSpPr>
            <a:spLocks noGrp="1"/>
          </p:cNvSpPr>
          <p:nvPr>
            <p:ph type="body" sz="quarter" idx="13" hasCustomPrompt="1"/>
          </p:nvPr>
        </p:nvSpPr>
        <p:spPr>
          <a:xfrm>
            <a:off x="2387065" y="596900"/>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1</a:t>
            </a:r>
          </a:p>
        </p:txBody>
      </p:sp>
      <p:sp>
        <p:nvSpPr>
          <p:cNvPr id="24" name="Text Placeholder 22">
            <a:extLst>
              <a:ext uri="{FF2B5EF4-FFF2-40B4-BE49-F238E27FC236}">
                <a16:creationId xmlns:a16="http://schemas.microsoft.com/office/drawing/2014/main" id="{D7B9F146-4145-457E-99E5-06CC6C3CE71B}"/>
              </a:ext>
            </a:extLst>
          </p:cNvPr>
          <p:cNvSpPr>
            <a:spLocks noGrp="1"/>
          </p:cNvSpPr>
          <p:nvPr>
            <p:ph type="body" sz="quarter" idx="14" hasCustomPrompt="1"/>
          </p:nvPr>
        </p:nvSpPr>
        <p:spPr>
          <a:xfrm>
            <a:off x="2387064" y="1665666"/>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2</a:t>
            </a:r>
          </a:p>
        </p:txBody>
      </p:sp>
      <p:sp>
        <p:nvSpPr>
          <p:cNvPr id="25" name="Text Placeholder 22">
            <a:extLst>
              <a:ext uri="{FF2B5EF4-FFF2-40B4-BE49-F238E27FC236}">
                <a16:creationId xmlns:a16="http://schemas.microsoft.com/office/drawing/2014/main" id="{817F384E-11C4-460C-9051-3022F27CAF31}"/>
              </a:ext>
            </a:extLst>
          </p:cNvPr>
          <p:cNvSpPr>
            <a:spLocks noGrp="1"/>
          </p:cNvSpPr>
          <p:nvPr>
            <p:ph type="body" sz="quarter" idx="15" hasCustomPrompt="1"/>
          </p:nvPr>
        </p:nvSpPr>
        <p:spPr>
          <a:xfrm>
            <a:off x="2387064" y="2734432"/>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3</a:t>
            </a:r>
          </a:p>
        </p:txBody>
      </p:sp>
      <p:sp>
        <p:nvSpPr>
          <p:cNvPr id="26" name="Text Placeholder 22">
            <a:extLst>
              <a:ext uri="{FF2B5EF4-FFF2-40B4-BE49-F238E27FC236}">
                <a16:creationId xmlns:a16="http://schemas.microsoft.com/office/drawing/2014/main" id="{D0B3D9C1-AA19-4BAF-9DBC-9422CE635BAB}"/>
              </a:ext>
            </a:extLst>
          </p:cNvPr>
          <p:cNvSpPr>
            <a:spLocks noGrp="1"/>
          </p:cNvSpPr>
          <p:nvPr>
            <p:ph type="body" sz="quarter" idx="16" hasCustomPrompt="1"/>
          </p:nvPr>
        </p:nvSpPr>
        <p:spPr>
          <a:xfrm>
            <a:off x="2387064" y="3803198"/>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4</a:t>
            </a:r>
          </a:p>
        </p:txBody>
      </p:sp>
      <p:sp>
        <p:nvSpPr>
          <p:cNvPr id="16" name="Text Placeholder 22">
            <a:extLst>
              <a:ext uri="{FF2B5EF4-FFF2-40B4-BE49-F238E27FC236}">
                <a16:creationId xmlns:a16="http://schemas.microsoft.com/office/drawing/2014/main" id="{3E7D5B9D-BB3A-4488-B27E-A88BACB803D0}"/>
              </a:ext>
            </a:extLst>
          </p:cNvPr>
          <p:cNvSpPr>
            <a:spLocks noGrp="1"/>
          </p:cNvSpPr>
          <p:nvPr>
            <p:ph type="body" sz="quarter" idx="17" hasCustomPrompt="1"/>
          </p:nvPr>
        </p:nvSpPr>
        <p:spPr>
          <a:xfrm>
            <a:off x="2387064" y="4871965"/>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5</a:t>
            </a:r>
          </a:p>
        </p:txBody>
      </p:sp>
    </p:spTree>
    <p:extLst>
      <p:ext uri="{BB962C8B-B14F-4D97-AF65-F5344CB8AC3E}">
        <p14:creationId xmlns:p14="http://schemas.microsoft.com/office/powerpoint/2010/main" val="343389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Agenda 6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F6CCDC1A-9748-4794-8DC7-1B3B438C947B}"/>
              </a:ext>
            </a:extLst>
          </p:cNvPr>
          <p:cNvPicPr>
            <a:picLocks noChangeAspect="1"/>
          </p:cNvPicPr>
          <p:nvPr userDrawn="1">
            <p:custDataLst>
              <p:tags r:id="rId1"/>
            </p:custDataLst>
          </p:nvPr>
        </p:nvPicPr>
        <p:blipFill rotWithShape="1">
          <a:blip r:embed="rId3" cstate="email">
            <a:extLst>
              <a:ext uri="{28A0092B-C50C-407E-A947-70E740481C1C}">
                <a14:useLocalDpi xmlns:a14="http://schemas.microsoft.com/office/drawing/2010/main"/>
              </a:ext>
            </a:extLst>
          </a:blip>
          <a:srcRect t="1048" r="1049" b="6585"/>
          <a:stretch/>
        </p:blipFill>
        <p:spPr>
          <a:xfrm>
            <a:off x="0" y="893"/>
            <a:ext cx="12188825" cy="6399907"/>
          </a:xfrm>
          <a:prstGeom prst="rect">
            <a:avLst/>
          </a:prstGeom>
        </p:spPr>
      </p:pic>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sp>
        <p:nvSpPr>
          <p:cNvPr id="7" name="Rectangle 6">
            <a:extLst>
              <a:ext uri="{FF2B5EF4-FFF2-40B4-BE49-F238E27FC236}">
                <a16:creationId xmlns:a16="http://schemas.microsoft.com/office/drawing/2014/main" id="{1AA5D162-EF6C-48C1-819E-125B7F411D91}"/>
              </a:ext>
            </a:extLst>
          </p:cNvPr>
          <p:cNvSpPr/>
          <p:nvPr/>
        </p:nvSpPr>
        <p:spPr>
          <a:xfrm>
            <a:off x="-1"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Tree>
    <p:extLst>
      <p:ext uri="{BB962C8B-B14F-4D97-AF65-F5344CB8AC3E}">
        <p14:creationId xmlns:p14="http://schemas.microsoft.com/office/powerpoint/2010/main" val="1576967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1_Agenda 6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F6CCDC1A-9748-4794-8DC7-1B3B438C947B}"/>
              </a:ext>
            </a:extLst>
          </p:cNvPr>
          <p:cNvPicPr>
            <a:picLocks noChangeAspect="1"/>
          </p:cNvPicPr>
          <p:nvPr userDrawn="1">
            <p:custDataLst>
              <p:tags r:id="rId1"/>
            </p:custDataLst>
          </p:nvPr>
        </p:nvPicPr>
        <p:blipFill rotWithShape="1">
          <a:blip r:embed="rId3" cstate="email">
            <a:extLst>
              <a:ext uri="{28A0092B-C50C-407E-A947-70E740481C1C}">
                <a14:useLocalDpi xmlns:a14="http://schemas.microsoft.com/office/drawing/2010/main"/>
              </a:ext>
            </a:extLst>
          </a:blip>
          <a:srcRect t="1048" r="1049" b="6585"/>
          <a:stretch/>
        </p:blipFill>
        <p:spPr>
          <a:xfrm>
            <a:off x="0" y="893"/>
            <a:ext cx="12188825" cy="6399907"/>
          </a:xfrm>
          <a:prstGeom prst="rect">
            <a:avLst/>
          </a:prstGeom>
        </p:spPr>
      </p:pic>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spTree>
    <p:extLst>
      <p:ext uri="{BB962C8B-B14F-4D97-AF65-F5344CB8AC3E}">
        <p14:creationId xmlns:p14="http://schemas.microsoft.com/office/powerpoint/2010/main" val="3287439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a:solidFill>
                  <a:srgbClr val="6A737B"/>
                </a:solidFill>
              </a:defRPr>
            </a:lvl1pPr>
          </a:lstStyle>
          <a:p>
            <a:endParaRPr/>
          </a:p>
        </p:txBody>
      </p:sp>
      <p:sp>
        <p:nvSpPr>
          <p:cNvPr id="8" name="Footer Placeholder 7"/>
          <p:cNvSpPr>
            <a:spLocks noGrp="1"/>
          </p:cNvSpPr>
          <p:nvPr>
            <p:ph type="ftr" sz="quarter" idx="11"/>
          </p:nvPr>
        </p:nvSpPr>
        <p:spPr/>
        <p:txBody>
          <a:bodyPr/>
          <a:lstStyle>
            <a:lvl1pPr>
              <a:defRPr>
                <a:solidFill>
                  <a:srgbClr val="6A737B"/>
                </a:solidFill>
              </a:defRPr>
            </a:lvl1pPr>
          </a:lstStyle>
          <a:p>
            <a:endParaRPr/>
          </a:p>
        </p:txBody>
      </p:sp>
      <p:sp>
        <p:nvSpPr>
          <p:cNvPr id="9" name="Slide Number Placeholder 8"/>
          <p:cNvSpPr>
            <a:spLocks noGrp="1"/>
          </p:cNvSpPr>
          <p:nvPr>
            <p:ph type="sldNum" sz="quarter" idx="12"/>
          </p:nvPr>
        </p:nvSpPr>
        <p:spPr/>
        <p:txBody>
          <a:bodyPr/>
          <a:lstStyle>
            <a:lvl1pPr>
              <a:defRPr>
                <a:solidFill>
                  <a:srgbClr val="6A737B"/>
                </a:solidFill>
              </a:defRPr>
            </a:lvl1pPr>
          </a:lstStyle>
          <a:p>
            <a:fld id="{D92B6165-2E63-41A3-8905-D7634EBC6D44}" type="slidenum">
              <a:rPr/>
              <a:pPr/>
              <a:t>‹#›</a:t>
            </a:fld>
            <a:endParaRPr/>
          </a:p>
        </p:txBody>
      </p:sp>
    </p:spTree>
    <p:extLst>
      <p:ext uri="{BB962C8B-B14F-4D97-AF65-F5344CB8AC3E}">
        <p14:creationId xmlns:p14="http://schemas.microsoft.com/office/powerpoint/2010/main" val="864721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2_Agenda 6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F6CCDC1A-9748-4794-8DC7-1B3B438C947B}"/>
              </a:ext>
            </a:extLst>
          </p:cNvPr>
          <p:cNvPicPr>
            <a:picLocks noChangeAspect="1"/>
          </p:cNvPicPr>
          <p:nvPr userDrawn="1">
            <p:custDataLst>
              <p:tags r:id="rId1"/>
            </p:custDataLst>
          </p:nvPr>
        </p:nvPicPr>
        <p:blipFill rotWithShape="1">
          <a:blip r:embed="rId3" cstate="email">
            <a:extLst>
              <a:ext uri="{28A0092B-C50C-407E-A947-70E740481C1C}">
                <a14:useLocalDpi xmlns:a14="http://schemas.microsoft.com/office/drawing/2010/main"/>
              </a:ext>
            </a:extLst>
          </a:blip>
          <a:srcRect t="1048" r="1049" b="6585"/>
          <a:stretch/>
        </p:blipFill>
        <p:spPr>
          <a:xfrm>
            <a:off x="0" y="893"/>
            <a:ext cx="12188825" cy="6399907"/>
          </a:xfrm>
          <a:prstGeom prst="rect">
            <a:avLst/>
          </a:prstGeom>
        </p:spPr>
      </p:pic>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sp>
        <p:nvSpPr>
          <p:cNvPr id="7" name="Rectangle 6">
            <a:extLst>
              <a:ext uri="{FF2B5EF4-FFF2-40B4-BE49-F238E27FC236}">
                <a16:creationId xmlns:a16="http://schemas.microsoft.com/office/drawing/2014/main" id="{1AA5D162-EF6C-48C1-819E-125B7F411D91}"/>
              </a:ext>
            </a:extLst>
          </p:cNvPr>
          <p:cNvSpPr/>
          <p:nvPr/>
        </p:nvSpPr>
        <p:spPr>
          <a:xfrm>
            <a:off x="-1"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a:extLst>
              <a:ext uri="{FF2B5EF4-FFF2-40B4-BE49-F238E27FC236}">
                <a16:creationId xmlns:a16="http://schemas.microsoft.com/office/drawing/2014/main" id="{5469AA62-CCF6-4DCC-AA0D-6786416BC57A}"/>
              </a:ext>
            </a:extLst>
          </p:cNvPr>
          <p:cNvSpPr>
            <a:spLocks noGrp="1"/>
          </p:cNvSpPr>
          <p:nvPr>
            <p:ph type="title"/>
          </p:nvPr>
        </p:nvSpPr>
        <p:spPr/>
        <p:txBody>
          <a:bodyPr/>
          <a:lstStyle/>
          <a:p>
            <a:r>
              <a:rPr lang="en-US"/>
              <a:t>Click to edit Master title style</a:t>
            </a:r>
          </a:p>
        </p:txBody>
      </p:sp>
      <p:sp>
        <p:nvSpPr>
          <p:cNvPr id="8" name="Content Placeholder 2">
            <a:extLst>
              <a:ext uri="{FF2B5EF4-FFF2-40B4-BE49-F238E27FC236}">
                <a16:creationId xmlns:a16="http://schemas.microsoft.com/office/drawing/2014/main" id="{B269CDE9-B745-4B47-98BF-5BDA34F7D428}"/>
              </a:ext>
            </a:extLst>
          </p:cNvPr>
          <p:cNvSpPr>
            <a:spLocks noGrp="1"/>
          </p:cNvSpPr>
          <p:nvPr>
            <p:ph idx="1"/>
          </p:nvPr>
        </p:nvSpPr>
        <p:spPr>
          <a:xfrm>
            <a:off x="274319" y="886123"/>
            <a:ext cx="11641455" cy="5240043"/>
          </a:xfrm>
        </p:spPr>
        <p:txBody>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Tree>
    <p:extLst>
      <p:ext uri="{BB962C8B-B14F-4D97-AF65-F5344CB8AC3E}">
        <p14:creationId xmlns:p14="http://schemas.microsoft.com/office/powerpoint/2010/main" val="924779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7.xml><?xml version="1.0" encoding="utf-8"?>
<p:sldLayout xmlns:a="http://schemas.openxmlformats.org/drawingml/2006/main" xmlns:r="http://schemas.openxmlformats.org/officeDocument/2006/relationships" xmlns:p="http://schemas.openxmlformats.org/presentationml/2006/main" type="secHead" preserve="1">
  <p:cSld name="Section Divider - Abstract">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4695" r="4695" b="6343"/>
          <a:stretch/>
        </p:blipFill>
        <p:spPr>
          <a:xfrm>
            <a:off x="0" y="893"/>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0"/>
            <a:ext cx="12188825" cy="6400800"/>
          </a:xfrm>
          <a:prstGeom prst="rect">
            <a:avLst/>
          </a:prstGeom>
          <a:gradFill flip="none" rotWithShape="1">
            <a:gsLst>
              <a:gs pos="0">
                <a:schemeClr val="accent1">
                  <a:alpha val="0"/>
                </a:schemeClr>
              </a:gs>
              <a:gs pos="43000">
                <a:schemeClr val="accent1">
                  <a:alpha val="85000"/>
                </a:schemeClr>
              </a:gs>
              <a:gs pos="100000">
                <a:schemeClr val="accent1"/>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1131122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318502" y="886123"/>
            <a:ext cx="5596128" cy="524004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274319" y="886123"/>
            <a:ext cx="5596128" cy="524004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D92B6165-2E63-41A3-8905-D7634EBC6D44}" type="slidenum">
              <a:rPr/>
              <a:pPr/>
              <a:t>‹#›</a:t>
            </a:fld>
            <a:endParaRPr/>
          </a:p>
        </p:txBody>
      </p:sp>
      <p:sp>
        <p:nvSpPr>
          <p:cNvPr id="11" name="Title 10"/>
          <p:cNvSpPr>
            <a:spLocks noGrp="1"/>
          </p:cNvSpPr>
          <p:nvPr>
            <p:ph type="title"/>
          </p:nvPr>
        </p:nvSpPr>
        <p:spPr>
          <a:xfrm>
            <a:off x="274318" y="178814"/>
            <a:ext cx="11640312" cy="584775"/>
          </a:xfrm>
        </p:spPr>
        <p:txBody>
          <a:bodyPr/>
          <a:lstStyle/>
          <a:p>
            <a:r>
              <a:rPr lang="en-US"/>
              <a:t>Click to edit Master title style</a:t>
            </a:r>
            <a:endParaRPr/>
          </a:p>
        </p:txBody>
      </p:sp>
    </p:spTree>
    <p:extLst>
      <p:ext uri="{BB962C8B-B14F-4D97-AF65-F5344CB8AC3E}">
        <p14:creationId xmlns:p14="http://schemas.microsoft.com/office/powerpoint/2010/main" val="741375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220527" y="886123"/>
            <a:ext cx="3749040" cy="5286077"/>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274319" y="886123"/>
            <a:ext cx="3749040" cy="5286077"/>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D92B6165-2E63-41A3-8905-D7634EBC6D44}" type="slidenum">
              <a:rPr/>
              <a:pPr/>
              <a:t>‹#›</a:t>
            </a:fld>
            <a:endParaRPr/>
          </a:p>
        </p:txBody>
      </p:sp>
      <p:sp>
        <p:nvSpPr>
          <p:cNvPr id="11" name="Title 10"/>
          <p:cNvSpPr>
            <a:spLocks noGrp="1"/>
          </p:cNvSpPr>
          <p:nvPr>
            <p:ph type="title"/>
          </p:nvPr>
        </p:nvSpPr>
        <p:spPr>
          <a:xfrm>
            <a:off x="274319" y="178814"/>
            <a:ext cx="11631168" cy="584775"/>
          </a:xfrm>
        </p:spPr>
        <p:txBody>
          <a:bodyPr/>
          <a:lstStyle/>
          <a:p>
            <a:r>
              <a:rPr lang="en-US"/>
              <a:t>Click to edit Master title style</a:t>
            </a:r>
            <a:endParaRPr/>
          </a:p>
        </p:txBody>
      </p:sp>
      <p:sp>
        <p:nvSpPr>
          <p:cNvPr id="8" name="Content Placeholder 3"/>
          <p:cNvSpPr>
            <a:spLocks noGrp="1"/>
          </p:cNvSpPr>
          <p:nvPr>
            <p:ph sz="half" idx="13"/>
          </p:nvPr>
        </p:nvSpPr>
        <p:spPr>
          <a:xfrm>
            <a:off x="8166735" y="886123"/>
            <a:ext cx="3749040" cy="5286077"/>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Tree>
    <p:extLst>
      <p:ext uri="{BB962C8B-B14F-4D97-AF65-F5344CB8AC3E}">
        <p14:creationId xmlns:p14="http://schemas.microsoft.com/office/powerpoint/2010/main" val="2396199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2">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0E68D2B5-E20C-4553-958E-D2F1B030CD3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347DA2">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B8E5F4"/>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rgbClr val="347DA2"/>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spTree>
    <p:extLst>
      <p:ext uri="{BB962C8B-B14F-4D97-AF65-F5344CB8AC3E}">
        <p14:creationId xmlns:p14="http://schemas.microsoft.com/office/powerpoint/2010/main" val="2806294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a:solidFill>
                  <a:srgbClr val="6A737B"/>
                </a:solidFill>
              </a:defRPr>
            </a:lvl1pPr>
          </a:lstStyle>
          <a:p>
            <a:endParaRPr/>
          </a:p>
        </p:txBody>
      </p:sp>
      <p:sp>
        <p:nvSpPr>
          <p:cNvPr id="8" name="Footer Placeholder 7"/>
          <p:cNvSpPr>
            <a:spLocks noGrp="1"/>
          </p:cNvSpPr>
          <p:nvPr>
            <p:ph type="ftr" sz="quarter" idx="11"/>
          </p:nvPr>
        </p:nvSpPr>
        <p:spPr/>
        <p:txBody>
          <a:bodyPr/>
          <a:lstStyle>
            <a:lvl1pPr>
              <a:defRPr>
                <a:solidFill>
                  <a:srgbClr val="6A737B"/>
                </a:solidFill>
              </a:defRPr>
            </a:lvl1pPr>
          </a:lstStyle>
          <a:p>
            <a:endParaRPr/>
          </a:p>
        </p:txBody>
      </p:sp>
      <p:sp>
        <p:nvSpPr>
          <p:cNvPr id="9" name="Slide Number Placeholder 8"/>
          <p:cNvSpPr>
            <a:spLocks noGrp="1"/>
          </p:cNvSpPr>
          <p:nvPr>
            <p:ph type="sldNum" sz="quarter" idx="12"/>
          </p:nvPr>
        </p:nvSpPr>
        <p:spPr/>
        <p:txBody>
          <a:bodyPr/>
          <a:lstStyle>
            <a:lvl1pPr>
              <a:defRPr>
                <a:solidFill>
                  <a:srgbClr val="6A737B"/>
                </a:solidFill>
              </a:defRPr>
            </a:lvl1pPr>
          </a:lstStyle>
          <a:p>
            <a:fld id="{D92B6165-2E63-41A3-8905-D7634EBC6D44}" type="slidenum">
              <a:rPr/>
              <a:pPr/>
              <a:t>‹#›</a:t>
            </a:fld>
            <a:endParaRPr/>
          </a:p>
        </p:txBody>
      </p:sp>
    </p:spTree>
    <p:extLst>
      <p:ext uri="{BB962C8B-B14F-4D97-AF65-F5344CB8AC3E}">
        <p14:creationId xmlns:p14="http://schemas.microsoft.com/office/powerpoint/2010/main" val="3172872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D92B6165-2E63-41A3-8905-D7634EBC6D44}" type="slidenum">
              <a:rPr/>
              <a:pPr/>
              <a:t>‹#›</a:t>
            </a:fld>
            <a:endParaRPr/>
          </a:p>
        </p:txBody>
      </p:sp>
      <p:sp>
        <p:nvSpPr>
          <p:cNvPr id="9" name="Title 8"/>
          <p:cNvSpPr>
            <a:spLocks noGrp="1"/>
          </p:cNvSpPr>
          <p:nvPr>
            <p:ph type="title"/>
          </p:nvPr>
        </p:nvSpPr>
        <p:spPr/>
        <p:txBody>
          <a:bodyPr/>
          <a:lstStyle/>
          <a:p>
            <a:r>
              <a:rPr lang="en-US"/>
              <a:t>Click to edit Master title style</a:t>
            </a:r>
            <a:endParaRPr/>
          </a:p>
        </p:txBody>
      </p:sp>
      <p:sp>
        <p:nvSpPr>
          <p:cNvPr id="6" name="Rectangle 5">
            <a:extLst>
              <a:ext uri="{FF2B5EF4-FFF2-40B4-BE49-F238E27FC236}">
                <a16:creationId xmlns:a16="http://schemas.microsoft.com/office/drawing/2014/main" id="{C56A4BF1-79A2-4C2F-AD0A-3FFA0051D705}"/>
              </a:ext>
            </a:extLst>
          </p:cNvPr>
          <p:cNvSpPr/>
          <p:nvPr userDrawn="1"/>
        </p:nvSpPr>
        <p:spPr>
          <a:xfrm>
            <a:off x="273051" y="188439"/>
            <a:ext cx="9578520" cy="5276190"/>
          </a:xfrm>
          <a:prstGeom prst="rect">
            <a:avLst/>
          </a:prstGeom>
          <a:solidFill>
            <a:srgbClr val="347DA2">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Tree>
    <p:extLst>
      <p:ext uri="{BB962C8B-B14F-4D97-AF65-F5344CB8AC3E}">
        <p14:creationId xmlns:p14="http://schemas.microsoft.com/office/powerpoint/2010/main" val="2907351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preserve="1" userDrawn="1">
  <p:cSld name="1_Title Slide 2">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0E68D2B5-E20C-4553-958E-D2F1B030CD3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39" name="Rectangle 38">
            <a:extLst>
              <a:ext uri="{FF2B5EF4-FFF2-40B4-BE49-F238E27FC236}">
                <a16:creationId xmlns:a16="http://schemas.microsoft.com/office/drawing/2014/main" id="{3383C277-7C82-4D41-9C0E-D44E171F00F8}"/>
              </a:ext>
            </a:extLst>
          </p:cNvPr>
          <p:cNvSpPr/>
          <p:nvPr userDrawn="1"/>
        </p:nvSpPr>
        <p:spPr>
          <a:xfrm>
            <a:off x="2976" y="26470"/>
            <a:ext cx="10022767" cy="4872101"/>
          </a:xfrm>
          <a:prstGeom prst="rect">
            <a:avLst/>
          </a:prstGeom>
          <a:solidFill>
            <a:srgbClr val="347DA2">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Tree>
    <p:extLst>
      <p:ext uri="{BB962C8B-B14F-4D97-AF65-F5344CB8AC3E}">
        <p14:creationId xmlns:p14="http://schemas.microsoft.com/office/powerpoint/2010/main" val="3802952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Do not remove" hidden="1">
            <a:extLst>
              <a:ext uri="{FF2B5EF4-FFF2-40B4-BE49-F238E27FC236}">
                <a16:creationId xmlns:a16="http://schemas.microsoft.com/office/drawing/2014/main" id="{7E7F0771-E0A2-4CF6-BA71-EFE15A5096A4}"/>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Date Placeholder 1"/>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D92B6165-2E63-41A3-8905-D7634EBC6D44}" type="slidenum">
              <a:rPr/>
              <a:pPr/>
              <a:t>‹#›</a:t>
            </a:fld>
            <a:endParaRPr/>
          </a:p>
        </p:txBody>
      </p:sp>
    </p:spTree>
    <p:extLst>
      <p:ext uri="{BB962C8B-B14F-4D97-AF65-F5344CB8AC3E}">
        <p14:creationId xmlns:p14="http://schemas.microsoft.com/office/powerpoint/2010/main" val="1550720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type="blank" preserve="1">
  <p:cSld name="Blank-Video">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8681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p:cSld name="Full-Bleed Photo">
    <p:spTree>
      <p:nvGrpSpPr>
        <p:cNvPr id="1" name=""/>
        <p:cNvGrpSpPr/>
        <p:nvPr/>
      </p:nvGrpSpPr>
      <p:grpSpPr>
        <a:xfrm>
          <a:off x="0" y="0"/>
          <a:ext cx="0" cy="0"/>
          <a:chOff x="0" y="0"/>
          <a:chExt cx="0" cy="0"/>
        </a:xfrm>
      </p:grpSpPr>
      <p:sp>
        <p:nvSpPr>
          <p:cNvPr id="2" name="Do not remove" hidden="1">
            <a:extLst>
              <a:ext uri="{FF2B5EF4-FFF2-40B4-BE49-F238E27FC236}">
                <a16:creationId xmlns:a16="http://schemas.microsoft.com/office/drawing/2014/main" id="{DDFBE5A0-DE6D-4B60-823C-8BF1716BF476}"/>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6" name="Picture Placeholder 5"/>
          <p:cNvSpPr>
            <a:spLocks noGrp="1"/>
          </p:cNvSpPr>
          <p:nvPr>
            <p:ph type="pic" sz="quarter" idx="17"/>
          </p:nvPr>
        </p:nvSpPr>
        <p:spPr>
          <a:xfrm>
            <a:off x="1" y="0"/>
            <a:ext cx="12188824" cy="6400800"/>
          </a:xfrm>
          <a:prstGeom prst="rect">
            <a:avLst/>
          </a:prstGeom>
          <a:solidFill>
            <a:srgbClr val="8B8D8E"/>
          </a:solidFill>
        </p:spPr>
        <p:txBody>
          <a:bodyPr tIns="2286000"/>
          <a:lstStyle>
            <a:lvl1pPr marL="0" indent="0" algn="ctr">
              <a:buNone/>
              <a:defRPr>
                <a:solidFill>
                  <a:srgbClr val="FFFFFF"/>
                </a:solidFill>
              </a:defRPr>
            </a:lvl1pPr>
          </a:lstStyle>
          <a:p>
            <a:r>
              <a:rPr lang="en-US"/>
              <a:t>Click icon to add picture</a:t>
            </a:r>
            <a:endParaRPr/>
          </a:p>
        </p:txBody>
      </p:sp>
      <p:sp>
        <p:nvSpPr>
          <p:cNvPr id="5" name="Slide Number Placeholder 4"/>
          <p:cNvSpPr>
            <a:spLocks noGrp="1"/>
          </p:cNvSpPr>
          <p:nvPr>
            <p:ph type="sldNum" sz="quarter" idx="20"/>
          </p:nvPr>
        </p:nvSpPr>
        <p:spPr/>
        <p:txBody>
          <a:bodyPr/>
          <a:lstStyle/>
          <a:p>
            <a:fld id="{D92B6165-2E63-41A3-8905-D7634EBC6D44}" type="slidenum">
              <a:rPr/>
              <a:pPr/>
              <a:t>‹#›</a:t>
            </a:fld>
            <a:endParaRPr/>
          </a:p>
        </p:txBody>
      </p:sp>
      <p:sp>
        <p:nvSpPr>
          <p:cNvPr id="13"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14"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885824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type="blank" preserve="1">
  <p:cSld name="End Slide">
    <p:bg>
      <p:bgRef idx="1001">
        <a:schemeClr val="bg1"/>
      </p:bgRef>
    </p:bg>
    <p:spTree>
      <p:nvGrpSpPr>
        <p:cNvPr id="1" name=""/>
        <p:cNvGrpSpPr/>
        <p:nvPr/>
      </p:nvGrpSpPr>
      <p:grpSpPr>
        <a:xfrm>
          <a:off x="0" y="0"/>
          <a:ext cx="0" cy="0"/>
          <a:chOff x="0" y="0"/>
          <a:chExt cx="0" cy="0"/>
        </a:xfrm>
      </p:grpSpPr>
      <p:pic>
        <p:nvPicPr>
          <p:cNvPr id="20" name="Picture 19" descr="Background pattern&#10;&#10;Description automatically generated">
            <a:extLst>
              <a:ext uri="{FF2B5EF4-FFF2-40B4-BE49-F238E27FC236}">
                <a16:creationId xmlns:a16="http://schemas.microsoft.com/office/drawing/2014/main" id="{BE7273BA-12B1-4FD7-83C6-354C61D8E32E}"/>
              </a:ext>
            </a:extLst>
          </p:cNvPr>
          <p:cNvPicPr>
            <a:picLocks noChangeAspect="1"/>
          </p:cNvPicPr>
          <p:nvPr>
            <p:custDataLst>
              <p:tags r:id="rId1"/>
            </p:custDataLst>
          </p:nvPr>
        </p:nvPicPr>
        <p:blipFill rotWithShape="1">
          <a:blip r:embed="rId3" cstate="email">
            <a:extLst>
              <a:ext uri="{28A0092B-C50C-407E-A947-70E740481C1C}">
                <a14:useLocalDpi xmlns:a14="http://schemas.microsoft.com/office/drawing/2010/main"/>
              </a:ext>
            </a:extLst>
          </a:blip>
          <a:srcRect t="-1" b="-13"/>
          <a:stretch/>
        </p:blipFill>
        <p:spPr>
          <a:xfrm>
            <a:off x="0" y="893"/>
            <a:ext cx="12188825" cy="6857107"/>
          </a:xfrm>
          <a:prstGeom prst="rect">
            <a:avLst/>
          </a:prstGeom>
        </p:spPr>
      </p:pic>
      <p:sp>
        <p:nvSpPr>
          <p:cNvPr id="41" name="Rectangle 40">
            <a:extLst>
              <a:ext uri="{FF2B5EF4-FFF2-40B4-BE49-F238E27FC236}">
                <a16:creationId xmlns:a16="http://schemas.microsoft.com/office/drawing/2014/main" id="{9A8B9D3E-E278-43A0-A9E2-025CA1E88C25}"/>
              </a:ext>
            </a:extLst>
          </p:cNvPr>
          <p:cNvSpPr/>
          <p:nvPr/>
        </p:nvSpPr>
        <p:spPr>
          <a:xfrm>
            <a:off x="0" y="0"/>
            <a:ext cx="12188825" cy="6858000"/>
          </a:xfrm>
          <a:prstGeom prst="rect">
            <a:avLst/>
          </a:prstGeom>
          <a:gradFill flip="none" rotWithShape="1">
            <a:gsLst>
              <a:gs pos="0">
                <a:schemeClr val="accent1">
                  <a:alpha val="0"/>
                </a:schemeClr>
              </a:gs>
              <a:gs pos="29000">
                <a:schemeClr val="accent1">
                  <a:alpha val="85000"/>
                </a:schemeClr>
              </a:gs>
              <a:gs pos="100000">
                <a:schemeClr val="accent1"/>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3" name="Group 2"/>
          <p:cNvGrpSpPr>
            <a:grpSpLocks noChangeAspect="1"/>
          </p:cNvGrpSpPr>
          <p:nvPr/>
        </p:nvGrpSpPr>
        <p:grpSpPr>
          <a:xfrm>
            <a:off x="3858279" y="2491740"/>
            <a:ext cx="4692916" cy="1874520"/>
            <a:chOff x="1423990" y="2571753"/>
            <a:chExt cx="4316160" cy="1724029"/>
          </a:xfrm>
          <a:solidFill>
            <a:srgbClr val="FFFFFF"/>
          </a:solidFill>
        </p:grpSpPr>
        <p:sp>
          <p:nvSpPr>
            <p:cNvPr id="4" name="Freeform 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 name="Freeform 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7" name="Freeform 6"/>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8" name="Freeform 7"/>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9" name="Freeform 8"/>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0" name="Freeform 9"/>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1" name="Freeform 10"/>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2" name="Freeform 11"/>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3" name="Freeform 12"/>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4" name="Freeform 13"/>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5" name="Freeform 14"/>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6" name="Freeform 15"/>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7" name="Freeform 16"/>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8" name="Freeform 17"/>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9" name="Freeform 18"/>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Tree>
    <p:extLst>
      <p:ext uri="{BB962C8B-B14F-4D97-AF65-F5344CB8AC3E}">
        <p14:creationId xmlns:p14="http://schemas.microsoft.com/office/powerpoint/2010/main" val="24249798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type="blank" preserve="1">
  <p:cSld name="End Slide - White">
    <p:bg>
      <p:bgRef idx="1001">
        <a:schemeClr val="bg1"/>
      </p:bgRef>
    </p:bg>
    <p:spTree>
      <p:nvGrpSpPr>
        <p:cNvPr id="1" name=""/>
        <p:cNvGrpSpPr/>
        <p:nvPr/>
      </p:nvGrpSpPr>
      <p:grpSpPr>
        <a:xfrm>
          <a:off x="0" y="0"/>
          <a:ext cx="0" cy="0"/>
          <a:chOff x="0" y="0"/>
          <a:chExt cx="0" cy="0"/>
        </a:xfrm>
      </p:grpSpPr>
      <p:pic>
        <p:nvPicPr>
          <p:cNvPr id="6" name="Picture 5" descr="Background pattern&#10;&#10;Description automatically generated">
            <a:extLst>
              <a:ext uri="{FF2B5EF4-FFF2-40B4-BE49-F238E27FC236}">
                <a16:creationId xmlns:a16="http://schemas.microsoft.com/office/drawing/2014/main" id="{92CAD477-3A8F-4B67-8526-18144FFA3EA5}"/>
              </a:ext>
            </a:extLst>
          </p:cNvPr>
          <p:cNvPicPr>
            <a:picLocks noChangeAspect="1"/>
          </p:cNvPicPr>
          <p:nvPr>
            <p:custDataLst>
              <p:tags r:id="rId1"/>
            </p:custDataLst>
          </p:nvPr>
        </p:nvPicPr>
        <p:blipFill>
          <a:blip r:embed="rId3"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21" name="Rectangle 20">
            <a:extLst>
              <a:ext uri="{FF2B5EF4-FFF2-40B4-BE49-F238E27FC236}">
                <a16:creationId xmlns:a16="http://schemas.microsoft.com/office/drawing/2014/main" id="{D7B2D536-C549-47BC-9BEE-00C306D0D3EB}"/>
              </a:ext>
            </a:extLst>
          </p:cNvPr>
          <p:cNvSpPr/>
          <p:nvPr/>
        </p:nvSpPr>
        <p:spPr>
          <a:xfrm>
            <a:off x="0" y="0"/>
            <a:ext cx="12188825" cy="6858000"/>
          </a:xfrm>
          <a:prstGeom prst="rect">
            <a:avLst/>
          </a:prstGeom>
          <a:gradFill flip="none" rotWithShape="1">
            <a:gsLst>
              <a:gs pos="0">
                <a:srgbClr val="FFFFFF">
                  <a:alpha val="0"/>
                </a:srgbClr>
              </a:gs>
              <a:gs pos="29000">
                <a:srgbClr val="FFFFFF">
                  <a:alpha val="85000"/>
                </a:srgbClr>
              </a:gs>
              <a:gs pos="100000">
                <a:srgbClr val="FFFFFF"/>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3" name="Group 2"/>
          <p:cNvGrpSpPr>
            <a:grpSpLocks noChangeAspect="1"/>
          </p:cNvGrpSpPr>
          <p:nvPr/>
        </p:nvGrpSpPr>
        <p:grpSpPr>
          <a:xfrm>
            <a:off x="3858279" y="2491740"/>
            <a:ext cx="4692916" cy="1874520"/>
            <a:chOff x="1423990" y="2571753"/>
            <a:chExt cx="4316160" cy="1724029"/>
          </a:xfrm>
          <a:solidFill>
            <a:srgbClr val="4599C3"/>
          </a:solidFill>
        </p:grpSpPr>
        <p:sp>
          <p:nvSpPr>
            <p:cNvPr id="4" name="Freeform 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 name="Freeform 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7" name="Freeform 6"/>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8" name="Freeform 7"/>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9" name="Freeform 8"/>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0" name="Freeform 9"/>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1" name="Freeform 10"/>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2" name="Freeform 11"/>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3" name="Freeform 12"/>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4" name="Freeform 13"/>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5" name="Freeform 14"/>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6" name="Freeform 15"/>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7" name="Freeform 16"/>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8" name="Freeform 17"/>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9" name="Freeform 18"/>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Tree>
    <p:extLst>
      <p:ext uri="{BB962C8B-B14F-4D97-AF65-F5344CB8AC3E}">
        <p14:creationId xmlns:p14="http://schemas.microsoft.com/office/powerpoint/2010/main" val="195283416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Divider - Abstract">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893"/>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0"/>
            <a:ext cx="12188825" cy="6400800"/>
          </a:xfrm>
          <a:prstGeom prst="rect">
            <a:avLst/>
          </a:prstGeom>
          <a:gradFill flip="none" rotWithShape="1">
            <a:gsLst>
              <a:gs pos="0">
                <a:schemeClr val="accent1">
                  <a:alpha val="0"/>
                </a:schemeClr>
              </a:gs>
              <a:gs pos="43000">
                <a:schemeClr val="accent1">
                  <a:alpha val="85000"/>
                </a:schemeClr>
              </a:gs>
              <a:gs pos="100000">
                <a:schemeClr val="accent1"/>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1632575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Divider - Abstract - Orange">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4">
                <a:tint val="45000"/>
                <a:satMod val="400000"/>
              </a:scheme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0"/>
            <a:ext cx="12188825" cy="6400800"/>
          </a:xfrm>
          <a:prstGeom prst="rect">
            <a:avLst/>
          </a:prstGeom>
          <a:gradFill flip="none" rotWithShape="1">
            <a:gsLst>
              <a:gs pos="0">
                <a:schemeClr val="accent4">
                  <a:alpha val="0"/>
                </a:schemeClr>
              </a:gs>
              <a:gs pos="42000">
                <a:schemeClr val="accent4"/>
              </a:gs>
              <a:gs pos="100000">
                <a:schemeClr val="accent4"/>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736661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Divider - Abstract - Green">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893"/>
            <a:ext cx="12188825" cy="6400800"/>
          </a:xfrm>
          <a:prstGeom prst="rect">
            <a:avLst/>
          </a:prstGeom>
          <a:gradFill flip="none" rotWithShape="1">
            <a:gsLst>
              <a:gs pos="0">
                <a:schemeClr val="accent3">
                  <a:alpha val="0"/>
                </a:schemeClr>
              </a:gs>
              <a:gs pos="42000">
                <a:schemeClr val="accent3"/>
              </a:gs>
              <a:gs pos="100000">
                <a:schemeClr val="accent3"/>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329480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1_Section Divider - Abstract - Purple">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6">
                <a:tint val="45000"/>
                <a:satMod val="400000"/>
              </a:scheme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1" y="-893"/>
            <a:ext cx="12188825" cy="6400800"/>
          </a:xfrm>
          <a:prstGeom prst="rect">
            <a:avLst/>
          </a:prstGeom>
          <a:gradFill flip="none" rotWithShape="1">
            <a:gsLst>
              <a:gs pos="0">
                <a:schemeClr val="accent6">
                  <a:alpha val="0"/>
                </a:schemeClr>
              </a:gs>
              <a:gs pos="42000">
                <a:schemeClr val="accent6">
                  <a:alpha val="85000"/>
                </a:schemeClr>
              </a:gs>
              <a:gs pos="100000">
                <a:schemeClr val="accent6"/>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2268948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DK Blue">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5">
                <a:tint val="45000"/>
                <a:satMod val="400000"/>
              </a:scheme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1" y="-893"/>
            <a:ext cx="12188825" cy="6400800"/>
          </a:xfrm>
          <a:prstGeom prst="rect">
            <a:avLst/>
          </a:prstGeom>
          <a:gradFill flip="none" rotWithShape="1">
            <a:gsLst>
              <a:gs pos="0">
                <a:schemeClr val="accent5">
                  <a:alpha val="0"/>
                </a:schemeClr>
              </a:gs>
              <a:gs pos="42000">
                <a:schemeClr val="accent5">
                  <a:alpha val="85000"/>
                </a:schemeClr>
              </a:gs>
              <a:gs pos="100000">
                <a:schemeClr val="accent5"/>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3482110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Divider - Abstract - Red">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rgbClr val="D22630">
                <a:tint val="45000"/>
                <a:satMod val="400000"/>
              </a:srgb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0"/>
            <a:ext cx="12188825" cy="6400800"/>
          </a:xfrm>
          <a:prstGeom prst="rect">
            <a:avLst/>
          </a:prstGeom>
          <a:gradFill flip="none" rotWithShape="1">
            <a:gsLst>
              <a:gs pos="0">
                <a:srgbClr val="D22630">
                  <a:alpha val="0"/>
                </a:srgbClr>
              </a:gs>
              <a:gs pos="42000">
                <a:srgbClr val="D22630">
                  <a:alpha val="85000"/>
                </a:srgbClr>
              </a:gs>
              <a:gs pos="100000">
                <a:srgbClr val="D22630"/>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901274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Divider - Abstract">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4695" r="4695" b="6343"/>
          <a:stretch/>
        </p:blipFill>
        <p:spPr>
          <a:xfrm>
            <a:off x="0" y="893"/>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0"/>
            <a:ext cx="12188825" cy="6400800"/>
          </a:xfrm>
          <a:prstGeom prst="rect">
            <a:avLst/>
          </a:prstGeom>
          <a:gradFill flip="none" rotWithShape="1">
            <a:gsLst>
              <a:gs pos="0">
                <a:schemeClr val="accent1">
                  <a:alpha val="0"/>
                </a:schemeClr>
              </a:gs>
              <a:gs pos="43000">
                <a:schemeClr val="accent1">
                  <a:alpha val="85000"/>
                </a:schemeClr>
              </a:gs>
              <a:gs pos="100000">
                <a:schemeClr val="accent1"/>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2981005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318502" y="886123"/>
            <a:ext cx="5596128" cy="524004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274319" y="886123"/>
            <a:ext cx="5596128" cy="524004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D92B6165-2E63-41A3-8905-D7634EBC6D44}" type="slidenum">
              <a:rPr/>
              <a:pPr/>
              <a:t>‹#›</a:t>
            </a:fld>
            <a:endParaRPr/>
          </a:p>
        </p:txBody>
      </p:sp>
      <p:sp>
        <p:nvSpPr>
          <p:cNvPr id="11" name="Title 10"/>
          <p:cNvSpPr>
            <a:spLocks noGrp="1"/>
          </p:cNvSpPr>
          <p:nvPr>
            <p:ph type="title"/>
          </p:nvPr>
        </p:nvSpPr>
        <p:spPr>
          <a:xfrm>
            <a:off x="274318" y="178814"/>
            <a:ext cx="11640312" cy="584775"/>
          </a:xfrm>
        </p:spPr>
        <p:txBody>
          <a:bodyPr/>
          <a:lstStyle/>
          <a:p>
            <a:r>
              <a:rPr lang="en-US"/>
              <a:t>Click to edit Master title style</a:t>
            </a:r>
            <a:endParaRPr/>
          </a:p>
        </p:txBody>
      </p:sp>
    </p:spTree>
    <p:extLst>
      <p:ext uri="{BB962C8B-B14F-4D97-AF65-F5344CB8AC3E}">
        <p14:creationId xmlns:p14="http://schemas.microsoft.com/office/powerpoint/2010/main" val="4030191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220527" y="886123"/>
            <a:ext cx="3749040" cy="5286077"/>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274319" y="886123"/>
            <a:ext cx="3749040" cy="5286077"/>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D92B6165-2E63-41A3-8905-D7634EBC6D44}" type="slidenum">
              <a:rPr/>
              <a:pPr/>
              <a:t>‹#›</a:t>
            </a:fld>
            <a:endParaRPr/>
          </a:p>
        </p:txBody>
      </p:sp>
      <p:sp>
        <p:nvSpPr>
          <p:cNvPr id="11" name="Title 10"/>
          <p:cNvSpPr>
            <a:spLocks noGrp="1"/>
          </p:cNvSpPr>
          <p:nvPr>
            <p:ph type="title"/>
          </p:nvPr>
        </p:nvSpPr>
        <p:spPr>
          <a:xfrm>
            <a:off x="274319" y="178814"/>
            <a:ext cx="11631168" cy="584775"/>
          </a:xfrm>
        </p:spPr>
        <p:txBody>
          <a:bodyPr/>
          <a:lstStyle/>
          <a:p>
            <a:r>
              <a:rPr lang="en-US"/>
              <a:t>Click to edit Master title style</a:t>
            </a:r>
            <a:endParaRPr/>
          </a:p>
        </p:txBody>
      </p:sp>
      <p:sp>
        <p:nvSpPr>
          <p:cNvPr id="8" name="Content Placeholder 3"/>
          <p:cNvSpPr>
            <a:spLocks noGrp="1"/>
          </p:cNvSpPr>
          <p:nvPr>
            <p:ph sz="half" idx="13"/>
          </p:nvPr>
        </p:nvSpPr>
        <p:spPr>
          <a:xfrm>
            <a:off x="8166735" y="886123"/>
            <a:ext cx="3749040" cy="5286077"/>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Tree>
    <p:extLst>
      <p:ext uri="{BB962C8B-B14F-4D97-AF65-F5344CB8AC3E}">
        <p14:creationId xmlns:p14="http://schemas.microsoft.com/office/powerpoint/2010/main" val="124150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 LYC">
    <p:spTree>
      <p:nvGrpSpPr>
        <p:cNvPr id="1" name=""/>
        <p:cNvGrpSpPr/>
        <p:nvPr/>
      </p:nvGrpSpPr>
      <p:grpSpPr>
        <a:xfrm>
          <a:off x="0" y="0"/>
          <a:ext cx="0" cy="0"/>
          <a:chOff x="0" y="0"/>
          <a:chExt cx="0" cy="0"/>
        </a:xfrm>
      </p:grpSpPr>
      <p:pic>
        <p:nvPicPr>
          <p:cNvPr id="4" name="Picture 3" descr="A person using a computer&#10;&#10;Description automatically generated with low confidence">
            <a:extLst>
              <a:ext uri="{FF2B5EF4-FFF2-40B4-BE49-F238E27FC236}">
                <a16:creationId xmlns:a16="http://schemas.microsoft.com/office/drawing/2014/main" id="{698F385C-4C23-1041-A331-FE1E7C4230B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4">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4">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34" name="Picture 33" descr="Logo&#10;&#10;Description automatically generated">
            <a:extLst>
              <a:ext uri="{FF2B5EF4-FFF2-40B4-BE49-F238E27FC236}">
                <a16:creationId xmlns:a16="http://schemas.microsoft.com/office/drawing/2014/main" id="{9F52630A-C345-1E4B-9F7B-98C52F968B0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4360"/>
            <a:ext cx="1954717" cy="731520"/>
          </a:xfrm>
          <a:prstGeom prst="rect">
            <a:avLst/>
          </a:prstGeom>
        </p:spPr>
      </p:pic>
    </p:spTree>
    <p:extLst>
      <p:ext uri="{BB962C8B-B14F-4D97-AF65-F5344CB8AC3E}">
        <p14:creationId xmlns:p14="http://schemas.microsoft.com/office/powerpoint/2010/main" val="3827013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D92B6165-2E63-41A3-8905-D7634EBC6D44}" type="slidenum">
              <a:rPr/>
              <a:pPr/>
              <a:t>‹#›</a:t>
            </a:fld>
            <a:endParaRPr/>
          </a:p>
        </p:txBody>
      </p:sp>
      <p:sp>
        <p:nvSpPr>
          <p:cNvPr id="9" name="Title 8"/>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2964108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Do not remove" hidden="1">
            <a:extLst>
              <a:ext uri="{FF2B5EF4-FFF2-40B4-BE49-F238E27FC236}">
                <a16:creationId xmlns:a16="http://schemas.microsoft.com/office/drawing/2014/main" id="{7E7F0771-E0A2-4CF6-BA71-EFE15A5096A4}"/>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Date Placeholder 1"/>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D92B6165-2E63-41A3-8905-D7634EBC6D44}" type="slidenum">
              <a:rPr/>
              <a:pPr/>
              <a:t>‹#›</a:t>
            </a:fld>
            <a:endParaRPr/>
          </a:p>
        </p:txBody>
      </p:sp>
    </p:spTree>
    <p:extLst>
      <p:ext uri="{BB962C8B-B14F-4D97-AF65-F5344CB8AC3E}">
        <p14:creationId xmlns:p14="http://schemas.microsoft.com/office/powerpoint/2010/main" val="2865737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Blank-Video">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3721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Full-Bleed Photo">
    <p:spTree>
      <p:nvGrpSpPr>
        <p:cNvPr id="1" name=""/>
        <p:cNvGrpSpPr/>
        <p:nvPr/>
      </p:nvGrpSpPr>
      <p:grpSpPr>
        <a:xfrm>
          <a:off x="0" y="0"/>
          <a:ext cx="0" cy="0"/>
          <a:chOff x="0" y="0"/>
          <a:chExt cx="0" cy="0"/>
        </a:xfrm>
      </p:grpSpPr>
      <p:sp>
        <p:nvSpPr>
          <p:cNvPr id="2" name="Do not remove" hidden="1">
            <a:extLst>
              <a:ext uri="{FF2B5EF4-FFF2-40B4-BE49-F238E27FC236}">
                <a16:creationId xmlns:a16="http://schemas.microsoft.com/office/drawing/2014/main" id="{DDFBE5A0-DE6D-4B60-823C-8BF1716BF476}"/>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6" name="Picture Placeholder 5"/>
          <p:cNvSpPr>
            <a:spLocks noGrp="1"/>
          </p:cNvSpPr>
          <p:nvPr>
            <p:ph type="pic" sz="quarter" idx="17"/>
          </p:nvPr>
        </p:nvSpPr>
        <p:spPr>
          <a:xfrm>
            <a:off x="1" y="0"/>
            <a:ext cx="12188824" cy="6400800"/>
          </a:xfrm>
          <a:prstGeom prst="rect">
            <a:avLst/>
          </a:prstGeom>
          <a:solidFill>
            <a:srgbClr val="8B8D8E"/>
          </a:solidFill>
        </p:spPr>
        <p:txBody>
          <a:bodyPr tIns="2286000"/>
          <a:lstStyle>
            <a:lvl1pPr marL="0" indent="0" algn="ctr">
              <a:buNone/>
              <a:defRPr>
                <a:solidFill>
                  <a:srgbClr val="FFFFFF"/>
                </a:solidFill>
              </a:defRPr>
            </a:lvl1pPr>
          </a:lstStyle>
          <a:p>
            <a:r>
              <a:rPr lang="en-US"/>
              <a:t>Click icon to add picture</a:t>
            </a:r>
            <a:endParaRPr/>
          </a:p>
        </p:txBody>
      </p:sp>
      <p:sp>
        <p:nvSpPr>
          <p:cNvPr id="5" name="Slide Number Placeholder 4"/>
          <p:cNvSpPr>
            <a:spLocks noGrp="1"/>
          </p:cNvSpPr>
          <p:nvPr>
            <p:ph type="sldNum" sz="quarter" idx="20"/>
          </p:nvPr>
        </p:nvSpPr>
        <p:spPr/>
        <p:txBody>
          <a:bodyPr/>
          <a:lstStyle/>
          <a:p>
            <a:fld id="{D92B6165-2E63-41A3-8905-D7634EBC6D44}" type="slidenum">
              <a:rPr/>
              <a:pPr/>
              <a:t>‹#›</a:t>
            </a:fld>
            <a:endParaRPr/>
          </a:p>
        </p:txBody>
      </p:sp>
      <p:sp>
        <p:nvSpPr>
          <p:cNvPr id="13"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14"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545601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blank" preserve="1">
  <p:cSld name="End Slide">
    <p:bg>
      <p:bgRef idx="1001">
        <a:schemeClr val="bg1"/>
      </p:bgRef>
    </p:bg>
    <p:spTree>
      <p:nvGrpSpPr>
        <p:cNvPr id="1" name=""/>
        <p:cNvGrpSpPr/>
        <p:nvPr/>
      </p:nvGrpSpPr>
      <p:grpSpPr>
        <a:xfrm>
          <a:off x="0" y="0"/>
          <a:ext cx="0" cy="0"/>
          <a:chOff x="0" y="0"/>
          <a:chExt cx="0" cy="0"/>
        </a:xfrm>
      </p:grpSpPr>
      <p:pic>
        <p:nvPicPr>
          <p:cNvPr id="20" name="Picture 19" descr="Background pattern&#10;&#10;Description automatically generated">
            <a:extLst>
              <a:ext uri="{FF2B5EF4-FFF2-40B4-BE49-F238E27FC236}">
                <a16:creationId xmlns:a16="http://schemas.microsoft.com/office/drawing/2014/main" id="{BE7273BA-12B1-4FD7-83C6-354C61D8E32E}"/>
              </a:ext>
            </a:extLst>
          </p:cNvPr>
          <p:cNvPicPr>
            <a:picLocks noChangeAspect="1"/>
          </p:cNvPicPr>
          <p:nvPr>
            <p:custDataLst>
              <p:tags r:id="rId1"/>
            </p:custDataLst>
          </p:nvPr>
        </p:nvPicPr>
        <p:blipFill rotWithShape="1">
          <a:blip r:embed="rId3" cstate="email">
            <a:extLst>
              <a:ext uri="{28A0092B-C50C-407E-A947-70E740481C1C}">
                <a14:useLocalDpi xmlns:a14="http://schemas.microsoft.com/office/drawing/2010/main"/>
              </a:ext>
            </a:extLst>
          </a:blip>
          <a:srcRect t="-1" b="-13"/>
          <a:stretch/>
        </p:blipFill>
        <p:spPr>
          <a:xfrm>
            <a:off x="0" y="893"/>
            <a:ext cx="12188825" cy="6857107"/>
          </a:xfrm>
          <a:prstGeom prst="rect">
            <a:avLst/>
          </a:prstGeom>
        </p:spPr>
      </p:pic>
      <p:sp>
        <p:nvSpPr>
          <p:cNvPr id="41" name="Rectangle 40">
            <a:extLst>
              <a:ext uri="{FF2B5EF4-FFF2-40B4-BE49-F238E27FC236}">
                <a16:creationId xmlns:a16="http://schemas.microsoft.com/office/drawing/2014/main" id="{9A8B9D3E-E278-43A0-A9E2-025CA1E88C25}"/>
              </a:ext>
            </a:extLst>
          </p:cNvPr>
          <p:cNvSpPr/>
          <p:nvPr/>
        </p:nvSpPr>
        <p:spPr>
          <a:xfrm>
            <a:off x="0" y="0"/>
            <a:ext cx="12188825" cy="6858000"/>
          </a:xfrm>
          <a:prstGeom prst="rect">
            <a:avLst/>
          </a:prstGeom>
          <a:gradFill flip="none" rotWithShape="1">
            <a:gsLst>
              <a:gs pos="0">
                <a:schemeClr val="accent1">
                  <a:alpha val="0"/>
                </a:schemeClr>
              </a:gs>
              <a:gs pos="29000">
                <a:schemeClr val="accent1">
                  <a:alpha val="85000"/>
                </a:schemeClr>
              </a:gs>
              <a:gs pos="100000">
                <a:schemeClr val="accent1"/>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3" name="Group 2"/>
          <p:cNvGrpSpPr>
            <a:grpSpLocks noChangeAspect="1"/>
          </p:cNvGrpSpPr>
          <p:nvPr/>
        </p:nvGrpSpPr>
        <p:grpSpPr>
          <a:xfrm>
            <a:off x="3858279" y="2491740"/>
            <a:ext cx="4692916" cy="1874520"/>
            <a:chOff x="1423990" y="2571753"/>
            <a:chExt cx="4316160" cy="1724029"/>
          </a:xfrm>
          <a:solidFill>
            <a:srgbClr val="FFFFFF"/>
          </a:solidFill>
        </p:grpSpPr>
        <p:sp>
          <p:nvSpPr>
            <p:cNvPr id="4" name="Freeform 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 name="Freeform 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7" name="Freeform 6"/>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8" name="Freeform 7"/>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9" name="Freeform 8"/>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0" name="Freeform 9"/>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1" name="Freeform 10"/>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2" name="Freeform 11"/>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3" name="Freeform 12"/>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4" name="Freeform 13"/>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5" name="Freeform 14"/>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6" name="Freeform 15"/>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7" name="Freeform 16"/>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8" name="Freeform 17"/>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9" name="Freeform 18"/>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Tree>
    <p:extLst>
      <p:ext uri="{BB962C8B-B14F-4D97-AF65-F5344CB8AC3E}">
        <p14:creationId xmlns:p14="http://schemas.microsoft.com/office/powerpoint/2010/main" val="29488151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blank" preserve="1">
  <p:cSld name="End Slide">
    <p:bg>
      <p:bgRef idx="1001">
        <a:schemeClr val="bg1"/>
      </p:bgRef>
    </p:bg>
    <p:spTree>
      <p:nvGrpSpPr>
        <p:cNvPr id="1" name=""/>
        <p:cNvGrpSpPr/>
        <p:nvPr/>
      </p:nvGrpSpPr>
      <p:grpSpPr>
        <a:xfrm>
          <a:off x="0" y="0"/>
          <a:ext cx="0" cy="0"/>
          <a:chOff x="0" y="0"/>
          <a:chExt cx="0" cy="0"/>
        </a:xfrm>
      </p:grpSpPr>
      <p:pic>
        <p:nvPicPr>
          <p:cNvPr id="20" name="Picture 19" descr="Background pattern&#10;&#10;Description automatically generated">
            <a:extLst>
              <a:ext uri="{FF2B5EF4-FFF2-40B4-BE49-F238E27FC236}">
                <a16:creationId xmlns:a16="http://schemas.microsoft.com/office/drawing/2014/main" id="{BE7273BA-12B1-4FD7-83C6-354C61D8E32E}"/>
              </a:ext>
            </a:extLst>
          </p:cNvPr>
          <p:cNvPicPr>
            <a:picLocks noChangeAspect="1"/>
          </p:cNvPicPr>
          <p:nvPr>
            <p:custDataLst>
              <p:tags r:id="rId1"/>
            </p:custDataLst>
          </p:nvPr>
        </p:nvPicPr>
        <p:blipFill rotWithShape="1">
          <a:blip r:embed="rId3" cstate="email">
            <a:extLst>
              <a:ext uri="{28A0092B-C50C-407E-A947-70E740481C1C}">
                <a14:useLocalDpi xmlns:a14="http://schemas.microsoft.com/office/drawing/2010/main"/>
              </a:ext>
            </a:extLst>
          </a:blip>
          <a:srcRect t="-1" b="-13"/>
          <a:stretch/>
        </p:blipFill>
        <p:spPr>
          <a:xfrm>
            <a:off x="0" y="893"/>
            <a:ext cx="12188825" cy="6857107"/>
          </a:xfrm>
          <a:prstGeom prst="rect">
            <a:avLst/>
          </a:prstGeom>
        </p:spPr>
      </p:pic>
      <p:sp>
        <p:nvSpPr>
          <p:cNvPr id="41" name="Rectangle 40">
            <a:extLst>
              <a:ext uri="{FF2B5EF4-FFF2-40B4-BE49-F238E27FC236}">
                <a16:creationId xmlns:a16="http://schemas.microsoft.com/office/drawing/2014/main" id="{9A8B9D3E-E278-43A0-A9E2-025CA1E88C25}"/>
              </a:ext>
            </a:extLst>
          </p:cNvPr>
          <p:cNvSpPr/>
          <p:nvPr/>
        </p:nvSpPr>
        <p:spPr>
          <a:xfrm>
            <a:off x="0" y="0"/>
            <a:ext cx="12188825" cy="6858000"/>
          </a:xfrm>
          <a:prstGeom prst="rect">
            <a:avLst/>
          </a:prstGeom>
          <a:gradFill flip="none" rotWithShape="1">
            <a:gsLst>
              <a:gs pos="0">
                <a:schemeClr val="accent1">
                  <a:alpha val="0"/>
                </a:schemeClr>
              </a:gs>
              <a:gs pos="29000">
                <a:schemeClr val="accent1">
                  <a:alpha val="85000"/>
                </a:schemeClr>
              </a:gs>
              <a:gs pos="100000">
                <a:schemeClr val="accent1"/>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3" name="Group 2"/>
          <p:cNvGrpSpPr>
            <a:grpSpLocks noChangeAspect="1"/>
          </p:cNvGrpSpPr>
          <p:nvPr/>
        </p:nvGrpSpPr>
        <p:grpSpPr>
          <a:xfrm>
            <a:off x="3858279" y="2491740"/>
            <a:ext cx="4692916" cy="1874520"/>
            <a:chOff x="1423990" y="2571753"/>
            <a:chExt cx="4316160" cy="1724029"/>
          </a:xfrm>
          <a:solidFill>
            <a:srgbClr val="FFFFFF"/>
          </a:solidFill>
        </p:grpSpPr>
        <p:sp>
          <p:nvSpPr>
            <p:cNvPr id="4" name="Freeform 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 name="Freeform 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7" name="Freeform 6"/>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8" name="Freeform 7"/>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9" name="Freeform 8"/>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0" name="Freeform 9"/>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1" name="Freeform 10"/>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2" name="Freeform 11"/>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3" name="Freeform 12"/>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4" name="Freeform 13"/>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5" name="Freeform 14"/>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6" name="Freeform 15"/>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7" name="Freeform 16"/>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8" name="Freeform 17"/>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9" name="Freeform 18"/>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Tree>
    <p:extLst>
      <p:ext uri="{BB962C8B-B14F-4D97-AF65-F5344CB8AC3E}">
        <p14:creationId xmlns:p14="http://schemas.microsoft.com/office/powerpoint/2010/main" val="37308514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blank" preserve="1">
  <p:cSld name="End Slide - White">
    <p:bg>
      <p:bgRef idx="1001">
        <a:schemeClr val="bg1"/>
      </p:bgRef>
    </p:bg>
    <p:spTree>
      <p:nvGrpSpPr>
        <p:cNvPr id="1" name=""/>
        <p:cNvGrpSpPr/>
        <p:nvPr/>
      </p:nvGrpSpPr>
      <p:grpSpPr>
        <a:xfrm>
          <a:off x="0" y="0"/>
          <a:ext cx="0" cy="0"/>
          <a:chOff x="0" y="0"/>
          <a:chExt cx="0" cy="0"/>
        </a:xfrm>
      </p:grpSpPr>
      <p:pic>
        <p:nvPicPr>
          <p:cNvPr id="6" name="Picture 5" descr="Background pattern&#10;&#10;Description automatically generated">
            <a:extLst>
              <a:ext uri="{FF2B5EF4-FFF2-40B4-BE49-F238E27FC236}">
                <a16:creationId xmlns:a16="http://schemas.microsoft.com/office/drawing/2014/main" id="{92CAD477-3A8F-4B67-8526-18144FFA3EA5}"/>
              </a:ext>
            </a:extLst>
          </p:cNvPr>
          <p:cNvPicPr>
            <a:picLocks noChangeAspect="1"/>
          </p:cNvPicPr>
          <p:nvPr>
            <p:custDataLst>
              <p:tags r:id="rId1"/>
            </p:custDataLst>
          </p:nvPr>
        </p:nvPicPr>
        <p:blipFill>
          <a:blip r:embed="rId3"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21" name="Rectangle 20">
            <a:extLst>
              <a:ext uri="{FF2B5EF4-FFF2-40B4-BE49-F238E27FC236}">
                <a16:creationId xmlns:a16="http://schemas.microsoft.com/office/drawing/2014/main" id="{D7B2D536-C549-47BC-9BEE-00C306D0D3EB}"/>
              </a:ext>
            </a:extLst>
          </p:cNvPr>
          <p:cNvSpPr/>
          <p:nvPr/>
        </p:nvSpPr>
        <p:spPr>
          <a:xfrm>
            <a:off x="0" y="0"/>
            <a:ext cx="12188825" cy="6858000"/>
          </a:xfrm>
          <a:prstGeom prst="rect">
            <a:avLst/>
          </a:prstGeom>
          <a:gradFill flip="none" rotWithShape="1">
            <a:gsLst>
              <a:gs pos="0">
                <a:srgbClr val="FFFFFF">
                  <a:alpha val="0"/>
                </a:srgbClr>
              </a:gs>
              <a:gs pos="29000">
                <a:srgbClr val="FFFFFF">
                  <a:alpha val="85000"/>
                </a:srgbClr>
              </a:gs>
              <a:gs pos="100000">
                <a:srgbClr val="FFFFFF"/>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3" name="Group 2"/>
          <p:cNvGrpSpPr>
            <a:grpSpLocks noChangeAspect="1"/>
          </p:cNvGrpSpPr>
          <p:nvPr/>
        </p:nvGrpSpPr>
        <p:grpSpPr>
          <a:xfrm>
            <a:off x="3858279" y="2491740"/>
            <a:ext cx="4692916" cy="1874520"/>
            <a:chOff x="1423990" y="2571753"/>
            <a:chExt cx="4316160" cy="1724029"/>
          </a:xfrm>
          <a:solidFill>
            <a:srgbClr val="4599C3"/>
          </a:solidFill>
        </p:grpSpPr>
        <p:sp>
          <p:nvSpPr>
            <p:cNvPr id="4" name="Freeform 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 name="Freeform 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7" name="Freeform 6"/>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8" name="Freeform 7"/>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9" name="Freeform 8"/>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0" name="Freeform 9"/>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1" name="Freeform 10"/>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2" name="Freeform 11"/>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3" name="Freeform 12"/>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4" name="Freeform 13"/>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5" name="Freeform 14"/>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6" name="Freeform 15"/>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7" name="Freeform 16"/>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8" name="Freeform 17"/>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9" name="Freeform 18"/>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Tree>
    <p:extLst>
      <p:ext uri="{BB962C8B-B14F-4D97-AF65-F5344CB8AC3E}">
        <p14:creationId xmlns:p14="http://schemas.microsoft.com/office/powerpoint/2010/main" val="20181676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D92B6165-2E63-41A3-8905-D7634EBC6D44}" type="slidenum">
              <a:rPr/>
              <a:pPr/>
              <a:t>‹#›</a:t>
            </a:fld>
            <a:endParaRPr/>
          </a:p>
        </p:txBody>
      </p:sp>
    </p:spTree>
    <p:extLst>
      <p:ext uri="{BB962C8B-B14F-4D97-AF65-F5344CB8AC3E}">
        <p14:creationId xmlns:p14="http://schemas.microsoft.com/office/powerpoint/2010/main" val="1577041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392091" y="274639"/>
            <a:ext cx="1415734" cy="6164261"/>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379414" y="274639"/>
            <a:ext cx="9936478" cy="6164261"/>
          </a:xfrm>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D92B6165-2E63-41A3-8905-D7634EBC6D44}" type="slidenum">
              <a:rPr/>
              <a:pPr/>
              <a:t>‹#›</a:t>
            </a:fld>
            <a:endParaRPr/>
          </a:p>
        </p:txBody>
      </p:sp>
    </p:spTree>
    <p:extLst>
      <p:ext uri="{BB962C8B-B14F-4D97-AF65-F5344CB8AC3E}">
        <p14:creationId xmlns:p14="http://schemas.microsoft.com/office/powerpoint/2010/main" val="1738844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Title Slide 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E68D2B5-E20C-4553-958E-D2F1B030CD34}"/>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893"/>
            <a:ext cx="12188824" cy="6856214"/>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347DA2">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B8E5F4"/>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spTree>
    <p:extLst>
      <p:ext uri="{BB962C8B-B14F-4D97-AF65-F5344CB8AC3E}">
        <p14:creationId xmlns:p14="http://schemas.microsoft.com/office/powerpoint/2010/main" val="1797024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le Slide – LYC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chemeClr val="accent4">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4">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4">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9" name="Picture 8" descr="A picture containing text, tableware, dishware, plate&#10;&#10;Description automatically generated">
            <a:extLst>
              <a:ext uri="{FF2B5EF4-FFF2-40B4-BE49-F238E27FC236}">
                <a16:creationId xmlns:a16="http://schemas.microsoft.com/office/drawing/2014/main" id="{4CFD3715-D1DE-A34F-B2A7-ECA9C67764C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4360"/>
            <a:ext cx="1954718" cy="731520"/>
          </a:xfrm>
          <a:prstGeom prst="rect">
            <a:avLst/>
          </a:prstGeom>
        </p:spPr>
      </p:pic>
    </p:spTree>
    <p:extLst>
      <p:ext uri="{BB962C8B-B14F-4D97-AF65-F5344CB8AC3E}">
        <p14:creationId xmlns:p14="http://schemas.microsoft.com/office/powerpoint/2010/main" val="1127534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Title Slide 2">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0E68D2B5-E20C-4553-958E-D2F1B030CD3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347DA2">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B8E5F4"/>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rgbClr val="347DA2"/>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spTree>
    <p:extLst>
      <p:ext uri="{BB962C8B-B14F-4D97-AF65-F5344CB8AC3E}">
        <p14:creationId xmlns:p14="http://schemas.microsoft.com/office/powerpoint/2010/main" val="3490646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Title Slide – LYC">
    <p:spTree>
      <p:nvGrpSpPr>
        <p:cNvPr id="1" name=""/>
        <p:cNvGrpSpPr/>
        <p:nvPr/>
      </p:nvGrpSpPr>
      <p:grpSpPr>
        <a:xfrm>
          <a:off x="0" y="0"/>
          <a:ext cx="0" cy="0"/>
          <a:chOff x="0" y="0"/>
          <a:chExt cx="0" cy="0"/>
        </a:xfrm>
      </p:grpSpPr>
      <p:pic>
        <p:nvPicPr>
          <p:cNvPr id="4" name="Picture 3" descr="A person using a computer&#10;&#10;Description automatically generated with low confidence">
            <a:extLst>
              <a:ext uri="{FF2B5EF4-FFF2-40B4-BE49-F238E27FC236}">
                <a16:creationId xmlns:a16="http://schemas.microsoft.com/office/drawing/2014/main" id="{698F385C-4C23-1041-A331-FE1E7C4230B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4">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4">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34" name="Picture 33" descr="Logo&#10;&#10;Description automatically generated">
            <a:extLst>
              <a:ext uri="{FF2B5EF4-FFF2-40B4-BE49-F238E27FC236}">
                <a16:creationId xmlns:a16="http://schemas.microsoft.com/office/drawing/2014/main" id="{9F52630A-C345-1E4B-9F7B-98C52F968B0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4360"/>
            <a:ext cx="1954717" cy="731520"/>
          </a:xfrm>
          <a:prstGeom prst="rect">
            <a:avLst/>
          </a:prstGeom>
        </p:spPr>
      </p:pic>
    </p:spTree>
    <p:extLst>
      <p:ext uri="{BB962C8B-B14F-4D97-AF65-F5344CB8AC3E}">
        <p14:creationId xmlns:p14="http://schemas.microsoft.com/office/powerpoint/2010/main" val="1866886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Title Slide – LYC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chemeClr val="accent4">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4">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4">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9" name="Picture 8" descr="A picture containing text, tableware, dishware, plate&#10;&#10;Description automatically generated">
            <a:extLst>
              <a:ext uri="{FF2B5EF4-FFF2-40B4-BE49-F238E27FC236}">
                <a16:creationId xmlns:a16="http://schemas.microsoft.com/office/drawing/2014/main" id="{4CFD3715-D1DE-A34F-B2A7-ECA9C67764C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4360"/>
            <a:ext cx="1954718" cy="731520"/>
          </a:xfrm>
          <a:prstGeom prst="rect">
            <a:avLst/>
          </a:prstGeom>
        </p:spPr>
      </p:pic>
    </p:spTree>
    <p:extLst>
      <p:ext uri="{BB962C8B-B14F-4D97-AF65-F5344CB8AC3E}">
        <p14:creationId xmlns:p14="http://schemas.microsoft.com/office/powerpoint/2010/main" val="1968077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Title Slide – GYC">
    <p:spTree>
      <p:nvGrpSpPr>
        <p:cNvPr id="1" name=""/>
        <p:cNvGrpSpPr/>
        <p:nvPr/>
      </p:nvGrpSpPr>
      <p:grpSpPr>
        <a:xfrm>
          <a:off x="0" y="0"/>
          <a:ext cx="0" cy="0"/>
          <a:chOff x="0" y="0"/>
          <a:chExt cx="0" cy="0"/>
        </a:xfrm>
      </p:grpSpPr>
      <p:pic>
        <p:nvPicPr>
          <p:cNvPr id="7" name="Picture 6" descr="A picture containing indoor, wall, person, ceiling&#10;&#10;Description automatically generated">
            <a:extLst>
              <a:ext uri="{FF2B5EF4-FFF2-40B4-BE49-F238E27FC236}">
                <a16:creationId xmlns:a16="http://schemas.microsoft.com/office/drawing/2014/main" id="{927D1077-EFE8-8141-9858-90D5C656893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323737"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3">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3">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12" name="Picture 11" descr="A green sign with white text&#10;&#10;Description automatically generated with medium confidence">
            <a:extLst>
              <a:ext uri="{FF2B5EF4-FFF2-40B4-BE49-F238E27FC236}">
                <a16:creationId xmlns:a16="http://schemas.microsoft.com/office/drawing/2014/main" id="{4BB36CE3-E625-1740-B445-B538AAB7275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4" y="594360"/>
            <a:ext cx="2134599" cy="731520"/>
          </a:xfrm>
          <a:prstGeom prst="rect">
            <a:avLst/>
          </a:prstGeom>
        </p:spPr>
      </p:pic>
    </p:spTree>
    <p:extLst>
      <p:ext uri="{BB962C8B-B14F-4D97-AF65-F5344CB8AC3E}">
        <p14:creationId xmlns:p14="http://schemas.microsoft.com/office/powerpoint/2010/main" val="2950395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Title Slide – GYC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chemeClr val="accent3">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3">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3">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26" name="Picture 25" descr="A white sign with black text&#10;&#10;Description automatically generated with low confidence">
            <a:extLst>
              <a:ext uri="{FF2B5EF4-FFF2-40B4-BE49-F238E27FC236}">
                <a16:creationId xmlns:a16="http://schemas.microsoft.com/office/drawing/2014/main" id="{EA23A71E-40C4-D84E-9EA8-926F6B50BA7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2" y="594360"/>
            <a:ext cx="2134600" cy="731520"/>
          </a:xfrm>
          <a:prstGeom prst="rect">
            <a:avLst/>
          </a:prstGeom>
        </p:spPr>
      </p:pic>
    </p:spTree>
    <p:extLst>
      <p:ext uri="{BB962C8B-B14F-4D97-AF65-F5344CB8AC3E}">
        <p14:creationId xmlns:p14="http://schemas.microsoft.com/office/powerpoint/2010/main" val="1524749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Title Slide – LYB">
    <p:spTree>
      <p:nvGrpSpPr>
        <p:cNvPr id="1" name=""/>
        <p:cNvGrpSpPr/>
        <p:nvPr/>
      </p:nvGrpSpPr>
      <p:grpSpPr>
        <a:xfrm>
          <a:off x="0" y="0"/>
          <a:ext cx="0" cy="0"/>
          <a:chOff x="0" y="0"/>
          <a:chExt cx="0" cy="0"/>
        </a:xfrm>
      </p:grpSpPr>
      <p:pic>
        <p:nvPicPr>
          <p:cNvPr id="9" name="Picture 8" descr="A picture containing person, person, indoor&#10;&#10;Description automatically generated">
            <a:extLst>
              <a:ext uri="{FF2B5EF4-FFF2-40B4-BE49-F238E27FC236}">
                <a16:creationId xmlns:a16="http://schemas.microsoft.com/office/drawing/2014/main" id="{56802649-33BB-C74B-A2E6-85163F6E9AE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6">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6">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4" name="Picture 3" descr="Icon&#10;&#10;Description automatically generated with medium confidence">
            <a:extLst>
              <a:ext uri="{FF2B5EF4-FFF2-40B4-BE49-F238E27FC236}">
                <a16:creationId xmlns:a16="http://schemas.microsoft.com/office/drawing/2014/main" id="{26F561E7-FE00-1A4E-8192-4F9B5628B33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3" y="594360"/>
            <a:ext cx="1846788" cy="731520"/>
          </a:xfrm>
          <a:prstGeom prst="rect">
            <a:avLst/>
          </a:prstGeom>
        </p:spPr>
      </p:pic>
    </p:spTree>
    <p:extLst>
      <p:ext uri="{BB962C8B-B14F-4D97-AF65-F5344CB8AC3E}">
        <p14:creationId xmlns:p14="http://schemas.microsoft.com/office/powerpoint/2010/main" val="4235187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Title Slide – LYB_2">
    <p:spTree>
      <p:nvGrpSpPr>
        <p:cNvPr id="1" name=""/>
        <p:cNvGrpSpPr/>
        <p:nvPr/>
      </p:nvGrpSpPr>
      <p:grpSpPr>
        <a:xfrm>
          <a:off x="0" y="0"/>
          <a:ext cx="0" cy="0"/>
          <a:chOff x="0" y="0"/>
          <a:chExt cx="0" cy="0"/>
        </a:xfrm>
      </p:grpSpPr>
      <p:pic>
        <p:nvPicPr>
          <p:cNvPr id="5" name="Picture 4" descr="A person pushing a skateboard&#10;&#10;Description automatically generated with low confidence">
            <a:extLst>
              <a:ext uri="{FF2B5EF4-FFF2-40B4-BE49-F238E27FC236}">
                <a16:creationId xmlns:a16="http://schemas.microsoft.com/office/drawing/2014/main" id="{8ED7F75E-26E6-7447-9A10-2775F761E2D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88826"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6">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6">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4" name="Picture 3" descr="Icon&#10;&#10;Description automatically generated with medium confidence">
            <a:extLst>
              <a:ext uri="{FF2B5EF4-FFF2-40B4-BE49-F238E27FC236}">
                <a16:creationId xmlns:a16="http://schemas.microsoft.com/office/drawing/2014/main" id="{26F561E7-FE00-1A4E-8192-4F9B5628B33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3" y="594360"/>
            <a:ext cx="1846788" cy="731520"/>
          </a:xfrm>
          <a:prstGeom prst="rect">
            <a:avLst/>
          </a:prstGeom>
        </p:spPr>
      </p:pic>
    </p:spTree>
    <p:extLst>
      <p:ext uri="{BB962C8B-B14F-4D97-AF65-F5344CB8AC3E}">
        <p14:creationId xmlns:p14="http://schemas.microsoft.com/office/powerpoint/2010/main" val="1528202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Title Slide – LYB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chemeClr val="accent6">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6">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6">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25" name="Picture 24" descr="A picture containing text&#10;&#10;Description automatically generated">
            <a:extLst>
              <a:ext uri="{FF2B5EF4-FFF2-40B4-BE49-F238E27FC236}">
                <a16:creationId xmlns:a16="http://schemas.microsoft.com/office/drawing/2014/main" id="{A8504CE1-3847-A746-9F50-1310B3B122C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4360"/>
            <a:ext cx="1955800" cy="774700"/>
          </a:xfrm>
          <a:prstGeom prst="rect">
            <a:avLst/>
          </a:prstGeom>
        </p:spPr>
      </p:pic>
    </p:spTree>
    <p:extLst>
      <p:ext uri="{BB962C8B-B14F-4D97-AF65-F5344CB8AC3E}">
        <p14:creationId xmlns:p14="http://schemas.microsoft.com/office/powerpoint/2010/main" val="313120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Title Slide – YHRC">
    <p:spTree>
      <p:nvGrpSpPr>
        <p:cNvPr id="1" name=""/>
        <p:cNvGrpSpPr/>
        <p:nvPr/>
      </p:nvGrpSpPr>
      <p:grpSpPr>
        <a:xfrm>
          <a:off x="0" y="0"/>
          <a:ext cx="0" cy="0"/>
          <a:chOff x="0" y="0"/>
          <a:chExt cx="0" cy="0"/>
        </a:xfrm>
      </p:grpSpPr>
      <p:pic>
        <p:nvPicPr>
          <p:cNvPr id="6" name="Picture 5" descr="A group of people walking through a building&#10;&#10;Description automatically generated with low confidence">
            <a:extLst>
              <a:ext uri="{FF2B5EF4-FFF2-40B4-BE49-F238E27FC236}">
                <a16:creationId xmlns:a16="http://schemas.microsoft.com/office/drawing/2014/main" id="{2D68DA21-F94D-244F-ADCE-80E42B0614C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5">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5">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28" name="Picture 27" descr="A blue sign with white text&#10;&#10;Description automatically generated with medium confidence">
            <a:extLst>
              <a:ext uri="{FF2B5EF4-FFF2-40B4-BE49-F238E27FC236}">
                <a16:creationId xmlns:a16="http://schemas.microsoft.com/office/drawing/2014/main" id="{461F0B6F-37FD-E44C-9670-7CF89055F69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3" y="596900"/>
            <a:ext cx="2242529" cy="731520"/>
          </a:xfrm>
          <a:prstGeom prst="rect">
            <a:avLst/>
          </a:prstGeom>
        </p:spPr>
      </p:pic>
    </p:spTree>
    <p:extLst>
      <p:ext uri="{BB962C8B-B14F-4D97-AF65-F5344CB8AC3E}">
        <p14:creationId xmlns:p14="http://schemas.microsoft.com/office/powerpoint/2010/main" val="2840051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Title Slide – YHRC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chemeClr val="accent5">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5">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5">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6" name="Picture 5" descr="A picture containing text&#10;&#10;Description automatically generated">
            <a:extLst>
              <a:ext uri="{FF2B5EF4-FFF2-40B4-BE49-F238E27FC236}">
                <a16:creationId xmlns:a16="http://schemas.microsoft.com/office/drawing/2014/main" id="{C19588EC-1CD6-564C-B9AE-C22175BFD08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4360"/>
            <a:ext cx="2242529" cy="731520"/>
          </a:xfrm>
          <a:prstGeom prst="rect">
            <a:avLst/>
          </a:prstGeom>
        </p:spPr>
      </p:pic>
    </p:spTree>
    <p:extLst>
      <p:ext uri="{BB962C8B-B14F-4D97-AF65-F5344CB8AC3E}">
        <p14:creationId xmlns:p14="http://schemas.microsoft.com/office/powerpoint/2010/main" val="1591008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Slide – GYC">
    <p:spTree>
      <p:nvGrpSpPr>
        <p:cNvPr id="1" name=""/>
        <p:cNvGrpSpPr/>
        <p:nvPr/>
      </p:nvGrpSpPr>
      <p:grpSpPr>
        <a:xfrm>
          <a:off x="0" y="0"/>
          <a:ext cx="0" cy="0"/>
          <a:chOff x="0" y="0"/>
          <a:chExt cx="0" cy="0"/>
        </a:xfrm>
      </p:grpSpPr>
      <p:pic>
        <p:nvPicPr>
          <p:cNvPr id="7" name="Picture 6" descr="A picture containing indoor, wall, person, ceiling&#10;&#10;Description automatically generated">
            <a:extLst>
              <a:ext uri="{FF2B5EF4-FFF2-40B4-BE49-F238E27FC236}">
                <a16:creationId xmlns:a16="http://schemas.microsoft.com/office/drawing/2014/main" id="{927D1077-EFE8-8141-9858-90D5C656893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323737"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3">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3">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12" name="Picture 11" descr="A green sign with white text&#10;&#10;Description automatically generated with medium confidence">
            <a:extLst>
              <a:ext uri="{FF2B5EF4-FFF2-40B4-BE49-F238E27FC236}">
                <a16:creationId xmlns:a16="http://schemas.microsoft.com/office/drawing/2014/main" id="{4BB36CE3-E625-1740-B445-B538AAB7275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4" y="594360"/>
            <a:ext cx="2134599" cy="731520"/>
          </a:xfrm>
          <a:prstGeom prst="rect">
            <a:avLst/>
          </a:prstGeom>
        </p:spPr>
      </p:pic>
    </p:spTree>
    <p:extLst>
      <p:ext uri="{BB962C8B-B14F-4D97-AF65-F5344CB8AC3E}">
        <p14:creationId xmlns:p14="http://schemas.microsoft.com/office/powerpoint/2010/main" val="123592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Title Slide – YTP">
    <p:spTree>
      <p:nvGrpSpPr>
        <p:cNvPr id="1" name=""/>
        <p:cNvGrpSpPr/>
        <p:nvPr/>
      </p:nvGrpSpPr>
      <p:grpSpPr>
        <a:xfrm>
          <a:off x="0" y="0"/>
          <a:ext cx="0" cy="0"/>
          <a:chOff x="0" y="0"/>
          <a:chExt cx="0" cy="0"/>
        </a:xfrm>
      </p:grpSpPr>
      <p:pic>
        <p:nvPicPr>
          <p:cNvPr id="4" name="Picture 3" descr="A picture containing indoor, person, preparing, working&#10;&#10;Description automatically generated">
            <a:extLst>
              <a:ext uri="{FF2B5EF4-FFF2-40B4-BE49-F238E27FC236}">
                <a16:creationId xmlns:a16="http://schemas.microsoft.com/office/drawing/2014/main" id="{7C92F33F-D8D6-2C4D-A389-65B337BB33D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D22630">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4">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7" name="Picture 6" descr="A red sign with white text&#10;&#10;Description automatically generated with medium confidence">
            <a:extLst>
              <a:ext uri="{FF2B5EF4-FFF2-40B4-BE49-F238E27FC236}">
                <a16:creationId xmlns:a16="http://schemas.microsoft.com/office/drawing/2014/main" id="{2615EC1D-3157-4F45-9809-A37AA1EF83B8}"/>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3" y="596900"/>
            <a:ext cx="2566316" cy="731520"/>
          </a:xfrm>
          <a:prstGeom prst="rect">
            <a:avLst/>
          </a:prstGeom>
        </p:spPr>
      </p:pic>
    </p:spTree>
    <p:extLst>
      <p:ext uri="{BB962C8B-B14F-4D97-AF65-F5344CB8AC3E}">
        <p14:creationId xmlns:p14="http://schemas.microsoft.com/office/powerpoint/2010/main" val="1239905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p:cSld name="Title Slide – YTP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rgbClr val="B72630"/>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D22630">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FFC2AC"/>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30" name="Picture 29" descr="A picture containing qr code&#10;&#10;Description automatically generated">
            <a:extLst>
              <a:ext uri="{FF2B5EF4-FFF2-40B4-BE49-F238E27FC236}">
                <a16:creationId xmlns:a16="http://schemas.microsoft.com/office/drawing/2014/main" id="{7C31A6C8-F555-A34D-B4F5-235A6E52EDA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6900"/>
            <a:ext cx="2566316" cy="731520"/>
          </a:xfrm>
          <a:prstGeom prst="rect">
            <a:avLst/>
          </a:prstGeom>
        </p:spPr>
      </p:pic>
    </p:spTree>
    <p:extLst>
      <p:ext uri="{BB962C8B-B14F-4D97-AF65-F5344CB8AC3E}">
        <p14:creationId xmlns:p14="http://schemas.microsoft.com/office/powerpoint/2010/main" val="2088441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Agenda 4 Topics">
    <p:spTree>
      <p:nvGrpSpPr>
        <p:cNvPr id="1" name=""/>
        <p:cNvGrpSpPr/>
        <p:nvPr/>
      </p:nvGrpSpPr>
      <p:grpSpPr>
        <a:xfrm>
          <a:off x="0" y="0"/>
          <a:ext cx="0" cy="0"/>
          <a:chOff x="0" y="0"/>
          <a:chExt cx="0" cy="0"/>
        </a:xfrm>
      </p:grpSpPr>
      <p:sp>
        <p:nvSpPr>
          <p:cNvPr id="27" name="Do not remove" hidden="1">
            <a:extLst>
              <a:ext uri="{FF2B5EF4-FFF2-40B4-BE49-F238E27FC236}">
                <a16:creationId xmlns:a16="http://schemas.microsoft.com/office/drawing/2014/main" id="{686887B7-29DB-4569-8207-57C9B0F1F7FA}"/>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pic>
        <p:nvPicPr>
          <p:cNvPr id="6" name="Picture 5" descr="Background pattern&#10;&#10;Description automatically generated">
            <a:extLst>
              <a:ext uri="{FF2B5EF4-FFF2-40B4-BE49-F238E27FC236}">
                <a16:creationId xmlns:a16="http://schemas.microsoft.com/office/drawing/2014/main" id="{092CC1BA-5927-4016-85C4-2298B9EFFE0D}"/>
              </a:ext>
            </a:extLst>
          </p:cNvPr>
          <p:cNvPicPr>
            <a:picLocks noChangeAspect="1"/>
          </p:cNvPicPr>
          <p:nvPr>
            <p:custDataLst>
              <p:tags r:id="rId2"/>
            </p:custDataLst>
          </p:nvPr>
        </p:nvPicPr>
        <p:blipFill rotWithShape="1">
          <a:blip r:embed="rId4" cstate="email">
            <a:extLst>
              <a:ext uri="{28A0092B-C50C-407E-A947-70E740481C1C}">
                <a14:useLocalDpi xmlns:a14="http://schemas.microsoft.com/office/drawing/2010/main"/>
              </a:ext>
            </a:extLst>
          </a:blip>
          <a:srcRect/>
          <a:stretch/>
        </p:blipFill>
        <p:spPr>
          <a:xfrm>
            <a:off x="0" y="893"/>
            <a:ext cx="12188825" cy="6399907"/>
          </a:xfrm>
          <a:prstGeom prst="rect">
            <a:avLst/>
          </a:prstGeom>
        </p:spPr>
      </p:pic>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sp>
        <p:nvSpPr>
          <p:cNvPr id="16" name="Title 1">
            <a:extLst>
              <a:ext uri="{FF2B5EF4-FFF2-40B4-BE49-F238E27FC236}">
                <a16:creationId xmlns:a16="http://schemas.microsoft.com/office/drawing/2014/main" id="{F44E8AFD-24FF-E545-AE69-EF3C4EEFE1D5}"/>
              </a:ext>
            </a:extLst>
          </p:cNvPr>
          <p:cNvSpPr>
            <a:spLocks noGrp="1"/>
          </p:cNvSpPr>
          <p:nvPr>
            <p:ph type="title"/>
          </p:nvPr>
        </p:nvSpPr>
        <p:spPr>
          <a:xfrm>
            <a:off x="380221" y="178814"/>
            <a:ext cx="11430000" cy="584775"/>
          </a:xfrm>
        </p:spPr>
        <p:txBody>
          <a:bodyPr/>
          <a:lstStyle/>
          <a:p>
            <a:r>
              <a:rPr lang="en-US"/>
              <a:t>Agenda</a:t>
            </a:r>
          </a:p>
        </p:txBody>
      </p:sp>
    </p:spTree>
    <p:extLst>
      <p:ext uri="{BB962C8B-B14F-4D97-AF65-F5344CB8AC3E}">
        <p14:creationId xmlns:p14="http://schemas.microsoft.com/office/powerpoint/2010/main" val="1950878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Agenda 5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042F29AC-86EC-4704-B669-E6A697DD9FDA}"/>
              </a:ext>
            </a:extLst>
          </p:cNvPr>
          <p:cNvPicPr>
            <a:picLocks noChangeAspect="1"/>
          </p:cNvPicPr>
          <p:nvPr>
            <p:custDataLst>
              <p:tags r:id="rId1"/>
            </p:custDataLst>
          </p:nvPr>
        </p:nvPicPr>
        <p:blipFill rotWithShape="1">
          <a:blip r:embed="rId4" cstate="email">
            <a:extLst>
              <a:ext uri="{28A0092B-C50C-407E-A947-70E740481C1C}">
                <a14:useLocalDpi xmlns:a14="http://schemas.microsoft.com/office/drawing/2010/main"/>
              </a:ext>
            </a:extLst>
          </a:blip>
          <a:srcRect/>
          <a:stretch/>
        </p:blipFill>
        <p:spPr>
          <a:xfrm>
            <a:off x="0" y="893"/>
            <a:ext cx="12188825" cy="6399907"/>
          </a:xfrm>
          <a:prstGeom prst="rect">
            <a:avLst/>
          </a:prstGeom>
        </p:spPr>
      </p:pic>
      <p:sp>
        <p:nvSpPr>
          <p:cNvPr id="2" name="Do not remove" hidden="1">
            <a:extLst>
              <a:ext uri="{FF2B5EF4-FFF2-40B4-BE49-F238E27FC236}">
                <a16:creationId xmlns:a16="http://schemas.microsoft.com/office/drawing/2014/main" id="{F6E76899-612A-4B0D-AD9B-1D8ABB571B54}"/>
              </a:ext>
            </a:extLst>
          </p:cNvPr>
          <p:cNvSpPr/>
          <p:nvPr>
            <p:custDataLst>
              <p:tags r:id="rId2"/>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grpSp>
        <p:nvGrpSpPr>
          <p:cNvPr id="9" name="Group 8">
            <a:extLst>
              <a:ext uri="{FF2B5EF4-FFF2-40B4-BE49-F238E27FC236}">
                <a16:creationId xmlns:a16="http://schemas.microsoft.com/office/drawing/2014/main" id="{8674CF12-2D38-43A2-A259-F9D64CBE16C3}"/>
              </a:ext>
            </a:extLst>
          </p:cNvPr>
          <p:cNvGrpSpPr/>
          <p:nvPr/>
        </p:nvGrpSpPr>
        <p:grpSpPr>
          <a:xfrm>
            <a:off x="0" y="-1"/>
            <a:ext cx="12188825" cy="6261101"/>
            <a:chOff x="0" y="-1"/>
            <a:chExt cx="12188825" cy="6261101"/>
          </a:xfrm>
        </p:grpSpPr>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8" name="Group 7">
              <a:extLst>
                <a:ext uri="{FF2B5EF4-FFF2-40B4-BE49-F238E27FC236}">
                  <a16:creationId xmlns:a16="http://schemas.microsoft.com/office/drawing/2014/main" id="{87EED7AA-48EB-45B7-9103-BFDDB43DD0AF}"/>
                </a:ext>
              </a:extLst>
            </p:cNvPr>
            <p:cNvGrpSpPr/>
            <p:nvPr/>
          </p:nvGrpSpPr>
          <p:grpSpPr>
            <a:xfrm>
              <a:off x="379413" y="-1"/>
              <a:ext cx="993420" cy="4420109"/>
              <a:chOff x="379413" y="-1"/>
              <a:chExt cx="993420" cy="4420109"/>
            </a:xfrm>
          </p:grpSpPr>
          <p:sp>
            <p:nvSpPr>
              <p:cNvPr id="11" name="Freeform: Shape 10">
                <a:extLst>
                  <a:ext uri="{FF2B5EF4-FFF2-40B4-BE49-F238E27FC236}">
                    <a16:creationId xmlns:a16="http://schemas.microsoft.com/office/drawing/2014/main" id="{728F9B83-71B0-489E-922C-57ABA64063D2}"/>
                  </a:ext>
                </a:extLst>
              </p:cNvPr>
              <p:cNvSpPr/>
              <p:nvPr/>
            </p:nvSpPr>
            <p:spPr>
              <a:xfrm>
                <a:off x="379413" y="-1"/>
                <a:ext cx="993420" cy="4420109"/>
              </a:xfrm>
              <a:custGeom>
                <a:avLst/>
                <a:gdLst>
                  <a:gd name="connsiteX0" fmla="*/ 0 w 993420"/>
                  <a:gd name="connsiteY0" fmla="*/ 0 h 4420109"/>
                  <a:gd name="connsiteX1" fmla="*/ 993420 w 993420"/>
                  <a:gd name="connsiteY1" fmla="*/ 0 h 4420109"/>
                  <a:gd name="connsiteX2" fmla="*/ 993420 w 993420"/>
                  <a:gd name="connsiteY2" fmla="*/ 3846557 h 4420109"/>
                  <a:gd name="connsiteX3" fmla="*/ 0 w 993420"/>
                  <a:gd name="connsiteY3" fmla="*/ 4420109 h 4420109"/>
                </a:gdLst>
                <a:ahLst/>
                <a:cxnLst>
                  <a:cxn ang="0">
                    <a:pos x="connsiteX0" y="connsiteY0"/>
                  </a:cxn>
                  <a:cxn ang="0">
                    <a:pos x="connsiteX1" y="connsiteY1"/>
                  </a:cxn>
                  <a:cxn ang="0">
                    <a:pos x="connsiteX2" y="connsiteY2"/>
                  </a:cxn>
                  <a:cxn ang="0">
                    <a:pos x="connsiteX3" y="connsiteY3"/>
                  </a:cxn>
                </a:cxnLst>
                <a:rect l="l" t="t" r="r" b="b"/>
                <a:pathLst>
                  <a:path w="993420" h="4420109">
                    <a:moveTo>
                      <a:pt x="0" y="0"/>
                    </a:moveTo>
                    <a:lnTo>
                      <a:pt x="993420" y="0"/>
                    </a:lnTo>
                    <a:lnTo>
                      <a:pt x="993420" y="3846557"/>
                    </a:lnTo>
                    <a:lnTo>
                      <a:pt x="0" y="4420109"/>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grpSp>
      </p:grpSp>
      <p:sp>
        <p:nvSpPr>
          <p:cNvPr id="23" name="Text Placeholder 22">
            <a:extLst>
              <a:ext uri="{FF2B5EF4-FFF2-40B4-BE49-F238E27FC236}">
                <a16:creationId xmlns:a16="http://schemas.microsoft.com/office/drawing/2014/main" id="{CFA86FAC-612F-4943-A88A-0E35E8437F41}"/>
              </a:ext>
            </a:extLst>
          </p:cNvPr>
          <p:cNvSpPr>
            <a:spLocks noGrp="1"/>
          </p:cNvSpPr>
          <p:nvPr>
            <p:ph type="body" sz="quarter" idx="13" hasCustomPrompt="1"/>
          </p:nvPr>
        </p:nvSpPr>
        <p:spPr>
          <a:xfrm>
            <a:off x="2387065" y="596900"/>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1</a:t>
            </a:r>
          </a:p>
        </p:txBody>
      </p:sp>
      <p:sp>
        <p:nvSpPr>
          <p:cNvPr id="24" name="Text Placeholder 22">
            <a:extLst>
              <a:ext uri="{FF2B5EF4-FFF2-40B4-BE49-F238E27FC236}">
                <a16:creationId xmlns:a16="http://schemas.microsoft.com/office/drawing/2014/main" id="{D7B9F146-4145-457E-99E5-06CC6C3CE71B}"/>
              </a:ext>
            </a:extLst>
          </p:cNvPr>
          <p:cNvSpPr>
            <a:spLocks noGrp="1"/>
          </p:cNvSpPr>
          <p:nvPr>
            <p:ph type="body" sz="quarter" idx="14" hasCustomPrompt="1"/>
          </p:nvPr>
        </p:nvSpPr>
        <p:spPr>
          <a:xfrm>
            <a:off x="2387064" y="1665666"/>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2</a:t>
            </a:r>
          </a:p>
        </p:txBody>
      </p:sp>
      <p:sp>
        <p:nvSpPr>
          <p:cNvPr id="25" name="Text Placeholder 22">
            <a:extLst>
              <a:ext uri="{FF2B5EF4-FFF2-40B4-BE49-F238E27FC236}">
                <a16:creationId xmlns:a16="http://schemas.microsoft.com/office/drawing/2014/main" id="{817F384E-11C4-460C-9051-3022F27CAF31}"/>
              </a:ext>
            </a:extLst>
          </p:cNvPr>
          <p:cNvSpPr>
            <a:spLocks noGrp="1"/>
          </p:cNvSpPr>
          <p:nvPr>
            <p:ph type="body" sz="quarter" idx="15" hasCustomPrompt="1"/>
          </p:nvPr>
        </p:nvSpPr>
        <p:spPr>
          <a:xfrm>
            <a:off x="2387064" y="2734432"/>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3</a:t>
            </a:r>
          </a:p>
        </p:txBody>
      </p:sp>
      <p:sp>
        <p:nvSpPr>
          <p:cNvPr id="26" name="Text Placeholder 22">
            <a:extLst>
              <a:ext uri="{FF2B5EF4-FFF2-40B4-BE49-F238E27FC236}">
                <a16:creationId xmlns:a16="http://schemas.microsoft.com/office/drawing/2014/main" id="{D0B3D9C1-AA19-4BAF-9DBC-9422CE635BAB}"/>
              </a:ext>
            </a:extLst>
          </p:cNvPr>
          <p:cNvSpPr>
            <a:spLocks noGrp="1"/>
          </p:cNvSpPr>
          <p:nvPr>
            <p:ph type="body" sz="quarter" idx="16" hasCustomPrompt="1"/>
          </p:nvPr>
        </p:nvSpPr>
        <p:spPr>
          <a:xfrm>
            <a:off x="2387064" y="3803198"/>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4</a:t>
            </a:r>
          </a:p>
        </p:txBody>
      </p:sp>
      <p:sp>
        <p:nvSpPr>
          <p:cNvPr id="16" name="Text Placeholder 22">
            <a:extLst>
              <a:ext uri="{FF2B5EF4-FFF2-40B4-BE49-F238E27FC236}">
                <a16:creationId xmlns:a16="http://schemas.microsoft.com/office/drawing/2014/main" id="{3E7D5B9D-BB3A-4488-B27E-A88BACB803D0}"/>
              </a:ext>
            </a:extLst>
          </p:cNvPr>
          <p:cNvSpPr>
            <a:spLocks noGrp="1"/>
          </p:cNvSpPr>
          <p:nvPr>
            <p:ph type="body" sz="quarter" idx="17" hasCustomPrompt="1"/>
          </p:nvPr>
        </p:nvSpPr>
        <p:spPr>
          <a:xfrm>
            <a:off x="2387064" y="4871965"/>
            <a:ext cx="9422348" cy="91440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5</a:t>
            </a:r>
          </a:p>
        </p:txBody>
      </p:sp>
    </p:spTree>
    <p:extLst>
      <p:ext uri="{BB962C8B-B14F-4D97-AF65-F5344CB8AC3E}">
        <p14:creationId xmlns:p14="http://schemas.microsoft.com/office/powerpoint/2010/main" val="735793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Agenda 6 Topics">
    <p:spTree>
      <p:nvGrpSpPr>
        <p:cNvPr id="1" name=""/>
        <p:cNvGrpSpPr/>
        <p:nvPr/>
      </p:nvGrpSpPr>
      <p:grpSpPr>
        <a:xfrm>
          <a:off x="0" y="0"/>
          <a:ext cx="0" cy="0"/>
          <a:chOff x="0" y="0"/>
          <a:chExt cx="0" cy="0"/>
        </a:xfrm>
      </p:grpSpPr>
      <p:pic>
        <p:nvPicPr>
          <p:cNvPr id="15" name="Picture 14" descr="Background pattern&#10;&#10;Description automatically generated">
            <a:extLst>
              <a:ext uri="{FF2B5EF4-FFF2-40B4-BE49-F238E27FC236}">
                <a16:creationId xmlns:a16="http://schemas.microsoft.com/office/drawing/2014/main" id="{F6CCDC1A-9748-4794-8DC7-1B3B438C947B}"/>
              </a:ext>
            </a:extLst>
          </p:cNvPr>
          <p:cNvPicPr>
            <a:picLocks noChangeAspect="1"/>
          </p:cNvPicPr>
          <p:nvPr>
            <p:custDataLst>
              <p:tags r:id="rId1"/>
            </p:custDataLst>
          </p:nvPr>
        </p:nvPicPr>
        <p:blipFill rotWithShape="1">
          <a:blip r:embed="rId3" cstate="email">
            <a:extLst>
              <a:ext uri="{28A0092B-C50C-407E-A947-70E740481C1C}">
                <a14:useLocalDpi xmlns:a14="http://schemas.microsoft.com/office/drawing/2010/main"/>
              </a:ext>
            </a:extLst>
          </a:blip>
          <a:srcRect/>
          <a:stretch/>
        </p:blipFill>
        <p:spPr>
          <a:xfrm>
            <a:off x="0" y="893"/>
            <a:ext cx="12188825" cy="6399907"/>
          </a:xfrm>
          <a:prstGeom prst="rect">
            <a:avLst/>
          </a:prstGeom>
        </p:spPr>
      </p:pic>
      <p:sp>
        <p:nvSpPr>
          <p:cNvPr id="3" name="Date Placeholder 2">
            <a:extLst>
              <a:ext uri="{FF2B5EF4-FFF2-40B4-BE49-F238E27FC236}">
                <a16:creationId xmlns:a16="http://schemas.microsoft.com/office/drawing/2014/main" id="{997F085F-752F-4AE7-9DED-C9D26E7BF809}"/>
              </a:ext>
            </a:extLst>
          </p:cNvPr>
          <p:cNvSpPr>
            <a:spLocks noGrp="1"/>
          </p:cNvSpPr>
          <p:nvPr>
            <p:ph type="dt" sz="half" idx="10"/>
          </p:nvPr>
        </p:nvSpPr>
        <p:spPr/>
        <p:txBody>
          <a:bodyPr/>
          <a:lstStyle/>
          <a:p>
            <a:endParaRPr/>
          </a:p>
        </p:txBody>
      </p:sp>
      <p:sp>
        <p:nvSpPr>
          <p:cNvPr id="4" name="Footer Placeholder 3">
            <a:extLst>
              <a:ext uri="{FF2B5EF4-FFF2-40B4-BE49-F238E27FC236}">
                <a16:creationId xmlns:a16="http://schemas.microsoft.com/office/drawing/2014/main" id="{4F6404EF-915C-4429-9CBA-40DD58FD85E0}"/>
              </a:ext>
            </a:extLst>
          </p:cNvPr>
          <p:cNvSpPr>
            <a:spLocks noGrp="1"/>
          </p:cNvSpPr>
          <p:nvPr>
            <p:ph type="ftr" sz="quarter" idx="11"/>
          </p:nvPr>
        </p:nvSpPr>
        <p:spPr/>
        <p:txBody>
          <a:bodyPr/>
          <a:lstStyle/>
          <a:p>
            <a:endParaRPr/>
          </a:p>
        </p:txBody>
      </p:sp>
      <p:sp>
        <p:nvSpPr>
          <p:cNvPr id="5" name="Slide Number Placeholder 4">
            <a:extLst>
              <a:ext uri="{FF2B5EF4-FFF2-40B4-BE49-F238E27FC236}">
                <a16:creationId xmlns:a16="http://schemas.microsoft.com/office/drawing/2014/main" id="{6E7F9951-C145-45D1-BF8B-AA740CD299A6}"/>
              </a:ext>
            </a:extLst>
          </p:cNvPr>
          <p:cNvSpPr>
            <a:spLocks noGrp="1"/>
          </p:cNvSpPr>
          <p:nvPr>
            <p:ph type="sldNum" sz="quarter" idx="12"/>
          </p:nvPr>
        </p:nvSpPr>
        <p:spPr/>
        <p:txBody>
          <a:bodyPr/>
          <a:lstStyle/>
          <a:p>
            <a:fld id="{D92B6165-2E63-41A3-8905-D7634EBC6D44}" type="slidenum">
              <a:rPr/>
              <a:pPr/>
              <a:t>‹#›</a:t>
            </a:fld>
            <a:endParaRPr/>
          </a:p>
        </p:txBody>
      </p:sp>
      <p:grpSp>
        <p:nvGrpSpPr>
          <p:cNvPr id="8" name="Group 7">
            <a:extLst>
              <a:ext uri="{FF2B5EF4-FFF2-40B4-BE49-F238E27FC236}">
                <a16:creationId xmlns:a16="http://schemas.microsoft.com/office/drawing/2014/main" id="{7D1CE8BF-F944-4E15-B97A-B0718ECC8F18}"/>
              </a:ext>
            </a:extLst>
          </p:cNvPr>
          <p:cNvGrpSpPr/>
          <p:nvPr/>
        </p:nvGrpSpPr>
        <p:grpSpPr>
          <a:xfrm>
            <a:off x="0" y="-1"/>
            <a:ext cx="12188825" cy="6261101"/>
            <a:chOff x="0" y="-1"/>
            <a:chExt cx="12188825" cy="6261101"/>
          </a:xfrm>
        </p:grpSpPr>
        <p:sp>
          <p:nvSpPr>
            <p:cNvPr id="7" name="Rectangle 6">
              <a:extLst>
                <a:ext uri="{FF2B5EF4-FFF2-40B4-BE49-F238E27FC236}">
                  <a16:creationId xmlns:a16="http://schemas.microsoft.com/office/drawing/2014/main" id="{1AA5D162-EF6C-48C1-819E-125B7F411D91}"/>
                </a:ext>
              </a:extLst>
            </p:cNvPr>
            <p:cNvSpPr/>
            <p:nvPr/>
          </p:nvSpPr>
          <p:spPr>
            <a:xfrm>
              <a:off x="0" y="0"/>
              <a:ext cx="12188825" cy="6261100"/>
            </a:xfrm>
            <a:prstGeom prst="rect">
              <a:avLst/>
            </a:prstGeom>
            <a:gradFill flip="none" rotWithShape="1">
              <a:gsLst>
                <a:gs pos="0">
                  <a:srgbClr val="FFFFFF">
                    <a:alpha val="85000"/>
                  </a:srgbClr>
                </a:gs>
                <a:gs pos="70000">
                  <a:srgbClr val="FFFFFF">
                    <a:alpha val="85000"/>
                  </a:srgbClr>
                </a:gs>
                <a:gs pos="100000">
                  <a:srgbClr val="FFFFFF">
                    <a:alpha val="0"/>
                  </a:srgbClr>
                </a:gs>
              </a:gsLst>
              <a:lin ang="5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 name="Group 1">
              <a:extLst>
                <a:ext uri="{FF2B5EF4-FFF2-40B4-BE49-F238E27FC236}">
                  <a16:creationId xmlns:a16="http://schemas.microsoft.com/office/drawing/2014/main" id="{AFFB6483-6E04-4981-ACFC-A704ACC29D79}"/>
                </a:ext>
              </a:extLst>
            </p:cNvPr>
            <p:cNvGrpSpPr/>
            <p:nvPr/>
          </p:nvGrpSpPr>
          <p:grpSpPr>
            <a:xfrm>
              <a:off x="379413" y="-1"/>
              <a:ext cx="993420" cy="4420109"/>
              <a:chOff x="379413" y="-1"/>
              <a:chExt cx="993420" cy="4420109"/>
            </a:xfrm>
          </p:grpSpPr>
          <p:sp>
            <p:nvSpPr>
              <p:cNvPr id="11" name="Freeform: Shape 10">
                <a:extLst>
                  <a:ext uri="{FF2B5EF4-FFF2-40B4-BE49-F238E27FC236}">
                    <a16:creationId xmlns:a16="http://schemas.microsoft.com/office/drawing/2014/main" id="{728F9B83-71B0-489E-922C-57ABA64063D2}"/>
                  </a:ext>
                </a:extLst>
              </p:cNvPr>
              <p:cNvSpPr/>
              <p:nvPr/>
            </p:nvSpPr>
            <p:spPr>
              <a:xfrm>
                <a:off x="379413" y="-1"/>
                <a:ext cx="993420" cy="4420109"/>
              </a:xfrm>
              <a:custGeom>
                <a:avLst/>
                <a:gdLst>
                  <a:gd name="connsiteX0" fmla="*/ 0 w 993420"/>
                  <a:gd name="connsiteY0" fmla="*/ 0 h 4420109"/>
                  <a:gd name="connsiteX1" fmla="*/ 993420 w 993420"/>
                  <a:gd name="connsiteY1" fmla="*/ 0 h 4420109"/>
                  <a:gd name="connsiteX2" fmla="*/ 993420 w 993420"/>
                  <a:gd name="connsiteY2" fmla="*/ 3846557 h 4420109"/>
                  <a:gd name="connsiteX3" fmla="*/ 0 w 993420"/>
                  <a:gd name="connsiteY3" fmla="*/ 4420109 h 4420109"/>
                </a:gdLst>
                <a:ahLst/>
                <a:cxnLst>
                  <a:cxn ang="0">
                    <a:pos x="connsiteX0" y="connsiteY0"/>
                  </a:cxn>
                  <a:cxn ang="0">
                    <a:pos x="connsiteX1" y="connsiteY1"/>
                  </a:cxn>
                  <a:cxn ang="0">
                    <a:pos x="connsiteX2" y="connsiteY2"/>
                  </a:cxn>
                  <a:cxn ang="0">
                    <a:pos x="connsiteX3" y="connsiteY3"/>
                  </a:cxn>
                </a:cxnLst>
                <a:rect l="l" t="t" r="r" b="b"/>
                <a:pathLst>
                  <a:path w="993420" h="4420109">
                    <a:moveTo>
                      <a:pt x="0" y="0"/>
                    </a:moveTo>
                    <a:lnTo>
                      <a:pt x="993420" y="0"/>
                    </a:lnTo>
                    <a:lnTo>
                      <a:pt x="993420" y="3846557"/>
                    </a:lnTo>
                    <a:lnTo>
                      <a:pt x="0" y="4420109"/>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solidFill>
                    <a:schemeClr val="tx1"/>
                  </a:solidFill>
                </a:endParaRPr>
              </a:p>
            </p:txBody>
          </p:sp>
          <p:sp>
            <p:nvSpPr>
              <p:cNvPr id="12" name="TextBox 11">
                <a:extLst>
                  <a:ext uri="{FF2B5EF4-FFF2-40B4-BE49-F238E27FC236}">
                    <a16:creationId xmlns:a16="http://schemas.microsoft.com/office/drawing/2014/main" id="{3F617793-16D8-4357-A1B0-F97DCFAEA850}"/>
                  </a:ext>
                </a:extLst>
              </p:cNvPr>
              <p:cNvSpPr txBox="1"/>
              <p:nvPr/>
            </p:nvSpPr>
            <p:spPr>
              <a:xfrm rot="16200000" flipH="1">
                <a:off x="-216484" y="1281350"/>
                <a:ext cx="2185214" cy="646331"/>
              </a:xfrm>
              <a:prstGeom prst="rect">
                <a:avLst/>
              </a:prstGeom>
              <a:noFill/>
            </p:spPr>
            <p:txBody>
              <a:bodyPr wrap="none" rtlCol="0">
                <a:spAutoFit/>
              </a:bodyPr>
              <a:lstStyle/>
              <a:p>
                <a:pPr algn="ctr"/>
                <a:r>
                  <a:rPr sz="3600" b="1">
                    <a:solidFill>
                      <a:schemeClr val="bg1"/>
                    </a:solidFill>
                  </a:rPr>
                  <a:t>AGENDA</a:t>
                </a:r>
              </a:p>
            </p:txBody>
          </p:sp>
        </p:grpSp>
      </p:grpSp>
      <p:sp>
        <p:nvSpPr>
          <p:cNvPr id="23" name="Text Placeholder 22">
            <a:extLst>
              <a:ext uri="{FF2B5EF4-FFF2-40B4-BE49-F238E27FC236}">
                <a16:creationId xmlns:a16="http://schemas.microsoft.com/office/drawing/2014/main" id="{CFA86FAC-612F-4943-A88A-0E35E8437F41}"/>
              </a:ext>
            </a:extLst>
          </p:cNvPr>
          <p:cNvSpPr>
            <a:spLocks noGrp="1"/>
          </p:cNvSpPr>
          <p:nvPr>
            <p:ph type="body" sz="quarter" idx="13" hasCustomPrompt="1"/>
          </p:nvPr>
        </p:nvSpPr>
        <p:spPr>
          <a:xfrm>
            <a:off x="2387065" y="596900"/>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1</a:t>
            </a:r>
          </a:p>
        </p:txBody>
      </p:sp>
      <p:sp>
        <p:nvSpPr>
          <p:cNvPr id="24" name="Text Placeholder 22">
            <a:extLst>
              <a:ext uri="{FF2B5EF4-FFF2-40B4-BE49-F238E27FC236}">
                <a16:creationId xmlns:a16="http://schemas.microsoft.com/office/drawing/2014/main" id="{D7B9F146-4145-457E-99E5-06CC6C3CE71B}"/>
              </a:ext>
            </a:extLst>
          </p:cNvPr>
          <p:cNvSpPr>
            <a:spLocks noGrp="1"/>
          </p:cNvSpPr>
          <p:nvPr>
            <p:ph type="body" sz="quarter" idx="14" hasCustomPrompt="1"/>
          </p:nvPr>
        </p:nvSpPr>
        <p:spPr>
          <a:xfrm>
            <a:off x="2387064" y="1488489"/>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2</a:t>
            </a:r>
          </a:p>
        </p:txBody>
      </p:sp>
      <p:sp>
        <p:nvSpPr>
          <p:cNvPr id="25" name="Text Placeholder 22">
            <a:extLst>
              <a:ext uri="{FF2B5EF4-FFF2-40B4-BE49-F238E27FC236}">
                <a16:creationId xmlns:a16="http://schemas.microsoft.com/office/drawing/2014/main" id="{817F384E-11C4-460C-9051-3022F27CAF31}"/>
              </a:ext>
            </a:extLst>
          </p:cNvPr>
          <p:cNvSpPr>
            <a:spLocks noGrp="1"/>
          </p:cNvSpPr>
          <p:nvPr>
            <p:ph type="body" sz="quarter" idx="15" hasCustomPrompt="1"/>
          </p:nvPr>
        </p:nvSpPr>
        <p:spPr>
          <a:xfrm>
            <a:off x="2387064" y="2380078"/>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3</a:t>
            </a:r>
          </a:p>
        </p:txBody>
      </p:sp>
      <p:sp>
        <p:nvSpPr>
          <p:cNvPr id="26" name="Text Placeholder 22">
            <a:extLst>
              <a:ext uri="{FF2B5EF4-FFF2-40B4-BE49-F238E27FC236}">
                <a16:creationId xmlns:a16="http://schemas.microsoft.com/office/drawing/2014/main" id="{D0B3D9C1-AA19-4BAF-9DBC-9422CE635BAB}"/>
              </a:ext>
            </a:extLst>
          </p:cNvPr>
          <p:cNvSpPr>
            <a:spLocks noGrp="1"/>
          </p:cNvSpPr>
          <p:nvPr>
            <p:ph type="body" sz="quarter" idx="16" hasCustomPrompt="1"/>
          </p:nvPr>
        </p:nvSpPr>
        <p:spPr>
          <a:xfrm>
            <a:off x="2387064" y="3271667"/>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4</a:t>
            </a:r>
          </a:p>
        </p:txBody>
      </p:sp>
      <p:sp>
        <p:nvSpPr>
          <p:cNvPr id="16" name="Text Placeholder 22">
            <a:extLst>
              <a:ext uri="{FF2B5EF4-FFF2-40B4-BE49-F238E27FC236}">
                <a16:creationId xmlns:a16="http://schemas.microsoft.com/office/drawing/2014/main" id="{3E7D5B9D-BB3A-4488-B27E-A88BACB803D0}"/>
              </a:ext>
            </a:extLst>
          </p:cNvPr>
          <p:cNvSpPr>
            <a:spLocks noGrp="1"/>
          </p:cNvSpPr>
          <p:nvPr>
            <p:ph type="body" sz="quarter" idx="17" hasCustomPrompt="1"/>
          </p:nvPr>
        </p:nvSpPr>
        <p:spPr>
          <a:xfrm>
            <a:off x="2387064" y="4163256"/>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5</a:t>
            </a:r>
          </a:p>
        </p:txBody>
      </p:sp>
      <p:sp>
        <p:nvSpPr>
          <p:cNvPr id="14" name="Text Placeholder 22">
            <a:extLst>
              <a:ext uri="{FF2B5EF4-FFF2-40B4-BE49-F238E27FC236}">
                <a16:creationId xmlns:a16="http://schemas.microsoft.com/office/drawing/2014/main" id="{469F98F5-4326-4FC2-9677-90BB63A7755D}"/>
              </a:ext>
            </a:extLst>
          </p:cNvPr>
          <p:cNvSpPr>
            <a:spLocks noGrp="1"/>
          </p:cNvSpPr>
          <p:nvPr>
            <p:ph type="body" sz="quarter" idx="18" hasCustomPrompt="1"/>
          </p:nvPr>
        </p:nvSpPr>
        <p:spPr>
          <a:xfrm>
            <a:off x="2387064" y="5054845"/>
            <a:ext cx="9422348" cy="731520"/>
          </a:xfrm>
          <a:solidFill>
            <a:schemeClr val="bg2"/>
          </a:solidFill>
          <a:effectLst>
            <a:outerShdw dist="181610" dir="10800000" algn="r" rotWithShape="0">
              <a:schemeClr val="accent2"/>
            </a:outerShdw>
          </a:effectLst>
        </p:spPr>
        <p:txBody>
          <a:bodyPr lIns="274320" tIns="0" rIns="274320" bIns="0" anchor="ctr"/>
          <a:lstStyle>
            <a:lvl1pPr marL="0" indent="0">
              <a:spcBef>
                <a:spcPts val="0"/>
              </a:spcBef>
              <a:buNone/>
              <a:defRPr sz="3000"/>
            </a:lvl1pPr>
            <a:lvl2pPr marL="0" indent="0">
              <a:spcBef>
                <a:spcPts val="0"/>
              </a:spcBef>
              <a:buNone/>
              <a:defRPr sz="3000"/>
            </a:lvl2pPr>
            <a:lvl3pPr marL="0" indent="0">
              <a:spcBef>
                <a:spcPts val="0"/>
              </a:spcBef>
              <a:buNone/>
              <a:defRPr sz="3000"/>
            </a:lvl3pPr>
            <a:lvl4pPr marL="0" indent="0">
              <a:spcBef>
                <a:spcPts val="0"/>
              </a:spcBef>
              <a:buNone/>
              <a:defRPr sz="3000"/>
            </a:lvl4pPr>
            <a:lvl5pPr marL="0" indent="0">
              <a:spcBef>
                <a:spcPts val="0"/>
              </a:spcBef>
              <a:buNone/>
              <a:defRPr sz="3000"/>
            </a:lvl5pPr>
            <a:lvl6pPr marL="0" indent="0">
              <a:spcBef>
                <a:spcPts val="0"/>
              </a:spcBef>
              <a:buNone/>
              <a:defRPr sz="3000"/>
            </a:lvl6pPr>
            <a:lvl7pPr marL="0" indent="0">
              <a:spcBef>
                <a:spcPts val="0"/>
              </a:spcBef>
              <a:buNone/>
              <a:defRPr sz="3000"/>
            </a:lvl7pPr>
            <a:lvl8pPr marL="0" indent="0">
              <a:spcBef>
                <a:spcPts val="0"/>
              </a:spcBef>
              <a:buNone/>
              <a:defRPr sz="3000"/>
            </a:lvl8pPr>
            <a:lvl9pPr marL="0" indent="0">
              <a:spcBef>
                <a:spcPts val="0"/>
              </a:spcBef>
              <a:buNone/>
              <a:defRPr sz="3000"/>
            </a:lvl9pPr>
          </a:lstStyle>
          <a:p>
            <a:pPr lvl="0"/>
            <a:r>
              <a:t>Agenda topic 6</a:t>
            </a:r>
          </a:p>
        </p:txBody>
      </p:sp>
    </p:spTree>
    <p:extLst>
      <p:ext uri="{BB962C8B-B14F-4D97-AF65-F5344CB8AC3E}">
        <p14:creationId xmlns:p14="http://schemas.microsoft.com/office/powerpoint/2010/main" val="1670198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a:solidFill>
                  <a:srgbClr val="6A737B"/>
                </a:solidFill>
              </a:defRPr>
            </a:lvl1pPr>
          </a:lstStyle>
          <a:p>
            <a:endParaRPr/>
          </a:p>
        </p:txBody>
      </p:sp>
      <p:sp>
        <p:nvSpPr>
          <p:cNvPr id="8" name="Footer Placeholder 7"/>
          <p:cNvSpPr>
            <a:spLocks noGrp="1"/>
          </p:cNvSpPr>
          <p:nvPr>
            <p:ph type="ftr" sz="quarter" idx="11"/>
          </p:nvPr>
        </p:nvSpPr>
        <p:spPr/>
        <p:txBody>
          <a:bodyPr/>
          <a:lstStyle>
            <a:lvl1pPr>
              <a:defRPr>
                <a:solidFill>
                  <a:srgbClr val="6A737B"/>
                </a:solidFill>
              </a:defRPr>
            </a:lvl1pPr>
          </a:lstStyle>
          <a:p>
            <a:endParaRPr/>
          </a:p>
        </p:txBody>
      </p:sp>
      <p:sp>
        <p:nvSpPr>
          <p:cNvPr id="9" name="Slide Number Placeholder 8"/>
          <p:cNvSpPr>
            <a:spLocks noGrp="1"/>
          </p:cNvSpPr>
          <p:nvPr>
            <p:ph type="sldNum" sz="quarter" idx="12"/>
          </p:nvPr>
        </p:nvSpPr>
        <p:spPr>
          <a:xfrm>
            <a:off x="274320" y="6577142"/>
            <a:ext cx="603259" cy="164592"/>
          </a:xfrm>
        </p:spPr>
        <p:txBody>
          <a:bodyPr/>
          <a:lstStyle>
            <a:lvl1pPr>
              <a:defRPr>
                <a:solidFill>
                  <a:srgbClr val="6A737B"/>
                </a:solidFill>
              </a:defRPr>
            </a:lvl1pPr>
          </a:lstStyle>
          <a:p>
            <a:fld id="{D92B6165-2E63-41A3-8905-D7634EBC6D44}" type="slidenum">
              <a:rPr/>
              <a:pPr/>
              <a:t>‹#›</a:t>
            </a:fld>
            <a:endParaRPr/>
          </a:p>
        </p:txBody>
      </p:sp>
    </p:spTree>
    <p:extLst>
      <p:ext uri="{BB962C8B-B14F-4D97-AF65-F5344CB8AC3E}">
        <p14:creationId xmlns:p14="http://schemas.microsoft.com/office/powerpoint/2010/main" val="2954031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Section Divider - Abstract">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893"/>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0"/>
            <a:ext cx="12188825" cy="6400800"/>
          </a:xfrm>
          <a:prstGeom prst="rect">
            <a:avLst/>
          </a:prstGeom>
          <a:gradFill flip="none" rotWithShape="1">
            <a:gsLst>
              <a:gs pos="0">
                <a:schemeClr val="accent1">
                  <a:alpha val="0"/>
                </a:schemeClr>
              </a:gs>
              <a:gs pos="43000">
                <a:schemeClr val="accent1">
                  <a:alpha val="85000"/>
                </a:schemeClr>
              </a:gs>
              <a:gs pos="100000">
                <a:schemeClr val="accent1"/>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1477709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Divider - Abstract - Orange">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4">
                <a:tint val="45000"/>
                <a:satMod val="400000"/>
              </a:scheme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0"/>
            <a:ext cx="12188825" cy="6400800"/>
          </a:xfrm>
          <a:prstGeom prst="rect">
            <a:avLst/>
          </a:prstGeom>
          <a:gradFill flip="none" rotWithShape="1">
            <a:gsLst>
              <a:gs pos="0">
                <a:schemeClr val="accent4">
                  <a:alpha val="0"/>
                </a:schemeClr>
              </a:gs>
              <a:gs pos="42000">
                <a:schemeClr val="accent4"/>
              </a:gs>
              <a:gs pos="100000">
                <a:schemeClr val="accent4"/>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639711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Divider - Abstract - Green">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893"/>
            <a:ext cx="12188825" cy="6400800"/>
          </a:xfrm>
          <a:prstGeom prst="rect">
            <a:avLst/>
          </a:prstGeom>
          <a:gradFill flip="none" rotWithShape="1">
            <a:gsLst>
              <a:gs pos="0">
                <a:schemeClr val="accent3">
                  <a:alpha val="0"/>
                </a:schemeClr>
              </a:gs>
              <a:gs pos="42000">
                <a:schemeClr val="accent3"/>
              </a:gs>
              <a:gs pos="100000">
                <a:schemeClr val="accent3"/>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116038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1_Section Divider - Abstract - Purple">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6">
                <a:tint val="45000"/>
                <a:satMod val="400000"/>
              </a:scheme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1" y="-893"/>
            <a:ext cx="12188825" cy="6400800"/>
          </a:xfrm>
          <a:prstGeom prst="rect">
            <a:avLst/>
          </a:prstGeom>
          <a:gradFill flip="none" rotWithShape="1">
            <a:gsLst>
              <a:gs pos="0">
                <a:schemeClr val="accent6">
                  <a:alpha val="0"/>
                </a:schemeClr>
              </a:gs>
              <a:gs pos="42000">
                <a:schemeClr val="accent6">
                  <a:alpha val="85000"/>
                </a:schemeClr>
              </a:gs>
              <a:gs pos="100000">
                <a:schemeClr val="accent6"/>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1323823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Title Slide – GYC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chemeClr val="accent3">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3">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3">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26" name="Picture 25" descr="A white sign with black text&#10;&#10;Description automatically generated with low confidence">
            <a:extLst>
              <a:ext uri="{FF2B5EF4-FFF2-40B4-BE49-F238E27FC236}">
                <a16:creationId xmlns:a16="http://schemas.microsoft.com/office/drawing/2014/main" id="{EA23A71E-40C4-D84E-9EA8-926F6B50BA7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2" y="594360"/>
            <a:ext cx="2134600" cy="731520"/>
          </a:xfrm>
          <a:prstGeom prst="rect">
            <a:avLst/>
          </a:prstGeom>
        </p:spPr>
      </p:pic>
    </p:spTree>
    <p:extLst>
      <p:ext uri="{BB962C8B-B14F-4D97-AF65-F5344CB8AC3E}">
        <p14:creationId xmlns:p14="http://schemas.microsoft.com/office/powerpoint/2010/main" val="104581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DK Blue">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chemeClr val="accent5">
                <a:tint val="45000"/>
                <a:satMod val="400000"/>
              </a:scheme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1" y="-893"/>
            <a:ext cx="12188825" cy="6400800"/>
          </a:xfrm>
          <a:prstGeom prst="rect">
            <a:avLst/>
          </a:prstGeom>
          <a:gradFill flip="none" rotWithShape="1">
            <a:gsLst>
              <a:gs pos="0">
                <a:schemeClr val="accent5">
                  <a:alpha val="0"/>
                </a:schemeClr>
              </a:gs>
              <a:gs pos="42000">
                <a:schemeClr val="accent5">
                  <a:alpha val="85000"/>
                </a:schemeClr>
              </a:gs>
              <a:gs pos="100000">
                <a:schemeClr val="accent5"/>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2976100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Divider - Abstract - Red">
    <p:spTree>
      <p:nvGrpSpPr>
        <p:cNvPr id="1" name=""/>
        <p:cNvGrpSpPr/>
        <p:nvPr/>
      </p:nvGrpSpPr>
      <p:grpSpPr>
        <a:xfrm>
          <a:off x="0" y="0"/>
          <a:ext cx="0" cy="0"/>
          <a:chOff x="0" y="0"/>
          <a:chExt cx="0" cy="0"/>
        </a:xfrm>
      </p:grpSpPr>
      <p:pic>
        <p:nvPicPr>
          <p:cNvPr id="14" name="Picture 13" descr="Background pattern&#10;&#10;Description automatically generated">
            <a:extLst>
              <a:ext uri="{FF2B5EF4-FFF2-40B4-BE49-F238E27FC236}">
                <a16:creationId xmlns:a16="http://schemas.microsoft.com/office/drawing/2014/main" id="{DEBD8D8F-BB55-4F1C-9C0C-83338AE14C02}"/>
              </a:ext>
            </a:extLst>
          </p:cNvPr>
          <p:cNvPicPr>
            <a:picLocks noChangeAspect="1"/>
          </p:cNvPicPr>
          <p:nvPr/>
        </p:nvPicPr>
        <p:blipFill rotWithShape="1">
          <a:blip r:embed="rId2" cstate="email">
            <a:duotone>
              <a:prstClr val="black"/>
              <a:srgbClr val="D22630">
                <a:tint val="45000"/>
                <a:satMod val="400000"/>
              </a:srgbClr>
            </a:duotone>
            <a:extLst>
              <a:ext uri="{28A0092B-C50C-407E-A947-70E740481C1C}">
                <a14:useLocalDpi xmlns:a14="http://schemas.microsoft.com/office/drawing/2010/main"/>
              </a:ext>
            </a:extLst>
          </a:blip>
          <a:srcRect/>
          <a:stretch/>
        </p:blipFill>
        <p:spPr>
          <a:xfrm>
            <a:off x="0" y="0"/>
            <a:ext cx="12188825" cy="6399907"/>
          </a:xfrm>
          <a:prstGeom prst="rect">
            <a:avLst/>
          </a:prstGeom>
        </p:spPr>
      </p:pic>
      <p:sp>
        <p:nvSpPr>
          <p:cNvPr id="16" name="Rectangle 15">
            <a:extLst>
              <a:ext uri="{FF2B5EF4-FFF2-40B4-BE49-F238E27FC236}">
                <a16:creationId xmlns:a16="http://schemas.microsoft.com/office/drawing/2014/main" id="{50850A4E-57A2-43FD-9D08-037B855D654C}"/>
              </a:ext>
            </a:extLst>
          </p:cNvPr>
          <p:cNvSpPr/>
          <p:nvPr/>
        </p:nvSpPr>
        <p:spPr>
          <a:xfrm>
            <a:off x="0" y="0"/>
            <a:ext cx="12188825" cy="6400800"/>
          </a:xfrm>
          <a:prstGeom prst="rect">
            <a:avLst/>
          </a:prstGeom>
          <a:gradFill flip="none" rotWithShape="1">
            <a:gsLst>
              <a:gs pos="0">
                <a:srgbClr val="D22630">
                  <a:alpha val="0"/>
                </a:srgbClr>
              </a:gs>
              <a:gs pos="42000">
                <a:srgbClr val="D22630">
                  <a:alpha val="85000"/>
                </a:srgbClr>
              </a:gs>
              <a:gs pos="100000">
                <a:srgbClr val="D22630"/>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274320" y="2390775"/>
            <a:ext cx="8565574" cy="2701561"/>
          </a:xfrm>
        </p:spPr>
        <p:txBody>
          <a:bodyPr anchor="b"/>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274320"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3754040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318502" y="886123"/>
            <a:ext cx="5596128" cy="524004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274319" y="886123"/>
            <a:ext cx="5596128" cy="524004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D92B6165-2E63-41A3-8905-D7634EBC6D44}" type="slidenum">
              <a:rPr/>
              <a:pPr/>
              <a:t>‹#›</a:t>
            </a:fld>
            <a:endParaRPr/>
          </a:p>
        </p:txBody>
      </p:sp>
      <p:sp>
        <p:nvSpPr>
          <p:cNvPr id="11" name="Title 10"/>
          <p:cNvSpPr>
            <a:spLocks noGrp="1"/>
          </p:cNvSpPr>
          <p:nvPr>
            <p:ph type="title"/>
          </p:nvPr>
        </p:nvSpPr>
        <p:spPr>
          <a:xfrm>
            <a:off x="274318" y="178814"/>
            <a:ext cx="11640312" cy="584775"/>
          </a:xfrm>
        </p:spPr>
        <p:txBody>
          <a:bodyPr/>
          <a:lstStyle/>
          <a:p>
            <a:r>
              <a:rPr lang="en-US"/>
              <a:t>Click to edit Master title style</a:t>
            </a:r>
            <a:endParaRPr/>
          </a:p>
        </p:txBody>
      </p:sp>
    </p:spTree>
    <p:extLst>
      <p:ext uri="{BB962C8B-B14F-4D97-AF65-F5344CB8AC3E}">
        <p14:creationId xmlns:p14="http://schemas.microsoft.com/office/powerpoint/2010/main" val="2576251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220527" y="886123"/>
            <a:ext cx="3749040" cy="5286077"/>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274319" y="886123"/>
            <a:ext cx="3749040" cy="5286077"/>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D92B6165-2E63-41A3-8905-D7634EBC6D44}" type="slidenum">
              <a:rPr/>
              <a:pPr/>
              <a:t>‹#›</a:t>
            </a:fld>
            <a:endParaRPr/>
          </a:p>
        </p:txBody>
      </p:sp>
      <p:sp>
        <p:nvSpPr>
          <p:cNvPr id="11" name="Title 10"/>
          <p:cNvSpPr>
            <a:spLocks noGrp="1"/>
          </p:cNvSpPr>
          <p:nvPr>
            <p:ph type="title"/>
          </p:nvPr>
        </p:nvSpPr>
        <p:spPr>
          <a:xfrm>
            <a:off x="274319" y="178814"/>
            <a:ext cx="11631168" cy="584775"/>
          </a:xfrm>
        </p:spPr>
        <p:txBody>
          <a:bodyPr/>
          <a:lstStyle/>
          <a:p>
            <a:r>
              <a:rPr lang="en-US"/>
              <a:t>Click to edit Master title style</a:t>
            </a:r>
            <a:endParaRPr/>
          </a:p>
        </p:txBody>
      </p:sp>
      <p:sp>
        <p:nvSpPr>
          <p:cNvPr id="8" name="Content Placeholder 3"/>
          <p:cNvSpPr>
            <a:spLocks noGrp="1"/>
          </p:cNvSpPr>
          <p:nvPr>
            <p:ph sz="half" idx="13"/>
          </p:nvPr>
        </p:nvSpPr>
        <p:spPr>
          <a:xfrm>
            <a:off x="8166735" y="886123"/>
            <a:ext cx="3749040" cy="5286077"/>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Tree>
    <p:extLst>
      <p:ext uri="{BB962C8B-B14F-4D97-AF65-F5344CB8AC3E}">
        <p14:creationId xmlns:p14="http://schemas.microsoft.com/office/powerpoint/2010/main" val="3789585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D92B6165-2E63-41A3-8905-D7634EBC6D44}" type="slidenum">
              <a:rPr/>
              <a:pPr/>
              <a:t>‹#›</a:t>
            </a:fld>
            <a:endParaRPr/>
          </a:p>
        </p:txBody>
      </p:sp>
      <p:sp>
        <p:nvSpPr>
          <p:cNvPr id="9" name="Title 8"/>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1094438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Do not remove" hidden="1">
            <a:extLst>
              <a:ext uri="{FF2B5EF4-FFF2-40B4-BE49-F238E27FC236}">
                <a16:creationId xmlns:a16="http://schemas.microsoft.com/office/drawing/2014/main" id="{7E7F0771-E0A2-4CF6-BA71-EFE15A5096A4}"/>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Date Placeholder 1"/>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D92B6165-2E63-41A3-8905-D7634EBC6D44}" type="slidenum">
              <a:rPr/>
              <a:pPr/>
              <a:t>‹#›</a:t>
            </a:fld>
            <a:endParaRPr/>
          </a:p>
        </p:txBody>
      </p:sp>
    </p:spTree>
    <p:extLst>
      <p:ext uri="{BB962C8B-B14F-4D97-AF65-F5344CB8AC3E}">
        <p14:creationId xmlns:p14="http://schemas.microsoft.com/office/powerpoint/2010/main" val="3680339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blank" preserve="1">
  <p:cSld name="Blank-Video">
    <p:spTree>
      <p:nvGrpSpPr>
        <p:cNvPr id="1" name=""/>
        <p:cNvGrpSpPr/>
        <p:nvPr/>
      </p:nvGrpSpPr>
      <p:grpSpPr>
        <a:xfrm>
          <a:off x="0" y="0"/>
          <a:ext cx="0" cy="0"/>
          <a:chOff x="0" y="0"/>
          <a:chExt cx="0" cy="0"/>
        </a:xfrm>
      </p:grpSpPr>
    </p:spTree>
    <p:extLst>
      <p:ext uri="{BB962C8B-B14F-4D97-AF65-F5344CB8AC3E}">
        <p14:creationId xmlns:p14="http://schemas.microsoft.com/office/powerpoint/2010/main" val="442113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Full-Bleed Photo">
    <p:spTree>
      <p:nvGrpSpPr>
        <p:cNvPr id="1" name=""/>
        <p:cNvGrpSpPr/>
        <p:nvPr/>
      </p:nvGrpSpPr>
      <p:grpSpPr>
        <a:xfrm>
          <a:off x="0" y="0"/>
          <a:ext cx="0" cy="0"/>
          <a:chOff x="0" y="0"/>
          <a:chExt cx="0" cy="0"/>
        </a:xfrm>
      </p:grpSpPr>
      <p:sp>
        <p:nvSpPr>
          <p:cNvPr id="2" name="Do not remove" hidden="1">
            <a:extLst>
              <a:ext uri="{FF2B5EF4-FFF2-40B4-BE49-F238E27FC236}">
                <a16:creationId xmlns:a16="http://schemas.microsoft.com/office/drawing/2014/main" id="{DDFBE5A0-DE6D-4B60-823C-8BF1716BF476}"/>
              </a:ext>
            </a:extLst>
          </p:cNvPr>
          <p:cNvSpPr/>
          <p:nvPr>
            <p:custDataLst>
              <p:tags r:id="rId1"/>
            </p:custDataLst>
          </p:nvPr>
        </p:nvSpPr>
        <p:spPr>
          <a:xfrm>
            <a:off x="0" y="0"/>
            <a:ext cx="12700" cy="12700"/>
          </a:xfrm>
          <a:prstGeom prst="octagon">
            <a:avLst/>
          </a:prstGeom>
          <a:noFill/>
          <a:ln w="12700">
            <a:no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6" name="Picture Placeholder 5"/>
          <p:cNvSpPr>
            <a:spLocks noGrp="1"/>
          </p:cNvSpPr>
          <p:nvPr>
            <p:ph type="pic" sz="quarter" idx="17"/>
          </p:nvPr>
        </p:nvSpPr>
        <p:spPr>
          <a:xfrm>
            <a:off x="1" y="0"/>
            <a:ext cx="12188824" cy="6400800"/>
          </a:xfrm>
          <a:prstGeom prst="rect">
            <a:avLst/>
          </a:prstGeom>
          <a:solidFill>
            <a:srgbClr val="8B8D8E"/>
          </a:solidFill>
        </p:spPr>
        <p:txBody>
          <a:bodyPr tIns="2286000"/>
          <a:lstStyle>
            <a:lvl1pPr marL="0" indent="0" algn="ctr">
              <a:buNone/>
              <a:defRPr>
                <a:solidFill>
                  <a:srgbClr val="FFFFFF"/>
                </a:solidFill>
              </a:defRPr>
            </a:lvl1pPr>
          </a:lstStyle>
          <a:p>
            <a:r>
              <a:rPr lang="en-US"/>
              <a:t>Click icon to add picture</a:t>
            </a:r>
            <a:endParaRPr/>
          </a:p>
        </p:txBody>
      </p:sp>
      <p:sp>
        <p:nvSpPr>
          <p:cNvPr id="5" name="Slide Number Placeholder 4"/>
          <p:cNvSpPr>
            <a:spLocks noGrp="1"/>
          </p:cNvSpPr>
          <p:nvPr>
            <p:ph type="sldNum" sz="quarter" idx="20"/>
          </p:nvPr>
        </p:nvSpPr>
        <p:spPr/>
        <p:txBody>
          <a:bodyPr/>
          <a:lstStyle/>
          <a:p>
            <a:fld id="{D92B6165-2E63-41A3-8905-D7634EBC6D44}" type="slidenum">
              <a:rPr/>
              <a:pPr/>
              <a:t>‹#›</a:t>
            </a:fld>
            <a:endParaRPr/>
          </a:p>
        </p:txBody>
      </p:sp>
      <p:sp>
        <p:nvSpPr>
          <p:cNvPr id="13"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14"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17585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blank" preserve="1">
  <p:cSld name="End Slide">
    <p:bg>
      <p:bgRef idx="1001">
        <a:schemeClr val="bg1"/>
      </p:bgRef>
    </p:bg>
    <p:spTree>
      <p:nvGrpSpPr>
        <p:cNvPr id="1" name=""/>
        <p:cNvGrpSpPr/>
        <p:nvPr/>
      </p:nvGrpSpPr>
      <p:grpSpPr>
        <a:xfrm>
          <a:off x="0" y="0"/>
          <a:ext cx="0" cy="0"/>
          <a:chOff x="0" y="0"/>
          <a:chExt cx="0" cy="0"/>
        </a:xfrm>
      </p:grpSpPr>
      <p:pic>
        <p:nvPicPr>
          <p:cNvPr id="20" name="Picture 19" descr="Background pattern&#10;&#10;Description automatically generated">
            <a:extLst>
              <a:ext uri="{FF2B5EF4-FFF2-40B4-BE49-F238E27FC236}">
                <a16:creationId xmlns:a16="http://schemas.microsoft.com/office/drawing/2014/main" id="{BE7273BA-12B1-4FD7-83C6-354C61D8E32E}"/>
              </a:ext>
            </a:extLst>
          </p:cNvPr>
          <p:cNvPicPr>
            <a:picLocks noChangeAspect="1"/>
          </p:cNvPicPr>
          <p:nvPr>
            <p:custDataLst>
              <p:tags r:id="rId1"/>
            </p:custDataLst>
          </p:nvPr>
        </p:nvPicPr>
        <p:blipFill rotWithShape="1">
          <a:blip r:embed="rId3" cstate="email">
            <a:extLst>
              <a:ext uri="{28A0092B-C50C-407E-A947-70E740481C1C}">
                <a14:useLocalDpi xmlns:a14="http://schemas.microsoft.com/office/drawing/2010/main"/>
              </a:ext>
            </a:extLst>
          </a:blip>
          <a:srcRect t="-1" b="-13"/>
          <a:stretch/>
        </p:blipFill>
        <p:spPr>
          <a:xfrm>
            <a:off x="0" y="893"/>
            <a:ext cx="12188825" cy="6857107"/>
          </a:xfrm>
          <a:prstGeom prst="rect">
            <a:avLst/>
          </a:prstGeom>
        </p:spPr>
      </p:pic>
      <p:sp>
        <p:nvSpPr>
          <p:cNvPr id="41" name="Rectangle 40">
            <a:extLst>
              <a:ext uri="{FF2B5EF4-FFF2-40B4-BE49-F238E27FC236}">
                <a16:creationId xmlns:a16="http://schemas.microsoft.com/office/drawing/2014/main" id="{9A8B9D3E-E278-43A0-A9E2-025CA1E88C25}"/>
              </a:ext>
            </a:extLst>
          </p:cNvPr>
          <p:cNvSpPr/>
          <p:nvPr/>
        </p:nvSpPr>
        <p:spPr>
          <a:xfrm>
            <a:off x="0" y="0"/>
            <a:ext cx="12188825" cy="6858000"/>
          </a:xfrm>
          <a:prstGeom prst="rect">
            <a:avLst/>
          </a:prstGeom>
          <a:gradFill flip="none" rotWithShape="1">
            <a:gsLst>
              <a:gs pos="0">
                <a:schemeClr val="accent1">
                  <a:alpha val="0"/>
                </a:schemeClr>
              </a:gs>
              <a:gs pos="29000">
                <a:schemeClr val="accent1">
                  <a:alpha val="85000"/>
                </a:schemeClr>
              </a:gs>
              <a:gs pos="100000">
                <a:schemeClr val="accent1"/>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3" name="Group 2"/>
          <p:cNvGrpSpPr>
            <a:grpSpLocks noChangeAspect="1"/>
          </p:cNvGrpSpPr>
          <p:nvPr/>
        </p:nvGrpSpPr>
        <p:grpSpPr>
          <a:xfrm>
            <a:off x="3858279" y="2491740"/>
            <a:ext cx="4692916" cy="1874520"/>
            <a:chOff x="1423990" y="2571753"/>
            <a:chExt cx="4316160" cy="1724029"/>
          </a:xfrm>
          <a:solidFill>
            <a:srgbClr val="FFFFFF"/>
          </a:solidFill>
        </p:grpSpPr>
        <p:sp>
          <p:nvSpPr>
            <p:cNvPr id="4" name="Freeform 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 name="Freeform 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7" name="Freeform 6"/>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8" name="Freeform 7"/>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9" name="Freeform 8"/>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0" name="Freeform 9"/>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1" name="Freeform 10"/>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2" name="Freeform 11"/>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3" name="Freeform 12"/>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4" name="Freeform 13"/>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5" name="Freeform 14"/>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6" name="Freeform 15"/>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7" name="Freeform 16"/>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8" name="Freeform 17"/>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9" name="Freeform 18"/>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Tree>
    <p:extLst>
      <p:ext uri="{BB962C8B-B14F-4D97-AF65-F5344CB8AC3E}">
        <p14:creationId xmlns:p14="http://schemas.microsoft.com/office/powerpoint/2010/main" val="9436560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blank" preserve="1">
  <p:cSld name="End Slide - White">
    <p:bg>
      <p:bgRef idx="1001">
        <a:schemeClr val="bg1"/>
      </p:bgRef>
    </p:bg>
    <p:spTree>
      <p:nvGrpSpPr>
        <p:cNvPr id="1" name=""/>
        <p:cNvGrpSpPr/>
        <p:nvPr/>
      </p:nvGrpSpPr>
      <p:grpSpPr>
        <a:xfrm>
          <a:off x="0" y="0"/>
          <a:ext cx="0" cy="0"/>
          <a:chOff x="0" y="0"/>
          <a:chExt cx="0" cy="0"/>
        </a:xfrm>
      </p:grpSpPr>
      <p:pic>
        <p:nvPicPr>
          <p:cNvPr id="6" name="Picture 5" descr="Background pattern&#10;&#10;Description automatically generated">
            <a:extLst>
              <a:ext uri="{FF2B5EF4-FFF2-40B4-BE49-F238E27FC236}">
                <a16:creationId xmlns:a16="http://schemas.microsoft.com/office/drawing/2014/main" id="{92CAD477-3A8F-4B67-8526-18144FFA3EA5}"/>
              </a:ext>
            </a:extLst>
          </p:cNvPr>
          <p:cNvPicPr>
            <a:picLocks noChangeAspect="1"/>
          </p:cNvPicPr>
          <p:nvPr>
            <p:custDataLst>
              <p:tags r:id="rId1"/>
            </p:custDataLst>
          </p:nvPr>
        </p:nvPicPr>
        <p:blipFill>
          <a:blip r:embed="rId3"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21" name="Rectangle 20">
            <a:extLst>
              <a:ext uri="{FF2B5EF4-FFF2-40B4-BE49-F238E27FC236}">
                <a16:creationId xmlns:a16="http://schemas.microsoft.com/office/drawing/2014/main" id="{D7B2D536-C549-47BC-9BEE-00C306D0D3EB}"/>
              </a:ext>
            </a:extLst>
          </p:cNvPr>
          <p:cNvSpPr/>
          <p:nvPr/>
        </p:nvSpPr>
        <p:spPr>
          <a:xfrm>
            <a:off x="0" y="0"/>
            <a:ext cx="12188825" cy="6858000"/>
          </a:xfrm>
          <a:prstGeom prst="rect">
            <a:avLst/>
          </a:prstGeom>
          <a:gradFill flip="none" rotWithShape="1">
            <a:gsLst>
              <a:gs pos="0">
                <a:srgbClr val="FFFFFF">
                  <a:alpha val="0"/>
                </a:srgbClr>
              </a:gs>
              <a:gs pos="29000">
                <a:srgbClr val="FFFFFF">
                  <a:alpha val="85000"/>
                </a:srgbClr>
              </a:gs>
              <a:gs pos="100000">
                <a:srgbClr val="FFFFFF"/>
              </a:gs>
            </a:gsLst>
            <a:lin ang="14400000" scaled="0"/>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3" name="Group 2"/>
          <p:cNvGrpSpPr>
            <a:grpSpLocks noChangeAspect="1"/>
          </p:cNvGrpSpPr>
          <p:nvPr/>
        </p:nvGrpSpPr>
        <p:grpSpPr>
          <a:xfrm>
            <a:off x="3858279" y="2491740"/>
            <a:ext cx="4692916" cy="1874520"/>
            <a:chOff x="1423990" y="2571753"/>
            <a:chExt cx="4316160" cy="1724029"/>
          </a:xfrm>
          <a:solidFill>
            <a:srgbClr val="4599C3"/>
          </a:solidFill>
        </p:grpSpPr>
        <p:sp>
          <p:nvSpPr>
            <p:cNvPr id="4" name="Freeform 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 name="Freeform 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7" name="Freeform 6"/>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8" name="Freeform 7"/>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9" name="Freeform 8"/>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0" name="Freeform 9"/>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1" name="Freeform 10"/>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2" name="Freeform 11"/>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3" name="Freeform 12"/>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4" name="Freeform 13"/>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5" name="Freeform 14"/>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6" name="Freeform 15"/>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7" name="Freeform 16"/>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8" name="Freeform 17"/>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9" name="Freeform 18"/>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Tree>
    <p:extLst>
      <p:ext uri="{BB962C8B-B14F-4D97-AF65-F5344CB8AC3E}">
        <p14:creationId xmlns:p14="http://schemas.microsoft.com/office/powerpoint/2010/main" val="68883755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le Slide – LYB">
    <p:spTree>
      <p:nvGrpSpPr>
        <p:cNvPr id="1" name=""/>
        <p:cNvGrpSpPr/>
        <p:nvPr/>
      </p:nvGrpSpPr>
      <p:grpSpPr>
        <a:xfrm>
          <a:off x="0" y="0"/>
          <a:ext cx="0" cy="0"/>
          <a:chOff x="0" y="0"/>
          <a:chExt cx="0" cy="0"/>
        </a:xfrm>
      </p:grpSpPr>
      <p:pic>
        <p:nvPicPr>
          <p:cNvPr id="9" name="Picture 8" descr="A picture containing person, person, indoor&#10;&#10;Description automatically generated">
            <a:extLst>
              <a:ext uri="{FF2B5EF4-FFF2-40B4-BE49-F238E27FC236}">
                <a16:creationId xmlns:a16="http://schemas.microsoft.com/office/drawing/2014/main" id="{56802649-33BB-C74B-A2E6-85163F6E9AE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6">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6">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4" name="Picture 3" descr="Icon&#10;&#10;Description automatically generated with medium confidence">
            <a:extLst>
              <a:ext uri="{FF2B5EF4-FFF2-40B4-BE49-F238E27FC236}">
                <a16:creationId xmlns:a16="http://schemas.microsoft.com/office/drawing/2014/main" id="{26F561E7-FE00-1A4E-8192-4F9B5628B33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3" y="594360"/>
            <a:ext cx="1846788" cy="731520"/>
          </a:xfrm>
          <a:prstGeom prst="rect">
            <a:avLst/>
          </a:prstGeom>
        </p:spPr>
      </p:pic>
    </p:spTree>
    <p:extLst>
      <p:ext uri="{BB962C8B-B14F-4D97-AF65-F5344CB8AC3E}">
        <p14:creationId xmlns:p14="http://schemas.microsoft.com/office/powerpoint/2010/main" val="2665879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1_Title Slide - Pattern">
    <p:spTree>
      <p:nvGrpSpPr>
        <p:cNvPr id="1" name=""/>
        <p:cNvGrpSpPr/>
        <p:nvPr/>
      </p:nvGrpSpPr>
      <p:grpSpPr>
        <a:xfrm>
          <a:off x="0" y="0"/>
          <a:ext cx="0" cy="0"/>
          <a:chOff x="0" y="0"/>
          <a:chExt cx="0" cy="0"/>
        </a:xfrm>
      </p:grpSpPr>
      <p:pic>
        <p:nvPicPr>
          <p:cNvPr id="30" name="Picture Placeholder 5">
            <a:extLst>
              <a:ext uri="{FF2B5EF4-FFF2-40B4-BE49-F238E27FC236}">
                <a16:creationId xmlns:a16="http://schemas.microsoft.com/office/drawing/2014/main" id="{6BD89BF3-60A7-DB46-A1AA-98D09A770E61}"/>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295400"/>
            <a:ext cx="12188825" cy="5562600"/>
          </a:xfrm>
          <a:prstGeom prst="rect">
            <a:avLst/>
          </a:prstGeom>
        </p:spPr>
      </p:pic>
      <p:sp>
        <p:nvSpPr>
          <p:cNvPr id="53" name="Rectangle 52"/>
          <p:cNvSpPr/>
          <p:nvPr/>
        </p:nvSpPr>
        <p:spPr>
          <a:xfrm>
            <a:off x="379413" y="2197100"/>
            <a:ext cx="8229600" cy="4241800"/>
          </a:xfrm>
          <a:prstGeom prst="rect">
            <a:avLst/>
          </a:prstGeom>
          <a:solidFill>
            <a:schemeClr val="accent1">
              <a:alpha val="9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tx1"/>
              </a:solidFill>
            </a:endParaRPr>
          </a:p>
        </p:txBody>
      </p:sp>
      <p:grpSp>
        <p:nvGrpSpPr>
          <p:cNvPr id="31" name="Group 30"/>
          <p:cNvGrpSpPr>
            <a:grpSpLocks noChangeAspect="1"/>
          </p:cNvGrpSpPr>
          <p:nvPr/>
        </p:nvGrpSpPr>
        <p:grpSpPr>
          <a:xfrm>
            <a:off x="10301288" y="361950"/>
            <a:ext cx="1600196" cy="631934"/>
            <a:chOff x="1423990" y="2571753"/>
            <a:chExt cx="4365624" cy="1724029"/>
          </a:xfrm>
          <a:solidFill>
            <a:schemeClr val="accent1"/>
          </a:solidFill>
        </p:grpSpPr>
        <p:sp>
          <p:nvSpPr>
            <p:cNvPr id="34" name="Freeform 3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5" name="Freeform 3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6" name="Freeform 35"/>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7" name="Freeform 36"/>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8" name="Freeform 37"/>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9" name="Freeform 38"/>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0" name="Freeform 39"/>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1" name="Freeform 40"/>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2" name="Freeform 41"/>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42"/>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43"/>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5" name="Freeform 44"/>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45"/>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48"/>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0" name="Freeform 49"/>
            <p:cNvSpPr>
              <a:spLocks noEditPoints="1"/>
            </p:cNvSpPr>
            <p:nvPr/>
          </p:nvSpPr>
          <p:spPr bwMode="auto">
            <a:xfrm>
              <a:off x="5619752" y="3502024"/>
              <a:ext cx="169862" cy="168274"/>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51" name="Rectangle 50"/>
          <p:cNvSpPr/>
          <p:nvPr/>
        </p:nvSpPr>
        <p:spPr>
          <a:xfrm>
            <a:off x="379413" y="6438900"/>
            <a:ext cx="6172200" cy="109728"/>
          </a:xfrm>
          <a:prstGeom prst="rect">
            <a:avLst/>
          </a:prstGeom>
          <a:solidFill>
            <a:srgbClr val="FF790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54" name="TextBox 53"/>
          <p:cNvSpPr txBox="1"/>
          <p:nvPr/>
        </p:nvSpPr>
        <p:spPr>
          <a:xfrm>
            <a:off x="10263735" y="6551829"/>
            <a:ext cx="1633781" cy="215444"/>
          </a:xfrm>
          <a:prstGeom prst="rect">
            <a:avLst/>
          </a:prstGeom>
          <a:noFill/>
        </p:spPr>
        <p:txBody>
          <a:bodyPr wrap="non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6A737B"/>
                </a:solidFill>
                <a:effectLst/>
                <a:uLnTx/>
                <a:uFillTx/>
                <a:latin typeface="+mn-lt"/>
                <a:ea typeface="+mn-ea"/>
                <a:cs typeface="+mn-cs"/>
              </a:rPr>
              <a:t> Applied Materials Confidential</a:t>
            </a:r>
          </a:p>
        </p:txBody>
      </p:sp>
      <p:sp>
        <p:nvSpPr>
          <p:cNvPr id="26" name="Title 1">
            <a:extLst>
              <a:ext uri="{FF2B5EF4-FFF2-40B4-BE49-F238E27FC236}">
                <a16:creationId xmlns:a16="http://schemas.microsoft.com/office/drawing/2014/main" id="{074251CB-3A2B-4E47-9996-43F150AE3F35}"/>
              </a:ext>
            </a:extLst>
          </p:cNvPr>
          <p:cNvSpPr>
            <a:spLocks noGrp="1"/>
          </p:cNvSpPr>
          <p:nvPr>
            <p:ph type="ctrTitle" hasCustomPrompt="1"/>
          </p:nvPr>
        </p:nvSpPr>
        <p:spPr>
          <a:xfrm>
            <a:off x="800098" y="2476500"/>
            <a:ext cx="7411088" cy="2463435"/>
          </a:xfrm>
        </p:spPr>
        <p:txBody>
          <a:bodyPr lIns="91440" tIns="91440" rIns="91440" bIns="91440" anchor="b"/>
          <a:lstStyle>
            <a:lvl1pPr>
              <a:defRPr sz="4000" b="0">
                <a:solidFill>
                  <a:schemeClr val="bg1"/>
                </a:solidFill>
              </a:defRPr>
            </a:lvl1pPr>
          </a:lstStyle>
          <a:p>
            <a:r>
              <a:t>Presentation Title</a:t>
            </a:r>
          </a:p>
        </p:txBody>
      </p:sp>
      <p:sp>
        <p:nvSpPr>
          <p:cNvPr id="28" name="Text Placeholder 18">
            <a:extLst>
              <a:ext uri="{FF2B5EF4-FFF2-40B4-BE49-F238E27FC236}">
                <a16:creationId xmlns:a16="http://schemas.microsoft.com/office/drawing/2014/main" id="{688B1B48-0ACF-9247-9793-1439C73DB7A4}"/>
              </a:ext>
            </a:extLst>
          </p:cNvPr>
          <p:cNvSpPr>
            <a:spLocks noGrp="1"/>
          </p:cNvSpPr>
          <p:nvPr>
            <p:ph type="body" sz="quarter" idx="17" hasCustomPrompt="1"/>
          </p:nvPr>
        </p:nvSpPr>
        <p:spPr>
          <a:xfrm>
            <a:off x="800099" y="5072063"/>
            <a:ext cx="7411088" cy="1111964"/>
          </a:xfrm>
          <a:solidFill>
            <a:schemeClr val="tx1">
              <a:lumMod val="50000"/>
              <a:alpha val="20000"/>
            </a:schemeClr>
          </a:solidFill>
        </p:spPr>
        <p:txBody>
          <a:bodyPr lIns="91440" tIns="91440" rIns="91440" bIns="91440"/>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spTree>
    <p:extLst>
      <p:ext uri="{BB962C8B-B14F-4D97-AF65-F5344CB8AC3E}">
        <p14:creationId xmlns:p14="http://schemas.microsoft.com/office/powerpoint/2010/main" val="1808665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le Slide - Pattern">
    <p:spTree>
      <p:nvGrpSpPr>
        <p:cNvPr id="1" name=""/>
        <p:cNvGrpSpPr/>
        <p:nvPr/>
      </p:nvGrpSpPr>
      <p:grpSpPr>
        <a:xfrm>
          <a:off x="0" y="0"/>
          <a:ext cx="0" cy="0"/>
          <a:chOff x="0" y="0"/>
          <a:chExt cx="0" cy="0"/>
        </a:xfrm>
      </p:grpSpPr>
      <p:sp>
        <p:nvSpPr>
          <p:cNvPr id="25" name="Rectangle 24"/>
          <p:cNvSpPr/>
          <p:nvPr/>
        </p:nvSpPr>
        <p:spPr>
          <a:xfrm>
            <a:off x="0" y="1295400"/>
            <a:ext cx="12188952" cy="5143500"/>
          </a:xfrm>
          <a:prstGeom prst="rect">
            <a:avLst/>
          </a:prstGeom>
          <a:solidFill>
            <a:schemeClr val="accent1">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pic>
        <p:nvPicPr>
          <p:cNvPr id="27" name="Picture 26"/>
          <p:cNvPicPr>
            <a:picLocks noChangeAspect="1"/>
          </p:cNvPicPr>
          <p:nvPr userDrawn="1"/>
        </p:nvPicPr>
        <p:blipFill rotWithShape="1">
          <a:blip r:embed="rId2" cstate="email">
            <a:extLst>
              <a:ext uri="{28A0092B-C50C-407E-A947-70E740481C1C}">
                <a14:useLocalDpi xmlns:a14="http://schemas.microsoft.com/office/drawing/2010/main"/>
              </a:ext>
            </a:extLst>
          </a:blip>
          <a:srcRect l="-3" t="10332" r="-12" b="9760"/>
          <a:stretch/>
        </p:blipFill>
        <p:spPr>
          <a:xfrm>
            <a:off x="0" y="1295400"/>
            <a:ext cx="12188825" cy="5144444"/>
          </a:xfrm>
          <a:prstGeom prst="rect">
            <a:avLst/>
          </a:prstGeom>
        </p:spPr>
      </p:pic>
      <p:sp>
        <p:nvSpPr>
          <p:cNvPr id="53" name="Rectangle 52"/>
          <p:cNvSpPr/>
          <p:nvPr/>
        </p:nvSpPr>
        <p:spPr>
          <a:xfrm>
            <a:off x="379413" y="2197100"/>
            <a:ext cx="8229600" cy="4241800"/>
          </a:xfrm>
          <a:prstGeom prst="rect">
            <a:avLst/>
          </a:prstGeom>
          <a:solidFill>
            <a:schemeClr val="accent1">
              <a:alpha val="9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tx1"/>
              </a:solidFill>
            </a:endParaRPr>
          </a:p>
        </p:txBody>
      </p:sp>
      <p:grpSp>
        <p:nvGrpSpPr>
          <p:cNvPr id="31" name="Group 30"/>
          <p:cNvGrpSpPr>
            <a:grpSpLocks noChangeAspect="1"/>
          </p:cNvGrpSpPr>
          <p:nvPr/>
        </p:nvGrpSpPr>
        <p:grpSpPr>
          <a:xfrm>
            <a:off x="10301288" y="361950"/>
            <a:ext cx="1600196" cy="631934"/>
            <a:chOff x="1423990" y="2571753"/>
            <a:chExt cx="4365624" cy="1724029"/>
          </a:xfrm>
          <a:solidFill>
            <a:schemeClr val="accent1"/>
          </a:solidFill>
        </p:grpSpPr>
        <p:sp>
          <p:nvSpPr>
            <p:cNvPr id="34" name="Freeform 3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5" name="Freeform 3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6" name="Freeform 35"/>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7" name="Freeform 36"/>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8" name="Freeform 37"/>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9" name="Freeform 38"/>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0" name="Freeform 39"/>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1" name="Freeform 40"/>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2" name="Freeform 41"/>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42"/>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43"/>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5" name="Freeform 44"/>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45"/>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48"/>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0" name="Freeform 49"/>
            <p:cNvSpPr>
              <a:spLocks noEditPoints="1"/>
            </p:cNvSpPr>
            <p:nvPr/>
          </p:nvSpPr>
          <p:spPr bwMode="auto">
            <a:xfrm>
              <a:off x="5619752" y="3502024"/>
              <a:ext cx="169862" cy="168274"/>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51" name="Rectangle 50"/>
          <p:cNvSpPr/>
          <p:nvPr/>
        </p:nvSpPr>
        <p:spPr>
          <a:xfrm>
            <a:off x="379413" y="6438900"/>
            <a:ext cx="6172200" cy="109728"/>
          </a:xfrm>
          <a:prstGeom prst="rect">
            <a:avLst/>
          </a:prstGeom>
          <a:solidFill>
            <a:srgbClr val="FF790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54" name="TextBox 53"/>
          <p:cNvSpPr txBox="1"/>
          <p:nvPr/>
        </p:nvSpPr>
        <p:spPr>
          <a:xfrm>
            <a:off x="10263735" y="6551829"/>
            <a:ext cx="1633781" cy="215444"/>
          </a:xfrm>
          <a:prstGeom prst="rect">
            <a:avLst/>
          </a:prstGeom>
          <a:noFill/>
        </p:spPr>
        <p:txBody>
          <a:bodyPr wrap="non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6A737B"/>
                </a:solidFill>
                <a:effectLst/>
                <a:uLnTx/>
                <a:uFillTx/>
                <a:latin typeface="+mn-lt"/>
                <a:ea typeface="+mn-ea"/>
                <a:cs typeface="+mn-cs"/>
              </a:rPr>
              <a:t> Applied Materials Confidential</a:t>
            </a:r>
          </a:p>
        </p:txBody>
      </p:sp>
      <p:sp>
        <p:nvSpPr>
          <p:cNvPr id="26" name="Title 1">
            <a:extLst>
              <a:ext uri="{FF2B5EF4-FFF2-40B4-BE49-F238E27FC236}">
                <a16:creationId xmlns:a16="http://schemas.microsoft.com/office/drawing/2014/main" id="{074251CB-3A2B-4E47-9996-43F150AE3F35}"/>
              </a:ext>
            </a:extLst>
          </p:cNvPr>
          <p:cNvSpPr>
            <a:spLocks noGrp="1"/>
          </p:cNvSpPr>
          <p:nvPr>
            <p:ph type="ctrTitle" hasCustomPrompt="1"/>
          </p:nvPr>
        </p:nvSpPr>
        <p:spPr>
          <a:xfrm>
            <a:off x="800098" y="2476500"/>
            <a:ext cx="7411088" cy="2463435"/>
          </a:xfrm>
        </p:spPr>
        <p:txBody>
          <a:bodyPr lIns="91440" tIns="91440" rIns="91440" bIns="91440" anchor="b"/>
          <a:lstStyle>
            <a:lvl1pPr>
              <a:defRPr sz="4000" b="0">
                <a:solidFill>
                  <a:schemeClr val="bg1"/>
                </a:solidFill>
              </a:defRPr>
            </a:lvl1pPr>
          </a:lstStyle>
          <a:p>
            <a:r>
              <a:t>Presentation Title</a:t>
            </a:r>
          </a:p>
        </p:txBody>
      </p:sp>
      <p:sp>
        <p:nvSpPr>
          <p:cNvPr id="28" name="Text Placeholder 18">
            <a:extLst>
              <a:ext uri="{FF2B5EF4-FFF2-40B4-BE49-F238E27FC236}">
                <a16:creationId xmlns:a16="http://schemas.microsoft.com/office/drawing/2014/main" id="{688B1B48-0ACF-9247-9793-1439C73DB7A4}"/>
              </a:ext>
            </a:extLst>
          </p:cNvPr>
          <p:cNvSpPr>
            <a:spLocks noGrp="1"/>
          </p:cNvSpPr>
          <p:nvPr>
            <p:ph type="body" sz="quarter" idx="17" hasCustomPrompt="1"/>
          </p:nvPr>
        </p:nvSpPr>
        <p:spPr>
          <a:xfrm>
            <a:off x="800099" y="5072063"/>
            <a:ext cx="7411088" cy="1111964"/>
          </a:xfrm>
          <a:solidFill>
            <a:schemeClr val="tx1">
              <a:lumMod val="50000"/>
              <a:alpha val="20000"/>
            </a:schemeClr>
          </a:solidFill>
        </p:spPr>
        <p:txBody>
          <a:bodyPr lIns="91440" tIns="91440" rIns="91440" bIns="91440"/>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spTree>
    <p:extLst>
      <p:ext uri="{BB962C8B-B14F-4D97-AF65-F5344CB8AC3E}">
        <p14:creationId xmlns:p14="http://schemas.microsoft.com/office/powerpoint/2010/main" val="1775930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4_Title Slide - Photo">
    <p:spTree>
      <p:nvGrpSpPr>
        <p:cNvPr id="1" name=""/>
        <p:cNvGrpSpPr/>
        <p:nvPr/>
      </p:nvGrpSpPr>
      <p:grpSpPr>
        <a:xfrm>
          <a:off x="0" y="0"/>
          <a:ext cx="0" cy="0"/>
          <a:chOff x="0" y="0"/>
          <a:chExt cx="0" cy="0"/>
        </a:xfrm>
      </p:grpSpPr>
      <p:pic>
        <p:nvPicPr>
          <p:cNvPr id="4" name="Picture 3" descr="A picture containing text, person, computer, indoor&#10;&#10;Description automatically generated">
            <a:extLst>
              <a:ext uri="{FF2B5EF4-FFF2-40B4-BE49-F238E27FC236}">
                <a16:creationId xmlns:a16="http://schemas.microsoft.com/office/drawing/2014/main" id="{4F4A81B7-4F74-F545-9F4E-11085200695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295399"/>
            <a:ext cx="12188825" cy="5562601"/>
          </a:xfrm>
          <a:prstGeom prst="rect">
            <a:avLst/>
          </a:prstGeom>
        </p:spPr>
      </p:pic>
      <p:sp>
        <p:nvSpPr>
          <p:cNvPr id="56" name="Rectangle 55"/>
          <p:cNvSpPr/>
          <p:nvPr/>
        </p:nvSpPr>
        <p:spPr>
          <a:xfrm>
            <a:off x="379413" y="2197100"/>
            <a:ext cx="8229600" cy="4240276"/>
          </a:xfrm>
          <a:prstGeom prst="rect">
            <a:avLst/>
          </a:prstGeom>
          <a:solidFill>
            <a:schemeClr val="accent4">
              <a:alpha val="9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5" name="Group 24"/>
          <p:cNvGrpSpPr>
            <a:grpSpLocks noChangeAspect="1"/>
          </p:cNvGrpSpPr>
          <p:nvPr/>
        </p:nvGrpSpPr>
        <p:grpSpPr>
          <a:xfrm>
            <a:off x="10301288" y="361950"/>
            <a:ext cx="1600200" cy="631934"/>
            <a:chOff x="1423988" y="2571750"/>
            <a:chExt cx="4365626" cy="1724025"/>
          </a:xfrm>
          <a:solidFill>
            <a:schemeClr val="accent1"/>
          </a:solidFill>
        </p:grpSpPr>
        <p:sp>
          <p:nvSpPr>
            <p:cNvPr id="26" name="Freeform 25"/>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7" name="Freeform 26"/>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8" name="Freeform 27"/>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9" name="Freeform 28"/>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0" name="Freeform 29"/>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1" name="Freeform 30"/>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2" name="Freeform 31"/>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3" name="Freeform 32"/>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4" name="Freeform 33"/>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5" name="Freeform 34"/>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6" name="Freeform 35"/>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5" name="Freeform 44"/>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0" name="Freeform 49"/>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1" name="Freeform 50"/>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2" name="Freeform 51"/>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57" name="TextBox 56"/>
          <p:cNvSpPr txBox="1"/>
          <p:nvPr/>
        </p:nvSpPr>
        <p:spPr>
          <a:xfrm>
            <a:off x="10263735" y="6551829"/>
            <a:ext cx="1633781" cy="215444"/>
          </a:xfrm>
          <a:prstGeom prst="rect">
            <a:avLst/>
          </a:prstGeom>
          <a:noFill/>
        </p:spPr>
        <p:txBody>
          <a:bodyPr wrap="non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bg1"/>
                </a:solidFill>
                <a:effectLst/>
                <a:uLnTx/>
                <a:uFillTx/>
                <a:latin typeface="+mn-lt"/>
                <a:ea typeface="+mn-ea"/>
                <a:cs typeface="+mn-cs"/>
              </a:rPr>
              <a:t> Applied Materials Confidential</a:t>
            </a:r>
          </a:p>
        </p:txBody>
      </p:sp>
      <p:sp>
        <p:nvSpPr>
          <p:cNvPr id="37" name="Rectangle 36"/>
          <p:cNvSpPr/>
          <p:nvPr userDrawn="1"/>
        </p:nvSpPr>
        <p:spPr>
          <a:xfrm>
            <a:off x="379413" y="6437376"/>
            <a:ext cx="6172200" cy="109728"/>
          </a:xfrm>
          <a:prstGeom prst="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8" name="Title 1">
            <a:extLst>
              <a:ext uri="{FF2B5EF4-FFF2-40B4-BE49-F238E27FC236}">
                <a16:creationId xmlns:a16="http://schemas.microsoft.com/office/drawing/2014/main" id="{0443DE53-57A2-6541-AE5E-D4F25FEF548E}"/>
              </a:ext>
            </a:extLst>
          </p:cNvPr>
          <p:cNvSpPr>
            <a:spLocks noGrp="1"/>
          </p:cNvSpPr>
          <p:nvPr>
            <p:ph type="ctrTitle" hasCustomPrompt="1"/>
          </p:nvPr>
        </p:nvSpPr>
        <p:spPr>
          <a:xfrm>
            <a:off x="800098" y="2476500"/>
            <a:ext cx="7411088" cy="2463435"/>
          </a:xfrm>
        </p:spPr>
        <p:txBody>
          <a:bodyPr lIns="91440" tIns="91440" rIns="91440" bIns="91440" anchor="b"/>
          <a:lstStyle>
            <a:lvl1pPr>
              <a:defRPr sz="4000" b="0">
                <a:solidFill>
                  <a:schemeClr val="bg1"/>
                </a:solidFill>
              </a:defRPr>
            </a:lvl1pPr>
          </a:lstStyle>
          <a:p>
            <a:r>
              <a:t>Presentation Title</a:t>
            </a:r>
          </a:p>
        </p:txBody>
      </p:sp>
      <p:sp>
        <p:nvSpPr>
          <p:cNvPr id="39" name="Text Placeholder 18">
            <a:extLst>
              <a:ext uri="{FF2B5EF4-FFF2-40B4-BE49-F238E27FC236}">
                <a16:creationId xmlns:a16="http://schemas.microsoft.com/office/drawing/2014/main" id="{032736AE-008F-B345-8CE8-97A96991F320}"/>
              </a:ext>
            </a:extLst>
          </p:cNvPr>
          <p:cNvSpPr>
            <a:spLocks noGrp="1"/>
          </p:cNvSpPr>
          <p:nvPr>
            <p:ph type="body" sz="quarter" idx="17" hasCustomPrompt="1"/>
          </p:nvPr>
        </p:nvSpPr>
        <p:spPr>
          <a:xfrm>
            <a:off x="800099" y="5072063"/>
            <a:ext cx="7411088" cy="1111964"/>
          </a:xfrm>
          <a:solidFill>
            <a:schemeClr val="tx1">
              <a:lumMod val="50000"/>
              <a:alpha val="20000"/>
            </a:schemeClr>
          </a:solidFill>
        </p:spPr>
        <p:txBody>
          <a:bodyPr lIns="91440" tIns="91440" rIns="91440" bIns="91440"/>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40" name="Picture 39">
            <a:extLst>
              <a:ext uri="{FF2B5EF4-FFF2-40B4-BE49-F238E27FC236}">
                <a16:creationId xmlns:a16="http://schemas.microsoft.com/office/drawing/2014/main" id="{3F92FECA-EAEE-4345-9D94-5AAA439D47A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0097" y="2494725"/>
            <a:ext cx="1390650" cy="457200"/>
          </a:xfrm>
          <a:prstGeom prst="rect">
            <a:avLst/>
          </a:prstGeom>
        </p:spPr>
      </p:pic>
    </p:spTree>
    <p:extLst>
      <p:ext uri="{BB962C8B-B14F-4D97-AF65-F5344CB8AC3E}">
        <p14:creationId xmlns:p14="http://schemas.microsoft.com/office/powerpoint/2010/main" val="3208740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14_Title Slide - Photo">
    <p:spTree>
      <p:nvGrpSpPr>
        <p:cNvPr id="1" name=""/>
        <p:cNvGrpSpPr/>
        <p:nvPr/>
      </p:nvGrpSpPr>
      <p:grpSpPr>
        <a:xfrm>
          <a:off x="0" y="0"/>
          <a:ext cx="0" cy="0"/>
          <a:chOff x="0" y="0"/>
          <a:chExt cx="0" cy="0"/>
        </a:xfrm>
      </p:grpSpPr>
      <p:pic>
        <p:nvPicPr>
          <p:cNvPr id="40" name="Picture Placeholder 5">
            <a:extLst>
              <a:ext uri="{FF2B5EF4-FFF2-40B4-BE49-F238E27FC236}">
                <a16:creationId xmlns:a16="http://schemas.microsoft.com/office/drawing/2014/main" id="{964F95E4-6C6E-4245-91AC-9718616934E9}"/>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295400"/>
            <a:ext cx="12188825" cy="5562600"/>
          </a:xfrm>
          <a:prstGeom prst="rect">
            <a:avLst/>
          </a:prstGeom>
        </p:spPr>
      </p:pic>
      <p:sp>
        <p:nvSpPr>
          <p:cNvPr id="56" name="Rectangle 55"/>
          <p:cNvSpPr/>
          <p:nvPr/>
        </p:nvSpPr>
        <p:spPr>
          <a:xfrm>
            <a:off x="379413" y="2197100"/>
            <a:ext cx="8229600" cy="4240276"/>
          </a:xfrm>
          <a:prstGeom prst="rect">
            <a:avLst/>
          </a:prstGeom>
          <a:solidFill>
            <a:schemeClr val="accent4">
              <a:alpha val="9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5" name="Group 24"/>
          <p:cNvGrpSpPr>
            <a:grpSpLocks noChangeAspect="1"/>
          </p:cNvGrpSpPr>
          <p:nvPr/>
        </p:nvGrpSpPr>
        <p:grpSpPr>
          <a:xfrm>
            <a:off x="10301288" y="361950"/>
            <a:ext cx="1600200" cy="631934"/>
            <a:chOff x="1423988" y="2571750"/>
            <a:chExt cx="4365626" cy="1724025"/>
          </a:xfrm>
          <a:solidFill>
            <a:schemeClr val="accent1"/>
          </a:solidFill>
        </p:grpSpPr>
        <p:sp>
          <p:nvSpPr>
            <p:cNvPr id="26" name="Freeform 25"/>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7" name="Freeform 26"/>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8" name="Freeform 27"/>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9" name="Freeform 28"/>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0" name="Freeform 29"/>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1" name="Freeform 30"/>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2" name="Freeform 31"/>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3" name="Freeform 32"/>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4" name="Freeform 33"/>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5" name="Freeform 34"/>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6" name="Freeform 35"/>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5" name="Freeform 44"/>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0" name="Freeform 49"/>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1" name="Freeform 50"/>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2" name="Freeform 51"/>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57" name="TextBox 56"/>
          <p:cNvSpPr txBox="1"/>
          <p:nvPr/>
        </p:nvSpPr>
        <p:spPr>
          <a:xfrm>
            <a:off x="10263735" y="6551829"/>
            <a:ext cx="1633781" cy="215444"/>
          </a:xfrm>
          <a:prstGeom prst="rect">
            <a:avLst/>
          </a:prstGeom>
          <a:noFill/>
        </p:spPr>
        <p:txBody>
          <a:bodyPr wrap="non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6A737B"/>
                </a:solidFill>
                <a:effectLst/>
                <a:uLnTx/>
                <a:uFillTx/>
                <a:latin typeface="+mn-lt"/>
                <a:ea typeface="+mn-ea"/>
                <a:cs typeface="+mn-cs"/>
              </a:rPr>
              <a:t> Applied Materials Confidential</a:t>
            </a:r>
          </a:p>
        </p:txBody>
      </p:sp>
      <p:sp>
        <p:nvSpPr>
          <p:cNvPr id="37" name="Rectangle 36"/>
          <p:cNvSpPr/>
          <p:nvPr userDrawn="1"/>
        </p:nvSpPr>
        <p:spPr>
          <a:xfrm>
            <a:off x="379413" y="6437376"/>
            <a:ext cx="6172200" cy="109728"/>
          </a:xfrm>
          <a:prstGeom prst="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8" name="Title 1">
            <a:extLst>
              <a:ext uri="{FF2B5EF4-FFF2-40B4-BE49-F238E27FC236}">
                <a16:creationId xmlns:a16="http://schemas.microsoft.com/office/drawing/2014/main" id="{0443DE53-57A2-6541-AE5E-D4F25FEF548E}"/>
              </a:ext>
            </a:extLst>
          </p:cNvPr>
          <p:cNvSpPr>
            <a:spLocks noGrp="1"/>
          </p:cNvSpPr>
          <p:nvPr>
            <p:ph type="ctrTitle" hasCustomPrompt="1"/>
          </p:nvPr>
        </p:nvSpPr>
        <p:spPr>
          <a:xfrm>
            <a:off x="800098" y="2476500"/>
            <a:ext cx="7411088" cy="2463435"/>
          </a:xfrm>
        </p:spPr>
        <p:txBody>
          <a:bodyPr lIns="91440" tIns="91440" rIns="91440" bIns="91440" anchor="b"/>
          <a:lstStyle>
            <a:lvl1pPr>
              <a:defRPr sz="4000" b="0">
                <a:solidFill>
                  <a:schemeClr val="bg1"/>
                </a:solidFill>
              </a:defRPr>
            </a:lvl1pPr>
          </a:lstStyle>
          <a:p>
            <a:r>
              <a:t>Presentation Title</a:t>
            </a:r>
          </a:p>
        </p:txBody>
      </p:sp>
      <p:sp>
        <p:nvSpPr>
          <p:cNvPr id="39" name="Text Placeholder 18">
            <a:extLst>
              <a:ext uri="{FF2B5EF4-FFF2-40B4-BE49-F238E27FC236}">
                <a16:creationId xmlns:a16="http://schemas.microsoft.com/office/drawing/2014/main" id="{032736AE-008F-B345-8CE8-97A96991F320}"/>
              </a:ext>
            </a:extLst>
          </p:cNvPr>
          <p:cNvSpPr>
            <a:spLocks noGrp="1"/>
          </p:cNvSpPr>
          <p:nvPr>
            <p:ph type="body" sz="quarter" idx="17" hasCustomPrompt="1"/>
          </p:nvPr>
        </p:nvSpPr>
        <p:spPr>
          <a:xfrm>
            <a:off x="800099" y="5072063"/>
            <a:ext cx="7411088" cy="1111964"/>
          </a:xfrm>
          <a:solidFill>
            <a:schemeClr val="tx1">
              <a:lumMod val="50000"/>
              <a:alpha val="20000"/>
            </a:schemeClr>
          </a:solidFill>
        </p:spPr>
        <p:txBody>
          <a:bodyPr lIns="91440" tIns="91440" rIns="91440" bIns="91440"/>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42" name="Picture 41">
            <a:extLst>
              <a:ext uri="{FF2B5EF4-FFF2-40B4-BE49-F238E27FC236}">
                <a16:creationId xmlns:a16="http://schemas.microsoft.com/office/drawing/2014/main" id="{C8316C87-C7EF-3543-A550-A0DB7A29D1B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0097" y="2494725"/>
            <a:ext cx="1390650" cy="457200"/>
          </a:xfrm>
          <a:prstGeom prst="rect">
            <a:avLst/>
          </a:prstGeom>
        </p:spPr>
      </p:pic>
    </p:spTree>
    <p:extLst>
      <p:ext uri="{BB962C8B-B14F-4D97-AF65-F5344CB8AC3E}">
        <p14:creationId xmlns:p14="http://schemas.microsoft.com/office/powerpoint/2010/main" val="1552359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3_Title Slide - Photo">
    <p:spTree>
      <p:nvGrpSpPr>
        <p:cNvPr id="1" name=""/>
        <p:cNvGrpSpPr/>
        <p:nvPr/>
      </p:nvGrpSpPr>
      <p:grpSpPr>
        <a:xfrm>
          <a:off x="0" y="0"/>
          <a:ext cx="0" cy="0"/>
          <a:chOff x="0" y="0"/>
          <a:chExt cx="0" cy="0"/>
        </a:xfrm>
      </p:grpSpPr>
      <p:pic>
        <p:nvPicPr>
          <p:cNvPr id="3" name="Picture 2" descr="A picture containing text, indoor, wall, person&#10;&#10;Description automatically generated">
            <a:extLst>
              <a:ext uri="{FF2B5EF4-FFF2-40B4-BE49-F238E27FC236}">
                <a16:creationId xmlns:a16="http://schemas.microsoft.com/office/drawing/2014/main" id="{42CFDC1A-04D9-6940-9D6F-4E91A4A8D66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322748"/>
            <a:ext cx="12188825" cy="5562601"/>
          </a:xfrm>
          <a:prstGeom prst="rect">
            <a:avLst/>
          </a:prstGeom>
        </p:spPr>
      </p:pic>
      <p:sp>
        <p:nvSpPr>
          <p:cNvPr id="56" name="Rectangle 55"/>
          <p:cNvSpPr/>
          <p:nvPr/>
        </p:nvSpPr>
        <p:spPr>
          <a:xfrm>
            <a:off x="379413" y="2197100"/>
            <a:ext cx="8229600" cy="4240276"/>
          </a:xfrm>
          <a:prstGeom prst="rect">
            <a:avLst/>
          </a:prstGeom>
          <a:solidFill>
            <a:schemeClr val="accent2">
              <a:alpha val="9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5" name="Group 24"/>
          <p:cNvGrpSpPr>
            <a:grpSpLocks noChangeAspect="1"/>
          </p:cNvGrpSpPr>
          <p:nvPr/>
        </p:nvGrpSpPr>
        <p:grpSpPr>
          <a:xfrm>
            <a:off x="10301288" y="361950"/>
            <a:ext cx="1600200" cy="631934"/>
            <a:chOff x="1423988" y="2571750"/>
            <a:chExt cx="4365626" cy="1724025"/>
          </a:xfrm>
          <a:solidFill>
            <a:schemeClr val="accent1"/>
          </a:solidFill>
        </p:grpSpPr>
        <p:sp>
          <p:nvSpPr>
            <p:cNvPr id="26" name="Freeform 25"/>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7" name="Freeform 26"/>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8" name="Freeform 27"/>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9" name="Freeform 28"/>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0" name="Freeform 29"/>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1" name="Freeform 30"/>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2" name="Freeform 31"/>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3" name="Freeform 32"/>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4" name="Freeform 33"/>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5" name="Freeform 34"/>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6" name="Freeform 35"/>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5" name="Freeform 44"/>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0" name="Freeform 49"/>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1" name="Freeform 50"/>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2" name="Freeform 51"/>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57" name="TextBox 56"/>
          <p:cNvSpPr txBox="1"/>
          <p:nvPr/>
        </p:nvSpPr>
        <p:spPr>
          <a:xfrm>
            <a:off x="10263735" y="6551829"/>
            <a:ext cx="1633781" cy="215444"/>
          </a:xfrm>
          <a:prstGeom prst="rect">
            <a:avLst/>
          </a:prstGeom>
          <a:noFill/>
        </p:spPr>
        <p:txBody>
          <a:bodyPr wrap="non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bg1"/>
                </a:solidFill>
                <a:effectLst/>
                <a:uLnTx/>
                <a:uFillTx/>
                <a:latin typeface="+mn-lt"/>
                <a:ea typeface="+mn-ea"/>
                <a:cs typeface="+mn-cs"/>
              </a:rPr>
              <a:t> Applied Materials Confidential</a:t>
            </a:r>
          </a:p>
        </p:txBody>
      </p:sp>
      <p:sp>
        <p:nvSpPr>
          <p:cNvPr id="37" name="Rectangle 36"/>
          <p:cNvSpPr/>
          <p:nvPr userDrawn="1"/>
        </p:nvSpPr>
        <p:spPr>
          <a:xfrm>
            <a:off x="379413" y="6437376"/>
            <a:ext cx="6172200" cy="109728"/>
          </a:xfrm>
          <a:prstGeom prst="rect">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pic>
        <p:nvPicPr>
          <p:cNvPr id="42" name="Picture 41">
            <a:extLst>
              <a:ext uri="{FF2B5EF4-FFF2-40B4-BE49-F238E27FC236}">
                <a16:creationId xmlns:a16="http://schemas.microsoft.com/office/drawing/2014/main" id="{88E94FE9-6F12-1848-9793-B0318B0731F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0098" y="2494725"/>
            <a:ext cx="1543050" cy="457200"/>
          </a:xfrm>
          <a:prstGeom prst="rect">
            <a:avLst/>
          </a:prstGeom>
        </p:spPr>
      </p:pic>
      <p:sp>
        <p:nvSpPr>
          <p:cNvPr id="38" name="Title 1">
            <a:extLst>
              <a:ext uri="{FF2B5EF4-FFF2-40B4-BE49-F238E27FC236}">
                <a16:creationId xmlns:a16="http://schemas.microsoft.com/office/drawing/2014/main" id="{D270930B-7D3B-434F-AEAF-869B7B9EB286}"/>
              </a:ext>
            </a:extLst>
          </p:cNvPr>
          <p:cNvSpPr>
            <a:spLocks noGrp="1"/>
          </p:cNvSpPr>
          <p:nvPr>
            <p:ph type="ctrTitle" hasCustomPrompt="1"/>
          </p:nvPr>
        </p:nvSpPr>
        <p:spPr>
          <a:xfrm>
            <a:off x="800098" y="2476500"/>
            <a:ext cx="7411088" cy="2463435"/>
          </a:xfrm>
        </p:spPr>
        <p:txBody>
          <a:bodyPr lIns="91440" tIns="91440" rIns="91440" bIns="91440" anchor="b"/>
          <a:lstStyle>
            <a:lvl1pPr>
              <a:defRPr sz="4000" b="0">
                <a:solidFill>
                  <a:schemeClr val="bg1"/>
                </a:solidFill>
              </a:defRPr>
            </a:lvl1pPr>
          </a:lstStyle>
          <a:p>
            <a:r>
              <a:t>Presentation Title</a:t>
            </a:r>
          </a:p>
        </p:txBody>
      </p:sp>
      <p:sp>
        <p:nvSpPr>
          <p:cNvPr id="39" name="Text Placeholder 18">
            <a:extLst>
              <a:ext uri="{FF2B5EF4-FFF2-40B4-BE49-F238E27FC236}">
                <a16:creationId xmlns:a16="http://schemas.microsoft.com/office/drawing/2014/main" id="{2332CB60-74D2-9E49-AA76-88D27C8425C9}"/>
              </a:ext>
            </a:extLst>
          </p:cNvPr>
          <p:cNvSpPr>
            <a:spLocks noGrp="1"/>
          </p:cNvSpPr>
          <p:nvPr>
            <p:ph type="body" sz="quarter" idx="17" hasCustomPrompt="1"/>
          </p:nvPr>
        </p:nvSpPr>
        <p:spPr>
          <a:xfrm>
            <a:off x="800099" y="5072063"/>
            <a:ext cx="7411088" cy="1111964"/>
          </a:xfrm>
          <a:solidFill>
            <a:schemeClr val="tx1">
              <a:lumMod val="50000"/>
              <a:alpha val="20000"/>
            </a:schemeClr>
          </a:solidFill>
        </p:spPr>
        <p:txBody>
          <a:bodyPr lIns="91440" tIns="91440" rIns="91440" bIns="91440"/>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spTree>
    <p:extLst>
      <p:ext uri="{BB962C8B-B14F-4D97-AF65-F5344CB8AC3E}">
        <p14:creationId xmlns:p14="http://schemas.microsoft.com/office/powerpoint/2010/main" val="682443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9_Title Slide - Photo">
    <p:spTree>
      <p:nvGrpSpPr>
        <p:cNvPr id="1" name=""/>
        <p:cNvGrpSpPr/>
        <p:nvPr/>
      </p:nvGrpSpPr>
      <p:grpSpPr>
        <a:xfrm>
          <a:off x="0" y="0"/>
          <a:ext cx="0" cy="0"/>
          <a:chOff x="0" y="0"/>
          <a:chExt cx="0" cy="0"/>
        </a:xfrm>
      </p:grpSpPr>
      <p:pic>
        <p:nvPicPr>
          <p:cNvPr id="40" name="Picture Placeholder 5">
            <a:extLst>
              <a:ext uri="{FF2B5EF4-FFF2-40B4-BE49-F238E27FC236}">
                <a16:creationId xmlns:a16="http://schemas.microsoft.com/office/drawing/2014/main" id="{0535F49A-6D32-AE49-ABC6-E066113EC30F}"/>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295400"/>
            <a:ext cx="12188825" cy="5562600"/>
          </a:xfrm>
          <a:prstGeom prst="rect">
            <a:avLst/>
          </a:prstGeom>
        </p:spPr>
      </p:pic>
      <p:sp>
        <p:nvSpPr>
          <p:cNvPr id="56" name="Rectangle 55"/>
          <p:cNvSpPr/>
          <p:nvPr/>
        </p:nvSpPr>
        <p:spPr>
          <a:xfrm>
            <a:off x="379413" y="2197100"/>
            <a:ext cx="8229600" cy="4240276"/>
          </a:xfrm>
          <a:prstGeom prst="rect">
            <a:avLst/>
          </a:prstGeom>
          <a:solidFill>
            <a:schemeClr val="accent2">
              <a:alpha val="9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5" name="Group 24"/>
          <p:cNvGrpSpPr>
            <a:grpSpLocks noChangeAspect="1"/>
          </p:cNvGrpSpPr>
          <p:nvPr/>
        </p:nvGrpSpPr>
        <p:grpSpPr>
          <a:xfrm>
            <a:off x="10301288" y="361950"/>
            <a:ext cx="1600200" cy="631934"/>
            <a:chOff x="1423988" y="2571750"/>
            <a:chExt cx="4365626" cy="1724025"/>
          </a:xfrm>
          <a:solidFill>
            <a:schemeClr val="accent1"/>
          </a:solidFill>
        </p:grpSpPr>
        <p:sp>
          <p:nvSpPr>
            <p:cNvPr id="26" name="Freeform 25"/>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7" name="Freeform 26"/>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8" name="Freeform 27"/>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9" name="Freeform 28"/>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0" name="Freeform 29"/>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1" name="Freeform 30"/>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2" name="Freeform 31"/>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3" name="Freeform 32"/>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4" name="Freeform 33"/>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5" name="Freeform 34"/>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6" name="Freeform 35"/>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5" name="Freeform 44"/>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0" name="Freeform 49"/>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1" name="Freeform 50"/>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2" name="Freeform 51"/>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57" name="TextBox 56"/>
          <p:cNvSpPr txBox="1"/>
          <p:nvPr/>
        </p:nvSpPr>
        <p:spPr>
          <a:xfrm>
            <a:off x="10263735" y="6551829"/>
            <a:ext cx="1633781" cy="215444"/>
          </a:xfrm>
          <a:prstGeom prst="rect">
            <a:avLst/>
          </a:prstGeom>
          <a:noFill/>
        </p:spPr>
        <p:txBody>
          <a:bodyPr wrap="non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6A737B"/>
                </a:solidFill>
                <a:effectLst/>
                <a:uLnTx/>
                <a:uFillTx/>
                <a:latin typeface="+mn-lt"/>
                <a:ea typeface="+mn-ea"/>
                <a:cs typeface="+mn-cs"/>
              </a:rPr>
              <a:t> Applied Materials Confidential</a:t>
            </a:r>
          </a:p>
        </p:txBody>
      </p:sp>
      <p:sp>
        <p:nvSpPr>
          <p:cNvPr id="37" name="Rectangle 36"/>
          <p:cNvSpPr/>
          <p:nvPr userDrawn="1"/>
        </p:nvSpPr>
        <p:spPr>
          <a:xfrm>
            <a:off x="379413" y="6437376"/>
            <a:ext cx="6172200" cy="109728"/>
          </a:xfrm>
          <a:prstGeom prst="rect">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pic>
        <p:nvPicPr>
          <p:cNvPr id="42" name="Picture 41">
            <a:extLst>
              <a:ext uri="{FF2B5EF4-FFF2-40B4-BE49-F238E27FC236}">
                <a16:creationId xmlns:a16="http://schemas.microsoft.com/office/drawing/2014/main" id="{88E94FE9-6F12-1848-9793-B0318B0731F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0098" y="2494725"/>
            <a:ext cx="1543050" cy="457200"/>
          </a:xfrm>
          <a:prstGeom prst="rect">
            <a:avLst/>
          </a:prstGeom>
        </p:spPr>
      </p:pic>
      <p:sp>
        <p:nvSpPr>
          <p:cNvPr id="38" name="Title 1">
            <a:extLst>
              <a:ext uri="{FF2B5EF4-FFF2-40B4-BE49-F238E27FC236}">
                <a16:creationId xmlns:a16="http://schemas.microsoft.com/office/drawing/2014/main" id="{D270930B-7D3B-434F-AEAF-869B7B9EB286}"/>
              </a:ext>
            </a:extLst>
          </p:cNvPr>
          <p:cNvSpPr>
            <a:spLocks noGrp="1"/>
          </p:cNvSpPr>
          <p:nvPr>
            <p:ph type="ctrTitle" hasCustomPrompt="1"/>
          </p:nvPr>
        </p:nvSpPr>
        <p:spPr>
          <a:xfrm>
            <a:off x="800098" y="2476500"/>
            <a:ext cx="7411088" cy="2463435"/>
          </a:xfrm>
        </p:spPr>
        <p:txBody>
          <a:bodyPr lIns="91440" tIns="91440" rIns="91440" bIns="91440" anchor="b"/>
          <a:lstStyle>
            <a:lvl1pPr>
              <a:defRPr sz="4000" b="0">
                <a:solidFill>
                  <a:schemeClr val="bg1"/>
                </a:solidFill>
              </a:defRPr>
            </a:lvl1pPr>
          </a:lstStyle>
          <a:p>
            <a:r>
              <a:t>Presentation Title</a:t>
            </a:r>
          </a:p>
        </p:txBody>
      </p:sp>
      <p:sp>
        <p:nvSpPr>
          <p:cNvPr id="39" name="Text Placeholder 18">
            <a:extLst>
              <a:ext uri="{FF2B5EF4-FFF2-40B4-BE49-F238E27FC236}">
                <a16:creationId xmlns:a16="http://schemas.microsoft.com/office/drawing/2014/main" id="{2332CB60-74D2-9E49-AA76-88D27C8425C9}"/>
              </a:ext>
            </a:extLst>
          </p:cNvPr>
          <p:cNvSpPr>
            <a:spLocks noGrp="1"/>
          </p:cNvSpPr>
          <p:nvPr>
            <p:ph type="body" sz="quarter" idx="17" hasCustomPrompt="1"/>
          </p:nvPr>
        </p:nvSpPr>
        <p:spPr>
          <a:xfrm>
            <a:off x="800099" y="5072063"/>
            <a:ext cx="7411088" cy="1111964"/>
          </a:xfrm>
          <a:solidFill>
            <a:schemeClr val="tx1">
              <a:lumMod val="50000"/>
              <a:alpha val="20000"/>
            </a:schemeClr>
          </a:solidFill>
        </p:spPr>
        <p:txBody>
          <a:bodyPr lIns="91440" tIns="91440" rIns="91440" bIns="91440"/>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spTree>
    <p:extLst>
      <p:ext uri="{BB962C8B-B14F-4D97-AF65-F5344CB8AC3E}">
        <p14:creationId xmlns:p14="http://schemas.microsoft.com/office/powerpoint/2010/main" val="1227126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11_Title Slide - Photo">
    <p:spTree>
      <p:nvGrpSpPr>
        <p:cNvPr id="1" name=""/>
        <p:cNvGrpSpPr/>
        <p:nvPr/>
      </p:nvGrpSpPr>
      <p:grpSpPr>
        <a:xfrm>
          <a:off x="0" y="0"/>
          <a:ext cx="0" cy="0"/>
          <a:chOff x="0" y="0"/>
          <a:chExt cx="0" cy="0"/>
        </a:xfrm>
      </p:grpSpPr>
      <p:pic>
        <p:nvPicPr>
          <p:cNvPr id="42" name="Picture Placeholder 5">
            <a:extLst>
              <a:ext uri="{FF2B5EF4-FFF2-40B4-BE49-F238E27FC236}">
                <a16:creationId xmlns:a16="http://schemas.microsoft.com/office/drawing/2014/main" id="{AC734239-E293-2F49-93FC-1A19B0B4957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2"/>
          <a:stretch/>
        </p:blipFill>
        <p:spPr>
          <a:xfrm>
            <a:off x="0" y="1295400"/>
            <a:ext cx="12188825" cy="5562600"/>
          </a:xfrm>
          <a:prstGeom prst="rect">
            <a:avLst/>
          </a:prstGeom>
        </p:spPr>
      </p:pic>
      <p:sp>
        <p:nvSpPr>
          <p:cNvPr id="56" name="Rectangle 55"/>
          <p:cNvSpPr/>
          <p:nvPr/>
        </p:nvSpPr>
        <p:spPr>
          <a:xfrm>
            <a:off x="379413" y="2197100"/>
            <a:ext cx="8229600" cy="4240276"/>
          </a:xfrm>
          <a:prstGeom prst="rect">
            <a:avLst/>
          </a:prstGeom>
          <a:solidFill>
            <a:schemeClr val="accent5">
              <a:alpha val="9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5" name="Group 24"/>
          <p:cNvGrpSpPr>
            <a:grpSpLocks noChangeAspect="1"/>
          </p:cNvGrpSpPr>
          <p:nvPr/>
        </p:nvGrpSpPr>
        <p:grpSpPr>
          <a:xfrm>
            <a:off x="10301288" y="361950"/>
            <a:ext cx="1600200" cy="631934"/>
            <a:chOff x="1423988" y="2571750"/>
            <a:chExt cx="4365626" cy="1724025"/>
          </a:xfrm>
          <a:solidFill>
            <a:schemeClr val="accent1"/>
          </a:solidFill>
        </p:grpSpPr>
        <p:sp>
          <p:nvSpPr>
            <p:cNvPr id="26" name="Freeform 25"/>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7" name="Freeform 26"/>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8" name="Freeform 27"/>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9" name="Freeform 28"/>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0" name="Freeform 29"/>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1" name="Freeform 30"/>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2" name="Freeform 31"/>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3" name="Freeform 32"/>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4" name="Freeform 33"/>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5" name="Freeform 34"/>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6" name="Freeform 35"/>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5" name="Freeform 44"/>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0" name="Freeform 49"/>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1" name="Freeform 50"/>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2" name="Freeform 51"/>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57" name="TextBox 56"/>
          <p:cNvSpPr txBox="1"/>
          <p:nvPr/>
        </p:nvSpPr>
        <p:spPr>
          <a:xfrm>
            <a:off x="10263735" y="6551829"/>
            <a:ext cx="1633781" cy="215444"/>
          </a:xfrm>
          <a:prstGeom prst="rect">
            <a:avLst/>
          </a:prstGeom>
          <a:noFill/>
        </p:spPr>
        <p:txBody>
          <a:bodyPr wrap="non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bg1"/>
                </a:solidFill>
                <a:effectLst/>
                <a:uLnTx/>
                <a:uFillTx/>
                <a:latin typeface="+mn-lt"/>
                <a:ea typeface="+mn-ea"/>
                <a:cs typeface="+mn-cs"/>
              </a:rPr>
              <a:t> Applied Materials Confidential</a:t>
            </a:r>
          </a:p>
        </p:txBody>
      </p:sp>
      <p:sp>
        <p:nvSpPr>
          <p:cNvPr id="37" name="Rectangle 36"/>
          <p:cNvSpPr/>
          <p:nvPr userDrawn="1"/>
        </p:nvSpPr>
        <p:spPr>
          <a:xfrm>
            <a:off x="379413" y="6437376"/>
            <a:ext cx="6172200" cy="109728"/>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8" name="Title 1">
            <a:extLst>
              <a:ext uri="{FF2B5EF4-FFF2-40B4-BE49-F238E27FC236}">
                <a16:creationId xmlns:a16="http://schemas.microsoft.com/office/drawing/2014/main" id="{F1779856-670B-AD4B-AF73-544E6D036EBD}"/>
              </a:ext>
            </a:extLst>
          </p:cNvPr>
          <p:cNvSpPr>
            <a:spLocks noGrp="1"/>
          </p:cNvSpPr>
          <p:nvPr>
            <p:ph type="ctrTitle" hasCustomPrompt="1"/>
          </p:nvPr>
        </p:nvSpPr>
        <p:spPr>
          <a:xfrm>
            <a:off x="800098" y="2476500"/>
            <a:ext cx="7411088" cy="2463435"/>
          </a:xfrm>
        </p:spPr>
        <p:txBody>
          <a:bodyPr lIns="91440" tIns="91440" rIns="91440" bIns="91440" anchor="b"/>
          <a:lstStyle>
            <a:lvl1pPr>
              <a:defRPr sz="4000" b="0">
                <a:solidFill>
                  <a:schemeClr val="bg1"/>
                </a:solidFill>
              </a:defRPr>
            </a:lvl1pPr>
          </a:lstStyle>
          <a:p>
            <a:r>
              <a:t>Presentation Title</a:t>
            </a:r>
          </a:p>
        </p:txBody>
      </p:sp>
      <p:sp>
        <p:nvSpPr>
          <p:cNvPr id="39" name="Text Placeholder 18">
            <a:extLst>
              <a:ext uri="{FF2B5EF4-FFF2-40B4-BE49-F238E27FC236}">
                <a16:creationId xmlns:a16="http://schemas.microsoft.com/office/drawing/2014/main" id="{F8090B2B-D772-7D48-A6A8-8B7605773817}"/>
              </a:ext>
            </a:extLst>
          </p:cNvPr>
          <p:cNvSpPr>
            <a:spLocks noGrp="1"/>
          </p:cNvSpPr>
          <p:nvPr>
            <p:ph type="body" sz="quarter" idx="17" hasCustomPrompt="1"/>
          </p:nvPr>
        </p:nvSpPr>
        <p:spPr>
          <a:xfrm>
            <a:off x="800099" y="5072063"/>
            <a:ext cx="7411088" cy="1111964"/>
          </a:xfrm>
          <a:solidFill>
            <a:schemeClr val="tx1">
              <a:lumMod val="50000"/>
              <a:alpha val="20000"/>
            </a:schemeClr>
          </a:solidFill>
        </p:spPr>
        <p:txBody>
          <a:bodyPr lIns="91440" tIns="91440" rIns="91440" bIns="91440"/>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40" name="Picture 39" descr="A picture containing text, tableware, clipart, dishware&#10;&#10;Description automatically generated">
            <a:extLst>
              <a:ext uri="{FF2B5EF4-FFF2-40B4-BE49-F238E27FC236}">
                <a16:creationId xmlns:a16="http://schemas.microsoft.com/office/drawing/2014/main" id="{8E17D0B2-48C8-A74B-9F10-209DAE47696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0098" y="2494725"/>
            <a:ext cx="1609725" cy="457200"/>
          </a:xfrm>
          <a:prstGeom prst="rect">
            <a:avLst/>
          </a:prstGeom>
        </p:spPr>
      </p:pic>
    </p:spTree>
    <p:extLst>
      <p:ext uri="{BB962C8B-B14F-4D97-AF65-F5344CB8AC3E}">
        <p14:creationId xmlns:p14="http://schemas.microsoft.com/office/powerpoint/2010/main" val="3021944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6_Title Slide - Photo">
    <p:spTree>
      <p:nvGrpSpPr>
        <p:cNvPr id="1" name=""/>
        <p:cNvGrpSpPr/>
        <p:nvPr/>
      </p:nvGrpSpPr>
      <p:grpSpPr>
        <a:xfrm>
          <a:off x="0" y="0"/>
          <a:ext cx="0" cy="0"/>
          <a:chOff x="0" y="0"/>
          <a:chExt cx="0" cy="0"/>
        </a:xfrm>
      </p:grpSpPr>
      <p:pic>
        <p:nvPicPr>
          <p:cNvPr id="42" name="Picture Placeholder 5">
            <a:extLst>
              <a:ext uri="{FF2B5EF4-FFF2-40B4-BE49-F238E27FC236}">
                <a16:creationId xmlns:a16="http://schemas.microsoft.com/office/drawing/2014/main" id="{778AF40C-DABE-6944-B9DE-57A9D0DA2D19}"/>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295400"/>
            <a:ext cx="12188825" cy="5562600"/>
          </a:xfrm>
          <a:prstGeom prst="rect">
            <a:avLst/>
          </a:prstGeom>
        </p:spPr>
      </p:pic>
      <p:sp>
        <p:nvSpPr>
          <p:cNvPr id="56" name="Rectangle 55"/>
          <p:cNvSpPr/>
          <p:nvPr/>
        </p:nvSpPr>
        <p:spPr>
          <a:xfrm>
            <a:off x="379413" y="2197100"/>
            <a:ext cx="8229600" cy="4240276"/>
          </a:xfrm>
          <a:prstGeom prst="rect">
            <a:avLst/>
          </a:prstGeom>
          <a:solidFill>
            <a:schemeClr val="accent5">
              <a:alpha val="9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5" name="Group 24"/>
          <p:cNvGrpSpPr>
            <a:grpSpLocks noChangeAspect="1"/>
          </p:cNvGrpSpPr>
          <p:nvPr/>
        </p:nvGrpSpPr>
        <p:grpSpPr>
          <a:xfrm>
            <a:off x="10301288" y="361950"/>
            <a:ext cx="1600200" cy="631934"/>
            <a:chOff x="1423988" y="2571750"/>
            <a:chExt cx="4365626" cy="1724025"/>
          </a:xfrm>
          <a:solidFill>
            <a:schemeClr val="accent1"/>
          </a:solidFill>
        </p:grpSpPr>
        <p:sp>
          <p:nvSpPr>
            <p:cNvPr id="26" name="Freeform 25"/>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7" name="Freeform 26"/>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8" name="Freeform 27"/>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9" name="Freeform 28"/>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0" name="Freeform 29"/>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1" name="Freeform 30"/>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2" name="Freeform 31"/>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3" name="Freeform 32"/>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4" name="Freeform 33"/>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5" name="Freeform 34"/>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6" name="Freeform 35"/>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5" name="Freeform 44"/>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0" name="Freeform 49"/>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1" name="Freeform 50"/>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2" name="Freeform 51"/>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57" name="TextBox 56"/>
          <p:cNvSpPr txBox="1"/>
          <p:nvPr/>
        </p:nvSpPr>
        <p:spPr>
          <a:xfrm>
            <a:off x="10263735" y="6551829"/>
            <a:ext cx="1633781" cy="215444"/>
          </a:xfrm>
          <a:prstGeom prst="rect">
            <a:avLst/>
          </a:prstGeom>
          <a:noFill/>
        </p:spPr>
        <p:txBody>
          <a:bodyPr wrap="non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6A737B"/>
                </a:solidFill>
                <a:effectLst/>
                <a:uLnTx/>
                <a:uFillTx/>
                <a:latin typeface="+mn-lt"/>
                <a:ea typeface="+mn-ea"/>
                <a:cs typeface="+mn-cs"/>
              </a:rPr>
              <a:t> Applied Materials Confidential</a:t>
            </a:r>
          </a:p>
        </p:txBody>
      </p:sp>
      <p:sp>
        <p:nvSpPr>
          <p:cNvPr id="37" name="Rectangle 36"/>
          <p:cNvSpPr/>
          <p:nvPr userDrawn="1"/>
        </p:nvSpPr>
        <p:spPr>
          <a:xfrm>
            <a:off x="379413" y="6437376"/>
            <a:ext cx="6172200" cy="109728"/>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8" name="Title 1">
            <a:extLst>
              <a:ext uri="{FF2B5EF4-FFF2-40B4-BE49-F238E27FC236}">
                <a16:creationId xmlns:a16="http://schemas.microsoft.com/office/drawing/2014/main" id="{F1779856-670B-AD4B-AF73-544E6D036EBD}"/>
              </a:ext>
            </a:extLst>
          </p:cNvPr>
          <p:cNvSpPr>
            <a:spLocks noGrp="1"/>
          </p:cNvSpPr>
          <p:nvPr>
            <p:ph type="ctrTitle" hasCustomPrompt="1"/>
          </p:nvPr>
        </p:nvSpPr>
        <p:spPr>
          <a:xfrm>
            <a:off x="800098" y="2476500"/>
            <a:ext cx="7411088" cy="2463435"/>
          </a:xfrm>
        </p:spPr>
        <p:txBody>
          <a:bodyPr lIns="91440" tIns="91440" rIns="91440" bIns="91440" anchor="b"/>
          <a:lstStyle>
            <a:lvl1pPr>
              <a:defRPr sz="4000" b="0">
                <a:solidFill>
                  <a:schemeClr val="bg1"/>
                </a:solidFill>
              </a:defRPr>
            </a:lvl1pPr>
          </a:lstStyle>
          <a:p>
            <a:r>
              <a:t>Presentation Title</a:t>
            </a:r>
          </a:p>
        </p:txBody>
      </p:sp>
      <p:sp>
        <p:nvSpPr>
          <p:cNvPr id="39" name="Text Placeholder 18">
            <a:extLst>
              <a:ext uri="{FF2B5EF4-FFF2-40B4-BE49-F238E27FC236}">
                <a16:creationId xmlns:a16="http://schemas.microsoft.com/office/drawing/2014/main" id="{F8090B2B-D772-7D48-A6A8-8B7605773817}"/>
              </a:ext>
            </a:extLst>
          </p:cNvPr>
          <p:cNvSpPr>
            <a:spLocks noGrp="1"/>
          </p:cNvSpPr>
          <p:nvPr>
            <p:ph type="body" sz="quarter" idx="17" hasCustomPrompt="1"/>
          </p:nvPr>
        </p:nvSpPr>
        <p:spPr>
          <a:xfrm>
            <a:off x="800099" y="5072063"/>
            <a:ext cx="7411088" cy="1111964"/>
          </a:xfrm>
          <a:solidFill>
            <a:schemeClr val="tx1">
              <a:lumMod val="50000"/>
              <a:alpha val="20000"/>
            </a:schemeClr>
          </a:solidFill>
        </p:spPr>
        <p:txBody>
          <a:bodyPr lIns="91440" tIns="91440" rIns="91440" bIns="91440"/>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40" name="Picture 39" descr="A picture containing text, tableware, clipart, dishware&#10;&#10;Description automatically generated">
            <a:extLst>
              <a:ext uri="{FF2B5EF4-FFF2-40B4-BE49-F238E27FC236}">
                <a16:creationId xmlns:a16="http://schemas.microsoft.com/office/drawing/2014/main" id="{BDF50285-3304-4240-8778-E40795BCE4C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0098" y="2494725"/>
            <a:ext cx="1609725" cy="457200"/>
          </a:xfrm>
          <a:prstGeom prst="rect">
            <a:avLst/>
          </a:prstGeom>
        </p:spPr>
      </p:pic>
    </p:spTree>
    <p:extLst>
      <p:ext uri="{BB962C8B-B14F-4D97-AF65-F5344CB8AC3E}">
        <p14:creationId xmlns:p14="http://schemas.microsoft.com/office/powerpoint/2010/main" val="1816358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8_Title Slide - Photo">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5B63C3C0-B2BB-F54E-8C33-31AF84E7199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322749"/>
            <a:ext cx="12188825" cy="5535251"/>
          </a:xfrm>
          <a:prstGeom prst="rect">
            <a:avLst/>
          </a:prstGeom>
        </p:spPr>
      </p:pic>
      <p:sp>
        <p:nvSpPr>
          <p:cNvPr id="56" name="Rectangle 55"/>
          <p:cNvSpPr/>
          <p:nvPr/>
        </p:nvSpPr>
        <p:spPr>
          <a:xfrm>
            <a:off x="379413" y="2197100"/>
            <a:ext cx="8229600" cy="4240276"/>
          </a:xfrm>
          <a:prstGeom prst="rect">
            <a:avLst/>
          </a:prstGeom>
          <a:solidFill>
            <a:schemeClr val="accent6">
              <a:alpha val="9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5" name="Group 24"/>
          <p:cNvGrpSpPr>
            <a:grpSpLocks noChangeAspect="1"/>
          </p:cNvGrpSpPr>
          <p:nvPr/>
        </p:nvGrpSpPr>
        <p:grpSpPr>
          <a:xfrm>
            <a:off x="10301288" y="361950"/>
            <a:ext cx="1600200" cy="631934"/>
            <a:chOff x="1423988" y="2571750"/>
            <a:chExt cx="4365626" cy="1724025"/>
          </a:xfrm>
          <a:solidFill>
            <a:schemeClr val="accent1"/>
          </a:solidFill>
        </p:grpSpPr>
        <p:sp>
          <p:nvSpPr>
            <p:cNvPr id="26" name="Freeform 25"/>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7" name="Freeform 26"/>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8" name="Freeform 27"/>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9" name="Freeform 28"/>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0" name="Freeform 29"/>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1" name="Freeform 30"/>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2" name="Freeform 31"/>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3" name="Freeform 32"/>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4" name="Freeform 33"/>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5" name="Freeform 34"/>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6" name="Freeform 35"/>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5" name="Freeform 44"/>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0" name="Freeform 49"/>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1" name="Freeform 50"/>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2" name="Freeform 51"/>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57" name="TextBox 56"/>
          <p:cNvSpPr txBox="1"/>
          <p:nvPr/>
        </p:nvSpPr>
        <p:spPr>
          <a:xfrm>
            <a:off x="10263735" y="6551829"/>
            <a:ext cx="1633781" cy="215444"/>
          </a:xfrm>
          <a:prstGeom prst="rect">
            <a:avLst/>
          </a:prstGeom>
          <a:noFill/>
        </p:spPr>
        <p:txBody>
          <a:bodyPr wrap="non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bg1"/>
                </a:solidFill>
                <a:effectLst/>
                <a:uLnTx/>
                <a:uFillTx/>
                <a:latin typeface="+mn-lt"/>
                <a:ea typeface="+mn-ea"/>
                <a:cs typeface="+mn-cs"/>
              </a:rPr>
              <a:t> Applied Materials Confidential</a:t>
            </a:r>
          </a:p>
        </p:txBody>
      </p:sp>
      <p:sp>
        <p:nvSpPr>
          <p:cNvPr id="37" name="Rectangle 36"/>
          <p:cNvSpPr/>
          <p:nvPr userDrawn="1"/>
        </p:nvSpPr>
        <p:spPr>
          <a:xfrm>
            <a:off x="379413" y="6437376"/>
            <a:ext cx="6172200" cy="109728"/>
          </a:xfrm>
          <a:prstGeom prst="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8" name="Title 1">
            <a:extLst>
              <a:ext uri="{FF2B5EF4-FFF2-40B4-BE49-F238E27FC236}">
                <a16:creationId xmlns:a16="http://schemas.microsoft.com/office/drawing/2014/main" id="{5DF6D7E7-F06D-C04D-8515-06A9D633413B}"/>
              </a:ext>
            </a:extLst>
          </p:cNvPr>
          <p:cNvSpPr>
            <a:spLocks noGrp="1"/>
          </p:cNvSpPr>
          <p:nvPr>
            <p:ph type="ctrTitle" hasCustomPrompt="1"/>
          </p:nvPr>
        </p:nvSpPr>
        <p:spPr>
          <a:xfrm>
            <a:off x="800098" y="2476500"/>
            <a:ext cx="7411088" cy="2463435"/>
          </a:xfrm>
        </p:spPr>
        <p:txBody>
          <a:bodyPr lIns="91440" tIns="91440" rIns="91440" bIns="91440" anchor="b"/>
          <a:lstStyle>
            <a:lvl1pPr>
              <a:defRPr sz="4000" b="0">
                <a:solidFill>
                  <a:schemeClr val="bg1"/>
                </a:solidFill>
              </a:defRPr>
            </a:lvl1pPr>
          </a:lstStyle>
          <a:p>
            <a:r>
              <a:t>Presentation Title</a:t>
            </a:r>
          </a:p>
        </p:txBody>
      </p:sp>
      <p:sp>
        <p:nvSpPr>
          <p:cNvPr id="39" name="Text Placeholder 18">
            <a:extLst>
              <a:ext uri="{FF2B5EF4-FFF2-40B4-BE49-F238E27FC236}">
                <a16:creationId xmlns:a16="http://schemas.microsoft.com/office/drawing/2014/main" id="{5233500D-B295-6547-B5A4-F558E6AC2875}"/>
              </a:ext>
            </a:extLst>
          </p:cNvPr>
          <p:cNvSpPr>
            <a:spLocks noGrp="1"/>
          </p:cNvSpPr>
          <p:nvPr>
            <p:ph type="body" sz="quarter" idx="17" hasCustomPrompt="1"/>
          </p:nvPr>
        </p:nvSpPr>
        <p:spPr>
          <a:xfrm>
            <a:off x="800099" y="5072063"/>
            <a:ext cx="7411088" cy="1111964"/>
          </a:xfrm>
          <a:solidFill>
            <a:schemeClr val="tx1">
              <a:lumMod val="50000"/>
              <a:alpha val="20000"/>
            </a:schemeClr>
          </a:solidFill>
        </p:spPr>
        <p:txBody>
          <a:bodyPr lIns="91440" tIns="91440" rIns="91440" bIns="91440"/>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41" name="Picture 40" descr="A picture containing text, clipart&#10;&#10;Description automatically generated">
            <a:extLst>
              <a:ext uri="{FF2B5EF4-FFF2-40B4-BE49-F238E27FC236}">
                <a16:creationId xmlns:a16="http://schemas.microsoft.com/office/drawing/2014/main" id="{912E912E-D20A-0341-856B-6FB15F0B496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0098" y="2494725"/>
            <a:ext cx="1285875" cy="457200"/>
          </a:xfrm>
          <a:prstGeom prst="rect">
            <a:avLst/>
          </a:prstGeom>
        </p:spPr>
      </p:pic>
    </p:spTree>
    <p:extLst>
      <p:ext uri="{BB962C8B-B14F-4D97-AF65-F5344CB8AC3E}">
        <p14:creationId xmlns:p14="http://schemas.microsoft.com/office/powerpoint/2010/main" val="2009091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5_Title Slide - Photo">
    <p:spTree>
      <p:nvGrpSpPr>
        <p:cNvPr id="1" name=""/>
        <p:cNvGrpSpPr/>
        <p:nvPr/>
      </p:nvGrpSpPr>
      <p:grpSpPr>
        <a:xfrm>
          <a:off x="0" y="0"/>
          <a:ext cx="0" cy="0"/>
          <a:chOff x="0" y="0"/>
          <a:chExt cx="0" cy="0"/>
        </a:xfrm>
      </p:grpSpPr>
      <p:pic>
        <p:nvPicPr>
          <p:cNvPr id="40" name="Picture Placeholder 5">
            <a:extLst>
              <a:ext uri="{FF2B5EF4-FFF2-40B4-BE49-F238E27FC236}">
                <a16:creationId xmlns:a16="http://schemas.microsoft.com/office/drawing/2014/main" id="{C458A752-B891-A143-B3DE-4C622A9B1D8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295400"/>
            <a:ext cx="12188824" cy="5562600"/>
          </a:xfrm>
          <a:prstGeom prst="rect">
            <a:avLst/>
          </a:prstGeom>
        </p:spPr>
      </p:pic>
      <p:sp>
        <p:nvSpPr>
          <p:cNvPr id="56" name="Rectangle 55"/>
          <p:cNvSpPr/>
          <p:nvPr/>
        </p:nvSpPr>
        <p:spPr>
          <a:xfrm>
            <a:off x="379413" y="2197100"/>
            <a:ext cx="8229600" cy="4240276"/>
          </a:xfrm>
          <a:prstGeom prst="rect">
            <a:avLst/>
          </a:prstGeom>
          <a:solidFill>
            <a:schemeClr val="accent6">
              <a:alpha val="9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5" name="Group 24"/>
          <p:cNvGrpSpPr>
            <a:grpSpLocks noChangeAspect="1"/>
          </p:cNvGrpSpPr>
          <p:nvPr/>
        </p:nvGrpSpPr>
        <p:grpSpPr>
          <a:xfrm>
            <a:off x="10301288" y="361950"/>
            <a:ext cx="1600200" cy="631934"/>
            <a:chOff x="1423988" y="2571750"/>
            <a:chExt cx="4365626" cy="1724025"/>
          </a:xfrm>
          <a:solidFill>
            <a:schemeClr val="accent1"/>
          </a:solidFill>
        </p:grpSpPr>
        <p:sp>
          <p:nvSpPr>
            <p:cNvPr id="26" name="Freeform 25"/>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7" name="Freeform 26"/>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8" name="Freeform 27"/>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9" name="Freeform 28"/>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0" name="Freeform 29"/>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1" name="Freeform 30"/>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2" name="Freeform 31"/>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3" name="Freeform 32"/>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4" name="Freeform 33"/>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5" name="Freeform 34"/>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6" name="Freeform 35"/>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5" name="Freeform 44"/>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0" name="Freeform 49"/>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1" name="Freeform 50"/>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2" name="Freeform 51"/>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57" name="TextBox 56"/>
          <p:cNvSpPr txBox="1"/>
          <p:nvPr/>
        </p:nvSpPr>
        <p:spPr>
          <a:xfrm>
            <a:off x="10263735" y="6551829"/>
            <a:ext cx="1633781" cy="215444"/>
          </a:xfrm>
          <a:prstGeom prst="rect">
            <a:avLst/>
          </a:prstGeom>
          <a:noFill/>
        </p:spPr>
        <p:txBody>
          <a:bodyPr wrap="non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bg1"/>
                </a:solidFill>
                <a:effectLst/>
                <a:uLnTx/>
                <a:uFillTx/>
                <a:latin typeface="+mn-lt"/>
                <a:ea typeface="+mn-ea"/>
                <a:cs typeface="+mn-cs"/>
              </a:rPr>
              <a:t> Applied Materials Confidential</a:t>
            </a:r>
          </a:p>
        </p:txBody>
      </p:sp>
      <p:sp>
        <p:nvSpPr>
          <p:cNvPr id="37" name="Rectangle 36"/>
          <p:cNvSpPr/>
          <p:nvPr userDrawn="1"/>
        </p:nvSpPr>
        <p:spPr>
          <a:xfrm>
            <a:off x="379413" y="6437376"/>
            <a:ext cx="6172200" cy="109728"/>
          </a:xfrm>
          <a:prstGeom prst="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8" name="Title 1">
            <a:extLst>
              <a:ext uri="{FF2B5EF4-FFF2-40B4-BE49-F238E27FC236}">
                <a16:creationId xmlns:a16="http://schemas.microsoft.com/office/drawing/2014/main" id="{5DF6D7E7-F06D-C04D-8515-06A9D633413B}"/>
              </a:ext>
            </a:extLst>
          </p:cNvPr>
          <p:cNvSpPr>
            <a:spLocks noGrp="1"/>
          </p:cNvSpPr>
          <p:nvPr>
            <p:ph type="ctrTitle" hasCustomPrompt="1"/>
          </p:nvPr>
        </p:nvSpPr>
        <p:spPr>
          <a:xfrm>
            <a:off x="800098" y="2476500"/>
            <a:ext cx="7411088" cy="2463435"/>
          </a:xfrm>
        </p:spPr>
        <p:txBody>
          <a:bodyPr lIns="91440" tIns="91440" rIns="91440" bIns="91440" anchor="b"/>
          <a:lstStyle>
            <a:lvl1pPr>
              <a:defRPr sz="4000" b="0">
                <a:solidFill>
                  <a:schemeClr val="bg1"/>
                </a:solidFill>
              </a:defRPr>
            </a:lvl1pPr>
          </a:lstStyle>
          <a:p>
            <a:r>
              <a:t>Presentation Title</a:t>
            </a:r>
          </a:p>
        </p:txBody>
      </p:sp>
      <p:sp>
        <p:nvSpPr>
          <p:cNvPr id="39" name="Text Placeholder 18">
            <a:extLst>
              <a:ext uri="{FF2B5EF4-FFF2-40B4-BE49-F238E27FC236}">
                <a16:creationId xmlns:a16="http://schemas.microsoft.com/office/drawing/2014/main" id="{5233500D-B295-6547-B5A4-F558E6AC2875}"/>
              </a:ext>
            </a:extLst>
          </p:cNvPr>
          <p:cNvSpPr>
            <a:spLocks noGrp="1"/>
          </p:cNvSpPr>
          <p:nvPr>
            <p:ph type="body" sz="quarter" idx="17" hasCustomPrompt="1"/>
          </p:nvPr>
        </p:nvSpPr>
        <p:spPr>
          <a:xfrm>
            <a:off x="800099" y="5072063"/>
            <a:ext cx="7411088" cy="1111964"/>
          </a:xfrm>
          <a:solidFill>
            <a:schemeClr val="tx1">
              <a:lumMod val="50000"/>
              <a:alpha val="20000"/>
            </a:schemeClr>
          </a:solidFill>
        </p:spPr>
        <p:txBody>
          <a:bodyPr lIns="91440" tIns="91440" rIns="91440" bIns="91440"/>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42" name="Picture 41" descr="A picture containing text, clipart&#10;&#10;Description automatically generated">
            <a:extLst>
              <a:ext uri="{FF2B5EF4-FFF2-40B4-BE49-F238E27FC236}">
                <a16:creationId xmlns:a16="http://schemas.microsoft.com/office/drawing/2014/main" id="{F790240B-7BDB-FC46-9C73-DE937C024EB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0098" y="2494725"/>
            <a:ext cx="1285875" cy="457200"/>
          </a:xfrm>
          <a:prstGeom prst="rect">
            <a:avLst/>
          </a:prstGeom>
        </p:spPr>
      </p:pic>
    </p:spTree>
    <p:extLst>
      <p:ext uri="{BB962C8B-B14F-4D97-AF65-F5344CB8AC3E}">
        <p14:creationId xmlns:p14="http://schemas.microsoft.com/office/powerpoint/2010/main" val="4209163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itle Slide – LYB_2">
    <p:spTree>
      <p:nvGrpSpPr>
        <p:cNvPr id="1" name=""/>
        <p:cNvGrpSpPr/>
        <p:nvPr/>
      </p:nvGrpSpPr>
      <p:grpSpPr>
        <a:xfrm>
          <a:off x="0" y="0"/>
          <a:ext cx="0" cy="0"/>
          <a:chOff x="0" y="0"/>
          <a:chExt cx="0" cy="0"/>
        </a:xfrm>
      </p:grpSpPr>
      <p:pic>
        <p:nvPicPr>
          <p:cNvPr id="5" name="Picture 4" descr="A person pushing a skateboard&#10;&#10;Description automatically generated with low confidence">
            <a:extLst>
              <a:ext uri="{FF2B5EF4-FFF2-40B4-BE49-F238E27FC236}">
                <a16:creationId xmlns:a16="http://schemas.microsoft.com/office/drawing/2014/main" id="{8ED7F75E-26E6-7447-9A10-2775F761E2D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88826"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6">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6">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userDrawn="1"/>
        </p:nvPicPr>
        <p:blipFill>
          <a:blip r:embed="rId3"/>
          <a:stretch>
            <a:fillRect/>
          </a:stretch>
        </p:blipFill>
        <p:spPr>
          <a:xfrm>
            <a:off x="5059363" y="3041650"/>
            <a:ext cx="0" cy="0"/>
          </a:xfrm>
          <a:prstGeom prst="rect">
            <a:avLst/>
          </a:prstGeom>
        </p:spPr>
      </p:pic>
      <p:pic>
        <p:nvPicPr>
          <p:cNvPr id="4" name="Picture 3" descr="Icon&#10;&#10;Description automatically generated with medium confidence">
            <a:extLst>
              <a:ext uri="{FF2B5EF4-FFF2-40B4-BE49-F238E27FC236}">
                <a16:creationId xmlns:a16="http://schemas.microsoft.com/office/drawing/2014/main" id="{26F561E7-FE00-1A4E-8192-4F9B5628B33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9413" y="594360"/>
            <a:ext cx="1846788" cy="731520"/>
          </a:xfrm>
          <a:prstGeom prst="rect">
            <a:avLst/>
          </a:prstGeom>
        </p:spPr>
      </p:pic>
    </p:spTree>
    <p:extLst>
      <p:ext uri="{BB962C8B-B14F-4D97-AF65-F5344CB8AC3E}">
        <p14:creationId xmlns:p14="http://schemas.microsoft.com/office/powerpoint/2010/main" val="2185799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13_Title Slide - Photo">
    <p:spTree>
      <p:nvGrpSpPr>
        <p:cNvPr id="1" name=""/>
        <p:cNvGrpSpPr/>
        <p:nvPr/>
      </p:nvGrpSpPr>
      <p:grpSpPr>
        <a:xfrm>
          <a:off x="0" y="0"/>
          <a:ext cx="0" cy="0"/>
          <a:chOff x="0" y="0"/>
          <a:chExt cx="0" cy="0"/>
        </a:xfrm>
      </p:grpSpPr>
      <p:pic>
        <p:nvPicPr>
          <p:cNvPr id="41" name="Picture Placeholder 5">
            <a:extLst>
              <a:ext uri="{FF2B5EF4-FFF2-40B4-BE49-F238E27FC236}">
                <a16:creationId xmlns:a16="http://schemas.microsoft.com/office/drawing/2014/main" id="{42083885-35BE-9446-9F8F-C2375558DF7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295400"/>
            <a:ext cx="12188825" cy="5562600"/>
          </a:xfrm>
          <a:prstGeom prst="rect">
            <a:avLst/>
          </a:prstGeom>
        </p:spPr>
      </p:pic>
      <p:sp>
        <p:nvSpPr>
          <p:cNvPr id="56" name="Rectangle 55"/>
          <p:cNvSpPr/>
          <p:nvPr/>
        </p:nvSpPr>
        <p:spPr>
          <a:xfrm>
            <a:off x="379413" y="2197100"/>
            <a:ext cx="8229600" cy="4240276"/>
          </a:xfrm>
          <a:prstGeom prst="rect">
            <a:avLst/>
          </a:prstGeom>
          <a:solidFill>
            <a:schemeClr val="accent6">
              <a:alpha val="9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5" name="Group 24"/>
          <p:cNvGrpSpPr>
            <a:grpSpLocks noChangeAspect="1"/>
          </p:cNvGrpSpPr>
          <p:nvPr/>
        </p:nvGrpSpPr>
        <p:grpSpPr>
          <a:xfrm>
            <a:off x="10301288" y="361950"/>
            <a:ext cx="1600200" cy="631934"/>
            <a:chOff x="1423988" y="2571750"/>
            <a:chExt cx="4365626" cy="1724025"/>
          </a:xfrm>
          <a:solidFill>
            <a:schemeClr val="accent1"/>
          </a:solidFill>
        </p:grpSpPr>
        <p:sp>
          <p:nvSpPr>
            <p:cNvPr id="26" name="Freeform 25"/>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7" name="Freeform 26"/>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8" name="Freeform 27"/>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9" name="Freeform 28"/>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0" name="Freeform 29"/>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1" name="Freeform 30"/>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2" name="Freeform 31"/>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3" name="Freeform 32"/>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4" name="Freeform 33"/>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5" name="Freeform 34"/>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6" name="Freeform 35"/>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5" name="Freeform 44"/>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0" name="Freeform 49"/>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1" name="Freeform 50"/>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2" name="Freeform 51"/>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57" name="TextBox 56"/>
          <p:cNvSpPr txBox="1"/>
          <p:nvPr/>
        </p:nvSpPr>
        <p:spPr>
          <a:xfrm>
            <a:off x="10263735" y="6551829"/>
            <a:ext cx="1633781" cy="215444"/>
          </a:xfrm>
          <a:prstGeom prst="rect">
            <a:avLst/>
          </a:prstGeom>
          <a:noFill/>
        </p:spPr>
        <p:txBody>
          <a:bodyPr wrap="non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6A737B"/>
                </a:solidFill>
                <a:effectLst/>
                <a:uLnTx/>
                <a:uFillTx/>
                <a:latin typeface="+mn-lt"/>
                <a:ea typeface="+mn-ea"/>
                <a:cs typeface="+mn-cs"/>
              </a:rPr>
              <a:t> Applied Materials Confidential</a:t>
            </a:r>
          </a:p>
        </p:txBody>
      </p:sp>
      <p:sp>
        <p:nvSpPr>
          <p:cNvPr id="37" name="Rectangle 36"/>
          <p:cNvSpPr/>
          <p:nvPr userDrawn="1"/>
        </p:nvSpPr>
        <p:spPr>
          <a:xfrm>
            <a:off x="379413" y="6437376"/>
            <a:ext cx="6172200" cy="109728"/>
          </a:xfrm>
          <a:prstGeom prst="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8" name="Title 1">
            <a:extLst>
              <a:ext uri="{FF2B5EF4-FFF2-40B4-BE49-F238E27FC236}">
                <a16:creationId xmlns:a16="http://schemas.microsoft.com/office/drawing/2014/main" id="{5DF6D7E7-F06D-C04D-8515-06A9D633413B}"/>
              </a:ext>
            </a:extLst>
          </p:cNvPr>
          <p:cNvSpPr>
            <a:spLocks noGrp="1"/>
          </p:cNvSpPr>
          <p:nvPr>
            <p:ph type="ctrTitle" hasCustomPrompt="1"/>
          </p:nvPr>
        </p:nvSpPr>
        <p:spPr>
          <a:xfrm>
            <a:off x="800098" y="2476500"/>
            <a:ext cx="7411088" cy="2463435"/>
          </a:xfrm>
        </p:spPr>
        <p:txBody>
          <a:bodyPr lIns="91440" tIns="91440" rIns="91440" bIns="91440" anchor="b"/>
          <a:lstStyle>
            <a:lvl1pPr>
              <a:defRPr sz="4000" b="0">
                <a:solidFill>
                  <a:schemeClr val="bg1"/>
                </a:solidFill>
              </a:defRPr>
            </a:lvl1pPr>
          </a:lstStyle>
          <a:p>
            <a:r>
              <a:t>Presentation Title</a:t>
            </a:r>
          </a:p>
        </p:txBody>
      </p:sp>
      <p:sp>
        <p:nvSpPr>
          <p:cNvPr id="39" name="Text Placeholder 18">
            <a:extLst>
              <a:ext uri="{FF2B5EF4-FFF2-40B4-BE49-F238E27FC236}">
                <a16:creationId xmlns:a16="http://schemas.microsoft.com/office/drawing/2014/main" id="{5233500D-B295-6547-B5A4-F558E6AC2875}"/>
              </a:ext>
            </a:extLst>
          </p:cNvPr>
          <p:cNvSpPr>
            <a:spLocks noGrp="1"/>
          </p:cNvSpPr>
          <p:nvPr>
            <p:ph type="body" sz="quarter" idx="17" hasCustomPrompt="1"/>
          </p:nvPr>
        </p:nvSpPr>
        <p:spPr>
          <a:xfrm>
            <a:off x="800099" y="5072063"/>
            <a:ext cx="7411088" cy="1111964"/>
          </a:xfrm>
          <a:solidFill>
            <a:schemeClr val="tx1">
              <a:lumMod val="50000"/>
              <a:alpha val="20000"/>
            </a:schemeClr>
          </a:solidFill>
        </p:spPr>
        <p:txBody>
          <a:bodyPr lIns="91440" tIns="91440" rIns="91440" bIns="91440"/>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42" name="Picture 41" descr="A picture containing text, clipart&#10;&#10;Description automatically generated">
            <a:extLst>
              <a:ext uri="{FF2B5EF4-FFF2-40B4-BE49-F238E27FC236}">
                <a16:creationId xmlns:a16="http://schemas.microsoft.com/office/drawing/2014/main" id="{41A26286-02D1-164F-8C30-1FB392AA9F1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0098" y="2494725"/>
            <a:ext cx="1285875" cy="457200"/>
          </a:xfrm>
          <a:prstGeom prst="rect">
            <a:avLst/>
          </a:prstGeom>
        </p:spPr>
      </p:pic>
    </p:spTree>
    <p:extLst>
      <p:ext uri="{BB962C8B-B14F-4D97-AF65-F5344CB8AC3E}">
        <p14:creationId xmlns:p14="http://schemas.microsoft.com/office/powerpoint/2010/main" val="3488806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7_Title Slide - Photo">
    <p:spTree>
      <p:nvGrpSpPr>
        <p:cNvPr id="1" name=""/>
        <p:cNvGrpSpPr/>
        <p:nvPr/>
      </p:nvGrpSpPr>
      <p:grpSpPr>
        <a:xfrm>
          <a:off x="0" y="0"/>
          <a:ext cx="0" cy="0"/>
          <a:chOff x="0" y="0"/>
          <a:chExt cx="0" cy="0"/>
        </a:xfrm>
      </p:grpSpPr>
      <p:pic>
        <p:nvPicPr>
          <p:cNvPr id="24" name="Picture Placeholder 5">
            <a:extLst>
              <a:ext uri="{FF2B5EF4-FFF2-40B4-BE49-F238E27FC236}">
                <a16:creationId xmlns:a16="http://schemas.microsoft.com/office/drawing/2014/main" id="{83BA1A27-0987-024B-9764-804FB3034DD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295400"/>
            <a:ext cx="12188825" cy="5562600"/>
          </a:xfrm>
          <a:prstGeom prst="rect">
            <a:avLst/>
          </a:prstGeom>
        </p:spPr>
      </p:pic>
      <p:sp>
        <p:nvSpPr>
          <p:cNvPr id="56" name="Rectangle 55"/>
          <p:cNvSpPr/>
          <p:nvPr/>
        </p:nvSpPr>
        <p:spPr>
          <a:xfrm>
            <a:off x="379413" y="2197100"/>
            <a:ext cx="8229600" cy="4240276"/>
          </a:xfrm>
          <a:prstGeom prst="rect">
            <a:avLst/>
          </a:prstGeom>
          <a:solidFill>
            <a:srgbClr val="CC3333">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5" name="Group 24"/>
          <p:cNvGrpSpPr>
            <a:grpSpLocks noChangeAspect="1"/>
          </p:cNvGrpSpPr>
          <p:nvPr/>
        </p:nvGrpSpPr>
        <p:grpSpPr>
          <a:xfrm>
            <a:off x="10301288" y="361950"/>
            <a:ext cx="1600200" cy="631934"/>
            <a:chOff x="1423988" y="2571750"/>
            <a:chExt cx="4365626" cy="1724025"/>
          </a:xfrm>
          <a:solidFill>
            <a:schemeClr val="accent1"/>
          </a:solidFill>
        </p:grpSpPr>
        <p:sp>
          <p:nvSpPr>
            <p:cNvPr id="26" name="Freeform 25"/>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7" name="Freeform 26"/>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8" name="Freeform 27"/>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9" name="Freeform 28"/>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0" name="Freeform 29"/>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1" name="Freeform 30"/>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2" name="Freeform 31"/>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3" name="Freeform 32"/>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4" name="Freeform 33"/>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5" name="Freeform 34"/>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6" name="Freeform 35"/>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5" name="Freeform 44"/>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0" name="Freeform 49"/>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1" name="Freeform 50"/>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2" name="Freeform 51"/>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57" name="TextBox 56"/>
          <p:cNvSpPr txBox="1"/>
          <p:nvPr/>
        </p:nvSpPr>
        <p:spPr>
          <a:xfrm>
            <a:off x="10263735" y="6551829"/>
            <a:ext cx="1633781" cy="215444"/>
          </a:xfrm>
          <a:prstGeom prst="rect">
            <a:avLst/>
          </a:prstGeom>
          <a:noFill/>
        </p:spPr>
        <p:txBody>
          <a:bodyPr wrap="non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6A737B"/>
                </a:solidFill>
                <a:effectLst/>
                <a:uLnTx/>
                <a:uFillTx/>
                <a:latin typeface="+mn-lt"/>
                <a:ea typeface="+mn-ea"/>
                <a:cs typeface="+mn-cs"/>
              </a:rPr>
              <a:t> Applied Materials Confidential</a:t>
            </a:r>
          </a:p>
        </p:txBody>
      </p:sp>
      <p:sp>
        <p:nvSpPr>
          <p:cNvPr id="37" name="Rectangle 36"/>
          <p:cNvSpPr/>
          <p:nvPr userDrawn="1"/>
        </p:nvSpPr>
        <p:spPr>
          <a:xfrm>
            <a:off x="379413" y="6437376"/>
            <a:ext cx="6172200" cy="109728"/>
          </a:xfrm>
          <a:prstGeom prst="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8" name="Title 1">
            <a:extLst>
              <a:ext uri="{FF2B5EF4-FFF2-40B4-BE49-F238E27FC236}">
                <a16:creationId xmlns:a16="http://schemas.microsoft.com/office/drawing/2014/main" id="{5E3B4871-0332-6145-B032-8B5C211F9E3C}"/>
              </a:ext>
            </a:extLst>
          </p:cNvPr>
          <p:cNvSpPr>
            <a:spLocks noGrp="1"/>
          </p:cNvSpPr>
          <p:nvPr>
            <p:ph type="ctrTitle" hasCustomPrompt="1"/>
          </p:nvPr>
        </p:nvSpPr>
        <p:spPr>
          <a:xfrm>
            <a:off x="800098" y="2476500"/>
            <a:ext cx="7411088" cy="2463435"/>
          </a:xfrm>
        </p:spPr>
        <p:txBody>
          <a:bodyPr lIns="91440" tIns="91440" rIns="91440" bIns="91440" anchor="b"/>
          <a:lstStyle>
            <a:lvl1pPr>
              <a:defRPr sz="4000" b="0">
                <a:solidFill>
                  <a:schemeClr val="bg1"/>
                </a:solidFill>
              </a:defRPr>
            </a:lvl1pPr>
          </a:lstStyle>
          <a:p>
            <a:r>
              <a:t>Presentation Title</a:t>
            </a:r>
          </a:p>
        </p:txBody>
      </p:sp>
      <p:sp>
        <p:nvSpPr>
          <p:cNvPr id="40" name="Text Placeholder 18">
            <a:extLst>
              <a:ext uri="{FF2B5EF4-FFF2-40B4-BE49-F238E27FC236}">
                <a16:creationId xmlns:a16="http://schemas.microsoft.com/office/drawing/2014/main" id="{9C136799-7C4B-8642-8747-729CF6FED464}"/>
              </a:ext>
            </a:extLst>
          </p:cNvPr>
          <p:cNvSpPr>
            <a:spLocks noGrp="1"/>
          </p:cNvSpPr>
          <p:nvPr>
            <p:ph type="body" sz="quarter" idx="17" hasCustomPrompt="1"/>
          </p:nvPr>
        </p:nvSpPr>
        <p:spPr>
          <a:xfrm>
            <a:off x="800099" y="5072063"/>
            <a:ext cx="7411088" cy="1111964"/>
          </a:xfrm>
          <a:solidFill>
            <a:schemeClr val="tx1">
              <a:lumMod val="50000"/>
              <a:alpha val="20000"/>
            </a:schemeClr>
          </a:solidFill>
        </p:spPr>
        <p:txBody>
          <a:bodyPr lIns="91440" tIns="91440" rIns="91440" bIns="91440"/>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41" name="Picture 40" descr="A picture containing text, tableware, plate, dishware&#10;&#10;Description automatically generated">
            <a:extLst>
              <a:ext uri="{FF2B5EF4-FFF2-40B4-BE49-F238E27FC236}">
                <a16:creationId xmlns:a16="http://schemas.microsoft.com/office/drawing/2014/main" id="{7ECE773B-6397-B346-B122-06AC149B86A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0098" y="2476500"/>
            <a:ext cx="1866900" cy="457200"/>
          </a:xfrm>
          <a:prstGeom prst="rect">
            <a:avLst/>
          </a:prstGeom>
        </p:spPr>
      </p:pic>
    </p:spTree>
    <p:extLst>
      <p:ext uri="{BB962C8B-B14F-4D97-AF65-F5344CB8AC3E}">
        <p14:creationId xmlns:p14="http://schemas.microsoft.com/office/powerpoint/2010/main" val="1606620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0_Title Slide - Photo">
    <p:spTree>
      <p:nvGrpSpPr>
        <p:cNvPr id="1" name=""/>
        <p:cNvGrpSpPr/>
        <p:nvPr/>
      </p:nvGrpSpPr>
      <p:grpSpPr>
        <a:xfrm>
          <a:off x="0" y="0"/>
          <a:ext cx="0" cy="0"/>
          <a:chOff x="0" y="0"/>
          <a:chExt cx="0" cy="0"/>
        </a:xfrm>
      </p:grpSpPr>
      <p:pic>
        <p:nvPicPr>
          <p:cNvPr id="41" name="Picture Placeholder 5">
            <a:extLst>
              <a:ext uri="{FF2B5EF4-FFF2-40B4-BE49-F238E27FC236}">
                <a16:creationId xmlns:a16="http://schemas.microsoft.com/office/drawing/2014/main" id="{BD043484-05B9-1C46-BC77-394A22C49B0F}"/>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295400"/>
            <a:ext cx="12188825" cy="5562600"/>
          </a:xfrm>
          <a:prstGeom prst="rect">
            <a:avLst/>
          </a:prstGeom>
        </p:spPr>
      </p:pic>
      <p:sp>
        <p:nvSpPr>
          <p:cNvPr id="56" name="Rectangle 55"/>
          <p:cNvSpPr/>
          <p:nvPr/>
        </p:nvSpPr>
        <p:spPr>
          <a:xfrm>
            <a:off x="379413" y="2197100"/>
            <a:ext cx="8229600" cy="4240276"/>
          </a:xfrm>
          <a:prstGeom prst="rect">
            <a:avLst/>
          </a:prstGeom>
          <a:solidFill>
            <a:srgbClr val="CC3333">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grpSp>
        <p:nvGrpSpPr>
          <p:cNvPr id="25" name="Group 24"/>
          <p:cNvGrpSpPr>
            <a:grpSpLocks noChangeAspect="1"/>
          </p:cNvGrpSpPr>
          <p:nvPr/>
        </p:nvGrpSpPr>
        <p:grpSpPr>
          <a:xfrm>
            <a:off x="10301288" y="361950"/>
            <a:ext cx="1600200" cy="631934"/>
            <a:chOff x="1423988" y="2571750"/>
            <a:chExt cx="4365626" cy="1724025"/>
          </a:xfrm>
          <a:solidFill>
            <a:schemeClr val="accent1"/>
          </a:solidFill>
        </p:grpSpPr>
        <p:sp>
          <p:nvSpPr>
            <p:cNvPr id="26" name="Freeform 25"/>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7" name="Freeform 26"/>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8" name="Freeform 27"/>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29" name="Freeform 28"/>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0" name="Freeform 29"/>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1" name="Freeform 30"/>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2" name="Freeform 31"/>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3" name="Freeform 32"/>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4" name="Freeform 33"/>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5" name="Freeform 34"/>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36" name="Freeform 35"/>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5" name="Freeform 44"/>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0" name="Freeform 49"/>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1" name="Freeform 50"/>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2" name="Freeform 51"/>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57" name="TextBox 56"/>
          <p:cNvSpPr txBox="1"/>
          <p:nvPr/>
        </p:nvSpPr>
        <p:spPr>
          <a:xfrm>
            <a:off x="10263735" y="6551829"/>
            <a:ext cx="1633781" cy="215444"/>
          </a:xfrm>
          <a:prstGeom prst="rect">
            <a:avLst/>
          </a:prstGeom>
          <a:noFill/>
        </p:spPr>
        <p:txBody>
          <a:bodyPr wrap="non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6A737B"/>
                </a:solidFill>
                <a:effectLst/>
                <a:uLnTx/>
                <a:uFillTx/>
                <a:latin typeface="+mn-lt"/>
                <a:ea typeface="+mn-ea"/>
                <a:cs typeface="+mn-cs"/>
              </a:rPr>
              <a:t> Applied Materials Confidential</a:t>
            </a:r>
          </a:p>
        </p:txBody>
      </p:sp>
      <p:sp>
        <p:nvSpPr>
          <p:cNvPr id="37" name="Rectangle 36"/>
          <p:cNvSpPr/>
          <p:nvPr userDrawn="1"/>
        </p:nvSpPr>
        <p:spPr>
          <a:xfrm>
            <a:off x="379413" y="6437376"/>
            <a:ext cx="6172200" cy="109728"/>
          </a:xfrm>
          <a:prstGeom prst="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8" name="Title 1">
            <a:extLst>
              <a:ext uri="{FF2B5EF4-FFF2-40B4-BE49-F238E27FC236}">
                <a16:creationId xmlns:a16="http://schemas.microsoft.com/office/drawing/2014/main" id="{5E3B4871-0332-6145-B032-8B5C211F9E3C}"/>
              </a:ext>
            </a:extLst>
          </p:cNvPr>
          <p:cNvSpPr>
            <a:spLocks noGrp="1"/>
          </p:cNvSpPr>
          <p:nvPr>
            <p:ph type="ctrTitle" hasCustomPrompt="1"/>
          </p:nvPr>
        </p:nvSpPr>
        <p:spPr>
          <a:xfrm>
            <a:off x="800098" y="2476500"/>
            <a:ext cx="7411088" cy="2463435"/>
          </a:xfrm>
        </p:spPr>
        <p:txBody>
          <a:bodyPr lIns="91440" tIns="91440" rIns="91440" bIns="91440" anchor="b"/>
          <a:lstStyle>
            <a:lvl1pPr>
              <a:defRPr sz="4000" b="0">
                <a:solidFill>
                  <a:schemeClr val="bg1"/>
                </a:solidFill>
              </a:defRPr>
            </a:lvl1pPr>
          </a:lstStyle>
          <a:p>
            <a:r>
              <a:t>Presentation Title</a:t>
            </a:r>
          </a:p>
        </p:txBody>
      </p:sp>
      <p:sp>
        <p:nvSpPr>
          <p:cNvPr id="40" name="Text Placeholder 18">
            <a:extLst>
              <a:ext uri="{FF2B5EF4-FFF2-40B4-BE49-F238E27FC236}">
                <a16:creationId xmlns:a16="http://schemas.microsoft.com/office/drawing/2014/main" id="{9C136799-7C4B-8642-8747-729CF6FED464}"/>
              </a:ext>
            </a:extLst>
          </p:cNvPr>
          <p:cNvSpPr>
            <a:spLocks noGrp="1"/>
          </p:cNvSpPr>
          <p:nvPr>
            <p:ph type="body" sz="quarter" idx="17" hasCustomPrompt="1"/>
          </p:nvPr>
        </p:nvSpPr>
        <p:spPr>
          <a:xfrm>
            <a:off x="800099" y="5072063"/>
            <a:ext cx="7411088" cy="1111964"/>
          </a:xfrm>
          <a:solidFill>
            <a:schemeClr val="tx1">
              <a:lumMod val="50000"/>
              <a:alpha val="20000"/>
            </a:schemeClr>
          </a:solidFill>
        </p:spPr>
        <p:txBody>
          <a:bodyPr lIns="91440" tIns="91440" rIns="91440" bIns="91440"/>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39" name="Picture 38" descr="A picture containing text, tableware, plate, dishware&#10;&#10;Description automatically generated">
            <a:extLst>
              <a:ext uri="{FF2B5EF4-FFF2-40B4-BE49-F238E27FC236}">
                <a16:creationId xmlns:a16="http://schemas.microsoft.com/office/drawing/2014/main" id="{249AC56D-18E1-0B4B-B39B-90BD3A2F006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0098" y="2476500"/>
            <a:ext cx="1866900" cy="457200"/>
          </a:xfrm>
          <a:prstGeom prst="rect">
            <a:avLst/>
          </a:prstGeom>
        </p:spPr>
      </p:pic>
    </p:spTree>
    <p:extLst>
      <p:ext uri="{BB962C8B-B14F-4D97-AF65-F5344CB8AC3E}">
        <p14:creationId xmlns:p14="http://schemas.microsoft.com/office/powerpoint/2010/main" val="1596293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0221" y="178814"/>
            <a:ext cx="11430000" cy="584775"/>
          </a:xfrm>
        </p:spPr>
        <p:txBody>
          <a:bodyPr/>
          <a:lstStyle/>
          <a:p>
            <a:r>
              <a:rPr lang="en-US"/>
              <a:t>Click to edit Master title style</a:t>
            </a:r>
            <a:endParaRPr/>
          </a:p>
        </p:txBody>
      </p:sp>
      <p:sp>
        <p:nvSpPr>
          <p:cNvPr id="3" name="Content Placeholder 2"/>
          <p:cNvSpPr>
            <a:spLocks noGrp="1"/>
          </p:cNvSpPr>
          <p:nvPr>
            <p:ph idx="1"/>
          </p:nvPr>
        </p:nvSpPr>
        <p:spPr>
          <a:xfrm>
            <a:off x="380221" y="1295400"/>
            <a:ext cx="11430000" cy="4762499"/>
          </a:xfrm>
        </p:spPr>
        <p:txBody>
          <a:bodyPr/>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a:solidFill>
                  <a:srgbClr val="6A737B"/>
                </a:solidFill>
              </a:defRPr>
            </a:lvl1pPr>
          </a:lstStyle>
          <a:p>
            <a:endParaRPr/>
          </a:p>
        </p:txBody>
      </p:sp>
      <p:sp>
        <p:nvSpPr>
          <p:cNvPr id="8" name="Footer Placeholder 7"/>
          <p:cNvSpPr>
            <a:spLocks noGrp="1"/>
          </p:cNvSpPr>
          <p:nvPr>
            <p:ph type="ftr" sz="quarter" idx="11"/>
          </p:nvPr>
        </p:nvSpPr>
        <p:spPr/>
        <p:txBody>
          <a:bodyPr/>
          <a:lstStyle>
            <a:lvl1pPr>
              <a:defRPr>
                <a:solidFill>
                  <a:srgbClr val="6A737B"/>
                </a:solidFill>
              </a:defRPr>
            </a:lvl1pPr>
          </a:lstStyle>
          <a:p>
            <a:endParaRPr/>
          </a:p>
        </p:txBody>
      </p:sp>
      <p:sp>
        <p:nvSpPr>
          <p:cNvPr id="9" name="Slide Number Placeholder 8"/>
          <p:cNvSpPr>
            <a:spLocks noGrp="1"/>
          </p:cNvSpPr>
          <p:nvPr>
            <p:ph type="sldNum" sz="quarter" idx="12"/>
          </p:nvPr>
        </p:nvSpPr>
        <p:spPr/>
        <p:txBody>
          <a:bodyPr/>
          <a:lstStyle>
            <a:lvl1pPr>
              <a:defRPr>
                <a:solidFill>
                  <a:srgbClr val="6A737B"/>
                </a:solidFill>
              </a:defRPr>
            </a:lvl1pPr>
          </a:lstStyle>
          <a:p>
            <a:fld id="{D92B6165-2E63-41A3-8905-D7634EBC6D44}" type="slidenum">
              <a:rPr/>
              <a:pPr/>
              <a:t>‹#›</a:t>
            </a:fld>
            <a:endParaRPr/>
          </a:p>
        </p:txBody>
      </p:sp>
      <p:cxnSp>
        <p:nvCxnSpPr>
          <p:cNvPr id="7" name="Straight Connector 6">
            <a:extLst>
              <a:ext uri="{FF2B5EF4-FFF2-40B4-BE49-F238E27FC236}">
                <a16:creationId xmlns:a16="http://schemas.microsoft.com/office/drawing/2014/main" id="{469F5668-2D1B-874B-B9D0-7305CEFE9ABE}"/>
              </a:ext>
            </a:extLst>
          </p:cNvPr>
          <p:cNvCxnSpPr>
            <a:cxnSpLocks/>
          </p:cNvCxnSpPr>
          <p:nvPr userDrawn="1"/>
        </p:nvCxnSpPr>
        <p:spPr>
          <a:xfrm flipH="1">
            <a:off x="379412" y="6248400"/>
            <a:ext cx="11430000" cy="0"/>
          </a:xfrm>
          <a:prstGeom prst="line">
            <a:avLst/>
          </a:prstGeom>
          <a:ln w="127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9662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Section Divider">
    <p:spTree>
      <p:nvGrpSpPr>
        <p:cNvPr id="1" name=""/>
        <p:cNvGrpSpPr/>
        <p:nvPr/>
      </p:nvGrpSpPr>
      <p:grpSpPr>
        <a:xfrm>
          <a:off x="0" y="0"/>
          <a:ext cx="0" cy="0"/>
          <a:chOff x="0" y="0"/>
          <a:chExt cx="0" cy="0"/>
        </a:xfrm>
      </p:grpSpPr>
      <p:pic>
        <p:nvPicPr>
          <p:cNvPr id="12" name="Picture Placeholder 11" descr="A picture containing shape&#10;&#10;Description automatically generated">
            <a:extLst>
              <a:ext uri="{FF2B5EF4-FFF2-40B4-BE49-F238E27FC236}">
                <a16:creationId xmlns:a16="http://schemas.microsoft.com/office/drawing/2014/main" id="{AF842509-C3ED-0A49-A35E-3900407FD595}"/>
              </a:ext>
            </a:extLst>
          </p:cNvPr>
          <p:cNvPicPr>
            <a:picLocks noChangeAspect="1"/>
          </p:cNvPicPr>
          <p:nvPr userDrawn="1"/>
        </p:nvPicPr>
        <p:blipFill>
          <a:blip r:embed="rId2" cstate="email">
            <a:alphaModFix amt="47000"/>
            <a:extLst>
              <a:ext uri="{28A0092B-C50C-407E-A947-70E740481C1C}">
                <a14:useLocalDpi xmlns:a14="http://schemas.microsoft.com/office/drawing/2010/main"/>
              </a:ext>
            </a:extLst>
          </a:blip>
          <a:srcRect/>
          <a:stretch>
            <a:fillRect/>
          </a:stretch>
        </p:blipFill>
        <p:spPr>
          <a:xfrm>
            <a:off x="0" y="0"/>
            <a:ext cx="12188824" cy="6438900"/>
          </a:xfrm>
          <a:prstGeom prst="rect">
            <a:avLst/>
          </a:prstGeom>
          <a:solidFill>
            <a:schemeClr val="accent6"/>
          </a:solidFill>
        </p:spPr>
      </p:pic>
      <p:sp>
        <p:nvSpPr>
          <p:cNvPr id="39" name="Rectangle 38"/>
          <p:cNvSpPr/>
          <p:nvPr/>
        </p:nvSpPr>
        <p:spPr>
          <a:xfrm>
            <a:off x="0" y="2197100"/>
            <a:ext cx="9752013" cy="4241800"/>
          </a:xfrm>
          <a:prstGeom prst="rect">
            <a:avLst/>
          </a:prstGeom>
          <a:solidFill>
            <a:schemeClr val="accent6">
              <a:lumMod val="50000"/>
              <a:alpha val="9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800099" y="2671011"/>
            <a:ext cx="8565574" cy="2421325"/>
          </a:xfrm>
        </p:spPr>
        <p:txBody>
          <a:bodyPr anchor="t"/>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800099"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
        <p:nvSpPr>
          <p:cNvPr id="13" name="Rectangle 12">
            <a:extLst>
              <a:ext uri="{FF2B5EF4-FFF2-40B4-BE49-F238E27FC236}">
                <a16:creationId xmlns:a16="http://schemas.microsoft.com/office/drawing/2014/main" id="{F0E4188F-1B52-0549-A76E-36F41ABCB821}"/>
              </a:ext>
            </a:extLst>
          </p:cNvPr>
          <p:cNvSpPr/>
          <p:nvPr userDrawn="1"/>
        </p:nvSpPr>
        <p:spPr>
          <a:xfrm>
            <a:off x="0" y="2087372"/>
            <a:ext cx="6551613" cy="109728"/>
          </a:xfrm>
          <a:prstGeom prst="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Tree>
    <p:extLst>
      <p:ext uri="{BB962C8B-B14F-4D97-AF65-F5344CB8AC3E}">
        <p14:creationId xmlns:p14="http://schemas.microsoft.com/office/powerpoint/2010/main" val="3311652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_Section Divider">
    <p:spTree>
      <p:nvGrpSpPr>
        <p:cNvPr id="1" name=""/>
        <p:cNvGrpSpPr/>
        <p:nvPr/>
      </p:nvGrpSpPr>
      <p:grpSpPr>
        <a:xfrm>
          <a:off x="0" y="0"/>
          <a:ext cx="0" cy="0"/>
          <a:chOff x="0" y="0"/>
          <a:chExt cx="0" cy="0"/>
        </a:xfrm>
      </p:grpSpPr>
      <p:pic>
        <p:nvPicPr>
          <p:cNvPr id="12" name="Picture Placeholder 11" descr="A picture containing shape&#10;&#10;Description automatically generated">
            <a:extLst>
              <a:ext uri="{FF2B5EF4-FFF2-40B4-BE49-F238E27FC236}">
                <a16:creationId xmlns:a16="http://schemas.microsoft.com/office/drawing/2014/main" id="{AF842509-C3ED-0A49-A35E-3900407FD595}"/>
              </a:ext>
            </a:extLst>
          </p:cNvPr>
          <p:cNvPicPr>
            <a:picLocks noChangeAspect="1"/>
          </p:cNvPicPr>
          <p:nvPr userDrawn="1"/>
        </p:nvPicPr>
        <p:blipFill>
          <a:blip r:embed="rId2" cstate="email">
            <a:alphaModFix amt="47000"/>
            <a:extLst>
              <a:ext uri="{28A0092B-C50C-407E-A947-70E740481C1C}">
                <a14:useLocalDpi xmlns:a14="http://schemas.microsoft.com/office/drawing/2010/main"/>
              </a:ext>
            </a:extLst>
          </a:blip>
          <a:srcRect/>
          <a:stretch>
            <a:fillRect/>
          </a:stretch>
        </p:blipFill>
        <p:spPr>
          <a:xfrm>
            <a:off x="0" y="0"/>
            <a:ext cx="12188824" cy="6438900"/>
          </a:xfrm>
          <a:prstGeom prst="rect">
            <a:avLst/>
          </a:prstGeom>
          <a:solidFill>
            <a:schemeClr val="accent1"/>
          </a:solidFill>
        </p:spPr>
      </p:pic>
      <p:sp>
        <p:nvSpPr>
          <p:cNvPr id="39" name="Rectangle 38"/>
          <p:cNvSpPr/>
          <p:nvPr/>
        </p:nvSpPr>
        <p:spPr>
          <a:xfrm>
            <a:off x="0" y="2197100"/>
            <a:ext cx="9752013" cy="4241800"/>
          </a:xfrm>
          <a:prstGeom prst="rect">
            <a:avLst/>
          </a:prstGeom>
          <a:solidFill>
            <a:schemeClr val="tx2">
              <a:alpha val="9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2" name="Title 1"/>
          <p:cNvSpPr>
            <a:spLocks noGrp="1"/>
          </p:cNvSpPr>
          <p:nvPr>
            <p:ph type="title"/>
          </p:nvPr>
        </p:nvSpPr>
        <p:spPr>
          <a:xfrm>
            <a:off x="800099" y="2671011"/>
            <a:ext cx="8565574" cy="2421325"/>
          </a:xfrm>
        </p:spPr>
        <p:txBody>
          <a:bodyPr anchor="t"/>
          <a:lstStyle>
            <a:lvl1pPr algn="l">
              <a:defRPr sz="3600" b="0" cap="none"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800099" y="5092336"/>
            <a:ext cx="8565574" cy="1050925"/>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sp>
        <p:nvSpPr>
          <p:cNvPr id="20"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21"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
        <p:nvSpPr>
          <p:cNvPr id="13" name="Rectangle 12">
            <a:extLst>
              <a:ext uri="{FF2B5EF4-FFF2-40B4-BE49-F238E27FC236}">
                <a16:creationId xmlns:a16="http://schemas.microsoft.com/office/drawing/2014/main" id="{F0E4188F-1B52-0549-A76E-36F41ABCB821}"/>
              </a:ext>
            </a:extLst>
          </p:cNvPr>
          <p:cNvSpPr/>
          <p:nvPr userDrawn="1"/>
        </p:nvSpPr>
        <p:spPr>
          <a:xfrm>
            <a:off x="0" y="2087372"/>
            <a:ext cx="6551613" cy="109728"/>
          </a:xfrm>
          <a:prstGeom prst="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Tree>
    <p:extLst>
      <p:ext uri="{BB962C8B-B14F-4D97-AF65-F5344CB8AC3E}">
        <p14:creationId xmlns:p14="http://schemas.microsoft.com/office/powerpoint/2010/main" val="3861074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13284" y="1315250"/>
            <a:ext cx="5596128" cy="4764024"/>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379412" y="1315250"/>
            <a:ext cx="5596128" cy="4764024"/>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D92B6165-2E63-41A3-8905-D7634EBC6D44}" type="slidenum">
              <a:rPr/>
              <a:pPr/>
              <a:t>‹#›</a:t>
            </a:fld>
            <a:endParaRPr/>
          </a:p>
        </p:txBody>
      </p:sp>
      <p:sp>
        <p:nvSpPr>
          <p:cNvPr id="11" name="Title 10"/>
          <p:cNvSpPr>
            <a:spLocks noGrp="1"/>
          </p:cNvSpPr>
          <p:nvPr>
            <p:ph type="title"/>
          </p:nvPr>
        </p:nvSpPr>
        <p:spPr>
          <a:xfrm>
            <a:off x="379412" y="178814"/>
            <a:ext cx="11430000" cy="584775"/>
          </a:xfrm>
        </p:spPr>
        <p:txBody>
          <a:bodyPr/>
          <a:lstStyle/>
          <a:p>
            <a:r>
              <a:rPr lang="en-US"/>
              <a:t>Click to edit Master title style</a:t>
            </a:r>
            <a:endParaRPr/>
          </a:p>
        </p:txBody>
      </p:sp>
      <p:cxnSp>
        <p:nvCxnSpPr>
          <p:cNvPr id="13" name="Straight Connector 12">
            <a:extLst>
              <a:ext uri="{FF2B5EF4-FFF2-40B4-BE49-F238E27FC236}">
                <a16:creationId xmlns:a16="http://schemas.microsoft.com/office/drawing/2014/main" id="{6BFB8AE3-7B32-7D4F-A2A7-87AB908B72BC}"/>
              </a:ext>
            </a:extLst>
          </p:cNvPr>
          <p:cNvCxnSpPr>
            <a:cxnSpLocks/>
          </p:cNvCxnSpPr>
          <p:nvPr userDrawn="1"/>
        </p:nvCxnSpPr>
        <p:spPr>
          <a:xfrm flipH="1">
            <a:off x="379412" y="6248400"/>
            <a:ext cx="11430000" cy="0"/>
          </a:xfrm>
          <a:prstGeom prst="line">
            <a:avLst/>
          </a:prstGeom>
          <a:ln w="127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572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265612" y="1295400"/>
            <a:ext cx="3657600" cy="4764024"/>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379412" y="1295400"/>
            <a:ext cx="3657600" cy="4764024"/>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D92B6165-2E63-41A3-8905-D7634EBC6D44}" type="slidenum">
              <a:rPr/>
              <a:pPr/>
              <a:t>‹#›</a:t>
            </a:fld>
            <a:endParaRPr/>
          </a:p>
        </p:txBody>
      </p:sp>
      <p:sp>
        <p:nvSpPr>
          <p:cNvPr id="11" name="Title 10"/>
          <p:cNvSpPr>
            <a:spLocks noGrp="1"/>
          </p:cNvSpPr>
          <p:nvPr>
            <p:ph type="title"/>
          </p:nvPr>
        </p:nvSpPr>
        <p:spPr>
          <a:xfrm>
            <a:off x="379412" y="178814"/>
            <a:ext cx="11430000" cy="584775"/>
          </a:xfrm>
        </p:spPr>
        <p:txBody>
          <a:bodyPr/>
          <a:lstStyle/>
          <a:p>
            <a:r>
              <a:rPr lang="en-US"/>
              <a:t>Click to edit Master title style</a:t>
            </a:r>
            <a:endParaRPr/>
          </a:p>
        </p:txBody>
      </p:sp>
      <p:sp>
        <p:nvSpPr>
          <p:cNvPr id="8" name="Content Placeholder 3"/>
          <p:cNvSpPr>
            <a:spLocks noGrp="1"/>
          </p:cNvSpPr>
          <p:nvPr>
            <p:ph sz="half" idx="13"/>
          </p:nvPr>
        </p:nvSpPr>
        <p:spPr>
          <a:xfrm>
            <a:off x="8151812" y="1295400"/>
            <a:ext cx="3657600" cy="4764024"/>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cxnSp>
        <p:nvCxnSpPr>
          <p:cNvPr id="13" name="Straight Connector 12">
            <a:extLst>
              <a:ext uri="{FF2B5EF4-FFF2-40B4-BE49-F238E27FC236}">
                <a16:creationId xmlns:a16="http://schemas.microsoft.com/office/drawing/2014/main" id="{CE7209BF-35DC-D94E-9234-53008A6E1D19}"/>
              </a:ext>
            </a:extLst>
          </p:cNvPr>
          <p:cNvCxnSpPr>
            <a:cxnSpLocks/>
          </p:cNvCxnSpPr>
          <p:nvPr userDrawn="1"/>
        </p:nvCxnSpPr>
        <p:spPr>
          <a:xfrm flipH="1">
            <a:off x="379412" y="6248400"/>
            <a:ext cx="11430000" cy="0"/>
          </a:xfrm>
          <a:prstGeom prst="line">
            <a:avLst/>
          </a:prstGeom>
          <a:ln w="127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5151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Three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265612" y="3048000"/>
            <a:ext cx="3657600" cy="301142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379412" y="3048000"/>
            <a:ext cx="3657600" cy="301142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D92B6165-2E63-41A3-8905-D7634EBC6D44}" type="slidenum">
              <a:rPr/>
              <a:pPr/>
              <a:t>‹#›</a:t>
            </a:fld>
            <a:endParaRPr/>
          </a:p>
        </p:txBody>
      </p:sp>
      <p:sp>
        <p:nvSpPr>
          <p:cNvPr id="11" name="Title 10"/>
          <p:cNvSpPr>
            <a:spLocks noGrp="1"/>
          </p:cNvSpPr>
          <p:nvPr>
            <p:ph type="title"/>
          </p:nvPr>
        </p:nvSpPr>
        <p:spPr>
          <a:xfrm>
            <a:off x="379412" y="178814"/>
            <a:ext cx="11430000" cy="584775"/>
          </a:xfrm>
        </p:spPr>
        <p:txBody>
          <a:bodyPr/>
          <a:lstStyle/>
          <a:p>
            <a:r>
              <a:rPr lang="en-US"/>
              <a:t>Click to edit Master title style</a:t>
            </a:r>
            <a:endParaRPr/>
          </a:p>
        </p:txBody>
      </p:sp>
      <p:sp>
        <p:nvSpPr>
          <p:cNvPr id="8" name="Content Placeholder 3"/>
          <p:cNvSpPr>
            <a:spLocks noGrp="1"/>
          </p:cNvSpPr>
          <p:nvPr>
            <p:ph sz="half" idx="13"/>
          </p:nvPr>
        </p:nvSpPr>
        <p:spPr>
          <a:xfrm>
            <a:off x="8151812" y="3048000"/>
            <a:ext cx="3657600" cy="301142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Picture Placeholder 5">
            <a:extLst>
              <a:ext uri="{FF2B5EF4-FFF2-40B4-BE49-F238E27FC236}">
                <a16:creationId xmlns:a16="http://schemas.microsoft.com/office/drawing/2014/main" id="{BE4E4BA7-173A-F74E-9011-BD122FDD746D}"/>
              </a:ext>
            </a:extLst>
          </p:cNvPr>
          <p:cNvSpPr>
            <a:spLocks noGrp="1"/>
          </p:cNvSpPr>
          <p:nvPr>
            <p:ph type="pic" sz="quarter" idx="14"/>
          </p:nvPr>
        </p:nvSpPr>
        <p:spPr>
          <a:xfrm>
            <a:off x="365125" y="1295400"/>
            <a:ext cx="3657600" cy="1371600"/>
          </a:xfrm>
        </p:spPr>
        <p:txBody>
          <a:bodyPr/>
          <a:lstStyle/>
          <a:p>
            <a:endParaRPr lang="en-US"/>
          </a:p>
        </p:txBody>
      </p:sp>
      <p:sp>
        <p:nvSpPr>
          <p:cNvPr id="13" name="Picture Placeholder 5">
            <a:extLst>
              <a:ext uri="{FF2B5EF4-FFF2-40B4-BE49-F238E27FC236}">
                <a16:creationId xmlns:a16="http://schemas.microsoft.com/office/drawing/2014/main" id="{BEF15547-DBD7-5F43-8BBB-B53F39E139F7}"/>
              </a:ext>
            </a:extLst>
          </p:cNvPr>
          <p:cNvSpPr>
            <a:spLocks noGrp="1"/>
          </p:cNvSpPr>
          <p:nvPr>
            <p:ph type="pic" sz="quarter" idx="15"/>
          </p:nvPr>
        </p:nvSpPr>
        <p:spPr>
          <a:xfrm>
            <a:off x="4265612" y="1295400"/>
            <a:ext cx="3657600" cy="1371600"/>
          </a:xfrm>
        </p:spPr>
        <p:txBody>
          <a:bodyPr/>
          <a:lstStyle/>
          <a:p>
            <a:endParaRPr lang="en-US"/>
          </a:p>
        </p:txBody>
      </p:sp>
      <p:sp>
        <p:nvSpPr>
          <p:cNvPr id="14" name="Picture Placeholder 5">
            <a:extLst>
              <a:ext uri="{FF2B5EF4-FFF2-40B4-BE49-F238E27FC236}">
                <a16:creationId xmlns:a16="http://schemas.microsoft.com/office/drawing/2014/main" id="{BF3FBBF2-9818-2649-B267-33BAD195121B}"/>
              </a:ext>
            </a:extLst>
          </p:cNvPr>
          <p:cNvSpPr>
            <a:spLocks noGrp="1"/>
          </p:cNvSpPr>
          <p:nvPr>
            <p:ph type="pic" sz="quarter" idx="16"/>
          </p:nvPr>
        </p:nvSpPr>
        <p:spPr>
          <a:xfrm>
            <a:off x="8151812" y="1295400"/>
            <a:ext cx="3657600" cy="1371600"/>
          </a:xfrm>
        </p:spPr>
        <p:txBody>
          <a:bodyPr/>
          <a:lstStyle/>
          <a:p>
            <a:endParaRPr lang="en-US"/>
          </a:p>
        </p:txBody>
      </p:sp>
      <p:cxnSp>
        <p:nvCxnSpPr>
          <p:cNvPr id="18" name="Straight Connector 17">
            <a:extLst>
              <a:ext uri="{FF2B5EF4-FFF2-40B4-BE49-F238E27FC236}">
                <a16:creationId xmlns:a16="http://schemas.microsoft.com/office/drawing/2014/main" id="{2B99C501-6966-7C47-B4E8-E93D0DDD4396}"/>
              </a:ext>
            </a:extLst>
          </p:cNvPr>
          <p:cNvCxnSpPr>
            <a:cxnSpLocks/>
          </p:cNvCxnSpPr>
          <p:nvPr userDrawn="1"/>
        </p:nvCxnSpPr>
        <p:spPr>
          <a:xfrm flipH="1">
            <a:off x="379412" y="6248400"/>
            <a:ext cx="11430000" cy="0"/>
          </a:xfrm>
          <a:prstGeom prst="line">
            <a:avLst/>
          </a:prstGeom>
          <a:ln w="127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0306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2_Three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265612" y="3048000"/>
            <a:ext cx="3657600" cy="301142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379412" y="3048000"/>
            <a:ext cx="3657600" cy="301142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D92B6165-2E63-41A3-8905-D7634EBC6D44}" type="slidenum">
              <a:rPr/>
              <a:pPr/>
              <a:t>‹#›</a:t>
            </a:fld>
            <a:endParaRPr/>
          </a:p>
        </p:txBody>
      </p:sp>
      <p:sp>
        <p:nvSpPr>
          <p:cNvPr id="11" name="Title 10"/>
          <p:cNvSpPr>
            <a:spLocks noGrp="1"/>
          </p:cNvSpPr>
          <p:nvPr>
            <p:ph type="title"/>
          </p:nvPr>
        </p:nvSpPr>
        <p:spPr>
          <a:xfrm>
            <a:off x="379412" y="178814"/>
            <a:ext cx="11430000" cy="584775"/>
          </a:xfrm>
        </p:spPr>
        <p:txBody>
          <a:bodyPr/>
          <a:lstStyle/>
          <a:p>
            <a:r>
              <a:rPr lang="en-US"/>
              <a:t>Click to edit Master title style</a:t>
            </a:r>
            <a:endParaRPr/>
          </a:p>
        </p:txBody>
      </p:sp>
      <p:sp>
        <p:nvSpPr>
          <p:cNvPr id="8" name="Content Placeholder 3"/>
          <p:cNvSpPr>
            <a:spLocks noGrp="1"/>
          </p:cNvSpPr>
          <p:nvPr>
            <p:ph sz="half" idx="13"/>
          </p:nvPr>
        </p:nvSpPr>
        <p:spPr>
          <a:xfrm>
            <a:off x="8151812" y="3048000"/>
            <a:ext cx="3657600" cy="3011423"/>
          </a:xfrm>
          <a:prstGeom prst="rect">
            <a:avLst/>
          </a:prstGeom>
          <a:noFill/>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cxnSp>
        <p:nvCxnSpPr>
          <p:cNvPr id="12" name="Straight Connector 11">
            <a:extLst>
              <a:ext uri="{FF2B5EF4-FFF2-40B4-BE49-F238E27FC236}">
                <a16:creationId xmlns:a16="http://schemas.microsoft.com/office/drawing/2014/main" id="{A0E4FFEC-1888-E14E-B614-95362742C638}"/>
              </a:ext>
            </a:extLst>
          </p:cNvPr>
          <p:cNvCxnSpPr>
            <a:cxnSpLocks/>
          </p:cNvCxnSpPr>
          <p:nvPr userDrawn="1"/>
        </p:nvCxnSpPr>
        <p:spPr>
          <a:xfrm flipV="1">
            <a:off x="4144169" y="1295400"/>
            <a:ext cx="0" cy="4764023"/>
          </a:xfrm>
          <a:prstGeom prst="line">
            <a:avLst/>
          </a:prstGeom>
          <a:ln w="254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6" name="Picture Placeholder 5">
            <a:extLst>
              <a:ext uri="{FF2B5EF4-FFF2-40B4-BE49-F238E27FC236}">
                <a16:creationId xmlns:a16="http://schemas.microsoft.com/office/drawing/2014/main" id="{BE4E4BA7-173A-F74E-9011-BD122FDD746D}"/>
              </a:ext>
            </a:extLst>
          </p:cNvPr>
          <p:cNvSpPr>
            <a:spLocks noGrp="1"/>
          </p:cNvSpPr>
          <p:nvPr>
            <p:ph type="pic" sz="quarter" idx="14"/>
          </p:nvPr>
        </p:nvSpPr>
        <p:spPr>
          <a:xfrm>
            <a:off x="365125" y="1295400"/>
            <a:ext cx="3657600" cy="1371600"/>
          </a:xfrm>
        </p:spPr>
        <p:txBody>
          <a:bodyPr/>
          <a:lstStyle/>
          <a:p>
            <a:endParaRPr lang="en-US"/>
          </a:p>
        </p:txBody>
      </p:sp>
      <p:sp>
        <p:nvSpPr>
          <p:cNvPr id="13" name="Picture Placeholder 5">
            <a:extLst>
              <a:ext uri="{FF2B5EF4-FFF2-40B4-BE49-F238E27FC236}">
                <a16:creationId xmlns:a16="http://schemas.microsoft.com/office/drawing/2014/main" id="{BEF15547-DBD7-5F43-8BBB-B53F39E139F7}"/>
              </a:ext>
            </a:extLst>
          </p:cNvPr>
          <p:cNvSpPr>
            <a:spLocks noGrp="1"/>
          </p:cNvSpPr>
          <p:nvPr>
            <p:ph type="pic" sz="quarter" idx="15"/>
          </p:nvPr>
        </p:nvSpPr>
        <p:spPr>
          <a:xfrm>
            <a:off x="4265612" y="1295400"/>
            <a:ext cx="3657600" cy="1371600"/>
          </a:xfrm>
        </p:spPr>
        <p:txBody>
          <a:bodyPr/>
          <a:lstStyle/>
          <a:p>
            <a:endParaRPr lang="en-US"/>
          </a:p>
        </p:txBody>
      </p:sp>
      <p:sp>
        <p:nvSpPr>
          <p:cNvPr id="14" name="Picture Placeholder 5">
            <a:extLst>
              <a:ext uri="{FF2B5EF4-FFF2-40B4-BE49-F238E27FC236}">
                <a16:creationId xmlns:a16="http://schemas.microsoft.com/office/drawing/2014/main" id="{BF3FBBF2-9818-2649-B267-33BAD195121B}"/>
              </a:ext>
            </a:extLst>
          </p:cNvPr>
          <p:cNvSpPr>
            <a:spLocks noGrp="1"/>
          </p:cNvSpPr>
          <p:nvPr>
            <p:ph type="pic" sz="quarter" idx="16"/>
          </p:nvPr>
        </p:nvSpPr>
        <p:spPr>
          <a:xfrm>
            <a:off x="8151812" y="1295400"/>
            <a:ext cx="3657600" cy="1371600"/>
          </a:xfrm>
        </p:spPr>
        <p:txBody>
          <a:bodyPr/>
          <a:lstStyle/>
          <a:p>
            <a:endParaRPr lang="en-US"/>
          </a:p>
        </p:txBody>
      </p:sp>
      <p:cxnSp>
        <p:nvCxnSpPr>
          <p:cNvPr id="18" name="Straight Connector 17">
            <a:extLst>
              <a:ext uri="{FF2B5EF4-FFF2-40B4-BE49-F238E27FC236}">
                <a16:creationId xmlns:a16="http://schemas.microsoft.com/office/drawing/2014/main" id="{0B77871F-27C2-2B4C-8E3E-823B0DC972B1}"/>
              </a:ext>
            </a:extLst>
          </p:cNvPr>
          <p:cNvCxnSpPr>
            <a:cxnSpLocks/>
          </p:cNvCxnSpPr>
          <p:nvPr userDrawn="1"/>
        </p:nvCxnSpPr>
        <p:spPr>
          <a:xfrm flipH="1">
            <a:off x="379412" y="6248400"/>
            <a:ext cx="11430000" cy="0"/>
          </a:xfrm>
          <a:prstGeom prst="line">
            <a:avLst/>
          </a:prstGeom>
          <a:ln w="127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900E9DE-41E3-D648-9A2E-4CDB4B77A92A}"/>
              </a:ext>
            </a:extLst>
          </p:cNvPr>
          <p:cNvCxnSpPr>
            <a:cxnSpLocks/>
          </p:cNvCxnSpPr>
          <p:nvPr userDrawn="1"/>
        </p:nvCxnSpPr>
        <p:spPr>
          <a:xfrm flipV="1">
            <a:off x="8026359" y="1295400"/>
            <a:ext cx="0" cy="4764023"/>
          </a:xfrm>
          <a:prstGeom prst="line">
            <a:avLst/>
          </a:prstGeom>
          <a:ln w="254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9953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Title Slide – LYB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chemeClr val="accent6">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6">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6">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25" name="Picture 24" descr="A picture containing text&#10;&#10;Description automatically generated">
            <a:extLst>
              <a:ext uri="{FF2B5EF4-FFF2-40B4-BE49-F238E27FC236}">
                <a16:creationId xmlns:a16="http://schemas.microsoft.com/office/drawing/2014/main" id="{A8504CE1-3847-A746-9F50-1310B3B122C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413" y="594360"/>
            <a:ext cx="1955800" cy="774700"/>
          </a:xfrm>
          <a:prstGeom prst="rect">
            <a:avLst/>
          </a:prstGeom>
        </p:spPr>
      </p:pic>
    </p:spTree>
    <p:extLst>
      <p:ext uri="{BB962C8B-B14F-4D97-AF65-F5344CB8AC3E}">
        <p14:creationId xmlns:p14="http://schemas.microsoft.com/office/powerpoint/2010/main" val="880907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ull-Bleed Photo">
    <p:spTree>
      <p:nvGrpSpPr>
        <p:cNvPr id="1" name=""/>
        <p:cNvGrpSpPr/>
        <p:nvPr/>
      </p:nvGrpSpPr>
      <p:grpSpPr>
        <a:xfrm>
          <a:off x="0" y="0"/>
          <a:ext cx="0" cy="0"/>
          <a:chOff x="0" y="0"/>
          <a:chExt cx="0" cy="0"/>
        </a:xfrm>
      </p:grpSpPr>
      <p:sp>
        <p:nvSpPr>
          <p:cNvPr id="6" name="Picture Placeholder 5"/>
          <p:cNvSpPr>
            <a:spLocks noGrp="1"/>
          </p:cNvSpPr>
          <p:nvPr>
            <p:ph type="pic" sz="quarter" idx="17"/>
          </p:nvPr>
        </p:nvSpPr>
        <p:spPr>
          <a:xfrm>
            <a:off x="1" y="0"/>
            <a:ext cx="12188824" cy="6438900"/>
          </a:xfrm>
          <a:prstGeom prst="rect">
            <a:avLst/>
          </a:prstGeom>
          <a:solidFill>
            <a:srgbClr val="8B8D8E"/>
          </a:solidFill>
        </p:spPr>
        <p:txBody>
          <a:bodyPr tIns="2286000"/>
          <a:lstStyle>
            <a:lvl1pPr marL="0" indent="0" algn="ctr">
              <a:buNone/>
              <a:defRPr>
                <a:solidFill>
                  <a:srgbClr val="FFFFFF"/>
                </a:solidFill>
              </a:defRPr>
            </a:lvl1pPr>
          </a:lstStyle>
          <a:p>
            <a:r>
              <a:rPr lang="en-US"/>
              <a:t>Click icon to add picture</a:t>
            </a:r>
            <a:endParaRPr/>
          </a:p>
        </p:txBody>
      </p:sp>
      <p:sp>
        <p:nvSpPr>
          <p:cNvPr id="5" name="Slide Number Placeholder 4"/>
          <p:cNvSpPr>
            <a:spLocks noGrp="1"/>
          </p:cNvSpPr>
          <p:nvPr>
            <p:ph type="sldNum" sz="quarter" idx="20"/>
          </p:nvPr>
        </p:nvSpPr>
        <p:spPr/>
        <p:txBody>
          <a:bodyPr/>
          <a:lstStyle/>
          <a:p>
            <a:fld id="{D92B6165-2E63-41A3-8905-D7634EBC6D44}" type="slidenum">
              <a:rPr/>
              <a:pPr/>
              <a:t>‹#›</a:t>
            </a:fld>
            <a:endParaRPr/>
          </a:p>
        </p:txBody>
      </p:sp>
      <p:sp>
        <p:nvSpPr>
          <p:cNvPr id="13"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14"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Tree>
    <p:extLst>
      <p:ext uri="{BB962C8B-B14F-4D97-AF65-F5344CB8AC3E}">
        <p14:creationId xmlns:p14="http://schemas.microsoft.com/office/powerpoint/2010/main" val="1862022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blank" preserve="1">
  <p:cSld name="End Slide">
    <p:bg>
      <p:bgPr>
        <a:solidFill>
          <a:schemeClr val="accent1"/>
        </a:solidFill>
        <a:effectLst/>
      </p:bgPr>
    </p:bg>
    <p:spTree>
      <p:nvGrpSpPr>
        <p:cNvPr id="1" name=""/>
        <p:cNvGrpSpPr/>
        <p:nvPr/>
      </p:nvGrpSpPr>
      <p:grpSpPr>
        <a:xfrm>
          <a:off x="0" y="0"/>
          <a:ext cx="0" cy="0"/>
          <a:chOff x="0" y="0"/>
          <a:chExt cx="0" cy="0"/>
        </a:xfrm>
      </p:grpSpPr>
      <p:grpSp>
        <p:nvGrpSpPr>
          <p:cNvPr id="3" name="Group 2"/>
          <p:cNvGrpSpPr>
            <a:grpSpLocks noChangeAspect="1"/>
          </p:cNvGrpSpPr>
          <p:nvPr userDrawn="1"/>
        </p:nvGrpSpPr>
        <p:grpSpPr>
          <a:xfrm>
            <a:off x="3858279" y="2491740"/>
            <a:ext cx="4692916" cy="1874520"/>
            <a:chOff x="1423990" y="2571753"/>
            <a:chExt cx="4316160" cy="1724029"/>
          </a:xfrm>
          <a:solidFill>
            <a:schemeClr val="tx1"/>
          </a:solidFill>
        </p:grpSpPr>
        <p:sp>
          <p:nvSpPr>
            <p:cNvPr id="4" name="Freeform 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 name="Freeform 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7" name="Freeform 6"/>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8" name="Freeform 7"/>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9" name="Freeform 8"/>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0" name="Freeform 9"/>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1" name="Freeform 10"/>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2" name="Freeform 11"/>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3" name="Freeform 12"/>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4" name="Freeform 13"/>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5" name="Freeform 14"/>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6" name="Freeform 15"/>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7" name="Freeform 16"/>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8" name="Freeform 17"/>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9" name="Freeform 18"/>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Tree>
    <p:extLst>
      <p:ext uri="{BB962C8B-B14F-4D97-AF65-F5344CB8AC3E}">
        <p14:creationId xmlns:p14="http://schemas.microsoft.com/office/powerpoint/2010/main" val="214298466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blank" preserve="1">
  <p:cSld name="End Slide - White">
    <p:bg>
      <p:bgPr>
        <a:solidFill>
          <a:schemeClr val="tx1"/>
        </a:solidFill>
        <a:effectLst/>
      </p:bgPr>
    </p:bg>
    <p:spTree>
      <p:nvGrpSpPr>
        <p:cNvPr id="1" name=""/>
        <p:cNvGrpSpPr/>
        <p:nvPr/>
      </p:nvGrpSpPr>
      <p:grpSpPr>
        <a:xfrm>
          <a:off x="0" y="0"/>
          <a:ext cx="0" cy="0"/>
          <a:chOff x="0" y="0"/>
          <a:chExt cx="0" cy="0"/>
        </a:xfrm>
      </p:grpSpPr>
      <p:grpSp>
        <p:nvGrpSpPr>
          <p:cNvPr id="3" name="Group 2"/>
          <p:cNvGrpSpPr>
            <a:grpSpLocks noChangeAspect="1"/>
          </p:cNvGrpSpPr>
          <p:nvPr userDrawn="1"/>
        </p:nvGrpSpPr>
        <p:grpSpPr>
          <a:xfrm>
            <a:off x="3858279" y="2491740"/>
            <a:ext cx="4692916" cy="1874520"/>
            <a:chOff x="1423990" y="2571753"/>
            <a:chExt cx="4316160" cy="1724029"/>
          </a:xfrm>
          <a:solidFill>
            <a:srgbClr val="4599C3"/>
          </a:solidFill>
        </p:grpSpPr>
        <p:sp>
          <p:nvSpPr>
            <p:cNvPr id="4" name="Freeform 3"/>
            <p:cNvSpPr>
              <a:spLocks/>
            </p:cNvSpPr>
            <p:nvPr/>
          </p:nvSpPr>
          <p:spPr bwMode="auto">
            <a:xfrm>
              <a:off x="2781306" y="4003681"/>
              <a:ext cx="296864" cy="214315"/>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 name="Freeform 4"/>
            <p:cNvSpPr>
              <a:spLocks noEditPoints="1"/>
            </p:cNvSpPr>
            <p:nvPr/>
          </p:nvSpPr>
          <p:spPr bwMode="auto">
            <a:xfrm>
              <a:off x="3141669" y="4003681"/>
              <a:ext cx="168274"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7" name="Freeform 6"/>
            <p:cNvSpPr>
              <a:spLocks/>
            </p:cNvSpPr>
            <p:nvPr/>
          </p:nvSpPr>
          <p:spPr bwMode="auto">
            <a:xfrm>
              <a:off x="3389320" y="3902081"/>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8" name="Freeform 7"/>
            <p:cNvSpPr>
              <a:spLocks noEditPoints="1"/>
            </p:cNvSpPr>
            <p:nvPr/>
          </p:nvSpPr>
          <p:spPr bwMode="auto">
            <a:xfrm>
              <a:off x="3590932" y="4003681"/>
              <a:ext cx="180977"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9" name="Freeform 8"/>
            <p:cNvSpPr>
              <a:spLocks noEditPoints="1"/>
            </p:cNvSpPr>
            <p:nvPr/>
          </p:nvSpPr>
          <p:spPr bwMode="auto">
            <a:xfrm>
              <a:off x="3951295" y="4003681"/>
              <a:ext cx="184149" cy="292101"/>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0" name="Freeform 9"/>
            <p:cNvSpPr>
              <a:spLocks noEditPoints="1"/>
            </p:cNvSpPr>
            <p:nvPr/>
          </p:nvSpPr>
          <p:spPr bwMode="auto">
            <a:xfrm>
              <a:off x="4191009" y="4003681"/>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1" name="Freeform 10"/>
            <p:cNvSpPr>
              <a:spLocks/>
            </p:cNvSpPr>
            <p:nvPr/>
          </p:nvSpPr>
          <p:spPr bwMode="auto">
            <a:xfrm>
              <a:off x="4435484" y="4003681"/>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2" name="Freeform 11"/>
            <p:cNvSpPr>
              <a:spLocks/>
            </p:cNvSpPr>
            <p:nvPr/>
          </p:nvSpPr>
          <p:spPr bwMode="auto">
            <a:xfrm>
              <a:off x="4645036" y="4003681"/>
              <a:ext cx="157162"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3" name="Freeform 12"/>
            <p:cNvSpPr>
              <a:spLocks noEditPoints="1"/>
            </p:cNvSpPr>
            <p:nvPr/>
          </p:nvSpPr>
          <p:spPr bwMode="auto">
            <a:xfrm>
              <a:off x="4867284" y="3917956"/>
              <a:ext cx="47626" cy="300040"/>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4" name="Freeform 13"/>
            <p:cNvSpPr>
              <a:spLocks noEditPoints="1"/>
            </p:cNvSpPr>
            <p:nvPr/>
          </p:nvSpPr>
          <p:spPr bwMode="auto">
            <a:xfrm>
              <a:off x="4989523" y="3902081"/>
              <a:ext cx="184149"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5" name="Freeform 14"/>
            <p:cNvSpPr>
              <a:spLocks/>
            </p:cNvSpPr>
            <p:nvPr/>
          </p:nvSpPr>
          <p:spPr bwMode="auto">
            <a:xfrm>
              <a:off x="5241934" y="3902081"/>
              <a:ext cx="41275" cy="315915"/>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6" name="Freeform 15"/>
            <p:cNvSpPr>
              <a:spLocks noEditPoints="1"/>
            </p:cNvSpPr>
            <p:nvPr/>
          </p:nvSpPr>
          <p:spPr bwMode="auto">
            <a:xfrm>
              <a:off x="5349886" y="4003681"/>
              <a:ext cx="180977"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7" name="Freeform 16"/>
            <p:cNvSpPr>
              <a:spLocks noEditPoints="1"/>
            </p:cNvSpPr>
            <p:nvPr/>
          </p:nvSpPr>
          <p:spPr bwMode="auto">
            <a:xfrm>
              <a:off x="1423990" y="2571753"/>
              <a:ext cx="1101727" cy="1090617"/>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8" name="Freeform 17"/>
            <p:cNvSpPr>
              <a:spLocks noEditPoints="1"/>
            </p:cNvSpPr>
            <p:nvPr/>
          </p:nvSpPr>
          <p:spPr bwMode="auto">
            <a:xfrm>
              <a:off x="2755907" y="2720979"/>
              <a:ext cx="2781307" cy="949327"/>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19" name="Freeform 18"/>
            <p:cNvSpPr>
              <a:spLocks noEditPoints="1"/>
            </p:cNvSpPr>
            <p:nvPr/>
          </p:nvSpPr>
          <p:spPr bwMode="auto">
            <a:xfrm>
              <a:off x="5619753" y="3551027"/>
              <a:ext cx="120397" cy="119272"/>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Tree>
    <p:extLst>
      <p:ext uri="{BB962C8B-B14F-4D97-AF65-F5344CB8AC3E}">
        <p14:creationId xmlns:p14="http://schemas.microsoft.com/office/powerpoint/2010/main" val="226514742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p:cSld name="Title Slide 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E68D2B5-E20C-4553-958E-D2F1B030CD34}"/>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893"/>
            <a:ext cx="12188824" cy="6856214"/>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347DA2">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B8E5F4"/>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spTree>
    <p:extLst>
      <p:ext uri="{BB962C8B-B14F-4D97-AF65-F5344CB8AC3E}">
        <p14:creationId xmlns:p14="http://schemas.microsoft.com/office/powerpoint/2010/main" val="1100583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p:cSld name="Title Slide 2">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0E68D2B5-E20C-4553-958E-D2F1B030CD3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rgbClr val="347DA2">
              <a:alpha val="8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B8E5F4"/>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rgbClr val="347DA2"/>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spTree>
    <p:extLst>
      <p:ext uri="{BB962C8B-B14F-4D97-AF65-F5344CB8AC3E}">
        <p14:creationId xmlns:p14="http://schemas.microsoft.com/office/powerpoint/2010/main" val="2402751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p:cSld name="Title Slide – LYC">
    <p:spTree>
      <p:nvGrpSpPr>
        <p:cNvPr id="1" name=""/>
        <p:cNvGrpSpPr/>
        <p:nvPr/>
      </p:nvGrpSpPr>
      <p:grpSpPr>
        <a:xfrm>
          <a:off x="0" y="0"/>
          <a:ext cx="0" cy="0"/>
          <a:chOff x="0" y="0"/>
          <a:chExt cx="0" cy="0"/>
        </a:xfrm>
      </p:grpSpPr>
      <p:pic>
        <p:nvPicPr>
          <p:cNvPr id="4" name="Picture 3" descr="A person using a computer&#10;&#10;Description automatically generated with low confidence">
            <a:extLst>
              <a:ext uri="{FF2B5EF4-FFF2-40B4-BE49-F238E27FC236}">
                <a16:creationId xmlns:a16="http://schemas.microsoft.com/office/drawing/2014/main" id="{698F385C-4C23-1041-A331-FE1E7C4230B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4">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4">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34" name="Picture 33" descr="Logo&#10;&#10;Description automatically generated">
            <a:extLst>
              <a:ext uri="{FF2B5EF4-FFF2-40B4-BE49-F238E27FC236}">
                <a16:creationId xmlns:a16="http://schemas.microsoft.com/office/drawing/2014/main" id="{9F52630A-C345-1E4B-9F7B-98C52F968B0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9413" y="594360"/>
            <a:ext cx="1954717" cy="731520"/>
          </a:xfrm>
          <a:prstGeom prst="rect">
            <a:avLst/>
          </a:prstGeom>
        </p:spPr>
      </p:pic>
    </p:spTree>
    <p:extLst>
      <p:ext uri="{BB962C8B-B14F-4D97-AF65-F5344CB8AC3E}">
        <p14:creationId xmlns:p14="http://schemas.microsoft.com/office/powerpoint/2010/main" val="3740314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p:cSld name="Title Slide – LYC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chemeClr val="accent4">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4">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4">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9" name="Picture 8" descr="A picture containing text, tableware, dishware, plate&#10;&#10;Description automatically generated">
            <a:extLst>
              <a:ext uri="{FF2B5EF4-FFF2-40B4-BE49-F238E27FC236}">
                <a16:creationId xmlns:a16="http://schemas.microsoft.com/office/drawing/2014/main" id="{4CFD3715-D1DE-A34F-B2A7-ECA9C67764C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9413" y="594360"/>
            <a:ext cx="1954718" cy="731520"/>
          </a:xfrm>
          <a:prstGeom prst="rect">
            <a:avLst/>
          </a:prstGeom>
        </p:spPr>
      </p:pic>
    </p:spTree>
    <p:extLst>
      <p:ext uri="{BB962C8B-B14F-4D97-AF65-F5344CB8AC3E}">
        <p14:creationId xmlns:p14="http://schemas.microsoft.com/office/powerpoint/2010/main" val="3611825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p:cSld name="Title Slide – GYC">
    <p:spTree>
      <p:nvGrpSpPr>
        <p:cNvPr id="1" name=""/>
        <p:cNvGrpSpPr/>
        <p:nvPr/>
      </p:nvGrpSpPr>
      <p:grpSpPr>
        <a:xfrm>
          <a:off x="0" y="0"/>
          <a:ext cx="0" cy="0"/>
          <a:chOff x="0" y="0"/>
          <a:chExt cx="0" cy="0"/>
        </a:xfrm>
      </p:grpSpPr>
      <p:pic>
        <p:nvPicPr>
          <p:cNvPr id="7" name="Picture 6" descr="A picture containing indoor, wall, person, ceiling&#10;&#10;Description automatically generated">
            <a:extLst>
              <a:ext uri="{FF2B5EF4-FFF2-40B4-BE49-F238E27FC236}">
                <a16:creationId xmlns:a16="http://schemas.microsoft.com/office/drawing/2014/main" id="{927D1077-EFE8-8141-9858-90D5C656893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0"/>
            <a:ext cx="12323737"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3">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3">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p:nvPicPr>
        <p:blipFill>
          <a:blip r:embed="rId3"/>
          <a:stretch>
            <a:fillRect/>
          </a:stretch>
        </p:blipFill>
        <p:spPr>
          <a:xfrm>
            <a:off x="5059363" y="3041650"/>
            <a:ext cx="0" cy="0"/>
          </a:xfrm>
          <a:prstGeom prst="rect">
            <a:avLst/>
          </a:prstGeom>
        </p:spPr>
      </p:pic>
      <p:pic>
        <p:nvPicPr>
          <p:cNvPr id="12" name="Picture 11" descr="A green sign with white text&#10;&#10;Description automatically generated with medium confidence">
            <a:extLst>
              <a:ext uri="{FF2B5EF4-FFF2-40B4-BE49-F238E27FC236}">
                <a16:creationId xmlns:a16="http://schemas.microsoft.com/office/drawing/2014/main" id="{4BB36CE3-E625-1740-B445-B538AAB7275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9414" y="594360"/>
            <a:ext cx="2134599" cy="731520"/>
          </a:xfrm>
          <a:prstGeom prst="rect">
            <a:avLst/>
          </a:prstGeom>
        </p:spPr>
      </p:pic>
    </p:spTree>
    <p:extLst>
      <p:ext uri="{BB962C8B-B14F-4D97-AF65-F5344CB8AC3E}">
        <p14:creationId xmlns:p14="http://schemas.microsoft.com/office/powerpoint/2010/main" val="730930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Title Slide – GYC alternate">
    <p:spTree>
      <p:nvGrpSpPr>
        <p:cNvPr id="1" name=""/>
        <p:cNvGrpSpPr/>
        <p:nvPr/>
      </p:nvGrpSpPr>
      <p:grpSpPr>
        <a:xfrm>
          <a:off x="0" y="0"/>
          <a:ext cx="0" cy="0"/>
          <a:chOff x="0" y="0"/>
          <a:chExt cx="0" cy="0"/>
        </a:xfrm>
      </p:grpSpPr>
      <p:pic>
        <p:nvPicPr>
          <p:cNvPr id="29" name="Picture 28" descr="Shape&#10;&#10;Description automatically generated with medium confidence">
            <a:extLst>
              <a:ext uri="{FF2B5EF4-FFF2-40B4-BE49-F238E27FC236}">
                <a16:creationId xmlns:a16="http://schemas.microsoft.com/office/drawing/2014/main" id="{F48EEDE1-A12E-014B-A2CC-B49CF6C4F3F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700" y="-1"/>
            <a:ext cx="12193525" cy="6858001"/>
          </a:xfrm>
          <a:prstGeom prst="rect">
            <a:avLst/>
          </a:prstGeom>
          <a:solidFill>
            <a:schemeClr val="accent3">
              <a:lumMod val="75000"/>
            </a:schemeClr>
          </a:solidFill>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3">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3">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26" name="Picture 25" descr="A white sign with black text&#10;&#10;Description automatically generated with low confidence">
            <a:extLst>
              <a:ext uri="{FF2B5EF4-FFF2-40B4-BE49-F238E27FC236}">
                <a16:creationId xmlns:a16="http://schemas.microsoft.com/office/drawing/2014/main" id="{EA23A71E-40C4-D84E-9EA8-926F6B50BA7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9412" y="594360"/>
            <a:ext cx="2134600" cy="731520"/>
          </a:xfrm>
          <a:prstGeom prst="rect">
            <a:avLst/>
          </a:prstGeom>
        </p:spPr>
      </p:pic>
    </p:spTree>
    <p:extLst>
      <p:ext uri="{BB962C8B-B14F-4D97-AF65-F5344CB8AC3E}">
        <p14:creationId xmlns:p14="http://schemas.microsoft.com/office/powerpoint/2010/main" val="1186291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Title Slide – LYB">
    <p:spTree>
      <p:nvGrpSpPr>
        <p:cNvPr id="1" name=""/>
        <p:cNvGrpSpPr/>
        <p:nvPr/>
      </p:nvGrpSpPr>
      <p:grpSpPr>
        <a:xfrm>
          <a:off x="0" y="0"/>
          <a:ext cx="0" cy="0"/>
          <a:chOff x="0" y="0"/>
          <a:chExt cx="0" cy="0"/>
        </a:xfrm>
      </p:grpSpPr>
      <p:pic>
        <p:nvPicPr>
          <p:cNvPr id="9" name="Picture 8" descr="A picture containing person, person, indoor&#10;&#10;Description automatically generated">
            <a:extLst>
              <a:ext uri="{FF2B5EF4-FFF2-40B4-BE49-F238E27FC236}">
                <a16:creationId xmlns:a16="http://schemas.microsoft.com/office/drawing/2014/main" id="{56802649-33BB-C74B-A2E6-85163F6E9AE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0"/>
            <a:ext cx="12188825" cy="6858000"/>
          </a:xfrm>
          <a:prstGeom prst="rect">
            <a:avLst/>
          </a:prstGeom>
        </p:spPr>
      </p:pic>
      <p:sp>
        <p:nvSpPr>
          <p:cNvPr id="38" name="Right Triangle 37">
            <a:extLst>
              <a:ext uri="{FF2B5EF4-FFF2-40B4-BE49-F238E27FC236}">
                <a16:creationId xmlns:a16="http://schemas.microsoft.com/office/drawing/2014/main" id="{58302E94-062D-4621-A76E-5ED3F24C4DBA}"/>
              </a:ext>
            </a:extLst>
          </p:cNvPr>
          <p:cNvSpPr/>
          <p:nvPr/>
        </p:nvSpPr>
        <p:spPr>
          <a:xfrm rot="16200000">
            <a:off x="7516268" y="2185443"/>
            <a:ext cx="3300404" cy="6044711"/>
          </a:xfrm>
          <a:prstGeom prst="rtTriangle">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39" name="Rectangle 38">
            <a:extLst>
              <a:ext uri="{FF2B5EF4-FFF2-40B4-BE49-F238E27FC236}">
                <a16:creationId xmlns:a16="http://schemas.microsoft.com/office/drawing/2014/main" id="{3383C277-7C82-4D41-9C0E-D44E171F00F8}"/>
              </a:ext>
            </a:extLst>
          </p:cNvPr>
          <p:cNvSpPr/>
          <p:nvPr/>
        </p:nvSpPr>
        <p:spPr>
          <a:xfrm>
            <a:off x="379413" y="3200400"/>
            <a:ext cx="9413516" cy="3657600"/>
          </a:xfrm>
          <a:prstGeom prst="rect">
            <a:avLst/>
          </a:prstGeom>
          <a:solidFill>
            <a:schemeClr val="accent6">
              <a:alpha val="89804"/>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86" name="TextBox 85">
            <a:extLst>
              <a:ext uri="{FF2B5EF4-FFF2-40B4-BE49-F238E27FC236}">
                <a16:creationId xmlns:a16="http://schemas.microsoft.com/office/drawing/2014/main" id="{43235CE8-CDFE-43FA-A1AE-8F391B192A89}"/>
              </a:ext>
            </a:extLst>
          </p:cNvPr>
          <p:cNvSpPr txBox="1"/>
          <p:nvPr/>
        </p:nvSpPr>
        <p:spPr>
          <a:xfrm>
            <a:off x="800098"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chemeClr val="accent6">
                    <a:lumMod val="20000"/>
                    <a:lumOff val="80000"/>
                  </a:schemeClr>
                </a:solidFill>
                <a:effectLst/>
                <a:uLnTx/>
                <a:uFillTx/>
                <a:latin typeface="+mn-lt"/>
                <a:ea typeface="+mn-ea"/>
                <a:cs typeface="+mn-cs"/>
              </a:rPr>
              <a:t>Applied Materials Confidential</a:t>
            </a:r>
          </a:p>
        </p:txBody>
      </p:sp>
      <p:grpSp>
        <p:nvGrpSpPr>
          <p:cNvPr id="41" name="Group 40">
            <a:extLst>
              <a:ext uri="{FF2B5EF4-FFF2-40B4-BE49-F238E27FC236}">
                <a16:creationId xmlns:a16="http://schemas.microsoft.com/office/drawing/2014/main" id="{59B3B262-A4A7-460D-BD31-2743C5399B27}"/>
              </a:ext>
            </a:extLst>
          </p:cNvPr>
          <p:cNvGrpSpPr>
            <a:grpSpLocks noChangeAspect="1"/>
          </p:cNvGrpSpPr>
          <p:nvPr/>
        </p:nvGrpSpPr>
        <p:grpSpPr>
          <a:xfrm>
            <a:off x="10297032" y="5799722"/>
            <a:ext cx="1600200" cy="631934"/>
            <a:chOff x="1423988" y="2571750"/>
            <a:chExt cx="4365626" cy="1724025"/>
          </a:xfrm>
          <a:solidFill>
            <a:schemeClr val="accent1"/>
          </a:solidFill>
        </p:grpSpPr>
        <p:sp>
          <p:nvSpPr>
            <p:cNvPr id="42" name="Freeform 28">
              <a:extLst>
                <a:ext uri="{FF2B5EF4-FFF2-40B4-BE49-F238E27FC236}">
                  <a16:creationId xmlns:a16="http://schemas.microsoft.com/office/drawing/2014/main" id="{0A22E644-ABEF-45B8-8188-915C47D4AAF4}"/>
                </a:ext>
              </a:extLst>
            </p:cNvPr>
            <p:cNvSpPr>
              <a:spLocks/>
            </p:cNvSpPr>
            <p:nvPr/>
          </p:nvSpPr>
          <p:spPr bwMode="auto">
            <a:xfrm>
              <a:off x="2781301" y="4003675"/>
              <a:ext cx="296863" cy="214313"/>
            </a:xfrm>
            <a:custGeom>
              <a:avLst/>
              <a:gdLst>
                <a:gd name="T0" fmla="*/ 68 w 79"/>
                <a:gd name="T1" fmla="*/ 57 h 57"/>
                <a:gd name="T2" fmla="*/ 68 w 79"/>
                <a:gd name="T3" fmla="*/ 19 h 57"/>
                <a:gd name="T4" fmla="*/ 60 w 79"/>
                <a:gd name="T5" fmla="*/ 10 h 57"/>
                <a:gd name="T6" fmla="*/ 44 w 79"/>
                <a:gd name="T7" fmla="*/ 19 h 57"/>
                <a:gd name="T8" fmla="*/ 44 w 79"/>
                <a:gd name="T9" fmla="*/ 57 h 57"/>
                <a:gd name="T10" fmla="*/ 34 w 79"/>
                <a:gd name="T11" fmla="*/ 57 h 57"/>
                <a:gd name="T12" fmla="*/ 34 w 79"/>
                <a:gd name="T13" fmla="*/ 19 h 57"/>
                <a:gd name="T14" fmla="*/ 26 w 79"/>
                <a:gd name="T15" fmla="*/ 10 h 57"/>
                <a:gd name="T16" fmla="*/ 10 w 79"/>
                <a:gd name="T17" fmla="*/ 19 h 57"/>
                <a:gd name="T18" fmla="*/ 10 w 79"/>
                <a:gd name="T19" fmla="*/ 57 h 57"/>
                <a:gd name="T20" fmla="*/ 0 w 79"/>
                <a:gd name="T21" fmla="*/ 57 h 57"/>
                <a:gd name="T22" fmla="*/ 0 w 79"/>
                <a:gd name="T23" fmla="*/ 1 h 57"/>
                <a:gd name="T24" fmla="*/ 8 w 79"/>
                <a:gd name="T25" fmla="*/ 1 h 57"/>
                <a:gd name="T26" fmla="*/ 10 w 79"/>
                <a:gd name="T27" fmla="*/ 9 h 57"/>
                <a:gd name="T28" fmla="*/ 29 w 79"/>
                <a:gd name="T29" fmla="*/ 0 h 57"/>
                <a:gd name="T30" fmla="*/ 43 w 79"/>
                <a:gd name="T31" fmla="*/ 9 h 57"/>
                <a:gd name="T32" fmla="*/ 63 w 79"/>
                <a:gd name="T33" fmla="*/ 0 h 57"/>
                <a:gd name="T34" fmla="*/ 79 w 79"/>
                <a:gd name="T35" fmla="*/ 17 h 57"/>
                <a:gd name="T36" fmla="*/ 79 w 79"/>
                <a:gd name="T37" fmla="*/ 57 h 57"/>
                <a:gd name="T38" fmla="*/ 68 w 79"/>
                <a:gd name="T3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57">
                  <a:moveTo>
                    <a:pt x="68" y="57"/>
                  </a:moveTo>
                  <a:cubicBezTo>
                    <a:pt x="68" y="19"/>
                    <a:pt x="68" y="19"/>
                    <a:pt x="68" y="19"/>
                  </a:cubicBezTo>
                  <a:cubicBezTo>
                    <a:pt x="68" y="13"/>
                    <a:pt x="66" y="10"/>
                    <a:pt x="60" y="10"/>
                  </a:cubicBezTo>
                  <a:cubicBezTo>
                    <a:pt x="55" y="10"/>
                    <a:pt x="49" y="13"/>
                    <a:pt x="44" y="19"/>
                  </a:cubicBezTo>
                  <a:cubicBezTo>
                    <a:pt x="44" y="57"/>
                    <a:pt x="44" y="57"/>
                    <a:pt x="44" y="57"/>
                  </a:cubicBezTo>
                  <a:cubicBezTo>
                    <a:pt x="34" y="57"/>
                    <a:pt x="34" y="57"/>
                    <a:pt x="34" y="57"/>
                  </a:cubicBezTo>
                  <a:cubicBezTo>
                    <a:pt x="34" y="19"/>
                    <a:pt x="34" y="19"/>
                    <a:pt x="34" y="19"/>
                  </a:cubicBezTo>
                  <a:cubicBezTo>
                    <a:pt x="34" y="13"/>
                    <a:pt x="32" y="10"/>
                    <a:pt x="26" y="10"/>
                  </a:cubicBezTo>
                  <a:cubicBezTo>
                    <a:pt x="21" y="10"/>
                    <a:pt x="15" y="13"/>
                    <a:pt x="10" y="19"/>
                  </a:cubicBezTo>
                  <a:cubicBezTo>
                    <a:pt x="10" y="57"/>
                    <a:pt x="10" y="57"/>
                    <a:pt x="10" y="57"/>
                  </a:cubicBezTo>
                  <a:cubicBezTo>
                    <a:pt x="0" y="57"/>
                    <a:pt x="0" y="57"/>
                    <a:pt x="0" y="57"/>
                  </a:cubicBezTo>
                  <a:cubicBezTo>
                    <a:pt x="0" y="1"/>
                    <a:pt x="0" y="1"/>
                    <a:pt x="0" y="1"/>
                  </a:cubicBezTo>
                  <a:cubicBezTo>
                    <a:pt x="8" y="1"/>
                    <a:pt x="8" y="1"/>
                    <a:pt x="8" y="1"/>
                  </a:cubicBezTo>
                  <a:cubicBezTo>
                    <a:pt x="10" y="9"/>
                    <a:pt x="10" y="9"/>
                    <a:pt x="10" y="9"/>
                  </a:cubicBezTo>
                  <a:cubicBezTo>
                    <a:pt x="15" y="5"/>
                    <a:pt x="21" y="0"/>
                    <a:pt x="29" y="0"/>
                  </a:cubicBezTo>
                  <a:cubicBezTo>
                    <a:pt x="37" y="0"/>
                    <a:pt x="41" y="4"/>
                    <a:pt x="43" y="9"/>
                  </a:cubicBezTo>
                  <a:cubicBezTo>
                    <a:pt x="48" y="5"/>
                    <a:pt x="55" y="0"/>
                    <a:pt x="63" y="0"/>
                  </a:cubicBezTo>
                  <a:cubicBezTo>
                    <a:pt x="73" y="0"/>
                    <a:pt x="79" y="7"/>
                    <a:pt x="79" y="17"/>
                  </a:cubicBezTo>
                  <a:cubicBezTo>
                    <a:pt x="79" y="57"/>
                    <a:pt x="79" y="57"/>
                    <a:pt x="79" y="57"/>
                  </a:cubicBezTo>
                  <a:lnTo>
                    <a:pt x="6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3" name="Freeform 29">
              <a:extLst>
                <a:ext uri="{FF2B5EF4-FFF2-40B4-BE49-F238E27FC236}">
                  <a16:creationId xmlns:a16="http://schemas.microsoft.com/office/drawing/2014/main" id="{BD9007F1-1A11-4AA4-85B2-806C6505217D}"/>
                </a:ext>
              </a:extLst>
            </p:cNvPr>
            <p:cNvSpPr>
              <a:spLocks noEditPoints="1"/>
            </p:cNvSpPr>
            <p:nvPr/>
          </p:nvSpPr>
          <p:spPr bwMode="auto">
            <a:xfrm>
              <a:off x="3141663" y="4003675"/>
              <a:ext cx="168275" cy="217488"/>
            </a:xfrm>
            <a:custGeom>
              <a:avLst/>
              <a:gdLst>
                <a:gd name="T0" fmla="*/ 37 w 45"/>
                <a:gd name="T1" fmla="*/ 57 h 58"/>
                <a:gd name="T2" fmla="*/ 36 w 45"/>
                <a:gd name="T3" fmla="*/ 49 h 58"/>
                <a:gd name="T4" fmla="*/ 16 w 45"/>
                <a:gd name="T5" fmla="*/ 58 h 58"/>
                <a:gd name="T6" fmla="*/ 0 w 45"/>
                <a:gd name="T7" fmla="*/ 43 h 58"/>
                <a:gd name="T8" fmla="*/ 35 w 45"/>
                <a:gd name="T9" fmla="*/ 21 h 58"/>
                <a:gd name="T10" fmla="*/ 35 w 45"/>
                <a:gd name="T11" fmla="*/ 19 h 58"/>
                <a:gd name="T12" fmla="*/ 24 w 45"/>
                <a:gd name="T13" fmla="*/ 9 h 58"/>
                <a:gd name="T14" fmla="*/ 5 w 45"/>
                <a:gd name="T15" fmla="*/ 14 h 58"/>
                <a:gd name="T16" fmla="*/ 4 w 45"/>
                <a:gd name="T17" fmla="*/ 5 h 58"/>
                <a:gd name="T18" fmla="*/ 25 w 45"/>
                <a:gd name="T19" fmla="*/ 0 h 58"/>
                <a:gd name="T20" fmla="*/ 45 w 45"/>
                <a:gd name="T21" fmla="*/ 18 h 58"/>
                <a:gd name="T22" fmla="*/ 45 w 45"/>
                <a:gd name="T23" fmla="*/ 57 h 58"/>
                <a:gd name="T24" fmla="*/ 37 w 45"/>
                <a:gd name="T25" fmla="*/ 57 h 58"/>
                <a:gd name="T26" fmla="*/ 35 w 45"/>
                <a:gd name="T27" fmla="*/ 29 h 58"/>
                <a:gd name="T28" fmla="*/ 10 w 45"/>
                <a:gd name="T29" fmla="*/ 42 h 58"/>
                <a:gd name="T30" fmla="*/ 18 w 45"/>
                <a:gd name="T31" fmla="*/ 49 h 58"/>
                <a:gd name="T32" fmla="*/ 35 w 45"/>
                <a:gd name="T33" fmla="*/ 42 h 58"/>
                <a:gd name="T34" fmla="*/ 35 w 45"/>
                <a:gd name="T3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8">
                  <a:moveTo>
                    <a:pt x="37" y="57"/>
                  </a:moveTo>
                  <a:cubicBezTo>
                    <a:pt x="36" y="49"/>
                    <a:pt x="36" y="49"/>
                    <a:pt x="36" y="49"/>
                  </a:cubicBezTo>
                  <a:cubicBezTo>
                    <a:pt x="31" y="54"/>
                    <a:pt x="25" y="58"/>
                    <a:pt x="16" y="58"/>
                  </a:cubicBezTo>
                  <a:cubicBezTo>
                    <a:pt x="6" y="58"/>
                    <a:pt x="0" y="52"/>
                    <a:pt x="0" y="43"/>
                  </a:cubicBezTo>
                  <a:cubicBezTo>
                    <a:pt x="0" y="29"/>
                    <a:pt x="12" y="23"/>
                    <a:pt x="35" y="21"/>
                  </a:cubicBezTo>
                  <a:cubicBezTo>
                    <a:pt x="35" y="19"/>
                    <a:pt x="35" y="19"/>
                    <a:pt x="35" y="19"/>
                  </a:cubicBezTo>
                  <a:cubicBezTo>
                    <a:pt x="35" y="12"/>
                    <a:pt x="31" y="9"/>
                    <a:pt x="24" y="9"/>
                  </a:cubicBezTo>
                  <a:cubicBezTo>
                    <a:pt x="18" y="9"/>
                    <a:pt x="11" y="11"/>
                    <a:pt x="5" y="14"/>
                  </a:cubicBezTo>
                  <a:cubicBezTo>
                    <a:pt x="4" y="5"/>
                    <a:pt x="4" y="5"/>
                    <a:pt x="4" y="5"/>
                  </a:cubicBezTo>
                  <a:cubicBezTo>
                    <a:pt x="10" y="2"/>
                    <a:pt x="17" y="0"/>
                    <a:pt x="25" y="0"/>
                  </a:cubicBezTo>
                  <a:cubicBezTo>
                    <a:pt x="39" y="0"/>
                    <a:pt x="45" y="6"/>
                    <a:pt x="45" y="18"/>
                  </a:cubicBezTo>
                  <a:cubicBezTo>
                    <a:pt x="45" y="57"/>
                    <a:pt x="45" y="57"/>
                    <a:pt x="45" y="57"/>
                  </a:cubicBezTo>
                  <a:lnTo>
                    <a:pt x="37" y="57"/>
                  </a:lnTo>
                  <a:close/>
                  <a:moveTo>
                    <a:pt x="35" y="29"/>
                  </a:moveTo>
                  <a:cubicBezTo>
                    <a:pt x="14" y="31"/>
                    <a:pt x="10" y="36"/>
                    <a:pt x="10" y="42"/>
                  </a:cubicBezTo>
                  <a:cubicBezTo>
                    <a:pt x="10" y="46"/>
                    <a:pt x="13" y="49"/>
                    <a:pt x="18" y="49"/>
                  </a:cubicBezTo>
                  <a:cubicBezTo>
                    <a:pt x="24" y="49"/>
                    <a:pt x="30" y="46"/>
                    <a:pt x="35" y="42"/>
                  </a:cubicBezTo>
                  <a:lnTo>
                    <a:pt x="3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4" name="Freeform 30">
              <a:extLst>
                <a:ext uri="{FF2B5EF4-FFF2-40B4-BE49-F238E27FC236}">
                  <a16:creationId xmlns:a16="http://schemas.microsoft.com/office/drawing/2014/main" id="{8FE4B6C6-44C6-4805-98E8-C22022B2802E}"/>
                </a:ext>
              </a:extLst>
            </p:cNvPr>
            <p:cNvSpPr>
              <a:spLocks/>
            </p:cNvSpPr>
            <p:nvPr/>
          </p:nvSpPr>
          <p:spPr bwMode="auto">
            <a:xfrm>
              <a:off x="3389313" y="3902075"/>
              <a:ext cx="171450" cy="319088"/>
            </a:xfrm>
            <a:custGeom>
              <a:avLst/>
              <a:gdLst>
                <a:gd name="T0" fmla="*/ 82 w 108"/>
                <a:gd name="T1" fmla="*/ 201 h 201"/>
                <a:gd name="T2" fmla="*/ 23 w 108"/>
                <a:gd name="T3" fmla="*/ 130 h 201"/>
                <a:gd name="T4" fmla="*/ 23 w 108"/>
                <a:gd name="T5" fmla="*/ 199 h 201"/>
                <a:gd name="T6" fmla="*/ 0 w 108"/>
                <a:gd name="T7" fmla="*/ 199 h 201"/>
                <a:gd name="T8" fmla="*/ 0 w 108"/>
                <a:gd name="T9" fmla="*/ 5 h 201"/>
                <a:gd name="T10" fmla="*/ 23 w 108"/>
                <a:gd name="T11" fmla="*/ 0 h 201"/>
                <a:gd name="T12" fmla="*/ 23 w 108"/>
                <a:gd name="T13" fmla="*/ 123 h 201"/>
                <a:gd name="T14" fmla="*/ 75 w 108"/>
                <a:gd name="T15" fmla="*/ 66 h 201"/>
                <a:gd name="T16" fmla="*/ 104 w 108"/>
                <a:gd name="T17" fmla="*/ 66 h 201"/>
                <a:gd name="T18" fmla="*/ 49 w 108"/>
                <a:gd name="T19" fmla="*/ 125 h 201"/>
                <a:gd name="T20" fmla="*/ 108 w 108"/>
                <a:gd name="T21" fmla="*/ 196 h 201"/>
                <a:gd name="T22" fmla="*/ 82 w 108"/>
                <a:gd name="T2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201">
                  <a:moveTo>
                    <a:pt x="82" y="201"/>
                  </a:moveTo>
                  <a:lnTo>
                    <a:pt x="23" y="130"/>
                  </a:lnTo>
                  <a:lnTo>
                    <a:pt x="23" y="199"/>
                  </a:lnTo>
                  <a:lnTo>
                    <a:pt x="0" y="199"/>
                  </a:lnTo>
                  <a:lnTo>
                    <a:pt x="0" y="5"/>
                  </a:lnTo>
                  <a:lnTo>
                    <a:pt x="23" y="0"/>
                  </a:lnTo>
                  <a:lnTo>
                    <a:pt x="23" y="123"/>
                  </a:lnTo>
                  <a:lnTo>
                    <a:pt x="75" y="66"/>
                  </a:lnTo>
                  <a:lnTo>
                    <a:pt x="104" y="66"/>
                  </a:lnTo>
                  <a:lnTo>
                    <a:pt x="49" y="125"/>
                  </a:lnTo>
                  <a:lnTo>
                    <a:pt x="108" y="196"/>
                  </a:lnTo>
                  <a:lnTo>
                    <a:pt x="82"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6" name="Freeform 31">
              <a:extLst>
                <a:ext uri="{FF2B5EF4-FFF2-40B4-BE49-F238E27FC236}">
                  <a16:creationId xmlns:a16="http://schemas.microsoft.com/office/drawing/2014/main" id="{17EE2892-AF50-4113-AEB5-E652EE12BB42}"/>
                </a:ext>
              </a:extLst>
            </p:cNvPr>
            <p:cNvSpPr>
              <a:spLocks noEditPoints="1"/>
            </p:cNvSpPr>
            <p:nvPr/>
          </p:nvSpPr>
          <p:spPr bwMode="auto">
            <a:xfrm>
              <a:off x="3590926" y="4003675"/>
              <a:ext cx="180975" cy="217488"/>
            </a:xfrm>
            <a:custGeom>
              <a:avLst/>
              <a:gdLst>
                <a:gd name="T0" fmla="*/ 48 w 48"/>
                <a:gd name="T1" fmla="*/ 30 h 58"/>
                <a:gd name="T2" fmla="*/ 10 w 48"/>
                <a:gd name="T3" fmla="*/ 30 h 58"/>
                <a:gd name="T4" fmla="*/ 27 w 48"/>
                <a:gd name="T5" fmla="*/ 49 h 58"/>
                <a:gd name="T6" fmla="*/ 46 w 48"/>
                <a:gd name="T7" fmla="*/ 41 h 58"/>
                <a:gd name="T8" fmla="*/ 48 w 48"/>
                <a:gd name="T9" fmla="*/ 51 h 58"/>
                <a:gd name="T10" fmla="*/ 26 w 48"/>
                <a:gd name="T11" fmla="*/ 58 h 58"/>
                <a:gd name="T12" fmla="*/ 0 w 48"/>
                <a:gd name="T13" fmla="*/ 29 h 58"/>
                <a:gd name="T14" fmla="*/ 24 w 48"/>
                <a:gd name="T15" fmla="*/ 0 h 58"/>
                <a:gd name="T16" fmla="*/ 48 w 48"/>
                <a:gd name="T17" fmla="*/ 28 h 58"/>
                <a:gd name="T18" fmla="*/ 48 w 48"/>
                <a:gd name="T19" fmla="*/ 30 h 58"/>
                <a:gd name="T20" fmla="*/ 24 w 48"/>
                <a:gd name="T21" fmla="*/ 8 h 58"/>
                <a:gd name="T22" fmla="*/ 11 w 48"/>
                <a:gd name="T23" fmla="*/ 22 h 58"/>
                <a:gd name="T24" fmla="*/ 38 w 48"/>
                <a:gd name="T25" fmla="*/ 22 h 58"/>
                <a:gd name="T26" fmla="*/ 24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0" y="30"/>
                    <a:pt x="10" y="30"/>
                    <a:pt x="10" y="30"/>
                  </a:cubicBezTo>
                  <a:cubicBezTo>
                    <a:pt x="11" y="43"/>
                    <a:pt x="17" y="49"/>
                    <a:pt x="27" y="49"/>
                  </a:cubicBezTo>
                  <a:cubicBezTo>
                    <a:pt x="35" y="49"/>
                    <a:pt x="40" y="46"/>
                    <a:pt x="46" y="41"/>
                  </a:cubicBezTo>
                  <a:cubicBezTo>
                    <a:pt x="48" y="51"/>
                    <a:pt x="48" y="51"/>
                    <a:pt x="48" y="51"/>
                  </a:cubicBezTo>
                  <a:cubicBezTo>
                    <a:pt x="42" y="55"/>
                    <a:pt x="35" y="58"/>
                    <a:pt x="26" y="58"/>
                  </a:cubicBezTo>
                  <a:cubicBezTo>
                    <a:pt x="11" y="58"/>
                    <a:pt x="0" y="49"/>
                    <a:pt x="0" y="29"/>
                  </a:cubicBezTo>
                  <a:cubicBezTo>
                    <a:pt x="0" y="11"/>
                    <a:pt x="10" y="0"/>
                    <a:pt x="24" y="0"/>
                  </a:cubicBezTo>
                  <a:cubicBezTo>
                    <a:pt x="41" y="0"/>
                    <a:pt x="48" y="13"/>
                    <a:pt x="48" y="28"/>
                  </a:cubicBezTo>
                  <a:lnTo>
                    <a:pt x="48" y="30"/>
                  </a:lnTo>
                  <a:close/>
                  <a:moveTo>
                    <a:pt x="24" y="8"/>
                  </a:moveTo>
                  <a:cubicBezTo>
                    <a:pt x="18" y="8"/>
                    <a:pt x="12" y="13"/>
                    <a:pt x="11" y="22"/>
                  </a:cubicBezTo>
                  <a:cubicBezTo>
                    <a:pt x="38" y="22"/>
                    <a:pt x="38" y="22"/>
                    <a:pt x="38" y="22"/>
                  </a:cubicBezTo>
                  <a:cubicBezTo>
                    <a:pt x="36" y="14"/>
                    <a:pt x="32"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7" name="Freeform 32">
              <a:extLst>
                <a:ext uri="{FF2B5EF4-FFF2-40B4-BE49-F238E27FC236}">
                  <a16:creationId xmlns:a16="http://schemas.microsoft.com/office/drawing/2014/main" id="{0BE963BA-4A83-406E-BCA3-87C2744DB510}"/>
                </a:ext>
              </a:extLst>
            </p:cNvPr>
            <p:cNvSpPr>
              <a:spLocks noEditPoints="1"/>
            </p:cNvSpPr>
            <p:nvPr/>
          </p:nvSpPr>
          <p:spPr bwMode="auto">
            <a:xfrm>
              <a:off x="3951288" y="4003675"/>
              <a:ext cx="184150" cy="292100"/>
            </a:xfrm>
            <a:custGeom>
              <a:avLst/>
              <a:gdLst>
                <a:gd name="T0" fmla="*/ 24 w 49"/>
                <a:gd name="T1" fmla="*/ 58 h 78"/>
                <a:gd name="T2" fmla="*/ 10 w 49"/>
                <a:gd name="T3" fmla="*/ 55 h 78"/>
                <a:gd name="T4" fmla="*/ 10 w 49"/>
                <a:gd name="T5" fmla="*/ 77 h 78"/>
                <a:gd name="T6" fmla="*/ 0 w 49"/>
                <a:gd name="T7" fmla="*/ 78 h 78"/>
                <a:gd name="T8" fmla="*/ 0 w 49"/>
                <a:gd name="T9" fmla="*/ 1 h 78"/>
                <a:gd name="T10" fmla="*/ 8 w 49"/>
                <a:gd name="T11" fmla="*/ 1 h 78"/>
                <a:gd name="T12" fmla="*/ 9 w 49"/>
                <a:gd name="T13" fmla="*/ 9 h 78"/>
                <a:gd name="T14" fmla="*/ 27 w 49"/>
                <a:gd name="T15" fmla="*/ 0 h 78"/>
                <a:gd name="T16" fmla="*/ 49 w 49"/>
                <a:gd name="T17" fmla="*/ 28 h 78"/>
                <a:gd name="T18" fmla="*/ 24 w 49"/>
                <a:gd name="T19" fmla="*/ 58 h 78"/>
                <a:gd name="T20" fmla="*/ 26 w 49"/>
                <a:gd name="T21" fmla="*/ 9 h 78"/>
                <a:gd name="T22" fmla="*/ 10 w 49"/>
                <a:gd name="T23" fmla="*/ 19 h 78"/>
                <a:gd name="T24" fmla="*/ 10 w 49"/>
                <a:gd name="T25" fmla="*/ 46 h 78"/>
                <a:gd name="T26" fmla="*/ 24 w 49"/>
                <a:gd name="T27" fmla="*/ 49 h 78"/>
                <a:gd name="T28" fmla="*/ 39 w 49"/>
                <a:gd name="T29" fmla="*/ 28 h 78"/>
                <a:gd name="T30" fmla="*/ 26 w 49"/>
                <a:gd name="T31"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78">
                  <a:moveTo>
                    <a:pt x="24" y="58"/>
                  </a:moveTo>
                  <a:cubicBezTo>
                    <a:pt x="19" y="58"/>
                    <a:pt x="14" y="56"/>
                    <a:pt x="10" y="55"/>
                  </a:cubicBezTo>
                  <a:cubicBezTo>
                    <a:pt x="10" y="77"/>
                    <a:pt x="10" y="77"/>
                    <a:pt x="10" y="77"/>
                  </a:cubicBezTo>
                  <a:cubicBezTo>
                    <a:pt x="0" y="78"/>
                    <a:pt x="0" y="78"/>
                    <a:pt x="0" y="78"/>
                  </a:cubicBezTo>
                  <a:cubicBezTo>
                    <a:pt x="0" y="1"/>
                    <a:pt x="0" y="1"/>
                    <a:pt x="0" y="1"/>
                  </a:cubicBezTo>
                  <a:cubicBezTo>
                    <a:pt x="8" y="1"/>
                    <a:pt x="8" y="1"/>
                    <a:pt x="8" y="1"/>
                  </a:cubicBezTo>
                  <a:cubicBezTo>
                    <a:pt x="9" y="9"/>
                    <a:pt x="9" y="9"/>
                    <a:pt x="9" y="9"/>
                  </a:cubicBezTo>
                  <a:cubicBezTo>
                    <a:pt x="14" y="5"/>
                    <a:pt x="19" y="0"/>
                    <a:pt x="27" y="0"/>
                  </a:cubicBezTo>
                  <a:cubicBezTo>
                    <a:pt x="39" y="0"/>
                    <a:pt x="49" y="9"/>
                    <a:pt x="49" y="28"/>
                  </a:cubicBezTo>
                  <a:cubicBezTo>
                    <a:pt x="49" y="48"/>
                    <a:pt x="38" y="58"/>
                    <a:pt x="24" y="58"/>
                  </a:cubicBezTo>
                  <a:close/>
                  <a:moveTo>
                    <a:pt x="26" y="9"/>
                  </a:moveTo>
                  <a:cubicBezTo>
                    <a:pt x="20" y="9"/>
                    <a:pt x="15" y="13"/>
                    <a:pt x="10" y="19"/>
                  </a:cubicBezTo>
                  <a:cubicBezTo>
                    <a:pt x="10" y="46"/>
                    <a:pt x="10" y="46"/>
                    <a:pt x="10" y="46"/>
                  </a:cubicBezTo>
                  <a:cubicBezTo>
                    <a:pt x="14" y="48"/>
                    <a:pt x="18" y="49"/>
                    <a:pt x="24" y="49"/>
                  </a:cubicBezTo>
                  <a:cubicBezTo>
                    <a:pt x="32" y="49"/>
                    <a:pt x="39" y="42"/>
                    <a:pt x="39" y="28"/>
                  </a:cubicBezTo>
                  <a:cubicBezTo>
                    <a:pt x="39" y="16"/>
                    <a:pt x="33"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8" name="Freeform 33">
              <a:extLst>
                <a:ext uri="{FF2B5EF4-FFF2-40B4-BE49-F238E27FC236}">
                  <a16:creationId xmlns:a16="http://schemas.microsoft.com/office/drawing/2014/main" id="{76C1ACD6-D2F5-478F-BDF5-C8DD599AD17E}"/>
                </a:ext>
              </a:extLst>
            </p:cNvPr>
            <p:cNvSpPr>
              <a:spLocks noEditPoints="1"/>
            </p:cNvSpPr>
            <p:nvPr/>
          </p:nvSpPr>
          <p:spPr bwMode="auto">
            <a:xfrm>
              <a:off x="4191001" y="4003675"/>
              <a:ext cx="192088" cy="217488"/>
            </a:xfrm>
            <a:custGeom>
              <a:avLst/>
              <a:gdLst>
                <a:gd name="T0" fmla="*/ 25 w 51"/>
                <a:gd name="T1" fmla="*/ 58 h 58"/>
                <a:gd name="T2" fmla="*/ 0 w 51"/>
                <a:gd name="T3" fmla="*/ 29 h 58"/>
                <a:gd name="T4" fmla="*/ 25 w 51"/>
                <a:gd name="T5" fmla="*/ 0 h 58"/>
                <a:gd name="T6" fmla="*/ 51 w 51"/>
                <a:gd name="T7" fmla="*/ 29 h 58"/>
                <a:gd name="T8" fmla="*/ 25 w 51"/>
                <a:gd name="T9" fmla="*/ 58 h 58"/>
                <a:gd name="T10" fmla="*/ 25 w 51"/>
                <a:gd name="T11" fmla="*/ 9 h 58"/>
                <a:gd name="T12" fmla="*/ 10 w 51"/>
                <a:gd name="T13" fmla="*/ 29 h 58"/>
                <a:gd name="T14" fmla="*/ 25 w 51"/>
                <a:gd name="T15" fmla="*/ 49 h 58"/>
                <a:gd name="T16" fmla="*/ 41 w 51"/>
                <a:gd name="T17" fmla="*/ 29 h 58"/>
                <a:gd name="T18" fmla="*/ 25 w 51"/>
                <a:gd name="T19" fmla="*/ 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25" y="58"/>
                  </a:moveTo>
                  <a:cubicBezTo>
                    <a:pt x="11" y="58"/>
                    <a:pt x="0" y="47"/>
                    <a:pt x="0" y="29"/>
                  </a:cubicBezTo>
                  <a:cubicBezTo>
                    <a:pt x="0" y="11"/>
                    <a:pt x="11" y="0"/>
                    <a:pt x="25" y="0"/>
                  </a:cubicBezTo>
                  <a:cubicBezTo>
                    <a:pt x="40" y="0"/>
                    <a:pt x="51" y="11"/>
                    <a:pt x="51" y="29"/>
                  </a:cubicBezTo>
                  <a:cubicBezTo>
                    <a:pt x="51" y="47"/>
                    <a:pt x="40" y="58"/>
                    <a:pt x="25" y="58"/>
                  </a:cubicBezTo>
                  <a:close/>
                  <a:moveTo>
                    <a:pt x="25" y="9"/>
                  </a:moveTo>
                  <a:cubicBezTo>
                    <a:pt x="15" y="9"/>
                    <a:pt x="10" y="18"/>
                    <a:pt x="10" y="29"/>
                  </a:cubicBezTo>
                  <a:cubicBezTo>
                    <a:pt x="10" y="41"/>
                    <a:pt x="16" y="49"/>
                    <a:pt x="25" y="49"/>
                  </a:cubicBezTo>
                  <a:cubicBezTo>
                    <a:pt x="36" y="49"/>
                    <a:pt x="41" y="41"/>
                    <a:pt x="41" y="29"/>
                  </a:cubicBezTo>
                  <a:cubicBezTo>
                    <a:pt x="41" y="18"/>
                    <a:pt x="35" y="9"/>
                    <a:pt x="2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49" name="Freeform 34">
              <a:extLst>
                <a:ext uri="{FF2B5EF4-FFF2-40B4-BE49-F238E27FC236}">
                  <a16:creationId xmlns:a16="http://schemas.microsoft.com/office/drawing/2014/main" id="{3D9F656B-1044-4B51-B836-5C32283F0915}"/>
                </a:ext>
              </a:extLst>
            </p:cNvPr>
            <p:cNvSpPr>
              <a:spLocks/>
            </p:cNvSpPr>
            <p:nvPr/>
          </p:nvSpPr>
          <p:spPr bwMode="auto">
            <a:xfrm>
              <a:off x="4435476" y="4003675"/>
              <a:ext cx="160338" cy="217488"/>
            </a:xfrm>
            <a:custGeom>
              <a:avLst/>
              <a:gdLst>
                <a:gd name="T0" fmla="*/ 21 w 43"/>
                <a:gd name="T1" fmla="*/ 58 h 58"/>
                <a:gd name="T2" fmla="*/ 0 w 43"/>
                <a:gd name="T3" fmla="*/ 53 h 58"/>
                <a:gd name="T4" fmla="*/ 2 w 43"/>
                <a:gd name="T5" fmla="*/ 43 h 58"/>
                <a:gd name="T6" fmla="*/ 21 w 43"/>
                <a:gd name="T7" fmla="*/ 49 h 58"/>
                <a:gd name="T8" fmla="*/ 33 w 43"/>
                <a:gd name="T9" fmla="*/ 42 h 58"/>
                <a:gd name="T10" fmla="*/ 20 w 43"/>
                <a:gd name="T11" fmla="*/ 33 h 58"/>
                <a:gd name="T12" fmla="*/ 1 w 43"/>
                <a:gd name="T13" fmla="*/ 16 h 58"/>
                <a:gd name="T14" fmla="*/ 21 w 43"/>
                <a:gd name="T15" fmla="*/ 0 h 58"/>
                <a:gd name="T16" fmla="*/ 39 w 43"/>
                <a:gd name="T17" fmla="*/ 4 h 58"/>
                <a:gd name="T18" fmla="*/ 38 w 43"/>
                <a:gd name="T19" fmla="*/ 14 h 58"/>
                <a:gd name="T20" fmla="*/ 21 w 43"/>
                <a:gd name="T21" fmla="*/ 9 h 58"/>
                <a:gd name="T22" fmla="*/ 11 w 43"/>
                <a:gd name="T23" fmla="*/ 15 h 58"/>
                <a:gd name="T24" fmla="*/ 23 w 43"/>
                <a:gd name="T25" fmla="*/ 23 h 58"/>
                <a:gd name="T26" fmla="*/ 43 w 43"/>
                <a:gd name="T27" fmla="*/ 41 h 58"/>
                <a:gd name="T28" fmla="*/ 21 w 43"/>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58">
                  <a:moveTo>
                    <a:pt x="21" y="58"/>
                  </a:moveTo>
                  <a:cubicBezTo>
                    <a:pt x="13" y="58"/>
                    <a:pt x="5" y="55"/>
                    <a:pt x="0" y="53"/>
                  </a:cubicBezTo>
                  <a:cubicBezTo>
                    <a:pt x="2" y="43"/>
                    <a:pt x="2" y="43"/>
                    <a:pt x="2" y="43"/>
                  </a:cubicBezTo>
                  <a:cubicBezTo>
                    <a:pt x="7" y="47"/>
                    <a:pt x="14" y="49"/>
                    <a:pt x="21" y="49"/>
                  </a:cubicBezTo>
                  <a:cubicBezTo>
                    <a:pt x="29" y="49"/>
                    <a:pt x="33" y="47"/>
                    <a:pt x="33" y="42"/>
                  </a:cubicBezTo>
                  <a:cubicBezTo>
                    <a:pt x="33" y="37"/>
                    <a:pt x="30" y="35"/>
                    <a:pt x="20" y="33"/>
                  </a:cubicBezTo>
                  <a:cubicBezTo>
                    <a:pt x="7" y="29"/>
                    <a:pt x="1" y="25"/>
                    <a:pt x="1" y="16"/>
                  </a:cubicBezTo>
                  <a:cubicBezTo>
                    <a:pt x="1" y="7"/>
                    <a:pt x="9" y="0"/>
                    <a:pt x="21" y="0"/>
                  </a:cubicBezTo>
                  <a:cubicBezTo>
                    <a:pt x="28" y="0"/>
                    <a:pt x="34" y="2"/>
                    <a:pt x="39" y="4"/>
                  </a:cubicBezTo>
                  <a:cubicBezTo>
                    <a:pt x="38" y="14"/>
                    <a:pt x="38" y="14"/>
                    <a:pt x="38" y="14"/>
                  </a:cubicBezTo>
                  <a:cubicBezTo>
                    <a:pt x="33" y="11"/>
                    <a:pt x="26" y="9"/>
                    <a:pt x="21" y="9"/>
                  </a:cubicBezTo>
                  <a:cubicBezTo>
                    <a:pt x="14" y="9"/>
                    <a:pt x="11" y="11"/>
                    <a:pt x="11" y="15"/>
                  </a:cubicBezTo>
                  <a:cubicBezTo>
                    <a:pt x="11" y="19"/>
                    <a:pt x="14" y="21"/>
                    <a:pt x="23" y="23"/>
                  </a:cubicBezTo>
                  <a:cubicBezTo>
                    <a:pt x="36" y="27"/>
                    <a:pt x="43" y="31"/>
                    <a:pt x="43" y="41"/>
                  </a:cubicBezTo>
                  <a:cubicBezTo>
                    <a:pt x="43" y="51"/>
                    <a:pt x="35" y="58"/>
                    <a:pt x="2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3" name="Freeform 35">
              <a:extLst>
                <a:ext uri="{FF2B5EF4-FFF2-40B4-BE49-F238E27FC236}">
                  <a16:creationId xmlns:a16="http://schemas.microsoft.com/office/drawing/2014/main" id="{DDC85E41-956F-4845-9D2E-AE4E0AF2AE56}"/>
                </a:ext>
              </a:extLst>
            </p:cNvPr>
            <p:cNvSpPr>
              <a:spLocks/>
            </p:cNvSpPr>
            <p:nvPr/>
          </p:nvSpPr>
          <p:spPr bwMode="auto">
            <a:xfrm>
              <a:off x="4645026" y="4003675"/>
              <a:ext cx="157163" cy="217488"/>
            </a:xfrm>
            <a:custGeom>
              <a:avLst/>
              <a:gdLst>
                <a:gd name="T0" fmla="*/ 20 w 42"/>
                <a:gd name="T1" fmla="*/ 58 h 58"/>
                <a:gd name="T2" fmla="*/ 0 w 42"/>
                <a:gd name="T3" fmla="*/ 53 h 58"/>
                <a:gd name="T4" fmla="*/ 1 w 42"/>
                <a:gd name="T5" fmla="*/ 43 h 58"/>
                <a:gd name="T6" fmla="*/ 21 w 42"/>
                <a:gd name="T7" fmla="*/ 49 h 58"/>
                <a:gd name="T8" fmla="*/ 32 w 42"/>
                <a:gd name="T9" fmla="*/ 42 h 58"/>
                <a:gd name="T10" fmla="*/ 19 w 42"/>
                <a:gd name="T11" fmla="*/ 33 h 58"/>
                <a:gd name="T12" fmla="*/ 1 w 42"/>
                <a:gd name="T13" fmla="*/ 16 h 58"/>
                <a:gd name="T14" fmla="*/ 20 w 42"/>
                <a:gd name="T15" fmla="*/ 0 h 58"/>
                <a:gd name="T16" fmla="*/ 39 w 42"/>
                <a:gd name="T17" fmla="*/ 4 h 58"/>
                <a:gd name="T18" fmla="*/ 37 w 42"/>
                <a:gd name="T19" fmla="*/ 14 h 58"/>
                <a:gd name="T20" fmla="*/ 20 w 42"/>
                <a:gd name="T21" fmla="*/ 9 h 58"/>
                <a:gd name="T22" fmla="*/ 11 w 42"/>
                <a:gd name="T23" fmla="*/ 15 h 58"/>
                <a:gd name="T24" fmla="*/ 22 w 42"/>
                <a:gd name="T25" fmla="*/ 23 h 58"/>
                <a:gd name="T26" fmla="*/ 42 w 42"/>
                <a:gd name="T27" fmla="*/ 41 h 58"/>
                <a:gd name="T28" fmla="*/ 20 w 42"/>
                <a:gd name="T2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58">
                  <a:moveTo>
                    <a:pt x="20" y="58"/>
                  </a:moveTo>
                  <a:cubicBezTo>
                    <a:pt x="13" y="58"/>
                    <a:pt x="5" y="55"/>
                    <a:pt x="0" y="53"/>
                  </a:cubicBezTo>
                  <a:cubicBezTo>
                    <a:pt x="1" y="43"/>
                    <a:pt x="1" y="43"/>
                    <a:pt x="1" y="43"/>
                  </a:cubicBezTo>
                  <a:cubicBezTo>
                    <a:pt x="7" y="47"/>
                    <a:pt x="13" y="49"/>
                    <a:pt x="21" y="49"/>
                  </a:cubicBezTo>
                  <a:cubicBezTo>
                    <a:pt x="28" y="49"/>
                    <a:pt x="32" y="47"/>
                    <a:pt x="32" y="42"/>
                  </a:cubicBezTo>
                  <a:cubicBezTo>
                    <a:pt x="32" y="37"/>
                    <a:pt x="29" y="35"/>
                    <a:pt x="19" y="33"/>
                  </a:cubicBezTo>
                  <a:cubicBezTo>
                    <a:pt x="6" y="29"/>
                    <a:pt x="1" y="25"/>
                    <a:pt x="1" y="16"/>
                  </a:cubicBezTo>
                  <a:cubicBezTo>
                    <a:pt x="1" y="7"/>
                    <a:pt x="8" y="0"/>
                    <a:pt x="20" y="0"/>
                  </a:cubicBezTo>
                  <a:cubicBezTo>
                    <a:pt x="27" y="0"/>
                    <a:pt x="33" y="2"/>
                    <a:pt x="39" y="4"/>
                  </a:cubicBezTo>
                  <a:cubicBezTo>
                    <a:pt x="37" y="14"/>
                    <a:pt x="37" y="14"/>
                    <a:pt x="37" y="14"/>
                  </a:cubicBezTo>
                  <a:cubicBezTo>
                    <a:pt x="32" y="11"/>
                    <a:pt x="26" y="9"/>
                    <a:pt x="20" y="9"/>
                  </a:cubicBezTo>
                  <a:cubicBezTo>
                    <a:pt x="14" y="9"/>
                    <a:pt x="11" y="11"/>
                    <a:pt x="11" y="15"/>
                  </a:cubicBezTo>
                  <a:cubicBezTo>
                    <a:pt x="11" y="19"/>
                    <a:pt x="13" y="21"/>
                    <a:pt x="22" y="23"/>
                  </a:cubicBezTo>
                  <a:cubicBezTo>
                    <a:pt x="36" y="27"/>
                    <a:pt x="42" y="31"/>
                    <a:pt x="42" y="41"/>
                  </a:cubicBezTo>
                  <a:cubicBezTo>
                    <a:pt x="42" y="51"/>
                    <a:pt x="34" y="58"/>
                    <a:pt x="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4" name="Freeform 36">
              <a:extLst>
                <a:ext uri="{FF2B5EF4-FFF2-40B4-BE49-F238E27FC236}">
                  <a16:creationId xmlns:a16="http://schemas.microsoft.com/office/drawing/2014/main" id="{34DE5F19-288F-4F3A-84B1-3E835DA6269B}"/>
                </a:ext>
              </a:extLst>
            </p:cNvPr>
            <p:cNvSpPr>
              <a:spLocks noEditPoints="1"/>
            </p:cNvSpPr>
            <p:nvPr/>
          </p:nvSpPr>
          <p:spPr bwMode="auto">
            <a:xfrm>
              <a:off x="4867276" y="3917950"/>
              <a:ext cx="47625" cy="300038"/>
            </a:xfrm>
            <a:custGeom>
              <a:avLst/>
              <a:gdLst>
                <a:gd name="T0" fmla="*/ 6 w 13"/>
                <a:gd name="T1" fmla="*/ 13 h 80"/>
                <a:gd name="T2" fmla="*/ 0 w 13"/>
                <a:gd name="T3" fmla="*/ 7 h 80"/>
                <a:gd name="T4" fmla="*/ 6 w 13"/>
                <a:gd name="T5" fmla="*/ 0 h 80"/>
                <a:gd name="T6" fmla="*/ 13 w 13"/>
                <a:gd name="T7" fmla="*/ 7 h 80"/>
                <a:gd name="T8" fmla="*/ 6 w 13"/>
                <a:gd name="T9" fmla="*/ 13 h 80"/>
                <a:gd name="T10" fmla="*/ 1 w 13"/>
                <a:gd name="T11" fmla="*/ 80 h 80"/>
                <a:gd name="T12" fmla="*/ 1 w 13"/>
                <a:gd name="T13" fmla="*/ 24 h 80"/>
                <a:gd name="T14" fmla="*/ 11 w 13"/>
                <a:gd name="T15" fmla="*/ 24 h 80"/>
                <a:gd name="T16" fmla="*/ 11 w 13"/>
                <a:gd name="T17" fmla="*/ 80 h 80"/>
                <a:gd name="T18" fmla="*/ 1 w 13"/>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0">
                  <a:moveTo>
                    <a:pt x="6" y="13"/>
                  </a:moveTo>
                  <a:cubicBezTo>
                    <a:pt x="3" y="13"/>
                    <a:pt x="0" y="10"/>
                    <a:pt x="0" y="7"/>
                  </a:cubicBezTo>
                  <a:cubicBezTo>
                    <a:pt x="0" y="3"/>
                    <a:pt x="3" y="0"/>
                    <a:pt x="6" y="0"/>
                  </a:cubicBezTo>
                  <a:cubicBezTo>
                    <a:pt x="10" y="0"/>
                    <a:pt x="13" y="3"/>
                    <a:pt x="13" y="7"/>
                  </a:cubicBezTo>
                  <a:cubicBezTo>
                    <a:pt x="13" y="10"/>
                    <a:pt x="10" y="13"/>
                    <a:pt x="6" y="13"/>
                  </a:cubicBezTo>
                  <a:close/>
                  <a:moveTo>
                    <a:pt x="1" y="80"/>
                  </a:moveTo>
                  <a:cubicBezTo>
                    <a:pt x="1" y="24"/>
                    <a:pt x="1" y="24"/>
                    <a:pt x="1" y="24"/>
                  </a:cubicBezTo>
                  <a:cubicBezTo>
                    <a:pt x="11" y="24"/>
                    <a:pt x="11" y="24"/>
                    <a:pt x="11" y="24"/>
                  </a:cubicBezTo>
                  <a:cubicBezTo>
                    <a:pt x="11" y="80"/>
                    <a:pt x="11" y="80"/>
                    <a:pt x="11" y="80"/>
                  </a:cubicBezTo>
                  <a:lnTo>
                    <a:pt x="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5" name="Freeform 37">
              <a:extLst>
                <a:ext uri="{FF2B5EF4-FFF2-40B4-BE49-F238E27FC236}">
                  <a16:creationId xmlns:a16="http://schemas.microsoft.com/office/drawing/2014/main" id="{8AB1BE35-D4A6-4C8D-9987-ED8B762CBD01}"/>
                </a:ext>
              </a:extLst>
            </p:cNvPr>
            <p:cNvSpPr>
              <a:spLocks noEditPoints="1"/>
            </p:cNvSpPr>
            <p:nvPr/>
          </p:nvSpPr>
          <p:spPr bwMode="auto">
            <a:xfrm>
              <a:off x="4989513" y="3902075"/>
              <a:ext cx="184150" cy="319088"/>
            </a:xfrm>
            <a:custGeom>
              <a:avLst/>
              <a:gdLst>
                <a:gd name="T0" fmla="*/ 22 w 49"/>
                <a:gd name="T1" fmla="*/ 85 h 85"/>
                <a:gd name="T2" fmla="*/ 0 w 49"/>
                <a:gd name="T3" fmla="*/ 81 h 85"/>
                <a:gd name="T4" fmla="*/ 0 w 49"/>
                <a:gd name="T5" fmla="*/ 2 h 85"/>
                <a:gd name="T6" fmla="*/ 10 w 49"/>
                <a:gd name="T7" fmla="*/ 0 h 85"/>
                <a:gd name="T8" fmla="*/ 10 w 49"/>
                <a:gd name="T9" fmla="*/ 35 h 85"/>
                <a:gd name="T10" fmla="*/ 27 w 49"/>
                <a:gd name="T11" fmla="*/ 27 h 85"/>
                <a:gd name="T12" fmla="*/ 49 w 49"/>
                <a:gd name="T13" fmla="*/ 55 h 85"/>
                <a:gd name="T14" fmla="*/ 22 w 49"/>
                <a:gd name="T15" fmla="*/ 85 h 85"/>
                <a:gd name="T16" fmla="*/ 26 w 49"/>
                <a:gd name="T17" fmla="*/ 36 h 85"/>
                <a:gd name="T18" fmla="*/ 10 w 49"/>
                <a:gd name="T19" fmla="*/ 46 h 85"/>
                <a:gd name="T20" fmla="*/ 10 w 49"/>
                <a:gd name="T21" fmla="*/ 74 h 85"/>
                <a:gd name="T22" fmla="*/ 22 w 49"/>
                <a:gd name="T23" fmla="*/ 76 h 85"/>
                <a:gd name="T24" fmla="*/ 38 w 49"/>
                <a:gd name="T25" fmla="*/ 55 h 85"/>
                <a:gd name="T26" fmla="*/ 26 w 49"/>
                <a:gd name="T2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85">
                  <a:moveTo>
                    <a:pt x="22" y="85"/>
                  </a:moveTo>
                  <a:cubicBezTo>
                    <a:pt x="13" y="85"/>
                    <a:pt x="7" y="83"/>
                    <a:pt x="0" y="81"/>
                  </a:cubicBezTo>
                  <a:cubicBezTo>
                    <a:pt x="0" y="2"/>
                    <a:pt x="0" y="2"/>
                    <a:pt x="0" y="2"/>
                  </a:cubicBezTo>
                  <a:cubicBezTo>
                    <a:pt x="10" y="0"/>
                    <a:pt x="10" y="0"/>
                    <a:pt x="10" y="0"/>
                  </a:cubicBezTo>
                  <a:cubicBezTo>
                    <a:pt x="10" y="35"/>
                    <a:pt x="10" y="35"/>
                    <a:pt x="10" y="35"/>
                  </a:cubicBezTo>
                  <a:cubicBezTo>
                    <a:pt x="14" y="31"/>
                    <a:pt x="20" y="27"/>
                    <a:pt x="27" y="27"/>
                  </a:cubicBezTo>
                  <a:cubicBezTo>
                    <a:pt x="39" y="27"/>
                    <a:pt x="49" y="36"/>
                    <a:pt x="49" y="55"/>
                  </a:cubicBezTo>
                  <a:cubicBezTo>
                    <a:pt x="49" y="75"/>
                    <a:pt x="38" y="85"/>
                    <a:pt x="22" y="85"/>
                  </a:cubicBezTo>
                  <a:close/>
                  <a:moveTo>
                    <a:pt x="26" y="36"/>
                  </a:moveTo>
                  <a:cubicBezTo>
                    <a:pt x="20" y="36"/>
                    <a:pt x="15" y="40"/>
                    <a:pt x="10" y="46"/>
                  </a:cubicBezTo>
                  <a:cubicBezTo>
                    <a:pt x="10" y="74"/>
                    <a:pt x="10" y="74"/>
                    <a:pt x="10" y="74"/>
                  </a:cubicBezTo>
                  <a:cubicBezTo>
                    <a:pt x="14" y="75"/>
                    <a:pt x="17" y="76"/>
                    <a:pt x="22" y="76"/>
                  </a:cubicBezTo>
                  <a:cubicBezTo>
                    <a:pt x="32" y="76"/>
                    <a:pt x="38" y="69"/>
                    <a:pt x="38" y="55"/>
                  </a:cubicBezTo>
                  <a:cubicBezTo>
                    <a:pt x="38" y="43"/>
                    <a:pt x="33" y="36"/>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8" name="Freeform 38">
              <a:extLst>
                <a:ext uri="{FF2B5EF4-FFF2-40B4-BE49-F238E27FC236}">
                  <a16:creationId xmlns:a16="http://schemas.microsoft.com/office/drawing/2014/main" id="{F2A5BC35-C764-4CE7-AC6A-04A8052FBA03}"/>
                </a:ext>
              </a:extLst>
            </p:cNvPr>
            <p:cNvSpPr>
              <a:spLocks/>
            </p:cNvSpPr>
            <p:nvPr/>
          </p:nvSpPr>
          <p:spPr bwMode="auto">
            <a:xfrm>
              <a:off x="5241926" y="3902075"/>
              <a:ext cx="41275" cy="315913"/>
            </a:xfrm>
            <a:custGeom>
              <a:avLst/>
              <a:gdLst>
                <a:gd name="T0" fmla="*/ 0 w 26"/>
                <a:gd name="T1" fmla="*/ 199 h 199"/>
                <a:gd name="T2" fmla="*/ 0 w 26"/>
                <a:gd name="T3" fmla="*/ 5 h 199"/>
                <a:gd name="T4" fmla="*/ 26 w 26"/>
                <a:gd name="T5" fmla="*/ 0 h 199"/>
                <a:gd name="T6" fmla="*/ 26 w 26"/>
                <a:gd name="T7" fmla="*/ 199 h 199"/>
                <a:gd name="T8" fmla="*/ 0 w 26"/>
                <a:gd name="T9" fmla="*/ 199 h 199"/>
              </a:gdLst>
              <a:ahLst/>
              <a:cxnLst>
                <a:cxn ang="0">
                  <a:pos x="T0" y="T1"/>
                </a:cxn>
                <a:cxn ang="0">
                  <a:pos x="T2" y="T3"/>
                </a:cxn>
                <a:cxn ang="0">
                  <a:pos x="T4" y="T5"/>
                </a:cxn>
                <a:cxn ang="0">
                  <a:pos x="T6" y="T7"/>
                </a:cxn>
                <a:cxn ang="0">
                  <a:pos x="T8" y="T9"/>
                </a:cxn>
              </a:cxnLst>
              <a:rect l="0" t="0" r="r" b="b"/>
              <a:pathLst>
                <a:path w="26" h="199">
                  <a:moveTo>
                    <a:pt x="0" y="199"/>
                  </a:moveTo>
                  <a:lnTo>
                    <a:pt x="0" y="5"/>
                  </a:lnTo>
                  <a:lnTo>
                    <a:pt x="26" y="0"/>
                  </a:lnTo>
                  <a:lnTo>
                    <a:pt x="26" y="199"/>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59" name="Freeform 39">
              <a:extLst>
                <a:ext uri="{FF2B5EF4-FFF2-40B4-BE49-F238E27FC236}">
                  <a16:creationId xmlns:a16="http://schemas.microsoft.com/office/drawing/2014/main" id="{4939BC48-3209-4C73-BE53-864F3853167B}"/>
                </a:ext>
              </a:extLst>
            </p:cNvPr>
            <p:cNvSpPr>
              <a:spLocks noEditPoints="1"/>
            </p:cNvSpPr>
            <p:nvPr/>
          </p:nvSpPr>
          <p:spPr bwMode="auto">
            <a:xfrm>
              <a:off x="5349876" y="4003675"/>
              <a:ext cx="180975" cy="217488"/>
            </a:xfrm>
            <a:custGeom>
              <a:avLst/>
              <a:gdLst>
                <a:gd name="T0" fmla="*/ 48 w 48"/>
                <a:gd name="T1" fmla="*/ 30 h 58"/>
                <a:gd name="T2" fmla="*/ 11 w 48"/>
                <a:gd name="T3" fmla="*/ 30 h 58"/>
                <a:gd name="T4" fmla="*/ 27 w 48"/>
                <a:gd name="T5" fmla="*/ 49 h 58"/>
                <a:gd name="T6" fmla="*/ 47 w 48"/>
                <a:gd name="T7" fmla="*/ 41 h 58"/>
                <a:gd name="T8" fmla="*/ 48 w 48"/>
                <a:gd name="T9" fmla="*/ 51 h 58"/>
                <a:gd name="T10" fmla="*/ 26 w 48"/>
                <a:gd name="T11" fmla="*/ 58 h 58"/>
                <a:gd name="T12" fmla="*/ 0 w 48"/>
                <a:gd name="T13" fmla="*/ 29 h 58"/>
                <a:gd name="T14" fmla="*/ 25 w 48"/>
                <a:gd name="T15" fmla="*/ 0 h 58"/>
                <a:gd name="T16" fmla="*/ 48 w 48"/>
                <a:gd name="T17" fmla="*/ 28 h 58"/>
                <a:gd name="T18" fmla="*/ 48 w 48"/>
                <a:gd name="T19" fmla="*/ 30 h 58"/>
                <a:gd name="T20" fmla="*/ 25 w 48"/>
                <a:gd name="T21" fmla="*/ 8 h 58"/>
                <a:gd name="T22" fmla="*/ 11 w 48"/>
                <a:gd name="T23" fmla="*/ 22 h 58"/>
                <a:gd name="T24" fmla="*/ 38 w 48"/>
                <a:gd name="T25" fmla="*/ 22 h 58"/>
                <a:gd name="T26" fmla="*/ 25 w 48"/>
                <a:gd name="T27"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58">
                  <a:moveTo>
                    <a:pt x="48" y="30"/>
                  </a:moveTo>
                  <a:cubicBezTo>
                    <a:pt x="11" y="30"/>
                    <a:pt x="11" y="30"/>
                    <a:pt x="11" y="30"/>
                  </a:cubicBezTo>
                  <a:cubicBezTo>
                    <a:pt x="11" y="43"/>
                    <a:pt x="17" y="49"/>
                    <a:pt x="27" y="49"/>
                  </a:cubicBezTo>
                  <a:cubicBezTo>
                    <a:pt x="35" y="49"/>
                    <a:pt x="41" y="46"/>
                    <a:pt x="47" y="41"/>
                  </a:cubicBezTo>
                  <a:cubicBezTo>
                    <a:pt x="48" y="51"/>
                    <a:pt x="48" y="51"/>
                    <a:pt x="48" y="51"/>
                  </a:cubicBezTo>
                  <a:cubicBezTo>
                    <a:pt x="42" y="55"/>
                    <a:pt x="35" y="58"/>
                    <a:pt x="26" y="58"/>
                  </a:cubicBezTo>
                  <a:cubicBezTo>
                    <a:pt x="12" y="58"/>
                    <a:pt x="0" y="49"/>
                    <a:pt x="0" y="29"/>
                  </a:cubicBezTo>
                  <a:cubicBezTo>
                    <a:pt x="0" y="11"/>
                    <a:pt x="11" y="0"/>
                    <a:pt x="25" y="0"/>
                  </a:cubicBezTo>
                  <a:cubicBezTo>
                    <a:pt x="41" y="0"/>
                    <a:pt x="48" y="13"/>
                    <a:pt x="48" y="28"/>
                  </a:cubicBezTo>
                  <a:lnTo>
                    <a:pt x="48" y="30"/>
                  </a:lnTo>
                  <a:close/>
                  <a:moveTo>
                    <a:pt x="25" y="8"/>
                  </a:moveTo>
                  <a:cubicBezTo>
                    <a:pt x="18" y="8"/>
                    <a:pt x="13" y="13"/>
                    <a:pt x="11" y="22"/>
                  </a:cubicBezTo>
                  <a:cubicBezTo>
                    <a:pt x="38" y="22"/>
                    <a:pt x="38" y="22"/>
                    <a:pt x="38" y="22"/>
                  </a:cubicBezTo>
                  <a:cubicBezTo>
                    <a:pt x="37" y="14"/>
                    <a:pt x="33" y="8"/>
                    <a:pt x="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0" name="Freeform 40">
              <a:extLst>
                <a:ext uri="{FF2B5EF4-FFF2-40B4-BE49-F238E27FC236}">
                  <a16:creationId xmlns:a16="http://schemas.microsoft.com/office/drawing/2014/main" id="{367D05CF-C7D8-4321-AB51-ACA30B8EB1D7}"/>
                </a:ext>
              </a:extLst>
            </p:cNvPr>
            <p:cNvSpPr>
              <a:spLocks noEditPoints="1"/>
            </p:cNvSpPr>
            <p:nvPr/>
          </p:nvSpPr>
          <p:spPr bwMode="auto">
            <a:xfrm>
              <a:off x="1423988" y="2571750"/>
              <a:ext cx="1101725" cy="1090613"/>
            </a:xfrm>
            <a:custGeom>
              <a:avLst/>
              <a:gdLst>
                <a:gd name="T0" fmla="*/ 191 w 294"/>
                <a:gd name="T1" fmla="*/ 40 h 291"/>
                <a:gd name="T2" fmla="*/ 61 w 294"/>
                <a:gd name="T3" fmla="*/ 40 h 291"/>
                <a:gd name="T4" fmla="*/ 40 w 294"/>
                <a:gd name="T5" fmla="*/ 61 h 291"/>
                <a:gd name="T6" fmla="*/ 191 w 294"/>
                <a:gd name="T7" fmla="*/ 61 h 291"/>
                <a:gd name="T8" fmla="*/ 232 w 294"/>
                <a:gd name="T9" fmla="*/ 101 h 291"/>
                <a:gd name="T10" fmla="*/ 232 w 294"/>
                <a:gd name="T11" fmla="*/ 291 h 291"/>
                <a:gd name="T12" fmla="*/ 253 w 294"/>
                <a:gd name="T13" fmla="*/ 291 h 291"/>
                <a:gd name="T14" fmla="*/ 253 w 294"/>
                <a:gd name="T15" fmla="*/ 101 h 291"/>
                <a:gd name="T16" fmla="*/ 191 w 294"/>
                <a:gd name="T17" fmla="*/ 40 h 291"/>
                <a:gd name="T18" fmla="*/ 294 w 294"/>
                <a:gd name="T19" fmla="*/ 291 h 291"/>
                <a:gd name="T20" fmla="*/ 294 w 294"/>
                <a:gd name="T21" fmla="*/ 101 h 291"/>
                <a:gd name="T22" fmla="*/ 191 w 294"/>
                <a:gd name="T23" fmla="*/ 0 h 291"/>
                <a:gd name="T24" fmla="*/ 101 w 294"/>
                <a:gd name="T25" fmla="*/ 0 h 291"/>
                <a:gd name="T26" fmla="*/ 81 w 294"/>
                <a:gd name="T27" fmla="*/ 20 h 291"/>
                <a:gd name="T28" fmla="*/ 191 w 294"/>
                <a:gd name="T29" fmla="*/ 20 h 291"/>
                <a:gd name="T30" fmla="*/ 274 w 294"/>
                <a:gd name="T31" fmla="*/ 101 h 291"/>
                <a:gd name="T32" fmla="*/ 274 w 294"/>
                <a:gd name="T33" fmla="*/ 291 h 291"/>
                <a:gd name="T34" fmla="*/ 294 w 294"/>
                <a:gd name="T35" fmla="*/ 291 h 291"/>
                <a:gd name="T36" fmla="*/ 191 w 294"/>
                <a:gd name="T37" fmla="*/ 81 h 291"/>
                <a:gd name="T38" fmla="*/ 20 w 294"/>
                <a:gd name="T39" fmla="*/ 81 h 291"/>
                <a:gd name="T40" fmla="*/ 0 w 294"/>
                <a:gd name="T41" fmla="*/ 101 h 291"/>
                <a:gd name="T42" fmla="*/ 1 w 294"/>
                <a:gd name="T43" fmla="*/ 101 h 291"/>
                <a:gd name="T44" fmla="*/ 0 w 294"/>
                <a:gd name="T45" fmla="*/ 101 h 291"/>
                <a:gd name="T46" fmla="*/ 0 w 294"/>
                <a:gd name="T47" fmla="*/ 190 h 291"/>
                <a:gd name="T48" fmla="*/ 91 w 294"/>
                <a:gd name="T49" fmla="*/ 291 h 291"/>
                <a:gd name="T50" fmla="*/ 110 w 294"/>
                <a:gd name="T51" fmla="*/ 271 h 291"/>
                <a:gd name="T52" fmla="*/ 104 w 294"/>
                <a:gd name="T53" fmla="*/ 271 h 291"/>
                <a:gd name="T54" fmla="*/ 21 w 294"/>
                <a:gd name="T55" fmla="*/ 190 h 291"/>
                <a:gd name="T56" fmla="*/ 21 w 294"/>
                <a:gd name="T57" fmla="*/ 101 h 291"/>
                <a:gd name="T58" fmla="*/ 42 w 294"/>
                <a:gd name="T59" fmla="*/ 101 h 291"/>
                <a:gd name="T60" fmla="*/ 42 w 294"/>
                <a:gd name="T61" fmla="*/ 190 h 291"/>
                <a:gd name="T62" fmla="*/ 104 w 294"/>
                <a:gd name="T63" fmla="*/ 251 h 291"/>
                <a:gd name="T64" fmla="*/ 130 w 294"/>
                <a:gd name="T65" fmla="*/ 251 h 291"/>
                <a:gd name="T66" fmla="*/ 150 w 294"/>
                <a:gd name="T67" fmla="*/ 230 h 291"/>
                <a:gd name="T68" fmla="*/ 104 w 294"/>
                <a:gd name="T69" fmla="*/ 230 h 291"/>
                <a:gd name="T70" fmla="*/ 63 w 294"/>
                <a:gd name="T71" fmla="*/ 190 h 291"/>
                <a:gd name="T72" fmla="*/ 63 w 294"/>
                <a:gd name="T73" fmla="*/ 101 h 291"/>
                <a:gd name="T74" fmla="*/ 83 w 294"/>
                <a:gd name="T75" fmla="*/ 101 h 291"/>
                <a:gd name="T76" fmla="*/ 83 w 294"/>
                <a:gd name="T77" fmla="*/ 190 h 291"/>
                <a:gd name="T78" fmla="*/ 104 w 294"/>
                <a:gd name="T79" fmla="*/ 210 h 291"/>
                <a:gd name="T80" fmla="*/ 170 w 294"/>
                <a:gd name="T81" fmla="*/ 210 h 291"/>
                <a:gd name="T82" fmla="*/ 190 w 294"/>
                <a:gd name="T83" fmla="*/ 190 h 291"/>
                <a:gd name="T84" fmla="*/ 104 w 294"/>
                <a:gd name="T85" fmla="*/ 190 h 291"/>
                <a:gd name="T86" fmla="*/ 104 w 294"/>
                <a:gd name="T87" fmla="*/ 101 h 291"/>
                <a:gd name="T88" fmla="*/ 191 w 294"/>
                <a:gd name="T89" fmla="*/ 101 h 291"/>
                <a:gd name="T90" fmla="*/ 191 w 294"/>
                <a:gd name="T91" fmla="*/ 291 h 291"/>
                <a:gd name="T92" fmla="*/ 211 w 294"/>
                <a:gd name="T93" fmla="*/ 291 h 291"/>
                <a:gd name="T94" fmla="*/ 211 w 294"/>
                <a:gd name="T95" fmla="*/ 101 h 291"/>
                <a:gd name="T96" fmla="*/ 191 w 294"/>
                <a:gd name="T97" fmla="*/ 8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4" h="291">
                  <a:moveTo>
                    <a:pt x="191" y="40"/>
                  </a:moveTo>
                  <a:cubicBezTo>
                    <a:pt x="61" y="40"/>
                    <a:pt x="61" y="40"/>
                    <a:pt x="61" y="40"/>
                  </a:cubicBezTo>
                  <a:cubicBezTo>
                    <a:pt x="40" y="61"/>
                    <a:pt x="40" y="61"/>
                    <a:pt x="40" y="61"/>
                  </a:cubicBezTo>
                  <a:cubicBezTo>
                    <a:pt x="191" y="61"/>
                    <a:pt x="191" y="61"/>
                    <a:pt x="191" y="61"/>
                  </a:cubicBezTo>
                  <a:cubicBezTo>
                    <a:pt x="213" y="61"/>
                    <a:pt x="232" y="79"/>
                    <a:pt x="232" y="101"/>
                  </a:cubicBezTo>
                  <a:cubicBezTo>
                    <a:pt x="232" y="291"/>
                    <a:pt x="232" y="291"/>
                    <a:pt x="232" y="291"/>
                  </a:cubicBezTo>
                  <a:cubicBezTo>
                    <a:pt x="253" y="291"/>
                    <a:pt x="253" y="291"/>
                    <a:pt x="253" y="291"/>
                  </a:cubicBezTo>
                  <a:cubicBezTo>
                    <a:pt x="253" y="101"/>
                    <a:pt x="253" y="101"/>
                    <a:pt x="253" y="101"/>
                  </a:cubicBezTo>
                  <a:cubicBezTo>
                    <a:pt x="253" y="68"/>
                    <a:pt x="225" y="40"/>
                    <a:pt x="191" y="40"/>
                  </a:cubicBezTo>
                  <a:close/>
                  <a:moveTo>
                    <a:pt x="294" y="291"/>
                  </a:moveTo>
                  <a:cubicBezTo>
                    <a:pt x="294" y="101"/>
                    <a:pt x="294" y="101"/>
                    <a:pt x="294" y="101"/>
                  </a:cubicBezTo>
                  <a:cubicBezTo>
                    <a:pt x="294" y="45"/>
                    <a:pt x="248" y="0"/>
                    <a:pt x="191" y="0"/>
                  </a:cubicBezTo>
                  <a:cubicBezTo>
                    <a:pt x="101" y="0"/>
                    <a:pt x="101" y="0"/>
                    <a:pt x="101" y="0"/>
                  </a:cubicBezTo>
                  <a:cubicBezTo>
                    <a:pt x="81" y="20"/>
                    <a:pt x="81" y="20"/>
                    <a:pt x="81" y="20"/>
                  </a:cubicBezTo>
                  <a:cubicBezTo>
                    <a:pt x="191" y="20"/>
                    <a:pt x="191" y="20"/>
                    <a:pt x="191" y="20"/>
                  </a:cubicBezTo>
                  <a:cubicBezTo>
                    <a:pt x="236" y="20"/>
                    <a:pt x="274" y="56"/>
                    <a:pt x="274" y="101"/>
                  </a:cubicBezTo>
                  <a:cubicBezTo>
                    <a:pt x="274" y="291"/>
                    <a:pt x="274" y="291"/>
                    <a:pt x="274" y="291"/>
                  </a:cubicBezTo>
                  <a:lnTo>
                    <a:pt x="294" y="291"/>
                  </a:lnTo>
                  <a:close/>
                  <a:moveTo>
                    <a:pt x="191" y="81"/>
                  </a:moveTo>
                  <a:cubicBezTo>
                    <a:pt x="20" y="81"/>
                    <a:pt x="20" y="81"/>
                    <a:pt x="20" y="81"/>
                  </a:cubicBezTo>
                  <a:cubicBezTo>
                    <a:pt x="0" y="101"/>
                    <a:pt x="0" y="101"/>
                    <a:pt x="0" y="101"/>
                  </a:cubicBezTo>
                  <a:cubicBezTo>
                    <a:pt x="1" y="101"/>
                    <a:pt x="1" y="101"/>
                    <a:pt x="1" y="101"/>
                  </a:cubicBezTo>
                  <a:cubicBezTo>
                    <a:pt x="0" y="101"/>
                    <a:pt x="0" y="101"/>
                    <a:pt x="0" y="101"/>
                  </a:cubicBezTo>
                  <a:cubicBezTo>
                    <a:pt x="0" y="190"/>
                    <a:pt x="0" y="190"/>
                    <a:pt x="0" y="190"/>
                  </a:cubicBezTo>
                  <a:cubicBezTo>
                    <a:pt x="0" y="242"/>
                    <a:pt x="40" y="284"/>
                    <a:pt x="91" y="291"/>
                  </a:cubicBezTo>
                  <a:cubicBezTo>
                    <a:pt x="110" y="271"/>
                    <a:pt x="110" y="271"/>
                    <a:pt x="110" y="271"/>
                  </a:cubicBezTo>
                  <a:cubicBezTo>
                    <a:pt x="104" y="271"/>
                    <a:pt x="104" y="271"/>
                    <a:pt x="104" y="271"/>
                  </a:cubicBezTo>
                  <a:cubicBezTo>
                    <a:pt x="58" y="271"/>
                    <a:pt x="21" y="235"/>
                    <a:pt x="21" y="190"/>
                  </a:cubicBezTo>
                  <a:cubicBezTo>
                    <a:pt x="21" y="101"/>
                    <a:pt x="21" y="101"/>
                    <a:pt x="21" y="101"/>
                  </a:cubicBezTo>
                  <a:cubicBezTo>
                    <a:pt x="42" y="101"/>
                    <a:pt x="42" y="101"/>
                    <a:pt x="42" y="101"/>
                  </a:cubicBezTo>
                  <a:cubicBezTo>
                    <a:pt x="42" y="190"/>
                    <a:pt x="42" y="190"/>
                    <a:pt x="42" y="190"/>
                  </a:cubicBezTo>
                  <a:cubicBezTo>
                    <a:pt x="42" y="223"/>
                    <a:pt x="70" y="251"/>
                    <a:pt x="104" y="251"/>
                  </a:cubicBezTo>
                  <a:cubicBezTo>
                    <a:pt x="130" y="251"/>
                    <a:pt x="130" y="251"/>
                    <a:pt x="130" y="251"/>
                  </a:cubicBezTo>
                  <a:cubicBezTo>
                    <a:pt x="150" y="230"/>
                    <a:pt x="150" y="230"/>
                    <a:pt x="150" y="230"/>
                  </a:cubicBezTo>
                  <a:cubicBezTo>
                    <a:pt x="104" y="230"/>
                    <a:pt x="104" y="230"/>
                    <a:pt x="104" y="230"/>
                  </a:cubicBezTo>
                  <a:cubicBezTo>
                    <a:pt x="81" y="230"/>
                    <a:pt x="63" y="212"/>
                    <a:pt x="63" y="190"/>
                  </a:cubicBezTo>
                  <a:cubicBezTo>
                    <a:pt x="63" y="101"/>
                    <a:pt x="63" y="101"/>
                    <a:pt x="63" y="101"/>
                  </a:cubicBezTo>
                  <a:cubicBezTo>
                    <a:pt x="83" y="101"/>
                    <a:pt x="83" y="101"/>
                    <a:pt x="83" y="101"/>
                  </a:cubicBezTo>
                  <a:cubicBezTo>
                    <a:pt x="83" y="190"/>
                    <a:pt x="83" y="190"/>
                    <a:pt x="83" y="190"/>
                  </a:cubicBezTo>
                  <a:cubicBezTo>
                    <a:pt x="83" y="201"/>
                    <a:pt x="93" y="210"/>
                    <a:pt x="104" y="210"/>
                  </a:cubicBezTo>
                  <a:cubicBezTo>
                    <a:pt x="170" y="210"/>
                    <a:pt x="170" y="210"/>
                    <a:pt x="170" y="210"/>
                  </a:cubicBezTo>
                  <a:cubicBezTo>
                    <a:pt x="190" y="190"/>
                    <a:pt x="190" y="190"/>
                    <a:pt x="190" y="190"/>
                  </a:cubicBezTo>
                  <a:cubicBezTo>
                    <a:pt x="104" y="190"/>
                    <a:pt x="104" y="190"/>
                    <a:pt x="104" y="190"/>
                  </a:cubicBezTo>
                  <a:cubicBezTo>
                    <a:pt x="104" y="101"/>
                    <a:pt x="104" y="101"/>
                    <a:pt x="104" y="101"/>
                  </a:cubicBezTo>
                  <a:cubicBezTo>
                    <a:pt x="191" y="101"/>
                    <a:pt x="191" y="101"/>
                    <a:pt x="191" y="101"/>
                  </a:cubicBezTo>
                  <a:cubicBezTo>
                    <a:pt x="191" y="291"/>
                    <a:pt x="191" y="291"/>
                    <a:pt x="191" y="291"/>
                  </a:cubicBezTo>
                  <a:cubicBezTo>
                    <a:pt x="211" y="291"/>
                    <a:pt x="211" y="291"/>
                    <a:pt x="211" y="291"/>
                  </a:cubicBezTo>
                  <a:cubicBezTo>
                    <a:pt x="211" y="101"/>
                    <a:pt x="211" y="101"/>
                    <a:pt x="211" y="101"/>
                  </a:cubicBezTo>
                  <a:cubicBezTo>
                    <a:pt x="211" y="90"/>
                    <a:pt x="202" y="81"/>
                    <a:pt x="19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1" name="Freeform 41">
              <a:extLst>
                <a:ext uri="{FF2B5EF4-FFF2-40B4-BE49-F238E27FC236}">
                  <a16:creationId xmlns:a16="http://schemas.microsoft.com/office/drawing/2014/main" id="{B7E97BF8-3930-4066-A860-016011265515}"/>
                </a:ext>
              </a:extLst>
            </p:cNvPr>
            <p:cNvSpPr>
              <a:spLocks noEditPoints="1"/>
            </p:cNvSpPr>
            <p:nvPr/>
          </p:nvSpPr>
          <p:spPr bwMode="auto">
            <a:xfrm>
              <a:off x="2755901" y="2720975"/>
              <a:ext cx="2781300" cy="949325"/>
            </a:xfrm>
            <a:custGeom>
              <a:avLst/>
              <a:gdLst>
                <a:gd name="T0" fmla="*/ 598 w 742"/>
                <a:gd name="T1" fmla="*/ 58 h 253"/>
                <a:gd name="T2" fmla="*/ 606 w 742"/>
                <a:gd name="T3" fmla="*/ 17 h 253"/>
                <a:gd name="T4" fmla="*/ 513 w 742"/>
                <a:gd name="T5" fmla="*/ 1 h 253"/>
                <a:gd name="T6" fmla="*/ 607 w 742"/>
                <a:gd name="T7" fmla="*/ 128 h 253"/>
                <a:gd name="T8" fmla="*/ 87 w 742"/>
                <a:gd name="T9" fmla="*/ 156 h 253"/>
                <a:gd name="T10" fmla="*/ 20 w 742"/>
                <a:gd name="T11" fmla="*/ 156 h 253"/>
                <a:gd name="T12" fmla="*/ 9 w 742"/>
                <a:gd name="T13" fmla="*/ 252 h 253"/>
                <a:gd name="T14" fmla="*/ 52 w 742"/>
                <a:gd name="T15" fmla="*/ 226 h 253"/>
                <a:gd name="T16" fmla="*/ 85 w 742"/>
                <a:gd name="T17" fmla="*/ 250 h 253"/>
                <a:gd name="T18" fmla="*/ 99 w 742"/>
                <a:gd name="T19" fmla="*/ 158 h 253"/>
                <a:gd name="T20" fmla="*/ 623 w 742"/>
                <a:gd name="T21" fmla="*/ 156 h 253"/>
                <a:gd name="T22" fmla="*/ 609 w 742"/>
                <a:gd name="T23" fmla="*/ 252 h 253"/>
                <a:gd name="T24" fmla="*/ 659 w 742"/>
                <a:gd name="T25" fmla="*/ 239 h 253"/>
                <a:gd name="T26" fmla="*/ 98 w 742"/>
                <a:gd name="T27" fmla="*/ 96 h 253"/>
                <a:gd name="T28" fmla="*/ 130 w 742"/>
                <a:gd name="T29" fmla="*/ 126 h 253"/>
                <a:gd name="T30" fmla="*/ 58 w 742"/>
                <a:gd name="T31" fmla="*/ 1 h 253"/>
                <a:gd name="T32" fmla="*/ 66 w 742"/>
                <a:gd name="T33" fmla="*/ 23 h 253"/>
                <a:gd name="T34" fmla="*/ 165 w 742"/>
                <a:gd name="T35" fmla="*/ 126 h 253"/>
                <a:gd name="T36" fmla="*/ 149 w 742"/>
                <a:gd name="T37" fmla="*/ 1 h 253"/>
                <a:gd name="T38" fmla="*/ 163 w 742"/>
                <a:gd name="T39" fmla="*/ 128 h 253"/>
                <a:gd name="T40" fmla="*/ 165 w 742"/>
                <a:gd name="T41" fmla="*/ 68 h 253"/>
                <a:gd name="T42" fmla="*/ 484 w 742"/>
                <a:gd name="T43" fmla="*/ 1 h 253"/>
                <a:gd name="T44" fmla="*/ 470 w 742"/>
                <a:gd name="T45" fmla="*/ 128 h 253"/>
                <a:gd name="T46" fmla="*/ 704 w 742"/>
                <a:gd name="T47" fmla="*/ 168 h 253"/>
                <a:gd name="T48" fmla="*/ 738 w 742"/>
                <a:gd name="T49" fmla="*/ 166 h 253"/>
                <a:gd name="T50" fmla="*/ 727 w 742"/>
                <a:gd name="T51" fmla="*/ 226 h 253"/>
                <a:gd name="T52" fmla="*/ 668 w 742"/>
                <a:gd name="T53" fmla="*/ 237 h 253"/>
                <a:gd name="T54" fmla="*/ 673 w 742"/>
                <a:gd name="T55" fmla="*/ 128 h 253"/>
                <a:gd name="T56" fmla="*/ 629 w 742"/>
                <a:gd name="T57" fmla="*/ 3 h 253"/>
                <a:gd name="T58" fmla="*/ 673 w 742"/>
                <a:gd name="T59" fmla="*/ 18 h 253"/>
                <a:gd name="T60" fmla="*/ 168 w 742"/>
                <a:gd name="T61" fmla="*/ 156 h 253"/>
                <a:gd name="T62" fmla="*/ 113 w 742"/>
                <a:gd name="T63" fmla="*/ 249 h 253"/>
                <a:gd name="T64" fmla="*/ 137 w 742"/>
                <a:gd name="T65" fmla="*/ 227 h 253"/>
                <a:gd name="T66" fmla="*/ 211 w 742"/>
                <a:gd name="T67" fmla="*/ 252 h 253"/>
                <a:gd name="T68" fmla="*/ 143 w 742"/>
                <a:gd name="T69" fmla="*/ 214 h 253"/>
                <a:gd name="T70" fmla="*/ 393 w 742"/>
                <a:gd name="T71" fmla="*/ 112 h 253"/>
                <a:gd name="T72" fmla="*/ 375 w 742"/>
                <a:gd name="T73" fmla="*/ 3 h 253"/>
                <a:gd name="T74" fmla="*/ 427 w 742"/>
                <a:gd name="T75" fmla="*/ 213 h 253"/>
                <a:gd name="T76" fmla="*/ 375 w 742"/>
                <a:gd name="T77" fmla="*/ 156 h 253"/>
                <a:gd name="T78" fmla="*/ 389 w 742"/>
                <a:gd name="T79" fmla="*/ 252 h 253"/>
                <a:gd name="T80" fmla="*/ 440 w 742"/>
                <a:gd name="T81" fmla="*/ 252 h 253"/>
                <a:gd name="T82" fmla="*/ 389 w 742"/>
                <a:gd name="T83" fmla="*/ 169 h 253"/>
                <a:gd name="T84" fmla="*/ 300 w 742"/>
                <a:gd name="T85" fmla="*/ 239 h 253"/>
                <a:gd name="T86" fmla="*/ 351 w 742"/>
                <a:gd name="T87" fmla="*/ 197 h 253"/>
                <a:gd name="T88" fmla="*/ 356 w 742"/>
                <a:gd name="T89" fmla="*/ 167 h 253"/>
                <a:gd name="T90" fmla="*/ 286 w 742"/>
                <a:gd name="T91" fmla="*/ 158 h 253"/>
                <a:gd name="T92" fmla="*/ 357 w 742"/>
                <a:gd name="T93" fmla="*/ 250 h 253"/>
                <a:gd name="T94" fmla="*/ 470 w 742"/>
                <a:gd name="T95" fmla="*/ 156 h 253"/>
                <a:gd name="T96" fmla="*/ 484 w 742"/>
                <a:gd name="T97" fmla="*/ 252 h 253"/>
                <a:gd name="T98" fmla="*/ 358 w 742"/>
                <a:gd name="T99" fmla="*/ 42 h 253"/>
                <a:gd name="T100" fmla="*/ 262 w 742"/>
                <a:gd name="T101" fmla="*/ 126 h 253"/>
                <a:gd name="T102" fmla="*/ 279 w 742"/>
                <a:gd name="T103" fmla="*/ 85 h 253"/>
                <a:gd name="T104" fmla="*/ 340 w 742"/>
                <a:gd name="T105" fmla="*/ 43 h 253"/>
                <a:gd name="T106" fmla="*/ 196 w 742"/>
                <a:gd name="T107" fmla="*/ 158 h 253"/>
                <a:gd name="T108" fmla="*/ 227 w 742"/>
                <a:gd name="T109" fmla="*/ 252 h 253"/>
                <a:gd name="T110" fmla="*/ 270 w 742"/>
                <a:gd name="T111" fmla="*/ 169 h 253"/>
                <a:gd name="T112" fmla="*/ 198 w 742"/>
                <a:gd name="T113" fmla="*/ 156 h 253"/>
                <a:gd name="T114" fmla="*/ 540 w 742"/>
                <a:gd name="T115" fmla="*/ 156 h 253"/>
                <a:gd name="T116" fmla="*/ 512 w 742"/>
                <a:gd name="T117" fmla="*/ 251 h 253"/>
                <a:gd name="T118" fmla="*/ 594 w 742"/>
                <a:gd name="T119" fmla="*/ 252 h 253"/>
                <a:gd name="T120" fmla="*/ 565 w 742"/>
                <a:gd name="T121" fmla="*/ 2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2" h="253">
                  <a:moveTo>
                    <a:pt x="531" y="112"/>
                  </a:moveTo>
                  <a:cubicBezTo>
                    <a:pt x="531" y="72"/>
                    <a:pt x="531" y="72"/>
                    <a:pt x="531" y="72"/>
                  </a:cubicBezTo>
                  <a:cubicBezTo>
                    <a:pt x="596" y="72"/>
                    <a:pt x="596" y="72"/>
                    <a:pt x="596" y="72"/>
                  </a:cubicBezTo>
                  <a:cubicBezTo>
                    <a:pt x="598" y="72"/>
                    <a:pt x="598" y="72"/>
                    <a:pt x="598" y="72"/>
                  </a:cubicBezTo>
                  <a:cubicBezTo>
                    <a:pt x="598" y="70"/>
                    <a:pt x="598" y="70"/>
                    <a:pt x="598" y="70"/>
                  </a:cubicBezTo>
                  <a:cubicBezTo>
                    <a:pt x="598" y="58"/>
                    <a:pt x="598" y="58"/>
                    <a:pt x="598" y="58"/>
                  </a:cubicBezTo>
                  <a:cubicBezTo>
                    <a:pt x="598" y="56"/>
                    <a:pt x="598" y="56"/>
                    <a:pt x="598" y="56"/>
                  </a:cubicBezTo>
                  <a:cubicBezTo>
                    <a:pt x="596" y="56"/>
                    <a:pt x="596" y="56"/>
                    <a:pt x="596" y="56"/>
                  </a:cubicBezTo>
                  <a:cubicBezTo>
                    <a:pt x="531" y="56"/>
                    <a:pt x="531" y="56"/>
                    <a:pt x="531" y="56"/>
                  </a:cubicBezTo>
                  <a:cubicBezTo>
                    <a:pt x="531" y="17"/>
                    <a:pt x="531" y="17"/>
                    <a:pt x="531" y="17"/>
                  </a:cubicBezTo>
                  <a:cubicBezTo>
                    <a:pt x="604" y="17"/>
                    <a:pt x="604" y="17"/>
                    <a:pt x="604" y="17"/>
                  </a:cubicBezTo>
                  <a:cubicBezTo>
                    <a:pt x="606" y="17"/>
                    <a:pt x="606" y="17"/>
                    <a:pt x="606" y="17"/>
                  </a:cubicBezTo>
                  <a:cubicBezTo>
                    <a:pt x="606" y="16"/>
                    <a:pt x="606" y="16"/>
                    <a:pt x="606" y="16"/>
                  </a:cubicBezTo>
                  <a:cubicBezTo>
                    <a:pt x="606" y="3"/>
                    <a:pt x="606" y="3"/>
                    <a:pt x="606" y="3"/>
                  </a:cubicBezTo>
                  <a:cubicBezTo>
                    <a:pt x="606" y="1"/>
                    <a:pt x="606" y="1"/>
                    <a:pt x="606" y="1"/>
                  </a:cubicBezTo>
                  <a:cubicBezTo>
                    <a:pt x="604" y="1"/>
                    <a:pt x="604" y="1"/>
                    <a:pt x="604" y="1"/>
                  </a:cubicBezTo>
                  <a:cubicBezTo>
                    <a:pt x="515" y="1"/>
                    <a:pt x="515" y="1"/>
                    <a:pt x="515" y="1"/>
                  </a:cubicBezTo>
                  <a:cubicBezTo>
                    <a:pt x="513" y="1"/>
                    <a:pt x="513" y="1"/>
                    <a:pt x="513" y="1"/>
                  </a:cubicBezTo>
                  <a:cubicBezTo>
                    <a:pt x="513" y="3"/>
                    <a:pt x="513" y="3"/>
                    <a:pt x="513" y="3"/>
                  </a:cubicBezTo>
                  <a:cubicBezTo>
                    <a:pt x="513" y="126"/>
                    <a:pt x="513" y="126"/>
                    <a:pt x="513" y="126"/>
                  </a:cubicBezTo>
                  <a:cubicBezTo>
                    <a:pt x="513" y="128"/>
                    <a:pt x="513" y="128"/>
                    <a:pt x="513" y="128"/>
                  </a:cubicBezTo>
                  <a:cubicBezTo>
                    <a:pt x="515" y="128"/>
                    <a:pt x="515" y="128"/>
                    <a:pt x="515" y="128"/>
                  </a:cubicBezTo>
                  <a:cubicBezTo>
                    <a:pt x="605" y="128"/>
                    <a:pt x="605" y="128"/>
                    <a:pt x="605" y="128"/>
                  </a:cubicBezTo>
                  <a:cubicBezTo>
                    <a:pt x="607" y="128"/>
                    <a:pt x="607" y="128"/>
                    <a:pt x="607" y="128"/>
                  </a:cubicBezTo>
                  <a:cubicBezTo>
                    <a:pt x="607" y="126"/>
                    <a:pt x="607" y="126"/>
                    <a:pt x="607" y="126"/>
                  </a:cubicBezTo>
                  <a:cubicBezTo>
                    <a:pt x="607" y="114"/>
                    <a:pt x="607" y="114"/>
                    <a:pt x="607" y="114"/>
                  </a:cubicBezTo>
                  <a:cubicBezTo>
                    <a:pt x="607" y="112"/>
                    <a:pt x="607" y="112"/>
                    <a:pt x="607" y="112"/>
                  </a:cubicBezTo>
                  <a:cubicBezTo>
                    <a:pt x="605" y="112"/>
                    <a:pt x="605" y="112"/>
                    <a:pt x="605" y="112"/>
                  </a:cubicBezTo>
                  <a:lnTo>
                    <a:pt x="531" y="112"/>
                  </a:lnTo>
                  <a:close/>
                  <a:moveTo>
                    <a:pt x="87" y="156"/>
                  </a:moveTo>
                  <a:cubicBezTo>
                    <a:pt x="86" y="156"/>
                    <a:pt x="86" y="156"/>
                    <a:pt x="86" y="156"/>
                  </a:cubicBezTo>
                  <a:cubicBezTo>
                    <a:pt x="85" y="157"/>
                    <a:pt x="85" y="157"/>
                    <a:pt x="85" y="157"/>
                  </a:cubicBezTo>
                  <a:cubicBezTo>
                    <a:pt x="53" y="205"/>
                    <a:pt x="53" y="205"/>
                    <a:pt x="53" y="205"/>
                  </a:cubicBezTo>
                  <a:cubicBezTo>
                    <a:pt x="21" y="157"/>
                    <a:pt x="21" y="157"/>
                    <a:pt x="21" y="157"/>
                  </a:cubicBezTo>
                  <a:cubicBezTo>
                    <a:pt x="21" y="156"/>
                    <a:pt x="21" y="156"/>
                    <a:pt x="21" y="156"/>
                  </a:cubicBezTo>
                  <a:cubicBezTo>
                    <a:pt x="20" y="156"/>
                    <a:pt x="20" y="156"/>
                    <a:pt x="20" y="156"/>
                  </a:cubicBezTo>
                  <a:cubicBezTo>
                    <a:pt x="9" y="156"/>
                    <a:pt x="9" y="156"/>
                    <a:pt x="9" y="156"/>
                  </a:cubicBezTo>
                  <a:cubicBezTo>
                    <a:pt x="7" y="156"/>
                    <a:pt x="7" y="156"/>
                    <a:pt x="7" y="156"/>
                  </a:cubicBezTo>
                  <a:cubicBezTo>
                    <a:pt x="7" y="158"/>
                    <a:pt x="7" y="158"/>
                    <a:pt x="7" y="158"/>
                  </a:cubicBezTo>
                  <a:cubicBezTo>
                    <a:pt x="7" y="250"/>
                    <a:pt x="7" y="250"/>
                    <a:pt x="7" y="250"/>
                  </a:cubicBezTo>
                  <a:cubicBezTo>
                    <a:pt x="7" y="252"/>
                    <a:pt x="7" y="252"/>
                    <a:pt x="7" y="252"/>
                  </a:cubicBezTo>
                  <a:cubicBezTo>
                    <a:pt x="9" y="252"/>
                    <a:pt x="9" y="252"/>
                    <a:pt x="9" y="252"/>
                  </a:cubicBezTo>
                  <a:cubicBezTo>
                    <a:pt x="19" y="252"/>
                    <a:pt x="19" y="252"/>
                    <a:pt x="19" y="252"/>
                  </a:cubicBezTo>
                  <a:cubicBezTo>
                    <a:pt x="21" y="252"/>
                    <a:pt x="21" y="252"/>
                    <a:pt x="21" y="252"/>
                  </a:cubicBezTo>
                  <a:cubicBezTo>
                    <a:pt x="21" y="250"/>
                    <a:pt x="21" y="250"/>
                    <a:pt x="21" y="250"/>
                  </a:cubicBezTo>
                  <a:cubicBezTo>
                    <a:pt x="21" y="181"/>
                    <a:pt x="21" y="181"/>
                    <a:pt x="21" y="181"/>
                  </a:cubicBezTo>
                  <a:cubicBezTo>
                    <a:pt x="51" y="226"/>
                    <a:pt x="51" y="226"/>
                    <a:pt x="51" y="226"/>
                  </a:cubicBezTo>
                  <a:cubicBezTo>
                    <a:pt x="52" y="226"/>
                    <a:pt x="52" y="226"/>
                    <a:pt x="52" y="226"/>
                  </a:cubicBezTo>
                  <a:cubicBezTo>
                    <a:pt x="53" y="226"/>
                    <a:pt x="53" y="226"/>
                    <a:pt x="53" y="226"/>
                  </a:cubicBezTo>
                  <a:cubicBezTo>
                    <a:pt x="53" y="226"/>
                    <a:pt x="53" y="226"/>
                    <a:pt x="53" y="226"/>
                  </a:cubicBezTo>
                  <a:cubicBezTo>
                    <a:pt x="54" y="226"/>
                    <a:pt x="54" y="226"/>
                    <a:pt x="54" y="226"/>
                  </a:cubicBezTo>
                  <a:cubicBezTo>
                    <a:pt x="55" y="226"/>
                    <a:pt x="55" y="226"/>
                    <a:pt x="55" y="226"/>
                  </a:cubicBezTo>
                  <a:cubicBezTo>
                    <a:pt x="85" y="181"/>
                    <a:pt x="85" y="181"/>
                    <a:pt x="85" y="181"/>
                  </a:cubicBezTo>
                  <a:cubicBezTo>
                    <a:pt x="85" y="250"/>
                    <a:pt x="85" y="250"/>
                    <a:pt x="85" y="250"/>
                  </a:cubicBezTo>
                  <a:cubicBezTo>
                    <a:pt x="85" y="252"/>
                    <a:pt x="85" y="252"/>
                    <a:pt x="85" y="252"/>
                  </a:cubicBezTo>
                  <a:cubicBezTo>
                    <a:pt x="87" y="252"/>
                    <a:pt x="87" y="252"/>
                    <a:pt x="87" y="252"/>
                  </a:cubicBezTo>
                  <a:cubicBezTo>
                    <a:pt x="97" y="252"/>
                    <a:pt x="97" y="252"/>
                    <a:pt x="97" y="252"/>
                  </a:cubicBezTo>
                  <a:cubicBezTo>
                    <a:pt x="99" y="252"/>
                    <a:pt x="99" y="252"/>
                    <a:pt x="99" y="252"/>
                  </a:cubicBezTo>
                  <a:cubicBezTo>
                    <a:pt x="99" y="250"/>
                    <a:pt x="99" y="250"/>
                    <a:pt x="99" y="250"/>
                  </a:cubicBezTo>
                  <a:cubicBezTo>
                    <a:pt x="99" y="158"/>
                    <a:pt x="99" y="158"/>
                    <a:pt x="99" y="158"/>
                  </a:cubicBezTo>
                  <a:cubicBezTo>
                    <a:pt x="99" y="156"/>
                    <a:pt x="99" y="156"/>
                    <a:pt x="99" y="156"/>
                  </a:cubicBezTo>
                  <a:cubicBezTo>
                    <a:pt x="97" y="156"/>
                    <a:pt x="97" y="156"/>
                    <a:pt x="97" y="156"/>
                  </a:cubicBezTo>
                  <a:lnTo>
                    <a:pt x="87" y="156"/>
                  </a:lnTo>
                  <a:close/>
                  <a:moveTo>
                    <a:pt x="623" y="239"/>
                  </a:moveTo>
                  <a:cubicBezTo>
                    <a:pt x="623" y="158"/>
                    <a:pt x="623" y="158"/>
                    <a:pt x="623" y="158"/>
                  </a:cubicBezTo>
                  <a:cubicBezTo>
                    <a:pt x="623" y="156"/>
                    <a:pt x="623" y="156"/>
                    <a:pt x="623" y="156"/>
                  </a:cubicBezTo>
                  <a:cubicBezTo>
                    <a:pt x="621" y="156"/>
                    <a:pt x="621" y="156"/>
                    <a:pt x="621" y="156"/>
                  </a:cubicBezTo>
                  <a:cubicBezTo>
                    <a:pt x="611" y="156"/>
                    <a:pt x="611" y="156"/>
                    <a:pt x="611" y="156"/>
                  </a:cubicBezTo>
                  <a:cubicBezTo>
                    <a:pt x="609" y="156"/>
                    <a:pt x="609" y="156"/>
                    <a:pt x="609" y="156"/>
                  </a:cubicBezTo>
                  <a:cubicBezTo>
                    <a:pt x="609" y="158"/>
                    <a:pt x="609" y="158"/>
                    <a:pt x="609" y="158"/>
                  </a:cubicBezTo>
                  <a:cubicBezTo>
                    <a:pt x="609" y="250"/>
                    <a:pt x="609" y="250"/>
                    <a:pt x="609" y="250"/>
                  </a:cubicBezTo>
                  <a:cubicBezTo>
                    <a:pt x="609" y="252"/>
                    <a:pt x="609" y="252"/>
                    <a:pt x="609" y="252"/>
                  </a:cubicBezTo>
                  <a:cubicBezTo>
                    <a:pt x="611" y="252"/>
                    <a:pt x="611" y="252"/>
                    <a:pt x="611" y="252"/>
                  </a:cubicBezTo>
                  <a:cubicBezTo>
                    <a:pt x="658" y="252"/>
                    <a:pt x="658" y="252"/>
                    <a:pt x="658" y="252"/>
                  </a:cubicBezTo>
                  <a:cubicBezTo>
                    <a:pt x="659" y="252"/>
                    <a:pt x="659" y="252"/>
                    <a:pt x="659" y="252"/>
                  </a:cubicBezTo>
                  <a:cubicBezTo>
                    <a:pt x="659" y="250"/>
                    <a:pt x="659" y="250"/>
                    <a:pt x="659" y="250"/>
                  </a:cubicBezTo>
                  <a:cubicBezTo>
                    <a:pt x="659" y="240"/>
                    <a:pt x="659" y="240"/>
                    <a:pt x="659" y="240"/>
                  </a:cubicBezTo>
                  <a:cubicBezTo>
                    <a:pt x="659" y="239"/>
                    <a:pt x="659" y="239"/>
                    <a:pt x="659" y="239"/>
                  </a:cubicBezTo>
                  <a:cubicBezTo>
                    <a:pt x="658" y="239"/>
                    <a:pt x="658" y="239"/>
                    <a:pt x="658" y="239"/>
                  </a:cubicBezTo>
                  <a:lnTo>
                    <a:pt x="623" y="239"/>
                  </a:lnTo>
                  <a:close/>
                  <a:moveTo>
                    <a:pt x="18" y="128"/>
                  </a:moveTo>
                  <a:cubicBezTo>
                    <a:pt x="19" y="127"/>
                    <a:pt x="19" y="127"/>
                    <a:pt x="19" y="127"/>
                  </a:cubicBezTo>
                  <a:cubicBezTo>
                    <a:pt x="33" y="96"/>
                    <a:pt x="33" y="96"/>
                    <a:pt x="33" y="96"/>
                  </a:cubicBezTo>
                  <a:cubicBezTo>
                    <a:pt x="98" y="96"/>
                    <a:pt x="98" y="96"/>
                    <a:pt x="98" y="96"/>
                  </a:cubicBezTo>
                  <a:cubicBezTo>
                    <a:pt x="112" y="127"/>
                    <a:pt x="112" y="127"/>
                    <a:pt x="112" y="127"/>
                  </a:cubicBezTo>
                  <a:cubicBezTo>
                    <a:pt x="112" y="128"/>
                    <a:pt x="112" y="128"/>
                    <a:pt x="112" y="128"/>
                  </a:cubicBezTo>
                  <a:cubicBezTo>
                    <a:pt x="114" y="128"/>
                    <a:pt x="114" y="128"/>
                    <a:pt x="114" y="128"/>
                  </a:cubicBezTo>
                  <a:cubicBezTo>
                    <a:pt x="129" y="128"/>
                    <a:pt x="129" y="128"/>
                    <a:pt x="129" y="128"/>
                  </a:cubicBezTo>
                  <a:cubicBezTo>
                    <a:pt x="131" y="128"/>
                    <a:pt x="131" y="128"/>
                    <a:pt x="131" y="128"/>
                  </a:cubicBezTo>
                  <a:cubicBezTo>
                    <a:pt x="130" y="126"/>
                    <a:pt x="130" y="126"/>
                    <a:pt x="130" y="126"/>
                  </a:cubicBezTo>
                  <a:cubicBezTo>
                    <a:pt x="74" y="1"/>
                    <a:pt x="74" y="1"/>
                    <a:pt x="74" y="1"/>
                  </a:cubicBezTo>
                  <a:cubicBezTo>
                    <a:pt x="73" y="0"/>
                    <a:pt x="73" y="0"/>
                    <a:pt x="73" y="0"/>
                  </a:cubicBezTo>
                  <a:cubicBezTo>
                    <a:pt x="72" y="0"/>
                    <a:pt x="72" y="0"/>
                    <a:pt x="72" y="0"/>
                  </a:cubicBezTo>
                  <a:cubicBezTo>
                    <a:pt x="59" y="0"/>
                    <a:pt x="59" y="0"/>
                    <a:pt x="59" y="0"/>
                  </a:cubicBezTo>
                  <a:cubicBezTo>
                    <a:pt x="58" y="0"/>
                    <a:pt x="58" y="0"/>
                    <a:pt x="58" y="0"/>
                  </a:cubicBezTo>
                  <a:cubicBezTo>
                    <a:pt x="58" y="1"/>
                    <a:pt x="58" y="1"/>
                    <a:pt x="58" y="1"/>
                  </a:cubicBezTo>
                  <a:cubicBezTo>
                    <a:pt x="1" y="126"/>
                    <a:pt x="1" y="126"/>
                    <a:pt x="1" y="126"/>
                  </a:cubicBezTo>
                  <a:cubicBezTo>
                    <a:pt x="0" y="128"/>
                    <a:pt x="0" y="128"/>
                    <a:pt x="0" y="128"/>
                  </a:cubicBezTo>
                  <a:cubicBezTo>
                    <a:pt x="3" y="128"/>
                    <a:pt x="3" y="128"/>
                    <a:pt x="3" y="128"/>
                  </a:cubicBezTo>
                  <a:cubicBezTo>
                    <a:pt x="17" y="128"/>
                    <a:pt x="17" y="128"/>
                    <a:pt x="17" y="128"/>
                  </a:cubicBezTo>
                  <a:lnTo>
                    <a:pt x="18" y="128"/>
                  </a:lnTo>
                  <a:close/>
                  <a:moveTo>
                    <a:pt x="66" y="23"/>
                  </a:moveTo>
                  <a:cubicBezTo>
                    <a:pt x="91" y="79"/>
                    <a:pt x="91" y="79"/>
                    <a:pt x="91" y="79"/>
                  </a:cubicBezTo>
                  <a:cubicBezTo>
                    <a:pt x="40" y="79"/>
                    <a:pt x="40" y="79"/>
                    <a:pt x="40" y="79"/>
                  </a:cubicBezTo>
                  <a:lnTo>
                    <a:pt x="66" y="23"/>
                  </a:lnTo>
                  <a:close/>
                  <a:moveTo>
                    <a:pt x="163" y="128"/>
                  </a:moveTo>
                  <a:cubicBezTo>
                    <a:pt x="165" y="128"/>
                    <a:pt x="165" y="128"/>
                    <a:pt x="165" y="128"/>
                  </a:cubicBezTo>
                  <a:cubicBezTo>
                    <a:pt x="165" y="126"/>
                    <a:pt x="165" y="126"/>
                    <a:pt x="165" y="126"/>
                  </a:cubicBezTo>
                  <a:cubicBezTo>
                    <a:pt x="165" y="85"/>
                    <a:pt x="165" y="85"/>
                    <a:pt x="165" y="85"/>
                  </a:cubicBezTo>
                  <a:cubicBezTo>
                    <a:pt x="193" y="85"/>
                    <a:pt x="193" y="85"/>
                    <a:pt x="193" y="85"/>
                  </a:cubicBezTo>
                  <a:cubicBezTo>
                    <a:pt x="218" y="85"/>
                    <a:pt x="244" y="72"/>
                    <a:pt x="244" y="42"/>
                  </a:cubicBezTo>
                  <a:cubicBezTo>
                    <a:pt x="244" y="42"/>
                    <a:pt x="244" y="42"/>
                    <a:pt x="244" y="42"/>
                  </a:cubicBezTo>
                  <a:cubicBezTo>
                    <a:pt x="244" y="17"/>
                    <a:pt x="225" y="1"/>
                    <a:pt x="196" y="1"/>
                  </a:cubicBezTo>
                  <a:cubicBezTo>
                    <a:pt x="149" y="1"/>
                    <a:pt x="149" y="1"/>
                    <a:pt x="149" y="1"/>
                  </a:cubicBezTo>
                  <a:cubicBezTo>
                    <a:pt x="148" y="1"/>
                    <a:pt x="148" y="1"/>
                    <a:pt x="148" y="1"/>
                  </a:cubicBezTo>
                  <a:cubicBezTo>
                    <a:pt x="148" y="3"/>
                    <a:pt x="148" y="3"/>
                    <a:pt x="148" y="3"/>
                  </a:cubicBezTo>
                  <a:cubicBezTo>
                    <a:pt x="148" y="126"/>
                    <a:pt x="148" y="126"/>
                    <a:pt x="148" y="126"/>
                  </a:cubicBezTo>
                  <a:cubicBezTo>
                    <a:pt x="148" y="128"/>
                    <a:pt x="148" y="128"/>
                    <a:pt x="148" y="128"/>
                  </a:cubicBezTo>
                  <a:cubicBezTo>
                    <a:pt x="149" y="128"/>
                    <a:pt x="149" y="128"/>
                    <a:pt x="149" y="128"/>
                  </a:cubicBezTo>
                  <a:lnTo>
                    <a:pt x="163" y="128"/>
                  </a:lnTo>
                  <a:close/>
                  <a:moveTo>
                    <a:pt x="165" y="18"/>
                  </a:moveTo>
                  <a:cubicBezTo>
                    <a:pt x="195" y="18"/>
                    <a:pt x="195" y="18"/>
                    <a:pt x="195" y="18"/>
                  </a:cubicBezTo>
                  <a:cubicBezTo>
                    <a:pt x="215" y="18"/>
                    <a:pt x="226" y="27"/>
                    <a:pt x="226" y="43"/>
                  </a:cubicBezTo>
                  <a:cubicBezTo>
                    <a:pt x="226" y="43"/>
                    <a:pt x="226" y="43"/>
                    <a:pt x="226" y="43"/>
                  </a:cubicBezTo>
                  <a:cubicBezTo>
                    <a:pt x="226" y="58"/>
                    <a:pt x="213" y="68"/>
                    <a:pt x="194" y="68"/>
                  </a:cubicBezTo>
                  <a:cubicBezTo>
                    <a:pt x="165" y="68"/>
                    <a:pt x="165" y="68"/>
                    <a:pt x="165" y="68"/>
                  </a:cubicBezTo>
                  <a:lnTo>
                    <a:pt x="165" y="18"/>
                  </a:lnTo>
                  <a:close/>
                  <a:moveTo>
                    <a:pt x="486" y="128"/>
                  </a:moveTo>
                  <a:cubicBezTo>
                    <a:pt x="486" y="126"/>
                    <a:pt x="486" y="126"/>
                    <a:pt x="486" y="126"/>
                  </a:cubicBezTo>
                  <a:cubicBezTo>
                    <a:pt x="486" y="3"/>
                    <a:pt x="486" y="3"/>
                    <a:pt x="486" y="3"/>
                  </a:cubicBezTo>
                  <a:cubicBezTo>
                    <a:pt x="486" y="1"/>
                    <a:pt x="486" y="1"/>
                    <a:pt x="486" y="1"/>
                  </a:cubicBezTo>
                  <a:cubicBezTo>
                    <a:pt x="484" y="1"/>
                    <a:pt x="484" y="1"/>
                    <a:pt x="484" y="1"/>
                  </a:cubicBezTo>
                  <a:cubicBezTo>
                    <a:pt x="470" y="1"/>
                    <a:pt x="470" y="1"/>
                    <a:pt x="470" y="1"/>
                  </a:cubicBezTo>
                  <a:cubicBezTo>
                    <a:pt x="468" y="1"/>
                    <a:pt x="468" y="1"/>
                    <a:pt x="468" y="1"/>
                  </a:cubicBezTo>
                  <a:cubicBezTo>
                    <a:pt x="468" y="3"/>
                    <a:pt x="468" y="3"/>
                    <a:pt x="468" y="3"/>
                  </a:cubicBezTo>
                  <a:cubicBezTo>
                    <a:pt x="468" y="126"/>
                    <a:pt x="468" y="126"/>
                    <a:pt x="468" y="126"/>
                  </a:cubicBezTo>
                  <a:cubicBezTo>
                    <a:pt x="468" y="128"/>
                    <a:pt x="468" y="128"/>
                    <a:pt x="468" y="128"/>
                  </a:cubicBezTo>
                  <a:cubicBezTo>
                    <a:pt x="470" y="128"/>
                    <a:pt x="470" y="128"/>
                    <a:pt x="470" y="128"/>
                  </a:cubicBezTo>
                  <a:cubicBezTo>
                    <a:pt x="484" y="128"/>
                    <a:pt x="484" y="128"/>
                    <a:pt x="484" y="128"/>
                  </a:cubicBezTo>
                  <a:lnTo>
                    <a:pt x="486" y="128"/>
                  </a:lnTo>
                  <a:close/>
                  <a:moveTo>
                    <a:pt x="710" y="197"/>
                  </a:moveTo>
                  <a:cubicBezTo>
                    <a:pt x="690" y="193"/>
                    <a:pt x="686" y="188"/>
                    <a:pt x="686" y="181"/>
                  </a:cubicBezTo>
                  <a:cubicBezTo>
                    <a:pt x="686" y="181"/>
                    <a:pt x="686" y="181"/>
                    <a:pt x="686" y="181"/>
                  </a:cubicBezTo>
                  <a:cubicBezTo>
                    <a:pt x="686" y="173"/>
                    <a:pt x="694" y="168"/>
                    <a:pt x="704" y="168"/>
                  </a:cubicBezTo>
                  <a:cubicBezTo>
                    <a:pt x="714" y="168"/>
                    <a:pt x="722" y="171"/>
                    <a:pt x="730" y="177"/>
                  </a:cubicBezTo>
                  <a:cubicBezTo>
                    <a:pt x="731" y="178"/>
                    <a:pt x="731" y="178"/>
                    <a:pt x="731" y="178"/>
                  </a:cubicBezTo>
                  <a:cubicBezTo>
                    <a:pt x="732" y="177"/>
                    <a:pt x="732" y="177"/>
                    <a:pt x="732" y="177"/>
                  </a:cubicBezTo>
                  <a:cubicBezTo>
                    <a:pt x="738" y="169"/>
                    <a:pt x="738" y="169"/>
                    <a:pt x="738" y="169"/>
                  </a:cubicBezTo>
                  <a:cubicBezTo>
                    <a:pt x="739" y="167"/>
                    <a:pt x="739" y="167"/>
                    <a:pt x="739" y="167"/>
                  </a:cubicBezTo>
                  <a:cubicBezTo>
                    <a:pt x="738" y="166"/>
                    <a:pt x="738" y="166"/>
                    <a:pt x="738" y="166"/>
                  </a:cubicBezTo>
                  <a:cubicBezTo>
                    <a:pt x="728" y="158"/>
                    <a:pt x="718" y="155"/>
                    <a:pt x="705" y="155"/>
                  </a:cubicBezTo>
                  <a:cubicBezTo>
                    <a:pt x="686" y="155"/>
                    <a:pt x="672" y="166"/>
                    <a:pt x="672" y="182"/>
                  </a:cubicBezTo>
                  <a:cubicBezTo>
                    <a:pt x="672" y="182"/>
                    <a:pt x="672" y="182"/>
                    <a:pt x="672" y="182"/>
                  </a:cubicBezTo>
                  <a:cubicBezTo>
                    <a:pt x="672" y="199"/>
                    <a:pt x="685" y="206"/>
                    <a:pt x="705" y="210"/>
                  </a:cubicBezTo>
                  <a:cubicBezTo>
                    <a:pt x="724" y="214"/>
                    <a:pt x="727" y="219"/>
                    <a:pt x="727" y="226"/>
                  </a:cubicBezTo>
                  <a:cubicBezTo>
                    <a:pt x="727" y="226"/>
                    <a:pt x="727" y="226"/>
                    <a:pt x="727" y="226"/>
                  </a:cubicBezTo>
                  <a:cubicBezTo>
                    <a:pt x="727" y="234"/>
                    <a:pt x="720" y="240"/>
                    <a:pt x="709" y="240"/>
                  </a:cubicBezTo>
                  <a:cubicBezTo>
                    <a:pt x="697" y="240"/>
                    <a:pt x="688" y="236"/>
                    <a:pt x="678" y="227"/>
                  </a:cubicBezTo>
                  <a:cubicBezTo>
                    <a:pt x="677" y="226"/>
                    <a:pt x="677" y="226"/>
                    <a:pt x="677" y="226"/>
                  </a:cubicBezTo>
                  <a:cubicBezTo>
                    <a:pt x="676" y="228"/>
                    <a:pt x="676" y="228"/>
                    <a:pt x="676" y="228"/>
                  </a:cubicBezTo>
                  <a:cubicBezTo>
                    <a:pt x="669" y="235"/>
                    <a:pt x="669" y="235"/>
                    <a:pt x="669" y="235"/>
                  </a:cubicBezTo>
                  <a:cubicBezTo>
                    <a:pt x="668" y="237"/>
                    <a:pt x="668" y="237"/>
                    <a:pt x="668" y="237"/>
                  </a:cubicBezTo>
                  <a:cubicBezTo>
                    <a:pt x="669" y="238"/>
                    <a:pt x="669" y="238"/>
                    <a:pt x="669" y="238"/>
                  </a:cubicBezTo>
                  <a:cubicBezTo>
                    <a:pt x="681" y="248"/>
                    <a:pt x="693" y="253"/>
                    <a:pt x="708" y="253"/>
                  </a:cubicBezTo>
                  <a:cubicBezTo>
                    <a:pt x="728" y="253"/>
                    <a:pt x="742" y="242"/>
                    <a:pt x="742" y="225"/>
                  </a:cubicBezTo>
                  <a:cubicBezTo>
                    <a:pt x="742" y="225"/>
                    <a:pt x="742" y="225"/>
                    <a:pt x="742" y="225"/>
                  </a:cubicBezTo>
                  <a:cubicBezTo>
                    <a:pt x="742" y="210"/>
                    <a:pt x="732" y="202"/>
                    <a:pt x="710" y="197"/>
                  </a:cubicBezTo>
                  <a:close/>
                  <a:moveTo>
                    <a:pt x="673" y="128"/>
                  </a:moveTo>
                  <a:cubicBezTo>
                    <a:pt x="712" y="128"/>
                    <a:pt x="741" y="102"/>
                    <a:pt x="741" y="65"/>
                  </a:cubicBezTo>
                  <a:cubicBezTo>
                    <a:pt x="741" y="64"/>
                    <a:pt x="741" y="64"/>
                    <a:pt x="741" y="64"/>
                  </a:cubicBezTo>
                  <a:cubicBezTo>
                    <a:pt x="741" y="28"/>
                    <a:pt x="712" y="1"/>
                    <a:pt x="673" y="1"/>
                  </a:cubicBezTo>
                  <a:cubicBezTo>
                    <a:pt x="630" y="1"/>
                    <a:pt x="630" y="1"/>
                    <a:pt x="630" y="1"/>
                  </a:cubicBezTo>
                  <a:cubicBezTo>
                    <a:pt x="629" y="1"/>
                    <a:pt x="629" y="1"/>
                    <a:pt x="629" y="1"/>
                  </a:cubicBezTo>
                  <a:cubicBezTo>
                    <a:pt x="629" y="3"/>
                    <a:pt x="629" y="3"/>
                    <a:pt x="629" y="3"/>
                  </a:cubicBezTo>
                  <a:cubicBezTo>
                    <a:pt x="629" y="126"/>
                    <a:pt x="629" y="126"/>
                    <a:pt x="629" y="126"/>
                  </a:cubicBezTo>
                  <a:cubicBezTo>
                    <a:pt x="629" y="128"/>
                    <a:pt x="629" y="128"/>
                    <a:pt x="629" y="128"/>
                  </a:cubicBezTo>
                  <a:cubicBezTo>
                    <a:pt x="630" y="128"/>
                    <a:pt x="630" y="128"/>
                    <a:pt x="630" y="128"/>
                  </a:cubicBezTo>
                  <a:lnTo>
                    <a:pt x="673" y="128"/>
                  </a:lnTo>
                  <a:close/>
                  <a:moveTo>
                    <a:pt x="646" y="18"/>
                  </a:moveTo>
                  <a:cubicBezTo>
                    <a:pt x="673" y="18"/>
                    <a:pt x="673" y="18"/>
                    <a:pt x="673" y="18"/>
                  </a:cubicBezTo>
                  <a:cubicBezTo>
                    <a:pt x="702" y="18"/>
                    <a:pt x="723" y="37"/>
                    <a:pt x="723" y="65"/>
                  </a:cubicBezTo>
                  <a:cubicBezTo>
                    <a:pt x="723" y="65"/>
                    <a:pt x="723" y="65"/>
                    <a:pt x="723" y="65"/>
                  </a:cubicBezTo>
                  <a:cubicBezTo>
                    <a:pt x="723" y="93"/>
                    <a:pt x="702" y="112"/>
                    <a:pt x="673" y="112"/>
                  </a:cubicBezTo>
                  <a:cubicBezTo>
                    <a:pt x="646" y="112"/>
                    <a:pt x="646" y="112"/>
                    <a:pt x="646" y="112"/>
                  </a:cubicBezTo>
                  <a:lnTo>
                    <a:pt x="646" y="18"/>
                  </a:lnTo>
                  <a:close/>
                  <a:moveTo>
                    <a:pt x="168" y="156"/>
                  </a:moveTo>
                  <a:cubicBezTo>
                    <a:pt x="167" y="155"/>
                    <a:pt x="167" y="155"/>
                    <a:pt x="167" y="155"/>
                  </a:cubicBezTo>
                  <a:cubicBezTo>
                    <a:pt x="166" y="155"/>
                    <a:pt x="166" y="155"/>
                    <a:pt x="166" y="155"/>
                  </a:cubicBezTo>
                  <a:cubicBezTo>
                    <a:pt x="156" y="155"/>
                    <a:pt x="156" y="155"/>
                    <a:pt x="156" y="155"/>
                  </a:cubicBezTo>
                  <a:cubicBezTo>
                    <a:pt x="155" y="155"/>
                    <a:pt x="155" y="155"/>
                    <a:pt x="155" y="155"/>
                  </a:cubicBezTo>
                  <a:cubicBezTo>
                    <a:pt x="155" y="156"/>
                    <a:pt x="155" y="156"/>
                    <a:pt x="155" y="156"/>
                  </a:cubicBezTo>
                  <a:cubicBezTo>
                    <a:pt x="113" y="249"/>
                    <a:pt x="113" y="249"/>
                    <a:pt x="113" y="249"/>
                  </a:cubicBezTo>
                  <a:cubicBezTo>
                    <a:pt x="112" y="252"/>
                    <a:pt x="112" y="252"/>
                    <a:pt x="112" y="252"/>
                  </a:cubicBezTo>
                  <a:cubicBezTo>
                    <a:pt x="114" y="252"/>
                    <a:pt x="114" y="252"/>
                    <a:pt x="114" y="252"/>
                  </a:cubicBezTo>
                  <a:cubicBezTo>
                    <a:pt x="125" y="252"/>
                    <a:pt x="125" y="252"/>
                    <a:pt x="125" y="252"/>
                  </a:cubicBezTo>
                  <a:cubicBezTo>
                    <a:pt x="126" y="252"/>
                    <a:pt x="126" y="252"/>
                    <a:pt x="126" y="252"/>
                  </a:cubicBezTo>
                  <a:cubicBezTo>
                    <a:pt x="127" y="251"/>
                    <a:pt x="127" y="251"/>
                    <a:pt x="127" y="251"/>
                  </a:cubicBezTo>
                  <a:cubicBezTo>
                    <a:pt x="137" y="227"/>
                    <a:pt x="137" y="227"/>
                    <a:pt x="137" y="227"/>
                  </a:cubicBezTo>
                  <a:cubicBezTo>
                    <a:pt x="185" y="227"/>
                    <a:pt x="185" y="227"/>
                    <a:pt x="185" y="227"/>
                  </a:cubicBezTo>
                  <a:cubicBezTo>
                    <a:pt x="195" y="251"/>
                    <a:pt x="195" y="251"/>
                    <a:pt x="195" y="251"/>
                  </a:cubicBezTo>
                  <a:cubicBezTo>
                    <a:pt x="196" y="252"/>
                    <a:pt x="196" y="252"/>
                    <a:pt x="196" y="252"/>
                  </a:cubicBezTo>
                  <a:cubicBezTo>
                    <a:pt x="197" y="252"/>
                    <a:pt x="197" y="252"/>
                    <a:pt x="197" y="252"/>
                  </a:cubicBezTo>
                  <a:cubicBezTo>
                    <a:pt x="208" y="252"/>
                    <a:pt x="208" y="252"/>
                    <a:pt x="208" y="252"/>
                  </a:cubicBezTo>
                  <a:cubicBezTo>
                    <a:pt x="211" y="252"/>
                    <a:pt x="211" y="252"/>
                    <a:pt x="211" y="252"/>
                  </a:cubicBezTo>
                  <a:cubicBezTo>
                    <a:pt x="210" y="249"/>
                    <a:pt x="210" y="249"/>
                    <a:pt x="210" y="249"/>
                  </a:cubicBezTo>
                  <a:lnTo>
                    <a:pt x="168" y="156"/>
                  </a:lnTo>
                  <a:close/>
                  <a:moveTo>
                    <a:pt x="143" y="214"/>
                  </a:moveTo>
                  <a:cubicBezTo>
                    <a:pt x="161" y="174"/>
                    <a:pt x="161" y="174"/>
                    <a:pt x="161" y="174"/>
                  </a:cubicBezTo>
                  <a:cubicBezTo>
                    <a:pt x="179" y="214"/>
                    <a:pt x="179" y="214"/>
                    <a:pt x="179" y="214"/>
                  </a:cubicBezTo>
                  <a:lnTo>
                    <a:pt x="143" y="214"/>
                  </a:lnTo>
                  <a:close/>
                  <a:moveTo>
                    <a:pt x="449" y="128"/>
                  </a:moveTo>
                  <a:cubicBezTo>
                    <a:pt x="449" y="126"/>
                    <a:pt x="449" y="126"/>
                    <a:pt x="449" y="126"/>
                  </a:cubicBezTo>
                  <a:cubicBezTo>
                    <a:pt x="449" y="114"/>
                    <a:pt x="449" y="114"/>
                    <a:pt x="449" y="114"/>
                  </a:cubicBezTo>
                  <a:cubicBezTo>
                    <a:pt x="449" y="112"/>
                    <a:pt x="449" y="112"/>
                    <a:pt x="449" y="112"/>
                  </a:cubicBezTo>
                  <a:cubicBezTo>
                    <a:pt x="447" y="112"/>
                    <a:pt x="447" y="112"/>
                    <a:pt x="447" y="112"/>
                  </a:cubicBezTo>
                  <a:cubicBezTo>
                    <a:pt x="393" y="112"/>
                    <a:pt x="393" y="112"/>
                    <a:pt x="393" y="112"/>
                  </a:cubicBezTo>
                  <a:cubicBezTo>
                    <a:pt x="393" y="3"/>
                    <a:pt x="393" y="3"/>
                    <a:pt x="393" y="3"/>
                  </a:cubicBezTo>
                  <a:cubicBezTo>
                    <a:pt x="393" y="1"/>
                    <a:pt x="393" y="1"/>
                    <a:pt x="393" y="1"/>
                  </a:cubicBezTo>
                  <a:cubicBezTo>
                    <a:pt x="391" y="1"/>
                    <a:pt x="391" y="1"/>
                    <a:pt x="391" y="1"/>
                  </a:cubicBezTo>
                  <a:cubicBezTo>
                    <a:pt x="377" y="1"/>
                    <a:pt x="377" y="1"/>
                    <a:pt x="377" y="1"/>
                  </a:cubicBezTo>
                  <a:cubicBezTo>
                    <a:pt x="375" y="1"/>
                    <a:pt x="375" y="1"/>
                    <a:pt x="375" y="1"/>
                  </a:cubicBezTo>
                  <a:cubicBezTo>
                    <a:pt x="375" y="3"/>
                    <a:pt x="375" y="3"/>
                    <a:pt x="375" y="3"/>
                  </a:cubicBezTo>
                  <a:cubicBezTo>
                    <a:pt x="375" y="126"/>
                    <a:pt x="375" y="126"/>
                    <a:pt x="375" y="126"/>
                  </a:cubicBezTo>
                  <a:cubicBezTo>
                    <a:pt x="375" y="128"/>
                    <a:pt x="375" y="128"/>
                    <a:pt x="375" y="128"/>
                  </a:cubicBezTo>
                  <a:cubicBezTo>
                    <a:pt x="377" y="128"/>
                    <a:pt x="377" y="128"/>
                    <a:pt x="377" y="128"/>
                  </a:cubicBezTo>
                  <a:cubicBezTo>
                    <a:pt x="447" y="128"/>
                    <a:pt x="447" y="128"/>
                    <a:pt x="447" y="128"/>
                  </a:cubicBezTo>
                  <a:lnTo>
                    <a:pt x="449" y="128"/>
                  </a:lnTo>
                  <a:close/>
                  <a:moveTo>
                    <a:pt x="427" y="213"/>
                  </a:moveTo>
                  <a:cubicBezTo>
                    <a:pt x="442" y="210"/>
                    <a:pt x="451" y="199"/>
                    <a:pt x="451" y="185"/>
                  </a:cubicBezTo>
                  <a:cubicBezTo>
                    <a:pt x="451" y="185"/>
                    <a:pt x="451" y="185"/>
                    <a:pt x="451" y="185"/>
                  </a:cubicBezTo>
                  <a:cubicBezTo>
                    <a:pt x="451" y="177"/>
                    <a:pt x="448" y="171"/>
                    <a:pt x="444" y="166"/>
                  </a:cubicBezTo>
                  <a:cubicBezTo>
                    <a:pt x="437" y="159"/>
                    <a:pt x="428" y="156"/>
                    <a:pt x="416" y="156"/>
                  </a:cubicBezTo>
                  <a:cubicBezTo>
                    <a:pt x="376" y="156"/>
                    <a:pt x="376" y="156"/>
                    <a:pt x="376" y="156"/>
                  </a:cubicBezTo>
                  <a:cubicBezTo>
                    <a:pt x="375" y="156"/>
                    <a:pt x="375" y="156"/>
                    <a:pt x="375" y="156"/>
                  </a:cubicBezTo>
                  <a:cubicBezTo>
                    <a:pt x="375" y="158"/>
                    <a:pt x="375" y="158"/>
                    <a:pt x="375" y="158"/>
                  </a:cubicBezTo>
                  <a:cubicBezTo>
                    <a:pt x="375" y="250"/>
                    <a:pt x="375" y="250"/>
                    <a:pt x="375" y="250"/>
                  </a:cubicBezTo>
                  <a:cubicBezTo>
                    <a:pt x="375" y="252"/>
                    <a:pt x="375" y="252"/>
                    <a:pt x="375" y="252"/>
                  </a:cubicBezTo>
                  <a:cubicBezTo>
                    <a:pt x="376" y="252"/>
                    <a:pt x="376" y="252"/>
                    <a:pt x="376" y="252"/>
                  </a:cubicBezTo>
                  <a:cubicBezTo>
                    <a:pt x="387" y="252"/>
                    <a:pt x="387" y="252"/>
                    <a:pt x="387" y="252"/>
                  </a:cubicBezTo>
                  <a:cubicBezTo>
                    <a:pt x="389" y="252"/>
                    <a:pt x="389" y="252"/>
                    <a:pt x="389" y="252"/>
                  </a:cubicBezTo>
                  <a:cubicBezTo>
                    <a:pt x="389" y="250"/>
                    <a:pt x="389" y="250"/>
                    <a:pt x="389" y="250"/>
                  </a:cubicBezTo>
                  <a:cubicBezTo>
                    <a:pt x="389" y="216"/>
                    <a:pt x="389" y="216"/>
                    <a:pt x="389" y="216"/>
                  </a:cubicBezTo>
                  <a:cubicBezTo>
                    <a:pt x="412" y="216"/>
                    <a:pt x="412" y="216"/>
                    <a:pt x="412" y="216"/>
                  </a:cubicBezTo>
                  <a:cubicBezTo>
                    <a:pt x="438" y="251"/>
                    <a:pt x="438" y="251"/>
                    <a:pt x="438" y="251"/>
                  </a:cubicBezTo>
                  <a:cubicBezTo>
                    <a:pt x="439" y="252"/>
                    <a:pt x="439" y="252"/>
                    <a:pt x="439" y="252"/>
                  </a:cubicBezTo>
                  <a:cubicBezTo>
                    <a:pt x="440" y="252"/>
                    <a:pt x="440" y="252"/>
                    <a:pt x="440" y="252"/>
                  </a:cubicBezTo>
                  <a:cubicBezTo>
                    <a:pt x="453" y="252"/>
                    <a:pt x="453" y="252"/>
                    <a:pt x="453" y="252"/>
                  </a:cubicBezTo>
                  <a:cubicBezTo>
                    <a:pt x="456" y="252"/>
                    <a:pt x="456" y="252"/>
                    <a:pt x="456" y="252"/>
                  </a:cubicBezTo>
                  <a:cubicBezTo>
                    <a:pt x="454" y="249"/>
                    <a:pt x="454" y="249"/>
                    <a:pt x="454" y="249"/>
                  </a:cubicBezTo>
                  <a:lnTo>
                    <a:pt x="427" y="213"/>
                  </a:lnTo>
                  <a:close/>
                  <a:moveTo>
                    <a:pt x="389" y="203"/>
                  </a:moveTo>
                  <a:cubicBezTo>
                    <a:pt x="389" y="169"/>
                    <a:pt x="389" y="169"/>
                    <a:pt x="389" y="169"/>
                  </a:cubicBezTo>
                  <a:cubicBezTo>
                    <a:pt x="415" y="169"/>
                    <a:pt x="415" y="169"/>
                    <a:pt x="415" y="169"/>
                  </a:cubicBezTo>
                  <a:cubicBezTo>
                    <a:pt x="429" y="169"/>
                    <a:pt x="437" y="175"/>
                    <a:pt x="437" y="185"/>
                  </a:cubicBezTo>
                  <a:cubicBezTo>
                    <a:pt x="437" y="186"/>
                    <a:pt x="437" y="186"/>
                    <a:pt x="437" y="186"/>
                  </a:cubicBezTo>
                  <a:cubicBezTo>
                    <a:pt x="437" y="196"/>
                    <a:pt x="428" y="203"/>
                    <a:pt x="415" y="203"/>
                  </a:cubicBezTo>
                  <a:lnTo>
                    <a:pt x="389" y="203"/>
                  </a:lnTo>
                  <a:close/>
                  <a:moveTo>
                    <a:pt x="300" y="239"/>
                  </a:moveTo>
                  <a:cubicBezTo>
                    <a:pt x="300" y="210"/>
                    <a:pt x="300" y="210"/>
                    <a:pt x="300" y="210"/>
                  </a:cubicBezTo>
                  <a:cubicBezTo>
                    <a:pt x="349" y="210"/>
                    <a:pt x="349" y="210"/>
                    <a:pt x="349" y="210"/>
                  </a:cubicBezTo>
                  <a:cubicBezTo>
                    <a:pt x="351" y="210"/>
                    <a:pt x="351" y="210"/>
                    <a:pt x="351" y="210"/>
                  </a:cubicBezTo>
                  <a:cubicBezTo>
                    <a:pt x="351" y="208"/>
                    <a:pt x="351" y="208"/>
                    <a:pt x="351" y="208"/>
                  </a:cubicBezTo>
                  <a:cubicBezTo>
                    <a:pt x="351" y="199"/>
                    <a:pt x="351" y="199"/>
                    <a:pt x="351" y="199"/>
                  </a:cubicBezTo>
                  <a:cubicBezTo>
                    <a:pt x="351" y="197"/>
                    <a:pt x="351" y="197"/>
                    <a:pt x="351" y="197"/>
                  </a:cubicBezTo>
                  <a:cubicBezTo>
                    <a:pt x="349" y="197"/>
                    <a:pt x="349" y="197"/>
                    <a:pt x="349" y="197"/>
                  </a:cubicBezTo>
                  <a:cubicBezTo>
                    <a:pt x="300" y="197"/>
                    <a:pt x="300" y="197"/>
                    <a:pt x="300" y="197"/>
                  </a:cubicBezTo>
                  <a:cubicBezTo>
                    <a:pt x="300" y="169"/>
                    <a:pt x="300" y="169"/>
                    <a:pt x="300" y="169"/>
                  </a:cubicBezTo>
                  <a:cubicBezTo>
                    <a:pt x="355" y="169"/>
                    <a:pt x="355" y="169"/>
                    <a:pt x="355" y="169"/>
                  </a:cubicBezTo>
                  <a:cubicBezTo>
                    <a:pt x="356" y="169"/>
                    <a:pt x="356" y="169"/>
                    <a:pt x="356" y="169"/>
                  </a:cubicBezTo>
                  <a:cubicBezTo>
                    <a:pt x="356" y="167"/>
                    <a:pt x="356" y="167"/>
                    <a:pt x="356" y="167"/>
                  </a:cubicBezTo>
                  <a:cubicBezTo>
                    <a:pt x="356" y="158"/>
                    <a:pt x="356" y="158"/>
                    <a:pt x="356" y="158"/>
                  </a:cubicBezTo>
                  <a:cubicBezTo>
                    <a:pt x="356" y="156"/>
                    <a:pt x="356" y="156"/>
                    <a:pt x="356" y="156"/>
                  </a:cubicBezTo>
                  <a:cubicBezTo>
                    <a:pt x="355" y="156"/>
                    <a:pt x="355" y="156"/>
                    <a:pt x="355" y="156"/>
                  </a:cubicBezTo>
                  <a:cubicBezTo>
                    <a:pt x="288" y="156"/>
                    <a:pt x="288" y="156"/>
                    <a:pt x="288" y="156"/>
                  </a:cubicBezTo>
                  <a:cubicBezTo>
                    <a:pt x="286" y="156"/>
                    <a:pt x="286" y="156"/>
                    <a:pt x="286" y="156"/>
                  </a:cubicBezTo>
                  <a:cubicBezTo>
                    <a:pt x="286" y="158"/>
                    <a:pt x="286" y="158"/>
                    <a:pt x="286" y="158"/>
                  </a:cubicBezTo>
                  <a:cubicBezTo>
                    <a:pt x="286" y="250"/>
                    <a:pt x="286" y="250"/>
                    <a:pt x="286" y="250"/>
                  </a:cubicBezTo>
                  <a:cubicBezTo>
                    <a:pt x="286" y="252"/>
                    <a:pt x="286" y="252"/>
                    <a:pt x="286" y="252"/>
                  </a:cubicBezTo>
                  <a:cubicBezTo>
                    <a:pt x="288" y="252"/>
                    <a:pt x="288" y="252"/>
                    <a:pt x="288" y="252"/>
                  </a:cubicBezTo>
                  <a:cubicBezTo>
                    <a:pt x="355" y="252"/>
                    <a:pt x="355" y="252"/>
                    <a:pt x="355" y="252"/>
                  </a:cubicBezTo>
                  <a:cubicBezTo>
                    <a:pt x="357" y="252"/>
                    <a:pt x="357" y="252"/>
                    <a:pt x="357" y="252"/>
                  </a:cubicBezTo>
                  <a:cubicBezTo>
                    <a:pt x="357" y="250"/>
                    <a:pt x="357" y="250"/>
                    <a:pt x="357" y="250"/>
                  </a:cubicBezTo>
                  <a:cubicBezTo>
                    <a:pt x="357" y="240"/>
                    <a:pt x="357" y="240"/>
                    <a:pt x="357" y="240"/>
                  </a:cubicBezTo>
                  <a:cubicBezTo>
                    <a:pt x="357" y="239"/>
                    <a:pt x="357" y="239"/>
                    <a:pt x="357" y="239"/>
                  </a:cubicBezTo>
                  <a:cubicBezTo>
                    <a:pt x="355" y="239"/>
                    <a:pt x="355" y="239"/>
                    <a:pt x="355" y="239"/>
                  </a:cubicBezTo>
                  <a:lnTo>
                    <a:pt x="300" y="239"/>
                  </a:lnTo>
                  <a:close/>
                  <a:moveTo>
                    <a:pt x="472" y="156"/>
                  </a:moveTo>
                  <a:cubicBezTo>
                    <a:pt x="470" y="156"/>
                    <a:pt x="470" y="156"/>
                    <a:pt x="470" y="156"/>
                  </a:cubicBezTo>
                  <a:cubicBezTo>
                    <a:pt x="470" y="158"/>
                    <a:pt x="470" y="158"/>
                    <a:pt x="470" y="158"/>
                  </a:cubicBezTo>
                  <a:cubicBezTo>
                    <a:pt x="470" y="250"/>
                    <a:pt x="470" y="250"/>
                    <a:pt x="470" y="250"/>
                  </a:cubicBezTo>
                  <a:cubicBezTo>
                    <a:pt x="470" y="252"/>
                    <a:pt x="470" y="252"/>
                    <a:pt x="470" y="252"/>
                  </a:cubicBezTo>
                  <a:cubicBezTo>
                    <a:pt x="472" y="252"/>
                    <a:pt x="472" y="252"/>
                    <a:pt x="472" y="252"/>
                  </a:cubicBezTo>
                  <a:cubicBezTo>
                    <a:pt x="482" y="252"/>
                    <a:pt x="482" y="252"/>
                    <a:pt x="482" y="252"/>
                  </a:cubicBezTo>
                  <a:cubicBezTo>
                    <a:pt x="484" y="252"/>
                    <a:pt x="484" y="252"/>
                    <a:pt x="484" y="252"/>
                  </a:cubicBezTo>
                  <a:cubicBezTo>
                    <a:pt x="484" y="250"/>
                    <a:pt x="484" y="250"/>
                    <a:pt x="484" y="250"/>
                  </a:cubicBezTo>
                  <a:cubicBezTo>
                    <a:pt x="484" y="158"/>
                    <a:pt x="484" y="158"/>
                    <a:pt x="484" y="158"/>
                  </a:cubicBezTo>
                  <a:cubicBezTo>
                    <a:pt x="484" y="156"/>
                    <a:pt x="484" y="156"/>
                    <a:pt x="484" y="156"/>
                  </a:cubicBezTo>
                  <a:cubicBezTo>
                    <a:pt x="482" y="156"/>
                    <a:pt x="482" y="156"/>
                    <a:pt x="482" y="156"/>
                  </a:cubicBezTo>
                  <a:lnTo>
                    <a:pt x="472" y="156"/>
                  </a:lnTo>
                  <a:close/>
                  <a:moveTo>
                    <a:pt x="358" y="42"/>
                  </a:moveTo>
                  <a:cubicBezTo>
                    <a:pt x="358" y="42"/>
                    <a:pt x="358" y="42"/>
                    <a:pt x="358" y="42"/>
                  </a:cubicBezTo>
                  <a:cubicBezTo>
                    <a:pt x="358" y="17"/>
                    <a:pt x="339" y="1"/>
                    <a:pt x="310" y="1"/>
                  </a:cubicBezTo>
                  <a:cubicBezTo>
                    <a:pt x="263" y="1"/>
                    <a:pt x="263" y="1"/>
                    <a:pt x="263" y="1"/>
                  </a:cubicBezTo>
                  <a:cubicBezTo>
                    <a:pt x="262" y="1"/>
                    <a:pt x="262" y="1"/>
                    <a:pt x="262" y="1"/>
                  </a:cubicBezTo>
                  <a:cubicBezTo>
                    <a:pt x="262" y="3"/>
                    <a:pt x="262" y="3"/>
                    <a:pt x="262" y="3"/>
                  </a:cubicBezTo>
                  <a:cubicBezTo>
                    <a:pt x="262" y="126"/>
                    <a:pt x="262" y="126"/>
                    <a:pt x="262" y="126"/>
                  </a:cubicBezTo>
                  <a:cubicBezTo>
                    <a:pt x="262" y="128"/>
                    <a:pt x="262" y="128"/>
                    <a:pt x="262" y="128"/>
                  </a:cubicBezTo>
                  <a:cubicBezTo>
                    <a:pt x="263" y="128"/>
                    <a:pt x="263" y="128"/>
                    <a:pt x="263" y="128"/>
                  </a:cubicBezTo>
                  <a:cubicBezTo>
                    <a:pt x="277" y="128"/>
                    <a:pt x="277" y="128"/>
                    <a:pt x="277" y="128"/>
                  </a:cubicBezTo>
                  <a:cubicBezTo>
                    <a:pt x="279" y="128"/>
                    <a:pt x="279" y="128"/>
                    <a:pt x="279" y="128"/>
                  </a:cubicBezTo>
                  <a:cubicBezTo>
                    <a:pt x="279" y="126"/>
                    <a:pt x="279" y="126"/>
                    <a:pt x="279" y="126"/>
                  </a:cubicBezTo>
                  <a:cubicBezTo>
                    <a:pt x="279" y="85"/>
                    <a:pt x="279" y="85"/>
                    <a:pt x="279" y="85"/>
                  </a:cubicBezTo>
                  <a:cubicBezTo>
                    <a:pt x="307" y="85"/>
                    <a:pt x="307" y="85"/>
                    <a:pt x="307" y="85"/>
                  </a:cubicBezTo>
                  <a:cubicBezTo>
                    <a:pt x="332" y="85"/>
                    <a:pt x="358" y="72"/>
                    <a:pt x="358" y="42"/>
                  </a:cubicBezTo>
                  <a:close/>
                  <a:moveTo>
                    <a:pt x="279" y="18"/>
                  </a:moveTo>
                  <a:cubicBezTo>
                    <a:pt x="309" y="18"/>
                    <a:pt x="309" y="18"/>
                    <a:pt x="309" y="18"/>
                  </a:cubicBezTo>
                  <a:cubicBezTo>
                    <a:pt x="329" y="18"/>
                    <a:pt x="340" y="27"/>
                    <a:pt x="340" y="43"/>
                  </a:cubicBezTo>
                  <a:cubicBezTo>
                    <a:pt x="340" y="43"/>
                    <a:pt x="340" y="43"/>
                    <a:pt x="340" y="43"/>
                  </a:cubicBezTo>
                  <a:cubicBezTo>
                    <a:pt x="340" y="58"/>
                    <a:pt x="327" y="68"/>
                    <a:pt x="308" y="68"/>
                  </a:cubicBezTo>
                  <a:cubicBezTo>
                    <a:pt x="279" y="68"/>
                    <a:pt x="279" y="68"/>
                    <a:pt x="279" y="68"/>
                  </a:cubicBezTo>
                  <a:lnTo>
                    <a:pt x="279" y="18"/>
                  </a:lnTo>
                  <a:close/>
                  <a:moveTo>
                    <a:pt x="198" y="156"/>
                  </a:moveTo>
                  <a:cubicBezTo>
                    <a:pt x="196" y="156"/>
                    <a:pt x="196" y="156"/>
                    <a:pt x="196" y="156"/>
                  </a:cubicBezTo>
                  <a:cubicBezTo>
                    <a:pt x="196" y="158"/>
                    <a:pt x="196" y="158"/>
                    <a:pt x="196" y="158"/>
                  </a:cubicBezTo>
                  <a:cubicBezTo>
                    <a:pt x="196" y="167"/>
                    <a:pt x="196" y="167"/>
                    <a:pt x="196" y="167"/>
                  </a:cubicBezTo>
                  <a:cubicBezTo>
                    <a:pt x="196" y="169"/>
                    <a:pt x="196" y="169"/>
                    <a:pt x="196" y="169"/>
                  </a:cubicBezTo>
                  <a:cubicBezTo>
                    <a:pt x="198" y="169"/>
                    <a:pt x="198" y="169"/>
                    <a:pt x="198" y="169"/>
                  </a:cubicBezTo>
                  <a:cubicBezTo>
                    <a:pt x="227" y="169"/>
                    <a:pt x="227" y="169"/>
                    <a:pt x="227" y="169"/>
                  </a:cubicBezTo>
                  <a:cubicBezTo>
                    <a:pt x="227" y="250"/>
                    <a:pt x="227" y="250"/>
                    <a:pt x="227" y="250"/>
                  </a:cubicBezTo>
                  <a:cubicBezTo>
                    <a:pt x="227" y="252"/>
                    <a:pt x="227" y="252"/>
                    <a:pt x="227" y="252"/>
                  </a:cubicBezTo>
                  <a:cubicBezTo>
                    <a:pt x="229" y="252"/>
                    <a:pt x="229" y="252"/>
                    <a:pt x="229" y="252"/>
                  </a:cubicBezTo>
                  <a:cubicBezTo>
                    <a:pt x="239" y="252"/>
                    <a:pt x="239" y="252"/>
                    <a:pt x="239" y="252"/>
                  </a:cubicBezTo>
                  <a:cubicBezTo>
                    <a:pt x="241" y="252"/>
                    <a:pt x="241" y="252"/>
                    <a:pt x="241" y="252"/>
                  </a:cubicBezTo>
                  <a:cubicBezTo>
                    <a:pt x="241" y="250"/>
                    <a:pt x="241" y="250"/>
                    <a:pt x="241" y="250"/>
                  </a:cubicBezTo>
                  <a:cubicBezTo>
                    <a:pt x="241" y="169"/>
                    <a:pt x="241" y="169"/>
                    <a:pt x="241" y="169"/>
                  </a:cubicBezTo>
                  <a:cubicBezTo>
                    <a:pt x="270" y="169"/>
                    <a:pt x="270" y="169"/>
                    <a:pt x="270" y="169"/>
                  </a:cubicBezTo>
                  <a:cubicBezTo>
                    <a:pt x="272" y="169"/>
                    <a:pt x="272" y="169"/>
                    <a:pt x="272" y="169"/>
                  </a:cubicBezTo>
                  <a:cubicBezTo>
                    <a:pt x="272" y="167"/>
                    <a:pt x="272" y="167"/>
                    <a:pt x="272" y="167"/>
                  </a:cubicBezTo>
                  <a:cubicBezTo>
                    <a:pt x="272" y="158"/>
                    <a:pt x="272" y="158"/>
                    <a:pt x="272" y="158"/>
                  </a:cubicBezTo>
                  <a:cubicBezTo>
                    <a:pt x="272" y="156"/>
                    <a:pt x="272" y="156"/>
                    <a:pt x="272" y="156"/>
                  </a:cubicBezTo>
                  <a:cubicBezTo>
                    <a:pt x="270" y="156"/>
                    <a:pt x="270" y="156"/>
                    <a:pt x="270" y="156"/>
                  </a:cubicBezTo>
                  <a:lnTo>
                    <a:pt x="198" y="156"/>
                  </a:lnTo>
                  <a:close/>
                  <a:moveTo>
                    <a:pt x="553" y="156"/>
                  </a:moveTo>
                  <a:cubicBezTo>
                    <a:pt x="553" y="155"/>
                    <a:pt x="553" y="155"/>
                    <a:pt x="553" y="155"/>
                  </a:cubicBezTo>
                  <a:cubicBezTo>
                    <a:pt x="552" y="155"/>
                    <a:pt x="552" y="155"/>
                    <a:pt x="552" y="155"/>
                  </a:cubicBezTo>
                  <a:cubicBezTo>
                    <a:pt x="542" y="155"/>
                    <a:pt x="542" y="155"/>
                    <a:pt x="542" y="155"/>
                  </a:cubicBezTo>
                  <a:cubicBezTo>
                    <a:pt x="541" y="155"/>
                    <a:pt x="541" y="155"/>
                    <a:pt x="541" y="155"/>
                  </a:cubicBezTo>
                  <a:cubicBezTo>
                    <a:pt x="540" y="156"/>
                    <a:pt x="540" y="156"/>
                    <a:pt x="540" y="156"/>
                  </a:cubicBezTo>
                  <a:cubicBezTo>
                    <a:pt x="498" y="249"/>
                    <a:pt x="498" y="249"/>
                    <a:pt x="498" y="249"/>
                  </a:cubicBezTo>
                  <a:cubicBezTo>
                    <a:pt x="497" y="252"/>
                    <a:pt x="497" y="252"/>
                    <a:pt x="497" y="252"/>
                  </a:cubicBezTo>
                  <a:cubicBezTo>
                    <a:pt x="500" y="252"/>
                    <a:pt x="500" y="252"/>
                    <a:pt x="500" y="252"/>
                  </a:cubicBezTo>
                  <a:cubicBezTo>
                    <a:pt x="511" y="252"/>
                    <a:pt x="511" y="252"/>
                    <a:pt x="511" y="252"/>
                  </a:cubicBezTo>
                  <a:cubicBezTo>
                    <a:pt x="512" y="252"/>
                    <a:pt x="512" y="252"/>
                    <a:pt x="512" y="252"/>
                  </a:cubicBezTo>
                  <a:cubicBezTo>
                    <a:pt x="512" y="251"/>
                    <a:pt x="512" y="251"/>
                    <a:pt x="512" y="251"/>
                  </a:cubicBezTo>
                  <a:cubicBezTo>
                    <a:pt x="523" y="227"/>
                    <a:pt x="523" y="227"/>
                    <a:pt x="523" y="227"/>
                  </a:cubicBezTo>
                  <a:cubicBezTo>
                    <a:pt x="571" y="227"/>
                    <a:pt x="571" y="227"/>
                    <a:pt x="571" y="227"/>
                  </a:cubicBezTo>
                  <a:cubicBezTo>
                    <a:pt x="581" y="251"/>
                    <a:pt x="581" y="251"/>
                    <a:pt x="581" y="251"/>
                  </a:cubicBezTo>
                  <a:cubicBezTo>
                    <a:pt x="581" y="252"/>
                    <a:pt x="581" y="252"/>
                    <a:pt x="581" y="252"/>
                  </a:cubicBezTo>
                  <a:cubicBezTo>
                    <a:pt x="583" y="252"/>
                    <a:pt x="583" y="252"/>
                    <a:pt x="583" y="252"/>
                  </a:cubicBezTo>
                  <a:cubicBezTo>
                    <a:pt x="594" y="252"/>
                    <a:pt x="594" y="252"/>
                    <a:pt x="594" y="252"/>
                  </a:cubicBezTo>
                  <a:cubicBezTo>
                    <a:pt x="597" y="252"/>
                    <a:pt x="597" y="252"/>
                    <a:pt x="597" y="252"/>
                  </a:cubicBezTo>
                  <a:cubicBezTo>
                    <a:pt x="595" y="249"/>
                    <a:pt x="595" y="249"/>
                    <a:pt x="595" y="249"/>
                  </a:cubicBezTo>
                  <a:lnTo>
                    <a:pt x="553" y="156"/>
                  </a:lnTo>
                  <a:close/>
                  <a:moveTo>
                    <a:pt x="528" y="214"/>
                  </a:moveTo>
                  <a:cubicBezTo>
                    <a:pt x="547" y="174"/>
                    <a:pt x="547" y="174"/>
                    <a:pt x="547" y="174"/>
                  </a:cubicBezTo>
                  <a:cubicBezTo>
                    <a:pt x="565" y="214"/>
                    <a:pt x="565" y="214"/>
                    <a:pt x="565" y="214"/>
                  </a:cubicBezTo>
                  <a:lnTo>
                    <a:pt x="528"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sp>
          <p:nvSpPr>
            <p:cNvPr id="62" name="Freeform 42">
              <a:extLst>
                <a:ext uri="{FF2B5EF4-FFF2-40B4-BE49-F238E27FC236}">
                  <a16:creationId xmlns:a16="http://schemas.microsoft.com/office/drawing/2014/main" id="{32BC790A-ACF6-4058-B093-1937DFDB672B}"/>
                </a:ext>
              </a:extLst>
            </p:cNvPr>
            <p:cNvSpPr>
              <a:spLocks noEditPoints="1"/>
            </p:cNvSpPr>
            <p:nvPr/>
          </p:nvSpPr>
          <p:spPr bwMode="auto">
            <a:xfrm>
              <a:off x="5619751" y="3502025"/>
              <a:ext cx="169863" cy="168275"/>
            </a:xfrm>
            <a:custGeom>
              <a:avLst/>
              <a:gdLst>
                <a:gd name="T0" fmla="*/ 0 w 45"/>
                <a:gd name="T1" fmla="*/ 23 h 45"/>
                <a:gd name="T2" fmla="*/ 0 w 45"/>
                <a:gd name="T3" fmla="*/ 23 h 45"/>
                <a:gd name="T4" fmla="*/ 22 w 45"/>
                <a:gd name="T5" fmla="*/ 0 h 45"/>
                <a:gd name="T6" fmla="*/ 45 w 45"/>
                <a:gd name="T7" fmla="*/ 22 h 45"/>
                <a:gd name="T8" fmla="*/ 45 w 45"/>
                <a:gd name="T9" fmla="*/ 23 h 45"/>
                <a:gd name="T10" fmla="*/ 22 w 45"/>
                <a:gd name="T11" fmla="*/ 45 h 45"/>
                <a:gd name="T12" fmla="*/ 0 w 45"/>
                <a:gd name="T13" fmla="*/ 23 h 45"/>
                <a:gd name="T14" fmla="*/ 43 w 45"/>
                <a:gd name="T15" fmla="*/ 23 h 45"/>
                <a:gd name="T16" fmla="*/ 43 w 45"/>
                <a:gd name="T17" fmla="*/ 22 h 45"/>
                <a:gd name="T18" fmla="*/ 22 w 45"/>
                <a:gd name="T19" fmla="*/ 2 h 45"/>
                <a:gd name="T20" fmla="*/ 2 w 45"/>
                <a:gd name="T21" fmla="*/ 23 h 45"/>
                <a:gd name="T22" fmla="*/ 2 w 45"/>
                <a:gd name="T23" fmla="*/ 23 h 45"/>
                <a:gd name="T24" fmla="*/ 22 w 45"/>
                <a:gd name="T25" fmla="*/ 43 h 45"/>
                <a:gd name="T26" fmla="*/ 43 w 45"/>
                <a:gd name="T27" fmla="*/ 23 h 45"/>
                <a:gd name="T28" fmla="*/ 13 w 45"/>
                <a:gd name="T29" fmla="*/ 10 h 45"/>
                <a:gd name="T30" fmla="*/ 24 w 45"/>
                <a:gd name="T31" fmla="*/ 10 h 45"/>
                <a:gd name="T32" fmla="*/ 30 w 45"/>
                <a:gd name="T33" fmla="*/ 13 h 45"/>
                <a:gd name="T34" fmla="*/ 32 w 45"/>
                <a:gd name="T35" fmla="*/ 17 h 45"/>
                <a:gd name="T36" fmla="*/ 32 w 45"/>
                <a:gd name="T37" fmla="*/ 17 h 45"/>
                <a:gd name="T38" fmla="*/ 26 w 45"/>
                <a:gd name="T39" fmla="*/ 24 h 45"/>
                <a:gd name="T40" fmla="*/ 33 w 45"/>
                <a:gd name="T41" fmla="*/ 33 h 45"/>
                <a:gd name="T42" fmla="*/ 29 w 45"/>
                <a:gd name="T43" fmla="*/ 33 h 45"/>
                <a:gd name="T44" fmla="*/ 23 w 45"/>
                <a:gd name="T45" fmla="*/ 25 h 45"/>
                <a:gd name="T46" fmla="*/ 23 w 45"/>
                <a:gd name="T47" fmla="*/ 25 h 45"/>
                <a:gd name="T48" fmla="*/ 17 w 45"/>
                <a:gd name="T49" fmla="*/ 25 h 45"/>
                <a:gd name="T50" fmla="*/ 17 w 45"/>
                <a:gd name="T51" fmla="*/ 33 h 45"/>
                <a:gd name="T52" fmla="*/ 13 w 45"/>
                <a:gd name="T53" fmla="*/ 33 h 45"/>
                <a:gd name="T54" fmla="*/ 13 w 45"/>
                <a:gd name="T55" fmla="*/ 10 h 45"/>
                <a:gd name="T56" fmla="*/ 23 w 45"/>
                <a:gd name="T57" fmla="*/ 22 h 45"/>
                <a:gd name="T58" fmla="*/ 29 w 45"/>
                <a:gd name="T59" fmla="*/ 18 h 45"/>
                <a:gd name="T60" fmla="*/ 29 w 45"/>
                <a:gd name="T61" fmla="*/ 17 h 45"/>
                <a:gd name="T62" fmla="*/ 24 w 45"/>
                <a:gd name="T63" fmla="*/ 14 h 45"/>
                <a:gd name="T64" fmla="*/ 17 w 45"/>
                <a:gd name="T65" fmla="*/ 14 h 45"/>
                <a:gd name="T66" fmla="*/ 17 w 45"/>
                <a:gd name="T67" fmla="*/ 22 h 45"/>
                <a:gd name="T68" fmla="*/ 23 w 45"/>
                <a:gd name="T69"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5">
                  <a:moveTo>
                    <a:pt x="0" y="23"/>
                  </a:moveTo>
                  <a:cubicBezTo>
                    <a:pt x="0" y="23"/>
                    <a:pt x="0" y="23"/>
                    <a:pt x="0" y="23"/>
                  </a:cubicBezTo>
                  <a:cubicBezTo>
                    <a:pt x="0" y="10"/>
                    <a:pt x="10" y="0"/>
                    <a:pt x="22" y="0"/>
                  </a:cubicBezTo>
                  <a:cubicBezTo>
                    <a:pt x="35" y="0"/>
                    <a:pt x="45" y="10"/>
                    <a:pt x="45" y="22"/>
                  </a:cubicBezTo>
                  <a:cubicBezTo>
                    <a:pt x="45" y="23"/>
                    <a:pt x="45" y="23"/>
                    <a:pt x="45" y="23"/>
                  </a:cubicBezTo>
                  <a:cubicBezTo>
                    <a:pt x="45" y="35"/>
                    <a:pt x="35" y="45"/>
                    <a:pt x="22" y="45"/>
                  </a:cubicBezTo>
                  <a:cubicBezTo>
                    <a:pt x="10" y="45"/>
                    <a:pt x="0" y="35"/>
                    <a:pt x="0" y="23"/>
                  </a:cubicBezTo>
                  <a:close/>
                  <a:moveTo>
                    <a:pt x="43" y="23"/>
                  </a:moveTo>
                  <a:cubicBezTo>
                    <a:pt x="43" y="22"/>
                    <a:pt x="43" y="22"/>
                    <a:pt x="43" y="22"/>
                  </a:cubicBezTo>
                  <a:cubicBezTo>
                    <a:pt x="43" y="11"/>
                    <a:pt x="34" y="2"/>
                    <a:pt x="22" y="2"/>
                  </a:cubicBezTo>
                  <a:cubicBezTo>
                    <a:pt x="11" y="2"/>
                    <a:pt x="2" y="11"/>
                    <a:pt x="2" y="23"/>
                  </a:cubicBezTo>
                  <a:cubicBezTo>
                    <a:pt x="2" y="23"/>
                    <a:pt x="2" y="23"/>
                    <a:pt x="2" y="23"/>
                  </a:cubicBezTo>
                  <a:cubicBezTo>
                    <a:pt x="2" y="34"/>
                    <a:pt x="11" y="43"/>
                    <a:pt x="22" y="43"/>
                  </a:cubicBezTo>
                  <a:cubicBezTo>
                    <a:pt x="34" y="43"/>
                    <a:pt x="43" y="34"/>
                    <a:pt x="43" y="23"/>
                  </a:cubicBezTo>
                  <a:close/>
                  <a:moveTo>
                    <a:pt x="13" y="10"/>
                  </a:moveTo>
                  <a:cubicBezTo>
                    <a:pt x="24" y="10"/>
                    <a:pt x="24" y="10"/>
                    <a:pt x="24" y="10"/>
                  </a:cubicBezTo>
                  <a:cubicBezTo>
                    <a:pt x="27" y="10"/>
                    <a:pt x="29" y="11"/>
                    <a:pt x="30" y="13"/>
                  </a:cubicBezTo>
                  <a:cubicBezTo>
                    <a:pt x="32" y="14"/>
                    <a:pt x="32" y="15"/>
                    <a:pt x="32" y="17"/>
                  </a:cubicBezTo>
                  <a:cubicBezTo>
                    <a:pt x="32" y="17"/>
                    <a:pt x="32" y="17"/>
                    <a:pt x="32" y="17"/>
                  </a:cubicBezTo>
                  <a:cubicBezTo>
                    <a:pt x="32" y="21"/>
                    <a:pt x="30" y="23"/>
                    <a:pt x="26" y="24"/>
                  </a:cubicBezTo>
                  <a:cubicBezTo>
                    <a:pt x="33" y="33"/>
                    <a:pt x="33" y="33"/>
                    <a:pt x="33" y="33"/>
                  </a:cubicBezTo>
                  <a:cubicBezTo>
                    <a:pt x="29" y="33"/>
                    <a:pt x="29" y="33"/>
                    <a:pt x="29" y="33"/>
                  </a:cubicBezTo>
                  <a:cubicBezTo>
                    <a:pt x="23" y="25"/>
                    <a:pt x="23" y="25"/>
                    <a:pt x="23" y="25"/>
                  </a:cubicBezTo>
                  <a:cubicBezTo>
                    <a:pt x="23" y="25"/>
                    <a:pt x="23" y="25"/>
                    <a:pt x="23" y="25"/>
                  </a:cubicBezTo>
                  <a:cubicBezTo>
                    <a:pt x="17" y="25"/>
                    <a:pt x="17" y="25"/>
                    <a:pt x="17" y="25"/>
                  </a:cubicBezTo>
                  <a:cubicBezTo>
                    <a:pt x="17" y="33"/>
                    <a:pt x="17" y="33"/>
                    <a:pt x="17" y="33"/>
                  </a:cubicBezTo>
                  <a:cubicBezTo>
                    <a:pt x="13" y="33"/>
                    <a:pt x="13" y="33"/>
                    <a:pt x="13" y="33"/>
                  </a:cubicBezTo>
                  <a:lnTo>
                    <a:pt x="13" y="10"/>
                  </a:lnTo>
                  <a:close/>
                  <a:moveTo>
                    <a:pt x="23" y="22"/>
                  </a:moveTo>
                  <a:cubicBezTo>
                    <a:pt x="27" y="22"/>
                    <a:pt x="29" y="20"/>
                    <a:pt x="29" y="18"/>
                  </a:cubicBezTo>
                  <a:cubicBezTo>
                    <a:pt x="29" y="17"/>
                    <a:pt x="29" y="17"/>
                    <a:pt x="29" y="17"/>
                  </a:cubicBezTo>
                  <a:cubicBezTo>
                    <a:pt x="29" y="15"/>
                    <a:pt x="27" y="14"/>
                    <a:pt x="24" y="14"/>
                  </a:cubicBezTo>
                  <a:cubicBezTo>
                    <a:pt x="17" y="14"/>
                    <a:pt x="17" y="14"/>
                    <a:pt x="17" y="14"/>
                  </a:cubicBezTo>
                  <a:cubicBezTo>
                    <a:pt x="17" y="22"/>
                    <a:pt x="17" y="22"/>
                    <a:pt x="17" y="22"/>
                  </a:cubicBezTo>
                  <a:lnTo>
                    <a:pt x="23"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1"/>
                </a:solidFill>
              </a:endParaRPr>
            </a:p>
          </p:txBody>
        </p:sp>
      </p:grpSp>
      <p:sp>
        <p:nvSpPr>
          <p:cNvPr id="2" name="Title 1"/>
          <p:cNvSpPr>
            <a:spLocks noGrp="1"/>
          </p:cNvSpPr>
          <p:nvPr>
            <p:ph type="ctrTitle" hasCustomPrompt="1"/>
          </p:nvPr>
        </p:nvSpPr>
        <p:spPr>
          <a:xfrm>
            <a:off x="800098" y="3557595"/>
            <a:ext cx="8599008" cy="1709016"/>
          </a:xfrm>
        </p:spPr>
        <p:txBody>
          <a:bodyPr anchor="b"/>
          <a:lstStyle>
            <a:lvl1pPr>
              <a:defRPr sz="4000" b="0">
                <a:solidFill>
                  <a:schemeClr val="bg1"/>
                </a:solidFill>
              </a:defRPr>
            </a:lvl1pPr>
          </a:lstStyle>
          <a:p>
            <a:r>
              <a:t>Presentation Title</a:t>
            </a:r>
          </a:p>
        </p:txBody>
      </p:sp>
      <p:sp>
        <p:nvSpPr>
          <p:cNvPr id="22" name="Text Placeholder 18"/>
          <p:cNvSpPr>
            <a:spLocks noGrp="1"/>
          </p:cNvSpPr>
          <p:nvPr>
            <p:ph type="body" sz="quarter" idx="17" hasCustomPrompt="1"/>
          </p:nvPr>
        </p:nvSpPr>
        <p:spPr>
          <a:xfrm>
            <a:off x="800098" y="5462422"/>
            <a:ext cx="8599008" cy="1111964"/>
          </a:xfrm>
        </p:spPr>
        <p:txBody>
          <a:bodyPr/>
          <a:lstStyle>
            <a:lvl1pPr marL="0" indent="0">
              <a:buFont typeface="Arial" panose="020B0604020202020204" pitchFamily="34" charset="0"/>
              <a:buChar char="​"/>
              <a:defRPr sz="2000" b="0" i="0" baseline="0">
                <a:solidFill>
                  <a:schemeClr val="bg1"/>
                </a:solidFill>
              </a:defRPr>
            </a:lvl1pPr>
            <a:lvl2pPr marL="0" indent="0">
              <a:buFont typeface="Arial" panose="020B0604020202020204" pitchFamily="34" charset="0"/>
              <a:buChar char="​"/>
              <a:defRPr sz="1400">
                <a:solidFill>
                  <a:schemeClr val="bg1"/>
                </a:solidFill>
              </a:defRPr>
            </a:lvl2pPr>
            <a:lvl3pPr marL="0" indent="0">
              <a:spcBef>
                <a:spcPts val="1200"/>
              </a:spcBef>
              <a:buFont typeface="Arial" panose="020B0604020202020204" pitchFamily="34" charset="0"/>
              <a:buChar char="​"/>
              <a:defRPr sz="1200" baseline="0">
                <a:solidFill>
                  <a:schemeClr val="bg1"/>
                </a:solidFill>
              </a:defRPr>
            </a:lvl3pPr>
            <a:lvl4pPr marL="0" indent="0">
              <a:spcBef>
                <a:spcPts val="1200"/>
              </a:spcBef>
              <a:buFont typeface="Arial" panose="020B0604020202020204" pitchFamily="34" charset="0"/>
              <a:buChar char="​"/>
              <a:defRPr sz="1200">
                <a:solidFill>
                  <a:schemeClr val="bg1"/>
                </a:solidFill>
              </a:defRPr>
            </a:lvl4pPr>
            <a:lvl5pPr marL="0" indent="0">
              <a:spcBef>
                <a:spcPts val="1200"/>
              </a:spcBef>
              <a:buFont typeface="Arial" panose="020B0604020202020204" pitchFamily="34" charset="0"/>
              <a:buChar char="​"/>
              <a:defRPr sz="1200">
                <a:solidFill>
                  <a:schemeClr val="bg1"/>
                </a:solidFill>
              </a:defRPr>
            </a:lvl5pPr>
            <a:lvl6pPr marL="0" indent="0">
              <a:spcBef>
                <a:spcPts val="1200"/>
              </a:spcBef>
              <a:buFont typeface="Arial" panose="020B0604020202020204" pitchFamily="34" charset="0"/>
              <a:buChar char="​"/>
              <a:defRPr sz="1200">
                <a:solidFill>
                  <a:schemeClr val="bg1"/>
                </a:solidFill>
              </a:defRPr>
            </a:lvl6pPr>
            <a:lvl7pPr marL="0" indent="0">
              <a:spcBef>
                <a:spcPts val="1200"/>
              </a:spcBef>
              <a:buFont typeface="Arial" panose="020B0604020202020204" pitchFamily="34" charset="0"/>
              <a:buChar char="​"/>
              <a:defRPr sz="1200">
                <a:solidFill>
                  <a:schemeClr val="bg1"/>
                </a:solidFill>
              </a:defRPr>
            </a:lvl7pPr>
            <a:lvl8pPr marL="0" indent="0">
              <a:spcBef>
                <a:spcPts val="1200"/>
              </a:spcBef>
              <a:buFont typeface="Arial" panose="020B0604020202020204" pitchFamily="34" charset="0"/>
              <a:buChar char="​"/>
              <a:defRPr sz="1200">
                <a:solidFill>
                  <a:schemeClr val="bg1"/>
                </a:solidFill>
              </a:defRPr>
            </a:lvl8pPr>
            <a:lvl9pPr marL="0" indent="0">
              <a:spcBef>
                <a:spcPts val="1200"/>
              </a:spcBef>
              <a:buFont typeface="Arial" panose="020B0604020202020204" pitchFamily="34" charset="0"/>
              <a:buChar char="​"/>
              <a:defRPr sz="1200">
                <a:solidFill>
                  <a:schemeClr val="bg1"/>
                </a:solidFill>
              </a:defRPr>
            </a:lvl9pPr>
          </a:lstStyle>
          <a:p>
            <a:pPr lvl="0"/>
            <a:r>
              <a:t>Presenter’s Name, Title, Company</a:t>
            </a:r>
          </a:p>
          <a:p>
            <a:pPr lvl="1"/>
            <a:r>
              <a:t>Second level</a:t>
            </a:r>
          </a:p>
          <a:p>
            <a:pPr lvl="2"/>
            <a:r>
              <a:t>Third level</a:t>
            </a:r>
          </a:p>
        </p:txBody>
      </p:sp>
      <p:pic>
        <p:nvPicPr>
          <p:cNvPr id="10" name="Picture 9" descr="Logo&#10;&#10;Description automatically generated">
            <a:extLst>
              <a:ext uri="{FF2B5EF4-FFF2-40B4-BE49-F238E27FC236}">
                <a16:creationId xmlns:a16="http://schemas.microsoft.com/office/drawing/2014/main" id="{798B7A06-E1CA-D54E-9385-60291735CD18}"/>
              </a:ext>
            </a:extLst>
          </p:cNvPr>
          <p:cNvPicPr>
            <a:picLocks noChangeAspect="1"/>
          </p:cNvPicPr>
          <p:nvPr/>
        </p:nvPicPr>
        <p:blipFill>
          <a:blip r:embed="rId3"/>
          <a:stretch>
            <a:fillRect/>
          </a:stretch>
        </p:blipFill>
        <p:spPr>
          <a:xfrm>
            <a:off x="5059363" y="3041650"/>
            <a:ext cx="0" cy="0"/>
          </a:xfrm>
          <a:prstGeom prst="rect">
            <a:avLst/>
          </a:prstGeom>
        </p:spPr>
      </p:pic>
      <p:pic>
        <p:nvPicPr>
          <p:cNvPr id="4" name="Picture 3" descr="Icon&#10;&#10;Description automatically generated with medium confidence">
            <a:extLst>
              <a:ext uri="{FF2B5EF4-FFF2-40B4-BE49-F238E27FC236}">
                <a16:creationId xmlns:a16="http://schemas.microsoft.com/office/drawing/2014/main" id="{26F561E7-FE00-1A4E-8192-4F9B5628B33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9413" y="594360"/>
            <a:ext cx="1846788" cy="731520"/>
          </a:xfrm>
          <a:prstGeom prst="rect">
            <a:avLst/>
          </a:prstGeom>
        </p:spPr>
      </p:pic>
    </p:spTree>
    <p:extLst>
      <p:ext uri="{BB962C8B-B14F-4D97-AF65-F5344CB8AC3E}">
        <p14:creationId xmlns:p14="http://schemas.microsoft.com/office/powerpoint/2010/main" val="2640279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26" Type="http://schemas.openxmlformats.org/officeDocument/2006/relationships/slideLayout" Target="../slideLayouts/slideLayout64.xml"/><Relationship Id="rId3" Type="http://schemas.openxmlformats.org/officeDocument/2006/relationships/slideLayout" Target="../slideLayouts/slideLayout41.xml"/><Relationship Id="rId21" Type="http://schemas.openxmlformats.org/officeDocument/2006/relationships/slideLayout" Target="../slideLayouts/slideLayout59.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5" Type="http://schemas.openxmlformats.org/officeDocument/2006/relationships/slideLayout" Target="../slideLayouts/slideLayout63.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29" Type="http://schemas.openxmlformats.org/officeDocument/2006/relationships/slideLayout" Target="../slideLayouts/slideLayout67.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24" Type="http://schemas.openxmlformats.org/officeDocument/2006/relationships/slideLayout" Target="../slideLayouts/slideLayout62.xml"/><Relationship Id="rId32" Type="http://schemas.openxmlformats.org/officeDocument/2006/relationships/theme" Target="../theme/theme2.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23" Type="http://schemas.openxmlformats.org/officeDocument/2006/relationships/slideLayout" Target="../slideLayouts/slideLayout61.xml"/><Relationship Id="rId28" Type="http://schemas.openxmlformats.org/officeDocument/2006/relationships/slideLayout" Target="../slideLayouts/slideLayout66.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31" Type="http://schemas.openxmlformats.org/officeDocument/2006/relationships/slideLayout" Target="../slideLayouts/slideLayout69.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slideLayout" Target="../slideLayouts/slideLayout60.xml"/><Relationship Id="rId27" Type="http://schemas.openxmlformats.org/officeDocument/2006/relationships/slideLayout" Target="../slideLayouts/slideLayout65.xml"/><Relationship Id="rId30" Type="http://schemas.openxmlformats.org/officeDocument/2006/relationships/slideLayout" Target="../slideLayouts/slideLayout6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18" Type="http://schemas.openxmlformats.org/officeDocument/2006/relationships/slideLayout" Target="../slideLayouts/slideLayout87.xml"/><Relationship Id="rId3" Type="http://schemas.openxmlformats.org/officeDocument/2006/relationships/slideLayout" Target="../slideLayouts/slideLayout72.xml"/><Relationship Id="rId21" Type="http://schemas.openxmlformats.org/officeDocument/2006/relationships/slideLayout" Target="../slideLayouts/slideLayout90.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17" Type="http://schemas.openxmlformats.org/officeDocument/2006/relationships/slideLayout" Target="../slideLayouts/slideLayout86.xml"/><Relationship Id="rId2" Type="http://schemas.openxmlformats.org/officeDocument/2006/relationships/slideLayout" Target="../slideLayouts/slideLayout71.xml"/><Relationship Id="rId16" Type="http://schemas.openxmlformats.org/officeDocument/2006/relationships/slideLayout" Target="../slideLayouts/slideLayout85.xml"/><Relationship Id="rId20" Type="http://schemas.openxmlformats.org/officeDocument/2006/relationships/slideLayout" Target="../slideLayouts/slideLayout89.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24" Type="http://schemas.openxmlformats.org/officeDocument/2006/relationships/theme" Target="../theme/theme3.xml"/><Relationship Id="rId5" Type="http://schemas.openxmlformats.org/officeDocument/2006/relationships/slideLayout" Target="../slideLayouts/slideLayout74.xml"/><Relationship Id="rId15" Type="http://schemas.openxmlformats.org/officeDocument/2006/relationships/slideLayout" Target="../slideLayouts/slideLayout84.xml"/><Relationship Id="rId23" Type="http://schemas.openxmlformats.org/officeDocument/2006/relationships/slideLayout" Target="../slideLayouts/slideLayout92.xml"/><Relationship Id="rId10" Type="http://schemas.openxmlformats.org/officeDocument/2006/relationships/slideLayout" Target="../slideLayouts/slideLayout79.xml"/><Relationship Id="rId19" Type="http://schemas.openxmlformats.org/officeDocument/2006/relationships/slideLayout" Target="../slideLayouts/slideLayout88.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 Id="rId22" Type="http://schemas.openxmlformats.org/officeDocument/2006/relationships/slideLayout" Target="../slideLayouts/slideLayout9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00.xml"/><Relationship Id="rId13" Type="http://schemas.openxmlformats.org/officeDocument/2006/relationships/slideLayout" Target="../slideLayouts/slideLayout105.xml"/><Relationship Id="rId18" Type="http://schemas.openxmlformats.org/officeDocument/2006/relationships/slideLayout" Target="../slideLayouts/slideLayout110.xml"/><Relationship Id="rId26" Type="http://schemas.openxmlformats.org/officeDocument/2006/relationships/slideLayout" Target="../slideLayouts/slideLayout118.xml"/><Relationship Id="rId3" Type="http://schemas.openxmlformats.org/officeDocument/2006/relationships/slideLayout" Target="../slideLayouts/slideLayout95.xml"/><Relationship Id="rId21" Type="http://schemas.openxmlformats.org/officeDocument/2006/relationships/slideLayout" Target="../slideLayouts/slideLayout113.xml"/><Relationship Id="rId34" Type="http://schemas.openxmlformats.org/officeDocument/2006/relationships/theme" Target="../theme/theme4.xml"/><Relationship Id="rId7" Type="http://schemas.openxmlformats.org/officeDocument/2006/relationships/slideLayout" Target="../slideLayouts/slideLayout99.xml"/><Relationship Id="rId12" Type="http://schemas.openxmlformats.org/officeDocument/2006/relationships/slideLayout" Target="../slideLayouts/slideLayout104.xml"/><Relationship Id="rId17" Type="http://schemas.openxmlformats.org/officeDocument/2006/relationships/slideLayout" Target="../slideLayouts/slideLayout109.xml"/><Relationship Id="rId25" Type="http://schemas.openxmlformats.org/officeDocument/2006/relationships/slideLayout" Target="../slideLayouts/slideLayout117.xml"/><Relationship Id="rId33" Type="http://schemas.openxmlformats.org/officeDocument/2006/relationships/slideLayout" Target="../slideLayouts/slideLayout125.xml"/><Relationship Id="rId2" Type="http://schemas.openxmlformats.org/officeDocument/2006/relationships/slideLayout" Target="../slideLayouts/slideLayout94.xml"/><Relationship Id="rId16" Type="http://schemas.openxmlformats.org/officeDocument/2006/relationships/slideLayout" Target="../slideLayouts/slideLayout108.xml"/><Relationship Id="rId20" Type="http://schemas.openxmlformats.org/officeDocument/2006/relationships/slideLayout" Target="../slideLayouts/slideLayout112.xml"/><Relationship Id="rId29" Type="http://schemas.openxmlformats.org/officeDocument/2006/relationships/slideLayout" Target="../slideLayouts/slideLayout121.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24" Type="http://schemas.openxmlformats.org/officeDocument/2006/relationships/slideLayout" Target="../slideLayouts/slideLayout116.xml"/><Relationship Id="rId32" Type="http://schemas.openxmlformats.org/officeDocument/2006/relationships/slideLayout" Target="../slideLayouts/slideLayout124.xml"/><Relationship Id="rId5" Type="http://schemas.openxmlformats.org/officeDocument/2006/relationships/slideLayout" Target="../slideLayouts/slideLayout97.xml"/><Relationship Id="rId15" Type="http://schemas.openxmlformats.org/officeDocument/2006/relationships/slideLayout" Target="../slideLayouts/slideLayout107.xml"/><Relationship Id="rId23" Type="http://schemas.openxmlformats.org/officeDocument/2006/relationships/slideLayout" Target="../slideLayouts/slideLayout115.xml"/><Relationship Id="rId28" Type="http://schemas.openxmlformats.org/officeDocument/2006/relationships/slideLayout" Target="../slideLayouts/slideLayout120.xml"/><Relationship Id="rId10" Type="http://schemas.openxmlformats.org/officeDocument/2006/relationships/slideLayout" Target="../slideLayouts/slideLayout102.xml"/><Relationship Id="rId19" Type="http://schemas.openxmlformats.org/officeDocument/2006/relationships/slideLayout" Target="../slideLayouts/slideLayout111.xml"/><Relationship Id="rId31" Type="http://schemas.openxmlformats.org/officeDocument/2006/relationships/slideLayout" Target="../slideLayouts/slideLayout123.xml"/><Relationship Id="rId4" Type="http://schemas.openxmlformats.org/officeDocument/2006/relationships/slideLayout" Target="../slideLayouts/slideLayout96.xml"/><Relationship Id="rId9" Type="http://schemas.openxmlformats.org/officeDocument/2006/relationships/slideLayout" Target="../slideLayouts/slideLayout101.xml"/><Relationship Id="rId14" Type="http://schemas.openxmlformats.org/officeDocument/2006/relationships/slideLayout" Target="../slideLayouts/slideLayout106.xml"/><Relationship Id="rId22" Type="http://schemas.openxmlformats.org/officeDocument/2006/relationships/slideLayout" Target="../slideLayouts/slideLayout114.xml"/><Relationship Id="rId27" Type="http://schemas.openxmlformats.org/officeDocument/2006/relationships/slideLayout" Target="../slideLayouts/slideLayout119.xml"/><Relationship Id="rId30" Type="http://schemas.openxmlformats.org/officeDocument/2006/relationships/slideLayout" Target="../slideLayouts/slideLayout12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slideLayout" Target="../slideLayouts/slideLayout138.xml"/><Relationship Id="rId18" Type="http://schemas.openxmlformats.org/officeDocument/2006/relationships/slideLayout" Target="../slideLayouts/slideLayout143.xml"/><Relationship Id="rId26" Type="http://schemas.openxmlformats.org/officeDocument/2006/relationships/slideLayout" Target="../slideLayouts/slideLayout151.xml"/><Relationship Id="rId3" Type="http://schemas.openxmlformats.org/officeDocument/2006/relationships/slideLayout" Target="../slideLayouts/slideLayout128.xml"/><Relationship Id="rId21" Type="http://schemas.openxmlformats.org/officeDocument/2006/relationships/slideLayout" Target="../slideLayouts/slideLayout146.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17" Type="http://schemas.openxmlformats.org/officeDocument/2006/relationships/slideLayout" Target="../slideLayouts/slideLayout142.xml"/><Relationship Id="rId25" Type="http://schemas.openxmlformats.org/officeDocument/2006/relationships/slideLayout" Target="../slideLayouts/slideLayout150.xml"/><Relationship Id="rId33" Type="http://schemas.openxmlformats.org/officeDocument/2006/relationships/theme" Target="../theme/theme5.xml"/><Relationship Id="rId2" Type="http://schemas.openxmlformats.org/officeDocument/2006/relationships/slideLayout" Target="../slideLayouts/slideLayout127.xml"/><Relationship Id="rId16" Type="http://schemas.openxmlformats.org/officeDocument/2006/relationships/slideLayout" Target="../slideLayouts/slideLayout141.xml"/><Relationship Id="rId20" Type="http://schemas.openxmlformats.org/officeDocument/2006/relationships/slideLayout" Target="../slideLayouts/slideLayout145.xml"/><Relationship Id="rId29" Type="http://schemas.openxmlformats.org/officeDocument/2006/relationships/slideLayout" Target="../slideLayouts/slideLayout154.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24" Type="http://schemas.openxmlformats.org/officeDocument/2006/relationships/slideLayout" Target="../slideLayouts/slideLayout149.xml"/><Relationship Id="rId32" Type="http://schemas.openxmlformats.org/officeDocument/2006/relationships/slideLayout" Target="../slideLayouts/slideLayout157.xml"/><Relationship Id="rId5" Type="http://schemas.openxmlformats.org/officeDocument/2006/relationships/slideLayout" Target="../slideLayouts/slideLayout130.xml"/><Relationship Id="rId15" Type="http://schemas.openxmlformats.org/officeDocument/2006/relationships/slideLayout" Target="../slideLayouts/slideLayout140.xml"/><Relationship Id="rId23" Type="http://schemas.openxmlformats.org/officeDocument/2006/relationships/slideLayout" Target="../slideLayouts/slideLayout148.xml"/><Relationship Id="rId28" Type="http://schemas.openxmlformats.org/officeDocument/2006/relationships/slideLayout" Target="../slideLayouts/slideLayout153.xml"/><Relationship Id="rId10" Type="http://schemas.openxmlformats.org/officeDocument/2006/relationships/slideLayout" Target="../slideLayouts/slideLayout135.xml"/><Relationship Id="rId19" Type="http://schemas.openxmlformats.org/officeDocument/2006/relationships/slideLayout" Target="../slideLayouts/slideLayout144.xml"/><Relationship Id="rId31" Type="http://schemas.openxmlformats.org/officeDocument/2006/relationships/slideLayout" Target="../slideLayouts/slideLayout156.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slideLayout" Target="../slideLayouts/slideLayout139.xml"/><Relationship Id="rId22" Type="http://schemas.openxmlformats.org/officeDocument/2006/relationships/slideLayout" Target="../slideLayouts/slideLayout147.xml"/><Relationship Id="rId27" Type="http://schemas.openxmlformats.org/officeDocument/2006/relationships/slideLayout" Target="../slideLayouts/slideLayout152.xml"/><Relationship Id="rId30" Type="http://schemas.openxmlformats.org/officeDocument/2006/relationships/slideLayout" Target="../slideLayouts/slideLayout1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65.xml"/><Relationship Id="rId13" Type="http://schemas.openxmlformats.org/officeDocument/2006/relationships/slideLayout" Target="../slideLayouts/slideLayout170.xml"/><Relationship Id="rId18" Type="http://schemas.openxmlformats.org/officeDocument/2006/relationships/slideLayout" Target="../slideLayouts/slideLayout175.xml"/><Relationship Id="rId26" Type="http://schemas.openxmlformats.org/officeDocument/2006/relationships/slideLayout" Target="../slideLayouts/slideLayout183.xml"/><Relationship Id="rId3" Type="http://schemas.openxmlformats.org/officeDocument/2006/relationships/slideLayout" Target="../slideLayouts/slideLayout160.xml"/><Relationship Id="rId21" Type="http://schemas.openxmlformats.org/officeDocument/2006/relationships/slideLayout" Target="../slideLayouts/slideLayout178.xml"/><Relationship Id="rId7" Type="http://schemas.openxmlformats.org/officeDocument/2006/relationships/slideLayout" Target="../slideLayouts/slideLayout164.xml"/><Relationship Id="rId12" Type="http://schemas.openxmlformats.org/officeDocument/2006/relationships/slideLayout" Target="../slideLayouts/slideLayout169.xml"/><Relationship Id="rId17" Type="http://schemas.openxmlformats.org/officeDocument/2006/relationships/slideLayout" Target="../slideLayouts/slideLayout174.xml"/><Relationship Id="rId25" Type="http://schemas.openxmlformats.org/officeDocument/2006/relationships/slideLayout" Target="../slideLayouts/slideLayout182.xml"/><Relationship Id="rId2" Type="http://schemas.openxmlformats.org/officeDocument/2006/relationships/slideLayout" Target="../slideLayouts/slideLayout159.xml"/><Relationship Id="rId16" Type="http://schemas.openxmlformats.org/officeDocument/2006/relationships/slideLayout" Target="../slideLayouts/slideLayout173.xml"/><Relationship Id="rId20" Type="http://schemas.openxmlformats.org/officeDocument/2006/relationships/slideLayout" Target="../slideLayouts/slideLayout177.xml"/><Relationship Id="rId29" Type="http://schemas.openxmlformats.org/officeDocument/2006/relationships/slideLayout" Target="../slideLayouts/slideLayout186.xml"/><Relationship Id="rId1" Type="http://schemas.openxmlformats.org/officeDocument/2006/relationships/slideLayout" Target="../slideLayouts/slideLayout158.xml"/><Relationship Id="rId6" Type="http://schemas.openxmlformats.org/officeDocument/2006/relationships/slideLayout" Target="../slideLayouts/slideLayout163.xml"/><Relationship Id="rId11" Type="http://schemas.openxmlformats.org/officeDocument/2006/relationships/slideLayout" Target="../slideLayouts/slideLayout168.xml"/><Relationship Id="rId24" Type="http://schemas.openxmlformats.org/officeDocument/2006/relationships/slideLayout" Target="../slideLayouts/slideLayout181.xml"/><Relationship Id="rId32" Type="http://schemas.openxmlformats.org/officeDocument/2006/relationships/theme" Target="../theme/theme6.xml"/><Relationship Id="rId5" Type="http://schemas.openxmlformats.org/officeDocument/2006/relationships/slideLayout" Target="../slideLayouts/slideLayout162.xml"/><Relationship Id="rId15" Type="http://schemas.openxmlformats.org/officeDocument/2006/relationships/slideLayout" Target="../slideLayouts/slideLayout172.xml"/><Relationship Id="rId23" Type="http://schemas.openxmlformats.org/officeDocument/2006/relationships/slideLayout" Target="../slideLayouts/slideLayout180.xml"/><Relationship Id="rId28" Type="http://schemas.openxmlformats.org/officeDocument/2006/relationships/slideLayout" Target="../slideLayouts/slideLayout185.xml"/><Relationship Id="rId10" Type="http://schemas.openxmlformats.org/officeDocument/2006/relationships/slideLayout" Target="../slideLayouts/slideLayout167.xml"/><Relationship Id="rId19" Type="http://schemas.openxmlformats.org/officeDocument/2006/relationships/slideLayout" Target="../slideLayouts/slideLayout176.xml"/><Relationship Id="rId31" Type="http://schemas.openxmlformats.org/officeDocument/2006/relationships/slideLayout" Target="../slideLayouts/slideLayout188.xml"/><Relationship Id="rId4" Type="http://schemas.openxmlformats.org/officeDocument/2006/relationships/slideLayout" Target="../slideLayouts/slideLayout161.xml"/><Relationship Id="rId9" Type="http://schemas.openxmlformats.org/officeDocument/2006/relationships/slideLayout" Target="../slideLayouts/slideLayout166.xml"/><Relationship Id="rId14" Type="http://schemas.openxmlformats.org/officeDocument/2006/relationships/slideLayout" Target="../slideLayouts/slideLayout171.xml"/><Relationship Id="rId22" Type="http://schemas.openxmlformats.org/officeDocument/2006/relationships/slideLayout" Target="../slideLayouts/slideLayout179.xml"/><Relationship Id="rId27" Type="http://schemas.openxmlformats.org/officeDocument/2006/relationships/slideLayout" Target="../slideLayouts/slideLayout184.xml"/><Relationship Id="rId30" Type="http://schemas.openxmlformats.org/officeDocument/2006/relationships/slideLayout" Target="../slideLayouts/slideLayout18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96.xml"/><Relationship Id="rId13" Type="http://schemas.openxmlformats.org/officeDocument/2006/relationships/slideLayout" Target="../slideLayouts/slideLayout201.xml"/><Relationship Id="rId18" Type="http://schemas.openxmlformats.org/officeDocument/2006/relationships/slideLayout" Target="../slideLayouts/slideLayout206.xml"/><Relationship Id="rId3" Type="http://schemas.openxmlformats.org/officeDocument/2006/relationships/slideLayout" Target="../slideLayouts/slideLayout191.xml"/><Relationship Id="rId7" Type="http://schemas.openxmlformats.org/officeDocument/2006/relationships/slideLayout" Target="../slideLayouts/slideLayout195.xml"/><Relationship Id="rId12" Type="http://schemas.openxmlformats.org/officeDocument/2006/relationships/slideLayout" Target="../slideLayouts/slideLayout200.xml"/><Relationship Id="rId17" Type="http://schemas.openxmlformats.org/officeDocument/2006/relationships/slideLayout" Target="../slideLayouts/slideLayout205.xml"/><Relationship Id="rId2" Type="http://schemas.openxmlformats.org/officeDocument/2006/relationships/slideLayout" Target="../slideLayouts/slideLayout190.xml"/><Relationship Id="rId16" Type="http://schemas.openxmlformats.org/officeDocument/2006/relationships/slideLayout" Target="../slideLayouts/slideLayout204.xml"/><Relationship Id="rId1" Type="http://schemas.openxmlformats.org/officeDocument/2006/relationships/slideLayout" Target="../slideLayouts/slideLayout189.xml"/><Relationship Id="rId6" Type="http://schemas.openxmlformats.org/officeDocument/2006/relationships/slideLayout" Target="../slideLayouts/slideLayout194.xml"/><Relationship Id="rId11" Type="http://schemas.openxmlformats.org/officeDocument/2006/relationships/slideLayout" Target="../slideLayouts/slideLayout199.xml"/><Relationship Id="rId5" Type="http://schemas.openxmlformats.org/officeDocument/2006/relationships/slideLayout" Target="../slideLayouts/slideLayout193.xml"/><Relationship Id="rId15" Type="http://schemas.openxmlformats.org/officeDocument/2006/relationships/slideLayout" Target="../slideLayouts/slideLayout203.xml"/><Relationship Id="rId10" Type="http://schemas.openxmlformats.org/officeDocument/2006/relationships/slideLayout" Target="../slideLayouts/slideLayout198.xml"/><Relationship Id="rId19" Type="http://schemas.openxmlformats.org/officeDocument/2006/relationships/theme" Target="../theme/theme7.xml"/><Relationship Id="rId4" Type="http://schemas.openxmlformats.org/officeDocument/2006/relationships/slideLayout" Target="../slideLayouts/slideLayout192.xml"/><Relationship Id="rId9" Type="http://schemas.openxmlformats.org/officeDocument/2006/relationships/slideLayout" Target="../slideLayouts/slideLayout197.xml"/><Relationship Id="rId14" Type="http://schemas.openxmlformats.org/officeDocument/2006/relationships/slideLayout" Target="../slideLayouts/slideLayout20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TextBox 15"/>
          <p:cNvSpPr txBox="1"/>
          <p:nvPr/>
        </p:nvSpPr>
        <p:spPr>
          <a:xfrm>
            <a:off x="502920"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6A737B"/>
                </a:solidFill>
                <a:effectLst/>
                <a:uLnTx/>
                <a:uFillTx/>
                <a:latin typeface="+mn-lt"/>
                <a:ea typeface="+mn-ea"/>
                <a:cs typeface="+mn-cs"/>
              </a:rPr>
              <a:t>|  Applied Materials</a:t>
            </a:r>
            <a:endParaRPr kumimoji="0" sz="800" b="0" i="0" u="none" strike="noStrike" kern="0" cap="none" spc="0" normalizeH="0" baseline="0">
              <a:ln>
                <a:noFill/>
              </a:ln>
              <a:solidFill>
                <a:srgbClr val="D22630"/>
              </a:solidFill>
              <a:effectLst/>
              <a:uLnTx/>
              <a:uFillTx/>
              <a:latin typeface="+mn-lt"/>
              <a:ea typeface="+mn-ea"/>
              <a:cs typeface="+mn-cs"/>
            </a:endParaRPr>
          </a:p>
        </p:txBody>
      </p:sp>
      <p:sp>
        <p:nvSpPr>
          <p:cNvPr id="2" name="Title Placeholder 1"/>
          <p:cNvSpPr>
            <a:spLocks noGrp="1"/>
          </p:cNvSpPr>
          <p:nvPr>
            <p:ph type="title"/>
          </p:nvPr>
        </p:nvSpPr>
        <p:spPr>
          <a:xfrm>
            <a:off x="274319" y="188439"/>
            <a:ext cx="11641455" cy="584775"/>
          </a:xfrm>
          <a:prstGeom prst="rect">
            <a:avLst/>
          </a:prstGeom>
        </p:spPr>
        <p:txBody>
          <a:bodyPr vert="horz" lIns="91440" tIns="45720" rIns="91440" bIns="45720" rtlCol="0" anchor="t">
            <a:noAutofit/>
          </a:bodyPr>
          <a:lstStyle/>
          <a:p>
            <a:r>
              <a:rPr lang="en-US"/>
              <a:t>Click to edit Master title style</a:t>
            </a:r>
            <a:endParaRPr/>
          </a:p>
        </p:txBody>
      </p:sp>
      <p:sp>
        <p:nvSpPr>
          <p:cNvPr id="3" name="Text Placeholder 2"/>
          <p:cNvSpPr>
            <a:spLocks noGrp="1"/>
          </p:cNvSpPr>
          <p:nvPr>
            <p:ph type="body" idx="1"/>
          </p:nvPr>
        </p:nvSpPr>
        <p:spPr>
          <a:xfrm>
            <a:off x="274319" y="886123"/>
            <a:ext cx="11641455" cy="5240043"/>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5"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
        <p:nvSpPr>
          <p:cNvPr id="6"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grpSp>
        <p:nvGrpSpPr>
          <p:cNvPr id="17" name="Group 16"/>
          <p:cNvGrpSpPr/>
          <p:nvPr/>
        </p:nvGrpSpPr>
        <p:grpSpPr>
          <a:xfrm>
            <a:off x="11064240" y="6540795"/>
            <a:ext cx="785813" cy="198437"/>
            <a:chOff x="11068050" y="6488113"/>
            <a:chExt cx="785813" cy="198437"/>
          </a:xfrm>
        </p:grpSpPr>
        <p:sp>
          <p:nvSpPr>
            <p:cNvPr id="18" name="Freeform 5"/>
            <p:cNvSpPr>
              <a:spLocks noEditPoints="1"/>
            </p:cNvSpPr>
            <p:nvPr/>
          </p:nvSpPr>
          <p:spPr bwMode="auto">
            <a:xfrm>
              <a:off x="11068050" y="6488113"/>
              <a:ext cx="198438" cy="198437"/>
            </a:xfrm>
            <a:custGeom>
              <a:avLst/>
              <a:gdLst>
                <a:gd name="T0" fmla="*/ 286 w 442"/>
                <a:gd name="T1" fmla="*/ 62 h 439"/>
                <a:gd name="T2" fmla="*/ 91 w 442"/>
                <a:gd name="T3" fmla="*/ 61 h 439"/>
                <a:gd name="T4" fmla="*/ 60 w 442"/>
                <a:gd name="T5" fmla="*/ 92 h 439"/>
                <a:gd name="T6" fmla="*/ 286 w 442"/>
                <a:gd name="T7" fmla="*/ 92 h 439"/>
                <a:gd name="T8" fmla="*/ 348 w 442"/>
                <a:gd name="T9" fmla="*/ 153 h 439"/>
                <a:gd name="T10" fmla="*/ 348 w 442"/>
                <a:gd name="T11" fmla="*/ 439 h 439"/>
                <a:gd name="T12" fmla="*/ 379 w 442"/>
                <a:gd name="T13" fmla="*/ 439 h 439"/>
                <a:gd name="T14" fmla="*/ 380 w 442"/>
                <a:gd name="T15" fmla="*/ 153 h 439"/>
                <a:gd name="T16" fmla="*/ 286 w 442"/>
                <a:gd name="T17" fmla="*/ 62 h 439"/>
                <a:gd name="T18" fmla="*/ 442 w 442"/>
                <a:gd name="T19" fmla="*/ 439 h 439"/>
                <a:gd name="T20" fmla="*/ 442 w 442"/>
                <a:gd name="T21" fmla="*/ 153 h 439"/>
                <a:gd name="T22" fmla="*/ 286 w 442"/>
                <a:gd name="T23" fmla="*/ 0 h 439"/>
                <a:gd name="T24" fmla="*/ 151 w 442"/>
                <a:gd name="T25" fmla="*/ 0 h 439"/>
                <a:gd name="T26" fmla="*/ 121 w 442"/>
                <a:gd name="T27" fmla="*/ 31 h 439"/>
                <a:gd name="T28" fmla="*/ 286 w 442"/>
                <a:gd name="T29" fmla="*/ 31 h 439"/>
                <a:gd name="T30" fmla="*/ 411 w 442"/>
                <a:gd name="T31" fmla="*/ 153 h 439"/>
                <a:gd name="T32" fmla="*/ 411 w 442"/>
                <a:gd name="T33" fmla="*/ 439 h 439"/>
                <a:gd name="T34" fmla="*/ 442 w 442"/>
                <a:gd name="T35" fmla="*/ 439 h 439"/>
                <a:gd name="T36" fmla="*/ 286 w 442"/>
                <a:gd name="T37" fmla="*/ 123 h 439"/>
                <a:gd name="T38" fmla="*/ 30 w 442"/>
                <a:gd name="T39" fmla="*/ 122 h 439"/>
                <a:gd name="T40" fmla="*/ 0 w 442"/>
                <a:gd name="T41" fmla="*/ 153 h 439"/>
                <a:gd name="T42" fmla="*/ 0 w 442"/>
                <a:gd name="T43" fmla="*/ 153 h 439"/>
                <a:gd name="T44" fmla="*/ 0 w 442"/>
                <a:gd name="T45" fmla="*/ 153 h 439"/>
                <a:gd name="T46" fmla="*/ 0 w 442"/>
                <a:gd name="T47" fmla="*/ 286 h 439"/>
                <a:gd name="T48" fmla="*/ 136 w 442"/>
                <a:gd name="T49" fmla="*/ 438 h 439"/>
                <a:gd name="T50" fmla="*/ 165 w 442"/>
                <a:gd name="T51" fmla="*/ 409 h 439"/>
                <a:gd name="T52" fmla="*/ 156 w 442"/>
                <a:gd name="T53" fmla="*/ 408 h 439"/>
                <a:gd name="T54" fmla="*/ 31 w 442"/>
                <a:gd name="T55" fmla="*/ 286 h 439"/>
                <a:gd name="T56" fmla="*/ 31 w 442"/>
                <a:gd name="T57" fmla="*/ 153 h 439"/>
                <a:gd name="T58" fmla="*/ 62 w 442"/>
                <a:gd name="T59" fmla="*/ 153 h 439"/>
                <a:gd name="T60" fmla="*/ 62 w 442"/>
                <a:gd name="T61" fmla="*/ 286 h 439"/>
                <a:gd name="T62" fmla="*/ 156 w 442"/>
                <a:gd name="T63" fmla="*/ 378 h 439"/>
                <a:gd name="T64" fmla="*/ 195 w 442"/>
                <a:gd name="T65" fmla="*/ 378 h 439"/>
                <a:gd name="T66" fmla="*/ 225 w 442"/>
                <a:gd name="T67" fmla="*/ 347 h 439"/>
                <a:gd name="T68" fmla="*/ 156 w 442"/>
                <a:gd name="T69" fmla="*/ 347 h 439"/>
                <a:gd name="T70" fmla="*/ 94 w 442"/>
                <a:gd name="T71" fmla="*/ 286 h 439"/>
                <a:gd name="T72" fmla="*/ 94 w 442"/>
                <a:gd name="T73" fmla="*/ 153 h 439"/>
                <a:gd name="T74" fmla="*/ 125 w 442"/>
                <a:gd name="T75" fmla="*/ 153 h 439"/>
                <a:gd name="T76" fmla="*/ 125 w 442"/>
                <a:gd name="T77" fmla="*/ 286 h 439"/>
                <a:gd name="T78" fmla="*/ 156 w 442"/>
                <a:gd name="T79" fmla="*/ 317 h 439"/>
                <a:gd name="T80" fmla="*/ 256 w 442"/>
                <a:gd name="T81" fmla="*/ 317 h 439"/>
                <a:gd name="T82" fmla="*/ 286 w 442"/>
                <a:gd name="T83" fmla="*/ 286 h 439"/>
                <a:gd name="T84" fmla="*/ 156 w 442"/>
                <a:gd name="T85" fmla="*/ 286 h 439"/>
                <a:gd name="T86" fmla="*/ 156 w 442"/>
                <a:gd name="T87" fmla="*/ 153 h 439"/>
                <a:gd name="T88" fmla="*/ 286 w 442"/>
                <a:gd name="T89" fmla="*/ 153 h 439"/>
                <a:gd name="T90" fmla="*/ 286 w 442"/>
                <a:gd name="T91" fmla="*/ 439 h 439"/>
                <a:gd name="T92" fmla="*/ 317 w 442"/>
                <a:gd name="T93" fmla="*/ 439 h 439"/>
                <a:gd name="T94" fmla="*/ 317 w 442"/>
                <a:gd name="T95" fmla="*/ 153 h 439"/>
                <a:gd name="T96" fmla="*/ 286 w 442"/>
                <a:gd name="T97" fmla="*/ 123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2" h="439">
                  <a:moveTo>
                    <a:pt x="286" y="62"/>
                  </a:moveTo>
                  <a:cubicBezTo>
                    <a:pt x="91" y="61"/>
                    <a:pt x="91" y="61"/>
                    <a:pt x="91" y="61"/>
                  </a:cubicBezTo>
                  <a:cubicBezTo>
                    <a:pt x="60" y="92"/>
                    <a:pt x="60" y="92"/>
                    <a:pt x="60" y="92"/>
                  </a:cubicBezTo>
                  <a:cubicBezTo>
                    <a:pt x="286" y="92"/>
                    <a:pt x="286" y="92"/>
                    <a:pt x="286" y="92"/>
                  </a:cubicBezTo>
                  <a:cubicBezTo>
                    <a:pt x="320" y="92"/>
                    <a:pt x="348" y="119"/>
                    <a:pt x="348" y="153"/>
                  </a:cubicBezTo>
                  <a:cubicBezTo>
                    <a:pt x="348" y="439"/>
                    <a:pt x="348" y="439"/>
                    <a:pt x="348" y="439"/>
                  </a:cubicBezTo>
                  <a:cubicBezTo>
                    <a:pt x="379" y="439"/>
                    <a:pt x="379" y="439"/>
                    <a:pt x="379" y="439"/>
                  </a:cubicBezTo>
                  <a:cubicBezTo>
                    <a:pt x="380" y="153"/>
                    <a:pt x="380" y="153"/>
                    <a:pt x="380" y="153"/>
                  </a:cubicBezTo>
                  <a:cubicBezTo>
                    <a:pt x="380" y="103"/>
                    <a:pt x="338" y="62"/>
                    <a:pt x="286" y="62"/>
                  </a:cubicBezTo>
                  <a:close/>
                  <a:moveTo>
                    <a:pt x="442" y="439"/>
                  </a:moveTo>
                  <a:cubicBezTo>
                    <a:pt x="442" y="153"/>
                    <a:pt x="442" y="153"/>
                    <a:pt x="442" y="153"/>
                  </a:cubicBezTo>
                  <a:cubicBezTo>
                    <a:pt x="442" y="69"/>
                    <a:pt x="372" y="0"/>
                    <a:pt x="286" y="0"/>
                  </a:cubicBezTo>
                  <a:cubicBezTo>
                    <a:pt x="151" y="0"/>
                    <a:pt x="151" y="0"/>
                    <a:pt x="151" y="0"/>
                  </a:cubicBezTo>
                  <a:cubicBezTo>
                    <a:pt x="121" y="31"/>
                    <a:pt x="121" y="31"/>
                    <a:pt x="121" y="31"/>
                  </a:cubicBezTo>
                  <a:cubicBezTo>
                    <a:pt x="286" y="31"/>
                    <a:pt x="286" y="31"/>
                    <a:pt x="286" y="31"/>
                  </a:cubicBezTo>
                  <a:cubicBezTo>
                    <a:pt x="355" y="31"/>
                    <a:pt x="411" y="86"/>
                    <a:pt x="411" y="153"/>
                  </a:cubicBezTo>
                  <a:cubicBezTo>
                    <a:pt x="411" y="439"/>
                    <a:pt x="411" y="439"/>
                    <a:pt x="411" y="439"/>
                  </a:cubicBezTo>
                  <a:lnTo>
                    <a:pt x="442" y="439"/>
                  </a:lnTo>
                  <a:close/>
                  <a:moveTo>
                    <a:pt x="286" y="123"/>
                  </a:moveTo>
                  <a:cubicBezTo>
                    <a:pt x="30" y="122"/>
                    <a:pt x="30" y="122"/>
                    <a:pt x="30" y="122"/>
                  </a:cubicBezTo>
                  <a:cubicBezTo>
                    <a:pt x="0" y="153"/>
                    <a:pt x="0" y="153"/>
                    <a:pt x="0" y="153"/>
                  </a:cubicBezTo>
                  <a:cubicBezTo>
                    <a:pt x="0" y="153"/>
                    <a:pt x="0" y="153"/>
                    <a:pt x="0" y="153"/>
                  </a:cubicBezTo>
                  <a:cubicBezTo>
                    <a:pt x="0" y="153"/>
                    <a:pt x="0" y="153"/>
                    <a:pt x="0" y="153"/>
                  </a:cubicBezTo>
                  <a:cubicBezTo>
                    <a:pt x="0" y="286"/>
                    <a:pt x="0" y="286"/>
                    <a:pt x="0" y="286"/>
                  </a:cubicBezTo>
                  <a:cubicBezTo>
                    <a:pt x="0" y="364"/>
                    <a:pt x="59" y="428"/>
                    <a:pt x="136" y="438"/>
                  </a:cubicBezTo>
                  <a:cubicBezTo>
                    <a:pt x="165" y="409"/>
                    <a:pt x="165" y="409"/>
                    <a:pt x="165" y="409"/>
                  </a:cubicBezTo>
                  <a:cubicBezTo>
                    <a:pt x="156" y="408"/>
                    <a:pt x="156" y="408"/>
                    <a:pt x="156" y="408"/>
                  </a:cubicBezTo>
                  <a:cubicBezTo>
                    <a:pt x="87" y="408"/>
                    <a:pt x="31" y="354"/>
                    <a:pt x="31" y="286"/>
                  </a:cubicBezTo>
                  <a:cubicBezTo>
                    <a:pt x="31" y="153"/>
                    <a:pt x="31" y="153"/>
                    <a:pt x="31" y="153"/>
                  </a:cubicBezTo>
                  <a:cubicBezTo>
                    <a:pt x="62" y="153"/>
                    <a:pt x="62" y="153"/>
                    <a:pt x="62" y="153"/>
                  </a:cubicBezTo>
                  <a:cubicBezTo>
                    <a:pt x="62" y="286"/>
                    <a:pt x="62" y="286"/>
                    <a:pt x="62" y="286"/>
                  </a:cubicBezTo>
                  <a:cubicBezTo>
                    <a:pt x="62" y="337"/>
                    <a:pt x="104" y="378"/>
                    <a:pt x="156" y="378"/>
                  </a:cubicBezTo>
                  <a:cubicBezTo>
                    <a:pt x="195" y="378"/>
                    <a:pt x="195" y="378"/>
                    <a:pt x="195" y="378"/>
                  </a:cubicBezTo>
                  <a:cubicBezTo>
                    <a:pt x="225" y="347"/>
                    <a:pt x="225" y="347"/>
                    <a:pt x="225" y="347"/>
                  </a:cubicBezTo>
                  <a:cubicBezTo>
                    <a:pt x="156" y="347"/>
                    <a:pt x="156" y="347"/>
                    <a:pt x="156" y="347"/>
                  </a:cubicBezTo>
                  <a:cubicBezTo>
                    <a:pt x="122" y="347"/>
                    <a:pt x="94" y="320"/>
                    <a:pt x="94" y="286"/>
                  </a:cubicBezTo>
                  <a:cubicBezTo>
                    <a:pt x="94" y="153"/>
                    <a:pt x="94" y="153"/>
                    <a:pt x="94" y="153"/>
                  </a:cubicBezTo>
                  <a:cubicBezTo>
                    <a:pt x="125" y="153"/>
                    <a:pt x="125" y="153"/>
                    <a:pt x="125" y="153"/>
                  </a:cubicBezTo>
                  <a:cubicBezTo>
                    <a:pt x="125" y="286"/>
                    <a:pt x="125" y="286"/>
                    <a:pt x="125" y="286"/>
                  </a:cubicBezTo>
                  <a:cubicBezTo>
                    <a:pt x="125" y="303"/>
                    <a:pt x="139" y="317"/>
                    <a:pt x="156" y="317"/>
                  </a:cubicBezTo>
                  <a:cubicBezTo>
                    <a:pt x="256" y="317"/>
                    <a:pt x="256" y="317"/>
                    <a:pt x="256" y="317"/>
                  </a:cubicBezTo>
                  <a:cubicBezTo>
                    <a:pt x="286" y="286"/>
                    <a:pt x="286" y="286"/>
                    <a:pt x="286" y="286"/>
                  </a:cubicBezTo>
                  <a:cubicBezTo>
                    <a:pt x="156" y="286"/>
                    <a:pt x="156" y="286"/>
                    <a:pt x="156" y="286"/>
                  </a:cubicBezTo>
                  <a:cubicBezTo>
                    <a:pt x="156" y="153"/>
                    <a:pt x="156" y="153"/>
                    <a:pt x="156" y="153"/>
                  </a:cubicBezTo>
                  <a:cubicBezTo>
                    <a:pt x="286" y="153"/>
                    <a:pt x="286" y="153"/>
                    <a:pt x="286" y="153"/>
                  </a:cubicBezTo>
                  <a:cubicBezTo>
                    <a:pt x="286" y="439"/>
                    <a:pt x="286" y="439"/>
                    <a:pt x="286" y="439"/>
                  </a:cubicBezTo>
                  <a:cubicBezTo>
                    <a:pt x="317" y="439"/>
                    <a:pt x="317" y="439"/>
                    <a:pt x="317" y="439"/>
                  </a:cubicBezTo>
                  <a:cubicBezTo>
                    <a:pt x="317" y="153"/>
                    <a:pt x="317" y="153"/>
                    <a:pt x="317" y="153"/>
                  </a:cubicBezTo>
                  <a:cubicBezTo>
                    <a:pt x="317" y="136"/>
                    <a:pt x="303" y="123"/>
                    <a:pt x="286" y="123"/>
                  </a:cubicBez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 name="Freeform 6"/>
            <p:cNvSpPr>
              <a:spLocks noEditPoints="1"/>
            </p:cNvSpPr>
            <p:nvPr/>
          </p:nvSpPr>
          <p:spPr bwMode="auto">
            <a:xfrm>
              <a:off x="11307763" y="6516688"/>
              <a:ext cx="501650" cy="169862"/>
            </a:xfrm>
            <a:custGeom>
              <a:avLst/>
              <a:gdLst>
                <a:gd name="T0" fmla="*/ 899 w 1115"/>
                <a:gd name="T1" fmla="*/ 87 h 380"/>
                <a:gd name="T2" fmla="*/ 911 w 1115"/>
                <a:gd name="T3" fmla="*/ 26 h 380"/>
                <a:gd name="T4" fmla="*/ 772 w 1115"/>
                <a:gd name="T5" fmla="*/ 2 h 380"/>
                <a:gd name="T6" fmla="*/ 913 w 1115"/>
                <a:gd name="T7" fmla="*/ 193 h 380"/>
                <a:gd name="T8" fmla="*/ 130 w 1115"/>
                <a:gd name="T9" fmla="*/ 234 h 380"/>
                <a:gd name="T10" fmla="*/ 30 w 1115"/>
                <a:gd name="T11" fmla="*/ 234 h 380"/>
                <a:gd name="T12" fmla="*/ 14 w 1115"/>
                <a:gd name="T13" fmla="*/ 378 h 380"/>
                <a:gd name="T14" fmla="*/ 78 w 1115"/>
                <a:gd name="T15" fmla="*/ 340 h 380"/>
                <a:gd name="T16" fmla="*/ 128 w 1115"/>
                <a:gd name="T17" fmla="*/ 376 h 380"/>
                <a:gd name="T18" fmla="*/ 149 w 1115"/>
                <a:gd name="T19" fmla="*/ 237 h 380"/>
                <a:gd name="T20" fmla="*/ 937 w 1115"/>
                <a:gd name="T21" fmla="*/ 234 h 380"/>
                <a:gd name="T22" fmla="*/ 916 w 1115"/>
                <a:gd name="T23" fmla="*/ 378 h 380"/>
                <a:gd name="T24" fmla="*/ 991 w 1115"/>
                <a:gd name="T25" fmla="*/ 358 h 380"/>
                <a:gd name="T26" fmla="*/ 147 w 1115"/>
                <a:gd name="T27" fmla="*/ 144 h 380"/>
                <a:gd name="T28" fmla="*/ 196 w 1115"/>
                <a:gd name="T29" fmla="*/ 189 h 380"/>
                <a:gd name="T30" fmla="*/ 87 w 1115"/>
                <a:gd name="T31" fmla="*/ 2 h 380"/>
                <a:gd name="T32" fmla="*/ 99 w 1115"/>
                <a:gd name="T33" fmla="*/ 34 h 380"/>
                <a:gd name="T34" fmla="*/ 248 w 1115"/>
                <a:gd name="T35" fmla="*/ 190 h 380"/>
                <a:gd name="T36" fmla="*/ 225 w 1115"/>
                <a:gd name="T37" fmla="*/ 2 h 380"/>
                <a:gd name="T38" fmla="*/ 246 w 1115"/>
                <a:gd name="T39" fmla="*/ 193 h 380"/>
                <a:gd name="T40" fmla="*/ 248 w 1115"/>
                <a:gd name="T41" fmla="*/ 103 h 380"/>
                <a:gd name="T42" fmla="*/ 728 w 1115"/>
                <a:gd name="T43" fmla="*/ 2 h 380"/>
                <a:gd name="T44" fmla="*/ 707 w 1115"/>
                <a:gd name="T45" fmla="*/ 193 h 380"/>
                <a:gd name="T46" fmla="*/ 1059 w 1115"/>
                <a:gd name="T47" fmla="*/ 252 h 380"/>
                <a:gd name="T48" fmla="*/ 1109 w 1115"/>
                <a:gd name="T49" fmla="*/ 250 h 380"/>
                <a:gd name="T50" fmla="*/ 1093 w 1115"/>
                <a:gd name="T51" fmla="*/ 340 h 380"/>
                <a:gd name="T52" fmla="*/ 1004 w 1115"/>
                <a:gd name="T53" fmla="*/ 356 h 380"/>
                <a:gd name="T54" fmla="*/ 1012 w 1115"/>
                <a:gd name="T55" fmla="*/ 193 h 380"/>
                <a:gd name="T56" fmla="*/ 945 w 1115"/>
                <a:gd name="T57" fmla="*/ 4 h 380"/>
                <a:gd name="T58" fmla="*/ 1012 w 1115"/>
                <a:gd name="T59" fmla="*/ 26 h 380"/>
                <a:gd name="T60" fmla="*/ 252 w 1115"/>
                <a:gd name="T61" fmla="*/ 235 h 380"/>
                <a:gd name="T62" fmla="*/ 170 w 1115"/>
                <a:gd name="T63" fmla="*/ 374 h 380"/>
                <a:gd name="T64" fmla="*/ 206 w 1115"/>
                <a:gd name="T65" fmla="*/ 342 h 380"/>
                <a:gd name="T66" fmla="*/ 317 w 1115"/>
                <a:gd name="T67" fmla="*/ 378 h 380"/>
                <a:gd name="T68" fmla="*/ 215 w 1115"/>
                <a:gd name="T69" fmla="*/ 322 h 380"/>
                <a:gd name="T70" fmla="*/ 590 w 1115"/>
                <a:gd name="T71" fmla="*/ 168 h 380"/>
                <a:gd name="T72" fmla="*/ 564 w 1115"/>
                <a:gd name="T73" fmla="*/ 4 h 380"/>
                <a:gd name="T74" fmla="*/ 643 w 1115"/>
                <a:gd name="T75" fmla="*/ 321 h 380"/>
                <a:gd name="T76" fmla="*/ 563 w 1115"/>
                <a:gd name="T77" fmla="*/ 234 h 380"/>
                <a:gd name="T78" fmla="*/ 584 w 1115"/>
                <a:gd name="T79" fmla="*/ 378 h 380"/>
                <a:gd name="T80" fmla="*/ 661 w 1115"/>
                <a:gd name="T81" fmla="*/ 378 h 380"/>
                <a:gd name="T82" fmla="*/ 584 w 1115"/>
                <a:gd name="T83" fmla="*/ 254 h 380"/>
                <a:gd name="T84" fmla="*/ 451 w 1115"/>
                <a:gd name="T85" fmla="*/ 359 h 380"/>
                <a:gd name="T86" fmla="*/ 527 w 1115"/>
                <a:gd name="T87" fmla="*/ 296 h 380"/>
                <a:gd name="T88" fmla="*/ 536 w 1115"/>
                <a:gd name="T89" fmla="*/ 251 h 380"/>
                <a:gd name="T90" fmla="*/ 430 w 1115"/>
                <a:gd name="T91" fmla="*/ 237 h 380"/>
                <a:gd name="T92" fmla="*/ 537 w 1115"/>
                <a:gd name="T93" fmla="*/ 376 h 380"/>
                <a:gd name="T94" fmla="*/ 707 w 1115"/>
                <a:gd name="T95" fmla="*/ 234 h 380"/>
                <a:gd name="T96" fmla="*/ 728 w 1115"/>
                <a:gd name="T97" fmla="*/ 378 h 380"/>
                <a:gd name="T98" fmla="*/ 538 w 1115"/>
                <a:gd name="T99" fmla="*/ 64 h 380"/>
                <a:gd name="T100" fmla="*/ 393 w 1115"/>
                <a:gd name="T101" fmla="*/ 190 h 380"/>
                <a:gd name="T102" fmla="*/ 420 w 1115"/>
                <a:gd name="T103" fmla="*/ 127 h 380"/>
                <a:gd name="T104" fmla="*/ 511 w 1115"/>
                <a:gd name="T105" fmla="*/ 65 h 380"/>
                <a:gd name="T106" fmla="*/ 295 w 1115"/>
                <a:gd name="T107" fmla="*/ 237 h 380"/>
                <a:gd name="T108" fmla="*/ 341 w 1115"/>
                <a:gd name="T109" fmla="*/ 378 h 380"/>
                <a:gd name="T110" fmla="*/ 406 w 1115"/>
                <a:gd name="T111" fmla="*/ 254 h 380"/>
                <a:gd name="T112" fmla="*/ 297 w 1115"/>
                <a:gd name="T113" fmla="*/ 234 h 380"/>
                <a:gd name="T114" fmla="*/ 812 w 1115"/>
                <a:gd name="T115" fmla="*/ 235 h 380"/>
                <a:gd name="T116" fmla="*/ 770 w 1115"/>
                <a:gd name="T117" fmla="*/ 377 h 380"/>
                <a:gd name="T118" fmla="*/ 893 w 1115"/>
                <a:gd name="T119" fmla="*/ 378 h 380"/>
                <a:gd name="T120" fmla="*/ 849 w 1115"/>
                <a:gd name="T121" fmla="*/ 322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5" h="380">
                  <a:moveTo>
                    <a:pt x="798" y="168"/>
                  </a:moveTo>
                  <a:cubicBezTo>
                    <a:pt x="798" y="109"/>
                    <a:pt x="798" y="109"/>
                    <a:pt x="798" y="109"/>
                  </a:cubicBezTo>
                  <a:cubicBezTo>
                    <a:pt x="897" y="109"/>
                    <a:pt x="897" y="109"/>
                    <a:pt x="897" y="109"/>
                  </a:cubicBezTo>
                  <a:cubicBezTo>
                    <a:pt x="899" y="109"/>
                    <a:pt x="899" y="109"/>
                    <a:pt x="899" y="109"/>
                  </a:cubicBezTo>
                  <a:cubicBezTo>
                    <a:pt x="899" y="106"/>
                    <a:pt x="899" y="106"/>
                    <a:pt x="899" y="106"/>
                  </a:cubicBezTo>
                  <a:cubicBezTo>
                    <a:pt x="899" y="87"/>
                    <a:pt x="899" y="87"/>
                    <a:pt x="899" y="87"/>
                  </a:cubicBezTo>
                  <a:cubicBezTo>
                    <a:pt x="899" y="84"/>
                    <a:pt x="899" y="84"/>
                    <a:pt x="899" y="84"/>
                  </a:cubicBezTo>
                  <a:cubicBezTo>
                    <a:pt x="897" y="84"/>
                    <a:pt x="897" y="84"/>
                    <a:pt x="897" y="84"/>
                  </a:cubicBezTo>
                  <a:cubicBezTo>
                    <a:pt x="798" y="84"/>
                    <a:pt x="798" y="84"/>
                    <a:pt x="798" y="84"/>
                  </a:cubicBezTo>
                  <a:cubicBezTo>
                    <a:pt x="798" y="26"/>
                    <a:pt x="798" y="26"/>
                    <a:pt x="798" y="26"/>
                  </a:cubicBezTo>
                  <a:cubicBezTo>
                    <a:pt x="909" y="26"/>
                    <a:pt x="909" y="26"/>
                    <a:pt x="909" y="26"/>
                  </a:cubicBezTo>
                  <a:cubicBezTo>
                    <a:pt x="911" y="26"/>
                    <a:pt x="911" y="26"/>
                    <a:pt x="911" y="26"/>
                  </a:cubicBezTo>
                  <a:cubicBezTo>
                    <a:pt x="911" y="23"/>
                    <a:pt x="911" y="23"/>
                    <a:pt x="911" y="23"/>
                  </a:cubicBezTo>
                  <a:cubicBezTo>
                    <a:pt x="911" y="4"/>
                    <a:pt x="911" y="4"/>
                    <a:pt x="911" y="4"/>
                  </a:cubicBezTo>
                  <a:cubicBezTo>
                    <a:pt x="911" y="2"/>
                    <a:pt x="911" y="2"/>
                    <a:pt x="911" y="2"/>
                  </a:cubicBezTo>
                  <a:cubicBezTo>
                    <a:pt x="909" y="2"/>
                    <a:pt x="909" y="2"/>
                    <a:pt x="909" y="2"/>
                  </a:cubicBezTo>
                  <a:cubicBezTo>
                    <a:pt x="774" y="2"/>
                    <a:pt x="774" y="2"/>
                    <a:pt x="774" y="2"/>
                  </a:cubicBezTo>
                  <a:cubicBezTo>
                    <a:pt x="772" y="2"/>
                    <a:pt x="772" y="2"/>
                    <a:pt x="772" y="2"/>
                  </a:cubicBezTo>
                  <a:cubicBezTo>
                    <a:pt x="772" y="4"/>
                    <a:pt x="772" y="4"/>
                    <a:pt x="772" y="4"/>
                  </a:cubicBezTo>
                  <a:cubicBezTo>
                    <a:pt x="772" y="190"/>
                    <a:pt x="772" y="190"/>
                    <a:pt x="772" y="190"/>
                  </a:cubicBezTo>
                  <a:cubicBezTo>
                    <a:pt x="772" y="193"/>
                    <a:pt x="772" y="193"/>
                    <a:pt x="772" y="193"/>
                  </a:cubicBezTo>
                  <a:cubicBezTo>
                    <a:pt x="774" y="193"/>
                    <a:pt x="774" y="193"/>
                    <a:pt x="774" y="193"/>
                  </a:cubicBezTo>
                  <a:cubicBezTo>
                    <a:pt x="910" y="193"/>
                    <a:pt x="910" y="193"/>
                    <a:pt x="910" y="193"/>
                  </a:cubicBezTo>
                  <a:cubicBezTo>
                    <a:pt x="913" y="193"/>
                    <a:pt x="913" y="193"/>
                    <a:pt x="913" y="193"/>
                  </a:cubicBezTo>
                  <a:cubicBezTo>
                    <a:pt x="913" y="190"/>
                    <a:pt x="913" y="190"/>
                    <a:pt x="913" y="190"/>
                  </a:cubicBezTo>
                  <a:cubicBezTo>
                    <a:pt x="913" y="171"/>
                    <a:pt x="913" y="171"/>
                    <a:pt x="913" y="171"/>
                  </a:cubicBezTo>
                  <a:cubicBezTo>
                    <a:pt x="913" y="168"/>
                    <a:pt x="913" y="168"/>
                    <a:pt x="913" y="168"/>
                  </a:cubicBezTo>
                  <a:cubicBezTo>
                    <a:pt x="910" y="168"/>
                    <a:pt x="910" y="168"/>
                    <a:pt x="910" y="168"/>
                  </a:cubicBezTo>
                  <a:lnTo>
                    <a:pt x="798" y="168"/>
                  </a:lnTo>
                  <a:close/>
                  <a:moveTo>
                    <a:pt x="130" y="234"/>
                  </a:moveTo>
                  <a:cubicBezTo>
                    <a:pt x="129" y="234"/>
                    <a:pt x="129" y="234"/>
                    <a:pt x="129" y="234"/>
                  </a:cubicBezTo>
                  <a:cubicBezTo>
                    <a:pt x="128" y="235"/>
                    <a:pt x="128" y="235"/>
                    <a:pt x="128" y="235"/>
                  </a:cubicBezTo>
                  <a:cubicBezTo>
                    <a:pt x="80" y="308"/>
                    <a:pt x="80" y="308"/>
                    <a:pt x="80" y="308"/>
                  </a:cubicBezTo>
                  <a:cubicBezTo>
                    <a:pt x="32" y="235"/>
                    <a:pt x="32" y="235"/>
                    <a:pt x="32" y="235"/>
                  </a:cubicBezTo>
                  <a:cubicBezTo>
                    <a:pt x="31" y="234"/>
                    <a:pt x="31" y="234"/>
                    <a:pt x="31" y="234"/>
                  </a:cubicBezTo>
                  <a:cubicBezTo>
                    <a:pt x="30" y="234"/>
                    <a:pt x="30" y="234"/>
                    <a:pt x="30" y="234"/>
                  </a:cubicBezTo>
                  <a:cubicBezTo>
                    <a:pt x="14" y="234"/>
                    <a:pt x="14" y="234"/>
                    <a:pt x="14" y="234"/>
                  </a:cubicBezTo>
                  <a:cubicBezTo>
                    <a:pt x="11" y="234"/>
                    <a:pt x="11" y="234"/>
                    <a:pt x="11" y="234"/>
                  </a:cubicBezTo>
                  <a:cubicBezTo>
                    <a:pt x="11" y="237"/>
                    <a:pt x="11" y="237"/>
                    <a:pt x="11" y="237"/>
                  </a:cubicBezTo>
                  <a:cubicBezTo>
                    <a:pt x="11" y="376"/>
                    <a:pt x="11" y="376"/>
                    <a:pt x="11" y="376"/>
                  </a:cubicBezTo>
                  <a:cubicBezTo>
                    <a:pt x="11" y="378"/>
                    <a:pt x="11" y="378"/>
                    <a:pt x="11" y="378"/>
                  </a:cubicBezTo>
                  <a:cubicBezTo>
                    <a:pt x="14" y="378"/>
                    <a:pt x="14" y="378"/>
                    <a:pt x="14" y="378"/>
                  </a:cubicBezTo>
                  <a:cubicBezTo>
                    <a:pt x="29" y="378"/>
                    <a:pt x="29" y="378"/>
                    <a:pt x="29" y="378"/>
                  </a:cubicBezTo>
                  <a:cubicBezTo>
                    <a:pt x="32" y="378"/>
                    <a:pt x="32" y="378"/>
                    <a:pt x="32" y="378"/>
                  </a:cubicBezTo>
                  <a:cubicBezTo>
                    <a:pt x="32" y="376"/>
                    <a:pt x="32" y="376"/>
                    <a:pt x="32" y="376"/>
                  </a:cubicBezTo>
                  <a:cubicBezTo>
                    <a:pt x="32" y="272"/>
                    <a:pt x="32" y="272"/>
                    <a:pt x="32" y="272"/>
                  </a:cubicBezTo>
                  <a:cubicBezTo>
                    <a:pt x="77" y="339"/>
                    <a:pt x="77" y="339"/>
                    <a:pt x="77" y="339"/>
                  </a:cubicBezTo>
                  <a:cubicBezTo>
                    <a:pt x="78" y="340"/>
                    <a:pt x="78" y="340"/>
                    <a:pt x="78" y="340"/>
                  </a:cubicBezTo>
                  <a:cubicBezTo>
                    <a:pt x="79" y="340"/>
                    <a:pt x="79" y="340"/>
                    <a:pt x="79" y="340"/>
                  </a:cubicBezTo>
                  <a:cubicBezTo>
                    <a:pt x="80" y="340"/>
                    <a:pt x="80" y="340"/>
                    <a:pt x="80" y="340"/>
                  </a:cubicBezTo>
                  <a:cubicBezTo>
                    <a:pt x="82" y="340"/>
                    <a:pt x="82" y="340"/>
                    <a:pt x="82" y="340"/>
                  </a:cubicBezTo>
                  <a:cubicBezTo>
                    <a:pt x="82" y="339"/>
                    <a:pt x="82" y="339"/>
                    <a:pt x="82" y="339"/>
                  </a:cubicBezTo>
                  <a:cubicBezTo>
                    <a:pt x="128" y="272"/>
                    <a:pt x="128" y="272"/>
                    <a:pt x="128" y="272"/>
                  </a:cubicBezTo>
                  <a:cubicBezTo>
                    <a:pt x="128" y="376"/>
                    <a:pt x="128" y="376"/>
                    <a:pt x="128" y="376"/>
                  </a:cubicBezTo>
                  <a:cubicBezTo>
                    <a:pt x="128" y="378"/>
                    <a:pt x="128" y="378"/>
                    <a:pt x="128" y="378"/>
                  </a:cubicBezTo>
                  <a:cubicBezTo>
                    <a:pt x="131" y="378"/>
                    <a:pt x="131" y="378"/>
                    <a:pt x="131" y="378"/>
                  </a:cubicBezTo>
                  <a:cubicBezTo>
                    <a:pt x="146" y="378"/>
                    <a:pt x="146" y="378"/>
                    <a:pt x="146" y="378"/>
                  </a:cubicBezTo>
                  <a:cubicBezTo>
                    <a:pt x="149" y="378"/>
                    <a:pt x="149" y="378"/>
                    <a:pt x="149" y="378"/>
                  </a:cubicBezTo>
                  <a:cubicBezTo>
                    <a:pt x="149" y="376"/>
                    <a:pt x="149" y="376"/>
                    <a:pt x="149" y="376"/>
                  </a:cubicBezTo>
                  <a:cubicBezTo>
                    <a:pt x="149" y="237"/>
                    <a:pt x="149" y="237"/>
                    <a:pt x="149" y="237"/>
                  </a:cubicBezTo>
                  <a:cubicBezTo>
                    <a:pt x="149" y="234"/>
                    <a:pt x="149" y="234"/>
                    <a:pt x="149" y="234"/>
                  </a:cubicBezTo>
                  <a:cubicBezTo>
                    <a:pt x="146" y="234"/>
                    <a:pt x="146" y="234"/>
                    <a:pt x="146" y="234"/>
                  </a:cubicBezTo>
                  <a:lnTo>
                    <a:pt x="130" y="234"/>
                  </a:lnTo>
                  <a:close/>
                  <a:moveTo>
                    <a:pt x="937" y="358"/>
                  </a:moveTo>
                  <a:cubicBezTo>
                    <a:pt x="937" y="237"/>
                    <a:pt x="937" y="237"/>
                    <a:pt x="937" y="237"/>
                  </a:cubicBezTo>
                  <a:cubicBezTo>
                    <a:pt x="937" y="234"/>
                    <a:pt x="937" y="234"/>
                    <a:pt x="937" y="234"/>
                  </a:cubicBezTo>
                  <a:cubicBezTo>
                    <a:pt x="934" y="234"/>
                    <a:pt x="934" y="234"/>
                    <a:pt x="934" y="234"/>
                  </a:cubicBezTo>
                  <a:cubicBezTo>
                    <a:pt x="918" y="234"/>
                    <a:pt x="918" y="234"/>
                    <a:pt x="918" y="234"/>
                  </a:cubicBezTo>
                  <a:cubicBezTo>
                    <a:pt x="916" y="234"/>
                    <a:pt x="916" y="234"/>
                    <a:pt x="916" y="234"/>
                  </a:cubicBezTo>
                  <a:cubicBezTo>
                    <a:pt x="916" y="237"/>
                    <a:pt x="916" y="237"/>
                    <a:pt x="916" y="237"/>
                  </a:cubicBezTo>
                  <a:cubicBezTo>
                    <a:pt x="916" y="376"/>
                    <a:pt x="916" y="376"/>
                    <a:pt x="916" y="376"/>
                  </a:cubicBezTo>
                  <a:cubicBezTo>
                    <a:pt x="916" y="378"/>
                    <a:pt x="916" y="378"/>
                    <a:pt x="916" y="378"/>
                  </a:cubicBezTo>
                  <a:cubicBezTo>
                    <a:pt x="918" y="378"/>
                    <a:pt x="918" y="378"/>
                    <a:pt x="918" y="378"/>
                  </a:cubicBezTo>
                  <a:cubicBezTo>
                    <a:pt x="989" y="378"/>
                    <a:pt x="989" y="378"/>
                    <a:pt x="989" y="378"/>
                  </a:cubicBezTo>
                  <a:cubicBezTo>
                    <a:pt x="991" y="378"/>
                    <a:pt x="991" y="378"/>
                    <a:pt x="991" y="378"/>
                  </a:cubicBezTo>
                  <a:cubicBezTo>
                    <a:pt x="991" y="376"/>
                    <a:pt x="991" y="376"/>
                    <a:pt x="991" y="376"/>
                  </a:cubicBezTo>
                  <a:cubicBezTo>
                    <a:pt x="991" y="361"/>
                    <a:pt x="991" y="361"/>
                    <a:pt x="991" y="361"/>
                  </a:cubicBezTo>
                  <a:cubicBezTo>
                    <a:pt x="991" y="358"/>
                    <a:pt x="991" y="358"/>
                    <a:pt x="991" y="358"/>
                  </a:cubicBezTo>
                  <a:cubicBezTo>
                    <a:pt x="989" y="358"/>
                    <a:pt x="989" y="358"/>
                    <a:pt x="989" y="358"/>
                  </a:cubicBezTo>
                  <a:lnTo>
                    <a:pt x="937" y="358"/>
                  </a:lnTo>
                  <a:close/>
                  <a:moveTo>
                    <a:pt x="28" y="193"/>
                  </a:moveTo>
                  <a:cubicBezTo>
                    <a:pt x="28" y="191"/>
                    <a:pt x="28" y="191"/>
                    <a:pt x="28" y="191"/>
                  </a:cubicBezTo>
                  <a:cubicBezTo>
                    <a:pt x="50" y="144"/>
                    <a:pt x="50" y="144"/>
                    <a:pt x="50" y="144"/>
                  </a:cubicBezTo>
                  <a:cubicBezTo>
                    <a:pt x="147" y="144"/>
                    <a:pt x="147" y="144"/>
                    <a:pt x="147" y="144"/>
                  </a:cubicBezTo>
                  <a:cubicBezTo>
                    <a:pt x="168" y="191"/>
                    <a:pt x="168" y="191"/>
                    <a:pt x="168" y="191"/>
                  </a:cubicBezTo>
                  <a:cubicBezTo>
                    <a:pt x="169" y="193"/>
                    <a:pt x="169" y="193"/>
                    <a:pt x="169" y="193"/>
                  </a:cubicBezTo>
                  <a:cubicBezTo>
                    <a:pt x="171" y="193"/>
                    <a:pt x="171" y="193"/>
                    <a:pt x="171" y="193"/>
                  </a:cubicBezTo>
                  <a:cubicBezTo>
                    <a:pt x="193" y="193"/>
                    <a:pt x="193" y="193"/>
                    <a:pt x="193" y="193"/>
                  </a:cubicBezTo>
                  <a:cubicBezTo>
                    <a:pt x="198" y="193"/>
                    <a:pt x="198" y="193"/>
                    <a:pt x="198" y="193"/>
                  </a:cubicBezTo>
                  <a:cubicBezTo>
                    <a:pt x="196" y="189"/>
                    <a:pt x="196" y="189"/>
                    <a:pt x="196" y="189"/>
                  </a:cubicBezTo>
                  <a:cubicBezTo>
                    <a:pt x="111" y="2"/>
                    <a:pt x="111" y="2"/>
                    <a:pt x="111" y="2"/>
                  </a:cubicBezTo>
                  <a:cubicBezTo>
                    <a:pt x="110" y="0"/>
                    <a:pt x="110" y="0"/>
                    <a:pt x="110" y="0"/>
                  </a:cubicBezTo>
                  <a:cubicBezTo>
                    <a:pt x="109" y="0"/>
                    <a:pt x="109" y="0"/>
                    <a:pt x="109" y="0"/>
                  </a:cubicBezTo>
                  <a:cubicBezTo>
                    <a:pt x="89" y="0"/>
                    <a:pt x="89" y="0"/>
                    <a:pt x="89" y="0"/>
                  </a:cubicBezTo>
                  <a:cubicBezTo>
                    <a:pt x="87" y="0"/>
                    <a:pt x="87" y="0"/>
                    <a:pt x="87" y="0"/>
                  </a:cubicBezTo>
                  <a:cubicBezTo>
                    <a:pt x="87" y="2"/>
                    <a:pt x="87" y="2"/>
                    <a:pt x="87" y="2"/>
                  </a:cubicBezTo>
                  <a:cubicBezTo>
                    <a:pt x="2" y="189"/>
                    <a:pt x="2" y="189"/>
                    <a:pt x="2" y="189"/>
                  </a:cubicBezTo>
                  <a:cubicBezTo>
                    <a:pt x="0" y="193"/>
                    <a:pt x="0" y="193"/>
                    <a:pt x="0" y="193"/>
                  </a:cubicBezTo>
                  <a:cubicBezTo>
                    <a:pt x="4" y="193"/>
                    <a:pt x="4" y="193"/>
                    <a:pt x="4" y="193"/>
                  </a:cubicBezTo>
                  <a:cubicBezTo>
                    <a:pt x="26" y="193"/>
                    <a:pt x="26" y="193"/>
                    <a:pt x="26" y="193"/>
                  </a:cubicBezTo>
                  <a:lnTo>
                    <a:pt x="28" y="193"/>
                  </a:lnTo>
                  <a:close/>
                  <a:moveTo>
                    <a:pt x="99" y="34"/>
                  </a:moveTo>
                  <a:cubicBezTo>
                    <a:pt x="137" y="119"/>
                    <a:pt x="137" y="119"/>
                    <a:pt x="137" y="119"/>
                  </a:cubicBezTo>
                  <a:cubicBezTo>
                    <a:pt x="60" y="119"/>
                    <a:pt x="60" y="119"/>
                    <a:pt x="60" y="119"/>
                  </a:cubicBezTo>
                  <a:lnTo>
                    <a:pt x="99" y="34"/>
                  </a:lnTo>
                  <a:close/>
                  <a:moveTo>
                    <a:pt x="246" y="193"/>
                  </a:moveTo>
                  <a:cubicBezTo>
                    <a:pt x="248" y="193"/>
                    <a:pt x="248" y="193"/>
                    <a:pt x="248" y="193"/>
                  </a:cubicBezTo>
                  <a:cubicBezTo>
                    <a:pt x="248" y="190"/>
                    <a:pt x="248" y="190"/>
                    <a:pt x="248" y="190"/>
                  </a:cubicBezTo>
                  <a:cubicBezTo>
                    <a:pt x="248" y="127"/>
                    <a:pt x="248" y="127"/>
                    <a:pt x="248" y="127"/>
                  </a:cubicBezTo>
                  <a:cubicBezTo>
                    <a:pt x="291" y="127"/>
                    <a:pt x="291" y="127"/>
                    <a:pt x="291" y="127"/>
                  </a:cubicBezTo>
                  <a:cubicBezTo>
                    <a:pt x="328" y="127"/>
                    <a:pt x="366" y="108"/>
                    <a:pt x="366" y="64"/>
                  </a:cubicBezTo>
                  <a:cubicBezTo>
                    <a:pt x="366" y="63"/>
                    <a:pt x="366" y="63"/>
                    <a:pt x="366" y="63"/>
                  </a:cubicBezTo>
                  <a:cubicBezTo>
                    <a:pt x="366" y="26"/>
                    <a:pt x="338" y="2"/>
                    <a:pt x="294" y="2"/>
                  </a:cubicBezTo>
                  <a:cubicBezTo>
                    <a:pt x="225" y="2"/>
                    <a:pt x="225" y="2"/>
                    <a:pt x="225" y="2"/>
                  </a:cubicBezTo>
                  <a:cubicBezTo>
                    <a:pt x="222" y="2"/>
                    <a:pt x="222" y="2"/>
                    <a:pt x="222" y="2"/>
                  </a:cubicBezTo>
                  <a:cubicBezTo>
                    <a:pt x="222" y="4"/>
                    <a:pt x="222" y="4"/>
                    <a:pt x="222" y="4"/>
                  </a:cubicBezTo>
                  <a:cubicBezTo>
                    <a:pt x="222" y="190"/>
                    <a:pt x="222" y="190"/>
                    <a:pt x="222" y="190"/>
                  </a:cubicBezTo>
                  <a:cubicBezTo>
                    <a:pt x="222" y="193"/>
                    <a:pt x="222" y="193"/>
                    <a:pt x="222" y="193"/>
                  </a:cubicBezTo>
                  <a:cubicBezTo>
                    <a:pt x="225" y="193"/>
                    <a:pt x="225" y="193"/>
                    <a:pt x="225" y="193"/>
                  </a:cubicBezTo>
                  <a:lnTo>
                    <a:pt x="246" y="193"/>
                  </a:lnTo>
                  <a:close/>
                  <a:moveTo>
                    <a:pt x="248" y="26"/>
                  </a:moveTo>
                  <a:cubicBezTo>
                    <a:pt x="293" y="26"/>
                    <a:pt x="293" y="26"/>
                    <a:pt x="293" y="26"/>
                  </a:cubicBezTo>
                  <a:cubicBezTo>
                    <a:pt x="323" y="26"/>
                    <a:pt x="340" y="40"/>
                    <a:pt x="340" y="64"/>
                  </a:cubicBezTo>
                  <a:cubicBezTo>
                    <a:pt x="340" y="65"/>
                    <a:pt x="340" y="65"/>
                    <a:pt x="340" y="65"/>
                  </a:cubicBezTo>
                  <a:cubicBezTo>
                    <a:pt x="340" y="88"/>
                    <a:pt x="321" y="103"/>
                    <a:pt x="292" y="103"/>
                  </a:cubicBezTo>
                  <a:cubicBezTo>
                    <a:pt x="248" y="103"/>
                    <a:pt x="248" y="103"/>
                    <a:pt x="248" y="103"/>
                  </a:cubicBezTo>
                  <a:lnTo>
                    <a:pt x="248" y="26"/>
                  </a:lnTo>
                  <a:close/>
                  <a:moveTo>
                    <a:pt x="730" y="193"/>
                  </a:moveTo>
                  <a:cubicBezTo>
                    <a:pt x="730" y="190"/>
                    <a:pt x="730" y="190"/>
                    <a:pt x="730" y="190"/>
                  </a:cubicBezTo>
                  <a:cubicBezTo>
                    <a:pt x="730" y="4"/>
                    <a:pt x="730" y="4"/>
                    <a:pt x="730" y="4"/>
                  </a:cubicBezTo>
                  <a:cubicBezTo>
                    <a:pt x="730" y="2"/>
                    <a:pt x="730" y="2"/>
                    <a:pt x="730" y="2"/>
                  </a:cubicBezTo>
                  <a:cubicBezTo>
                    <a:pt x="728" y="2"/>
                    <a:pt x="728" y="2"/>
                    <a:pt x="728" y="2"/>
                  </a:cubicBezTo>
                  <a:cubicBezTo>
                    <a:pt x="707" y="2"/>
                    <a:pt x="707" y="2"/>
                    <a:pt x="707" y="2"/>
                  </a:cubicBezTo>
                  <a:cubicBezTo>
                    <a:pt x="704" y="2"/>
                    <a:pt x="704" y="2"/>
                    <a:pt x="704" y="2"/>
                  </a:cubicBezTo>
                  <a:cubicBezTo>
                    <a:pt x="704" y="4"/>
                    <a:pt x="704" y="4"/>
                    <a:pt x="704" y="4"/>
                  </a:cubicBezTo>
                  <a:cubicBezTo>
                    <a:pt x="704" y="190"/>
                    <a:pt x="704" y="190"/>
                    <a:pt x="704" y="190"/>
                  </a:cubicBezTo>
                  <a:cubicBezTo>
                    <a:pt x="704" y="193"/>
                    <a:pt x="704" y="193"/>
                    <a:pt x="704" y="193"/>
                  </a:cubicBezTo>
                  <a:cubicBezTo>
                    <a:pt x="707" y="193"/>
                    <a:pt x="707" y="193"/>
                    <a:pt x="707" y="193"/>
                  </a:cubicBezTo>
                  <a:cubicBezTo>
                    <a:pt x="728" y="193"/>
                    <a:pt x="728" y="193"/>
                    <a:pt x="728" y="193"/>
                  </a:cubicBezTo>
                  <a:lnTo>
                    <a:pt x="730" y="193"/>
                  </a:lnTo>
                  <a:close/>
                  <a:moveTo>
                    <a:pt x="1067" y="296"/>
                  </a:moveTo>
                  <a:cubicBezTo>
                    <a:pt x="1037" y="290"/>
                    <a:pt x="1032" y="283"/>
                    <a:pt x="1032" y="272"/>
                  </a:cubicBezTo>
                  <a:cubicBezTo>
                    <a:pt x="1032" y="271"/>
                    <a:pt x="1032" y="271"/>
                    <a:pt x="1032" y="271"/>
                  </a:cubicBezTo>
                  <a:cubicBezTo>
                    <a:pt x="1032" y="260"/>
                    <a:pt x="1043" y="252"/>
                    <a:pt x="1059" y="252"/>
                  </a:cubicBezTo>
                  <a:cubicBezTo>
                    <a:pt x="1073" y="252"/>
                    <a:pt x="1085" y="256"/>
                    <a:pt x="1097" y="266"/>
                  </a:cubicBezTo>
                  <a:cubicBezTo>
                    <a:pt x="1099" y="268"/>
                    <a:pt x="1099" y="268"/>
                    <a:pt x="1099" y="268"/>
                  </a:cubicBezTo>
                  <a:cubicBezTo>
                    <a:pt x="1101" y="266"/>
                    <a:pt x="1101" y="266"/>
                    <a:pt x="1101" y="266"/>
                  </a:cubicBezTo>
                  <a:cubicBezTo>
                    <a:pt x="1110" y="254"/>
                    <a:pt x="1110" y="254"/>
                    <a:pt x="1110" y="254"/>
                  </a:cubicBezTo>
                  <a:cubicBezTo>
                    <a:pt x="1111" y="252"/>
                    <a:pt x="1111" y="252"/>
                    <a:pt x="1111" y="252"/>
                  </a:cubicBezTo>
                  <a:cubicBezTo>
                    <a:pt x="1109" y="250"/>
                    <a:pt x="1109" y="250"/>
                    <a:pt x="1109" y="250"/>
                  </a:cubicBezTo>
                  <a:cubicBezTo>
                    <a:pt x="1094" y="238"/>
                    <a:pt x="1079" y="232"/>
                    <a:pt x="1059" y="232"/>
                  </a:cubicBezTo>
                  <a:cubicBezTo>
                    <a:pt x="1031" y="232"/>
                    <a:pt x="1011" y="249"/>
                    <a:pt x="1011" y="273"/>
                  </a:cubicBezTo>
                  <a:cubicBezTo>
                    <a:pt x="1011" y="273"/>
                    <a:pt x="1011" y="273"/>
                    <a:pt x="1011" y="273"/>
                  </a:cubicBezTo>
                  <a:cubicBezTo>
                    <a:pt x="1011" y="300"/>
                    <a:pt x="1030" y="309"/>
                    <a:pt x="1059" y="316"/>
                  </a:cubicBezTo>
                  <a:cubicBezTo>
                    <a:pt x="1088" y="322"/>
                    <a:pt x="1093" y="329"/>
                    <a:pt x="1093" y="340"/>
                  </a:cubicBezTo>
                  <a:cubicBezTo>
                    <a:pt x="1093" y="340"/>
                    <a:pt x="1093" y="340"/>
                    <a:pt x="1093" y="340"/>
                  </a:cubicBezTo>
                  <a:cubicBezTo>
                    <a:pt x="1093" y="352"/>
                    <a:pt x="1082" y="361"/>
                    <a:pt x="1065" y="361"/>
                  </a:cubicBezTo>
                  <a:cubicBezTo>
                    <a:pt x="1048" y="361"/>
                    <a:pt x="1034" y="355"/>
                    <a:pt x="1019" y="342"/>
                  </a:cubicBezTo>
                  <a:cubicBezTo>
                    <a:pt x="1017" y="340"/>
                    <a:pt x="1017" y="340"/>
                    <a:pt x="1017" y="340"/>
                  </a:cubicBezTo>
                  <a:cubicBezTo>
                    <a:pt x="1016" y="342"/>
                    <a:pt x="1016" y="342"/>
                    <a:pt x="1016" y="342"/>
                  </a:cubicBezTo>
                  <a:cubicBezTo>
                    <a:pt x="1006" y="354"/>
                    <a:pt x="1006" y="354"/>
                    <a:pt x="1006" y="354"/>
                  </a:cubicBezTo>
                  <a:cubicBezTo>
                    <a:pt x="1004" y="356"/>
                    <a:pt x="1004" y="356"/>
                    <a:pt x="1004" y="356"/>
                  </a:cubicBezTo>
                  <a:cubicBezTo>
                    <a:pt x="1006" y="357"/>
                    <a:pt x="1006" y="357"/>
                    <a:pt x="1006" y="357"/>
                  </a:cubicBezTo>
                  <a:cubicBezTo>
                    <a:pt x="1024" y="373"/>
                    <a:pt x="1042" y="380"/>
                    <a:pt x="1065" y="380"/>
                  </a:cubicBezTo>
                  <a:cubicBezTo>
                    <a:pt x="1094" y="380"/>
                    <a:pt x="1115" y="363"/>
                    <a:pt x="1115" y="338"/>
                  </a:cubicBezTo>
                  <a:cubicBezTo>
                    <a:pt x="1115" y="338"/>
                    <a:pt x="1115" y="338"/>
                    <a:pt x="1115" y="338"/>
                  </a:cubicBezTo>
                  <a:cubicBezTo>
                    <a:pt x="1115" y="316"/>
                    <a:pt x="1100" y="303"/>
                    <a:pt x="1067" y="296"/>
                  </a:cubicBezTo>
                  <a:close/>
                  <a:moveTo>
                    <a:pt x="1012" y="193"/>
                  </a:moveTo>
                  <a:cubicBezTo>
                    <a:pt x="1071" y="193"/>
                    <a:pt x="1113" y="153"/>
                    <a:pt x="1113" y="97"/>
                  </a:cubicBezTo>
                  <a:cubicBezTo>
                    <a:pt x="1113" y="97"/>
                    <a:pt x="1113" y="97"/>
                    <a:pt x="1113" y="97"/>
                  </a:cubicBezTo>
                  <a:cubicBezTo>
                    <a:pt x="1113" y="42"/>
                    <a:pt x="1071" y="2"/>
                    <a:pt x="1012" y="2"/>
                  </a:cubicBezTo>
                  <a:cubicBezTo>
                    <a:pt x="948" y="2"/>
                    <a:pt x="948" y="2"/>
                    <a:pt x="948" y="2"/>
                  </a:cubicBezTo>
                  <a:cubicBezTo>
                    <a:pt x="945" y="2"/>
                    <a:pt x="945" y="2"/>
                    <a:pt x="945" y="2"/>
                  </a:cubicBezTo>
                  <a:cubicBezTo>
                    <a:pt x="945" y="4"/>
                    <a:pt x="945" y="4"/>
                    <a:pt x="945" y="4"/>
                  </a:cubicBezTo>
                  <a:cubicBezTo>
                    <a:pt x="945" y="190"/>
                    <a:pt x="945" y="190"/>
                    <a:pt x="945" y="190"/>
                  </a:cubicBezTo>
                  <a:cubicBezTo>
                    <a:pt x="945" y="193"/>
                    <a:pt x="945" y="193"/>
                    <a:pt x="945" y="193"/>
                  </a:cubicBezTo>
                  <a:cubicBezTo>
                    <a:pt x="948" y="193"/>
                    <a:pt x="948" y="193"/>
                    <a:pt x="948" y="193"/>
                  </a:cubicBezTo>
                  <a:lnTo>
                    <a:pt x="1012" y="193"/>
                  </a:lnTo>
                  <a:close/>
                  <a:moveTo>
                    <a:pt x="971" y="26"/>
                  </a:moveTo>
                  <a:cubicBezTo>
                    <a:pt x="1012" y="26"/>
                    <a:pt x="1012" y="26"/>
                    <a:pt x="1012" y="26"/>
                  </a:cubicBezTo>
                  <a:cubicBezTo>
                    <a:pt x="1056" y="26"/>
                    <a:pt x="1086" y="55"/>
                    <a:pt x="1086" y="97"/>
                  </a:cubicBezTo>
                  <a:cubicBezTo>
                    <a:pt x="1086" y="98"/>
                    <a:pt x="1086" y="98"/>
                    <a:pt x="1086" y="98"/>
                  </a:cubicBezTo>
                  <a:cubicBezTo>
                    <a:pt x="1086" y="139"/>
                    <a:pt x="1056" y="168"/>
                    <a:pt x="1012" y="168"/>
                  </a:cubicBezTo>
                  <a:cubicBezTo>
                    <a:pt x="971" y="168"/>
                    <a:pt x="971" y="168"/>
                    <a:pt x="971" y="168"/>
                  </a:cubicBezTo>
                  <a:lnTo>
                    <a:pt x="971" y="26"/>
                  </a:lnTo>
                  <a:close/>
                  <a:moveTo>
                    <a:pt x="252" y="235"/>
                  </a:moveTo>
                  <a:cubicBezTo>
                    <a:pt x="252" y="233"/>
                    <a:pt x="252" y="233"/>
                    <a:pt x="252" y="233"/>
                  </a:cubicBezTo>
                  <a:cubicBezTo>
                    <a:pt x="250" y="233"/>
                    <a:pt x="250" y="233"/>
                    <a:pt x="250" y="233"/>
                  </a:cubicBezTo>
                  <a:cubicBezTo>
                    <a:pt x="235" y="233"/>
                    <a:pt x="235" y="233"/>
                    <a:pt x="235" y="233"/>
                  </a:cubicBezTo>
                  <a:cubicBezTo>
                    <a:pt x="234" y="233"/>
                    <a:pt x="234" y="233"/>
                    <a:pt x="234" y="233"/>
                  </a:cubicBezTo>
                  <a:cubicBezTo>
                    <a:pt x="233" y="235"/>
                    <a:pt x="233" y="235"/>
                    <a:pt x="233" y="235"/>
                  </a:cubicBezTo>
                  <a:cubicBezTo>
                    <a:pt x="170" y="374"/>
                    <a:pt x="170" y="374"/>
                    <a:pt x="170" y="374"/>
                  </a:cubicBezTo>
                  <a:cubicBezTo>
                    <a:pt x="168" y="378"/>
                    <a:pt x="168" y="378"/>
                    <a:pt x="168" y="378"/>
                  </a:cubicBezTo>
                  <a:cubicBezTo>
                    <a:pt x="172" y="378"/>
                    <a:pt x="172" y="378"/>
                    <a:pt x="172" y="378"/>
                  </a:cubicBezTo>
                  <a:cubicBezTo>
                    <a:pt x="188" y="378"/>
                    <a:pt x="188" y="378"/>
                    <a:pt x="188" y="378"/>
                  </a:cubicBezTo>
                  <a:cubicBezTo>
                    <a:pt x="190" y="378"/>
                    <a:pt x="190" y="378"/>
                    <a:pt x="190" y="378"/>
                  </a:cubicBezTo>
                  <a:cubicBezTo>
                    <a:pt x="191" y="377"/>
                    <a:pt x="191" y="377"/>
                    <a:pt x="191" y="377"/>
                  </a:cubicBezTo>
                  <a:cubicBezTo>
                    <a:pt x="206" y="342"/>
                    <a:pt x="206" y="342"/>
                    <a:pt x="206" y="342"/>
                  </a:cubicBezTo>
                  <a:cubicBezTo>
                    <a:pt x="278" y="342"/>
                    <a:pt x="278" y="342"/>
                    <a:pt x="278" y="342"/>
                  </a:cubicBezTo>
                  <a:cubicBezTo>
                    <a:pt x="294" y="377"/>
                    <a:pt x="294" y="377"/>
                    <a:pt x="294" y="377"/>
                  </a:cubicBezTo>
                  <a:cubicBezTo>
                    <a:pt x="294" y="378"/>
                    <a:pt x="294" y="378"/>
                    <a:pt x="294" y="378"/>
                  </a:cubicBezTo>
                  <a:cubicBezTo>
                    <a:pt x="296" y="378"/>
                    <a:pt x="296" y="378"/>
                    <a:pt x="296" y="378"/>
                  </a:cubicBezTo>
                  <a:cubicBezTo>
                    <a:pt x="313" y="378"/>
                    <a:pt x="313" y="378"/>
                    <a:pt x="313" y="378"/>
                  </a:cubicBezTo>
                  <a:cubicBezTo>
                    <a:pt x="317" y="378"/>
                    <a:pt x="317" y="378"/>
                    <a:pt x="317" y="378"/>
                  </a:cubicBezTo>
                  <a:cubicBezTo>
                    <a:pt x="315" y="374"/>
                    <a:pt x="315" y="374"/>
                    <a:pt x="315" y="374"/>
                  </a:cubicBezTo>
                  <a:lnTo>
                    <a:pt x="252" y="235"/>
                  </a:lnTo>
                  <a:close/>
                  <a:moveTo>
                    <a:pt x="215" y="322"/>
                  </a:moveTo>
                  <a:cubicBezTo>
                    <a:pt x="242" y="261"/>
                    <a:pt x="242" y="261"/>
                    <a:pt x="242" y="261"/>
                  </a:cubicBezTo>
                  <a:cubicBezTo>
                    <a:pt x="270" y="322"/>
                    <a:pt x="270" y="322"/>
                    <a:pt x="270" y="322"/>
                  </a:cubicBezTo>
                  <a:lnTo>
                    <a:pt x="215" y="322"/>
                  </a:lnTo>
                  <a:close/>
                  <a:moveTo>
                    <a:pt x="674" y="193"/>
                  </a:moveTo>
                  <a:cubicBezTo>
                    <a:pt x="674" y="190"/>
                    <a:pt x="674" y="190"/>
                    <a:pt x="674" y="190"/>
                  </a:cubicBezTo>
                  <a:cubicBezTo>
                    <a:pt x="674" y="171"/>
                    <a:pt x="674" y="171"/>
                    <a:pt x="674" y="171"/>
                  </a:cubicBezTo>
                  <a:cubicBezTo>
                    <a:pt x="674" y="168"/>
                    <a:pt x="674" y="168"/>
                    <a:pt x="674" y="168"/>
                  </a:cubicBezTo>
                  <a:cubicBezTo>
                    <a:pt x="672" y="168"/>
                    <a:pt x="672" y="168"/>
                    <a:pt x="672" y="168"/>
                  </a:cubicBezTo>
                  <a:cubicBezTo>
                    <a:pt x="590" y="168"/>
                    <a:pt x="590" y="168"/>
                    <a:pt x="590" y="168"/>
                  </a:cubicBezTo>
                  <a:cubicBezTo>
                    <a:pt x="590" y="4"/>
                    <a:pt x="590" y="4"/>
                    <a:pt x="590" y="4"/>
                  </a:cubicBezTo>
                  <a:cubicBezTo>
                    <a:pt x="590" y="2"/>
                    <a:pt x="590" y="2"/>
                    <a:pt x="590" y="2"/>
                  </a:cubicBezTo>
                  <a:cubicBezTo>
                    <a:pt x="588" y="2"/>
                    <a:pt x="588" y="2"/>
                    <a:pt x="588" y="2"/>
                  </a:cubicBezTo>
                  <a:cubicBezTo>
                    <a:pt x="567" y="2"/>
                    <a:pt x="567" y="2"/>
                    <a:pt x="567" y="2"/>
                  </a:cubicBezTo>
                  <a:cubicBezTo>
                    <a:pt x="564" y="2"/>
                    <a:pt x="564" y="2"/>
                    <a:pt x="564" y="2"/>
                  </a:cubicBezTo>
                  <a:cubicBezTo>
                    <a:pt x="564" y="4"/>
                    <a:pt x="564" y="4"/>
                    <a:pt x="564" y="4"/>
                  </a:cubicBezTo>
                  <a:cubicBezTo>
                    <a:pt x="564" y="190"/>
                    <a:pt x="564" y="190"/>
                    <a:pt x="564" y="190"/>
                  </a:cubicBezTo>
                  <a:cubicBezTo>
                    <a:pt x="564" y="193"/>
                    <a:pt x="564" y="193"/>
                    <a:pt x="564" y="193"/>
                  </a:cubicBezTo>
                  <a:cubicBezTo>
                    <a:pt x="567" y="193"/>
                    <a:pt x="567" y="193"/>
                    <a:pt x="567" y="193"/>
                  </a:cubicBezTo>
                  <a:cubicBezTo>
                    <a:pt x="672" y="193"/>
                    <a:pt x="672" y="193"/>
                    <a:pt x="672" y="193"/>
                  </a:cubicBezTo>
                  <a:lnTo>
                    <a:pt x="674" y="193"/>
                  </a:lnTo>
                  <a:close/>
                  <a:moveTo>
                    <a:pt x="643" y="321"/>
                  </a:moveTo>
                  <a:cubicBezTo>
                    <a:pt x="665" y="315"/>
                    <a:pt x="678" y="300"/>
                    <a:pt x="678" y="279"/>
                  </a:cubicBezTo>
                  <a:cubicBezTo>
                    <a:pt x="678" y="278"/>
                    <a:pt x="678" y="278"/>
                    <a:pt x="678" y="278"/>
                  </a:cubicBezTo>
                  <a:cubicBezTo>
                    <a:pt x="678" y="267"/>
                    <a:pt x="674" y="256"/>
                    <a:pt x="667" y="249"/>
                  </a:cubicBezTo>
                  <a:cubicBezTo>
                    <a:pt x="657" y="240"/>
                    <a:pt x="643" y="234"/>
                    <a:pt x="625" y="234"/>
                  </a:cubicBezTo>
                  <a:cubicBezTo>
                    <a:pt x="566" y="234"/>
                    <a:pt x="566" y="234"/>
                    <a:pt x="566" y="234"/>
                  </a:cubicBezTo>
                  <a:cubicBezTo>
                    <a:pt x="563" y="234"/>
                    <a:pt x="563" y="234"/>
                    <a:pt x="563" y="234"/>
                  </a:cubicBezTo>
                  <a:cubicBezTo>
                    <a:pt x="563" y="237"/>
                    <a:pt x="563" y="237"/>
                    <a:pt x="563" y="237"/>
                  </a:cubicBezTo>
                  <a:cubicBezTo>
                    <a:pt x="563" y="376"/>
                    <a:pt x="563" y="376"/>
                    <a:pt x="563" y="376"/>
                  </a:cubicBezTo>
                  <a:cubicBezTo>
                    <a:pt x="563" y="378"/>
                    <a:pt x="563" y="378"/>
                    <a:pt x="563" y="378"/>
                  </a:cubicBezTo>
                  <a:cubicBezTo>
                    <a:pt x="566" y="378"/>
                    <a:pt x="566" y="378"/>
                    <a:pt x="566" y="378"/>
                  </a:cubicBezTo>
                  <a:cubicBezTo>
                    <a:pt x="582" y="378"/>
                    <a:pt x="582" y="378"/>
                    <a:pt x="582" y="378"/>
                  </a:cubicBezTo>
                  <a:cubicBezTo>
                    <a:pt x="584" y="378"/>
                    <a:pt x="584" y="378"/>
                    <a:pt x="584" y="378"/>
                  </a:cubicBezTo>
                  <a:cubicBezTo>
                    <a:pt x="584" y="376"/>
                    <a:pt x="584" y="376"/>
                    <a:pt x="584" y="376"/>
                  </a:cubicBezTo>
                  <a:cubicBezTo>
                    <a:pt x="584" y="324"/>
                    <a:pt x="584" y="324"/>
                    <a:pt x="584" y="324"/>
                  </a:cubicBezTo>
                  <a:cubicBezTo>
                    <a:pt x="620" y="324"/>
                    <a:pt x="620" y="324"/>
                    <a:pt x="620" y="324"/>
                  </a:cubicBezTo>
                  <a:cubicBezTo>
                    <a:pt x="659" y="377"/>
                    <a:pt x="659" y="377"/>
                    <a:pt x="659" y="377"/>
                  </a:cubicBezTo>
                  <a:cubicBezTo>
                    <a:pt x="660" y="378"/>
                    <a:pt x="660" y="378"/>
                    <a:pt x="660" y="378"/>
                  </a:cubicBezTo>
                  <a:cubicBezTo>
                    <a:pt x="661" y="378"/>
                    <a:pt x="661" y="378"/>
                    <a:pt x="661" y="378"/>
                  </a:cubicBezTo>
                  <a:cubicBezTo>
                    <a:pt x="681" y="378"/>
                    <a:pt x="681" y="378"/>
                    <a:pt x="681" y="378"/>
                  </a:cubicBezTo>
                  <a:cubicBezTo>
                    <a:pt x="686" y="378"/>
                    <a:pt x="686" y="378"/>
                    <a:pt x="686" y="378"/>
                  </a:cubicBezTo>
                  <a:cubicBezTo>
                    <a:pt x="683" y="374"/>
                    <a:pt x="683" y="374"/>
                    <a:pt x="683" y="374"/>
                  </a:cubicBezTo>
                  <a:lnTo>
                    <a:pt x="643" y="321"/>
                  </a:lnTo>
                  <a:close/>
                  <a:moveTo>
                    <a:pt x="584" y="305"/>
                  </a:moveTo>
                  <a:cubicBezTo>
                    <a:pt x="584" y="254"/>
                    <a:pt x="584" y="254"/>
                    <a:pt x="584" y="254"/>
                  </a:cubicBezTo>
                  <a:cubicBezTo>
                    <a:pt x="624" y="254"/>
                    <a:pt x="624" y="254"/>
                    <a:pt x="624" y="254"/>
                  </a:cubicBezTo>
                  <a:cubicBezTo>
                    <a:pt x="645" y="254"/>
                    <a:pt x="657" y="263"/>
                    <a:pt x="657" y="279"/>
                  </a:cubicBezTo>
                  <a:cubicBezTo>
                    <a:pt x="657" y="279"/>
                    <a:pt x="657" y="279"/>
                    <a:pt x="657" y="279"/>
                  </a:cubicBezTo>
                  <a:cubicBezTo>
                    <a:pt x="657" y="295"/>
                    <a:pt x="644" y="305"/>
                    <a:pt x="624" y="305"/>
                  </a:cubicBezTo>
                  <a:lnTo>
                    <a:pt x="584" y="305"/>
                  </a:lnTo>
                  <a:close/>
                  <a:moveTo>
                    <a:pt x="451" y="359"/>
                  </a:moveTo>
                  <a:cubicBezTo>
                    <a:pt x="451" y="315"/>
                    <a:pt x="451" y="315"/>
                    <a:pt x="451" y="315"/>
                  </a:cubicBezTo>
                  <a:cubicBezTo>
                    <a:pt x="524" y="315"/>
                    <a:pt x="524" y="315"/>
                    <a:pt x="524" y="315"/>
                  </a:cubicBezTo>
                  <a:cubicBezTo>
                    <a:pt x="527" y="315"/>
                    <a:pt x="527" y="315"/>
                    <a:pt x="527" y="315"/>
                  </a:cubicBezTo>
                  <a:cubicBezTo>
                    <a:pt x="527" y="313"/>
                    <a:pt x="527" y="313"/>
                    <a:pt x="527" y="313"/>
                  </a:cubicBezTo>
                  <a:cubicBezTo>
                    <a:pt x="527" y="299"/>
                    <a:pt x="527" y="299"/>
                    <a:pt x="527" y="299"/>
                  </a:cubicBezTo>
                  <a:cubicBezTo>
                    <a:pt x="527" y="296"/>
                    <a:pt x="527" y="296"/>
                    <a:pt x="527" y="296"/>
                  </a:cubicBezTo>
                  <a:cubicBezTo>
                    <a:pt x="524" y="296"/>
                    <a:pt x="524" y="296"/>
                    <a:pt x="524" y="296"/>
                  </a:cubicBezTo>
                  <a:cubicBezTo>
                    <a:pt x="451" y="296"/>
                    <a:pt x="451" y="296"/>
                    <a:pt x="451" y="296"/>
                  </a:cubicBezTo>
                  <a:cubicBezTo>
                    <a:pt x="451" y="254"/>
                    <a:pt x="451" y="254"/>
                    <a:pt x="451" y="254"/>
                  </a:cubicBezTo>
                  <a:cubicBezTo>
                    <a:pt x="533" y="254"/>
                    <a:pt x="533" y="254"/>
                    <a:pt x="533" y="254"/>
                  </a:cubicBezTo>
                  <a:cubicBezTo>
                    <a:pt x="536" y="254"/>
                    <a:pt x="536" y="254"/>
                    <a:pt x="536" y="254"/>
                  </a:cubicBezTo>
                  <a:cubicBezTo>
                    <a:pt x="536" y="251"/>
                    <a:pt x="536" y="251"/>
                    <a:pt x="536" y="251"/>
                  </a:cubicBezTo>
                  <a:cubicBezTo>
                    <a:pt x="536" y="237"/>
                    <a:pt x="536" y="237"/>
                    <a:pt x="536" y="237"/>
                  </a:cubicBezTo>
                  <a:cubicBezTo>
                    <a:pt x="536" y="234"/>
                    <a:pt x="536" y="234"/>
                    <a:pt x="536" y="234"/>
                  </a:cubicBezTo>
                  <a:cubicBezTo>
                    <a:pt x="533" y="234"/>
                    <a:pt x="533" y="234"/>
                    <a:pt x="533" y="234"/>
                  </a:cubicBezTo>
                  <a:cubicBezTo>
                    <a:pt x="433" y="234"/>
                    <a:pt x="433" y="234"/>
                    <a:pt x="433" y="234"/>
                  </a:cubicBezTo>
                  <a:cubicBezTo>
                    <a:pt x="430" y="234"/>
                    <a:pt x="430" y="234"/>
                    <a:pt x="430" y="234"/>
                  </a:cubicBezTo>
                  <a:cubicBezTo>
                    <a:pt x="430" y="237"/>
                    <a:pt x="430" y="237"/>
                    <a:pt x="430" y="237"/>
                  </a:cubicBezTo>
                  <a:cubicBezTo>
                    <a:pt x="430" y="376"/>
                    <a:pt x="430" y="376"/>
                    <a:pt x="430" y="376"/>
                  </a:cubicBezTo>
                  <a:cubicBezTo>
                    <a:pt x="430" y="378"/>
                    <a:pt x="430" y="378"/>
                    <a:pt x="430" y="378"/>
                  </a:cubicBezTo>
                  <a:cubicBezTo>
                    <a:pt x="433" y="378"/>
                    <a:pt x="433" y="378"/>
                    <a:pt x="433" y="378"/>
                  </a:cubicBezTo>
                  <a:cubicBezTo>
                    <a:pt x="534" y="378"/>
                    <a:pt x="534" y="378"/>
                    <a:pt x="534" y="378"/>
                  </a:cubicBezTo>
                  <a:cubicBezTo>
                    <a:pt x="537" y="378"/>
                    <a:pt x="537" y="378"/>
                    <a:pt x="537" y="378"/>
                  </a:cubicBezTo>
                  <a:cubicBezTo>
                    <a:pt x="537" y="376"/>
                    <a:pt x="537" y="376"/>
                    <a:pt x="537" y="376"/>
                  </a:cubicBezTo>
                  <a:cubicBezTo>
                    <a:pt x="537" y="361"/>
                    <a:pt x="537" y="361"/>
                    <a:pt x="537" y="361"/>
                  </a:cubicBezTo>
                  <a:cubicBezTo>
                    <a:pt x="537" y="359"/>
                    <a:pt x="537" y="359"/>
                    <a:pt x="537" y="359"/>
                  </a:cubicBezTo>
                  <a:cubicBezTo>
                    <a:pt x="534" y="359"/>
                    <a:pt x="534" y="359"/>
                    <a:pt x="534" y="359"/>
                  </a:cubicBezTo>
                  <a:lnTo>
                    <a:pt x="451" y="359"/>
                  </a:lnTo>
                  <a:close/>
                  <a:moveTo>
                    <a:pt x="710" y="234"/>
                  </a:moveTo>
                  <a:cubicBezTo>
                    <a:pt x="707" y="234"/>
                    <a:pt x="707" y="234"/>
                    <a:pt x="707" y="234"/>
                  </a:cubicBezTo>
                  <a:cubicBezTo>
                    <a:pt x="707" y="237"/>
                    <a:pt x="707" y="237"/>
                    <a:pt x="707" y="237"/>
                  </a:cubicBezTo>
                  <a:cubicBezTo>
                    <a:pt x="707" y="376"/>
                    <a:pt x="707" y="376"/>
                    <a:pt x="707" y="376"/>
                  </a:cubicBezTo>
                  <a:cubicBezTo>
                    <a:pt x="707" y="378"/>
                    <a:pt x="707" y="378"/>
                    <a:pt x="707" y="378"/>
                  </a:cubicBezTo>
                  <a:cubicBezTo>
                    <a:pt x="710" y="378"/>
                    <a:pt x="710" y="378"/>
                    <a:pt x="710" y="378"/>
                  </a:cubicBezTo>
                  <a:cubicBezTo>
                    <a:pt x="725" y="378"/>
                    <a:pt x="725" y="378"/>
                    <a:pt x="725" y="378"/>
                  </a:cubicBezTo>
                  <a:cubicBezTo>
                    <a:pt x="728" y="378"/>
                    <a:pt x="728" y="378"/>
                    <a:pt x="728" y="378"/>
                  </a:cubicBezTo>
                  <a:cubicBezTo>
                    <a:pt x="728" y="376"/>
                    <a:pt x="728" y="376"/>
                    <a:pt x="728" y="376"/>
                  </a:cubicBezTo>
                  <a:cubicBezTo>
                    <a:pt x="728" y="237"/>
                    <a:pt x="728" y="237"/>
                    <a:pt x="728" y="237"/>
                  </a:cubicBezTo>
                  <a:cubicBezTo>
                    <a:pt x="728" y="234"/>
                    <a:pt x="728" y="234"/>
                    <a:pt x="728" y="234"/>
                  </a:cubicBezTo>
                  <a:cubicBezTo>
                    <a:pt x="725" y="234"/>
                    <a:pt x="725" y="234"/>
                    <a:pt x="725" y="234"/>
                  </a:cubicBezTo>
                  <a:lnTo>
                    <a:pt x="710" y="234"/>
                  </a:lnTo>
                  <a:close/>
                  <a:moveTo>
                    <a:pt x="538" y="64"/>
                  </a:moveTo>
                  <a:cubicBezTo>
                    <a:pt x="538" y="63"/>
                    <a:pt x="538" y="63"/>
                    <a:pt x="538" y="63"/>
                  </a:cubicBezTo>
                  <a:cubicBezTo>
                    <a:pt x="538" y="26"/>
                    <a:pt x="509" y="2"/>
                    <a:pt x="466" y="2"/>
                  </a:cubicBezTo>
                  <a:cubicBezTo>
                    <a:pt x="396" y="2"/>
                    <a:pt x="396" y="2"/>
                    <a:pt x="396" y="2"/>
                  </a:cubicBezTo>
                  <a:cubicBezTo>
                    <a:pt x="393" y="2"/>
                    <a:pt x="393" y="2"/>
                    <a:pt x="393" y="2"/>
                  </a:cubicBezTo>
                  <a:cubicBezTo>
                    <a:pt x="393" y="4"/>
                    <a:pt x="393" y="4"/>
                    <a:pt x="393" y="4"/>
                  </a:cubicBezTo>
                  <a:cubicBezTo>
                    <a:pt x="393" y="190"/>
                    <a:pt x="393" y="190"/>
                    <a:pt x="393" y="190"/>
                  </a:cubicBezTo>
                  <a:cubicBezTo>
                    <a:pt x="393" y="193"/>
                    <a:pt x="393" y="193"/>
                    <a:pt x="393" y="193"/>
                  </a:cubicBezTo>
                  <a:cubicBezTo>
                    <a:pt x="396" y="193"/>
                    <a:pt x="396" y="193"/>
                    <a:pt x="396" y="193"/>
                  </a:cubicBezTo>
                  <a:cubicBezTo>
                    <a:pt x="417" y="193"/>
                    <a:pt x="417" y="193"/>
                    <a:pt x="417" y="193"/>
                  </a:cubicBezTo>
                  <a:cubicBezTo>
                    <a:pt x="420" y="193"/>
                    <a:pt x="420" y="193"/>
                    <a:pt x="420" y="193"/>
                  </a:cubicBezTo>
                  <a:cubicBezTo>
                    <a:pt x="420" y="190"/>
                    <a:pt x="420" y="190"/>
                    <a:pt x="420" y="190"/>
                  </a:cubicBezTo>
                  <a:cubicBezTo>
                    <a:pt x="420" y="127"/>
                    <a:pt x="420" y="127"/>
                    <a:pt x="420" y="127"/>
                  </a:cubicBezTo>
                  <a:cubicBezTo>
                    <a:pt x="462" y="127"/>
                    <a:pt x="462" y="127"/>
                    <a:pt x="462" y="127"/>
                  </a:cubicBezTo>
                  <a:cubicBezTo>
                    <a:pt x="500" y="127"/>
                    <a:pt x="538" y="108"/>
                    <a:pt x="538" y="64"/>
                  </a:cubicBezTo>
                  <a:close/>
                  <a:moveTo>
                    <a:pt x="420" y="26"/>
                  </a:moveTo>
                  <a:cubicBezTo>
                    <a:pt x="464" y="26"/>
                    <a:pt x="464" y="26"/>
                    <a:pt x="464" y="26"/>
                  </a:cubicBezTo>
                  <a:cubicBezTo>
                    <a:pt x="494" y="26"/>
                    <a:pt x="511" y="40"/>
                    <a:pt x="511" y="64"/>
                  </a:cubicBezTo>
                  <a:cubicBezTo>
                    <a:pt x="511" y="65"/>
                    <a:pt x="511" y="65"/>
                    <a:pt x="511" y="65"/>
                  </a:cubicBezTo>
                  <a:cubicBezTo>
                    <a:pt x="511" y="88"/>
                    <a:pt x="492" y="103"/>
                    <a:pt x="463" y="103"/>
                  </a:cubicBezTo>
                  <a:cubicBezTo>
                    <a:pt x="420" y="103"/>
                    <a:pt x="420" y="103"/>
                    <a:pt x="420" y="103"/>
                  </a:cubicBezTo>
                  <a:lnTo>
                    <a:pt x="420" y="26"/>
                  </a:lnTo>
                  <a:close/>
                  <a:moveTo>
                    <a:pt x="297" y="234"/>
                  </a:moveTo>
                  <a:cubicBezTo>
                    <a:pt x="295" y="234"/>
                    <a:pt x="295" y="234"/>
                    <a:pt x="295" y="234"/>
                  </a:cubicBezTo>
                  <a:cubicBezTo>
                    <a:pt x="295" y="237"/>
                    <a:pt x="295" y="237"/>
                    <a:pt x="295" y="237"/>
                  </a:cubicBezTo>
                  <a:cubicBezTo>
                    <a:pt x="295" y="251"/>
                    <a:pt x="295" y="251"/>
                    <a:pt x="295" y="251"/>
                  </a:cubicBezTo>
                  <a:cubicBezTo>
                    <a:pt x="295" y="254"/>
                    <a:pt x="295" y="254"/>
                    <a:pt x="295" y="254"/>
                  </a:cubicBezTo>
                  <a:cubicBezTo>
                    <a:pt x="297" y="254"/>
                    <a:pt x="297" y="254"/>
                    <a:pt x="297" y="254"/>
                  </a:cubicBezTo>
                  <a:cubicBezTo>
                    <a:pt x="341" y="254"/>
                    <a:pt x="341" y="254"/>
                    <a:pt x="341" y="254"/>
                  </a:cubicBezTo>
                  <a:cubicBezTo>
                    <a:pt x="341" y="376"/>
                    <a:pt x="341" y="376"/>
                    <a:pt x="341" y="376"/>
                  </a:cubicBezTo>
                  <a:cubicBezTo>
                    <a:pt x="341" y="378"/>
                    <a:pt x="341" y="378"/>
                    <a:pt x="341" y="378"/>
                  </a:cubicBezTo>
                  <a:cubicBezTo>
                    <a:pt x="344" y="378"/>
                    <a:pt x="344" y="378"/>
                    <a:pt x="344" y="378"/>
                  </a:cubicBezTo>
                  <a:cubicBezTo>
                    <a:pt x="360" y="378"/>
                    <a:pt x="360" y="378"/>
                    <a:pt x="360" y="378"/>
                  </a:cubicBezTo>
                  <a:cubicBezTo>
                    <a:pt x="362" y="378"/>
                    <a:pt x="362" y="378"/>
                    <a:pt x="362" y="378"/>
                  </a:cubicBezTo>
                  <a:cubicBezTo>
                    <a:pt x="362" y="376"/>
                    <a:pt x="362" y="376"/>
                    <a:pt x="362" y="376"/>
                  </a:cubicBezTo>
                  <a:cubicBezTo>
                    <a:pt x="362" y="254"/>
                    <a:pt x="362" y="254"/>
                    <a:pt x="362" y="254"/>
                  </a:cubicBezTo>
                  <a:cubicBezTo>
                    <a:pt x="406" y="254"/>
                    <a:pt x="406" y="254"/>
                    <a:pt x="406" y="254"/>
                  </a:cubicBezTo>
                  <a:cubicBezTo>
                    <a:pt x="409" y="254"/>
                    <a:pt x="409" y="254"/>
                    <a:pt x="409" y="254"/>
                  </a:cubicBezTo>
                  <a:cubicBezTo>
                    <a:pt x="409" y="251"/>
                    <a:pt x="409" y="251"/>
                    <a:pt x="409" y="251"/>
                  </a:cubicBezTo>
                  <a:cubicBezTo>
                    <a:pt x="409" y="237"/>
                    <a:pt x="409" y="237"/>
                    <a:pt x="409" y="237"/>
                  </a:cubicBezTo>
                  <a:cubicBezTo>
                    <a:pt x="409" y="234"/>
                    <a:pt x="409" y="234"/>
                    <a:pt x="409" y="234"/>
                  </a:cubicBezTo>
                  <a:cubicBezTo>
                    <a:pt x="406" y="234"/>
                    <a:pt x="406" y="234"/>
                    <a:pt x="406" y="234"/>
                  </a:cubicBezTo>
                  <a:lnTo>
                    <a:pt x="297" y="234"/>
                  </a:lnTo>
                  <a:close/>
                  <a:moveTo>
                    <a:pt x="832" y="235"/>
                  </a:moveTo>
                  <a:cubicBezTo>
                    <a:pt x="831" y="233"/>
                    <a:pt x="831" y="233"/>
                    <a:pt x="831" y="233"/>
                  </a:cubicBezTo>
                  <a:cubicBezTo>
                    <a:pt x="829" y="233"/>
                    <a:pt x="829" y="233"/>
                    <a:pt x="829" y="233"/>
                  </a:cubicBezTo>
                  <a:cubicBezTo>
                    <a:pt x="815" y="233"/>
                    <a:pt x="815" y="233"/>
                    <a:pt x="815" y="233"/>
                  </a:cubicBezTo>
                  <a:cubicBezTo>
                    <a:pt x="813" y="233"/>
                    <a:pt x="813" y="233"/>
                    <a:pt x="813" y="233"/>
                  </a:cubicBezTo>
                  <a:cubicBezTo>
                    <a:pt x="812" y="235"/>
                    <a:pt x="812" y="235"/>
                    <a:pt x="812" y="235"/>
                  </a:cubicBezTo>
                  <a:cubicBezTo>
                    <a:pt x="749" y="374"/>
                    <a:pt x="749" y="374"/>
                    <a:pt x="749" y="374"/>
                  </a:cubicBezTo>
                  <a:cubicBezTo>
                    <a:pt x="747" y="378"/>
                    <a:pt x="747" y="378"/>
                    <a:pt x="747" y="378"/>
                  </a:cubicBezTo>
                  <a:cubicBezTo>
                    <a:pt x="752" y="378"/>
                    <a:pt x="752" y="378"/>
                    <a:pt x="752" y="378"/>
                  </a:cubicBezTo>
                  <a:cubicBezTo>
                    <a:pt x="768" y="378"/>
                    <a:pt x="768" y="378"/>
                    <a:pt x="768" y="378"/>
                  </a:cubicBezTo>
                  <a:cubicBezTo>
                    <a:pt x="769" y="378"/>
                    <a:pt x="769" y="378"/>
                    <a:pt x="769" y="378"/>
                  </a:cubicBezTo>
                  <a:cubicBezTo>
                    <a:pt x="770" y="377"/>
                    <a:pt x="770" y="377"/>
                    <a:pt x="770" y="377"/>
                  </a:cubicBezTo>
                  <a:cubicBezTo>
                    <a:pt x="786" y="342"/>
                    <a:pt x="786" y="342"/>
                    <a:pt x="786" y="342"/>
                  </a:cubicBezTo>
                  <a:cubicBezTo>
                    <a:pt x="858" y="342"/>
                    <a:pt x="858" y="342"/>
                    <a:pt x="858" y="342"/>
                  </a:cubicBezTo>
                  <a:cubicBezTo>
                    <a:pt x="873" y="377"/>
                    <a:pt x="873" y="377"/>
                    <a:pt x="873" y="377"/>
                  </a:cubicBezTo>
                  <a:cubicBezTo>
                    <a:pt x="874" y="378"/>
                    <a:pt x="874" y="378"/>
                    <a:pt x="874" y="378"/>
                  </a:cubicBezTo>
                  <a:cubicBezTo>
                    <a:pt x="876" y="378"/>
                    <a:pt x="876" y="378"/>
                    <a:pt x="876" y="378"/>
                  </a:cubicBezTo>
                  <a:cubicBezTo>
                    <a:pt x="893" y="378"/>
                    <a:pt x="893" y="378"/>
                    <a:pt x="893" y="378"/>
                  </a:cubicBezTo>
                  <a:cubicBezTo>
                    <a:pt x="897" y="378"/>
                    <a:pt x="897" y="378"/>
                    <a:pt x="897" y="378"/>
                  </a:cubicBezTo>
                  <a:cubicBezTo>
                    <a:pt x="895" y="374"/>
                    <a:pt x="895" y="374"/>
                    <a:pt x="895" y="374"/>
                  </a:cubicBezTo>
                  <a:lnTo>
                    <a:pt x="832" y="235"/>
                  </a:lnTo>
                  <a:close/>
                  <a:moveTo>
                    <a:pt x="794" y="322"/>
                  </a:moveTo>
                  <a:cubicBezTo>
                    <a:pt x="822" y="261"/>
                    <a:pt x="822" y="261"/>
                    <a:pt x="822" y="261"/>
                  </a:cubicBezTo>
                  <a:cubicBezTo>
                    <a:pt x="849" y="322"/>
                    <a:pt x="849" y="322"/>
                    <a:pt x="849" y="322"/>
                  </a:cubicBezTo>
                  <a:lnTo>
                    <a:pt x="794" y="322"/>
                  </a:ln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 name="Freeform 7"/>
            <p:cNvSpPr>
              <a:spLocks noEditPoints="1"/>
            </p:cNvSpPr>
            <p:nvPr/>
          </p:nvSpPr>
          <p:spPr bwMode="auto">
            <a:xfrm>
              <a:off x="11823700" y="6656388"/>
              <a:ext cx="30163" cy="30162"/>
            </a:xfrm>
            <a:custGeom>
              <a:avLst/>
              <a:gdLst>
                <a:gd name="T0" fmla="*/ 0 w 67"/>
                <a:gd name="T1" fmla="*/ 34 h 67"/>
                <a:gd name="T2" fmla="*/ 0 w 67"/>
                <a:gd name="T3" fmla="*/ 33 h 67"/>
                <a:gd name="T4" fmla="*/ 34 w 67"/>
                <a:gd name="T5" fmla="*/ 0 h 67"/>
                <a:gd name="T6" fmla="*/ 67 w 67"/>
                <a:gd name="T7" fmla="*/ 33 h 67"/>
                <a:gd name="T8" fmla="*/ 67 w 67"/>
                <a:gd name="T9" fmla="*/ 33 h 67"/>
                <a:gd name="T10" fmla="*/ 34 w 67"/>
                <a:gd name="T11" fmla="*/ 67 h 67"/>
                <a:gd name="T12" fmla="*/ 0 w 67"/>
                <a:gd name="T13" fmla="*/ 34 h 67"/>
                <a:gd name="T14" fmla="*/ 64 w 67"/>
                <a:gd name="T15" fmla="*/ 33 h 67"/>
                <a:gd name="T16" fmla="*/ 64 w 67"/>
                <a:gd name="T17" fmla="*/ 33 h 67"/>
                <a:gd name="T18" fmla="*/ 34 w 67"/>
                <a:gd name="T19" fmla="*/ 3 h 67"/>
                <a:gd name="T20" fmla="*/ 3 w 67"/>
                <a:gd name="T21" fmla="*/ 33 h 67"/>
                <a:gd name="T22" fmla="*/ 3 w 67"/>
                <a:gd name="T23" fmla="*/ 34 h 67"/>
                <a:gd name="T24" fmla="*/ 34 w 67"/>
                <a:gd name="T25" fmla="*/ 64 h 67"/>
                <a:gd name="T26" fmla="*/ 64 w 67"/>
                <a:gd name="T27" fmla="*/ 33 h 67"/>
                <a:gd name="T28" fmla="*/ 21 w 67"/>
                <a:gd name="T29" fmla="*/ 15 h 67"/>
                <a:gd name="T30" fmla="*/ 36 w 67"/>
                <a:gd name="T31" fmla="*/ 15 h 67"/>
                <a:gd name="T32" fmla="*/ 46 w 67"/>
                <a:gd name="T33" fmla="*/ 19 h 67"/>
                <a:gd name="T34" fmla="*/ 49 w 67"/>
                <a:gd name="T35" fmla="*/ 26 h 67"/>
                <a:gd name="T36" fmla="*/ 49 w 67"/>
                <a:gd name="T37" fmla="*/ 26 h 67"/>
                <a:gd name="T38" fmla="*/ 40 w 67"/>
                <a:gd name="T39" fmla="*/ 36 h 67"/>
                <a:gd name="T40" fmla="*/ 51 w 67"/>
                <a:gd name="T41" fmla="*/ 50 h 67"/>
                <a:gd name="T42" fmla="*/ 44 w 67"/>
                <a:gd name="T43" fmla="*/ 50 h 67"/>
                <a:gd name="T44" fmla="*/ 34 w 67"/>
                <a:gd name="T45" fmla="*/ 37 h 67"/>
                <a:gd name="T46" fmla="*/ 34 w 67"/>
                <a:gd name="T47" fmla="*/ 37 h 67"/>
                <a:gd name="T48" fmla="*/ 26 w 67"/>
                <a:gd name="T49" fmla="*/ 37 h 67"/>
                <a:gd name="T50" fmla="*/ 26 w 67"/>
                <a:gd name="T51" fmla="*/ 50 h 67"/>
                <a:gd name="T52" fmla="*/ 21 w 67"/>
                <a:gd name="T53" fmla="*/ 50 h 67"/>
                <a:gd name="T54" fmla="*/ 21 w 67"/>
                <a:gd name="T55" fmla="*/ 15 h 67"/>
                <a:gd name="T56" fmla="*/ 35 w 67"/>
                <a:gd name="T57" fmla="*/ 32 h 67"/>
                <a:gd name="T58" fmla="*/ 44 w 67"/>
                <a:gd name="T59" fmla="*/ 26 h 67"/>
                <a:gd name="T60" fmla="*/ 44 w 67"/>
                <a:gd name="T61" fmla="*/ 26 h 67"/>
                <a:gd name="T62" fmla="*/ 36 w 67"/>
                <a:gd name="T63" fmla="*/ 20 h 67"/>
                <a:gd name="T64" fmla="*/ 26 w 67"/>
                <a:gd name="T65" fmla="*/ 20 h 67"/>
                <a:gd name="T66" fmla="*/ 26 w 67"/>
                <a:gd name="T67" fmla="*/ 32 h 67"/>
                <a:gd name="T68" fmla="*/ 35 w 67"/>
                <a:gd name="T69" fmla="*/ 3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7" h="67">
                  <a:moveTo>
                    <a:pt x="0" y="34"/>
                  </a:moveTo>
                  <a:cubicBezTo>
                    <a:pt x="0" y="33"/>
                    <a:pt x="0" y="33"/>
                    <a:pt x="0" y="33"/>
                  </a:cubicBezTo>
                  <a:cubicBezTo>
                    <a:pt x="0" y="15"/>
                    <a:pt x="15" y="0"/>
                    <a:pt x="34" y="0"/>
                  </a:cubicBezTo>
                  <a:cubicBezTo>
                    <a:pt x="53" y="0"/>
                    <a:pt x="67" y="15"/>
                    <a:pt x="67" y="33"/>
                  </a:cubicBezTo>
                  <a:cubicBezTo>
                    <a:pt x="67" y="33"/>
                    <a:pt x="67" y="33"/>
                    <a:pt x="67" y="33"/>
                  </a:cubicBezTo>
                  <a:cubicBezTo>
                    <a:pt x="67" y="52"/>
                    <a:pt x="52" y="67"/>
                    <a:pt x="34" y="67"/>
                  </a:cubicBezTo>
                  <a:cubicBezTo>
                    <a:pt x="15" y="67"/>
                    <a:pt x="0" y="52"/>
                    <a:pt x="0" y="34"/>
                  </a:cubicBezTo>
                  <a:close/>
                  <a:moveTo>
                    <a:pt x="64" y="33"/>
                  </a:moveTo>
                  <a:cubicBezTo>
                    <a:pt x="64" y="33"/>
                    <a:pt x="64" y="33"/>
                    <a:pt x="64" y="33"/>
                  </a:cubicBezTo>
                  <a:cubicBezTo>
                    <a:pt x="64" y="17"/>
                    <a:pt x="51" y="3"/>
                    <a:pt x="34" y="3"/>
                  </a:cubicBezTo>
                  <a:cubicBezTo>
                    <a:pt x="16" y="3"/>
                    <a:pt x="3" y="17"/>
                    <a:pt x="3" y="33"/>
                  </a:cubicBezTo>
                  <a:cubicBezTo>
                    <a:pt x="3" y="34"/>
                    <a:pt x="3" y="34"/>
                    <a:pt x="3" y="34"/>
                  </a:cubicBezTo>
                  <a:cubicBezTo>
                    <a:pt x="3" y="50"/>
                    <a:pt x="16" y="64"/>
                    <a:pt x="34" y="64"/>
                  </a:cubicBezTo>
                  <a:cubicBezTo>
                    <a:pt x="51" y="64"/>
                    <a:pt x="64" y="50"/>
                    <a:pt x="64" y="33"/>
                  </a:cubicBezTo>
                  <a:close/>
                  <a:moveTo>
                    <a:pt x="21" y="15"/>
                  </a:moveTo>
                  <a:cubicBezTo>
                    <a:pt x="36" y="15"/>
                    <a:pt x="36" y="15"/>
                    <a:pt x="36" y="15"/>
                  </a:cubicBezTo>
                  <a:cubicBezTo>
                    <a:pt x="40" y="15"/>
                    <a:pt x="44" y="17"/>
                    <a:pt x="46" y="19"/>
                  </a:cubicBezTo>
                  <a:cubicBezTo>
                    <a:pt x="48" y="20"/>
                    <a:pt x="49" y="23"/>
                    <a:pt x="49" y="26"/>
                  </a:cubicBezTo>
                  <a:cubicBezTo>
                    <a:pt x="49" y="26"/>
                    <a:pt x="49" y="26"/>
                    <a:pt x="49" y="26"/>
                  </a:cubicBezTo>
                  <a:cubicBezTo>
                    <a:pt x="49" y="31"/>
                    <a:pt x="45" y="35"/>
                    <a:pt x="40" y="36"/>
                  </a:cubicBezTo>
                  <a:cubicBezTo>
                    <a:pt x="51" y="50"/>
                    <a:pt x="51" y="50"/>
                    <a:pt x="51" y="50"/>
                  </a:cubicBezTo>
                  <a:cubicBezTo>
                    <a:pt x="44" y="50"/>
                    <a:pt x="44" y="50"/>
                    <a:pt x="44" y="50"/>
                  </a:cubicBezTo>
                  <a:cubicBezTo>
                    <a:pt x="34" y="37"/>
                    <a:pt x="34" y="37"/>
                    <a:pt x="34" y="37"/>
                  </a:cubicBezTo>
                  <a:cubicBezTo>
                    <a:pt x="34" y="37"/>
                    <a:pt x="34" y="37"/>
                    <a:pt x="34" y="37"/>
                  </a:cubicBezTo>
                  <a:cubicBezTo>
                    <a:pt x="26" y="37"/>
                    <a:pt x="26" y="37"/>
                    <a:pt x="26" y="37"/>
                  </a:cubicBezTo>
                  <a:cubicBezTo>
                    <a:pt x="26" y="50"/>
                    <a:pt x="26" y="50"/>
                    <a:pt x="26" y="50"/>
                  </a:cubicBezTo>
                  <a:cubicBezTo>
                    <a:pt x="21" y="50"/>
                    <a:pt x="21" y="50"/>
                    <a:pt x="21" y="50"/>
                  </a:cubicBezTo>
                  <a:lnTo>
                    <a:pt x="21" y="15"/>
                  </a:lnTo>
                  <a:close/>
                  <a:moveTo>
                    <a:pt x="35" y="32"/>
                  </a:moveTo>
                  <a:cubicBezTo>
                    <a:pt x="40" y="32"/>
                    <a:pt x="44" y="30"/>
                    <a:pt x="44" y="26"/>
                  </a:cubicBezTo>
                  <a:cubicBezTo>
                    <a:pt x="44" y="26"/>
                    <a:pt x="44" y="26"/>
                    <a:pt x="44" y="26"/>
                  </a:cubicBezTo>
                  <a:cubicBezTo>
                    <a:pt x="44" y="22"/>
                    <a:pt x="41" y="20"/>
                    <a:pt x="36" y="20"/>
                  </a:cubicBezTo>
                  <a:cubicBezTo>
                    <a:pt x="26" y="20"/>
                    <a:pt x="26" y="20"/>
                    <a:pt x="26" y="20"/>
                  </a:cubicBezTo>
                  <a:cubicBezTo>
                    <a:pt x="26" y="32"/>
                    <a:pt x="26" y="32"/>
                    <a:pt x="26" y="32"/>
                  </a:cubicBezTo>
                  <a:lnTo>
                    <a:pt x="35" y="32"/>
                  </a:ln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Tree>
    <p:extLst>
      <p:ext uri="{BB962C8B-B14F-4D97-AF65-F5344CB8AC3E}">
        <p14:creationId xmlns:p14="http://schemas.microsoft.com/office/powerpoint/2010/main" val="2425432238"/>
      </p:ext>
    </p:extLst>
  </p:cSld>
  <p:clrMap bg1="lt1" tx1="dk1" bg2="lt2" tx2="dk2" accent1="accent1" accent2="accent2" accent3="accent3" accent4="accent4" accent5="accent5" accent6="accent6" hlink="hlink" folHlink="folHlink"/>
  <p:sldLayoutIdLst>
    <p:sldLayoutId id="2147483685" r:id="rId1"/>
    <p:sldLayoutId id="2147483681" r:id="rId2"/>
    <p:sldLayoutId id="2147484043" r:id="rId3"/>
    <p:sldLayoutId id="2147484044" r:id="rId4"/>
    <p:sldLayoutId id="2147484045" r:id="rId5"/>
    <p:sldLayoutId id="2147484046" r:id="rId6"/>
    <p:sldLayoutId id="2147484047" r:id="rId7"/>
    <p:sldLayoutId id="2147484048" r:id="rId8"/>
    <p:sldLayoutId id="2147484049" r:id="rId9"/>
    <p:sldLayoutId id="2147484050" r:id="rId10"/>
    <p:sldLayoutId id="2147484051" r:id="rId11"/>
    <p:sldLayoutId id="2147484052" r:id="rId12"/>
    <p:sldLayoutId id="2147484053" r:id="rId13"/>
    <p:sldLayoutId id="2147484054" r:id="rId14"/>
    <p:sldLayoutId id="2147484055" r:id="rId15"/>
    <p:sldLayoutId id="2147484056" r:id="rId16"/>
    <p:sldLayoutId id="2147483686" r:id="rId17"/>
    <p:sldLayoutId id="2147483687" r:id="rId18"/>
    <p:sldLayoutId id="2147483688" r:id="rId19"/>
    <p:sldLayoutId id="2147483650" r:id="rId20"/>
    <p:sldLayoutId id="2147484058" r:id="rId21"/>
    <p:sldLayoutId id="2147484059" r:id="rId22"/>
    <p:sldLayoutId id="2147484060" r:id="rId23"/>
    <p:sldLayoutId id="2147484061" r:id="rId24"/>
    <p:sldLayoutId id="2147484062" r:id="rId25"/>
    <p:sldLayoutId id="2147484063" r:id="rId26"/>
    <p:sldLayoutId id="2147483651" r:id="rId27"/>
    <p:sldLayoutId id="2147483652" r:id="rId28"/>
    <p:sldLayoutId id="2147483682" r:id="rId29"/>
    <p:sldLayoutId id="2147483654" r:id="rId30"/>
    <p:sldLayoutId id="2147483655" r:id="rId31"/>
    <p:sldLayoutId id="2147483684" r:id="rId32"/>
    <p:sldLayoutId id="2147483663" r:id="rId33"/>
    <p:sldLayoutId id="2147484070" r:id="rId34"/>
    <p:sldLayoutId id="2147483662" r:id="rId35"/>
    <p:sldLayoutId id="2147483683" r:id="rId36"/>
    <p:sldLayoutId id="2147483658" r:id="rId37"/>
    <p:sldLayoutId id="2147483659" r:id="rId3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spcBef>
          <a:spcPct val="0"/>
        </a:spcBef>
        <a:buNone/>
        <a:defRPr sz="3000" b="0" kern="1200">
          <a:solidFill>
            <a:schemeClr val="accent1"/>
          </a:solidFill>
          <a:latin typeface="+mj-lt"/>
          <a:ea typeface="+mj-ea"/>
          <a:cs typeface="+mj-cs"/>
        </a:defRPr>
      </a:lvl1pPr>
    </p:titleStyle>
    <p:bodyStyle>
      <a:lvl1pPr marL="228600" indent="-228600" algn="l" defTabSz="914400" rtl="0" eaLnBrk="1" latinLnBrk="0" hangingPunct="1">
        <a:spcBef>
          <a:spcPts val="600"/>
        </a:spcBef>
        <a:buClr>
          <a:schemeClr val="accent1"/>
        </a:buClr>
        <a:buFont typeface="Wingdings" pitchFamily="2" charset="2"/>
        <a:buChar char="§"/>
        <a:defRPr sz="2200" kern="1200">
          <a:solidFill>
            <a:schemeClr val="tx1"/>
          </a:solidFill>
          <a:latin typeface="+mn-lt"/>
          <a:ea typeface="+mn-ea"/>
          <a:cs typeface="+mn-cs"/>
        </a:defRPr>
      </a:lvl1pPr>
      <a:lvl2pPr marL="457200" indent="-228600" algn="l" defTabSz="914400" rtl="0" eaLnBrk="1" latinLnBrk="0" hangingPunct="1">
        <a:spcBef>
          <a:spcPts val="600"/>
        </a:spcBef>
        <a:buClr>
          <a:srgbClr val="8B8D8E"/>
        </a:buClr>
        <a:buSzPct val="100000"/>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
          <a:schemeClr val="accent6"/>
        </a:buClr>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4pPr>
      <a:lvl5pPr marL="11430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5pPr>
      <a:lvl6pPr marL="13716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6pPr>
      <a:lvl7pPr marL="16002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7pPr>
      <a:lvl8pPr marL="18288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8pPr>
      <a:lvl9pPr marL="2057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32">
          <p15:clr>
            <a:srgbClr val="5ACBF0"/>
          </p15:clr>
        </p15:guide>
        <p15:guide id="3" pos="7439">
          <p15:clr>
            <a:srgbClr val="5ACBF0"/>
          </p15:clr>
        </p15:guide>
        <p15:guide id="4" pos="239">
          <p15:clr>
            <a:srgbClr val="5ACBF0"/>
          </p15:clr>
        </p15:guide>
        <p15:guide id="5" orient="horz" pos="376">
          <p15:clr>
            <a:srgbClr val="5ACBF0"/>
          </p15:clr>
        </p15:guide>
        <p15:guide id="6" orient="horz" pos="3936">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TextBox 15"/>
          <p:cNvSpPr txBox="1"/>
          <p:nvPr/>
        </p:nvSpPr>
        <p:spPr>
          <a:xfrm>
            <a:off x="502920"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6A737B"/>
                </a:solidFill>
                <a:effectLst/>
                <a:uLnTx/>
                <a:uFillTx/>
                <a:latin typeface="+mn-lt"/>
                <a:ea typeface="+mn-ea"/>
                <a:cs typeface="+mn-cs"/>
              </a:rPr>
              <a:t>|  Applied Materials Confidential</a:t>
            </a:r>
            <a:endParaRPr kumimoji="0" sz="800" b="0" i="0" u="none" strike="noStrike" kern="0" cap="none" spc="0" normalizeH="0" baseline="0">
              <a:ln>
                <a:noFill/>
              </a:ln>
              <a:solidFill>
                <a:srgbClr val="D22630"/>
              </a:solidFill>
              <a:effectLst/>
              <a:uLnTx/>
              <a:uFillTx/>
              <a:latin typeface="+mn-lt"/>
              <a:ea typeface="+mn-ea"/>
              <a:cs typeface="+mn-cs"/>
            </a:endParaRPr>
          </a:p>
        </p:txBody>
      </p:sp>
      <p:sp>
        <p:nvSpPr>
          <p:cNvPr id="2" name="Title Placeholder 1"/>
          <p:cNvSpPr>
            <a:spLocks noGrp="1"/>
          </p:cNvSpPr>
          <p:nvPr>
            <p:ph type="title"/>
          </p:nvPr>
        </p:nvSpPr>
        <p:spPr>
          <a:xfrm>
            <a:off x="274319" y="188439"/>
            <a:ext cx="11641455" cy="584775"/>
          </a:xfrm>
          <a:prstGeom prst="rect">
            <a:avLst/>
          </a:prstGeom>
        </p:spPr>
        <p:txBody>
          <a:bodyPr vert="horz" lIns="91440" tIns="45720" rIns="91440" bIns="45720" rtlCol="0" anchor="t">
            <a:noAutofit/>
          </a:bodyPr>
          <a:lstStyle/>
          <a:p>
            <a:r>
              <a:rPr lang="en-US"/>
              <a:t>Click to edit Master title style</a:t>
            </a:r>
            <a:endParaRPr/>
          </a:p>
        </p:txBody>
      </p:sp>
      <p:sp>
        <p:nvSpPr>
          <p:cNvPr id="3" name="Text Placeholder 2"/>
          <p:cNvSpPr>
            <a:spLocks noGrp="1"/>
          </p:cNvSpPr>
          <p:nvPr>
            <p:ph type="body" idx="1"/>
          </p:nvPr>
        </p:nvSpPr>
        <p:spPr>
          <a:xfrm>
            <a:off x="274319" y="886123"/>
            <a:ext cx="11641455" cy="5240043"/>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5"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
        <p:nvSpPr>
          <p:cNvPr id="6"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grpSp>
        <p:nvGrpSpPr>
          <p:cNvPr id="17" name="Group 16"/>
          <p:cNvGrpSpPr/>
          <p:nvPr/>
        </p:nvGrpSpPr>
        <p:grpSpPr>
          <a:xfrm>
            <a:off x="11064240" y="6540795"/>
            <a:ext cx="785813" cy="198437"/>
            <a:chOff x="11068050" y="6488113"/>
            <a:chExt cx="785813" cy="198437"/>
          </a:xfrm>
        </p:grpSpPr>
        <p:sp>
          <p:nvSpPr>
            <p:cNvPr id="18" name="Freeform 5"/>
            <p:cNvSpPr>
              <a:spLocks noEditPoints="1"/>
            </p:cNvSpPr>
            <p:nvPr/>
          </p:nvSpPr>
          <p:spPr bwMode="auto">
            <a:xfrm>
              <a:off x="11068050" y="6488113"/>
              <a:ext cx="198438" cy="198437"/>
            </a:xfrm>
            <a:custGeom>
              <a:avLst/>
              <a:gdLst>
                <a:gd name="T0" fmla="*/ 286 w 442"/>
                <a:gd name="T1" fmla="*/ 62 h 439"/>
                <a:gd name="T2" fmla="*/ 91 w 442"/>
                <a:gd name="T3" fmla="*/ 61 h 439"/>
                <a:gd name="T4" fmla="*/ 60 w 442"/>
                <a:gd name="T5" fmla="*/ 92 h 439"/>
                <a:gd name="T6" fmla="*/ 286 w 442"/>
                <a:gd name="T7" fmla="*/ 92 h 439"/>
                <a:gd name="T8" fmla="*/ 348 w 442"/>
                <a:gd name="T9" fmla="*/ 153 h 439"/>
                <a:gd name="T10" fmla="*/ 348 w 442"/>
                <a:gd name="T11" fmla="*/ 439 h 439"/>
                <a:gd name="T12" fmla="*/ 379 w 442"/>
                <a:gd name="T13" fmla="*/ 439 h 439"/>
                <a:gd name="T14" fmla="*/ 380 w 442"/>
                <a:gd name="T15" fmla="*/ 153 h 439"/>
                <a:gd name="T16" fmla="*/ 286 w 442"/>
                <a:gd name="T17" fmla="*/ 62 h 439"/>
                <a:gd name="T18" fmla="*/ 442 w 442"/>
                <a:gd name="T19" fmla="*/ 439 h 439"/>
                <a:gd name="T20" fmla="*/ 442 w 442"/>
                <a:gd name="T21" fmla="*/ 153 h 439"/>
                <a:gd name="T22" fmla="*/ 286 w 442"/>
                <a:gd name="T23" fmla="*/ 0 h 439"/>
                <a:gd name="T24" fmla="*/ 151 w 442"/>
                <a:gd name="T25" fmla="*/ 0 h 439"/>
                <a:gd name="T26" fmla="*/ 121 w 442"/>
                <a:gd name="T27" fmla="*/ 31 h 439"/>
                <a:gd name="T28" fmla="*/ 286 w 442"/>
                <a:gd name="T29" fmla="*/ 31 h 439"/>
                <a:gd name="T30" fmla="*/ 411 w 442"/>
                <a:gd name="T31" fmla="*/ 153 h 439"/>
                <a:gd name="T32" fmla="*/ 411 w 442"/>
                <a:gd name="T33" fmla="*/ 439 h 439"/>
                <a:gd name="T34" fmla="*/ 442 w 442"/>
                <a:gd name="T35" fmla="*/ 439 h 439"/>
                <a:gd name="T36" fmla="*/ 286 w 442"/>
                <a:gd name="T37" fmla="*/ 123 h 439"/>
                <a:gd name="T38" fmla="*/ 30 w 442"/>
                <a:gd name="T39" fmla="*/ 122 h 439"/>
                <a:gd name="T40" fmla="*/ 0 w 442"/>
                <a:gd name="T41" fmla="*/ 153 h 439"/>
                <a:gd name="T42" fmla="*/ 0 w 442"/>
                <a:gd name="T43" fmla="*/ 153 h 439"/>
                <a:gd name="T44" fmla="*/ 0 w 442"/>
                <a:gd name="T45" fmla="*/ 153 h 439"/>
                <a:gd name="T46" fmla="*/ 0 w 442"/>
                <a:gd name="T47" fmla="*/ 286 h 439"/>
                <a:gd name="T48" fmla="*/ 136 w 442"/>
                <a:gd name="T49" fmla="*/ 438 h 439"/>
                <a:gd name="T50" fmla="*/ 165 w 442"/>
                <a:gd name="T51" fmla="*/ 409 h 439"/>
                <a:gd name="T52" fmla="*/ 156 w 442"/>
                <a:gd name="T53" fmla="*/ 408 h 439"/>
                <a:gd name="T54" fmla="*/ 31 w 442"/>
                <a:gd name="T55" fmla="*/ 286 h 439"/>
                <a:gd name="T56" fmla="*/ 31 w 442"/>
                <a:gd name="T57" fmla="*/ 153 h 439"/>
                <a:gd name="T58" fmla="*/ 62 w 442"/>
                <a:gd name="T59" fmla="*/ 153 h 439"/>
                <a:gd name="T60" fmla="*/ 62 w 442"/>
                <a:gd name="T61" fmla="*/ 286 h 439"/>
                <a:gd name="T62" fmla="*/ 156 w 442"/>
                <a:gd name="T63" fmla="*/ 378 h 439"/>
                <a:gd name="T64" fmla="*/ 195 w 442"/>
                <a:gd name="T65" fmla="*/ 378 h 439"/>
                <a:gd name="T66" fmla="*/ 225 w 442"/>
                <a:gd name="T67" fmla="*/ 347 h 439"/>
                <a:gd name="T68" fmla="*/ 156 w 442"/>
                <a:gd name="T69" fmla="*/ 347 h 439"/>
                <a:gd name="T70" fmla="*/ 94 w 442"/>
                <a:gd name="T71" fmla="*/ 286 h 439"/>
                <a:gd name="T72" fmla="*/ 94 w 442"/>
                <a:gd name="T73" fmla="*/ 153 h 439"/>
                <a:gd name="T74" fmla="*/ 125 w 442"/>
                <a:gd name="T75" fmla="*/ 153 h 439"/>
                <a:gd name="T76" fmla="*/ 125 w 442"/>
                <a:gd name="T77" fmla="*/ 286 h 439"/>
                <a:gd name="T78" fmla="*/ 156 w 442"/>
                <a:gd name="T79" fmla="*/ 317 h 439"/>
                <a:gd name="T80" fmla="*/ 256 w 442"/>
                <a:gd name="T81" fmla="*/ 317 h 439"/>
                <a:gd name="T82" fmla="*/ 286 w 442"/>
                <a:gd name="T83" fmla="*/ 286 h 439"/>
                <a:gd name="T84" fmla="*/ 156 w 442"/>
                <a:gd name="T85" fmla="*/ 286 h 439"/>
                <a:gd name="T86" fmla="*/ 156 w 442"/>
                <a:gd name="T87" fmla="*/ 153 h 439"/>
                <a:gd name="T88" fmla="*/ 286 w 442"/>
                <a:gd name="T89" fmla="*/ 153 h 439"/>
                <a:gd name="T90" fmla="*/ 286 w 442"/>
                <a:gd name="T91" fmla="*/ 439 h 439"/>
                <a:gd name="T92" fmla="*/ 317 w 442"/>
                <a:gd name="T93" fmla="*/ 439 h 439"/>
                <a:gd name="T94" fmla="*/ 317 w 442"/>
                <a:gd name="T95" fmla="*/ 153 h 439"/>
                <a:gd name="T96" fmla="*/ 286 w 442"/>
                <a:gd name="T97" fmla="*/ 123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2" h="439">
                  <a:moveTo>
                    <a:pt x="286" y="62"/>
                  </a:moveTo>
                  <a:cubicBezTo>
                    <a:pt x="91" y="61"/>
                    <a:pt x="91" y="61"/>
                    <a:pt x="91" y="61"/>
                  </a:cubicBezTo>
                  <a:cubicBezTo>
                    <a:pt x="60" y="92"/>
                    <a:pt x="60" y="92"/>
                    <a:pt x="60" y="92"/>
                  </a:cubicBezTo>
                  <a:cubicBezTo>
                    <a:pt x="286" y="92"/>
                    <a:pt x="286" y="92"/>
                    <a:pt x="286" y="92"/>
                  </a:cubicBezTo>
                  <a:cubicBezTo>
                    <a:pt x="320" y="92"/>
                    <a:pt x="348" y="119"/>
                    <a:pt x="348" y="153"/>
                  </a:cubicBezTo>
                  <a:cubicBezTo>
                    <a:pt x="348" y="439"/>
                    <a:pt x="348" y="439"/>
                    <a:pt x="348" y="439"/>
                  </a:cubicBezTo>
                  <a:cubicBezTo>
                    <a:pt x="379" y="439"/>
                    <a:pt x="379" y="439"/>
                    <a:pt x="379" y="439"/>
                  </a:cubicBezTo>
                  <a:cubicBezTo>
                    <a:pt x="380" y="153"/>
                    <a:pt x="380" y="153"/>
                    <a:pt x="380" y="153"/>
                  </a:cubicBezTo>
                  <a:cubicBezTo>
                    <a:pt x="380" y="103"/>
                    <a:pt x="338" y="62"/>
                    <a:pt x="286" y="62"/>
                  </a:cubicBezTo>
                  <a:close/>
                  <a:moveTo>
                    <a:pt x="442" y="439"/>
                  </a:moveTo>
                  <a:cubicBezTo>
                    <a:pt x="442" y="153"/>
                    <a:pt x="442" y="153"/>
                    <a:pt x="442" y="153"/>
                  </a:cubicBezTo>
                  <a:cubicBezTo>
                    <a:pt x="442" y="69"/>
                    <a:pt x="372" y="0"/>
                    <a:pt x="286" y="0"/>
                  </a:cubicBezTo>
                  <a:cubicBezTo>
                    <a:pt x="151" y="0"/>
                    <a:pt x="151" y="0"/>
                    <a:pt x="151" y="0"/>
                  </a:cubicBezTo>
                  <a:cubicBezTo>
                    <a:pt x="121" y="31"/>
                    <a:pt x="121" y="31"/>
                    <a:pt x="121" y="31"/>
                  </a:cubicBezTo>
                  <a:cubicBezTo>
                    <a:pt x="286" y="31"/>
                    <a:pt x="286" y="31"/>
                    <a:pt x="286" y="31"/>
                  </a:cubicBezTo>
                  <a:cubicBezTo>
                    <a:pt x="355" y="31"/>
                    <a:pt x="411" y="86"/>
                    <a:pt x="411" y="153"/>
                  </a:cubicBezTo>
                  <a:cubicBezTo>
                    <a:pt x="411" y="439"/>
                    <a:pt x="411" y="439"/>
                    <a:pt x="411" y="439"/>
                  </a:cubicBezTo>
                  <a:lnTo>
                    <a:pt x="442" y="439"/>
                  </a:lnTo>
                  <a:close/>
                  <a:moveTo>
                    <a:pt x="286" y="123"/>
                  </a:moveTo>
                  <a:cubicBezTo>
                    <a:pt x="30" y="122"/>
                    <a:pt x="30" y="122"/>
                    <a:pt x="30" y="122"/>
                  </a:cubicBezTo>
                  <a:cubicBezTo>
                    <a:pt x="0" y="153"/>
                    <a:pt x="0" y="153"/>
                    <a:pt x="0" y="153"/>
                  </a:cubicBezTo>
                  <a:cubicBezTo>
                    <a:pt x="0" y="153"/>
                    <a:pt x="0" y="153"/>
                    <a:pt x="0" y="153"/>
                  </a:cubicBezTo>
                  <a:cubicBezTo>
                    <a:pt x="0" y="153"/>
                    <a:pt x="0" y="153"/>
                    <a:pt x="0" y="153"/>
                  </a:cubicBezTo>
                  <a:cubicBezTo>
                    <a:pt x="0" y="286"/>
                    <a:pt x="0" y="286"/>
                    <a:pt x="0" y="286"/>
                  </a:cubicBezTo>
                  <a:cubicBezTo>
                    <a:pt x="0" y="364"/>
                    <a:pt x="59" y="428"/>
                    <a:pt x="136" y="438"/>
                  </a:cubicBezTo>
                  <a:cubicBezTo>
                    <a:pt x="165" y="409"/>
                    <a:pt x="165" y="409"/>
                    <a:pt x="165" y="409"/>
                  </a:cubicBezTo>
                  <a:cubicBezTo>
                    <a:pt x="156" y="408"/>
                    <a:pt x="156" y="408"/>
                    <a:pt x="156" y="408"/>
                  </a:cubicBezTo>
                  <a:cubicBezTo>
                    <a:pt x="87" y="408"/>
                    <a:pt x="31" y="354"/>
                    <a:pt x="31" y="286"/>
                  </a:cubicBezTo>
                  <a:cubicBezTo>
                    <a:pt x="31" y="153"/>
                    <a:pt x="31" y="153"/>
                    <a:pt x="31" y="153"/>
                  </a:cubicBezTo>
                  <a:cubicBezTo>
                    <a:pt x="62" y="153"/>
                    <a:pt x="62" y="153"/>
                    <a:pt x="62" y="153"/>
                  </a:cubicBezTo>
                  <a:cubicBezTo>
                    <a:pt x="62" y="286"/>
                    <a:pt x="62" y="286"/>
                    <a:pt x="62" y="286"/>
                  </a:cubicBezTo>
                  <a:cubicBezTo>
                    <a:pt x="62" y="337"/>
                    <a:pt x="104" y="378"/>
                    <a:pt x="156" y="378"/>
                  </a:cubicBezTo>
                  <a:cubicBezTo>
                    <a:pt x="195" y="378"/>
                    <a:pt x="195" y="378"/>
                    <a:pt x="195" y="378"/>
                  </a:cubicBezTo>
                  <a:cubicBezTo>
                    <a:pt x="225" y="347"/>
                    <a:pt x="225" y="347"/>
                    <a:pt x="225" y="347"/>
                  </a:cubicBezTo>
                  <a:cubicBezTo>
                    <a:pt x="156" y="347"/>
                    <a:pt x="156" y="347"/>
                    <a:pt x="156" y="347"/>
                  </a:cubicBezTo>
                  <a:cubicBezTo>
                    <a:pt x="122" y="347"/>
                    <a:pt x="94" y="320"/>
                    <a:pt x="94" y="286"/>
                  </a:cubicBezTo>
                  <a:cubicBezTo>
                    <a:pt x="94" y="153"/>
                    <a:pt x="94" y="153"/>
                    <a:pt x="94" y="153"/>
                  </a:cubicBezTo>
                  <a:cubicBezTo>
                    <a:pt x="125" y="153"/>
                    <a:pt x="125" y="153"/>
                    <a:pt x="125" y="153"/>
                  </a:cubicBezTo>
                  <a:cubicBezTo>
                    <a:pt x="125" y="286"/>
                    <a:pt x="125" y="286"/>
                    <a:pt x="125" y="286"/>
                  </a:cubicBezTo>
                  <a:cubicBezTo>
                    <a:pt x="125" y="303"/>
                    <a:pt x="139" y="317"/>
                    <a:pt x="156" y="317"/>
                  </a:cubicBezTo>
                  <a:cubicBezTo>
                    <a:pt x="256" y="317"/>
                    <a:pt x="256" y="317"/>
                    <a:pt x="256" y="317"/>
                  </a:cubicBezTo>
                  <a:cubicBezTo>
                    <a:pt x="286" y="286"/>
                    <a:pt x="286" y="286"/>
                    <a:pt x="286" y="286"/>
                  </a:cubicBezTo>
                  <a:cubicBezTo>
                    <a:pt x="156" y="286"/>
                    <a:pt x="156" y="286"/>
                    <a:pt x="156" y="286"/>
                  </a:cubicBezTo>
                  <a:cubicBezTo>
                    <a:pt x="156" y="153"/>
                    <a:pt x="156" y="153"/>
                    <a:pt x="156" y="153"/>
                  </a:cubicBezTo>
                  <a:cubicBezTo>
                    <a:pt x="286" y="153"/>
                    <a:pt x="286" y="153"/>
                    <a:pt x="286" y="153"/>
                  </a:cubicBezTo>
                  <a:cubicBezTo>
                    <a:pt x="286" y="439"/>
                    <a:pt x="286" y="439"/>
                    <a:pt x="286" y="439"/>
                  </a:cubicBezTo>
                  <a:cubicBezTo>
                    <a:pt x="317" y="439"/>
                    <a:pt x="317" y="439"/>
                    <a:pt x="317" y="439"/>
                  </a:cubicBezTo>
                  <a:cubicBezTo>
                    <a:pt x="317" y="153"/>
                    <a:pt x="317" y="153"/>
                    <a:pt x="317" y="153"/>
                  </a:cubicBezTo>
                  <a:cubicBezTo>
                    <a:pt x="317" y="136"/>
                    <a:pt x="303" y="123"/>
                    <a:pt x="286" y="123"/>
                  </a:cubicBez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 name="Freeform 6"/>
            <p:cNvSpPr>
              <a:spLocks noEditPoints="1"/>
            </p:cNvSpPr>
            <p:nvPr/>
          </p:nvSpPr>
          <p:spPr bwMode="auto">
            <a:xfrm>
              <a:off x="11307763" y="6516688"/>
              <a:ext cx="501650" cy="169862"/>
            </a:xfrm>
            <a:custGeom>
              <a:avLst/>
              <a:gdLst>
                <a:gd name="T0" fmla="*/ 899 w 1115"/>
                <a:gd name="T1" fmla="*/ 87 h 380"/>
                <a:gd name="T2" fmla="*/ 911 w 1115"/>
                <a:gd name="T3" fmla="*/ 26 h 380"/>
                <a:gd name="T4" fmla="*/ 772 w 1115"/>
                <a:gd name="T5" fmla="*/ 2 h 380"/>
                <a:gd name="T6" fmla="*/ 913 w 1115"/>
                <a:gd name="T7" fmla="*/ 193 h 380"/>
                <a:gd name="T8" fmla="*/ 130 w 1115"/>
                <a:gd name="T9" fmla="*/ 234 h 380"/>
                <a:gd name="T10" fmla="*/ 30 w 1115"/>
                <a:gd name="T11" fmla="*/ 234 h 380"/>
                <a:gd name="T12" fmla="*/ 14 w 1115"/>
                <a:gd name="T13" fmla="*/ 378 h 380"/>
                <a:gd name="T14" fmla="*/ 78 w 1115"/>
                <a:gd name="T15" fmla="*/ 340 h 380"/>
                <a:gd name="T16" fmla="*/ 128 w 1115"/>
                <a:gd name="T17" fmla="*/ 376 h 380"/>
                <a:gd name="T18" fmla="*/ 149 w 1115"/>
                <a:gd name="T19" fmla="*/ 237 h 380"/>
                <a:gd name="T20" fmla="*/ 937 w 1115"/>
                <a:gd name="T21" fmla="*/ 234 h 380"/>
                <a:gd name="T22" fmla="*/ 916 w 1115"/>
                <a:gd name="T23" fmla="*/ 378 h 380"/>
                <a:gd name="T24" fmla="*/ 991 w 1115"/>
                <a:gd name="T25" fmla="*/ 358 h 380"/>
                <a:gd name="T26" fmla="*/ 147 w 1115"/>
                <a:gd name="T27" fmla="*/ 144 h 380"/>
                <a:gd name="T28" fmla="*/ 196 w 1115"/>
                <a:gd name="T29" fmla="*/ 189 h 380"/>
                <a:gd name="T30" fmla="*/ 87 w 1115"/>
                <a:gd name="T31" fmla="*/ 2 h 380"/>
                <a:gd name="T32" fmla="*/ 99 w 1115"/>
                <a:gd name="T33" fmla="*/ 34 h 380"/>
                <a:gd name="T34" fmla="*/ 248 w 1115"/>
                <a:gd name="T35" fmla="*/ 190 h 380"/>
                <a:gd name="T36" fmla="*/ 225 w 1115"/>
                <a:gd name="T37" fmla="*/ 2 h 380"/>
                <a:gd name="T38" fmla="*/ 246 w 1115"/>
                <a:gd name="T39" fmla="*/ 193 h 380"/>
                <a:gd name="T40" fmla="*/ 248 w 1115"/>
                <a:gd name="T41" fmla="*/ 103 h 380"/>
                <a:gd name="T42" fmla="*/ 728 w 1115"/>
                <a:gd name="T43" fmla="*/ 2 h 380"/>
                <a:gd name="T44" fmla="*/ 707 w 1115"/>
                <a:gd name="T45" fmla="*/ 193 h 380"/>
                <a:gd name="T46" fmla="*/ 1059 w 1115"/>
                <a:gd name="T47" fmla="*/ 252 h 380"/>
                <a:gd name="T48" fmla="*/ 1109 w 1115"/>
                <a:gd name="T49" fmla="*/ 250 h 380"/>
                <a:gd name="T50" fmla="*/ 1093 w 1115"/>
                <a:gd name="T51" fmla="*/ 340 h 380"/>
                <a:gd name="T52" fmla="*/ 1004 w 1115"/>
                <a:gd name="T53" fmla="*/ 356 h 380"/>
                <a:gd name="T54" fmla="*/ 1012 w 1115"/>
                <a:gd name="T55" fmla="*/ 193 h 380"/>
                <a:gd name="T56" fmla="*/ 945 w 1115"/>
                <a:gd name="T57" fmla="*/ 4 h 380"/>
                <a:gd name="T58" fmla="*/ 1012 w 1115"/>
                <a:gd name="T59" fmla="*/ 26 h 380"/>
                <a:gd name="T60" fmla="*/ 252 w 1115"/>
                <a:gd name="T61" fmla="*/ 235 h 380"/>
                <a:gd name="T62" fmla="*/ 170 w 1115"/>
                <a:gd name="T63" fmla="*/ 374 h 380"/>
                <a:gd name="T64" fmla="*/ 206 w 1115"/>
                <a:gd name="T65" fmla="*/ 342 h 380"/>
                <a:gd name="T66" fmla="*/ 317 w 1115"/>
                <a:gd name="T67" fmla="*/ 378 h 380"/>
                <a:gd name="T68" fmla="*/ 215 w 1115"/>
                <a:gd name="T69" fmla="*/ 322 h 380"/>
                <a:gd name="T70" fmla="*/ 590 w 1115"/>
                <a:gd name="T71" fmla="*/ 168 h 380"/>
                <a:gd name="T72" fmla="*/ 564 w 1115"/>
                <a:gd name="T73" fmla="*/ 4 h 380"/>
                <a:gd name="T74" fmla="*/ 643 w 1115"/>
                <a:gd name="T75" fmla="*/ 321 h 380"/>
                <a:gd name="T76" fmla="*/ 563 w 1115"/>
                <a:gd name="T77" fmla="*/ 234 h 380"/>
                <a:gd name="T78" fmla="*/ 584 w 1115"/>
                <a:gd name="T79" fmla="*/ 378 h 380"/>
                <a:gd name="T80" fmla="*/ 661 w 1115"/>
                <a:gd name="T81" fmla="*/ 378 h 380"/>
                <a:gd name="T82" fmla="*/ 584 w 1115"/>
                <a:gd name="T83" fmla="*/ 254 h 380"/>
                <a:gd name="T84" fmla="*/ 451 w 1115"/>
                <a:gd name="T85" fmla="*/ 359 h 380"/>
                <a:gd name="T86" fmla="*/ 527 w 1115"/>
                <a:gd name="T87" fmla="*/ 296 h 380"/>
                <a:gd name="T88" fmla="*/ 536 w 1115"/>
                <a:gd name="T89" fmla="*/ 251 h 380"/>
                <a:gd name="T90" fmla="*/ 430 w 1115"/>
                <a:gd name="T91" fmla="*/ 237 h 380"/>
                <a:gd name="T92" fmla="*/ 537 w 1115"/>
                <a:gd name="T93" fmla="*/ 376 h 380"/>
                <a:gd name="T94" fmla="*/ 707 w 1115"/>
                <a:gd name="T95" fmla="*/ 234 h 380"/>
                <a:gd name="T96" fmla="*/ 728 w 1115"/>
                <a:gd name="T97" fmla="*/ 378 h 380"/>
                <a:gd name="T98" fmla="*/ 538 w 1115"/>
                <a:gd name="T99" fmla="*/ 64 h 380"/>
                <a:gd name="T100" fmla="*/ 393 w 1115"/>
                <a:gd name="T101" fmla="*/ 190 h 380"/>
                <a:gd name="T102" fmla="*/ 420 w 1115"/>
                <a:gd name="T103" fmla="*/ 127 h 380"/>
                <a:gd name="T104" fmla="*/ 511 w 1115"/>
                <a:gd name="T105" fmla="*/ 65 h 380"/>
                <a:gd name="T106" fmla="*/ 295 w 1115"/>
                <a:gd name="T107" fmla="*/ 237 h 380"/>
                <a:gd name="T108" fmla="*/ 341 w 1115"/>
                <a:gd name="T109" fmla="*/ 378 h 380"/>
                <a:gd name="T110" fmla="*/ 406 w 1115"/>
                <a:gd name="T111" fmla="*/ 254 h 380"/>
                <a:gd name="T112" fmla="*/ 297 w 1115"/>
                <a:gd name="T113" fmla="*/ 234 h 380"/>
                <a:gd name="T114" fmla="*/ 812 w 1115"/>
                <a:gd name="T115" fmla="*/ 235 h 380"/>
                <a:gd name="T116" fmla="*/ 770 w 1115"/>
                <a:gd name="T117" fmla="*/ 377 h 380"/>
                <a:gd name="T118" fmla="*/ 893 w 1115"/>
                <a:gd name="T119" fmla="*/ 378 h 380"/>
                <a:gd name="T120" fmla="*/ 849 w 1115"/>
                <a:gd name="T121" fmla="*/ 322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5" h="380">
                  <a:moveTo>
                    <a:pt x="798" y="168"/>
                  </a:moveTo>
                  <a:cubicBezTo>
                    <a:pt x="798" y="109"/>
                    <a:pt x="798" y="109"/>
                    <a:pt x="798" y="109"/>
                  </a:cubicBezTo>
                  <a:cubicBezTo>
                    <a:pt x="897" y="109"/>
                    <a:pt x="897" y="109"/>
                    <a:pt x="897" y="109"/>
                  </a:cubicBezTo>
                  <a:cubicBezTo>
                    <a:pt x="899" y="109"/>
                    <a:pt x="899" y="109"/>
                    <a:pt x="899" y="109"/>
                  </a:cubicBezTo>
                  <a:cubicBezTo>
                    <a:pt x="899" y="106"/>
                    <a:pt x="899" y="106"/>
                    <a:pt x="899" y="106"/>
                  </a:cubicBezTo>
                  <a:cubicBezTo>
                    <a:pt x="899" y="87"/>
                    <a:pt x="899" y="87"/>
                    <a:pt x="899" y="87"/>
                  </a:cubicBezTo>
                  <a:cubicBezTo>
                    <a:pt x="899" y="84"/>
                    <a:pt x="899" y="84"/>
                    <a:pt x="899" y="84"/>
                  </a:cubicBezTo>
                  <a:cubicBezTo>
                    <a:pt x="897" y="84"/>
                    <a:pt x="897" y="84"/>
                    <a:pt x="897" y="84"/>
                  </a:cubicBezTo>
                  <a:cubicBezTo>
                    <a:pt x="798" y="84"/>
                    <a:pt x="798" y="84"/>
                    <a:pt x="798" y="84"/>
                  </a:cubicBezTo>
                  <a:cubicBezTo>
                    <a:pt x="798" y="26"/>
                    <a:pt x="798" y="26"/>
                    <a:pt x="798" y="26"/>
                  </a:cubicBezTo>
                  <a:cubicBezTo>
                    <a:pt x="909" y="26"/>
                    <a:pt x="909" y="26"/>
                    <a:pt x="909" y="26"/>
                  </a:cubicBezTo>
                  <a:cubicBezTo>
                    <a:pt x="911" y="26"/>
                    <a:pt x="911" y="26"/>
                    <a:pt x="911" y="26"/>
                  </a:cubicBezTo>
                  <a:cubicBezTo>
                    <a:pt x="911" y="23"/>
                    <a:pt x="911" y="23"/>
                    <a:pt x="911" y="23"/>
                  </a:cubicBezTo>
                  <a:cubicBezTo>
                    <a:pt x="911" y="4"/>
                    <a:pt x="911" y="4"/>
                    <a:pt x="911" y="4"/>
                  </a:cubicBezTo>
                  <a:cubicBezTo>
                    <a:pt x="911" y="2"/>
                    <a:pt x="911" y="2"/>
                    <a:pt x="911" y="2"/>
                  </a:cubicBezTo>
                  <a:cubicBezTo>
                    <a:pt x="909" y="2"/>
                    <a:pt x="909" y="2"/>
                    <a:pt x="909" y="2"/>
                  </a:cubicBezTo>
                  <a:cubicBezTo>
                    <a:pt x="774" y="2"/>
                    <a:pt x="774" y="2"/>
                    <a:pt x="774" y="2"/>
                  </a:cubicBezTo>
                  <a:cubicBezTo>
                    <a:pt x="772" y="2"/>
                    <a:pt x="772" y="2"/>
                    <a:pt x="772" y="2"/>
                  </a:cubicBezTo>
                  <a:cubicBezTo>
                    <a:pt x="772" y="4"/>
                    <a:pt x="772" y="4"/>
                    <a:pt x="772" y="4"/>
                  </a:cubicBezTo>
                  <a:cubicBezTo>
                    <a:pt x="772" y="190"/>
                    <a:pt x="772" y="190"/>
                    <a:pt x="772" y="190"/>
                  </a:cubicBezTo>
                  <a:cubicBezTo>
                    <a:pt x="772" y="193"/>
                    <a:pt x="772" y="193"/>
                    <a:pt x="772" y="193"/>
                  </a:cubicBezTo>
                  <a:cubicBezTo>
                    <a:pt x="774" y="193"/>
                    <a:pt x="774" y="193"/>
                    <a:pt x="774" y="193"/>
                  </a:cubicBezTo>
                  <a:cubicBezTo>
                    <a:pt x="910" y="193"/>
                    <a:pt x="910" y="193"/>
                    <a:pt x="910" y="193"/>
                  </a:cubicBezTo>
                  <a:cubicBezTo>
                    <a:pt x="913" y="193"/>
                    <a:pt x="913" y="193"/>
                    <a:pt x="913" y="193"/>
                  </a:cubicBezTo>
                  <a:cubicBezTo>
                    <a:pt x="913" y="190"/>
                    <a:pt x="913" y="190"/>
                    <a:pt x="913" y="190"/>
                  </a:cubicBezTo>
                  <a:cubicBezTo>
                    <a:pt x="913" y="171"/>
                    <a:pt x="913" y="171"/>
                    <a:pt x="913" y="171"/>
                  </a:cubicBezTo>
                  <a:cubicBezTo>
                    <a:pt x="913" y="168"/>
                    <a:pt x="913" y="168"/>
                    <a:pt x="913" y="168"/>
                  </a:cubicBezTo>
                  <a:cubicBezTo>
                    <a:pt x="910" y="168"/>
                    <a:pt x="910" y="168"/>
                    <a:pt x="910" y="168"/>
                  </a:cubicBezTo>
                  <a:lnTo>
                    <a:pt x="798" y="168"/>
                  </a:lnTo>
                  <a:close/>
                  <a:moveTo>
                    <a:pt x="130" y="234"/>
                  </a:moveTo>
                  <a:cubicBezTo>
                    <a:pt x="129" y="234"/>
                    <a:pt x="129" y="234"/>
                    <a:pt x="129" y="234"/>
                  </a:cubicBezTo>
                  <a:cubicBezTo>
                    <a:pt x="128" y="235"/>
                    <a:pt x="128" y="235"/>
                    <a:pt x="128" y="235"/>
                  </a:cubicBezTo>
                  <a:cubicBezTo>
                    <a:pt x="80" y="308"/>
                    <a:pt x="80" y="308"/>
                    <a:pt x="80" y="308"/>
                  </a:cubicBezTo>
                  <a:cubicBezTo>
                    <a:pt x="32" y="235"/>
                    <a:pt x="32" y="235"/>
                    <a:pt x="32" y="235"/>
                  </a:cubicBezTo>
                  <a:cubicBezTo>
                    <a:pt x="31" y="234"/>
                    <a:pt x="31" y="234"/>
                    <a:pt x="31" y="234"/>
                  </a:cubicBezTo>
                  <a:cubicBezTo>
                    <a:pt x="30" y="234"/>
                    <a:pt x="30" y="234"/>
                    <a:pt x="30" y="234"/>
                  </a:cubicBezTo>
                  <a:cubicBezTo>
                    <a:pt x="14" y="234"/>
                    <a:pt x="14" y="234"/>
                    <a:pt x="14" y="234"/>
                  </a:cubicBezTo>
                  <a:cubicBezTo>
                    <a:pt x="11" y="234"/>
                    <a:pt x="11" y="234"/>
                    <a:pt x="11" y="234"/>
                  </a:cubicBezTo>
                  <a:cubicBezTo>
                    <a:pt x="11" y="237"/>
                    <a:pt x="11" y="237"/>
                    <a:pt x="11" y="237"/>
                  </a:cubicBezTo>
                  <a:cubicBezTo>
                    <a:pt x="11" y="376"/>
                    <a:pt x="11" y="376"/>
                    <a:pt x="11" y="376"/>
                  </a:cubicBezTo>
                  <a:cubicBezTo>
                    <a:pt x="11" y="378"/>
                    <a:pt x="11" y="378"/>
                    <a:pt x="11" y="378"/>
                  </a:cubicBezTo>
                  <a:cubicBezTo>
                    <a:pt x="14" y="378"/>
                    <a:pt x="14" y="378"/>
                    <a:pt x="14" y="378"/>
                  </a:cubicBezTo>
                  <a:cubicBezTo>
                    <a:pt x="29" y="378"/>
                    <a:pt x="29" y="378"/>
                    <a:pt x="29" y="378"/>
                  </a:cubicBezTo>
                  <a:cubicBezTo>
                    <a:pt x="32" y="378"/>
                    <a:pt x="32" y="378"/>
                    <a:pt x="32" y="378"/>
                  </a:cubicBezTo>
                  <a:cubicBezTo>
                    <a:pt x="32" y="376"/>
                    <a:pt x="32" y="376"/>
                    <a:pt x="32" y="376"/>
                  </a:cubicBezTo>
                  <a:cubicBezTo>
                    <a:pt x="32" y="272"/>
                    <a:pt x="32" y="272"/>
                    <a:pt x="32" y="272"/>
                  </a:cubicBezTo>
                  <a:cubicBezTo>
                    <a:pt x="77" y="339"/>
                    <a:pt x="77" y="339"/>
                    <a:pt x="77" y="339"/>
                  </a:cubicBezTo>
                  <a:cubicBezTo>
                    <a:pt x="78" y="340"/>
                    <a:pt x="78" y="340"/>
                    <a:pt x="78" y="340"/>
                  </a:cubicBezTo>
                  <a:cubicBezTo>
                    <a:pt x="79" y="340"/>
                    <a:pt x="79" y="340"/>
                    <a:pt x="79" y="340"/>
                  </a:cubicBezTo>
                  <a:cubicBezTo>
                    <a:pt x="80" y="340"/>
                    <a:pt x="80" y="340"/>
                    <a:pt x="80" y="340"/>
                  </a:cubicBezTo>
                  <a:cubicBezTo>
                    <a:pt x="82" y="340"/>
                    <a:pt x="82" y="340"/>
                    <a:pt x="82" y="340"/>
                  </a:cubicBezTo>
                  <a:cubicBezTo>
                    <a:pt x="82" y="339"/>
                    <a:pt x="82" y="339"/>
                    <a:pt x="82" y="339"/>
                  </a:cubicBezTo>
                  <a:cubicBezTo>
                    <a:pt x="128" y="272"/>
                    <a:pt x="128" y="272"/>
                    <a:pt x="128" y="272"/>
                  </a:cubicBezTo>
                  <a:cubicBezTo>
                    <a:pt x="128" y="376"/>
                    <a:pt x="128" y="376"/>
                    <a:pt x="128" y="376"/>
                  </a:cubicBezTo>
                  <a:cubicBezTo>
                    <a:pt x="128" y="378"/>
                    <a:pt x="128" y="378"/>
                    <a:pt x="128" y="378"/>
                  </a:cubicBezTo>
                  <a:cubicBezTo>
                    <a:pt x="131" y="378"/>
                    <a:pt x="131" y="378"/>
                    <a:pt x="131" y="378"/>
                  </a:cubicBezTo>
                  <a:cubicBezTo>
                    <a:pt x="146" y="378"/>
                    <a:pt x="146" y="378"/>
                    <a:pt x="146" y="378"/>
                  </a:cubicBezTo>
                  <a:cubicBezTo>
                    <a:pt x="149" y="378"/>
                    <a:pt x="149" y="378"/>
                    <a:pt x="149" y="378"/>
                  </a:cubicBezTo>
                  <a:cubicBezTo>
                    <a:pt x="149" y="376"/>
                    <a:pt x="149" y="376"/>
                    <a:pt x="149" y="376"/>
                  </a:cubicBezTo>
                  <a:cubicBezTo>
                    <a:pt x="149" y="237"/>
                    <a:pt x="149" y="237"/>
                    <a:pt x="149" y="237"/>
                  </a:cubicBezTo>
                  <a:cubicBezTo>
                    <a:pt x="149" y="234"/>
                    <a:pt x="149" y="234"/>
                    <a:pt x="149" y="234"/>
                  </a:cubicBezTo>
                  <a:cubicBezTo>
                    <a:pt x="146" y="234"/>
                    <a:pt x="146" y="234"/>
                    <a:pt x="146" y="234"/>
                  </a:cubicBezTo>
                  <a:lnTo>
                    <a:pt x="130" y="234"/>
                  </a:lnTo>
                  <a:close/>
                  <a:moveTo>
                    <a:pt x="937" y="358"/>
                  </a:moveTo>
                  <a:cubicBezTo>
                    <a:pt x="937" y="237"/>
                    <a:pt x="937" y="237"/>
                    <a:pt x="937" y="237"/>
                  </a:cubicBezTo>
                  <a:cubicBezTo>
                    <a:pt x="937" y="234"/>
                    <a:pt x="937" y="234"/>
                    <a:pt x="937" y="234"/>
                  </a:cubicBezTo>
                  <a:cubicBezTo>
                    <a:pt x="934" y="234"/>
                    <a:pt x="934" y="234"/>
                    <a:pt x="934" y="234"/>
                  </a:cubicBezTo>
                  <a:cubicBezTo>
                    <a:pt x="918" y="234"/>
                    <a:pt x="918" y="234"/>
                    <a:pt x="918" y="234"/>
                  </a:cubicBezTo>
                  <a:cubicBezTo>
                    <a:pt x="916" y="234"/>
                    <a:pt x="916" y="234"/>
                    <a:pt x="916" y="234"/>
                  </a:cubicBezTo>
                  <a:cubicBezTo>
                    <a:pt x="916" y="237"/>
                    <a:pt x="916" y="237"/>
                    <a:pt x="916" y="237"/>
                  </a:cubicBezTo>
                  <a:cubicBezTo>
                    <a:pt x="916" y="376"/>
                    <a:pt x="916" y="376"/>
                    <a:pt x="916" y="376"/>
                  </a:cubicBezTo>
                  <a:cubicBezTo>
                    <a:pt x="916" y="378"/>
                    <a:pt x="916" y="378"/>
                    <a:pt x="916" y="378"/>
                  </a:cubicBezTo>
                  <a:cubicBezTo>
                    <a:pt x="918" y="378"/>
                    <a:pt x="918" y="378"/>
                    <a:pt x="918" y="378"/>
                  </a:cubicBezTo>
                  <a:cubicBezTo>
                    <a:pt x="989" y="378"/>
                    <a:pt x="989" y="378"/>
                    <a:pt x="989" y="378"/>
                  </a:cubicBezTo>
                  <a:cubicBezTo>
                    <a:pt x="991" y="378"/>
                    <a:pt x="991" y="378"/>
                    <a:pt x="991" y="378"/>
                  </a:cubicBezTo>
                  <a:cubicBezTo>
                    <a:pt x="991" y="376"/>
                    <a:pt x="991" y="376"/>
                    <a:pt x="991" y="376"/>
                  </a:cubicBezTo>
                  <a:cubicBezTo>
                    <a:pt x="991" y="361"/>
                    <a:pt x="991" y="361"/>
                    <a:pt x="991" y="361"/>
                  </a:cubicBezTo>
                  <a:cubicBezTo>
                    <a:pt x="991" y="358"/>
                    <a:pt x="991" y="358"/>
                    <a:pt x="991" y="358"/>
                  </a:cubicBezTo>
                  <a:cubicBezTo>
                    <a:pt x="989" y="358"/>
                    <a:pt x="989" y="358"/>
                    <a:pt x="989" y="358"/>
                  </a:cubicBezTo>
                  <a:lnTo>
                    <a:pt x="937" y="358"/>
                  </a:lnTo>
                  <a:close/>
                  <a:moveTo>
                    <a:pt x="28" y="193"/>
                  </a:moveTo>
                  <a:cubicBezTo>
                    <a:pt x="28" y="191"/>
                    <a:pt x="28" y="191"/>
                    <a:pt x="28" y="191"/>
                  </a:cubicBezTo>
                  <a:cubicBezTo>
                    <a:pt x="50" y="144"/>
                    <a:pt x="50" y="144"/>
                    <a:pt x="50" y="144"/>
                  </a:cubicBezTo>
                  <a:cubicBezTo>
                    <a:pt x="147" y="144"/>
                    <a:pt x="147" y="144"/>
                    <a:pt x="147" y="144"/>
                  </a:cubicBezTo>
                  <a:cubicBezTo>
                    <a:pt x="168" y="191"/>
                    <a:pt x="168" y="191"/>
                    <a:pt x="168" y="191"/>
                  </a:cubicBezTo>
                  <a:cubicBezTo>
                    <a:pt x="169" y="193"/>
                    <a:pt x="169" y="193"/>
                    <a:pt x="169" y="193"/>
                  </a:cubicBezTo>
                  <a:cubicBezTo>
                    <a:pt x="171" y="193"/>
                    <a:pt x="171" y="193"/>
                    <a:pt x="171" y="193"/>
                  </a:cubicBezTo>
                  <a:cubicBezTo>
                    <a:pt x="193" y="193"/>
                    <a:pt x="193" y="193"/>
                    <a:pt x="193" y="193"/>
                  </a:cubicBezTo>
                  <a:cubicBezTo>
                    <a:pt x="198" y="193"/>
                    <a:pt x="198" y="193"/>
                    <a:pt x="198" y="193"/>
                  </a:cubicBezTo>
                  <a:cubicBezTo>
                    <a:pt x="196" y="189"/>
                    <a:pt x="196" y="189"/>
                    <a:pt x="196" y="189"/>
                  </a:cubicBezTo>
                  <a:cubicBezTo>
                    <a:pt x="111" y="2"/>
                    <a:pt x="111" y="2"/>
                    <a:pt x="111" y="2"/>
                  </a:cubicBezTo>
                  <a:cubicBezTo>
                    <a:pt x="110" y="0"/>
                    <a:pt x="110" y="0"/>
                    <a:pt x="110" y="0"/>
                  </a:cubicBezTo>
                  <a:cubicBezTo>
                    <a:pt x="109" y="0"/>
                    <a:pt x="109" y="0"/>
                    <a:pt x="109" y="0"/>
                  </a:cubicBezTo>
                  <a:cubicBezTo>
                    <a:pt x="89" y="0"/>
                    <a:pt x="89" y="0"/>
                    <a:pt x="89" y="0"/>
                  </a:cubicBezTo>
                  <a:cubicBezTo>
                    <a:pt x="87" y="0"/>
                    <a:pt x="87" y="0"/>
                    <a:pt x="87" y="0"/>
                  </a:cubicBezTo>
                  <a:cubicBezTo>
                    <a:pt x="87" y="2"/>
                    <a:pt x="87" y="2"/>
                    <a:pt x="87" y="2"/>
                  </a:cubicBezTo>
                  <a:cubicBezTo>
                    <a:pt x="2" y="189"/>
                    <a:pt x="2" y="189"/>
                    <a:pt x="2" y="189"/>
                  </a:cubicBezTo>
                  <a:cubicBezTo>
                    <a:pt x="0" y="193"/>
                    <a:pt x="0" y="193"/>
                    <a:pt x="0" y="193"/>
                  </a:cubicBezTo>
                  <a:cubicBezTo>
                    <a:pt x="4" y="193"/>
                    <a:pt x="4" y="193"/>
                    <a:pt x="4" y="193"/>
                  </a:cubicBezTo>
                  <a:cubicBezTo>
                    <a:pt x="26" y="193"/>
                    <a:pt x="26" y="193"/>
                    <a:pt x="26" y="193"/>
                  </a:cubicBezTo>
                  <a:lnTo>
                    <a:pt x="28" y="193"/>
                  </a:lnTo>
                  <a:close/>
                  <a:moveTo>
                    <a:pt x="99" y="34"/>
                  </a:moveTo>
                  <a:cubicBezTo>
                    <a:pt x="137" y="119"/>
                    <a:pt x="137" y="119"/>
                    <a:pt x="137" y="119"/>
                  </a:cubicBezTo>
                  <a:cubicBezTo>
                    <a:pt x="60" y="119"/>
                    <a:pt x="60" y="119"/>
                    <a:pt x="60" y="119"/>
                  </a:cubicBezTo>
                  <a:lnTo>
                    <a:pt x="99" y="34"/>
                  </a:lnTo>
                  <a:close/>
                  <a:moveTo>
                    <a:pt x="246" y="193"/>
                  </a:moveTo>
                  <a:cubicBezTo>
                    <a:pt x="248" y="193"/>
                    <a:pt x="248" y="193"/>
                    <a:pt x="248" y="193"/>
                  </a:cubicBezTo>
                  <a:cubicBezTo>
                    <a:pt x="248" y="190"/>
                    <a:pt x="248" y="190"/>
                    <a:pt x="248" y="190"/>
                  </a:cubicBezTo>
                  <a:cubicBezTo>
                    <a:pt x="248" y="127"/>
                    <a:pt x="248" y="127"/>
                    <a:pt x="248" y="127"/>
                  </a:cubicBezTo>
                  <a:cubicBezTo>
                    <a:pt x="291" y="127"/>
                    <a:pt x="291" y="127"/>
                    <a:pt x="291" y="127"/>
                  </a:cubicBezTo>
                  <a:cubicBezTo>
                    <a:pt x="328" y="127"/>
                    <a:pt x="366" y="108"/>
                    <a:pt x="366" y="64"/>
                  </a:cubicBezTo>
                  <a:cubicBezTo>
                    <a:pt x="366" y="63"/>
                    <a:pt x="366" y="63"/>
                    <a:pt x="366" y="63"/>
                  </a:cubicBezTo>
                  <a:cubicBezTo>
                    <a:pt x="366" y="26"/>
                    <a:pt x="338" y="2"/>
                    <a:pt x="294" y="2"/>
                  </a:cubicBezTo>
                  <a:cubicBezTo>
                    <a:pt x="225" y="2"/>
                    <a:pt x="225" y="2"/>
                    <a:pt x="225" y="2"/>
                  </a:cubicBezTo>
                  <a:cubicBezTo>
                    <a:pt x="222" y="2"/>
                    <a:pt x="222" y="2"/>
                    <a:pt x="222" y="2"/>
                  </a:cubicBezTo>
                  <a:cubicBezTo>
                    <a:pt x="222" y="4"/>
                    <a:pt x="222" y="4"/>
                    <a:pt x="222" y="4"/>
                  </a:cubicBezTo>
                  <a:cubicBezTo>
                    <a:pt x="222" y="190"/>
                    <a:pt x="222" y="190"/>
                    <a:pt x="222" y="190"/>
                  </a:cubicBezTo>
                  <a:cubicBezTo>
                    <a:pt x="222" y="193"/>
                    <a:pt x="222" y="193"/>
                    <a:pt x="222" y="193"/>
                  </a:cubicBezTo>
                  <a:cubicBezTo>
                    <a:pt x="225" y="193"/>
                    <a:pt x="225" y="193"/>
                    <a:pt x="225" y="193"/>
                  </a:cubicBezTo>
                  <a:lnTo>
                    <a:pt x="246" y="193"/>
                  </a:lnTo>
                  <a:close/>
                  <a:moveTo>
                    <a:pt x="248" y="26"/>
                  </a:moveTo>
                  <a:cubicBezTo>
                    <a:pt x="293" y="26"/>
                    <a:pt x="293" y="26"/>
                    <a:pt x="293" y="26"/>
                  </a:cubicBezTo>
                  <a:cubicBezTo>
                    <a:pt x="323" y="26"/>
                    <a:pt x="340" y="40"/>
                    <a:pt x="340" y="64"/>
                  </a:cubicBezTo>
                  <a:cubicBezTo>
                    <a:pt x="340" y="65"/>
                    <a:pt x="340" y="65"/>
                    <a:pt x="340" y="65"/>
                  </a:cubicBezTo>
                  <a:cubicBezTo>
                    <a:pt x="340" y="88"/>
                    <a:pt x="321" y="103"/>
                    <a:pt x="292" y="103"/>
                  </a:cubicBezTo>
                  <a:cubicBezTo>
                    <a:pt x="248" y="103"/>
                    <a:pt x="248" y="103"/>
                    <a:pt x="248" y="103"/>
                  </a:cubicBezTo>
                  <a:lnTo>
                    <a:pt x="248" y="26"/>
                  </a:lnTo>
                  <a:close/>
                  <a:moveTo>
                    <a:pt x="730" y="193"/>
                  </a:moveTo>
                  <a:cubicBezTo>
                    <a:pt x="730" y="190"/>
                    <a:pt x="730" y="190"/>
                    <a:pt x="730" y="190"/>
                  </a:cubicBezTo>
                  <a:cubicBezTo>
                    <a:pt x="730" y="4"/>
                    <a:pt x="730" y="4"/>
                    <a:pt x="730" y="4"/>
                  </a:cubicBezTo>
                  <a:cubicBezTo>
                    <a:pt x="730" y="2"/>
                    <a:pt x="730" y="2"/>
                    <a:pt x="730" y="2"/>
                  </a:cubicBezTo>
                  <a:cubicBezTo>
                    <a:pt x="728" y="2"/>
                    <a:pt x="728" y="2"/>
                    <a:pt x="728" y="2"/>
                  </a:cubicBezTo>
                  <a:cubicBezTo>
                    <a:pt x="707" y="2"/>
                    <a:pt x="707" y="2"/>
                    <a:pt x="707" y="2"/>
                  </a:cubicBezTo>
                  <a:cubicBezTo>
                    <a:pt x="704" y="2"/>
                    <a:pt x="704" y="2"/>
                    <a:pt x="704" y="2"/>
                  </a:cubicBezTo>
                  <a:cubicBezTo>
                    <a:pt x="704" y="4"/>
                    <a:pt x="704" y="4"/>
                    <a:pt x="704" y="4"/>
                  </a:cubicBezTo>
                  <a:cubicBezTo>
                    <a:pt x="704" y="190"/>
                    <a:pt x="704" y="190"/>
                    <a:pt x="704" y="190"/>
                  </a:cubicBezTo>
                  <a:cubicBezTo>
                    <a:pt x="704" y="193"/>
                    <a:pt x="704" y="193"/>
                    <a:pt x="704" y="193"/>
                  </a:cubicBezTo>
                  <a:cubicBezTo>
                    <a:pt x="707" y="193"/>
                    <a:pt x="707" y="193"/>
                    <a:pt x="707" y="193"/>
                  </a:cubicBezTo>
                  <a:cubicBezTo>
                    <a:pt x="728" y="193"/>
                    <a:pt x="728" y="193"/>
                    <a:pt x="728" y="193"/>
                  </a:cubicBezTo>
                  <a:lnTo>
                    <a:pt x="730" y="193"/>
                  </a:lnTo>
                  <a:close/>
                  <a:moveTo>
                    <a:pt x="1067" y="296"/>
                  </a:moveTo>
                  <a:cubicBezTo>
                    <a:pt x="1037" y="290"/>
                    <a:pt x="1032" y="283"/>
                    <a:pt x="1032" y="272"/>
                  </a:cubicBezTo>
                  <a:cubicBezTo>
                    <a:pt x="1032" y="271"/>
                    <a:pt x="1032" y="271"/>
                    <a:pt x="1032" y="271"/>
                  </a:cubicBezTo>
                  <a:cubicBezTo>
                    <a:pt x="1032" y="260"/>
                    <a:pt x="1043" y="252"/>
                    <a:pt x="1059" y="252"/>
                  </a:cubicBezTo>
                  <a:cubicBezTo>
                    <a:pt x="1073" y="252"/>
                    <a:pt x="1085" y="256"/>
                    <a:pt x="1097" y="266"/>
                  </a:cubicBezTo>
                  <a:cubicBezTo>
                    <a:pt x="1099" y="268"/>
                    <a:pt x="1099" y="268"/>
                    <a:pt x="1099" y="268"/>
                  </a:cubicBezTo>
                  <a:cubicBezTo>
                    <a:pt x="1101" y="266"/>
                    <a:pt x="1101" y="266"/>
                    <a:pt x="1101" y="266"/>
                  </a:cubicBezTo>
                  <a:cubicBezTo>
                    <a:pt x="1110" y="254"/>
                    <a:pt x="1110" y="254"/>
                    <a:pt x="1110" y="254"/>
                  </a:cubicBezTo>
                  <a:cubicBezTo>
                    <a:pt x="1111" y="252"/>
                    <a:pt x="1111" y="252"/>
                    <a:pt x="1111" y="252"/>
                  </a:cubicBezTo>
                  <a:cubicBezTo>
                    <a:pt x="1109" y="250"/>
                    <a:pt x="1109" y="250"/>
                    <a:pt x="1109" y="250"/>
                  </a:cubicBezTo>
                  <a:cubicBezTo>
                    <a:pt x="1094" y="238"/>
                    <a:pt x="1079" y="232"/>
                    <a:pt x="1059" y="232"/>
                  </a:cubicBezTo>
                  <a:cubicBezTo>
                    <a:pt x="1031" y="232"/>
                    <a:pt x="1011" y="249"/>
                    <a:pt x="1011" y="273"/>
                  </a:cubicBezTo>
                  <a:cubicBezTo>
                    <a:pt x="1011" y="273"/>
                    <a:pt x="1011" y="273"/>
                    <a:pt x="1011" y="273"/>
                  </a:cubicBezTo>
                  <a:cubicBezTo>
                    <a:pt x="1011" y="300"/>
                    <a:pt x="1030" y="309"/>
                    <a:pt x="1059" y="316"/>
                  </a:cubicBezTo>
                  <a:cubicBezTo>
                    <a:pt x="1088" y="322"/>
                    <a:pt x="1093" y="329"/>
                    <a:pt x="1093" y="340"/>
                  </a:cubicBezTo>
                  <a:cubicBezTo>
                    <a:pt x="1093" y="340"/>
                    <a:pt x="1093" y="340"/>
                    <a:pt x="1093" y="340"/>
                  </a:cubicBezTo>
                  <a:cubicBezTo>
                    <a:pt x="1093" y="352"/>
                    <a:pt x="1082" y="361"/>
                    <a:pt x="1065" y="361"/>
                  </a:cubicBezTo>
                  <a:cubicBezTo>
                    <a:pt x="1048" y="361"/>
                    <a:pt x="1034" y="355"/>
                    <a:pt x="1019" y="342"/>
                  </a:cubicBezTo>
                  <a:cubicBezTo>
                    <a:pt x="1017" y="340"/>
                    <a:pt x="1017" y="340"/>
                    <a:pt x="1017" y="340"/>
                  </a:cubicBezTo>
                  <a:cubicBezTo>
                    <a:pt x="1016" y="342"/>
                    <a:pt x="1016" y="342"/>
                    <a:pt x="1016" y="342"/>
                  </a:cubicBezTo>
                  <a:cubicBezTo>
                    <a:pt x="1006" y="354"/>
                    <a:pt x="1006" y="354"/>
                    <a:pt x="1006" y="354"/>
                  </a:cubicBezTo>
                  <a:cubicBezTo>
                    <a:pt x="1004" y="356"/>
                    <a:pt x="1004" y="356"/>
                    <a:pt x="1004" y="356"/>
                  </a:cubicBezTo>
                  <a:cubicBezTo>
                    <a:pt x="1006" y="357"/>
                    <a:pt x="1006" y="357"/>
                    <a:pt x="1006" y="357"/>
                  </a:cubicBezTo>
                  <a:cubicBezTo>
                    <a:pt x="1024" y="373"/>
                    <a:pt x="1042" y="380"/>
                    <a:pt x="1065" y="380"/>
                  </a:cubicBezTo>
                  <a:cubicBezTo>
                    <a:pt x="1094" y="380"/>
                    <a:pt x="1115" y="363"/>
                    <a:pt x="1115" y="338"/>
                  </a:cubicBezTo>
                  <a:cubicBezTo>
                    <a:pt x="1115" y="338"/>
                    <a:pt x="1115" y="338"/>
                    <a:pt x="1115" y="338"/>
                  </a:cubicBezTo>
                  <a:cubicBezTo>
                    <a:pt x="1115" y="316"/>
                    <a:pt x="1100" y="303"/>
                    <a:pt x="1067" y="296"/>
                  </a:cubicBezTo>
                  <a:close/>
                  <a:moveTo>
                    <a:pt x="1012" y="193"/>
                  </a:moveTo>
                  <a:cubicBezTo>
                    <a:pt x="1071" y="193"/>
                    <a:pt x="1113" y="153"/>
                    <a:pt x="1113" y="97"/>
                  </a:cubicBezTo>
                  <a:cubicBezTo>
                    <a:pt x="1113" y="97"/>
                    <a:pt x="1113" y="97"/>
                    <a:pt x="1113" y="97"/>
                  </a:cubicBezTo>
                  <a:cubicBezTo>
                    <a:pt x="1113" y="42"/>
                    <a:pt x="1071" y="2"/>
                    <a:pt x="1012" y="2"/>
                  </a:cubicBezTo>
                  <a:cubicBezTo>
                    <a:pt x="948" y="2"/>
                    <a:pt x="948" y="2"/>
                    <a:pt x="948" y="2"/>
                  </a:cubicBezTo>
                  <a:cubicBezTo>
                    <a:pt x="945" y="2"/>
                    <a:pt x="945" y="2"/>
                    <a:pt x="945" y="2"/>
                  </a:cubicBezTo>
                  <a:cubicBezTo>
                    <a:pt x="945" y="4"/>
                    <a:pt x="945" y="4"/>
                    <a:pt x="945" y="4"/>
                  </a:cubicBezTo>
                  <a:cubicBezTo>
                    <a:pt x="945" y="190"/>
                    <a:pt x="945" y="190"/>
                    <a:pt x="945" y="190"/>
                  </a:cubicBezTo>
                  <a:cubicBezTo>
                    <a:pt x="945" y="193"/>
                    <a:pt x="945" y="193"/>
                    <a:pt x="945" y="193"/>
                  </a:cubicBezTo>
                  <a:cubicBezTo>
                    <a:pt x="948" y="193"/>
                    <a:pt x="948" y="193"/>
                    <a:pt x="948" y="193"/>
                  </a:cubicBezTo>
                  <a:lnTo>
                    <a:pt x="1012" y="193"/>
                  </a:lnTo>
                  <a:close/>
                  <a:moveTo>
                    <a:pt x="971" y="26"/>
                  </a:moveTo>
                  <a:cubicBezTo>
                    <a:pt x="1012" y="26"/>
                    <a:pt x="1012" y="26"/>
                    <a:pt x="1012" y="26"/>
                  </a:cubicBezTo>
                  <a:cubicBezTo>
                    <a:pt x="1056" y="26"/>
                    <a:pt x="1086" y="55"/>
                    <a:pt x="1086" y="97"/>
                  </a:cubicBezTo>
                  <a:cubicBezTo>
                    <a:pt x="1086" y="98"/>
                    <a:pt x="1086" y="98"/>
                    <a:pt x="1086" y="98"/>
                  </a:cubicBezTo>
                  <a:cubicBezTo>
                    <a:pt x="1086" y="139"/>
                    <a:pt x="1056" y="168"/>
                    <a:pt x="1012" y="168"/>
                  </a:cubicBezTo>
                  <a:cubicBezTo>
                    <a:pt x="971" y="168"/>
                    <a:pt x="971" y="168"/>
                    <a:pt x="971" y="168"/>
                  </a:cubicBezTo>
                  <a:lnTo>
                    <a:pt x="971" y="26"/>
                  </a:lnTo>
                  <a:close/>
                  <a:moveTo>
                    <a:pt x="252" y="235"/>
                  </a:moveTo>
                  <a:cubicBezTo>
                    <a:pt x="252" y="233"/>
                    <a:pt x="252" y="233"/>
                    <a:pt x="252" y="233"/>
                  </a:cubicBezTo>
                  <a:cubicBezTo>
                    <a:pt x="250" y="233"/>
                    <a:pt x="250" y="233"/>
                    <a:pt x="250" y="233"/>
                  </a:cubicBezTo>
                  <a:cubicBezTo>
                    <a:pt x="235" y="233"/>
                    <a:pt x="235" y="233"/>
                    <a:pt x="235" y="233"/>
                  </a:cubicBezTo>
                  <a:cubicBezTo>
                    <a:pt x="234" y="233"/>
                    <a:pt x="234" y="233"/>
                    <a:pt x="234" y="233"/>
                  </a:cubicBezTo>
                  <a:cubicBezTo>
                    <a:pt x="233" y="235"/>
                    <a:pt x="233" y="235"/>
                    <a:pt x="233" y="235"/>
                  </a:cubicBezTo>
                  <a:cubicBezTo>
                    <a:pt x="170" y="374"/>
                    <a:pt x="170" y="374"/>
                    <a:pt x="170" y="374"/>
                  </a:cubicBezTo>
                  <a:cubicBezTo>
                    <a:pt x="168" y="378"/>
                    <a:pt x="168" y="378"/>
                    <a:pt x="168" y="378"/>
                  </a:cubicBezTo>
                  <a:cubicBezTo>
                    <a:pt x="172" y="378"/>
                    <a:pt x="172" y="378"/>
                    <a:pt x="172" y="378"/>
                  </a:cubicBezTo>
                  <a:cubicBezTo>
                    <a:pt x="188" y="378"/>
                    <a:pt x="188" y="378"/>
                    <a:pt x="188" y="378"/>
                  </a:cubicBezTo>
                  <a:cubicBezTo>
                    <a:pt x="190" y="378"/>
                    <a:pt x="190" y="378"/>
                    <a:pt x="190" y="378"/>
                  </a:cubicBezTo>
                  <a:cubicBezTo>
                    <a:pt x="191" y="377"/>
                    <a:pt x="191" y="377"/>
                    <a:pt x="191" y="377"/>
                  </a:cubicBezTo>
                  <a:cubicBezTo>
                    <a:pt x="206" y="342"/>
                    <a:pt x="206" y="342"/>
                    <a:pt x="206" y="342"/>
                  </a:cubicBezTo>
                  <a:cubicBezTo>
                    <a:pt x="278" y="342"/>
                    <a:pt x="278" y="342"/>
                    <a:pt x="278" y="342"/>
                  </a:cubicBezTo>
                  <a:cubicBezTo>
                    <a:pt x="294" y="377"/>
                    <a:pt x="294" y="377"/>
                    <a:pt x="294" y="377"/>
                  </a:cubicBezTo>
                  <a:cubicBezTo>
                    <a:pt x="294" y="378"/>
                    <a:pt x="294" y="378"/>
                    <a:pt x="294" y="378"/>
                  </a:cubicBezTo>
                  <a:cubicBezTo>
                    <a:pt x="296" y="378"/>
                    <a:pt x="296" y="378"/>
                    <a:pt x="296" y="378"/>
                  </a:cubicBezTo>
                  <a:cubicBezTo>
                    <a:pt x="313" y="378"/>
                    <a:pt x="313" y="378"/>
                    <a:pt x="313" y="378"/>
                  </a:cubicBezTo>
                  <a:cubicBezTo>
                    <a:pt x="317" y="378"/>
                    <a:pt x="317" y="378"/>
                    <a:pt x="317" y="378"/>
                  </a:cubicBezTo>
                  <a:cubicBezTo>
                    <a:pt x="315" y="374"/>
                    <a:pt x="315" y="374"/>
                    <a:pt x="315" y="374"/>
                  </a:cubicBezTo>
                  <a:lnTo>
                    <a:pt x="252" y="235"/>
                  </a:lnTo>
                  <a:close/>
                  <a:moveTo>
                    <a:pt x="215" y="322"/>
                  </a:moveTo>
                  <a:cubicBezTo>
                    <a:pt x="242" y="261"/>
                    <a:pt x="242" y="261"/>
                    <a:pt x="242" y="261"/>
                  </a:cubicBezTo>
                  <a:cubicBezTo>
                    <a:pt x="270" y="322"/>
                    <a:pt x="270" y="322"/>
                    <a:pt x="270" y="322"/>
                  </a:cubicBezTo>
                  <a:lnTo>
                    <a:pt x="215" y="322"/>
                  </a:lnTo>
                  <a:close/>
                  <a:moveTo>
                    <a:pt x="674" y="193"/>
                  </a:moveTo>
                  <a:cubicBezTo>
                    <a:pt x="674" y="190"/>
                    <a:pt x="674" y="190"/>
                    <a:pt x="674" y="190"/>
                  </a:cubicBezTo>
                  <a:cubicBezTo>
                    <a:pt x="674" y="171"/>
                    <a:pt x="674" y="171"/>
                    <a:pt x="674" y="171"/>
                  </a:cubicBezTo>
                  <a:cubicBezTo>
                    <a:pt x="674" y="168"/>
                    <a:pt x="674" y="168"/>
                    <a:pt x="674" y="168"/>
                  </a:cubicBezTo>
                  <a:cubicBezTo>
                    <a:pt x="672" y="168"/>
                    <a:pt x="672" y="168"/>
                    <a:pt x="672" y="168"/>
                  </a:cubicBezTo>
                  <a:cubicBezTo>
                    <a:pt x="590" y="168"/>
                    <a:pt x="590" y="168"/>
                    <a:pt x="590" y="168"/>
                  </a:cubicBezTo>
                  <a:cubicBezTo>
                    <a:pt x="590" y="4"/>
                    <a:pt x="590" y="4"/>
                    <a:pt x="590" y="4"/>
                  </a:cubicBezTo>
                  <a:cubicBezTo>
                    <a:pt x="590" y="2"/>
                    <a:pt x="590" y="2"/>
                    <a:pt x="590" y="2"/>
                  </a:cubicBezTo>
                  <a:cubicBezTo>
                    <a:pt x="588" y="2"/>
                    <a:pt x="588" y="2"/>
                    <a:pt x="588" y="2"/>
                  </a:cubicBezTo>
                  <a:cubicBezTo>
                    <a:pt x="567" y="2"/>
                    <a:pt x="567" y="2"/>
                    <a:pt x="567" y="2"/>
                  </a:cubicBezTo>
                  <a:cubicBezTo>
                    <a:pt x="564" y="2"/>
                    <a:pt x="564" y="2"/>
                    <a:pt x="564" y="2"/>
                  </a:cubicBezTo>
                  <a:cubicBezTo>
                    <a:pt x="564" y="4"/>
                    <a:pt x="564" y="4"/>
                    <a:pt x="564" y="4"/>
                  </a:cubicBezTo>
                  <a:cubicBezTo>
                    <a:pt x="564" y="190"/>
                    <a:pt x="564" y="190"/>
                    <a:pt x="564" y="190"/>
                  </a:cubicBezTo>
                  <a:cubicBezTo>
                    <a:pt x="564" y="193"/>
                    <a:pt x="564" y="193"/>
                    <a:pt x="564" y="193"/>
                  </a:cubicBezTo>
                  <a:cubicBezTo>
                    <a:pt x="567" y="193"/>
                    <a:pt x="567" y="193"/>
                    <a:pt x="567" y="193"/>
                  </a:cubicBezTo>
                  <a:cubicBezTo>
                    <a:pt x="672" y="193"/>
                    <a:pt x="672" y="193"/>
                    <a:pt x="672" y="193"/>
                  </a:cubicBezTo>
                  <a:lnTo>
                    <a:pt x="674" y="193"/>
                  </a:lnTo>
                  <a:close/>
                  <a:moveTo>
                    <a:pt x="643" y="321"/>
                  </a:moveTo>
                  <a:cubicBezTo>
                    <a:pt x="665" y="315"/>
                    <a:pt x="678" y="300"/>
                    <a:pt x="678" y="279"/>
                  </a:cubicBezTo>
                  <a:cubicBezTo>
                    <a:pt x="678" y="278"/>
                    <a:pt x="678" y="278"/>
                    <a:pt x="678" y="278"/>
                  </a:cubicBezTo>
                  <a:cubicBezTo>
                    <a:pt x="678" y="267"/>
                    <a:pt x="674" y="256"/>
                    <a:pt x="667" y="249"/>
                  </a:cubicBezTo>
                  <a:cubicBezTo>
                    <a:pt x="657" y="240"/>
                    <a:pt x="643" y="234"/>
                    <a:pt x="625" y="234"/>
                  </a:cubicBezTo>
                  <a:cubicBezTo>
                    <a:pt x="566" y="234"/>
                    <a:pt x="566" y="234"/>
                    <a:pt x="566" y="234"/>
                  </a:cubicBezTo>
                  <a:cubicBezTo>
                    <a:pt x="563" y="234"/>
                    <a:pt x="563" y="234"/>
                    <a:pt x="563" y="234"/>
                  </a:cubicBezTo>
                  <a:cubicBezTo>
                    <a:pt x="563" y="237"/>
                    <a:pt x="563" y="237"/>
                    <a:pt x="563" y="237"/>
                  </a:cubicBezTo>
                  <a:cubicBezTo>
                    <a:pt x="563" y="376"/>
                    <a:pt x="563" y="376"/>
                    <a:pt x="563" y="376"/>
                  </a:cubicBezTo>
                  <a:cubicBezTo>
                    <a:pt x="563" y="378"/>
                    <a:pt x="563" y="378"/>
                    <a:pt x="563" y="378"/>
                  </a:cubicBezTo>
                  <a:cubicBezTo>
                    <a:pt x="566" y="378"/>
                    <a:pt x="566" y="378"/>
                    <a:pt x="566" y="378"/>
                  </a:cubicBezTo>
                  <a:cubicBezTo>
                    <a:pt x="582" y="378"/>
                    <a:pt x="582" y="378"/>
                    <a:pt x="582" y="378"/>
                  </a:cubicBezTo>
                  <a:cubicBezTo>
                    <a:pt x="584" y="378"/>
                    <a:pt x="584" y="378"/>
                    <a:pt x="584" y="378"/>
                  </a:cubicBezTo>
                  <a:cubicBezTo>
                    <a:pt x="584" y="376"/>
                    <a:pt x="584" y="376"/>
                    <a:pt x="584" y="376"/>
                  </a:cubicBezTo>
                  <a:cubicBezTo>
                    <a:pt x="584" y="324"/>
                    <a:pt x="584" y="324"/>
                    <a:pt x="584" y="324"/>
                  </a:cubicBezTo>
                  <a:cubicBezTo>
                    <a:pt x="620" y="324"/>
                    <a:pt x="620" y="324"/>
                    <a:pt x="620" y="324"/>
                  </a:cubicBezTo>
                  <a:cubicBezTo>
                    <a:pt x="659" y="377"/>
                    <a:pt x="659" y="377"/>
                    <a:pt x="659" y="377"/>
                  </a:cubicBezTo>
                  <a:cubicBezTo>
                    <a:pt x="660" y="378"/>
                    <a:pt x="660" y="378"/>
                    <a:pt x="660" y="378"/>
                  </a:cubicBezTo>
                  <a:cubicBezTo>
                    <a:pt x="661" y="378"/>
                    <a:pt x="661" y="378"/>
                    <a:pt x="661" y="378"/>
                  </a:cubicBezTo>
                  <a:cubicBezTo>
                    <a:pt x="681" y="378"/>
                    <a:pt x="681" y="378"/>
                    <a:pt x="681" y="378"/>
                  </a:cubicBezTo>
                  <a:cubicBezTo>
                    <a:pt x="686" y="378"/>
                    <a:pt x="686" y="378"/>
                    <a:pt x="686" y="378"/>
                  </a:cubicBezTo>
                  <a:cubicBezTo>
                    <a:pt x="683" y="374"/>
                    <a:pt x="683" y="374"/>
                    <a:pt x="683" y="374"/>
                  </a:cubicBezTo>
                  <a:lnTo>
                    <a:pt x="643" y="321"/>
                  </a:lnTo>
                  <a:close/>
                  <a:moveTo>
                    <a:pt x="584" y="305"/>
                  </a:moveTo>
                  <a:cubicBezTo>
                    <a:pt x="584" y="254"/>
                    <a:pt x="584" y="254"/>
                    <a:pt x="584" y="254"/>
                  </a:cubicBezTo>
                  <a:cubicBezTo>
                    <a:pt x="624" y="254"/>
                    <a:pt x="624" y="254"/>
                    <a:pt x="624" y="254"/>
                  </a:cubicBezTo>
                  <a:cubicBezTo>
                    <a:pt x="645" y="254"/>
                    <a:pt x="657" y="263"/>
                    <a:pt x="657" y="279"/>
                  </a:cubicBezTo>
                  <a:cubicBezTo>
                    <a:pt x="657" y="279"/>
                    <a:pt x="657" y="279"/>
                    <a:pt x="657" y="279"/>
                  </a:cubicBezTo>
                  <a:cubicBezTo>
                    <a:pt x="657" y="295"/>
                    <a:pt x="644" y="305"/>
                    <a:pt x="624" y="305"/>
                  </a:cubicBezTo>
                  <a:lnTo>
                    <a:pt x="584" y="305"/>
                  </a:lnTo>
                  <a:close/>
                  <a:moveTo>
                    <a:pt x="451" y="359"/>
                  </a:moveTo>
                  <a:cubicBezTo>
                    <a:pt x="451" y="315"/>
                    <a:pt x="451" y="315"/>
                    <a:pt x="451" y="315"/>
                  </a:cubicBezTo>
                  <a:cubicBezTo>
                    <a:pt x="524" y="315"/>
                    <a:pt x="524" y="315"/>
                    <a:pt x="524" y="315"/>
                  </a:cubicBezTo>
                  <a:cubicBezTo>
                    <a:pt x="527" y="315"/>
                    <a:pt x="527" y="315"/>
                    <a:pt x="527" y="315"/>
                  </a:cubicBezTo>
                  <a:cubicBezTo>
                    <a:pt x="527" y="313"/>
                    <a:pt x="527" y="313"/>
                    <a:pt x="527" y="313"/>
                  </a:cubicBezTo>
                  <a:cubicBezTo>
                    <a:pt x="527" y="299"/>
                    <a:pt x="527" y="299"/>
                    <a:pt x="527" y="299"/>
                  </a:cubicBezTo>
                  <a:cubicBezTo>
                    <a:pt x="527" y="296"/>
                    <a:pt x="527" y="296"/>
                    <a:pt x="527" y="296"/>
                  </a:cubicBezTo>
                  <a:cubicBezTo>
                    <a:pt x="524" y="296"/>
                    <a:pt x="524" y="296"/>
                    <a:pt x="524" y="296"/>
                  </a:cubicBezTo>
                  <a:cubicBezTo>
                    <a:pt x="451" y="296"/>
                    <a:pt x="451" y="296"/>
                    <a:pt x="451" y="296"/>
                  </a:cubicBezTo>
                  <a:cubicBezTo>
                    <a:pt x="451" y="254"/>
                    <a:pt x="451" y="254"/>
                    <a:pt x="451" y="254"/>
                  </a:cubicBezTo>
                  <a:cubicBezTo>
                    <a:pt x="533" y="254"/>
                    <a:pt x="533" y="254"/>
                    <a:pt x="533" y="254"/>
                  </a:cubicBezTo>
                  <a:cubicBezTo>
                    <a:pt x="536" y="254"/>
                    <a:pt x="536" y="254"/>
                    <a:pt x="536" y="254"/>
                  </a:cubicBezTo>
                  <a:cubicBezTo>
                    <a:pt x="536" y="251"/>
                    <a:pt x="536" y="251"/>
                    <a:pt x="536" y="251"/>
                  </a:cubicBezTo>
                  <a:cubicBezTo>
                    <a:pt x="536" y="237"/>
                    <a:pt x="536" y="237"/>
                    <a:pt x="536" y="237"/>
                  </a:cubicBezTo>
                  <a:cubicBezTo>
                    <a:pt x="536" y="234"/>
                    <a:pt x="536" y="234"/>
                    <a:pt x="536" y="234"/>
                  </a:cubicBezTo>
                  <a:cubicBezTo>
                    <a:pt x="533" y="234"/>
                    <a:pt x="533" y="234"/>
                    <a:pt x="533" y="234"/>
                  </a:cubicBezTo>
                  <a:cubicBezTo>
                    <a:pt x="433" y="234"/>
                    <a:pt x="433" y="234"/>
                    <a:pt x="433" y="234"/>
                  </a:cubicBezTo>
                  <a:cubicBezTo>
                    <a:pt x="430" y="234"/>
                    <a:pt x="430" y="234"/>
                    <a:pt x="430" y="234"/>
                  </a:cubicBezTo>
                  <a:cubicBezTo>
                    <a:pt x="430" y="237"/>
                    <a:pt x="430" y="237"/>
                    <a:pt x="430" y="237"/>
                  </a:cubicBezTo>
                  <a:cubicBezTo>
                    <a:pt x="430" y="376"/>
                    <a:pt x="430" y="376"/>
                    <a:pt x="430" y="376"/>
                  </a:cubicBezTo>
                  <a:cubicBezTo>
                    <a:pt x="430" y="378"/>
                    <a:pt x="430" y="378"/>
                    <a:pt x="430" y="378"/>
                  </a:cubicBezTo>
                  <a:cubicBezTo>
                    <a:pt x="433" y="378"/>
                    <a:pt x="433" y="378"/>
                    <a:pt x="433" y="378"/>
                  </a:cubicBezTo>
                  <a:cubicBezTo>
                    <a:pt x="534" y="378"/>
                    <a:pt x="534" y="378"/>
                    <a:pt x="534" y="378"/>
                  </a:cubicBezTo>
                  <a:cubicBezTo>
                    <a:pt x="537" y="378"/>
                    <a:pt x="537" y="378"/>
                    <a:pt x="537" y="378"/>
                  </a:cubicBezTo>
                  <a:cubicBezTo>
                    <a:pt x="537" y="376"/>
                    <a:pt x="537" y="376"/>
                    <a:pt x="537" y="376"/>
                  </a:cubicBezTo>
                  <a:cubicBezTo>
                    <a:pt x="537" y="361"/>
                    <a:pt x="537" y="361"/>
                    <a:pt x="537" y="361"/>
                  </a:cubicBezTo>
                  <a:cubicBezTo>
                    <a:pt x="537" y="359"/>
                    <a:pt x="537" y="359"/>
                    <a:pt x="537" y="359"/>
                  </a:cubicBezTo>
                  <a:cubicBezTo>
                    <a:pt x="534" y="359"/>
                    <a:pt x="534" y="359"/>
                    <a:pt x="534" y="359"/>
                  </a:cubicBezTo>
                  <a:lnTo>
                    <a:pt x="451" y="359"/>
                  </a:lnTo>
                  <a:close/>
                  <a:moveTo>
                    <a:pt x="710" y="234"/>
                  </a:moveTo>
                  <a:cubicBezTo>
                    <a:pt x="707" y="234"/>
                    <a:pt x="707" y="234"/>
                    <a:pt x="707" y="234"/>
                  </a:cubicBezTo>
                  <a:cubicBezTo>
                    <a:pt x="707" y="237"/>
                    <a:pt x="707" y="237"/>
                    <a:pt x="707" y="237"/>
                  </a:cubicBezTo>
                  <a:cubicBezTo>
                    <a:pt x="707" y="376"/>
                    <a:pt x="707" y="376"/>
                    <a:pt x="707" y="376"/>
                  </a:cubicBezTo>
                  <a:cubicBezTo>
                    <a:pt x="707" y="378"/>
                    <a:pt x="707" y="378"/>
                    <a:pt x="707" y="378"/>
                  </a:cubicBezTo>
                  <a:cubicBezTo>
                    <a:pt x="710" y="378"/>
                    <a:pt x="710" y="378"/>
                    <a:pt x="710" y="378"/>
                  </a:cubicBezTo>
                  <a:cubicBezTo>
                    <a:pt x="725" y="378"/>
                    <a:pt x="725" y="378"/>
                    <a:pt x="725" y="378"/>
                  </a:cubicBezTo>
                  <a:cubicBezTo>
                    <a:pt x="728" y="378"/>
                    <a:pt x="728" y="378"/>
                    <a:pt x="728" y="378"/>
                  </a:cubicBezTo>
                  <a:cubicBezTo>
                    <a:pt x="728" y="376"/>
                    <a:pt x="728" y="376"/>
                    <a:pt x="728" y="376"/>
                  </a:cubicBezTo>
                  <a:cubicBezTo>
                    <a:pt x="728" y="237"/>
                    <a:pt x="728" y="237"/>
                    <a:pt x="728" y="237"/>
                  </a:cubicBezTo>
                  <a:cubicBezTo>
                    <a:pt x="728" y="234"/>
                    <a:pt x="728" y="234"/>
                    <a:pt x="728" y="234"/>
                  </a:cubicBezTo>
                  <a:cubicBezTo>
                    <a:pt x="725" y="234"/>
                    <a:pt x="725" y="234"/>
                    <a:pt x="725" y="234"/>
                  </a:cubicBezTo>
                  <a:lnTo>
                    <a:pt x="710" y="234"/>
                  </a:lnTo>
                  <a:close/>
                  <a:moveTo>
                    <a:pt x="538" y="64"/>
                  </a:moveTo>
                  <a:cubicBezTo>
                    <a:pt x="538" y="63"/>
                    <a:pt x="538" y="63"/>
                    <a:pt x="538" y="63"/>
                  </a:cubicBezTo>
                  <a:cubicBezTo>
                    <a:pt x="538" y="26"/>
                    <a:pt x="509" y="2"/>
                    <a:pt x="466" y="2"/>
                  </a:cubicBezTo>
                  <a:cubicBezTo>
                    <a:pt x="396" y="2"/>
                    <a:pt x="396" y="2"/>
                    <a:pt x="396" y="2"/>
                  </a:cubicBezTo>
                  <a:cubicBezTo>
                    <a:pt x="393" y="2"/>
                    <a:pt x="393" y="2"/>
                    <a:pt x="393" y="2"/>
                  </a:cubicBezTo>
                  <a:cubicBezTo>
                    <a:pt x="393" y="4"/>
                    <a:pt x="393" y="4"/>
                    <a:pt x="393" y="4"/>
                  </a:cubicBezTo>
                  <a:cubicBezTo>
                    <a:pt x="393" y="190"/>
                    <a:pt x="393" y="190"/>
                    <a:pt x="393" y="190"/>
                  </a:cubicBezTo>
                  <a:cubicBezTo>
                    <a:pt x="393" y="193"/>
                    <a:pt x="393" y="193"/>
                    <a:pt x="393" y="193"/>
                  </a:cubicBezTo>
                  <a:cubicBezTo>
                    <a:pt x="396" y="193"/>
                    <a:pt x="396" y="193"/>
                    <a:pt x="396" y="193"/>
                  </a:cubicBezTo>
                  <a:cubicBezTo>
                    <a:pt x="417" y="193"/>
                    <a:pt x="417" y="193"/>
                    <a:pt x="417" y="193"/>
                  </a:cubicBezTo>
                  <a:cubicBezTo>
                    <a:pt x="420" y="193"/>
                    <a:pt x="420" y="193"/>
                    <a:pt x="420" y="193"/>
                  </a:cubicBezTo>
                  <a:cubicBezTo>
                    <a:pt x="420" y="190"/>
                    <a:pt x="420" y="190"/>
                    <a:pt x="420" y="190"/>
                  </a:cubicBezTo>
                  <a:cubicBezTo>
                    <a:pt x="420" y="127"/>
                    <a:pt x="420" y="127"/>
                    <a:pt x="420" y="127"/>
                  </a:cubicBezTo>
                  <a:cubicBezTo>
                    <a:pt x="462" y="127"/>
                    <a:pt x="462" y="127"/>
                    <a:pt x="462" y="127"/>
                  </a:cubicBezTo>
                  <a:cubicBezTo>
                    <a:pt x="500" y="127"/>
                    <a:pt x="538" y="108"/>
                    <a:pt x="538" y="64"/>
                  </a:cubicBezTo>
                  <a:close/>
                  <a:moveTo>
                    <a:pt x="420" y="26"/>
                  </a:moveTo>
                  <a:cubicBezTo>
                    <a:pt x="464" y="26"/>
                    <a:pt x="464" y="26"/>
                    <a:pt x="464" y="26"/>
                  </a:cubicBezTo>
                  <a:cubicBezTo>
                    <a:pt x="494" y="26"/>
                    <a:pt x="511" y="40"/>
                    <a:pt x="511" y="64"/>
                  </a:cubicBezTo>
                  <a:cubicBezTo>
                    <a:pt x="511" y="65"/>
                    <a:pt x="511" y="65"/>
                    <a:pt x="511" y="65"/>
                  </a:cubicBezTo>
                  <a:cubicBezTo>
                    <a:pt x="511" y="88"/>
                    <a:pt x="492" y="103"/>
                    <a:pt x="463" y="103"/>
                  </a:cubicBezTo>
                  <a:cubicBezTo>
                    <a:pt x="420" y="103"/>
                    <a:pt x="420" y="103"/>
                    <a:pt x="420" y="103"/>
                  </a:cubicBezTo>
                  <a:lnTo>
                    <a:pt x="420" y="26"/>
                  </a:lnTo>
                  <a:close/>
                  <a:moveTo>
                    <a:pt x="297" y="234"/>
                  </a:moveTo>
                  <a:cubicBezTo>
                    <a:pt x="295" y="234"/>
                    <a:pt x="295" y="234"/>
                    <a:pt x="295" y="234"/>
                  </a:cubicBezTo>
                  <a:cubicBezTo>
                    <a:pt x="295" y="237"/>
                    <a:pt x="295" y="237"/>
                    <a:pt x="295" y="237"/>
                  </a:cubicBezTo>
                  <a:cubicBezTo>
                    <a:pt x="295" y="251"/>
                    <a:pt x="295" y="251"/>
                    <a:pt x="295" y="251"/>
                  </a:cubicBezTo>
                  <a:cubicBezTo>
                    <a:pt x="295" y="254"/>
                    <a:pt x="295" y="254"/>
                    <a:pt x="295" y="254"/>
                  </a:cubicBezTo>
                  <a:cubicBezTo>
                    <a:pt x="297" y="254"/>
                    <a:pt x="297" y="254"/>
                    <a:pt x="297" y="254"/>
                  </a:cubicBezTo>
                  <a:cubicBezTo>
                    <a:pt x="341" y="254"/>
                    <a:pt x="341" y="254"/>
                    <a:pt x="341" y="254"/>
                  </a:cubicBezTo>
                  <a:cubicBezTo>
                    <a:pt x="341" y="376"/>
                    <a:pt x="341" y="376"/>
                    <a:pt x="341" y="376"/>
                  </a:cubicBezTo>
                  <a:cubicBezTo>
                    <a:pt x="341" y="378"/>
                    <a:pt x="341" y="378"/>
                    <a:pt x="341" y="378"/>
                  </a:cubicBezTo>
                  <a:cubicBezTo>
                    <a:pt x="344" y="378"/>
                    <a:pt x="344" y="378"/>
                    <a:pt x="344" y="378"/>
                  </a:cubicBezTo>
                  <a:cubicBezTo>
                    <a:pt x="360" y="378"/>
                    <a:pt x="360" y="378"/>
                    <a:pt x="360" y="378"/>
                  </a:cubicBezTo>
                  <a:cubicBezTo>
                    <a:pt x="362" y="378"/>
                    <a:pt x="362" y="378"/>
                    <a:pt x="362" y="378"/>
                  </a:cubicBezTo>
                  <a:cubicBezTo>
                    <a:pt x="362" y="376"/>
                    <a:pt x="362" y="376"/>
                    <a:pt x="362" y="376"/>
                  </a:cubicBezTo>
                  <a:cubicBezTo>
                    <a:pt x="362" y="254"/>
                    <a:pt x="362" y="254"/>
                    <a:pt x="362" y="254"/>
                  </a:cubicBezTo>
                  <a:cubicBezTo>
                    <a:pt x="406" y="254"/>
                    <a:pt x="406" y="254"/>
                    <a:pt x="406" y="254"/>
                  </a:cubicBezTo>
                  <a:cubicBezTo>
                    <a:pt x="409" y="254"/>
                    <a:pt x="409" y="254"/>
                    <a:pt x="409" y="254"/>
                  </a:cubicBezTo>
                  <a:cubicBezTo>
                    <a:pt x="409" y="251"/>
                    <a:pt x="409" y="251"/>
                    <a:pt x="409" y="251"/>
                  </a:cubicBezTo>
                  <a:cubicBezTo>
                    <a:pt x="409" y="237"/>
                    <a:pt x="409" y="237"/>
                    <a:pt x="409" y="237"/>
                  </a:cubicBezTo>
                  <a:cubicBezTo>
                    <a:pt x="409" y="234"/>
                    <a:pt x="409" y="234"/>
                    <a:pt x="409" y="234"/>
                  </a:cubicBezTo>
                  <a:cubicBezTo>
                    <a:pt x="406" y="234"/>
                    <a:pt x="406" y="234"/>
                    <a:pt x="406" y="234"/>
                  </a:cubicBezTo>
                  <a:lnTo>
                    <a:pt x="297" y="234"/>
                  </a:lnTo>
                  <a:close/>
                  <a:moveTo>
                    <a:pt x="832" y="235"/>
                  </a:moveTo>
                  <a:cubicBezTo>
                    <a:pt x="831" y="233"/>
                    <a:pt x="831" y="233"/>
                    <a:pt x="831" y="233"/>
                  </a:cubicBezTo>
                  <a:cubicBezTo>
                    <a:pt x="829" y="233"/>
                    <a:pt x="829" y="233"/>
                    <a:pt x="829" y="233"/>
                  </a:cubicBezTo>
                  <a:cubicBezTo>
                    <a:pt x="815" y="233"/>
                    <a:pt x="815" y="233"/>
                    <a:pt x="815" y="233"/>
                  </a:cubicBezTo>
                  <a:cubicBezTo>
                    <a:pt x="813" y="233"/>
                    <a:pt x="813" y="233"/>
                    <a:pt x="813" y="233"/>
                  </a:cubicBezTo>
                  <a:cubicBezTo>
                    <a:pt x="812" y="235"/>
                    <a:pt x="812" y="235"/>
                    <a:pt x="812" y="235"/>
                  </a:cubicBezTo>
                  <a:cubicBezTo>
                    <a:pt x="749" y="374"/>
                    <a:pt x="749" y="374"/>
                    <a:pt x="749" y="374"/>
                  </a:cubicBezTo>
                  <a:cubicBezTo>
                    <a:pt x="747" y="378"/>
                    <a:pt x="747" y="378"/>
                    <a:pt x="747" y="378"/>
                  </a:cubicBezTo>
                  <a:cubicBezTo>
                    <a:pt x="752" y="378"/>
                    <a:pt x="752" y="378"/>
                    <a:pt x="752" y="378"/>
                  </a:cubicBezTo>
                  <a:cubicBezTo>
                    <a:pt x="768" y="378"/>
                    <a:pt x="768" y="378"/>
                    <a:pt x="768" y="378"/>
                  </a:cubicBezTo>
                  <a:cubicBezTo>
                    <a:pt x="769" y="378"/>
                    <a:pt x="769" y="378"/>
                    <a:pt x="769" y="378"/>
                  </a:cubicBezTo>
                  <a:cubicBezTo>
                    <a:pt x="770" y="377"/>
                    <a:pt x="770" y="377"/>
                    <a:pt x="770" y="377"/>
                  </a:cubicBezTo>
                  <a:cubicBezTo>
                    <a:pt x="786" y="342"/>
                    <a:pt x="786" y="342"/>
                    <a:pt x="786" y="342"/>
                  </a:cubicBezTo>
                  <a:cubicBezTo>
                    <a:pt x="858" y="342"/>
                    <a:pt x="858" y="342"/>
                    <a:pt x="858" y="342"/>
                  </a:cubicBezTo>
                  <a:cubicBezTo>
                    <a:pt x="873" y="377"/>
                    <a:pt x="873" y="377"/>
                    <a:pt x="873" y="377"/>
                  </a:cubicBezTo>
                  <a:cubicBezTo>
                    <a:pt x="874" y="378"/>
                    <a:pt x="874" y="378"/>
                    <a:pt x="874" y="378"/>
                  </a:cubicBezTo>
                  <a:cubicBezTo>
                    <a:pt x="876" y="378"/>
                    <a:pt x="876" y="378"/>
                    <a:pt x="876" y="378"/>
                  </a:cubicBezTo>
                  <a:cubicBezTo>
                    <a:pt x="893" y="378"/>
                    <a:pt x="893" y="378"/>
                    <a:pt x="893" y="378"/>
                  </a:cubicBezTo>
                  <a:cubicBezTo>
                    <a:pt x="897" y="378"/>
                    <a:pt x="897" y="378"/>
                    <a:pt x="897" y="378"/>
                  </a:cubicBezTo>
                  <a:cubicBezTo>
                    <a:pt x="895" y="374"/>
                    <a:pt x="895" y="374"/>
                    <a:pt x="895" y="374"/>
                  </a:cubicBezTo>
                  <a:lnTo>
                    <a:pt x="832" y="235"/>
                  </a:lnTo>
                  <a:close/>
                  <a:moveTo>
                    <a:pt x="794" y="322"/>
                  </a:moveTo>
                  <a:cubicBezTo>
                    <a:pt x="822" y="261"/>
                    <a:pt x="822" y="261"/>
                    <a:pt x="822" y="261"/>
                  </a:cubicBezTo>
                  <a:cubicBezTo>
                    <a:pt x="849" y="322"/>
                    <a:pt x="849" y="322"/>
                    <a:pt x="849" y="322"/>
                  </a:cubicBezTo>
                  <a:lnTo>
                    <a:pt x="794" y="322"/>
                  </a:ln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 name="Freeform 7"/>
            <p:cNvSpPr>
              <a:spLocks noEditPoints="1"/>
            </p:cNvSpPr>
            <p:nvPr/>
          </p:nvSpPr>
          <p:spPr bwMode="auto">
            <a:xfrm>
              <a:off x="11823700" y="6656388"/>
              <a:ext cx="30163" cy="30162"/>
            </a:xfrm>
            <a:custGeom>
              <a:avLst/>
              <a:gdLst>
                <a:gd name="T0" fmla="*/ 0 w 67"/>
                <a:gd name="T1" fmla="*/ 34 h 67"/>
                <a:gd name="T2" fmla="*/ 0 w 67"/>
                <a:gd name="T3" fmla="*/ 33 h 67"/>
                <a:gd name="T4" fmla="*/ 34 w 67"/>
                <a:gd name="T5" fmla="*/ 0 h 67"/>
                <a:gd name="T6" fmla="*/ 67 w 67"/>
                <a:gd name="T7" fmla="*/ 33 h 67"/>
                <a:gd name="T8" fmla="*/ 67 w 67"/>
                <a:gd name="T9" fmla="*/ 33 h 67"/>
                <a:gd name="T10" fmla="*/ 34 w 67"/>
                <a:gd name="T11" fmla="*/ 67 h 67"/>
                <a:gd name="T12" fmla="*/ 0 w 67"/>
                <a:gd name="T13" fmla="*/ 34 h 67"/>
                <a:gd name="T14" fmla="*/ 64 w 67"/>
                <a:gd name="T15" fmla="*/ 33 h 67"/>
                <a:gd name="T16" fmla="*/ 64 w 67"/>
                <a:gd name="T17" fmla="*/ 33 h 67"/>
                <a:gd name="T18" fmla="*/ 34 w 67"/>
                <a:gd name="T19" fmla="*/ 3 h 67"/>
                <a:gd name="T20" fmla="*/ 3 w 67"/>
                <a:gd name="T21" fmla="*/ 33 h 67"/>
                <a:gd name="T22" fmla="*/ 3 w 67"/>
                <a:gd name="T23" fmla="*/ 34 h 67"/>
                <a:gd name="T24" fmla="*/ 34 w 67"/>
                <a:gd name="T25" fmla="*/ 64 h 67"/>
                <a:gd name="T26" fmla="*/ 64 w 67"/>
                <a:gd name="T27" fmla="*/ 33 h 67"/>
                <a:gd name="T28" fmla="*/ 21 w 67"/>
                <a:gd name="T29" fmla="*/ 15 h 67"/>
                <a:gd name="T30" fmla="*/ 36 w 67"/>
                <a:gd name="T31" fmla="*/ 15 h 67"/>
                <a:gd name="T32" fmla="*/ 46 w 67"/>
                <a:gd name="T33" fmla="*/ 19 h 67"/>
                <a:gd name="T34" fmla="*/ 49 w 67"/>
                <a:gd name="T35" fmla="*/ 26 h 67"/>
                <a:gd name="T36" fmla="*/ 49 w 67"/>
                <a:gd name="T37" fmla="*/ 26 h 67"/>
                <a:gd name="T38" fmla="*/ 40 w 67"/>
                <a:gd name="T39" fmla="*/ 36 h 67"/>
                <a:gd name="T40" fmla="*/ 51 w 67"/>
                <a:gd name="T41" fmla="*/ 50 h 67"/>
                <a:gd name="T42" fmla="*/ 44 w 67"/>
                <a:gd name="T43" fmla="*/ 50 h 67"/>
                <a:gd name="T44" fmla="*/ 34 w 67"/>
                <a:gd name="T45" fmla="*/ 37 h 67"/>
                <a:gd name="T46" fmla="*/ 34 w 67"/>
                <a:gd name="T47" fmla="*/ 37 h 67"/>
                <a:gd name="T48" fmla="*/ 26 w 67"/>
                <a:gd name="T49" fmla="*/ 37 h 67"/>
                <a:gd name="T50" fmla="*/ 26 w 67"/>
                <a:gd name="T51" fmla="*/ 50 h 67"/>
                <a:gd name="T52" fmla="*/ 21 w 67"/>
                <a:gd name="T53" fmla="*/ 50 h 67"/>
                <a:gd name="T54" fmla="*/ 21 w 67"/>
                <a:gd name="T55" fmla="*/ 15 h 67"/>
                <a:gd name="T56" fmla="*/ 35 w 67"/>
                <a:gd name="T57" fmla="*/ 32 h 67"/>
                <a:gd name="T58" fmla="*/ 44 w 67"/>
                <a:gd name="T59" fmla="*/ 26 h 67"/>
                <a:gd name="T60" fmla="*/ 44 w 67"/>
                <a:gd name="T61" fmla="*/ 26 h 67"/>
                <a:gd name="T62" fmla="*/ 36 w 67"/>
                <a:gd name="T63" fmla="*/ 20 h 67"/>
                <a:gd name="T64" fmla="*/ 26 w 67"/>
                <a:gd name="T65" fmla="*/ 20 h 67"/>
                <a:gd name="T66" fmla="*/ 26 w 67"/>
                <a:gd name="T67" fmla="*/ 32 h 67"/>
                <a:gd name="T68" fmla="*/ 35 w 67"/>
                <a:gd name="T69" fmla="*/ 3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7" h="67">
                  <a:moveTo>
                    <a:pt x="0" y="34"/>
                  </a:moveTo>
                  <a:cubicBezTo>
                    <a:pt x="0" y="33"/>
                    <a:pt x="0" y="33"/>
                    <a:pt x="0" y="33"/>
                  </a:cubicBezTo>
                  <a:cubicBezTo>
                    <a:pt x="0" y="15"/>
                    <a:pt x="15" y="0"/>
                    <a:pt x="34" y="0"/>
                  </a:cubicBezTo>
                  <a:cubicBezTo>
                    <a:pt x="53" y="0"/>
                    <a:pt x="67" y="15"/>
                    <a:pt x="67" y="33"/>
                  </a:cubicBezTo>
                  <a:cubicBezTo>
                    <a:pt x="67" y="33"/>
                    <a:pt x="67" y="33"/>
                    <a:pt x="67" y="33"/>
                  </a:cubicBezTo>
                  <a:cubicBezTo>
                    <a:pt x="67" y="52"/>
                    <a:pt x="52" y="67"/>
                    <a:pt x="34" y="67"/>
                  </a:cubicBezTo>
                  <a:cubicBezTo>
                    <a:pt x="15" y="67"/>
                    <a:pt x="0" y="52"/>
                    <a:pt x="0" y="34"/>
                  </a:cubicBezTo>
                  <a:close/>
                  <a:moveTo>
                    <a:pt x="64" y="33"/>
                  </a:moveTo>
                  <a:cubicBezTo>
                    <a:pt x="64" y="33"/>
                    <a:pt x="64" y="33"/>
                    <a:pt x="64" y="33"/>
                  </a:cubicBezTo>
                  <a:cubicBezTo>
                    <a:pt x="64" y="17"/>
                    <a:pt x="51" y="3"/>
                    <a:pt x="34" y="3"/>
                  </a:cubicBezTo>
                  <a:cubicBezTo>
                    <a:pt x="16" y="3"/>
                    <a:pt x="3" y="17"/>
                    <a:pt x="3" y="33"/>
                  </a:cubicBezTo>
                  <a:cubicBezTo>
                    <a:pt x="3" y="34"/>
                    <a:pt x="3" y="34"/>
                    <a:pt x="3" y="34"/>
                  </a:cubicBezTo>
                  <a:cubicBezTo>
                    <a:pt x="3" y="50"/>
                    <a:pt x="16" y="64"/>
                    <a:pt x="34" y="64"/>
                  </a:cubicBezTo>
                  <a:cubicBezTo>
                    <a:pt x="51" y="64"/>
                    <a:pt x="64" y="50"/>
                    <a:pt x="64" y="33"/>
                  </a:cubicBezTo>
                  <a:close/>
                  <a:moveTo>
                    <a:pt x="21" y="15"/>
                  </a:moveTo>
                  <a:cubicBezTo>
                    <a:pt x="36" y="15"/>
                    <a:pt x="36" y="15"/>
                    <a:pt x="36" y="15"/>
                  </a:cubicBezTo>
                  <a:cubicBezTo>
                    <a:pt x="40" y="15"/>
                    <a:pt x="44" y="17"/>
                    <a:pt x="46" y="19"/>
                  </a:cubicBezTo>
                  <a:cubicBezTo>
                    <a:pt x="48" y="20"/>
                    <a:pt x="49" y="23"/>
                    <a:pt x="49" y="26"/>
                  </a:cubicBezTo>
                  <a:cubicBezTo>
                    <a:pt x="49" y="26"/>
                    <a:pt x="49" y="26"/>
                    <a:pt x="49" y="26"/>
                  </a:cubicBezTo>
                  <a:cubicBezTo>
                    <a:pt x="49" y="31"/>
                    <a:pt x="45" y="35"/>
                    <a:pt x="40" y="36"/>
                  </a:cubicBezTo>
                  <a:cubicBezTo>
                    <a:pt x="51" y="50"/>
                    <a:pt x="51" y="50"/>
                    <a:pt x="51" y="50"/>
                  </a:cubicBezTo>
                  <a:cubicBezTo>
                    <a:pt x="44" y="50"/>
                    <a:pt x="44" y="50"/>
                    <a:pt x="44" y="50"/>
                  </a:cubicBezTo>
                  <a:cubicBezTo>
                    <a:pt x="34" y="37"/>
                    <a:pt x="34" y="37"/>
                    <a:pt x="34" y="37"/>
                  </a:cubicBezTo>
                  <a:cubicBezTo>
                    <a:pt x="34" y="37"/>
                    <a:pt x="34" y="37"/>
                    <a:pt x="34" y="37"/>
                  </a:cubicBezTo>
                  <a:cubicBezTo>
                    <a:pt x="26" y="37"/>
                    <a:pt x="26" y="37"/>
                    <a:pt x="26" y="37"/>
                  </a:cubicBezTo>
                  <a:cubicBezTo>
                    <a:pt x="26" y="50"/>
                    <a:pt x="26" y="50"/>
                    <a:pt x="26" y="50"/>
                  </a:cubicBezTo>
                  <a:cubicBezTo>
                    <a:pt x="21" y="50"/>
                    <a:pt x="21" y="50"/>
                    <a:pt x="21" y="50"/>
                  </a:cubicBezTo>
                  <a:lnTo>
                    <a:pt x="21" y="15"/>
                  </a:lnTo>
                  <a:close/>
                  <a:moveTo>
                    <a:pt x="35" y="32"/>
                  </a:moveTo>
                  <a:cubicBezTo>
                    <a:pt x="40" y="32"/>
                    <a:pt x="44" y="30"/>
                    <a:pt x="44" y="26"/>
                  </a:cubicBezTo>
                  <a:cubicBezTo>
                    <a:pt x="44" y="26"/>
                    <a:pt x="44" y="26"/>
                    <a:pt x="44" y="26"/>
                  </a:cubicBezTo>
                  <a:cubicBezTo>
                    <a:pt x="44" y="22"/>
                    <a:pt x="41" y="20"/>
                    <a:pt x="36" y="20"/>
                  </a:cubicBezTo>
                  <a:cubicBezTo>
                    <a:pt x="26" y="20"/>
                    <a:pt x="26" y="20"/>
                    <a:pt x="26" y="20"/>
                  </a:cubicBezTo>
                  <a:cubicBezTo>
                    <a:pt x="26" y="32"/>
                    <a:pt x="26" y="32"/>
                    <a:pt x="26" y="32"/>
                  </a:cubicBezTo>
                  <a:lnTo>
                    <a:pt x="35" y="32"/>
                  </a:ln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Tree>
    <p:extLst>
      <p:ext uri="{BB962C8B-B14F-4D97-AF65-F5344CB8AC3E}">
        <p14:creationId xmlns:p14="http://schemas.microsoft.com/office/powerpoint/2010/main" val="41116005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 id="2147483713" r:id="rId24"/>
    <p:sldLayoutId id="2147483714" r:id="rId25"/>
    <p:sldLayoutId id="2147483715" r:id="rId26"/>
    <p:sldLayoutId id="2147483716" r:id="rId27"/>
    <p:sldLayoutId id="2147483717" r:id="rId28"/>
    <p:sldLayoutId id="2147483718" r:id="rId29"/>
    <p:sldLayoutId id="2147483719" r:id="rId30"/>
    <p:sldLayoutId id="2147483720" r:id="rId3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spcBef>
          <a:spcPct val="0"/>
        </a:spcBef>
        <a:buNone/>
        <a:defRPr sz="3000" b="0" kern="1200">
          <a:solidFill>
            <a:schemeClr val="accent1"/>
          </a:solidFill>
          <a:latin typeface="+mj-lt"/>
          <a:ea typeface="+mj-ea"/>
          <a:cs typeface="+mj-cs"/>
        </a:defRPr>
      </a:lvl1pPr>
    </p:titleStyle>
    <p:bodyStyle>
      <a:lvl1pPr marL="228600" indent="-228600" algn="l" defTabSz="914400" rtl="0" eaLnBrk="1" latinLnBrk="0" hangingPunct="1">
        <a:spcBef>
          <a:spcPts val="600"/>
        </a:spcBef>
        <a:buClr>
          <a:schemeClr val="accent1"/>
        </a:buClr>
        <a:buFont typeface="Wingdings" pitchFamily="2" charset="2"/>
        <a:buChar char="§"/>
        <a:defRPr sz="2200" kern="1200">
          <a:solidFill>
            <a:schemeClr val="tx1"/>
          </a:solidFill>
          <a:latin typeface="+mn-lt"/>
          <a:ea typeface="+mn-ea"/>
          <a:cs typeface="+mn-cs"/>
        </a:defRPr>
      </a:lvl1pPr>
      <a:lvl2pPr marL="457200" indent="-228600" algn="l" defTabSz="914400" rtl="0" eaLnBrk="1" latinLnBrk="0" hangingPunct="1">
        <a:spcBef>
          <a:spcPts val="600"/>
        </a:spcBef>
        <a:buClr>
          <a:srgbClr val="8B8D8E"/>
        </a:buClr>
        <a:buSzPct val="100000"/>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
          <a:schemeClr val="accent6"/>
        </a:buClr>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4pPr>
      <a:lvl5pPr marL="11430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5pPr>
      <a:lvl6pPr marL="13716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6pPr>
      <a:lvl7pPr marL="16002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7pPr>
      <a:lvl8pPr marL="18288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8pPr>
      <a:lvl9pPr marL="2057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32">
          <p15:clr>
            <a:srgbClr val="5ACBF0"/>
          </p15:clr>
        </p15:guide>
        <p15:guide id="3" pos="7439">
          <p15:clr>
            <a:srgbClr val="5ACBF0"/>
          </p15:clr>
        </p15:guide>
        <p15:guide id="4" pos="239">
          <p15:clr>
            <a:srgbClr val="5ACBF0"/>
          </p15:clr>
        </p15:guide>
        <p15:guide id="5" orient="horz" pos="376">
          <p15:clr>
            <a:srgbClr val="5ACBF0"/>
          </p15:clr>
        </p15:guide>
        <p15:guide id="6" orient="horz" pos="3936">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TextBox 15"/>
          <p:cNvSpPr txBox="1"/>
          <p:nvPr/>
        </p:nvSpPr>
        <p:spPr>
          <a:xfrm>
            <a:off x="502920"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6A737B"/>
                </a:solidFill>
                <a:effectLst/>
                <a:uLnTx/>
                <a:uFillTx/>
                <a:latin typeface="+mn-lt"/>
                <a:ea typeface="+mn-ea"/>
                <a:cs typeface="+mn-cs"/>
              </a:rPr>
              <a:t>|  Applied Materials Confid</a:t>
            </a:r>
            <a:r>
              <a:rPr kumimoji="0" lang="en-US" sz="800" b="0" i="0" u="none" strike="noStrike" kern="0" cap="none" spc="0" normalizeH="0" baseline="0">
                <a:ln>
                  <a:noFill/>
                </a:ln>
                <a:solidFill>
                  <a:srgbClr val="6A737B"/>
                </a:solidFill>
                <a:effectLst/>
                <a:uLnTx/>
                <a:uFillTx/>
                <a:latin typeface="+mn-lt"/>
                <a:ea typeface="+mn-ea"/>
                <a:cs typeface="+mn-cs"/>
              </a:rPr>
              <a:t>e</a:t>
            </a:r>
            <a:r>
              <a:rPr kumimoji="0" sz="800" b="0" i="0" u="none" strike="noStrike" kern="0" cap="none" spc="0" normalizeH="0" baseline="0">
                <a:ln>
                  <a:noFill/>
                </a:ln>
                <a:solidFill>
                  <a:srgbClr val="6A737B"/>
                </a:solidFill>
                <a:effectLst/>
                <a:uLnTx/>
                <a:uFillTx/>
                <a:latin typeface="+mn-lt"/>
                <a:ea typeface="+mn-ea"/>
                <a:cs typeface="+mn-cs"/>
              </a:rPr>
              <a:t>ntial</a:t>
            </a:r>
            <a:endParaRPr kumimoji="0" sz="800" b="0" i="0" u="none" strike="noStrike" kern="0" cap="none" spc="0" normalizeH="0" baseline="0">
              <a:ln>
                <a:noFill/>
              </a:ln>
              <a:solidFill>
                <a:srgbClr val="D22630"/>
              </a:solidFill>
              <a:effectLst/>
              <a:uLnTx/>
              <a:uFillTx/>
              <a:latin typeface="+mn-lt"/>
              <a:ea typeface="+mn-ea"/>
              <a:cs typeface="+mn-cs"/>
            </a:endParaRPr>
          </a:p>
        </p:txBody>
      </p:sp>
      <p:sp>
        <p:nvSpPr>
          <p:cNvPr id="2" name="Title Placeholder 1"/>
          <p:cNvSpPr>
            <a:spLocks noGrp="1"/>
          </p:cNvSpPr>
          <p:nvPr>
            <p:ph type="title"/>
          </p:nvPr>
        </p:nvSpPr>
        <p:spPr>
          <a:xfrm>
            <a:off x="386302" y="178814"/>
            <a:ext cx="11412982" cy="584775"/>
          </a:xfrm>
          <a:prstGeom prst="rect">
            <a:avLst/>
          </a:prstGeom>
        </p:spPr>
        <p:txBody>
          <a:bodyPr vert="horz" lIns="0" tIns="45720" rIns="0" bIns="45720" rtlCol="0" anchor="t">
            <a:noAutofit/>
          </a:bodyPr>
          <a:lstStyle/>
          <a:p>
            <a:r>
              <a:rPr lang="en-US"/>
              <a:t>Click to edit Master title style</a:t>
            </a:r>
            <a:endParaRPr/>
          </a:p>
        </p:txBody>
      </p:sp>
      <p:sp>
        <p:nvSpPr>
          <p:cNvPr id="3" name="Text Placeholder 2"/>
          <p:cNvSpPr>
            <a:spLocks noGrp="1"/>
          </p:cNvSpPr>
          <p:nvPr>
            <p:ph type="body" idx="1"/>
          </p:nvPr>
        </p:nvSpPr>
        <p:spPr>
          <a:xfrm>
            <a:off x="379413" y="1295400"/>
            <a:ext cx="11426761" cy="4762499"/>
          </a:xfrm>
          <a:prstGeom prst="rect">
            <a:avLst/>
          </a:prstGeom>
        </p:spPr>
        <p:txBody>
          <a:bodyPr vert="horz" lIns="0" tIns="45720" rIns="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5"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
        <p:nvSpPr>
          <p:cNvPr id="6"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grpSp>
        <p:nvGrpSpPr>
          <p:cNvPr id="17" name="Group 16"/>
          <p:cNvGrpSpPr/>
          <p:nvPr/>
        </p:nvGrpSpPr>
        <p:grpSpPr>
          <a:xfrm>
            <a:off x="11064240" y="6540795"/>
            <a:ext cx="785813" cy="198437"/>
            <a:chOff x="11068050" y="6488113"/>
            <a:chExt cx="785813" cy="198437"/>
          </a:xfrm>
        </p:grpSpPr>
        <p:sp>
          <p:nvSpPr>
            <p:cNvPr id="18" name="Freeform 5"/>
            <p:cNvSpPr>
              <a:spLocks noEditPoints="1"/>
            </p:cNvSpPr>
            <p:nvPr/>
          </p:nvSpPr>
          <p:spPr bwMode="auto">
            <a:xfrm>
              <a:off x="11068050" y="6488113"/>
              <a:ext cx="198438" cy="198437"/>
            </a:xfrm>
            <a:custGeom>
              <a:avLst/>
              <a:gdLst>
                <a:gd name="T0" fmla="*/ 286 w 442"/>
                <a:gd name="T1" fmla="*/ 62 h 439"/>
                <a:gd name="T2" fmla="*/ 91 w 442"/>
                <a:gd name="T3" fmla="*/ 61 h 439"/>
                <a:gd name="T4" fmla="*/ 60 w 442"/>
                <a:gd name="T5" fmla="*/ 92 h 439"/>
                <a:gd name="T6" fmla="*/ 286 w 442"/>
                <a:gd name="T7" fmla="*/ 92 h 439"/>
                <a:gd name="T8" fmla="*/ 348 w 442"/>
                <a:gd name="T9" fmla="*/ 153 h 439"/>
                <a:gd name="T10" fmla="*/ 348 w 442"/>
                <a:gd name="T11" fmla="*/ 439 h 439"/>
                <a:gd name="T12" fmla="*/ 379 w 442"/>
                <a:gd name="T13" fmla="*/ 439 h 439"/>
                <a:gd name="T14" fmla="*/ 380 w 442"/>
                <a:gd name="T15" fmla="*/ 153 h 439"/>
                <a:gd name="T16" fmla="*/ 286 w 442"/>
                <a:gd name="T17" fmla="*/ 62 h 439"/>
                <a:gd name="T18" fmla="*/ 442 w 442"/>
                <a:gd name="T19" fmla="*/ 439 h 439"/>
                <a:gd name="T20" fmla="*/ 442 w 442"/>
                <a:gd name="T21" fmla="*/ 153 h 439"/>
                <a:gd name="T22" fmla="*/ 286 w 442"/>
                <a:gd name="T23" fmla="*/ 0 h 439"/>
                <a:gd name="T24" fmla="*/ 151 w 442"/>
                <a:gd name="T25" fmla="*/ 0 h 439"/>
                <a:gd name="T26" fmla="*/ 121 w 442"/>
                <a:gd name="T27" fmla="*/ 31 h 439"/>
                <a:gd name="T28" fmla="*/ 286 w 442"/>
                <a:gd name="T29" fmla="*/ 31 h 439"/>
                <a:gd name="T30" fmla="*/ 411 w 442"/>
                <a:gd name="T31" fmla="*/ 153 h 439"/>
                <a:gd name="T32" fmla="*/ 411 w 442"/>
                <a:gd name="T33" fmla="*/ 439 h 439"/>
                <a:gd name="T34" fmla="*/ 442 w 442"/>
                <a:gd name="T35" fmla="*/ 439 h 439"/>
                <a:gd name="T36" fmla="*/ 286 w 442"/>
                <a:gd name="T37" fmla="*/ 123 h 439"/>
                <a:gd name="T38" fmla="*/ 30 w 442"/>
                <a:gd name="T39" fmla="*/ 122 h 439"/>
                <a:gd name="T40" fmla="*/ 0 w 442"/>
                <a:gd name="T41" fmla="*/ 153 h 439"/>
                <a:gd name="T42" fmla="*/ 0 w 442"/>
                <a:gd name="T43" fmla="*/ 153 h 439"/>
                <a:gd name="T44" fmla="*/ 0 w 442"/>
                <a:gd name="T45" fmla="*/ 153 h 439"/>
                <a:gd name="T46" fmla="*/ 0 w 442"/>
                <a:gd name="T47" fmla="*/ 286 h 439"/>
                <a:gd name="T48" fmla="*/ 136 w 442"/>
                <a:gd name="T49" fmla="*/ 438 h 439"/>
                <a:gd name="T50" fmla="*/ 165 w 442"/>
                <a:gd name="T51" fmla="*/ 409 h 439"/>
                <a:gd name="T52" fmla="*/ 156 w 442"/>
                <a:gd name="T53" fmla="*/ 408 h 439"/>
                <a:gd name="T54" fmla="*/ 31 w 442"/>
                <a:gd name="T55" fmla="*/ 286 h 439"/>
                <a:gd name="T56" fmla="*/ 31 w 442"/>
                <a:gd name="T57" fmla="*/ 153 h 439"/>
                <a:gd name="T58" fmla="*/ 62 w 442"/>
                <a:gd name="T59" fmla="*/ 153 h 439"/>
                <a:gd name="T60" fmla="*/ 62 w 442"/>
                <a:gd name="T61" fmla="*/ 286 h 439"/>
                <a:gd name="T62" fmla="*/ 156 w 442"/>
                <a:gd name="T63" fmla="*/ 378 h 439"/>
                <a:gd name="T64" fmla="*/ 195 w 442"/>
                <a:gd name="T65" fmla="*/ 378 h 439"/>
                <a:gd name="T66" fmla="*/ 225 w 442"/>
                <a:gd name="T67" fmla="*/ 347 h 439"/>
                <a:gd name="T68" fmla="*/ 156 w 442"/>
                <a:gd name="T69" fmla="*/ 347 h 439"/>
                <a:gd name="T70" fmla="*/ 94 w 442"/>
                <a:gd name="T71" fmla="*/ 286 h 439"/>
                <a:gd name="T72" fmla="*/ 94 w 442"/>
                <a:gd name="T73" fmla="*/ 153 h 439"/>
                <a:gd name="T74" fmla="*/ 125 w 442"/>
                <a:gd name="T75" fmla="*/ 153 h 439"/>
                <a:gd name="T76" fmla="*/ 125 w 442"/>
                <a:gd name="T77" fmla="*/ 286 h 439"/>
                <a:gd name="T78" fmla="*/ 156 w 442"/>
                <a:gd name="T79" fmla="*/ 317 h 439"/>
                <a:gd name="T80" fmla="*/ 256 w 442"/>
                <a:gd name="T81" fmla="*/ 317 h 439"/>
                <a:gd name="T82" fmla="*/ 286 w 442"/>
                <a:gd name="T83" fmla="*/ 286 h 439"/>
                <a:gd name="T84" fmla="*/ 156 w 442"/>
                <a:gd name="T85" fmla="*/ 286 h 439"/>
                <a:gd name="T86" fmla="*/ 156 w 442"/>
                <a:gd name="T87" fmla="*/ 153 h 439"/>
                <a:gd name="T88" fmla="*/ 286 w 442"/>
                <a:gd name="T89" fmla="*/ 153 h 439"/>
                <a:gd name="T90" fmla="*/ 286 w 442"/>
                <a:gd name="T91" fmla="*/ 439 h 439"/>
                <a:gd name="T92" fmla="*/ 317 w 442"/>
                <a:gd name="T93" fmla="*/ 439 h 439"/>
                <a:gd name="T94" fmla="*/ 317 w 442"/>
                <a:gd name="T95" fmla="*/ 153 h 439"/>
                <a:gd name="T96" fmla="*/ 286 w 442"/>
                <a:gd name="T97" fmla="*/ 123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2" h="439">
                  <a:moveTo>
                    <a:pt x="286" y="62"/>
                  </a:moveTo>
                  <a:cubicBezTo>
                    <a:pt x="91" y="61"/>
                    <a:pt x="91" y="61"/>
                    <a:pt x="91" y="61"/>
                  </a:cubicBezTo>
                  <a:cubicBezTo>
                    <a:pt x="60" y="92"/>
                    <a:pt x="60" y="92"/>
                    <a:pt x="60" y="92"/>
                  </a:cubicBezTo>
                  <a:cubicBezTo>
                    <a:pt x="286" y="92"/>
                    <a:pt x="286" y="92"/>
                    <a:pt x="286" y="92"/>
                  </a:cubicBezTo>
                  <a:cubicBezTo>
                    <a:pt x="320" y="92"/>
                    <a:pt x="348" y="119"/>
                    <a:pt x="348" y="153"/>
                  </a:cubicBezTo>
                  <a:cubicBezTo>
                    <a:pt x="348" y="439"/>
                    <a:pt x="348" y="439"/>
                    <a:pt x="348" y="439"/>
                  </a:cubicBezTo>
                  <a:cubicBezTo>
                    <a:pt x="379" y="439"/>
                    <a:pt x="379" y="439"/>
                    <a:pt x="379" y="439"/>
                  </a:cubicBezTo>
                  <a:cubicBezTo>
                    <a:pt x="380" y="153"/>
                    <a:pt x="380" y="153"/>
                    <a:pt x="380" y="153"/>
                  </a:cubicBezTo>
                  <a:cubicBezTo>
                    <a:pt x="380" y="103"/>
                    <a:pt x="338" y="62"/>
                    <a:pt x="286" y="62"/>
                  </a:cubicBezTo>
                  <a:close/>
                  <a:moveTo>
                    <a:pt x="442" y="439"/>
                  </a:moveTo>
                  <a:cubicBezTo>
                    <a:pt x="442" y="153"/>
                    <a:pt x="442" y="153"/>
                    <a:pt x="442" y="153"/>
                  </a:cubicBezTo>
                  <a:cubicBezTo>
                    <a:pt x="442" y="69"/>
                    <a:pt x="372" y="0"/>
                    <a:pt x="286" y="0"/>
                  </a:cubicBezTo>
                  <a:cubicBezTo>
                    <a:pt x="151" y="0"/>
                    <a:pt x="151" y="0"/>
                    <a:pt x="151" y="0"/>
                  </a:cubicBezTo>
                  <a:cubicBezTo>
                    <a:pt x="121" y="31"/>
                    <a:pt x="121" y="31"/>
                    <a:pt x="121" y="31"/>
                  </a:cubicBezTo>
                  <a:cubicBezTo>
                    <a:pt x="286" y="31"/>
                    <a:pt x="286" y="31"/>
                    <a:pt x="286" y="31"/>
                  </a:cubicBezTo>
                  <a:cubicBezTo>
                    <a:pt x="355" y="31"/>
                    <a:pt x="411" y="86"/>
                    <a:pt x="411" y="153"/>
                  </a:cubicBezTo>
                  <a:cubicBezTo>
                    <a:pt x="411" y="439"/>
                    <a:pt x="411" y="439"/>
                    <a:pt x="411" y="439"/>
                  </a:cubicBezTo>
                  <a:lnTo>
                    <a:pt x="442" y="439"/>
                  </a:lnTo>
                  <a:close/>
                  <a:moveTo>
                    <a:pt x="286" y="123"/>
                  </a:moveTo>
                  <a:cubicBezTo>
                    <a:pt x="30" y="122"/>
                    <a:pt x="30" y="122"/>
                    <a:pt x="30" y="122"/>
                  </a:cubicBezTo>
                  <a:cubicBezTo>
                    <a:pt x="0" y="153"/>
                    <a:pt x="0" y="153"/>
                    <a:pt x="0" y="153"/>
                  </a:cubicBezTo>
                  <a:cubicBezTo>
                    <a:pt x="0" y="153"/>
                    <a:pt x="0" y="153"/>
                    <a:pt x="0" y="153"/>
                  </a:cubicBezTo>
                  <a:cubicBezTo>
                    <a:pt x="0" y="153"/>
                    <a:pt x="0" y="153"/>
                    <a:pt x="0" y="153"/>
                  </a:cubicBezTo>
                  <a:cubicBezTo>
                    <a:pt x="0" y="286"/>
                    <a:pt x="0" y="286"/>
                    <a:pt x="0" y="286"/>
                  </a:cubicBezTo>
                  <a:cubicBezTo>
                    <a:pt x="0" y="364"/>
                    <a:pt x="59" y="428"/>
                    <a:pt x="136" y="438"/>
                  </a:cubicBezTo>
                  <a:cubicBezTo>
                    <a:pt x="165" y="409"/>
                    <a:pt x="165" y="409"/>
                    <a:pt x="165" y="409"/>
                  </a:cubicBezTo>
                  <a:cubicBezTo>
                    <a:pt x="156" y="408"/>
                    <a:pt x="156" y="408"/>
                    <a:pt x="156" y="408"/>
                  </a:cubicBezTo>
                  <a:cubicBezTo>
                    <a:pt x="87" y="408"/>
                    <a:pt x="31" y="354"/>
                    <a:pt x="31" y="286"/>
                  </a:cubicBezTo>
                  <a:cubicBezTo>
                    <a:pt x="31" y="153"/>
                    <a:pt x="31" y="153"/>
                    <a:pt x="31" y="153"/>
                  </a:cubicBezTo>
                  <a:cubicBezTo>
                    <a:pt x="62" y="153"/>
                    <a:pt x="62" y="153"/>
                    <a:pt x="62" y="153"/>
                  </a:cubicBezTo>
                  <a:cubicBezTo>
                    <a:pt x="62" y="286"/>
                    <a:pt x="62" y="286"/>
                    <a:pt x="62" y="286"/>
                  </a:cubicBezTo>
                  <a:cubicBezTo>
                    <a:pt x="62" y="337"/>
                    <a:pt x="104" y="378"/>
                    <a:pt x="156" y="378"/>
                  </a:cubicBezTo>
                  <a:cubicBezTo>
                    <a:pt x="195" y="378"/>
                    <a:pt x="195" y="378"/>
                    <a:pt x="195" y="378"/>
                  </a:cubicBezTo>
                  <a:cubicBezTo>
                    <a:pt x="225" y="347"/>
                    <a:pt x="225" y="347"/>
                    <a:pt x="225" y="347"/>
                  </a:cubicBezTo>
                  <a:cubicBezTo>
                    <a:pt x="156" y="347"/>
                    <a:pt x="156" y="347"/>
                    <a:pt x="156" y="347"/>
                  </a:cubicBezTo>
                  <a:cubicBezTo>
                    <a:pt x="122" y="347"/>
                    <a:pt x="94" y="320"/>
                    <a:pt x="94" y="286"/>
                  </a:cubicBezTo>
                  <a:cubicBezTo>
                    <a:pt x="94" y="153"/>
                    <a:pt x="94" y="153"/>
                    <a:pt x="94" y="153"/>
                  </a:cubicBezTo>
                  <a:cubicBezTo>
                    <a:pt x="125" y="153"/>
                    <a:pt x="125" y="153"/>
                    <a:pt x="125" y="153"/>
                  </a:cubicBezTo>
                  <a:cubicBezTo>
                    <a:pt x="125" y="286"/>
                    <a:pt x="125" y="286"/>
                    <a:pt x="125" y="286"/>
                  </a:cubicBezTo>
                  <a:cubicBezTo>
                    <a:pt x="125" y="303"/>
                    <a:pt x="139" y="317"/>
                    <a:pt x="156" y="317"/>
                  </a:cubicBezTo>
                  <a:cubicBezTo>
                    <a:pt x="256" y="317"/>
                    <a:pt x="256" y="317"/>
                    <a:pt x="256" y="317"/>
                  </a:cubicBezTo>
                  <a:cubicBezTo>
                    <a:pt x="286" y="286"/>
                    <a:pt x="286" y="286"/>
                    <a:pt x="286" y="286"/>
                  </a:cubicBezTo>
                  <a:cubicBezTo>
                    <a:pt x="156" y="286"/>
                    <a:pt x="156" y="286"/>
                    <a:pt x="156" y="286"/>
                  </a:cubicBezTo>
                  <a:cubicBezTo>
                    <a:pt x="156" y="153"/>
                    <a:pt x="156" y="153"/>
                    <a:pt x="156" y="153"/>
                  </a:cubicBezTo>
                  <a:cubicBezTo>
                    <a:pt x="286" y="153"/>
                    <a:pt x="286" y="153"/>
                    <a:pt x="286" y="153"/>
                  </a:cubicBezTo>
                  <a:cubicBezTo>
                    <a:pt x="286" y="439"/>
                    <a:pt x="286" y="439"/>
                    <a:pt x="286" y="439"/>
                  </a:cubicBezTo>
                  <a:cubicBezTo>
                    <a:pt x="317" y="439"/>
                    <a:pt x="317" y="439"/>
                    <a:pt x="317" y="439"/>
                  </a:cubicBezTo>
                  <a:cubicBezTo>
                    <a:pt x="317" y="153"/>
                    <a:pt x="317" y="153"/>
                    <a:pt x="317" y="153"/>
                  </a:cubicBezTo>
                  <a:cubicBezTo>
                    <a:pt x="317" y="136"/>
                    <a:pt x="303" y="123"/>
                    <a:pt x="286" y="123"/>
                  </a:cubicBez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 name="Freeform 6"/>
            <p:cNvSpPr>
              <a:spLocks noEditPoints="1"/>
            </p:cNvSpPr>
            <p:nvPr/>
          </p:nvSpPr>
          <p:spPr bwMode="auto">
            <a:xfrm>
              <a:off x="11307763" y="6516688"/>
              <a:ext cx="501650" cy="169862"/>
            </a:xfrm>
            <a:custGeom>
              <a:avLst/>
              <a:gdLst>
                <a:gd name="T0" fmla="*/ 899 w 1115"/>
                <a:gd name="T1" fmla="*/ 87 h 380"/>
                <a:gd name="T2" fmla="*/ 911 w 1115"/>
                <a:gd name="T3" fmla="*/ 26 h 380"/>
                <a:gd name="T4" fmla="*/ 772 w 1115"/>
                <a:gd name="T5" fmla="*/ 2 h 380"/>
                <a:gd name="T6" fmla="*/ 913 w 1115"/>
                <a:gd name="T7" fmla="*/ 193 h 380"/>
                <a:gd name="T8" fmla="*/ 130 w 1115"/>
                <a:gd name="T9" fmla="*/ 234 h 380"/>
                <a:gd name="T10" fmla="*/ 30 w 1115"/>
                <a:gd name="T11" fmla="*/ 234 h 380"/>
                <a:gd name="T12" fmla="*/ 14 w 1115"/>
                <a:gd name="T13" fmla="*/ 378 h 380"/>
                <a:gd name="T14" fmla="*/ 78 w 1115"/>
                <a:gd name="T15" fmla="*/ 340 h 380"/>
                <a:gd name="T16" fmla="*/ 128 w 1115"/>
                <a:gd name="T17" fmla="*/ 376 h 380"/>
                <a:gd name="T18" fmla="*/ 149 w 1115"/>
                <a:gd name="T19" fmla="*/ 237 h 380"/>
                <a:gd name="T20" fmla="*/ 937 w 1115"/>
                <a:gd name="T21" fmla="*/ 234 h 380"/>
                <a:gd name="T22" fmla="*/ 916 w 1115"/>
                <a:gd name="T23" fmla="*/ 378 h 380"/>
                <a:gd name="T24" fmla="*/ 991 w 1115"/>
                <a:gd name="T25" fmla="*/ 358 h 380"/>
                <a:gd name="T26" fmla="*/ 147 w 1115"/>
                <a:gd name="T27" fmla="*/ 144 h 380"/>
                <a:gd name="T28" fmla="*/ 196 w 1115"/>
                <a:gd name="T29" fmla="*/ 189 h 380"/>
                <a:gd name="T30" fmla="*/ 87 w 1115"/>
                <a:gd name="T31" fmla="*/ 2 h 380"/>
                <a:gd name="T32" fmla="*/ 99 w 1115"/>
                <a:gd name="T33" fmla="*/ 34 h 380"/>
                <a:gd name="T34" fmla="*/ 248 w 1115"/>
                <a:gd name="T35" fmla="*/ 190 h 380"/>
                <a:gd name="T36" fmla="*/ 225 w 1115"/>
                <a:gd name="T37" fmla="*/ 2 h 380"/>
                <a:gd name="T38" fmla="*/ 246 w 1115"/>
                <a:gd name="T39" fmla="*/ 193 h 380"/>
                <a:gd name="T40" fmla="*/ 248 w 1115"/>
                <a:gd name="T41" fmla="*/ 103 h 380"/>
                <a:gd name="T42" fmla="*/ 728 w 1115"/>
                <a:gd name="T43" fmla="*/ 2 h 380"/>
                <a:gd name="T44" fmla="*/ 707 w 1115"/>
                <a:gd name="T45" fmla="*/ 193 h 380"/>
                <a:gd name="T46" fmla="*/ 1059 w 1115"/>
                <a:gd name="T47" fmla="*/ 252 h 380"/>
                <a:gd name="T48" fmla="*/ 1109 w 1115"/>
                <a:gd name="T49" fmla="*/ 250 h 380"/>
                <a:gd name="T50" fmla="*/ 1093 w 1115"/>
                <a:gd name="T51" fmla="*/ 340 h 380"/>
                <a:gd name="T52" fmla="*/ 1004 w 1115"/>
                <a:gd name="T53" fmla="*/ 356 h 380"/>
                <a:gd name="T54" fmla="*/ 1012 w 1115"/>
                <a:gd name="T55" fmla="*/ 193 h 380"/>
                <a:gd name="T56" fmla="*/ 945 w 1115"/>
                <a:gd name="T57" fmla="*/ 4 h 380"/>
                <a:gd name="T58" fmla="*/ 1012 w 1115"/>
                <a:gd name="T59" fmla="*/ 26 h 380"/>
                <a:gd name="T60" fmla="*/ 252 w 1115"/>
                <a:gd name="T61" fmla="*/ 235 h 380"/>
                <a:gd name="T62" fmla="*/ 170 w 1115"/>
                <a:gd name="T63" fmla="*/ 374 h 380"/>
                <a:gd name="T64" fmla="*/ 206 w 1115"/>
                <a:gd name="T65" fmla="*/ 342 h 380"/>
                <a:gd name="T66" fmla="*/ 317 w 1115"/>
                <a:gd name="T67" fmla="*/ 378 h 380"/>
                <a:gd name="T68" fmla="*/ 215 w 1115"/>
                <a:gd name="T69" fmla="*/ 322 h 380"/>
                <a:gd name="T70" fmla="*/ 590 w 1115"/>
                <a:gd name="T71" fmla="*/ 168 h 380"/>
                <a:gd name="T72" fmla="*/ 564 w 1115"/>
                <a:gd name="T73" fmla="*/ 4 h 380"/>
                <a:gd name="T74" fmla="*/ 643 w 1115"/>
                <a:gd name="T75" fmla="*/ 321 h 380"/>
                <a:gd name="T76" fmla="*/ 563 w 1115"/>
                <a:gd name="T77" fmla="*/ 234 h 380"/>
                <a:gd name="T78" fmla="*/ 584 w 1115"/>
                <a:gd name="T79" fmla="*/ 378 h 380"/>
                <a:gd name="T80" fmla="*/ 661 w 1115"/>
                <a:gd name="T81" fmla="*/ 378 h 380"/>
                <a:gd name="T82" fmla="*/ 584 w 1115"/>
                <a:gd name="T83" fmla="*/ 254 h 380"/>
                <a:gd name="T84" fmla="*/ 451 w 1115"/>
                <a:gd name="T85" fmla="*/ 359 h 380"/>
                <a:gd name="T86" fmla="*/ 527 w 1115"/>
                <a:gd name="T87" fmla="*/ 296 h 380"/>
                <a:gd name="T88" fmla="*/ 536 w 1115"/>
                <a:gd name="T89" fmla="*/ 251 h 380"/>
                <a:gd name="T90" fmla="*/ 430 w 1115"/>
                <a:gd name="T91" fmla="*/ 237 h 380"/>
                <a:gd name="T92" fmla="*/ 537 w 1115"/>
                <a:gd name="T93" fmla="*/ 376 h 380"/>
                <a:gd name="T94" fmla="*/ 707 w 1115"/>
                <a:gd name="T95" fmla="*/ 234 h 380"/>
                <a:gd name="T96" fmla="*/ 728 w 1115"/>
                <a:gd name="T97" fmla="*/ 378 h 380"/>
                <a:gd name="T98" fmla="*/ 538 w 1115"/>
                <a:gd name="T99" fmla="*/ 64 h 380"/>
                <a:gd name="T100" fmla="*/ 393 w 1115"/>
                <a:gd name="T101" fmla="*/ 190 h 380"/>
                <a:gd name="T102" fmla="*/ 420 w 1115"/>
                <a:gd name="T103" fmla="*/ 127 h 380"/>
                <a:gd name="T104" fmla="*/ 511 w 1115"/>
                <a:gd name="T105" fmla="*/ 65 h 380"/>
                <a:gd name="T106" fmla="*/ 295 w 1115"/>
                <a:gd name="T107" fmla="*/ 237 h 380"/>
                <a:gd name="T108" fmla="*/ 341 w 1115"/>
                <a:gd name="T109" fmla="*/ 378 h 380"/>
                <a:gd name="T110" fmla="*/ 406 w 1115"/>
                <a:gd name="T111" fmla="*/ 254 h 380"/>
                <a:gd name="T112" fmla="*/ 297 w 1115"/>
                <a:gd name="T113" fmla="*/ 234 h 380"/>
                <a:gd name="T114" fmla="*/ 812 w 1115"/>
                <a:gd name="T115" fmla="*/ 235 h 380"/>
                <a:gd name="T116" fmla="*/ 770 w 1115"/>
                <a:gd name="T117" fmla="*/ 377 h 380"/>
                <a:gd name="T118" fmla="*/ 893 w 1115"/>
                <a:gd name="T119" fmla="*/ 378 h 380"/>
                <a:gd name="T120" fmla="*/ 849 w 1115"/>
                <a:gd name="T121" fmla="*/ 322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5" h="380">
                  <a:moveTo>
                    <a:pt x="798" y="168"/>
                  </a:moveTo>
                  <a:cubicBezTo>
                    <a:pt x="798" y="109"/>
                    <a:pt x="798" y="109"/>
                    <a:pt x="798" y="109"/>
                  </a:cubicBezTo>
                  <a:cubicBezTo>
                    <a:pt x="897" y="109"/>
                    <a:pt x="897" y="109"/>
                    <a:pt x="897" y="109"/>
                  </a:cubicBezTo>
                  <a:cubicBezTo>
                    <a:pt x="899" y="109"/>
                    <a:pt x="899" y="109"/>
                    <a:pt x="899" y="109"/>
                  </a:cubicBezTo>
                  <a:cubicBezTo>
                    <a:pt x="899" y="106"/>
                    <a:pt x="899" y="106"/>
                    <a:pt x="899" y="106"/>
                  </a:cubicBezTo>
                  <a:cubicBezTo>
                    <a:pt x="899" y="87"/>
                    <a:pt x="899" y="87"/>
                    <a:pt x="899" y="87"/>
                  </a:cubicBezTo>
                  <a:cubicBezTo>
                    <a:pt x="899" y="84"/>
                    <a:pt x="899" y="84"/>
                    <a:pt x="899" y="84"/>
                  </a:cubicBezTo>
                  <a:cubicBezTo>
                    <a:pt x="897" y="84"/>
                    <a:pt x="897" y="84"/>
                    <a:pt x="897" y="84"/>
                  </a:cubicBezTo>
                  <a:cubicBezTo>
                    <a:pt x="798" y="84"/>
                    <a:pt x="798" y="84"/>
                    <a:pt x="798" y="84"/>
                  </a:cubicBezTo>
                  <a:cubicBezTo>
                    <a:pt x="798" y="26"/>
                    <a:pt x="798" y="26"/>
                    <a:pt x="798" y="26"/>
                  </a:cubicBezTo>
                  <a:cubicBezTo>
                    <a:pt x="909" y="26"/>
                    <a:pt x="909" y="26"/>
                    <a:pt x="909" y="26"/>
                  </a:cubicBezTo>
                  <a:cubicBezTo>
                    <a:pt x="911" y="26"/>
                    <a:pt x="911" y="26"/>
                    <a:pt x="911" y="26"/>
                  </a:cubicBezTo>
                  <a:cubicBezTo>
                    <a:pt x="911" y="23"/>
                    <a:pt x="911" y="23"/>
                    <a:pt x="911" y="23"/>
                  </a:cubicBezTo>
                  <a:cubicBezTo>
                    <a:pt x="911" y="4"/>
                    <a:pt x="911" y="4"/>
                    <a:pt x="911" y="4"/>
                  </a:cubicBezTo>
                  <a:cubicBezTo>
                    <a:pt x="911" y="2"/>
                    <a:pt x="911" y="2"/>
                    <a:pt x="911" y="2"/>
                  </a:cubicBezTo>
                  <a:cubicBezTo>
                    <a:pt x="909" y="2"/>
                    <a:pt x="909" y="2"/>
                    <a:pt x="909" y="2"/>
                  </a:cubicBezTo>
                  <a:cubicBezTo>
                    <a:pt x="774" y="2"/>
                    <a:pt x="774" y="2"/>
                    <a:pt x="774" y="2"/>
                  </a:cubicBezTo>
                  <a:cubicBezTo>
                    <a:pt x="772" y="2"/>
                    <a:pt x="772" y="2"/>
                    <a:pt x="772" y="2"/>
                  </a:cubicBezTo>
                  <a:cubicBezTo>
                    <a:pt x="772" y="4"/>
                    <a:pt x="772" y="4"/>
                    <a:pt x="772" y="4"/>
                  </a:cubicBezTo>
                  <a:cubicBezTo>
                    <a:pt x="772" y="190"/>
                    <a:pt x="772" y="190"/>
                    <a:pt x="772" y="190"/>
                  </a:cubicBezTo>
                  <a:cubicBezTo>
                    <a:pt x="772" y="193"/>
                    <a:pt x="772" y="193"/>
                    <a:pt x="772" y="193"/>
                  </a:cubicBezTo>
                  <a:cubicBezTo>
                    <a:pt x="774" y="193"/>
                    <a:pt x="774" y="193"/>
                    <a:pt x="774" y="193"/>
                  </a:cubicBezTo>
                  <a:cubicBezTo>
                    <a:pt x="910" y="193"/>
                    <a:pt x="910" y="193"/>
                    <a:pt x="910" y="193"/>
                  </a:cubicBezTo>
                  <a:cubicBezTo>
                    <a:pt x="913" y="193"/>
                    <a:pt x="913" y="193"/>
                    <a:pt x="913" y="193"/>
                  </a:cubicBezTo>
                  <a:cubicBezTo>
                    <a:pt x="913" y="190"/>
                    <a:pt x="913" y="190"/>
                    <a:pt x="913" y="190"/>
                  </a:cubicBezTo>
                  <a:cubicBezTo>
                    <a:pt x="913" y="171"/>
                    <a:pt x="913" y="171"/>
                    <a:pt x="913" y="171"/>
                  </a:cubicBezTo>
                  <a:cubicBezTo>
                    <a:pt x="913" y="168"/>
                    <a:pt x="913" y="168"/>
                    <a:pt x="913" y="168"/>
                  </a:cubicBezTo>
                  <a:cubicBezTo>
                    <a:pt x="910" y="168"/>
                    <a:pt x="910" y="168"/>
                    <a:pt x="910" y="168"/>
                  </a:cubicBezTo>
                  <a:lnTo>
                    <a:pt x="798" y="168"/>
                  </a:lnTo>
                  <a:close/>
                  <a:moveTo>
                    <a:pt x="130" y="234"/>
                  </a:moveTo>
                  <a:cubicBezTo>
                    <a:pt x="129" y="234"/>
                    <a:pt x="129" y="234"/>
                    <a:pt x="129" y="234"/>
                  </a:cubicBezTo>
                  <a:cubicBezTo>
                    <a:pt x="128" y="235"/>
                    <a:pt x="128" y="235"/>
                    <a:pt x="128" y="235"/>
                  </a:cubicBezTo>
                  <a:cubicBezTo>
                    <a:pt x="80" y="308"/>
                    <a:pt x="80" y="308"/>
                    <a:pt x="80" y="308"/>
                  </a:cubicBezTo>
                  <a:cubicBezTo>
                    <a:pt x="32" y="235"/>
                    <a:pt x="32" y="235"/>
                    <a:pt x="32" y="235"/>
                  </a:cubicBezTo>
                  <a:cubicBezTo>
                    <a:pt x="31" y="234"/>
                    <a:pt x="31" y="234"/>
                    <a:pt x="31" y="234"/>
                  </a:cubicBezTo>
                  <a:cubicBezTo>
                    <a:pt x="30" y="234"/>
                    <a:pt x="30" y="234"/>
                    <a:pt x="30" y="234"/>
                  </a:cubicBezTo>
                  <a:cubicBezTo>
                    <a:pt x="14" y="234"/>
                    <a:pt x="14" y="234"/>
                    <a:pt x="14" y="234"/>
                  </a:cubicBezTo>
                  <a:cubicBezTo>
                    <a:pt x="11" y="234"/>
                    <a:pt x="11" y="234"/>
                    <a:pt x="11" y="234"/>
                  </a:cubicBezTo>
                  <a:cubicBezTo>
                    <a:pt x="11" y="237"/>
                    <a:pt x="11" y="237"/>
                    <a:pt x="11" y="237"/>
                  </a:cubicBezTo>
                  <a:cubicBezTo>
                    <a:pt x="11" y="376"/>
                    <a:pt x="11" y="376"/>
                    <a:pt x="11" y="376"/>
                  </a:cubicBezTo>
                  <a:cubicBezTo>
                    <a:pt x="11" y="378"/>
                    <a:pt x="11" y="378"/>
                    <a:pt x="11" y="378"/>
                  </a:cubicBezTo>
                  <a:cubicBezTo>
                    <a:pt x="14" y="378"/>
                    <a:pt x="14" y="378"/>
                    <a:pt x="14" y="378"/>
                  </a:cubicBezTo>
                  <a:cubicBezTo>
                    <a:pt x="29" y="378"/>
                    <a:pt x="29" y="378"/>
                    <a:pt x="29" y="378"/>
                  </a:cubicBezTo>
                  <a:cubicBezTo>
                    <a:pt x="32" y="378"/>
                    <a:pt x="32" y="378"/>
                    <a:pt x="32" y="378"/>
                  </a:cubicBezTo>
                  <a:cubicBezTo>
                    <a:pt x="32" y="376"/>
                    <a:pt x="32" y="376"/>
                    <a:pt x="32" y="376"/>
                  </a:cubicBezTo>
                  <a:cubicBezTo>
                    <a:pt x="32" y="272"/>
                    <a:pt x="32" y="272"/>
                    <a:pt x="32" y="272"/>
                  </a:cubicBezTo>
                  <a:cubicBezTo>
                    <a:pt x="77" y="339"/>
                    <a:pt x="77" y="339"/>
                    <a:pt x="77" y="339"/>
                  </a:cubicBezTo>
                  <a:cubicBezTo>
                    <a:pt x="78" y="340"/>
                    <a:pt x="78" y="340"/>
                    <a:pt x="78" y="340"/>
                  </a:cubicBezTo>
                  <a:cubicBezTo>
                    <a:pt x="79" y="340"/>
                    <a:pt x="79" y="340"/>
                    <a:pt x="79" y="340"/>
                  </a:cubicBezTo>
                  <a:cubicBezTo>
                    <a:pt x="80" y="340"/>
                    <a:pt x="80" y="340"/>
                    <a:pt x="80" y="340"/>
                  </a:cubicBezTo>
                  <a:cubicBezTo>
                    <a:pt x="82" y="340"/>
                    <a:pt x="82" y="340"/>
                    <a:pt x="82" y="340"/>
                  </a:cubicBezTo>
                  <a:cubicBezTo>
                    <a:pt x="82" y="339"/>
                    <a:pt x="82" y="339"/>
                    <a:pt x="82" y="339"/>
                  </a:cubicBezTo>
                  <a:cubicBezTo>
                    <a:pt x="128" y="272"/>
                    <a:pt x="128" y="272"/>
                    <a:pt x="128" y="272"/>
                  </a:cubicBezTo>
                  <a:cubicBezTo>
                    <a:pt x="128" y="376"/>
                    <a:pt x="128" y="376"/>
                    <a:pt x="128" y="376"/>
                  </a:cubicBezTo>
                  <a:cubicBezTo>
                    <a:pt x="128" y="378"/>
                    <a:pt x="128" y="378"/>
                    <a:pt x="128" y="378"/>
                  </a:cubicBezTo>
                  <a:cubicBezTo>
                    <a:pt x="131" y="378"/>
                    <a:pt x="131" y="378"/>
                    <a:pt x="131" y="378"/>
                  </a:cubicBezTo>
                  <a:cubicBezTo>
                    <a:pt x="146" y="378"/>
                    <a:pt x="146" y="378"/>
                    <a:pt x="146" y="378"/>
                  </a:cubicBezTo>
                  <a:cubicBezTo>
                    <a:pt x="149" y="378"/>
                    <a:pt x="149" y="378"/>
                    <a:pt x="149" y="378"/>
                  </a:cubicBezTo>
                  <a:cubicBezTo>
                    <a:pt x="149" y="376"/>
                    <a:pt x="149" y="376"/>
                    <a:pt x="149" y="376"/>
                  </a:cubicBezTo>
                  <a:cubicBezTo>
                    <a:pt x="149" y="237"/>
                    <a:pt x="149" y="237"/>
                    <a:pt x="149" y="237"/>
                  </a:cubicBezTo>
                  <a:cubicBezTo>
                    <a:pt x="149" y="234"/>
                    <a:pt x="149" y="234"/>
                    <a:pt x="149" y="234"/>
                  </a:cubicBezTo>
                  <a:cubicBezTo>
                    <a:pt x="146" y="234"/>
                    <a:pt x="146" y="234"/>
                    <a:pt x="146" y="234"/>
                  </a:cubicBezTo>
                  <a:lnTo>
                    <a:pt x="130" y="234"/>
                  </a:lnTo>
                  <a:close/>
                  <a:moveTo>
                    <a:pt x="937" y="358"/>
                  </a:moveTo>
                  <a:cubicBezTo>
                    <a:pt x="937" y="237"/>
                    <a:pt x="937" y="237"/>
                    <a:pt x="937" y="237"/>
                  </a:cubicBezTo>
                  <a:cubicBezTo>
                    <a:pt x="937" y="234"/>
                    <a:pt x="937" y="234"/>
                    <a:pt x="937" y="234"/>
                  </a:cubicBezTo>
                  <a:cubicBezTo>
                    <a:pt x="934" y="234"/>
                    <a:pt x="934" y="234"/>
                    <a:pt x="934" y="234"/>
                  </a:cubicBezTo>
                  <a:cubicBezTo>
                    <a:pt x="918" y="234"/>
                    <a:pt x="918" y="234"/>
                    <a:pt x="918" y="234"/>
                  </a:cubicBezTo>
                  <a:cubicBezTo>
                    <a:pt x="916" y="234"/>
                    <a:pt x="916" y="234"/>
                    <a:pt x="916" y="234"/>
                  </a:cubicBezTo>
                  <a:cubicBezTo>
                    <a:pt x="916" y="237"/>
                    <a:pt x="916" y="237"/>
                    <a:pt x="916" y="237"/>
                  </a:cubicBezTo>
                  <a:cubicBezTo>
                    <a:pt x="916" y="376"/>
                    <a:pt x="916" y="376"/>
                    <a:pt x="916" y="376"/>
                  </a:cubicBezTo>
                  <a:cubicBezTo>
                    <a:pt x="916" y="378"/>
                    <a:pt x="916" y="378"/>
                    <a:pt x="916" y="378"/>
                  </a:cubicBezTo>
                  <a:cubicBezTo>
                    <a:pt x="918" y="378"/>
                    <a:pt x="918" y="378"/>
                    <a:pt x="918" y="378"/>
                  </a:cubicBezTo>
                  <a:cubicBezTo>
                    <a:pt x="989" y="378"/>
                    <a:pt x="989" y="378"/>
                    <a:pt x="989" y="378"/>
                  </a:cubicBezTo>
                  <a:cubicBezTo>
                    <a:pt x="991" y="378"/>
                    <a:pt x="991" y="378"/>
                    <a:pt x="991" y="378"/>
                  </a:cubicBezTo>
                  <a:cubicBezTo>
                    <a:pt x="991" y="376"/>
                    <a:pt x="991" y="376"/>
                    <a:pt x="991" y="376"/>
                  </a:cubicBezTo>
                  <a:cubicBezTo>
                    <a:pt x="991" y="361"/>
                    <a:pt x="991" y="361"/>
                    <a:pt x="991" y="361"/>
                  </a:cubicBezTo>
                  <a:cubicBezTo>
                    <a:pt x="991" y="358"/>
                    <a:pt x="991" y="358"/>
                    <a:pt x="991" y="358"/>
                  </a:cubicBezTo>
                  <a:cubicBezTo>
                    <a:pt x="989" y="358"/>
                    <a:pt x="989" y="358"/>
                    <a:pt x="989" y="358"/>
                  </a:cubicBezTo>
                  <a:lnTo>
                    <a:pt x="937" y="358"/>
                  </a:lnTo>
                  <a:close/>
                  <a:moveTo>
                    <a:pt x="28" y="193"/>
                  </a:moveTo>
                  <a:cubicBezTo>
                    <a:pt x="28" y="191"/>
                    <a:pt x="28" y="191"/>
                    <a:pt x="28" y="191"/>
                  </a:cubicBezTo>
                  <a:cubicBezTo>
                    <a:pt x="50" y="144"/>
                    <a:pt x="50" y="144"/>
                    <a:pt x="50" y="144"/>
                  </a:cubicBezTo>
                  <a:cubicBezTo>
                    <a:pt x="147" y="144"/>
                    <a:pt x="147" y="144"/>
                    <a:pt x="147" y="144"/>
                  </a:cubicBezTo>
                  <a:cubicBezTo>
                    <a:pt x="168" y="191"/>
                    <a:pt x="168" y="191"/>
                    <a:pt x="168" y="191"/>
                  </a:cubicBezTo>
                  <a:cubicBezTo>
                    <a:pt x="169" y="193"/>
                    <a:pt x="169" y="193"/>
                    <a:pt x="169" y="193"/>
                  </a:cubicBezTo>
                  <a:cubicBezTo>
                    <a:pt x="171" y="193"/>
                    <a:pt x="171" y="193"/>
                    <a:pt x="171" y="193"/>
                  </a:cubicBezTo>
                  <a:cubicBezTo>
                    <a:pt x="193" y="193"/>
                    <a:pt x="193" y="193"/>
                    <a:pt x="193" y="193"/>
                  </a:cubicBezTo>
                  <a:cubicBezTo>
                    <a:pt x="198" y="193"/>
                    <a:pt x="198" y="193"/>
                    <a:pt x="198" y="193"/>
                  </a:cubicBezTo>
                  <a:cubicBezTo>
                    <a:pt x="196" y="189"/>
                    <a:pt x="196" y="189"/>
                    <a:pt x="196" y="189"/>
                  </a:cubicBezTo>
                  <a:cubicBezTo>
                    <a:pt x="111" y="2"/>
                    <a:pt x="111" y="2"/>
                    <a:pt x="111" y="2"/>
                  </a:cubicBezTo>
                  <a:cubicBezTo>
                    <a:pt x="110" y="0"/>
                    <a:pt x="110" y="0"/>
                    <a:pt x="110" y="0"/>
                  </a:cubicBezTo>
                  <a:cubicBezTo>
                    <a:pt x="109" y="0"/>
                    <a:pt x="109" y="0"/>
                    <a:pt x="109" y="0"/>
                  </a:cubicBezTo>
                  <a:cubicBezTo>
                    <a:pt x="89" y="0"/>
                    <a:pt x="89" y="0"/>
                    <a:pt x="89" y="0"/>
                  </a:cubicBezTo>
                  <a:cubicBezTo>
                    <a:pt x="87" y="0"/>
                    <a:pt x="87" y="0"/>
                    <a:pt x="87" y="0"/>
                  </a:cubicBezTo>
                  <a:cubicBezTo>
                    <a:pt x="87" y="2"/>
                    <a:pt x="87" y="2"/>
                    <a:pt x="87" y="2"/>
                  </a:cubicBezTo>
                  <a:cubicBezTo>
                    <a:pt x="2" y="189"/>
                    <a:pt x="2" y="189"/>
                    <a:pt x="2" y="189"/>
                  </a:cubicBezTo>
                  <a:cubicBezTo>
                    <a:pt x="0" y="193"/>
                    <a:pt x="0" y="193"/>
                    <a:pt x="0" y="193"/>
                  </a:cubicBezTo>
                  <a:cubicBezTo>
                    <a:pt x="4" y="193"/>
                    <a:pt x="4" y="193"/>
                    <a:pt x="4" y="193"/>
                  </a:cubicBezTo>
                  <a:cubicBezTo>
                    <a:pt x="26" y="193"/>
                    <a:pt x="26" y="193"/>
                    <a:pt x="26" y="193"/>
                  </a:cubicBezTo>
                  <a:lnTo>
                    <a:pt x="28" y="193"/>
                  </a:lnTo>
                  <a:close/>
                  <a:moveTo>
                    <a:pt x="99" y="34"/>
                  </a:moveTo>
                  <a:cubicBezTo>
                    <a:pt x="137" y="119"/>
                    <a:pt x="137" y="119"/>
                    <a:pt x="137" y="119"/>
                  </a:cubicBezTo>
                  <a:cubicBezTo>
                    <a:pt x="60" y="119"/>
                    <a:pt x="60" y="119"/>
                    <a:pt x="60" y="119"/>
                  </a:cubicBezTo>
                  <a:lnTo>
                    <a:pt x="99" y="34"/>
                  </a:lnTo>
                  <a:close/>
                  <a:moveTo>
                    <a:pt x="246" y="193"/>
                  </a:moveTo>
                  <a:cubicBezTo>
                    <a:pt x="248" y="193"/>
                    <a:pt x="248" y="193"/>
                    <a:pt x="248" y="193"/>
                  </a:cubicBezTo>
                  <a:cubicBezTo>
                    <a:pt x="248" y="190"/>
                    <a:pt x="248" y="190"/>
                    <a:pt x="248" y="190"/>
                  </a:cubicBezTo>
                  <a:cubicBezTo>
                    <a:pt x="248" y="127"/>
                    <a:pt x="248" y="127"/>
                    <a:pt x="248" y="127"/>
                  </a:cubicBezTo>
                  <a:cubicBezTo>
                    <a:pt x="291" y="127"/>
                    <a:pt x="291" y="127"/>
                    <a:pt x="291" y="127"/>
                  </a:cubicBezTo>
                  <a:cubicBezTo>
                    <a:pt x="328" y="127"/>
                    <a:pt x="366" y="108"/>
                    <a:pt x="366" y="64"/>
                  </a:cubicBezTo>
                  <a:cubicBezTo>
                    <a:pt x="366" y="63"/>
                    <a:pt x="366" y="63"/>
                    <a:pt x="366" y="63"/>
                  </a:cubicBezTo>
                  <a:cubicBezTo>
                    <a:pt x="366" y="26"/>
                    <a:pt x="338" y="2"/>
                    <a:pt x="294" y="2"/>
                  </a:cubicBezTo>
                  <a:cubicBezTo>
                    <a:pt x="225" y="2"/>
                    <a:pt x="225" y="2"/>
                    <a:pt x="225" y="2"/>
                  </a:cubicBezTo>
                  <a:cubicBezTo>
                    <a:pt x="222" y="2"/>
                    <a:pt x="222" y="2"/>
                    <a:pt x="222" y="2"/>
                  </a:cubicBezTo>
                  <a:cubicBezTo>
                    <a:pt x="222" y="4"/>
                    <a:pt x="222" y="4"/>
                    <a:pt x="222" y="4"/>
                  </a:cubicBezTo>
                  <a:cubicBezTo>
                    <a:pt x="222" y="190"/>
                    <a:pt x="222" y="190"/>
                    <a:pt x="222" y="190"/>
                  </a:cubicBezTo>
                  <a:cubicBezTo>
                    <a:pt x="222" y="193"/>
                    <a:pt x="222" y="193"/>
                    <a:pt x="222" y="193"/>
                  </a:cubicBezTo>
                  <a:cubicBezTo>
                    <a:pt x="225" y="193"/>
                    <a:pt x="225" y="193"/>
                    <a:pt x="225" y="193"/>
                  </a:cubicBezTo>
                  <a:lnTo>
                    <a:pt x="246" y="193"/>
                  </a:lnTo>
                  <a:close/>
                  <a:moveTo>
                    <a:pt x="248" y="26"/>
                  </a:moveTo>
                  <a:cubicBezTo>
                    <a:pt x="293" y="26"/>
                    <a:pt x="293" y="26"/>
                    <a:pt x="293" y="26"/>
                  </a:cubicBezTo>
                  <a:cubicBezTo>
                    <a:pt x="323" y="26"/>
                    <a:pt x="340" y="40"/>
                    <a:pt x="340" y="64"/>
                  </a:cubicBezTo>
                  <a:cubicBezTo>
                    <a:pt x="340" y="65"/>
                    <a:pt x="340" y="65"/>
                    <a:pt x="340" y="65"/>
                  </a:cubicBezTo>
                  <a:cubicBezTo>
                    <a:pt x="340" y="88"/>
                    <a:pt x="321" y="103"/>
                    <a:pt x="292" y="103"/>
                  </a:cubicBezTo>
                  <a:cubicBezTo>
                    <a:pt x="248" y="103"/>
                    <a:pt x="248" y="103"/>
                    <a:pt x="248" y="103"/>
                  </a:cubicBezTo>
                  <a:lnTo>
                    <a:pt x="248" y="26"/>
                  </a:lnTo>
                  <a:close/>
                  <a:moveTo>
                    <a:pt x="730" y="193"/>
                  </a:moveTo>
                  <a:cubicBezTo>
                    <a:pt x="730" y="190"/>
                    <a:pt x="730" y="190"/>
                    <a:pt x="730" y="190"/>
                  </a:cubicBezTo>
                  <a:cubicBezTo>
                    <a:pt x="730" y="4"/>
                    <a:pt x="730" y="4"/>
                    <a:pt x="730" y="4"/>
                  </a:cubicBezTo>
                  <a:cubicBezTo>
                    <a:pt x="730" y="2"/>
                    <a:pt x="730" y="2"/>
                    <a:pt x="730" y="2"/>
                  </a:cubicBezTo>
                  <a:cubicBezTo>
                    <a:pt x="728" y="2"/>
                    <a:pt x="728" y="2"/>
                    <a:pt x="728" y="2"/>
                  </a:cubicBezTo>
                  <a:cubicBezTo>
                    <a:pt x="707" y="2"/>
                    <a:pt x="707" y="2"/>
                    <a:pt x="707" y="2"/>
                  </a:cubicBezTo>
                  <a:cubicBezTo>
                    <a:pt x="704" y="2"/>
                    <a:pt x="704" y="2"/>
                    <a:pt x="704" y="2"/>
                  </a:cubicBezTo>
                  <a:cubicBezTo>
                    <a:pt x="704" y="4"/>
                    <a:pt x="704" y="4"/>
                    <a:pt x="704" y="4"/>
                  </a:cubicBezTo>
                  <a:cubicBezTo>
                    <a:pt x="704" y="190"/>
                    <a:pt x="704" y="190"/>
                    <a:pt x="704" y="190"/>
                  </a:cubicBezTo>
                  <a:cubicBezTo>
                    <a:pt x="704" y="193"/>
                    <a:pt x="704" y="193"/>
                    <a:pt x="704" y="193"/>
                  </a:cubicBezTo>
                  <a:cubicBezTo>
                    <a:pt x="707" y="193"/>
                    <a:pt x="707" y="193"/>
                    <a:pt x="707" y="193"/>
                  </a:cubicBezTo>
                  <a:cubicBezTo>
                    <a:pt x="728" y="193"/>
                    <a:pt x="728" y="193"/>
                    <a:pt x="728" y="193"/>
                  </a:cubicBezTo>
                  <a:lnTo>
                    <a:pt x="730" y="193"/>
                  </a:lnTo>
                  <a:close/>
                  <a:moveTo>
                    <a:pt x="1067" y="296"/>
                  </a:moveTo>
                  <a:cubicBezTo>
                    <a:pt x="1037" y="290"/>
                    <a:pt x="1032" y="283"/>
                    <a:pt x="1032" y="272"/>
                  </a:cubicBezTo>
                  <a:cubicBezTo>
                    <a:pt x="1032" y="271"/>
                    <a:pt x="1032" y="271"/>
                    <a:pt x="1032" y="271"/>
                  </a:cubicBezTo>
                  <a:cubicBezTo>
                    <a:pt x="1032" y="260"/>
                    <a:pt x="1043" y="252"/>
                    <a:pt x="1059" y="252"/>
                  </a:cubicBezTo>
                  <a:cubicBezTo>
                    <a:pt x="1073" y="252"/>
                    <a:pt x="1085" y="256"/>
                    <a:pt x="1097" y="266"/>
                  </a:cubicBezTo>
                  <a:cubicBezTo>
                    <a:pt x="1099" y="268"/>
                    <a:pt x="1099" y="268"/>
                    <a:pt x="1099" y="268"/>
                  </a:cubicBezTo>
                  <a:cubicBezTo>
                    <a:pt x="1101" y="266"/>
                    <a:pt x="1101" y="266"/>
                    <a:pt x="1101" y="266"/>
                  </a:cubicBezTo>
                  <a:cubicBezTo>
                    <a:pt x="1110" y="254"/>
                    <a:pt x="1110" y="254"/>
                    <a:pt x="1110" y="254"/>
                  </a:cubicBezTo>
                  <a:cubicBezTo>
                    <a:pt x="1111" y="252"/>
                    <a:pt x="1111" y="252"/>
                    <a:pt x="1111" y="252"/>
                  </a:cubicBezTo>
                  <a:cubicBezTo>
                    <a:pt x="1109" y="250"/>
                    <a:pt x="1109" y="250"/>
                    <a:pt x="1109" y="250"/>
                  </a:cubicBezTo>
                  <a:cubicBezTo>
                    <a:pt x="1094" y="238"/>
                    <a:pt x="1079" y="232"/>
                    <a:pt x="1059" y="232"/>
                  </a:cubicBezTo>
                  <a:cubicBezTo>
                    <a:pt x="1031" y="232"/>
                    <a:pt x="1011" y="249"/>
                    <a:pt x="1011" y="273"/>
                  </a:cubicBezTo>
                  <a:cubicBezTo>
                    <a:pt x="1011" y="273"/>
                    <a:pt x="1011" y="273"/>
                    <a:pt x="1011" y="273"/>
                  </a:cubicBezTo>
                  <a:cubicBezTo>
                    <a:pt x="1011" y="300"/>
                    <a:pt x="1030" y="309"/>
                    <a:pt x="1059" y="316"/>
                  </a:cubicBezTo>
                  <a:cubicBezTo>
                    <a:pt x="1088" y="322"/>
                    <a:pt x="1093" y="329"/>
                    <a:pt x="1093" y="340"/>
                  </a:cubicBezTo>
                  <a:cubicBezTo>
                    <a:pt x="1093" y="340"/>
                    <a:pt x="1093" y="340"/>
                    <a:pt x="1093" y="340"/>
                  </a:cubicBezTo>
                  <a:cubicBezTo>
                    <a:pt x="1093" y="352"/>
                    <a:pt x="1082" y="361"/>
                    <a:pt x="1065" y="361"/>
                  </a:cubicBezTo>
                  <a:cubicBezTo>
                    <a:pt x="1048" y="361"/>
                    <a:pt x="1034" y="355"/>
                    <a:pt x="1019" y="342"/>
                  </a:cubicBezTo>
                  <a:cubicBezTo>
                    <a:pt x="1017" y="340"/>
                    <a:pt x="1017" y="340"/>
                    <a:pt x="1017" y="340"/>
                  </a:cubicBezTo>
                  <a:cubicBezTo>
                    <a:pt x="1016" y="342"/>
                    <a:pt x="1016" y="342"/>
                    <a:pt x="1016" y="342"/>
                  </a:cubicBezTo>
                  <a:cubicBezTo>
                    <a:pt x="1006" y="354"/>
                    <a:pt x="1006" y="354"/>
                    <a:pt x="1006" y="354"/>
                  </a:cubicBezTo>
                  <a:cubicBezTo>
                    <a:pt x="1004" y="356"/>
                    <a:pt x="1004" y="356"/>
                    <a:pt x="1004" y="356"/>
                  </a:cubicBezTo>
                  <a:cubicBezTo>
                    <a:pt x="1006" y="357"/>
                    <a:pt x="1006" y="357"/>
                    <a:pt x="1006" y="357"/>
                  </a:cubicBezTo>
                  <a:cubicBezTo>
                    <a:pt x="1024" y="373"/>
                    <a:pt x="1042" y="380"/>
                    <a:pt x="1065" y="380"/>
                  </a:cubicBezTo>
                  <a:cubicBezTo>
                    <a:pt x="1094" y="380"/>
                    <a:pt x="1115" y="363"/>
                    <a:pt x="1115" y="338"/>
                  </a:cubicBezTo>
                  <a:cubicBezTo>
                    <a:pt x="1115" y="338"/>
                    <a:pt x="1115" y="338"/>
                    <a:pt x="1115" y="338"/>
                  </a:cubicBezTo>
                  <a:cubicBezTo>
                    <a:pt x="1115" y="316"/>
                    <a:pt x="1100" y="303"/>
                    <a:pt x="1067" y="296"/>
                  </a:cubicBezTo>
                  <a:close/>
                  <a:moveTo>
                    <a:pt x="1012" y="193"/>
                  </a:moveTo>
                  <a:cubicBezTo>
                    <a:pt x="1071" y="193"/>
                    <a:pt x="1113" y="153"/>
                    <a:pt x="1113" y="97"/>
                  </a:cubicBezTo>
                  <a:cubicBezTo>
                    <a:pt x="1113" y="97"/>
                    <a:pt x="1113" y="97"/>
                    <a:pt x="1113" y="97"/>
                  </a:cubicBezTo>
                  <a:cubicBezTo>
                    <a:pt x="1113" y="42"/>
                    <a:pt x="1071" y="2"/>
                    <a:pt x="1012" y="2"/>
                  </a:cubicBezTo>
                  <a:cubicBezTo>
                    <a:pt x="948" y="2"/>
                    <a:pt x="948" y="2"/>
                    <a:pt x="948" y="2"/>
                  </a:cubicBezTo>
                  <a:cubicBezTo>
                    <a:pt x="945" y="2"/>
                    <a:pt x="945" y="2"/>
                    <a:pt x="945" y="2"/>
                  </a:cubicBezTo>
                  <a:cubicBezTo>
                    <a:pt x="945" y="4"/>
                    <a:pt x="945" y="4"/>
                    <a:pt x="945" y="4"/>
                  </a:cubicBezTo>
                  <a:cubicBezTo>
                    <a:pt x="945" y="190"/>
                    <a:pt x="945" y="190"/>
                    <a:pt x="945" y="190"/>
                  </a:cubicBezTo>
                  <a:cubicBezTo>
                    <a:pt x="945" y="193"/>
                    <a:pt x="945" y="193"/>
                    <a:pt x="945" y="193"/>
                  </a:cubicBezTo>
                  <a:cubicBezTo>
                    <a:pt x="948" y="193"/>
                    <a:pt x="948" y="193"/>
                    <a:pt x="948" y="193"/>
                  </a:cubicBezTo>
                  <a:lnTo>
                    <a:pt x="1012" y="193"/>
                  </a:lnTo>
                  <a:close/>
                  <a:moveTo>
                    <a:pt x="971" y="26"/>
                  </a:moveTo>
                  <a:cubicBezTo>
                    <a:pt x="1012" y="26"/>
                    <a:pt x="1012" y="26"/>
                    <a:pt x="1012" y="26"/>
                  </a:cubicBezTo>
                  <a:cubicBezTo>
                    <a:pt x="1056" y="26"/>
                    <a:pt x="1086" y="55"/>
                    <a:pt x="1086" y="97"/>
                  </a:cubicBezTo>
                  <a:cubicBezTo>
                    <a:pt x="1086" y="98"/>
                    <a:pt x="1086" y="98"/>
                    <a:pt x="1086" y="98"/>
                  </a:cubicBezTo>
                  <a:cubicBezTo>
                    <a:pt x="1086" y="139"/>
                    <a:pt x="1056" y="168"/>
                    <a:pt x="1012" y="168"/>
                  </a:cubicBezTo>
                  <a:cubicBezTo>
                    <a:pt x="971" y="168"/>
                    <a:pt x="971" y="168"/>
                    <a:pt x="971" y="168"/>
                  </a:cubicBezTo>
                  <a:lnTo>
                    <a:pt x="971" y="26"/>
                  </a:lnTo>
                  <a:close/>
                  <a:moveTo>
                    <a:pt x="252" y="235"/>
                  </a:moveTo>
                  <a:cubicBezTo>
                    <a:pt x="252" y="233"/>
                    <a:pt x="252" y="233"/>
                    <a:pt x="252" y="233"/>
                  </a:cubicBezTo>
                  <a:cubicBezTo>
                    <a:pt x="250" y="233"/>
                    <a:pt x="250" y="233"/>
                    <a:pt x="250" y="233"/>
                  </a:cubicBezTo>
                  <a:cubicBezTo>
                    <a:pt x="235" y="233"/>
                    <a:pt x="235" y="233"/>
                    <a:pt x="235" y="233"/>
                  </a:cubicBezTo>
                  <a:cubicBezTo>
                    <a:pt x="234" y="233"/>
                    <a:pt x="234" y="233"/>
                    <a:pt x="234" y="233"/>
                  </a:cubicBezTo>
                  <a:cubicBezTo>
                    <a:pt x="233" y="235"/>
                    <a:pt x="233" y="235"/>
                    <a:pt x="233" y="235"/>
                  </a:cubicBezTo>
                  <a:cubicBezTo>
                    <a:pt x="170" y="374"/>
                    <a:pt x="170" y="374"/>
                    <a:pt x="170" y="374"/>
                  </a:cubicBezTo>
                  <a:cubicBezTo>
                    <a:pt x="168" y="378"/>
                    <a:pt x="168" y="378"/>
                    <a:pt x="168" y="378"/>
                  </a:cubicBezTo>
                  <a:cubicBezTo>
                    <a:pt x="172" y="378"/>
                    <a:pt x="172" y="378"/>
                    <a:pt x="172" y="378"/>
                  </a:cubicBezTo>
                  <a:cubicBezTo>
                    <a:pt x="188" y="378"/>
                    <a:pt x="188" y="378"/>
                    <a:pt x="188" y="378"/>
                  </a:cubicBezTo>
                  <a:cubicBezTo>
                    <a:pt x="190" y="378"/>
                    <a:pt x="190" y="378"/>
                    <a:pt x="190" y="378"/>
                  </a:cubicBezTo>
                  <a:cubicBezTo>
                    <a:pt x="191" y="377"/>
                    <a:pt x="191" y="377"/>
                    <a:pt x="191" y="377"/>
                  </a:cubicBezTo>
                  <a:cubicBezTo>
                    <a:pt x="206" y="342"/>
                    <a:pt x="206" y="342"/>
                    <a:pt x="206" y="342"/>
                  </a:cubicBezTo>
                  <a:cubicBezTo>
                    <a:pt x="278" y="342"/>
                    <a:pt x="278" y="342"/>
                    <a:pt x="278" y="342"/>
                  </a:cubicBezTo>
                  <a:cubicBezTo>
                    <a:pt x="294" y="377"/>
                    <a:pt x="294" y="377"/>
                    <a:pt x="294" y="377"/>
                  </a:cubicBezTo>
                  <a:cubicBezTo>
                    <a:pt x="294" y="378"/>
                    <a:pt x="294" y="378"/>
                    <a:pt x="294" y="378"/>
                  </a:cubicBezTo>
                  <a:cubicBezTo>
                    <a:pt x="296" y="378"/>
                    <a:pt x="296" y="378"/>
                    <a:pt x="296" y="378"/>
                  </a:cubicBezTo>
                  <a:cubicBezTo>
                    <a:pt x="313" y="378"/>
                    <a:pt x="313" y="378"/>
                    <a:pt x="313" y="378"/>
                  </a:cubicBezTo>
                  <a:cubicBezTo>
                    <a:pt x="317" y="378"/>
                    <a:pt x="317" y="378"/>
                    <a:pt x="317" y="378"/>
                  </a:cubicBezTo>
                  <a:cubicBezTo>
                    <a:pt x="315" y="374"/>
                    <a:pt x="315" y="374"/>
                    <a:pt x="315" y="374"/>
                  </a:cubicBezTo>
                  <a:lnTo>
                    <a:pt x="252" y="235"/>
                  </a:lnTo>
                  <a:close/>
                  <a:moveTo>
                    <a:pt x="215" y="322"/>
                  </a:moveTo>
                  <a:cubicBezTo>
                    <a:pt x="242" y="261"/>
                    <a:pt x="242" y="261"/>
                    <a:pt x="242" y="261"/>
                  </a:cubicBezTo>
                  <a:cubicBezTo>
                    <a:pt x="270" y="322"/>
                    <a:pt x="270" y="322"/>
                    <a:pt x="270" y="322"/>
                  </a:cubicBezTo>
                  <a:lnTo>
                    <a:pt x="215" y="322"/>
                  </a:lnTo>
                  <a:close/>
                  <a:moveTo>
                    <a:pt x="674" y="193"/>
                  </a:moveTo>
                  <a:cubicBezTo>
                    <a:pt x="674" y="190"/>
                    <a:pt x="674" y="190"/>
                    <a:pt x="674" y="190"/>
                  </a:cubicBezTo>
                  <a:cubicBezTo>
                    <a:pt x="674" y="171"/>
                    <a:pt x="674" y="171"/>
                    <a:pt x="674" y="171"/>
                  </a:cubicBezTo>
                  <a:cubicBezTo>
                    <a:pt x="674" y="168"/>
                    <a:pt x="674" y="168"/>
                    <a:pt x="674" y="168"/>
                  </a:cubicBezTo>
                  <a:cubicBezTo>
                    <a:pt x="672" y="168"/>
                    <a:pt x="672" y="168"/>
                    <a:pt x="672" y="168"/>
                  </a:cubicBezTo>
                  <a:cubicBezTo>
                    <a:pt x="590" y="168"/>
                    <a:pt x="590" y="168"/>
                    <a:pt x="590" y="168"/>
                  </a:cubicBezTo>
                  <a:cubicBezTo>
                    <a:pt x="590" y="4"/>
                    <a:pt x="590" y="4"/>
                    <a:pt x="590" y="4"/>
                  </a:cubicBezTo>
                  <a:cubicBezTo>
                    <a:pt x="590" y="2"/>
                    <a:pt x="590" y="2"/>
                    <a:pt x="590" y="2"/>
                  </a:cubicBezTo>
                  <a:cubicBezTo>
                    <a:pt x="588" y="2"/>
                    <a:pt x="588" y="2"/>
                    <a:pt x="588" y="2"/>
                  </a:cubicBezTo>
                  <a:cubicBezTo>
                    <a:pt x="567" y="2"/>
                    <a:pt x="567" y="2"/>
                    <a:pt x="567" y="2"/>
                  </a:cubicBezTo>
                  <a:cubicBezTo>
                    <a:pt x="564" y="2"/>
                    <a:pt x="564" y="2"/>
                    <a:pt x="564" y="2"/>
                  </a:cubicBezTo>
                  <a:cubicBezTo>
                    <a:pt x="564" y="4"/>
                    <a:pt x="564" y="4"/>
                    <a:pt x="564" y="4"/>
                  </a:cubicBezTo>
                  <a:cubicBezTo>
                    <a:pt x="564" y="190"/>
                    <a:pt x="564" y="190"/>
                    <a:pt x="564" y="190"/>
                  </a:cubicBezTo>
                  <a:cubicBezTo>
                    <a:pt x="564" y="193"/>
                    <a:pt x="564" y="193"/>
                    <a:pt x="564" y="193"/>
                  </a:cubicBezTo>
                  <a:cubicBezTo>
                    <a:pt x="567" y="193"/>
                    <a:pt x="567" y="193"/>
                    <a:pt x="567" y="193"/>
                  </a:cubicBezTo>
                  <a:cubicBezTo>
                    <a:pt x="672" y="193"/>
                    <a:pt x="672" y="193"/>
                    <a:pt x="672" y="193"/>
                  </a:cubicBezTo>
                  <a:lnTo>
                    <a:pt x="674" y="193"/>
                  </a:lnTo>
                  <a:close/>
                  <a:moveTo>
                    <a:pt x="643" y="321"/>
                  </a:moveTo>
                  <a:cubicBezTo>
                    <a:pt x="665" y="315"/>
                    <a:pt x="678" y="300"/>
                    <a:pt x="678" y="279"/>
                  </a:cubicBezTo>
                  <a:cubicBezTo>
                    <a:pt x="678" y="278"/>
                    <a:pt x="678" y="278"/>
                    <a:pt x="678" y="278"/>
                  </a:cubicBezTo>
                  <a:cubicBezTo>
                    <a:pt x="678" y="267"/>
                    <a:pt x="674" y="256"/>
                    <a:pt x="667" y="249"/>
                  </a:cubicBezTo>
                  <a:cubicBezTo>
                    <a:pt x="657" y="240"/>
                    <a:pt x="643" y="234"/>
                    <a:pt x="625" y="234"/>
                  </a:cubicBezTo>
                  <a:cubicBezTo>
                    <a:pt x="566" y="234"/>
                    <a:pt x="566" y="234"/>
                    <a:pt x="566" y="234"/>
                  </a:cubicBezTo>
                  <a:cubicBezTo>
                    <a:pt x="563" y="234"/>
                    <a:pt x="563" y="234"/>
                    <a:pt x="563" y="234"/>
                  </a:cubicBezTo>
                  <a:cubicBezTo>
                    <a:pt x="563" y="237"/>
                    <a:pt x="563" y="237"/>
                    <a:pt x="563" y="237"/>
                  </a:cubicBezTo>
                  <a:cubicBezTo>
                    <a:pt x="563" y="376"/>
                    <a:pt x="563" y="376"/>
                    <a:pt x="563" y="376"/>
                  </a:cubicBezTo>
                  <a:cubicBezTo>
                    <a:pt x="563" y="378"/>
                    <a:pt x="563" y="378"/>
                    <a:pt x="563" y="378"/>
                  </a:cubicBezTo>
                  <a:cubicBezTo>
                    <a:pt x="566" y="378"/>
                    <a:pt x="566" y="378"/>
                    <a:pt x="566" y="378"/>
                  </a:cubicBezTo>
                  <a:cubicBezTo>
                    <a:pt x="582" y="378"/>
                    <a:pt x="582" y="378"/>
                    <a:pt x="582" y="378"/>
                  </a:cubicBezTo>
                  <a:cubicBezTo>
                    <a:pt x="584" y="378"/>
                    <a:pt x="584" y="378"/>
                    <a:pt x="584" y="378"/>
                  </a:cubicBezTo>
                  <a:cubicBezTo>
                    <a:pt x="584" y="376"/>
                    <a:pt x="584" y="376"/>
                    <a:pt x="584" y="376"/>
                  </a:cubicBezTo>
                  <a:cubicBezTo>
                    <a:pt x="584" y="324"/>
                    <a:pt x="584" y="324"/>
                    <a:pt x="584" y="324"/>
                  </a:cubicBezTo>
                  <a:cubicBezTo>
                    <a:pt x="620" y="324"/>
                    <a:pt x="620" y="324"/>
                    <a:pt x="620" y="324"/>
                  </a:cubicBezTo>
                  <a:cubicBezTo>
                    <a:pt x="659" y="377"/>
                    <a:pt x="659" y="377"/>
                    <a:pt x="659" y="377"/>
                  </a:cubicBezTo>
                  <a:cubicBezTo>
                    <a:pt x="660" y="378"/>
                    <a:pt x="660" y="378"/>
                    <a:pt x="660" y="378"/>
                  </a:cubicBezTo>
                  <a:cubicBezTo>
                    <a:pt x="661" y="378"/>
                    <a:pt x="661" y="378"/>
                    <a:pt x="661" y="378"/>
                  </a:cubicBezTo>
                  <a:cubicBezTo>
                    <a:pt x="681" y="378"/>
                    <a:pt x="681" y="378"/>
                    <a:pt x="681" y="378"/>
                  </a:cubicBezTo>
                  <a:cubicBezTo>
                    <a:pt x="686" y="378"/>
                    <a:pt x="686" y="378"/>
                    <a:pt x="686" y="378"/>
                  </a:cubicBezTo>
                  <a:cubicBezTo>
                    <a:pt x="683" y="374"/>
                    <a:pt x="683" y="374"/>
                    <a:pt x="683" y="374"/>
                  </a:cubicBezTo>
                  <a:lnTo>
                    <a:pt x="643" y="321"/>
                  </a:lnTo>
                  <a:close/>
                  <a:moveTo>
                    <a:pt x="584" y="305"/>
                  </a:moveTo>
                  <a:cubicBezTo>
                    <a:pt x="584" y="254"/>
                    <a:pt x="584" y="254"/>
                    <a:pt x="584" y="254"/>
                  </a:cubicBezTo>
                  <a:cubicBezTo>
                    <a:pt x="624" y="254"/>
                    <a:pt x="624" y="254"/>
                    <a:pt x="624" y="254"/>
                  </a:cubicBezTo>
                  <a:cubicBezTo>
                    <a:pt x="645" y="254"/>
                    <a:pt x="657" y="263"/>
                    <a:pt x="657" y="279"/>
                  </a:cubicBezTo>
                  <a:cubicBezTo>
                    <a:pt x="657" y="279"/>
                    <a:pt x="657" y="279"/>
                    <a:pt x="657" y="279"/>
                  </a:cubicBezTo>
                  <a:cubicBezTo>
                    <a:pt x="657" y="295"/>
                    <a:pt x="644" y="305"/>
                    <a:pt x="624" y="305"/>
                  </a:cubicBezTo>
                  <a:lnTo>
                    <a:pt x="584" y="305"/>
                  </a:lnTo>
                  <a:close/>
                  <a:moveTo>
                    <a:pt x="451" y="359"/>
                  </a:moveTo>
                  <a:cubicBezTo>
                    <a:pt x="451" y="315"/>
                    <a:pt x="451" y="315"/>
                    <a:pt x="451" y="315"/>
                  </a:cubicBezTo>
                  <a:cubicBezTo>
                    <a:pt x="524" y="315"/>
                    <a:pt x="524" y="315"/>
                    <a:pt x="524" y="315"/>
                  </a:cubicBezTo>
                  <a:cubicBezTo>
                    <a:pt x="527" y="315"/>
                    <a:pt x="527" y="315"/>
                    <a:pt x="527" y="315"/>
                  </a:cubicBezTo>
                  <a:cubicBezTo>
                    <a:pt x="527" y="313"/>
                    <a:pt x="527" y="313"/>
                    <a:pt x="527" y="313"/>
                  </a:cubicBezTo>
                  <a:cubicBezTo>
                    <a:pt x="527" y="299"/>
                    <a:pt x="527" y="299"/>
                    <a:pt x="527" y="299"/>
                  </a:cubicBezTo>
                  <a:cubicBezTo>
                    <a:pt x="527" y="296"/>
                    <a:pt x="527" y="296"/>
                    <a:pt x="527" y="296"/>
                  </a:cubicBezTo>
                  <a:cubicBezTo>
                    <a:pt x="524" y="296"/>
                    <a:pt x="524" y="296"/>
                    <a:pt x="524" y="296"/>
                  </a:cubicBezTo>
                  <a:cubicBezTo>
                    <a:pt x="451" y="296"/>
                    <a:pt x="451" y="296"/>
                    <a:pt x="451" y="296"/>
                  </a:cubicBezTo>
                  <a:cubicBezTo>
                    <a:pt x="451" y="254"/>
                    <a:pt x="451" y="254"/>
                    <a:pt x="451" y="254"/>
                  </a:cubicBezTo>
                  <a:cubicBezTo>
                    <a:pt x="533" y="254"/>
                    <a:pt x="533" y="254"/>
                    <a:pt x="533" y="254"/>
                  </a:cubicBezTo>
                  <a:cubicBezTo>
                    <a:pt x="536" y="254"/>
                    <a:pt x="536" y="254"/>
                    <a:pt x="536" y="254"/>
                  </a:cubicBezTo>
                  <a:cubicBezTo>
                    <a:pt x="536" y="251"/>
                    <a:pt x="536" y="251"/>
                    <a:pt x="536" y="251"/>
                  </a:cubicBezTo>
                  <a:cubicBezTo>
                    <a:pt x="536" y="237"/>
                    <a:pt x="536" y="237"/>
                    <a:pt x="536" y="237"/>
                  </a:cubicBezTo>
                  <a:cubicBezTo>
                    <a:pt x="536" y="234"/>
                    <a:pt x="536" y="234"/>
                    <a:pt x="536" y="234"/>
                  </a:cubicBezTo>
                  <a:cubicBezTo>
                    <a:pt x="533" y="234"/>
                    <a:pt x="533" y="234"/>
                    <a:pt x="533" y="234"/>
                  </a:cubicBezTo>
                  <a:cubicBezTo>
                    <a:pt x="433" y="234"/>
                    <a:pt x="433" y="234"/>
                    <a:pt x="433" y="234"/>
                  </a:cubicBezTo>
                  <a:cubicBezTo>
                    <a:pt x="430" y="234"/>
                    <a:pt x="430" y="234"/>
                    <a:pt x="430" y="234"/>
                  </a:cubicBezTo>
                  <a:cubicBezTo>
                    <a:pt x="430" y="237"/>
                    <a:pt x="430" y="237"/>
                    <a:pt x="430" y="237"/>
                  </a:cubicBezTo>
                  <a:cubicBezTo>
                    <a:pt x="430" y="376"/>
                    <a:pt x="430" y="376"/>
                    <a:pt x="430" y="376"/>
                  </a:cubicBezTo>
                  <a:cubicBezTo>
                    <a:pt x="430" y="378"/>
                    <a:pt x="430" y="378"/>
                    <a:pt x="430" y="378"/>
                  </a:cubicBezTo>
                  <a:cubicBezTo>
                    <a:pt x="433" y="378"/>
                    <a:pt x="433" y="378"/>
                    <a:pt x="433" y="378"/>
                  </a:cubicBezTo>
                  <a:cubicBezTo>
                    <a:pt x="534" y="378"/>
                    <a:pt x="534" y="378"/>
                    <a:pt x="534" y="378"/>
                  </a:cubicBezTo>
                  <a:cubicBezTo>
                    <a:pt x="537" y="378"/>
                    <a:pt x="537" y="378"/>
                    <a:pt x="537" y="378"/>
                  </a:cubicBezTo>
                  <a:cubicBezTo>
                    <a:pt x="537" y="376"/>
                    <a:pt x="537" y="376"/>
                    <a:pt x="537" y="376"/>
                  </a:cubicBezTo>
                  <a:cubicBezTo>
                    <a:pt x="537" y="361"/>
                    <a:pt x="537" y="361"/>
                    <a:pt x="537" y="361"/>
                  </a:cubicBezTo>
                  <a:cubicBezTo>
                    <a:pt x="537" y="359"/>
                    <a:pt x="537" y="359"/>
                    <a:pt x="537" y="359"/>
                  </a:cubicBezTo>
                  <a:cubicBezTo>
                    <a:pt x="534" y="359"/>
                    <a:pt x="534" y="359"/>
                    <a:pt x="534" y="359"/>
                  </a:cubicBezTo>
                  <a:lnTo>
                    <a:pt x="451" y="359"/>
                  </a:lnTo>
                  <a:close/>
                  <a:moveTo>
                    <a:pt x="710" y="234"/>
                  </a:moveTo>
                  <a:cubicBezTo>
                    <a:pt x="707" y="234"/>
                    <a:pt x="707" y="234"/>
                    <a:pt x="707" y="234"/>
                  </a:cubicBezTo>
                  <a:cubicBezTo>
                    <a:pt x="707" y="237"/>
                    <a:pt x="707" y="237"/>
                    <a:pt x="707" y="237"/>
                  </a:cubicBezTo>
                  <a:cubicBezTo>
                    <a:pt x="707" y="376"/>
                    <a:pt x="707" y="376"/>
                    <a:pt x="707" y="376"/>
                  </a:cubicBezTo>
                  <a:cubicBezTo>
                    <a:pt x="707" y="378"/>
                    <a:pt x="707" y="378"/>
                    <a:pt x="707" y="378"/>
                  </a:cubicBezTo>
                  <a:cubicBezTo>
                    <a:pt x="710" y="378"/>
                    <a:pt x="710" y="378"/>
                    <a:pt x="710" y="378"/>
                  </a:cubicBezTo>
                  <a:cubicBezTo>
                    <a:pt x="725" y="378"/>
                    <a:pt x="725" y="378"/>
                    <a:pt x="725" y="378"/>
                  </a:cubicBezTo>
                  <a:cubicBezTo>
                    <a:pt x="728" y="378"/>
                    <a:pt x="728" y="378"/>
                    <a:pt x="728" y="378"/>
                  </a:cubicBezTo>
                  <a:cubicBezTo>
                    <a:pt x="728" y="376"/>
                    <a:pt x="728" y="376"/>
                    <a:pt x="728" y="376"/>
                  </a:cubicBezTo>
                  <a:cubicBezTo>
                    <a:pt x="728" y="237"/>
                    <a:pt x="728" y="237"/>
                    <a:pt x="728" y="237"/>
                  </a:cubicBezTo>
                  <a:cubicBezTo>
                    <a:pt x="728" y="234"/>
                    <a:pt x="728" y="234"/>
                    <a:pt x="728" y="234"/>
                  </a:cubicBezTo>
                  <a:cubicBezTo>
                    <a:pt x="725" y="234"/>
                    <a:pt x="725" y="234"/>
                    <a:pt x="725" y="234"/>
                  </a:cubicBezTo>
                  <a:lnTo>
                    <a:pt x="710" y="234"/>
                  </a:lnTo>
                  <a:close/>
                  <a:moveTo>
                    <a:pt x="538" y="64"/>
                  </a:moveTo>
                  <a:cubicBezTo>
                    <a:pt x="538" y="63"/>
                    <a:pt x="538" y="63"/>
                    <a:pt x="538" y="63"/>
                  </a:cubicBezTo>
                  <a:cubicBezTo>
                    <a:pt x="538" y="26"/>
                    <a:pt x="509" y="2"/>
                    <a:pt x="466" y="2"/>
                  </a:cubicBezTo>
                  <a:cubicBezTo>
                    <a:pt x="396" y="2"/>
                    <a:pt x="396" y="2"/>
                    <a:pt x="396" y="2"/>
                  </a:cubicBezTo>
                  <a:cubicBezTo>
                    <a:pt x="393" y="2"/>
                    <a:pt x="393" y="2"/>
                    <a:pt x="393" y="2"/>
                  </a:cubicBezTo>
                  <a:cubicBezTo>
                    <a:pt x="393" y="4"/>
                    <a:pt x="393" y="4"/>
                    <a:pt x="393" y="4"/>
                  </a:cubicBezTo>
                  <a:cubicBezTo>
                    <a:pt x="393" y="190"/>
                    <a:pt x="393" y="190"/>
                    <a:pt x="393" y="190"/>
                  </a:cubicBezTo>
                  <a:cubicBezTo>
                    <a:pt x="393" y="193"/>
                    <a:pt x="393" y="193"/>
                    <a:pt x="393" y="193"/>
                  </a:cubicBezTo>
                  <a:cubicBezTo>
                    <a:pt x="396" y="193"/>
                    <a:pt x="396" y="193"/>
                    <a:pt x="396" y="193"/>
                  </a:cubicBezTo>
                  <a:cubicBezTo>
                    <a:pt x="417" y="193"/>
                    <a:pt x="417" y="193"/>
                    <a:pt x="417" y="193"/>
                  </a:cubicBezTo>
                  <a:cubicBezTo>
                    <a:pt x="420" y="193"/>
                    <a:pt x="420" y="193"/>
                    <a:pt x="420" y="193"/>
                  </a:cubicBezTo>
                  <a:cubicBezTo>
                    <a:pt x="420" y="190"/>
                    <a:pt x="420" y="190"/>
                    <a:pt x="420" y="190"/>
                  </a:cubicBezTo>
                  <a:cubicBezTo>
                    <a:pt x="420" y="127"/>
                    <a:pt x="420" y="127"/>
                    <a:pt x="420" y="127"/>
                  </a:cubicBezTo>
                  <a:cubicBezTo>
                    <a:pt x="462" y="127"/>
                    <a:pt x="462" y="127"/>
                    <a:pt x="462" y="127"/>
                  </a:cubicBezTo>
                  <a:cubicBezTo>
                    <a:pt x="500" y="127"/>
                    <a:pt x="538" y="108"/>
                    <a:pt x="538" y="64"/>
                  </a:cubicBezTo>
                  <a:close/>
                  <a:moveTo>
                    <a:pt x="420" y="26"/>
                  </a:moveTo>
                  <a:cubicBezTo>
                    <a:pt x="464" y="26"/>
                    <a:pt x="464" y="26"/>
                    <a:pt x="464" y="26"/>
                  </a:cubicBezTo>
                  <a:cubicBezTo>
                    <a:pt x="494" y="26"/>
                    <a:pt x="511" y="40"/>
                    <a:pt x="511" y="64"/>
                  </a:cubicBezTo>
                  <a:cubicBezTo>
                    <a:pt x="511" y="65"/>
                    <a:pt x="511" y="65"/>
                    <a:pt x="511" y="65"/>
                  </a:cubicBezTo>
                  <a:cubicBezTo>
                    <a:pt x="511" y="88"/>
                    <a:pt x="492" y="103"/>
                    <a:pt x="463" y="103"/>
                  </a:cubicBezTo>
                  <a:cubicBezTo>
                    <a:pt x="420" y="103"/>
                    <a:pt x="420" y="103"/>
                    <a:pt x="420" y="103"/>
                  </a:cubicBezTo>
                  <a:lnTo>
                    <a:pt x="420" y="26"/>
                  </a:lnTo>
                  <a:close/>
                  <a:moveTo>
                    <a:pt x="297" y="234"/>
                  </a:moveTo>
                  <a:cubicBezTo>
                    <a:pt x="295" y="234"/>
                    <a:pt x="295" y="234"/>
                    <a:pt x="295" y="234"/>
                  </a:cubicBezTo>
                  <a:cubicBezTo>
                    <a:pt x="295" y="237"/>
                    <a:pt x="295" y="237"/>
                    <a:pt x="295" y="237"/>
                  </a:cubicBezTo>
                  <a:cubicBezTo>
                    <a:pt x="295" y="251"/>
                    <a:pt x="295" y="251"/>
                    <a:pt x="295" y="251"/>
                  </a:cubicBezTo>
                  <a:cubicBezTo>
                    <a:pt x="295" y="254"/>
                    <a:pt x="295" y="254"/>
                    <a:pt x="295" y="254"/>
                  </a:cubicBezTo>
                  <a:cubicBezTo>
                    <a:pt x="297" y="254"/>
                    <a:pt x="297" y="254"/>
                    <a:pt x="297" y="254"/>
                  </a:cubicBezTo>
                  <a:cubicBezTo>
                    <a:pt x="341" y="254"/>
                    <a:pt x="341" y="254"/>
                    <a:pt x="341" y="254"/>
                  </a:cubicBezTo>
                  <a:cubicBezTo>
                    <a:pt x="341" y="376"/>
                    <a:pt x="341" y="376"/>
                    <a:pt x="341" y="376"/>
                  </a:cubicBezTo>
                  <a:cubicBezTo>
                    <a:pt x="341" y="378"/>
                    <a:pt x="341" y="378"/>
                    <a:pt x="341" y="378"/>
                  </a:cubicBezTo>
                  <a:cubicBezTo>
                    <a:pt x="344" y="378"/>
                    <a:pt x="344" y="378"/>
                    <a:pt x="344" y="378"/>
                  </a:cubicBezTo>
                  <a:cubicBezTo>
                    <a:pt x="360" y="378"/>
                    <a:pt x="360" y="378"/>
                    <a:pt x="360" y="378"/>
                  </a:cubicBezTo>
                  <a:cubicBezTo>
                    <a:pt x="362" y="378"/>
                    <a:pt x="362" y="378"/>
                    <a:pt x="362" y="378"/>
                  </a:cubicBezTo>
                  <a:cubicBezTo>
                    <a:pt x="362" y="376"/>
                    <a:pt x="362" y="376"/>
                    <a:pt x="362" y="376"/>
                  </a:cubicBezTo>
                  <a:cubicBezTo>
                    <a:pt x="362" y="254"/>
                    <a:pt x="362" y="254"/>
                    <a:pt x="362" y="254"/>
                  </a:cubicBezTo>
                  <a:cubicBezTo>
                    <a:pt x="406" y="254"/>
                    <a:pt x="406" y="254"/>
                    <a:pt x="406" y="254"/>
                  </a:cubicBezTo>
                  <a:cubicBezTo>
                    <a:pt x="409" y="254"/>
                    <a:pt x="409" y="254"/>
                    <a:pt x="409" y="254"/>
                  </a:cubicBezTo>
                  <a:cubicBezTo>
                    <a:pt x="409" y="251"/>
                    <a:pt x="409" y="251"/>
                    <a:pt x="409" y="251"/>
                  </a:cubicBezTo>
                  <a:cubicBezTo>
                    <a:pt x="409" y="237"/>
                    <a:pt x="409" y="237"/>
                    <a:pt x="409" y="237"/>
                  </a:cubicBezTo>
                  <a:cubicBezTo>
                    <a:pt x="409" y="234"/>
                    <a:pt x="409" y="234"/>
                    <a:pt x="409" y="234"/>
                  </a:cubicBezTo>
                  <a:cubicBezTo>
                    <a:pt x="406" y="234"/>
                    <a:pt x="406" y="234"/>
                    <a:pt x="406" y="234"/>
                  </a:cubicBezTo>
                  <a:lnTo>
                    <a:pt x="297" y="234"/>
                  </a:lnTo>
                  <a:close/>
                  <a:moveTo>
                    <a:pt x="832" y="235"/>
                  </a:moveTo>
                  <a:cubicBezTo>
                    <a:pt x="831" y="233"/>
                    <a:pt x="831" y="233"/>
                    <a:pt x="831" y="233"/>
                  </a:cubicBezTo>
                  <a:cubicBezTo>
                    <a:pt x="829" y="233"/>
                    <a:pt x="829" y="233"/>
                    <a:pt x="829" y="233"/>
                  </a:cubicBezTo>
                  <a:cubicBezTo>
                    <a:pt x="815" y="233"/>
                    <a:pt x="815" y="233"/>
                    <a:pt x="815" y="233"/>
                  </a:cubicBezTo>
                  <a:cubicBezTo>
                    <a:pt x="813" y="233"/>
                    <a:pt x="813" y="233"/>
                    <a:pt x="813" y="233"/>
                  </a:cubicBezTo>
                  <a:cubicBezTo>
                    <a:pt x="812" y="235"/>
                    <a:pt x="812" y="235"/>
                    <a:pt x="812" y="235"/>
                  </a:cubicBezTo>
                  <a:cubicBezTo>
                    <a:pt x="749" y="374"/>
                    <a:pt x="749" y="374"/>
                    <a:pt x="749" y="374"/>
                  </a:cubicBezTo>
                  <a:cubicBezTo>
                    <a:pt x="747" y="378"/>
                    <a:pt x="747" y="378"/>
                    <a:pt x="747" y="378"/>
                  </a:cubicBezTo>
                  <a:cubicBezTo>
                    <a:pt x="752" y="378"/>
                    <a:pt x="752" y="378"/>
                    <a:pt x="752" y="378"/>
                  </a:cubicBezTo>
                  <a:cubicBezTo>
                    <a:pt x="768" y="378"/>
                    <a:pt x="768" y="378"/>
                    <a:pt x="768" y="378"/>
                  </a:cubicBezTo>
                  <a:cubicBezTo>
                    <a:pt x="769" y="378"/>
                    <a:pt x="769" y="378"/>
                    <a:pt x="769" y="378"/>
                  </a:cubicBezTo>
                  <a:cubicBezTo>
                    <a:pt x="770" y="377"/>
                    <a:pt x="770" y="377"/>
                    <a:pt x="770" y="377"/>
                  </a:cubicBezTo>
                  <a:cubicBezTo>
                    <a:pt x="786" y="342"/>
                    <a:pt x="786" y="342"/>
                    <a:pt x="786" y="342"/>
                  </a:cubicBezTo>
                  <a:cubicBezTo>
                    <a:pt x="858" y="342"/>
                    <a:pt x="858" y="342"/>
                    <a:pt x="858" y="342"/>
                  </a:cubicBezTo>
                  <a:cubicBezTo>
                    <a:pt x="873" y="377"/>
                    <a:pt x="873" y="377"/>
                    <a:pt x="873" y="377"/>
                  </a:cubicBezTo>
                  <a:cubicBezTo>
                    <a:pt x="874" y="378"/>
                    <a:pt x="874" y="378"/>
                    <a:pt x="874" y="378"/>
                  </a:cubicBezTo>
                  <a:cubicBezTo>
                    <a:pt x="876" y="378"/>
                    <a:pt x="876" y="378"/>
                    <a:pt x="876" y="378"/>
                  </a:cubicBezTo>
                  <a:cubicBezTo>
                    <a:pt x="893" y="378"/>
                    <a:pt x="893" y="378"/>
                    <a:pt x="893" y="378"/>
                  </a:cubicBezTo>
                  <a:cubicBezTo>
                    <a:pt x="897" y="378"/>
                    <a:pt x="897" y="378"/>
                    <a:pt x="897" y="378"/>
                  </a:cubicBezTo>
                  <a:cubicBezTo>
                    <a:pt x="895" y="374"/>
                    <a:pt x="895" y="374"/>
                    <a:pt x="895" y="374"/>
                  </a:cubicBezTo>
                  <a:lnTo>
                    <a:pt x="832" y="235"/>
                  </a:lnTo>
                  <a:close/>
                  <a:moveTo>
                    <a:pt x="794" y="322"/>
                  </a:moveTo>
                  <a:cubicBezTo>
                    <a:pt x="822" y="261"/>
                    <a:pt x="822" y="261"/>
                    <a:pt x="822" y="261"/>
                  </a:cubicBezTo>
                  <a:cubicBezTo>
                    <a:pt x="849" y="322"/>
                    <a:pt x="849" y="322"/>
                    <a:pt x="849" y="322"/>
                  </a:cubicBezTo>
                  <a:lnTo>
                    <a:pt x="794" y="322"/>
                  </a:ln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 name="Freeform 7"/>
            <p:cNvSpPr>
              <a:spLocks noEditPoints="1"/>
            </p:cNvSpPr>
            <p:nvPr/>
          </p:nvSpPr>
          <p:spPr bwMode="auto">
            <a:xfrm>
              <a:off x="11823700" y="6656388"/>
              <a:ext cx="30163" cy="30162"/>
            </a:xfrm>
            <a:custGeom>
              <a:avLst/>
              <a:gdLst>
                <a:gd name="T0" fmla="*/ 0 w 67"/>
                <a:gd name="T1" fmla="*/ 34 h 67"/>
                <a:gd name="T2" fmla="*/ 0 w 67"/>
                <a:gd name="T3" fmla="*/ 33 h 67"/>
                <a:gd name="T4" fmla="*/ 34 w 67"/>
                <a:gd name="T5" fmla="*/ 0 h 67"/>
                <a:gd name="T6" fmla="*/ 67 w 67"/>
                <a:gd name="T7" fmla="*/ 33 h 67"/>
                <a:gd name="T8" fmla="*/ 67 w 67"/>
                <a:gd name="T9" fmla="*/ 33 h 67"/>
                <a:gd name="T10" fmla="*/ 34 w 67"/>
                <a:gd name="T11" fmla="*/ 67 h 67"/>
                <a:gd name="T12" fmla="*/ 0 w 67"/>
                <a:gd name="T13" fmla="*/ 34 h 67"/>
                <a:gd name="T14" fmla="*/ 64 w 67"/>
                <a:gd name="T15" fmla="*/ 33 h 67"/>
                <a:gd name="T16" fmla="*/ 64 w 67"/>
                <a:gd name="T17" fmla="*/ 33 h 67"/>
                <a:gd name="T18" fmla="*/ 34 w 67"/>
                <a:gd name="T19" fmla="*/ 3 h 67"/>
                <a:gd name="T20" fmla="*/ 3 w 67"/>
                <a:gd name="T21" fmla="*/ 33 h 67"/>
                <a:gd name="T22" fmla="*/ 3 w 67"/>
                <a:gd name="T23" fmla="*/ 34 h 67"/>
                <a:gd name="T24" fmla="*/ 34 w 67"/>
                <a:gd name="T25" fmla="*/ 64 h 67"/>
                <a:gd name="T26" fmla="*/ 64 w 67"/>
                <a:gd name="T27" fmla="*/ 33 h 67"/>
                <a:gd name="T28" fmla="*/ 21 w 67"/>
                <a:gd name="T29" fmla="*/ 15 h 67"/>
                <a:gd name="T30" fmla="*/ 36 w 67"/>
                <a:gd name="T31" fmla="*/ 15 h 67"/>
                <a:gd name="T32" fmla="*/ 46 w 67"/>
                <a:gd name="T33" fmla="*/ 19 h 67"/>
                <a:gd name="T34" fmla="*/ 49 w 67"/>
                <a:gd name="T35" fmla="*/ 26 h 67"/>
                <a:gd name="T36" fmla="*/ 49 w 67"/>
                <a:gd name="T37" fmla="*/ 26 h 67"/>
                <a:gd name="T38" fmla="*/ 40 w 67"/>
                <a:gd name="T39" fmla="*/ 36 h 67"/>
                <a:gd name="T40" fmla="*/ 51 w 67"/>
                <a:gd name="T41" fmla="*/ 50 h 67"/>
                <a:gd name="T42" fmla="*/ 44 w 67"/>
                <a:gd name="T43" fmla="*/ 50 h 67"/>
                <a:gd name="T44" fmla="*/ 34 w 67"/>
                <a:gd name="T45" fmla="*/ 37 h 67"/>
                <a:gd name="T46" fmla="*/ 34 w 67"/>
                <a:gd name="T47" fmla="*/ 37 h 67"/>
                <a:gd name="T48" fmla="*/ 26 w 67"/>
                <a:gd name="T49" fmla="*/ 37 h 67"/>
                <a:gd name="T50" fmla="*/ 26 w 67"/>
                <a:gd name="T51" fmla="*/ 50 h 67"/>
                <a:gd name="T52" fmla="*/ 21 w 67"/>
                <a:gd name="T53" fmla="*/ 50 h 67"/>
                <a:gd name="T54" fmla="*/ 21 w 67"/>
                <a:gd name="T55" fmla="*/ 15 h 67"/>
                <a:gd name="T56" fmla="*/ 35 w 67"/>
                <a:gd name="T57" fmla="*/ 32 h 67"/>
                <a:gd name="T58" fmla="*/ 44 w 67"/>
                <a:gd name="T59" fmla="*/ 26 h 67"/>
                <a:gd name="T60" fmla="*/ 44 w 67"/>
                <a:gd name="T61" fmla="*/ 26 h 67"/>
                <a:gd name="T62" fmla="*/ 36 w 67"/>
                <a:gd name="T63" fmla="*/ 20 h 67"/>
                <a:gd name="T64" fmla="*/ 26 w 67"/>
                <a:gd name="T65" fmla="*/ 20 h 67"/>
                <a:gd name="T66" fmla="*/ 26 w 67"/>
                <a:gd name="T67" fmla="*/ 32 h 67"/>
                <a:gd name="T68" fmla="*/ 35 w 67"/>
                <a:gd name="T69" fmla="*/ 3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7" h="67">
                  <a:moveTo>
                    <a:pt x="0" y="34"/>
                  </a:moveTo>
                  <a:cubicBezTo>
                    <a:pt x="0" y="33"/>
                    <a:pt x="0" y="33"/>
                    <a:pt x="0" y="33"/>
                  </a:cubicBezTo>
                  <a:cubicBezTo>
                    <a:pt x="0" y="15"/>
                    <a:pt x="15" y="0"/>
                    <a:pt x="34" y="0"/>
                  </a:cubicBezTo>
                  <a:cubicBezTo>
                    <a:pt x="53" y="0"/>
                    <a:pt x="67" y="15"/>
                    <a:pt x="67" y="33"/>
                  </a:cubicBezTo>
                  <a:cubicBezTo>
                    <a:pt x="67" y="33"/>
                    <a:pt x="67" y="33"/>
                    <a:pt x="67" y="33"/>
                  </a:cubicBezTo>
                  <a:cubicBezTo>
                    <a:pt x="67" y="52"/>
                    <a:pt x="52" y="67"/>
                    <a:pt x="34" y="67"/>
                  </a:cubicBezTo>
                  <a:cubicBezTo>
                    <a:pt x="15" y="67"/>
                    <a:pt x="0" y="52"/>
                    <a:pt x="0" y="34"/>
                  </a:cubicBezTo>
                  <a:close/>
                  <a:moveTo>
                    <a:pt x="64" y="33"/>
                  </a:moveTo>
                  <a:cubicBezTo>
                    <a:pt x="64" y="33"/>
                    <a:pt x="64" y="33"/>
                    <a:pt x="64" y="33"/>
                  </a:cubicBezTo>
                  <a:cubicBezTo>
                    <a:pt x="64" y="17"/>
                    <a:pt x="51" y="3"/>
                    <a:pt x="34" y="3"/>
                  </a:cubicBezTo>
                  <a:cubicBezTo>
                    <a:pt x="16" y="3"/>
                    <a:pt x="3" y="17"/>
                    <a:pt x="3" y="33"/>
                  </a:cubicBezTo>
                  <a:cubicBezTo>
                    <a:pt x="3" y="34"/>
                    <a:pt x="3" y="34"/>
                    <a:pt x="3" y="34"/>
                  </a:cubicBezTo>
                  <a:cubicBezTo>
                    <a:pt x="3" y="50"/>
                    <a:pt x="16" y="64"/>
                    <a:pt x="34" y="64"/>
                  </a:cubicBezTo>
                  <a:cubicBezTo>
                    <a:pt x="51" y="64"/>
                    <a:pt x="64" y="50"/>
                    <a:pt x="64" y="33"/>
                  </a:cubicBezTo>
                  <a:close/>
                  <a:moveTo>
                    <a:pt x="21" y="15"/>
                  </a:moveTo>
                  <a:cubicBezTo>
                    <a:pt x="36" y="15"/>
                    <a:pt x="36" y="15"/>
                    <a:pt x="36" y="15"/>
                  </a:cubicBezTo>
                  <a:cubicBezTo>
                    <a:pt x="40" y="15"/>
                    <a:pt x="44" y="17"/>
                    <a:pt x="46" y="19"/>
                  </a:cubicBezTo>
                  <a:cubicBezTo>
                    <a:pt x="48" y="20"/>
                    <a:pt x="49" y="23"/>
                    <a:pt x="49" y="26"/>
                  </a:cubicBezTo>
                  <a:cubicBezTo>
                    <a:pt x="49" y="26"/>
                    <a:pt x="49" y="26"/>
                    <a:pt x="49" y="26"/>
                  </a:cubicBezTo>
                  <a:cubicBezTo>
                    <a:pt x="49" y="31"/>
                    <a:pt x="45" y="35"/>
                    <a:pt x="40" y="36"/>
                  </a:cubicBezTo>
                  <a:cubicBezTo>
                    <a:pt x="51" y="50"/>
                    <a:pt x="51" y="50"/>
                    <a:pt x="51" y="50"/>
                  </a:cubicBezTo>
                  <a:cubicBezTo>
                    <a:pt x="44" y="50"/>
                    <a:pt x="44" y="50"/>
                    <a:pt x="44" y="50"/>
                  </a:cubicBezTo>
                  <a:cubicBezTo>
                    <a:pt x="34" y="37"/>
                    <a:pt x="34" y="37"/>
                    <a:pt x="34" y="37"/>
                  </a:cubicBezTo>
                  <a:cubicBezTo>
                    <a:pt x="34" y="37"/>
                    <a:pt x="34" y="37"/>
                    <a:pt x="34" y="37"/>
                  </a:cubicBezTo>
                  <a:cubicBezTo>
                    <a:pt x="26" y="37"/>
                    <a:pt x="26" y="37"/>
                    <a:pt x="26" y="37"/>
                  </a:cubicBezTo>
                  <a:cubicBezTo>
                    <a:pt x="26" y="50"/>
                    <a:pt x="26" y="50"/>
                    <a:pt x="26" y="50"/>
                  </a:cubicBezTo>
                  <a:cubicBezTo>
                    <a:pt x="21" y="50"/>
                    <a:pt x="21" y="50"/>
                    <a:pt x="21" y="50"/>
                  </a:cubicBezTo>
                  <a:lnTo>
                    <a:pt x="21" y="15"/>
                  </a:lnTo>
                  <a:close/>
                  <a:moveTo>
                    <a:pt x="35" y="32"/>
                  </a:moveTo>
                  <a:cubicBezTo>
                    <a:pt x="40" y="32"/>
                    <a:pt x="44" y="30"/>
                    <a:pt x="44" y="26"/>
                  </a:cubicBezTo>
                  <a:cubicBezTo>
                    <a:pt x="44" y="26"/>
                    <a:pt x="44" y="26"/>
                    <a:pt x="44" y="26"/>
                  </a:cubicBezTo>
                  <a:cubicBezTo>
                    <a:pt x="44" y="22"/>
                    <a:pt x="41" y="20"/>
                    <a:pt x="36" y="20"/>
                  </a:cubicBezTo>
                  <a:cubicBezTo>
                    <a:pt x="26" y="20"/>
                    <a:pt x="26" y="20"/>
                    <a:pt x="26" y="20"/>
                  </a:cubicBezTo>
                  <a:cubicBezTo>
                    <a:pt x="26" y="32"/>
                    <a:pt x="26" y="32"/>
                    <a:pt x="26" y="32"/>
                  </a:cubicBezTo>
                  <a:lnTo>
                    <a:pt x="35" y="32"/>
                  </a:ln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Tree>
    <p:extLst>
      <p:ext uri="{BB962C8B-B14F-4D97-AF65-F5344CB8AC3E}">
        <p14:creationId xmlns:p14="http://schemas.microsoft.com/office/powerpoint/2010/main" val="1998535879"/>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 id="2147483740" r:id="rId18"/>
    <p:sldLayoutId id="2147483741" r:id="rId19"/>
    <p:sldLayoutId id="2147483742" r:id="rId20"/>
    <p:sldLayoutId id="2147483743" r:id="rId21"/>
    <p:sldLayoutId id="2147483744" r:id="rId22"/>
    <p:sldLayoutId id="2147483745" r:id="rId2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spcBef>
          <a:spcPct val="0"/>
        </a:spcBef>
        <a:buNone/>
        <a:defRPr sz="3200" b="1" kern="1200">
          <a:solidFill>
            <a:schemeClr val="accent1"/>
          </a:solidFill>
          <a:latin typeface="+mj-lt"/>
          <a:ea typeface="+mj-ea"/>
          <a:cs typeface="+mj-cs"/>
        </a:defRPr>
      </a:lvl1pPr>
    </p:titleStyle>
    <p:bodyStyle>
      <a:lvl1pPr marL="228600" indent="-228600" algn="l" defTabSz="914400" rtl="0" eaLnBrk="1" latinLnBrk="0" hangingPunct="1">
        <a:spcBef>
          <a:spcPts val="600"/>
        </a:spcBef>
        <a:buClr>
          <a:schemeClr val="accent1"/>
        </a:buClr>
        <a:buFont typeface="Wingdings" pitchFamily="2" charset="2"/>
        <a:buChar char="§"/>
        <a:defRPr sz="2200" kern="1200">
          <a:solidFill>
            <a:schemeClr val="tx1"/>
          </a:solidFill>
          <a:latin typeface="+mn-lt"/>
          <a:ea typeface="+mn-ea"/>
          <a:cs typeface="+mn-cs"/>
        </a:defRPr>
      </a:lvl1pPr>
      <a:lvl2pPr marL="457200" indent="-228600" algn="l" defTabSz="914400" rtl="0" eaLnBrk="1" latinLnBrk="0" hangingPunct="1">
        <a:spcBef>
          <a:spcPts val="600"/>
        </a:spcBef>
        <a:buClr>
          <a:srgbClr val="8B8D8E"/>
        </a:buClr>
        <a:buSzPct val="65000"/>
        <a:buFont typeface="Arial"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
          <a:schemeClr val="accent6"/>
        </a:buClr>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4pPr>
      <a:lvl5pPr marL="11430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5pPr>
      <a:lvl6pPr marL="13716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6pPr>
      <a:lvl7pPr marL="16002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7pPr>
      <a:lvl8pPr marL="18288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8pPr>
      <a:lvl9pPr marL="2057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56">
          <p15:clr>
            <a:srgbClr val="5ACBF0"/>
          </p15:clr>
        </p15:guide>
        <p15:guide id="3" pos="7439">
          <p15:clr>
            <a:srgbClr val="5ACBF0"/>
          </p15:clr>
        </p15:guide>
        <p15:guide id="4" pos="239">
          <p15:clr>
            <a:srgbClr val="5ACBF0"/>
          </p15:clr>
        </p15:guide>
        <p15:guide id="6" orient="horz" pos="3936">
          <p15:clr>
            <a:srgbClr val="5ACBF0"/>
          </p15:clr>
        </p15:guide>
        <p15:guide id="7" orient="horz" pos="384">
          <p15:clr>
            <a:srgbClr val="5ACBF0"/>
          </p15:clr>
        </p15:guide>
        <p15:guide id="8" orient="horz" pos="816">
          <p15:clr>
            <a:srgbClr val="5ACBF0"/>
          </p15:clr>
        </p15:guide>
        <p15:guide id="9" orient="horz" pos="3816">
          <p15:clr>
            <a:srgbClr val="5ACBF0"/>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TextBox 15"/>
          <p:cNvSpPr txBox="1"/>
          <p:nvPr/>
        </p:nvSpPr>
        <p:spPr>
          <a:xfrm>
            <a:off x="502920"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6A737B"/>
                </a:solidFill>
                <a:effectLst/>
                <a:uLnTx/>
                <a:uFillTx/>
                <a:latin typeface="+mn-lt"/>
                <a:ea typeface="+mn-ea"/>
                <a:cs typeface="+mn-cs"/>
              </a:rPr>
              <a:t>|  Applied Materials Confidential</a:t>
            </a:r>
            <a:endParaRPr kumimoji="0" sz="800" b="0" i="0" u="none" strike="noStrike" kern="0" cap="none" spc="0" normalizeH="0" baseline="0">
              <a:ln>
                <a:noFill/>
              </a:ln>
              <a:solidFill>
                <a:srgbClr val="D22630"/>
              </a:solidFill>
              <a:effectLst/>
              <a:uLnTx/>
              <a:uFillTx/>
              <a:latin typeface="+mn-lt"/>
              <a:ea typeface="+mn-ea"/>
              <a:cs typeface="+mn-cs"/>
            </a:endParaRPr>
          </a:p>
        </p:txBody>
      </p:sp>
      <p:sp>
        <p:nvSpPr>
          <p:cNvPr id="2" name="Title Placeholder 1"/>
          <p:cNvSpPr>
            <a:spLocks noGrp="1"/>
          </p:cNvSpPr>
          <p:nvPr>
            <p:ph type="title"/>
          </p:nvPr>
        </p:nvSpPr>
        <p:spPr>
          <a:xfrm>
            <a:off x="274319" y="188439"/>
            <a:ext cx="11641455" cy="584775"/>
          </a:xfrm>
          <a:prstGeom prst="rect">
            <a:avLst/>
          </a:prstGeom>
        </p:spPr>
        <p:txBody>
          <a:bodyPr vert="horz" lIns="91440" tIns="45720" rIns="91440" bIns="45720" rtlCol="0" anchor="t">
            <a:noAutofit/>
          </a:bodyPr>
          <a:lstStyle/>
          <a:p>
            <a:r>
              <a:rPr lang="en-US"/>
              <a:t>Click to edit Master title style</a:t>
            </a:r>
            <a:endParaRPr/>
          </a:p>
        </p:txBody>
      </p:sp>
      <p:sp>
        <p:nvSpPr>
          <p:cNvPr id="3" name="Text Placeholder 2"/>
          <p:cNvSpPr>
            <a:spLocks noGrp="1"/>
          </p:cNvSpPr>
          <p:nvPr>
            <p:ph type="body" idx="1"/>
          </p:nvPr>
        </p:nvSpPr>
        <p:spPr>
          <a:xfrm>
            <a:off x="274319" y="886123"/>
            <a:ext cx="11641455" cy="5240043"/>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lang="en-US"/>
          </a:p>
        </p:txBody>
      </p:sp>
      <p:sp>
        <p:nvSpPr>
          <p:cNvPr id="5"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lang="en-US"/>
          </a:p>
        </p:txBody>
      </p:sp>
      <p:sp>
        <p:nvSpPr>
          <p:cNvPr id="6"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lang="en-US" smtClean="0"/>
              <a:pPr/>
              <a:t>‹#›</a:t>
            </a:fld>
            <a:endParaRPr lang="en-US"/>
          </a:p>
        </p:txBody>
      </p:sp>
      <p:grpSp>
        <p:nvGrpSpPr>
          <p:cNvPr id="17" name="Group 16"/>
          <p:cNvGrpSpPr/>
          <p:nvPr/>
        </p:nvGrpSpPr>
        <p:grpSpPr>
          <a:xfrm>
            <a:off x="11064240" y="6540795"/>
            <a:ext cx="785813" cy="198437"/>
            <a:chOff x="11068050" y="6488113"/>
            <a:chExt cx="785813" cy="198437"/>
          </a:xfrm>
        </p:grpSpPr>
        <p:sp>
          <p:nvSpPr>
            <p:cNvPr id="18" name="Freeform 5"/>
            <p:cNvSpPr>
              <a:spLocks noEditPoints="1"/>
            </p:cNvSpPr>
            <p:nvPr/>
          </p:nvSpPr>
          <p:spPr bwMode="auto">
            <a:xfrm>
              <a:off x="11068050" y="6488113"/>
              <a:ext cx="198438" cy="198437"/>
            </a:xfrm>
            <a:custGeom>
              <a:avLst/>
              <a:gdLst>
                <a:gd name="T0" fmla="*/ 286 w 442"/>
                <a:gd name="T1" fmla="*/ 62 h 439"/>
                <a:gd name="T2" fmla="*/ 91 w 442"/>
                <a:gd name="T3" fmla="*/ 61 h 439"/>
                <a:gd name="T4" fmla="*/ 60 w 442"/>
                <a:gd name="T5" fmla="*/ 92 h 439"/>
                <a:gd name="T6" fmla="*/ 286 w 442"/>
                <a:gd name="T7" fmla="*/ 92 h 439"/>
                <a:gd name="T8" fmla="*/ 348 w 442"/>
                <a:gd name="T9" fmla="*/ 153 h 439"/>
                <a:gd name="T10" fmla="*/ 348 w 442"/>
                <a:gd name="T11" fmla="*/ 439 h 439"/>
                <a:gd name="T12" fmla="*/ 379 w 442"/>
                <a:gd name="T13" fmla="*/ 439 h 439"/>
                <a:gd name="T14" fmla="*/ 380 w 442"/>
                <a:gd name="T15" fmla="*/ 153 h 439"/>
                <a:gd name="T16" fmla="*/ 286 w 442"/>
                <a:gd name="T17" fmla="*/ 62 h 439"/>
                <a:gd name="T18" fmla="*/ 442 w 442"/>
                <a:gd name="T19" fmla="*/ 439 h 439"/>
                <a:gd name="T20" fmla="*/ 442 w 442"/>
                <a:gd name="T21" fmla="*/ 153 h 439"/>
                <a:gd name="T22" fmla="*/ 286 w 442"/>
                <a:gd name="T23" fmla="*/ 0 h 439"/>
                <a:gd name="T24" fmla="*/ 151 w 442"/>
                <a:gd name="T25" fmla="*/ 0 h 439"/>
                <a:gd name="T26" fmla="*/ 121 w 442"/>
                <a:gd name="T27" fmla="*/ 31 h 439"/>
                <a:gd name="T28" fmla="*/ 286 w 442"/>
                <a:gd name="T29" fmla="*/ 31 h 439"/>
                <a:gd name="T30" fmla="*/ 411 w 442"/>
                <a:gd name="T31" fmla="*/ 153 h 439"/>
                <a:gd name="T32" fmla="*/ 411 w 442"/>
                <a:gd name="T33" fmla="*/ 439 h 439"/>
                <a:gd name="T34" fmla="*/ 442 w 442"/>
                <a:gd name="T35" fmla="*/ 439 h 439"/>
                <a:gd name="T36" fmla="*/ 286 w 442"/>
                <a:gd name="T37" fmla="*/ 123 h 439"/>
                <a:gd name="T38" fmla="*/ 30 w 442"/>
                <a:gd name="T39" fmla="*/ 122 h 439"/>
                <a:gd name="T40" fmla="*/ 0 w 442"/>
                <a:gd name="T41" fmla="*/ 153 h 439"/>
                <a:gd name="T42" fmla="*/ 0 w 442"/>
                <a:gd name="T43" fmla="*/ 153 h 439"/>
                <a:gd name="T44" fmla="*/ 0 w 442"/>
                <a:gd name="T45" fmla="*/ 153 h 439"/>
                <a:gd name="T46" fmla="*/ 0 w 442"/>
                <a:gd name="T47" fmla="*/ 286 h 439"/>
                <a:gd name="T48" fmla="*/ 136 w 442"/>
                <a:gd name="T49" fmla="*/ 438 h 439"/>
                <a:gd name="T50" fmla="*/ 165 w 442"/>
                <a:gd name="T51" fmla="*/ 409 h 439"/>
                <a:gd name="T52" fmla="*/ 156 w 442"/>
                <a:gd name="T53" fmla="*/ 408 h 439"/>
                <a:gd name="T54" fmla="*/ 31 w 442"/>
                <a:gd name="T55" fmla="*/ 286 h 439"/>
                <a:gd name="T56" fmla="*/ 31 w 442"/>
                <a:gd name="T57" fmla="*/ 153 h 439"/>
                <a:gd name="T58" fmla="*/ 62 w 442"/>
                <a:gd name="T59" fmla="*/ 153 h 439"/>
                <a:gd name="T60" fmla="*/ 62 w 442"/>
                <a:gd name="T61" fmla="*/ 286 h 439"/>
                <a:gd name="T62" fmla="*/ 156 w 442"/>
                <a:gd name="T63" fmla="*/ 378 h 439"/>
                <a:gd name="T64" fmla="*/ 195 w 442"/>
                <a:gd name="T65" fmla="*/ 378 h 439"/>
                <a:gd name="T66" fmla="*/ 225 w 442"/>
                <a:gd name="T67" fmla="*/ 347 h 439"/>
                <a:gd name="T68" fmla="*/ 156 w 442"/>
                <a:gd name="T69" fmla="*/ 347 h 439"/>
                <a:gd name="T70" fmla="*/ 94 w 442"/>
                <a:gd name="T71" fmla="*/ 286 h 439"/>
                <a:gd name="T72" fmla="*/ 94 w 442"/>
                <a:gd name="T73" fmla="*/ 153 h 439"/>
                <a:gd name="T74" fmla="*/ 125 w 442"/>
                <a:gd name="T75" fmla="*/ 153 h 439"/>
                <a:gd name="T76" fmla="*/ 125 w 442"/>
                <a:gd name="T77" fmla="*/ 286 h 439"/>
                <a:gd name="T78" fmla="*/ 156 w 442"/>
                <a:gd name="T79" fmla="*/ 317 h 439"/>
                <a:gd name="T80" fmla="*/ 256 w 442"/>
                <a:gd name="T81" fmla="*/ 317 h 439"/>
                <a:gd name="T82" fmla="*/ 286 w 442"/>
                <a:gd name="T83" fmla="*/ 286 h 439"/>
                <a:gd name="T84" fmla="*/ 156 w 442"/>
                <a:gd name="T85" fmla="*/ 286 h 439"/>
                <a:gd name="T86" fmla="*/ 156 w 442"/>
                <a:gd name="T87" fmla="*/ 153 h 439"/>
                <a:gd name="T88" fmla="*/ 286 w 442"/>
                <a:gd name="T89" fmla="*/ 153 h 439"/>
                <a:gd name="T90" fmla="*/ 286 w 442"/>
                <a:gd name="T91" fmla="*/ 439 h 439"/>
                <a:gd name="T92" fmla="*/ 317 w 442"/>
                <a:gd name="T93" fmla="*/ 439 h 439"/>
                <a:gd name="T94" fmla="*/ 317 w 442"/>
                <a:gd name="T95" fmla="*/ 153 h 439"/>
                <a:gd name="T96" fmla="*/ 286 w 442"/>
                <a:gd name="T97" fmla="*/ 123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2" h="439">
                  <a:moveTo>
                    <a:pt x="286" y="62"/>
                  </a:moveTo>
                  <a:cubicBezTo>
                    <a:pt x="91" y="61"/>
                    <a:pt x="91" y="61"/>
                    <a:pt x="91" y="61"/>
                  </a:cubicBezTo>
                  <a:cubicBezTo>
                    <a:pt x="60" y="92"/>
                    <a:pt x="60" y="92"/>
                    <a:pt x="60" y="92"/>
                  </a:cubicBezTo>
                  <a:cubicBezTo>
                    <a:pt x="286" y="92"/>
                    <a:pt x="286" y="92"/>
                    <a:pt x="286" y="92"/>
                  </a:cubicBezTo>
                  <a:cubicBezTo>
                    <a:pt x="320" y="92"/>
                    <a:pt x="348" y="119"/>
                    <a:pt x="348" y="153"/>
                  </a:cubicBezTo>
                  <a:cubicBezTo>
                    <a:pt x="348" y="439"/>
                    <a:pt x="348" y="439"/>
                    <a:pt x="348" y="439"/>
                  </a:cubicBezTo>
                  <a:cubicBezTo>
                    <a:pt x="379" y="439"/>
                    <a:pt x="379" y="439"/>
                    <a:pt x="379" y="439"/>
                  </a:cubicBezTo>
                  <a:cubicBezTo>
                    <a:pt x="380" y="153"/>
                    <a:pt x="380" y="153"/>
                    <a:pt x="380" y="153"/>
                  </a:cubicBezTo>
                  <a:cubicBezTo>
                    <a:pt x="380" y="103"/>
                    <a:pt x="338" y="62"/>
                    <a:pt x="286" y="62"/>
                  </a:cubicBezTo>
                  <a:close/>
                  <a:moveTo>
                    <a:pt x="442" y="439"/>
                  </a:moveTo>
                  <a:cubicBezTo>
                    <a:pt x="442" y="153"/>
                    <a:pt x="442" y="153"/>
                    <a:pt x="442" y="153"/>
                  </a:cubicBezTo>
                  <a:cubicBezTo>
                    <a:pt x="442" y="69"/>
                    <a:pt x="372" y="0"/>
                    <a:pt x="286" y="0"/>
                  </a:cubicBezTo>
                  <a:cubicBezTo>
                    <a:pt x="151" y="0"/>
                    <a:pt x="151" y="0"/>
                    <a:pt x="151" y="0"/>
                  </a:cubicBezTo>
                  <a:cubicBezTo>
                    <a:pt x="121" y="31"/>
                    <a:pt x="121" y="31"/>
                    <a:pt x="121" y="31"/>
                  </a:cubicBezTo>
                  <a:cubicBezTo>
                    <a:pt x="286" y="31"/>
                    <a:pt x="286" y="31"/>
                    <a:pt x="286" y="31"/>
                  </a:cubicBezTo>
                  <a:cubicBezTo>
                    <a:pt x="355" y="31"/>
                    <a:pt x="411" y="86"/>
                    <a:pt x="411" y="153"/>
                  </a:cubicBezTo>
                  <a:cubicBezTo>
                    <a:pt x="411" y="439"/>
                    <a:pt x="411" y="439"/>
                    <a:pt x="411" y="439"/>
                  </a:cubicBezTo>
                  <a:lnTo>
                    <a:pt x="442" y="439"/>
                  </a:lnTo>
                  <a:close/>
                  <a:moveTo>
                    <a:pt x="286" y="123"/>
                  </a:moveTo>
                  <a:cubicBezTo>
                    <a:pt x="30" y="122"/>
                    <a:pt x="30" y="122"/>
                    <a:pt x="30" y="122"/>
                  </a:cubicBezTo>
                  <a:cubicBezTo>
                    <a:pt x="0" y="153"/>
                    <a:pt x="0" y="153"/>
                    <a:pt x="0" y="153"/>
                  </a:cubicBezTo>
                  <a:cubicBezTo>
                    <a:pt x="0" y="153"/>
                    <a:pt x="0" y="153"/>
                    <a:pt x="0" y="153"/>
                  </a:cubicBezTo>
                  <a:cubicBezTo>
                    <a:pt x="0" y="153"/>
                    <a:pt x="0" y="153"/>
                    <a:pt x="0" y="153"/>
                  </a:cubicBezTo>
                  <a:cubicBezTo>
                    <a:pt x="0" y="286"/>
                    <a:pt x="0" y="286"/>
                    <a:pt x="0" y="286"/>
                  </a:cubicBezTo>
                  <a:cubicBezTo>
                    <a:pt x="0" y="364"/>
                    <a:pt x="59" y="428"/>
                    <a:pt x="136" y="438"/>
                  </a:cubicBezTo>
                  <a:cubicBezTo>
                    <a:pt x="165" y="409"/>
                    <a:pt x="165" y="409"/>
                    <a:pt x="165" y="409"/>
                  </a:cubicBezTo>
                  <a:cubicBezTo>
                    <a:pt x="156" y="408"/>
                    <a:pt x="156" y="408"/>
                    <a:pt x="156" y="408"/>
                  </a:cubicBezTo>
                  <a:cubicBezTo>
                    <a:pt x="87" y="408"/>
                    <a:pt x="31" y="354"/>
                    <a:pt x="31" y="286"/>
                  </a:cubicBezTo>
                  <a:cubicBezTo>
                    <a:pt x="31" y="153"/>
                    <a:pt x="31" y="153"/>
                    <a:pt x="31" y="153"/>
                  </a:cubicBezTo>
                  <a:cubicBezTo>
                    <a:pt x="62" y="153"/>
                    <a:pt x="62" y="153"/>
                    <a:pt x="62" y="153"/>
                  </a:cubicBezTo>
                  <a:cubicBezTo>
                    <a:pt x="62" y="286"/>
                    <a:pt x="62" y="286"/>
                    <a:pt x="62" y="286"/>
                  </a:cubicBezTo>
                  <a:cubicBezTo>
                    <a:pt x="62" y="337"/>
                    <a:pt x="104" y="378"/>
                    <a:pt x="156" y="378"/>
                  </a:cubicBezTo>
                  <a:cubicBezTo>
                    <a:pt x="195" y="378"/>
                    <a:pt x="195" y="378"/>
                    <a:pt x="195" y="378"/>
                  </a:cubicBezTo>
                  <a:cubicBezTo>
                    <a:pt x="225" y="347"/>
                    <a:pt x="225" y="347"/>
                    <a:pt x="225" y="347"/>
                  </a:cubicBezTo>
                  <a:cubicBezTo>
                    <a:pt x="156" y="347"/>
                    <a:pt x="156" y="347"/>
                    <a:pt x="156" y="347"/>
                  </a:cubicBezTo>
                  <a:cubicBezTo>
                    <a:pt x="122" y="347"/>
                    <a:pt x="94" y="320"/>
                    <a:pt x="94" y="286"/>
                  </a:cubicBezTo>
                  <a:cubicBezTo>
                    <a:pt x="94" y="153"/>
                    <a:pt x="94" y="153"/>
                    <a:pt x="94" y="153"/>
                  </a:cubicBezTo>
                  <a:cubicBezTo>
                    <a:pt x="125" y="153"/>
                    <a:pt x="125" y="153"/>
                    <a:pt x="125" y="153"/>
                  </a:cubicBezTo>
                  <a:cubicBezTo>
                    <a:pt x="125" y="286"/>
                    <a:pt x="125" y="286"/>
                    <a:pt x="125" y="286"/>
                  </a:cubicBezTo>
                  <a:cubicBezTo>
                    <a:pt x="125" y="303"/>
                    <a:pt x="139" y="317"/>
                    <a:pt x="156" y="317"/>
                  </a:cubicBezTo>
                  <a:cubicBezTo>
                    <a:pt x="256" y="317"/>
                    <a:pt x="256" y="317"/>
                    <a:pt x="256" y="317"/>
                  </a:cubicBezTo>
                  <a:cubicBezTo>
                    <a:pt x="286" y="286"/>
                    <a:pt x="286" y="286"/>
                    <a:pt x="286" y="286"/>
                  </a:cubicBezTo>
                  <a:cubicBezTo>
                    <a:pt x="156" y="286"/>
                    <a:pt x="156" y="286"/>
                    <a:pt x="156" y="286"/>
                  </a:cubicBezTo>
                  <a:cubicBezTo>
                    <a:pt x="156" y="153"/>
                    <a:pt x="156" y="153"/>
                    <a:pt x="156" y="153"/>
                  </a:cubicBezTo>
                  <a:cubicBezTo>
                    <a:pt x="286" y="153"/>
                    <a:pt x="286" y="153"/>
                    <a:pt x="286" y="153"/>
                  </a:cubicBezTo>
                  <a:cubicBezTo>
                    <a:pt x="286" y="439"/>
                    <a:pt x="286" y="439"/>
                    <a:pt x="286" y="439"/>
                  </a:cubicBezTo>
                  <a:cubicBezTo>
                    <a:pt x="317" y="439"/>
                    <a:pt x="317" y="439"/>
                    <a:pt x="317" y="439"/>
                  </a:cubicBezTo>
                  <a:cubicBezTo>
                    <a:pt x="317" y="153"/>
                    <a:pt x="317" y="153"/>
                    <a:pt x="317" y="153"/>
                  </a:cubicBezTo>
                  <a:cubicBezTo>
                    <a:pt x="317" y="136"/>
                    <a:pt x="303" y="123"/>
                    <a:pt x="286" y="123"/>
                  </a:cubicBez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 name="Freeform 6"/>
            <p:cNvSpPr>
              <a:spLocks noEditPoints="1"/>
            </p:cNvSpPr>
            <p:nvPr/>
          </p:nvSpPr>
          <p:spPr bwMode="auto">
            <a:xfrm>
              <a:off x="11307763" y="6516688"/>
              <a:ext cx="501650" cy="169862"/>
            </a:xfrm>
            <a:custGeom>
              <a:avLst/>
              <a:gdLst>
                <a:gd name="T0" fmla="*/ 899 w 1115"/>
                <a:gd name="T1" fmla="*/ 87 h 380"/>
                <a:gd name="T2" fmla="*/ 911 w 1115"/>
                <a:gd name="T3" fmla="*/ 26 h 380"/>
                <a:gd name="T4" fmla="*/ 772 w 1115"/>
                <a:gd name="T5" fmla="*/ 2 h 380"/>
                <a:gd name="T6" fmla="*/ 913 w 1115"/>
                <a:gd name="T7" fmla="*/ 193 h 380"/>
                <a:gd name="T8" fmla="*/ 130 w 1115"/>
                <a:gd name="T9" fmla="*/ 234 h 380"/>
                <a:gd name="T10" fmla="*/ 30 w 1115"/>
                <a:gd name="T11" fmla="*/ 234 h 380"/>
                <a:gd name="T12" fmla="*/ 14 w 1115"/>
                <a:gd name="T13" fmla="*/ 378 h 380"/>
                <a:gd name="T14" fmla="*/ 78 w 1115"/>
                <a:gd name="T15" fmla="*/ 340 h 380"/>
                <a:gd name="T16" fmla="*/ 128 w 1115"/>
                <a:gd name="T17" fmla="*/ 376 h 380"/>
                <a:gd name="T18" fmla="*/ 149 w 1115"/>
                <a:gd name="T19" fmla="*/ 237 h 380"/>
                <a:gd name="T20" fmla="*/ 937 w 1115"/>
                <a:gd name="T21" fmla="*/ 234 h 380"/>
                <a:gd name="T22" fmla="*/ 916 w 1115"/>
                <a:gd name="T23" fmla="*/ 378 h 380"/>
                <a:gd name="T24" fmla="*/ 991 w 1115"/>
                <a:gd name="T25" fmla="*/ 358 h 380"/>
                <a:gd name="T26" fmla="*/ 147 w 1115"/>
                <a:gd name="T27" fmla="*/ 144 h 380"/>
                <a:gd name="T28" fmla="*/ 196 w 1115"/>
                <a:gd name="T29" fmla="*/ 189 h 380"/>
                <a:gd name="T30" fmla="*/ 87 w 1115"/>
                <a:gd name="T31" fmla="*/ 2 h 380"/>
                <a:gd name="T32" fmla="*/ 99 w 1115"/>
                <a:gd name="T33" fmla="*/ 34 h 380"/>
                <a:gd name="T34" fmla="*/ 248 w 1115"/>
                <a:gd name="T35" fmla="*/ 190 h 380"/>
                <a:gd name="T36" fmla="*/ 225 w 1115"/>
                <a:gd name="T37" fmla="*/ 2 h 380"/>
                <a:gd name="T38" fmla="*/ 246 w 1115"/>
                <a:gd name="T39" fmla="*/ 193 h 380"/>
                <a:gd name="T40" fmla="*/ 248 w 1115"/>
                <a:gd name="T41" fmla="*/ 103 h 380"/>
                <a:gd name="T42" fmla="*/ 728 w 1115"/>
                <a:gd name="T43" fmla="*/ 2 h 380"/>
                <a:gd name="T44" fmla="*/ 707 w 1115"/>
                <a:gd name="T45" fmla="*/ 193 h 380"/>
                <a:gd name="T46" fmla="*/ 1059 w 1115"/>
                <a:gd name="T47" fmla="*/ 252 h 380"/>
                <a:gd name="T48" fmla="*/ 1109 w 1115"/>
                <a:gd name="T49" fmla="*/ 250 h 380"/>
                <a:gd name="T50" fmla="*/ 1093 w 1115"/>
                <a:gd name="T51" fmla="*/ 340 h 380"/>
                <a:gd name="T52" fmla="*/ 1004 w 1115"/>
                <a:gd name="T53" fmla="*/ 356 h 380"/>
                <a:gd name="T54" fmla="*/ 1012 w 1115"/>
                <a:gd name="T55" fmla="*/ 193 h 380"/>
                <a:gd name="T56" fmla="*/ 945 w 1115"/>
                <a:gd name="T57" fmla="*/ 4 h 380"/>
                <a:gd name="T58" fmla="*/ 1012 w 1115"/>
                <a:gd name="T59" fmla="*/ 26 h 380"/>
                <a:gd name="T60" fmla="*/ 252 w 1115"/>
                <a:gd name="T61" fmla="*/ 235 h 380"/>
                <a:gd name="T62" fmla="*/ 170 w 1115"/>
                <a:gd name="T63" fmla="*/ 374 h 380"/>
                <a:gd name="T64" fmla="*/ 206 w 1115"/>
                <a:gd name="T65" fmla="*/ 342 h 380"/>
                <a:gd name="T66" fmla="*/ 317 w 1115"/>
                <a:gd name="T67" fmla="*/ 378 h 380"/>
                <a:gd name="T68" fmla="*/ 215 w 1115"/>
                <a:gd name="T69" fmla="*/ 322 h 380"/>
                <a:gd name="T70" fmla="*/ 590 w 1115"/>
                <a:gd name="T71" fmla="*/ 168 h 380"/>
                <a:gd name="T72" fmla="*/ 564 w 1115"/>
                <a:gd name="T73" fmla="*/ 4 h 380"/>
                <a:gd name="T74" fmla="*/ 643 w 1115"/>
                <a:gd name="T75" fmla="*/ 321 h 380"/>
                <a:gd name="T76" fmla="*/ 563 w 1115"/>
                <a:gd name="T77" fmla="*/ 234 h 380"/>
                <a:gd name="T78" fmla="*/ 584 w 1115"/>
                <a:gd name="T79" fmla="*/ 378 h 380"/>
                <a:gd name="T80" fmla="*/ 661 w 1115"/>
                <a:gd name="T81" fmla="*/ 378 h 380"/>
                <a:gd name="T82" fmla="*/ 584 w 1115"/>
                <a:gd name="T83" fmla="*/ 254 h 380"/>
                <a:gd name="T84" fmla="*/ 451 w 1115"/>
                <a:gd name="T85" fmla="*/ 359 h 380"/>
                <a:gd name="T86" fmla="*/ 527 w 1115"/>
                <a:gd name="T87" fmla="*/ 296 h 380"/>
                <a:gd name="T88" fmla="*/ 536 w 1115"/>
                <a:gd name="T89" fmla="*/ 251 h 380"/>
                <a:gd name="T90" fmla="*/ 430 w 1115"/>
                <a:gd name="T91" fmla="*/ 237 h 380"/>
                <a:gd name="T92" fmla="*/ 537 w 1115"/>
                <a:gd name="T93" fmla="*/ 376 h 380"/>
                <a:gd name="T94" fmla="*/ 707 w 1115"/>
                <a:gd name="T95" fmla="*/ 234 h 380"/>
                <a:gd name="T96" fmla="*/ 728 w 1115"/>
                <a:gd name="T97" fmla="*/ 378 h 380"/>
                <a:gd name="T98" fmla="*/ 538 w 1115"/>
                <a:gd name="T99" fmla="*/ 64 h 380"/>
                <a:gd name="T100" fmla="*/ 393 w 1115"/>
                <a:gd name="T101" fmla="*/ 190 h 380"/>
                <a:gd name="T102" fmla="*/ 420 w 1115"/>
                <a:gd name="T103" fmla="*/ 127 h 380"/>
                <a:gd name="T104" fmla="*/ 511 w 1115"/>
                <a:gd name="T105" fmla="*/ 65 h 380"/>
                <a:gd name="T106" fmla="*/ 295 w 1115"/>
                <a:gd name="T107" fmla="*/ 237 h 380"/>
                <a:gd name="T108" fmla="*/ 341 w 1115"/>
                <a:gd name="T109" fmla="*/ 378 h 380"/>
                <a:gd name="T110" fmla="*/ 406 w 1115"/>
                <a:gd name="T111" fmla="*/ 254 h 380"/>
                <a:gd name="T112" fmla="*/ 297 w 1115"/>
                <a:gd name="T113" fmla="*/ 234 h 380"/>
                <a:gd name="T114" fmla="*/ 812 w 1115"/>
                <a:gd name="T115" fmla="*/ 235 h 380"/>
                <a:gd name="T116" fmla="*/ 770 w 1115"/>
                <a:gd name="T117" fmla="*/ 377 h 380"/>
                <a:gd name="T118" fmla="*/ 893 w 1115"/>
                <a:gd name="T119" fmla="*/ 378 h 380"/>
                <a:gd name="T120" fmla="*/ 849 w 1115"/>
                <a:gd name="T121" fmla="*/ 322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5" h="380">
                  <a:moveTo>
                    <a:pt x="798" y="168"/>
                  </a:moveTo>
                  <a:cubicBezTo>
                    <a:pt x="798" y="109"/>
                    <a:pt x="798" y="109"/>
                    <a:pt x="798" y="109"/>
                  </a:cubicBezTo>
                  <a:cubicBezTo>
                    <a:pt x="897" y="109"/>
                    <a:pt x="897" y="109"/>
                    <a:pt x="897" y="109"/>
                  </a:cubicBezTo>
                  <a:cubicBezTo>
                    <a:pt x="899" y="109"/>
                    <a:pt x="899" y="109"/>
                    <a:pt x="899" y="109"/>
                  </a:cubicBezTo>
                  <a:cubicBezTo>
                    <a:pt x="899" y="106"/>
                    <a:pt x="899" y="106"/>
                    <a:pt x="899" y="106"/>
                  </a:cubicBezTo>
                  <a:cubicBezTo>
                    <a:pt x="899" y="87"/>
                    <a:pt x="899" y="87"/>
                    <a:pt x="899" y="87"/>
                  </a:cubicBezTo>
                  <a:cubicBezTo>
                    <a:pt x="899" y="84"/>
                    <a:pt x="899" y="84"/>
                    <a:pt x="899" y="84"/>
                  </a:cubicBezTo>
                  <a:cubicBezTo>
                    <a:pt x="897" y="84"/>
                    <a:pt x="897" y="84"/>
                    <a:pt x="897" y="84"/>
                  </a:cubicBezTo>
                  <a:cubicBezTo>
                    <a:pt x="798" y="84"/>
                    <a:pt x="798" y="84"/>
                    <a:pt x="798" y="84"/>
                  </a:cubicBezTo>
                  <a:cubicBezTo>
                    <a:pt x="798" y="26"/>
                    <a:pt x="798" y="26"/>
                    <a:pt x="798" y="26"/>
                  </a:cubicBezTo>
                  <a:cubicBezTo>
                    <a:pt x="909" y="26"/>
                    <a:pt x="909" y="26"/>
                    <a:pt x="909" y="26"/>
                  </a:cubicBezTo>
                  <a:cubicBezTo>
                    <a:pt x="911" y="26"/>
                    <a:pt x="911" y="26"/>
                    <a:pt x="911" y="26"/>
                  </a:cubicBezTo>
                  <a:cubicBezTo>
                    <a:pt x="911" y="23"/>
                    <a:pt x="911" y="23"/>
                    <a:pt x="911" y="23"/>
                  </a:cubicBezTo>
                  <a:cubicBezTo>
                    <a:pt x="911" y="4"/>
                    <a:pt x="911" y="4"/>
                    <a:pt x="911" y="4"/>
                  </a:cubicBezTo>
                  <a:cubicBezTo>
                    <a:pt x="911" y="2"/>
                    <a:pt x="911" y="2"/>
                    <a:pt x="911" y="2"/>
                  </a:cubicBezTo>
                  <a:cubicBezTo>
                    <a:pt x="909" y="2"/>
                    <a:pt x="909" y="2"/>
                    <a:pt x="909" y="2"/>
                  </a:cubicBezTo>
                  <a:cubicBezTo>
                    <a:pt x="774" y="2"/>
                    <a:pt x="774" y="2"/>
                    <a:pt x="774" y="2"/>
                  </a:cubicBezTo>
                  <a:cubicBezTo>
                    <a:pt x="772" y="2"/>
                    <a:pt x="772" y="2"/>
                    <a:pt x="772" y="2"/>
                  </a:cubicBezTo>
                  <a:cubicBezTo>
                    <a:pt x="772" y="4"/>
                    <a:pt x="772" y="4"/>
                    <a:pt x="772" y="4"/>
                  </a:cubicBezTo>
                  <a:cubicBezTo>
                    <a:pt x="772" y="190"/>
                    <a:pt x="772" y="190"/>
                    <a:pt x="772" y="190"/>
                  </a:cubicBezTo>
                  <a:cubicBezTo>
                    <a:pt x="772" y="193"/>
                    <a:pt x="772" y="193"/>
                    <a:pt x="772" y="193"/>
                  </a:cubicBezTo>
                  <a:cubicBezTo>
                    <a:pt x="774" y="193"/>
                    <a:pt x="774" y="193"/>
                    <a:pt x="774" y="193"/>
                  </a:cubicBezTo>
                  <a:cubicBezTo>
                    <a:pt x="910" y="193"/>
                    <a:pt x="910" y="193"/>
                    <a:pt x="910" y="193"/>
                  </a:cubicBezTo>
                  <a:cubicBezTo>
                    <a:pt x="913" y="193"/>
                    <a:pt x="913" y="193"/>
                    <a:pt x="913" y="193"/>
                  </a:cubicBezTo>
                  <a:cubicBezTo>
                    <a:pt x="913" y="190"/>
                    <a:pt x="913" y="190"/>
                    <a:pt x="913" y="190"/>
                  </a:cubicBezTo>
                  <a:cubicBezTo>
                    <a:pt x="913" y="171"/>
                    <a:pt x="913" y="171"/>
                    <a:pt x="913" y="171"/>
                  </a:cubicBezTo>
                  <a:cubicBezTo>
                    <a:pt x="913" y="168"/>
                    <a:pt x="913" y="168"/>
                    <a:pt x="913" y="168"/>
                  </a:cubicBezTo>
                  <a:cubicBezTo>
                    <a:pt x="910" y="168"/>
                    <a:pt x="910" y="168"/>
                    <a:pt x="910" y="168"/>
                  </a:cubicBezTo>
                  <a:lnTo>
                    <a:pt x="798" y="168"/>
                  </a:lnTo>
                  <a:close/>
                  <a:moveTo>
                    <a:pt x="130" y="234"/>
                  </a:moveTo>
                  <a:cubicBezTo>
                    <a:pt x="129" y="234"/>
                    <a:pt x="129" y="234"/>
                    <a:pt x="129" y="234"/>
                  </a:cubicBezTo>
                  <a:cubicBezTo>
                    <a:pt x="128" y="235"/>
                    <a:pt x="128" y="235"/>
                    <a:pt x="128" y="235"/>
                  </a:cubicBezTo>
                  <a:cubicBezTo>
                    <a:pt x="80" y="308"/>
                    <a:pt x="80" y="308"/>
                    <a:pt x="80" y="308"/>
                  </a:cubicBezTo>
                  <a:cubicBezTo>
                    <a:pt x="32" y="235"/>
                    <a:pt x="32" y="235"/>
                    <a:pt x="32" y="235"/>
                  </a:cubicBezTo>
                  <a:cubicBezTo>
                    <a:pt x="31" y="234"/>
                    <a:pt x="31" y="234"/>
                    <a:pt x="31" y="234"/>
                  </a:cubicBezTo>
                  <a:cubicBezTo>
                    <a:pt x="30" y="234"/>
                    <a:pt x="30" y="234"/>
                    <a:pt x="30" y="234"/>
                  </a:cubicBezTo>
                  <a:cubicBezTo>
                    <a:pt x="14" y="234"/>
                    <a:pt x="14" y="234"/>
                    <a:pt x="14" y="234"/>
                  </a:cubicBezTo>
                  <a:cubicBezTo>
                    <a:pt x="11" y="234"/>
                    <a:pt x="11" y="234"/>
                    <a:pt x="11" y="234"/>
                  </a:cubicBezTo>
                  <a:cubicBezTo>
                    <a:pt x="11" y="237"/>
                    <a:pt x="11" y="237"/>
                    <a:pt x="11" y="237"/>
                  </a:cubicBezTo>
                  <a:cubicBezTo>
                    <a:pt x="11" y="376"/>
                    <a:pt x="11" y="376"/>
                    <a:pt x="11" y="376"/>
                  </a:cubicBezTo>
                  <a:cubicBezTo>
                    <a:pt x="11" y="378"/>
                    <a:pt x="11" y="378"/>
                    <a:pt x="11" y="378"/>
                  </a:cubicBezTo>
                  <a:cubicBezTo>
                    <a:pt x="14" y="378"/>
                    <a:pt x="14" y="378"/>
                    <a:pt x="14" y="378"/>
                  </a:cubicBezTo>
                  <a:cubicBezTo>
                    <a:pt x="29" y="378"/>
                    <a:pt x="29" y="378"/>
                    <a:pt x="29" y="378"/>
                  </a:cubicBezTo>
                  <a:cubicBezTo>
                    <a:pt x="32" y="378"/>
                    <a:pt x="32" y="378"/>
                    <a:pt x="32" y="378"/>
                  </a:cubicBezTo>
                  <a:cubicBezTo>
                    <a:pt x="32" y="376"/>
                    <a:pt x="32" y="376"/>
                    <a:pt x="32" y="376"/>
                  </a:cubicBezTo>
                  <a:cubicBezTo>
                    <a:pt x="32" y="272"/>
                    <a:pt x="32" y="272"/>
                    <a:pt x="32" y="272"/>
                  </a:cubicBezTo>
                  <a:cubicBezTo>
                    <a:pt x="77" y="339"/>
                    <a:pt x="77" y="339"/>
                    <a:pt x="77" y="339"/>
                  </a:cubicBezTo>
                  <a:cubicBezTo>
                    <a:pt x="78" y="340"/>
                    <a:pt x="78" y="340"/>
                    <a:pt x="78" y="340"/>
                  </a:cubicBezTo>
                  <a:cubicBezTo>
                    <a:pt x="79" y="340"/>
                    <a:pt x="79" y="340"/>
                    <a:pt x="79" y="340"/>
                  </a:cubicBezTo>
                  <a:cubicBezTo>
                    <a:pt x="80" y="340"/>
                    <a:pt x="80" y="340"/>
                    <a:pt x="80" y="340"/>
                  </a:cubicBezTo>
                  <a:cubicBezTo>
                    <a:pt x="82" y="340"/>
                    <a:pt x="82" y="340"/>
                    <a:pt x="82" y="340"/>
                  </a:cubicBezTo>
                  <a:cubicBezTo>
                    <a:pt x="82" y="339"/>
                    <a:pt x="82" y="339"/>
                    <a:pt x="82" y="339"/>
                  </a:cubicBezTo>
                  <a:cubicBezTo>
                    <a:pt x="128" y="272"/>
                    <a:pt x="128" y="272"/>
                    <a:pt x="128" y="272"/>
                  </a:cubicBezTo>
                  <a:cubicBezTo>
                    <a:pt x="128" y="376"/>
                    <a:pt x="128" y="376"/>
                    <a:pt x="128" y="376"/>
                  </a:cubicBezTo>
                  <a:cubicBezTo>
                    <a:pt x="128" y="378"/>
                    <a:pt x="128" y="378"/>
                    <a:pt x="128" y="378"/>
                  </a:cubicBezTo>
                  <a:cubicBezTo>
                    <a:pt x="131" y="378"/>
                    <a:pt x="131" y="378"/>
                    <a:pt x="131" y="378"/>
                  </a:cubicBezTo>
                  <a:cubicBezTo>
                    <a:pt x="146" y="378"/>
                    <a:pt x="146" y="378"/>
                    <a:pt x="146" y="378"/>
                  </a:cubicBezTo>
                  <a:cubicBezTo>
                    <a:pt x="149" y="378"/>
                    <a:pt x="149" y="378"/>
                    <a:pt x="149" y="378"/>
                  </a:cubicBezTo>
                  <a:cubicBezTo>
                    <a:pt x="149" y="376"/>
                    <a:pt x="149" y="376"/>
                    <a:pt x="149" y="376"/>
                  </a:cubicBezTo>
                  <a:cubicBezTo>
                    <a:pt x="149" y="237"/>
                    <a:pt x="149" y="237"/>
                    <a:pt x="149" y="237"/>
                  </a:cubicBezTo>
                  <a:cubicBezTo>
                    <a:pt x="149" y="234"/>
                    <a:pt x="149" y="234"/>
                    <a:pt x="149" y="234"/>
                  </a:cubicBezTo>
                  <a:cubicBezTo>
                    <a:pt x="146" y="234"/>
                    <a:pt x="146" y="234"/>
                    <a:pt x="146" y="234"/>
                  </a:cubicBezTo>
                  <a:lnTo>
                    <a:pt x="130" y="234"/>
                  </a:lnTo>
                  <a:close/>
                  <a:moveTo>
                    <a:pt x="937" y="358"/>
                  </a:moveTo>
                  <a:cubicBezTo>
                    <a:pt x="937" y="237"/>
                    <a:pt x="937" y="237"/>
                    <a:pt x="937" y="237"/>
                  </a:cubicBezTo>
                  <a:cubicBezTo>
                    <a:pt x="937" y="234"/>
                    <a:pt x="937" y="234"/>
                    <a:pt x="937" y="234"/>
                  </a:cubicBezTo>
                  <a:cubicBezTo>
                    <a:pt x="934" y="234"/>
                    <a:pt x="934" y="234"/>
                    <a:pt x="934" y="234"/>
                  </a:cubicBezTo>
                  <a:cubicBezTo>
                    <a:pt x="918" y="234"/>
                    <a:pt x="918" y="234"/>
                    <a:pt x="918" y="234"/>
                  </a:cubicBezTo>
                  <a:cubicBezTo>
                    <a:pt x="916" y="234"/>
                    <a:pt x="916" y="234"/>
                    <a:pt x="916" y="234"/>
                  </a:cubicBezTo>
                  <a:cubicBezTo>
                    <a:pt x="916" y="237"/>
                    <a:pt x="916" y="237"/>
                    <a:pt x="916" y="237"/>
                  </a:cubicBezTo>
                  <a:cubicBezTo>
                    <a:pt x="916" y="376"/>
                    <a:pt x="916" y="376"/>
                    <a:pt x="916" y="376"/>
                  </a:cubicBezTo>
                  <a:cubicBezTo>
                    <a:pt x="916" y="378"/>
                    <a:pt x="916" y="378"/>
                    <a:pt x="916" y="378"/>
                  </a:cubicBezTo>
                  <a:cubicBezTo>
                    <a:pt x="918" y="378"/>
                    <a:pt x="918" y="378"/>
                    <a:pt x="918" y="378"/>
                  </a:cubicBezTo>
                  <a:cubicBezTo>
                    <a:pt x="989" y="378"/>
                    <a:pt x="989" y="378"/>
                    <a:pt x="989" y="378"/>
                  </a:cubicBezTo>
                  <a:cubicBezTo>
                    <a:pt x="991" y="378"/>
                    <a:pt x="991" y="378"/>
                    <a:pt x="991" y="378"/>
                  </a:cubicBezTo>
                  <a:cubicBezTo>
                    <a:pt x="991" y="376"/>
                    <a:pt x="991" y="376"/>
                    <a:pt x="991" y="376"/>
                  </a:cubicBezTo>
                  <a:cubicBezTo>
                    <a:pt x="991" y="361"/>
                    <a:pt x="991" y="361"/>
                    <a:pt x="991" y="361"/>
                  </a:cubicBezTo>
                  <a:cubicBezTo>
                    <a:pt x="991" y="358"/>
                    <a:pt x="991" y="358"/>
                    <a:pt x="991" y="358"/>
                  </a:cubicBezTo>
                  <a:cubicBezTo>
                    <a:pt x="989" y="358"/>
                    <a:pt x="989" y="358"/>
                    <a:pt x="989" y="358"/>
                  </a:cubicBezTo>
                  <a:lnTo>
                    <a:pt x="937" y="358"/>
                  </a:lnTo>
                  <a:close/>
                  <a:moveTo>
                    <a:pt x="28" y="193"/>
                  </a:moveTo>
                  <a:cubicBezTo>
                    <a:pt x="28" y="191"/>
                    <a:pt x="28" y="191"/>
                    <a:pt x="28" y="191"/>
                  </a:cubicBezTo>
                  <a:cubicBezTo>
                    <a:pt x="50" y="144"/>
                    <a:pt x="50" y="144"/>
                    <a:pt x="50" y="144"/>
                  </a:cubicBezTo>
                  <a:cubicBezTo>
                    <a:pt x="147" y="144"/>
                    <a:pt x="147" y="144"/>
                    <a:pt x="147" y="144"/>
                  </a:cubicBezTo>
                  <a:cubicBezTo>
                    <a:pt x="168" y="191"/>
                    <a:pt x="168" y="191"/>
                    <a:pt x="168" y="191"/>
                  </a:cubicBezTo>
                  <a:cubicBezTo>
                    <a:pt x="169" y="193"/>
                    <a:pt x="169" y="193"/>
                    <a:pt x="169" y="193"/>
                  </a:cubicBezTo>
                  <a:cubicBezTo>
                    <a:pt x="171" y="193"/>
                    <a:pt x="171" y="193"/>
                    <a:pt x="171" y="193"/>
                  </a:cubicBezTo>
                  <a:cubicBezTo>
                    <a:pt x="193" y="193"/>
                    <a:pt x="193" y="193"/>
                    <a:pt x="193" y="193"/>
                  </a:cubicBezTo>
                  <a:cubicBezTo>
                    <a:pt x="198" y="193"/>
                    <a:pt x="198" y="193"/>
                    <a:pt x="198" y="193"/>
                  </a:cubicBezTo>
                  <a:cubicBezTo>
                    <a:pt x="196" y="189"/>
                    <a:pt x="196" y="189"/>
                    <a:pt x="196" y="189"/>
                  </a:cubicBezTo>
                  <a:cubicBezTo>
                    <a:pt x="111" y="2"/>
                    <a:pt x="111" y="2"/>
                    <a:pt x="111" y="2"/>
                  </a:cubicBezTo>
                  <a:cubicBezTo>
                    <a:pt x="110" y="0"/>
                    <a:pt x="110" y="0"/>
                    <a:pt x="110" y="0"/>
                  </a:cubicBezTo>
                  <a:cubicBezTo>
                    <a:pt x="109" y="0"/>
                    <a:pt x="109" y="0"/>
                    <a:pt x="109" y="0"/>
                  </a:cubicBezTo>
                  <a:cubicBezTo>
                    <a:pt x="89" y="0"/>
                    <a:pt x="89" y="0"/>
                    <a:pt x="89" y="0"/>
                  </a:cubicBezTo>
                  <a:cubicBezTo>
                    <a:pt x="87" y="0"/>
                    <a:pt x="87" y="0"/>
                    <a:pt x="87" y="0"/>
                  </a:cubicBezTo>
                  <a:cubicBezTo>
                    <a:pt x="87" y="2"/>
                    <a:pt x="87" y="2"/>
                    <a:pt x="87" y="2"/>
                  </a:cubicBezTo>
                  <a:cubicBezTo>
                    <a:pt x="2" y="189"/>
                    <a:pt x="2" y="189"/>
                    <a:pt x="2" y="189"/>
                  </a:cubicBezTo>
                  <a:cubicBezTo>
                    <a:pt x="0" y="193"/>
                    <a:pt x="0" y="193"/>
                    <a:pt x="0" y="193"/>
                  </a:cubicBezTo>
                  <a:cubicBezTo>
                    <a:pt x="4" y="193"/>
                    <a:pt x="4" y="193"/>
                    <a:pt x="4" y="193"/>
                  </a:cubicBezTo>
                  <a:cubicBezTo>
                    <a:pt x="26" y="193"/>
                    <a:pt x="26" y="193"/>
                    <a:pt x="26" y="193"/>
                  </a:cubicBezTo>
                  <a:lnTo>
                    <a:pt x="28" y="193"/>
                  </a:lnTo>
                  <a:close/>
                  <a:moveTo>
                    <a:pt x="99" y="34"/>
                  </a:moveTo>
                  <a:cubicBezTo>
                    <a:pt x="137" y="119"/>
                    <a:pt x="137" y="119"/>
                    <a:pt x="137" y="119"/>
                  </a:cubicBezTo>
                  <a:cubicBezTo>
                    <a:pt x="60" y="119"/>
                    <a:pt x="60" y="119"/>
                    <a:pt x="60" y="119"/>
                  </a:cubicBezTo>
                  <a:lnTo>
                    <a:pt x="99" y="34"/>
                  </a:lnTo>
                  <a:close/>
                  <a:moveTo>
                    <a:pt x="246" y="193"/>
                  </a:moveTo>
                  <a:cubicBezTo>
                    <a:pt x="248" y="193"/>
                    <a:pt x="248" y="193"/>
                    <a:pt x="248" y="193"/>
                  </a:cubicBezTo>
                  <a:cubicBezTo>
                    <a:pt x="248" y="190"/>
                    <a:pt x="248" y="190"/>
                    <a:pt x="248" y="190"/>
                  </a:cubicBezTo>
                  <a:cubicBezTo>
                    <a:pt x="248" y="127"/>
                    <a:pt x="248" y="127"/>
                    <a:pt x="248" y="127"/>
                  </a:cubicBezTo>
                  <a:cubicBezTo>
                    <a:pt x="291" y="127"/>
                    <a:pt x="291" y="127"/>
                    <a:pt x="291" y="127"/>
                  </a:cubicBezTo>
                  <a:cubicBezTo>
                    <a:pt x="328" y="127"/>
                    <a:pt x="366" y="108"/>
                    <a:pt x="366" y="64"/>
                  </a:cubicBezTo>
                  <a:cubicBezTo>
                    <a:pt x="366" y="63"/>
                    <a:pt x="366" y="63"/>
                    <a:pt x="366" y="63"/>
                  </a:cubicBezTo>
                  <a:cubicBezTo>
                    <a:pt x="366" y="26"/>
                    <a:pt x="338" y="2"/>
                    <a:pt x="294" y="2"/>
                  </a:cubicBezTo>
                  <a:cubicBezTo>
                    <a:pt x="225" y="2"/>
                    <a:pt x="225" y="2"/>
                    <a:pt x="225" y="2"/>
                  </a:cubicBezTo>
                  <a:cubicBezTo>
                    <a:pt x="222" y="2"/>
                    <a:pt x="222" y="2"/>
                    <a:pt x="222" y="2"/>
                  </a:cubicBezTo>
                  <a:cubicBezTo>
                    <a:pt x="222" y="4"/>
                    <a:pt x="222" y="4"/>
                    <a:pt x="222" y="4"/>
                  </a:cubicBezTo>
                  <a:cubicBezTo>
                    <a:pt x="222" y="190"/>
                    <a:pt x="222" y="190"/>
                    <a:pt x="222" y="190"/>
                  </a:cubicBezTo>
                  <a:cubicBezTo>
                    <a:pt x="222" y="193"/>
                    <a:pt x="222" y="193"/>
                    <a:pt x="222" y="193"/>
                  </a:cubicBezTo>
                  <a:cubicBezTo>
                    <a:pt x="225" y="193"/>
                    <a:pt x="225" y="193"/>
                    <a:pt x="225" y="193"/>
                  </a:cubicBezTo>
                  <a:lnTo>
                    <a:pt x="246" y="193"/>
                  </a:lnTo>
                  <a:close/>
                  <a:moveTo>
                    <a:pt x="248" y="26"/>
                  </a:moveTo>
                  <a:cubicBezTo>
                    <a:pt x="293" y="26"/>
                    <a:pt x="293" y="26"/>
                    <a:pt x="293" y="26"/>
                  </a:cubicBezTo>
                  <a:cubicBezTo>
                    <a:pt x="323" y="26"/>
                    <a:pt x="340" y="40"/>
                    <a:pt x="340" y="64"/>
                  </a:cubicBezTo>
                  <a:cubicBezTo>
                    <a:pt x="340" y="65"/>
                    <a:pt x="340" y="65"/>
                    <a:pt x="340" y="65"/>
                  </a:cubicBezTo>
                  <a:cubicBezTo>
                    <a:pt x="340" y="88"/>
                    <a:pt x="321" y="103"/>
                    <a:pt x="292" y="103"/>
                  </a:cubicBezTo>
                  <a:cubicBezTo>
                    <a:pt x="248" y="103"/>
                    <a:pt x="248" y="103"/>
                    <a:pt x="248" y="103"/>
                  </a:cubicBezTo>
                  <a:lnTo>
                    <a:pt x="248" y="26"/>
                  </a:lnTo>
                  <a:close/>
                  <a:moveTo>
                    <a:pt x="730" y="193"/>
                  </a:moveTo>
                  <a:cubicBezTo>
                    <a:pt x="730" y="190"/>
                    <a:pt x="730" y="190"/>
                    <a:pt x="730" y="190"/>
                  </a:cubicBezTo>
                  <a:cubicBezTo>
                    <a:pt x="730" y="4"/>
                    <a:pt x="730" y="4"/>
                    <a:pt x="730" y="4"/>
                  </a:cubicBezTo>
                  <a:cubicBezTo>
                    <a:pt x="730" y="2"/>
                    <a:pt x="730" y="2"/>
                    <a:pt x="730" y="2"/>
                  </a:cubicBezTo>
                  <a:cubicBezTo>
                    <a:pt x="728" y="2"/>
                    <a:pt x="728" y="2"/>
                    <a:pt x="728" y="2"/>
                  </a:cubicBezTo>
                  <a:cubicBezTo>
                    <a:pt x="707" y="2"/>
                    <a:pt x="707" y="2"/>
                    <a:pt x="707" y="2"/>
                  </a:cubicBezTo>
                  <a:cubicBezTo>
                    <a:pt x="704" y="2"/>
                    <a:pt x="704" y="2"/>
                    <a:pt x="704" y="2"/>
                  </a:cubicBezTo>
                  <a:cubicBezTo>
                    <a:pt x="704" y="4"/>
                    <a:pt x="704" y="4"/>
                    <a:pt x="704" y="4"/>
                  </a:cubicBezTo>
                  <a:cubicBezTo>
                    <a:pt x="704" y="190"/>
                    <a:pt x="704" y="190"/>
                    <a:pt x="704" y="190"/>
                  </a:cubicBezTo>
                  <a:cubicBezTo>
                    <a:pt x="704" y="193"/>
                    <a:pt x="704" y="193"/>
                    <a:pt x="704" y="193"/>
                  </a:cubicBezTo>
                  <a:cubicBezTo>
                    <a:pt x="707" y="193"/>
                    <a:pt x="707" y="193"/>
                    <a:pt x="707" y="193"/>
                  </a:cubicBezTo>
                  <a:cubicBezTo>
                    <a:pt x="728" y="193"/>
                    <a:pt x="728" y="193"/>
                    <a:pt x="728" y="193"/>
                  </a:cubicBezTo>
                  <a:lnTo>
                    <a:pt x="730" y="193"/>
                  </a:lnTo>
                  <a:close/>
                  <a:moveTo>
                    <a:pt x="1067" y="296"/>
                  </a:moveTo>
                  <a:cubicBezTo>
                    <a:pt x="1037" y="290"/>
                    <a:pt x="1032" y="283"/>
                    <a:pt x="1032" y="272"/>
                  </a:cubicBezTo>
                  <a:cubicBezTo>
                    <a:pt x="1032" y="271"/>
                    <a:pt x="1032" y="271"/>
                    <a:pt x="1032" y="271"/>
                  </a:cubicBezTo>
                  <a:cubicBezTo>
                    <a:pt x="1032" y="260"/>
                    <a:pt x="1043" y="252"/>
                    <a:pt x="1059" y="252"/>
                  </a:cubicBezTo>
                  <a:cubicBezTo>
                    <a:pt x="1073" y="252"/>
                    <a:pt x="1085" y="256"/>
                    <a:pt x="1097" y="266"/>
                  </a:cubicBezTo>
                  <a:cubicBezTo>
                    <a:pt x="1099" y="268"/>
                    <a:pt x="1099" y="268"/>
                    <a:pt x="1099" y="268"/>
                  </a:cubicBezTo>
                  <a:cubicBezTo>
                    <a:pt x="1101" y="266"/>
                    <a:pt x="1101" y="266"/>
                    <a:pt x="1101" y="266"/>
                  </a:cubicBezTo>
                  <a:cubicBezTo>
                    <a:pt x="1110" y="254"/>
                    <a:pt x="1110" y="254"/>
                    <a:pt x="1110" y="254"/>
                  </a:cubicBezTo>
                  <a:cubicBezTo>
                    <a:pt x="1111" y="252"/>
                    <a:pt x="1111" y="252"/>
                    <a:pt x="1111" y="252"/>
                  </a:cubicBezTo>
                  <a:cubicBezTo>
                    <a:pt x="1109" y="250"/>
                    <a:pt x="1109" y="250"/>
                    <a:pt x="1109" y="250"/>
                  </a:cubicBezTo>
                  <a:cubicBezTo>
                    <a:pt x="1094" y="238"/>
                    <a:pt x="1079" y="232"/>
                    <a:pt x="1059" y="232"/>
                  </a:cubicBezTo>
                  <a:cubicBezTo>
                    <a:pt x="1031" y="232"/>
                    <a:pt x="1011" y="249"/>
                    <a:pt x="1011" y="273"/>
                  </a:cubicBezTo>
                  <a:cubicBezTo>
                    <a:pt x="1011" y="273"/>
                    <a:pt x="1011" y="273"/>
                    <a:pt x="1011" y="273"/>
                  </a:cubicBezTo>
                  <a:cubicBezTo>
                    <a:pt x="1011" y="300"/>
                    <a:pt x="1030" y="309"/>
                    <a:pt x="1059" y="316"/>
                  </a:cubicBezTo>
                  <a:cubicBezTo>
                    <a:pt x="1088" y="322"/>
                    <a:pt x="1093" y="329"/>
                    <a:pt x="1093" y="340"/>
                  </a:cubicBezTo>
                  <a:cubicBezTo>
                    <a:pt x="1093" y="340"/>
                    <a:pt x="1093" y="340"/>
                    <a:pt x="1093" y="340"/>
                  </a:cubicBezTo>
                  <a:cubicBezTo>
                    <a:pt x="1093" y="352"/>
                    <a:pt x="1082" y="361"/>
                    <a:pt x="1065" y="361"/>
                  </a:cubicBezTo>
                  <a:cubicBezTo>
                    <a:pt x="1048" y="361"/>
                    <a:pt x="1034" y="355"/>
                    <a:pt x="1019" y="342"/>
                  </a:cubicBezTo>
                  <a:cubicBezTo>
                    <a:pt x="1017" y="340"/>
                    <a:pt x="1017" y="340"/>
                    <a:pt x="1017" y="340"/>
                  </a:cubicBezTo>
                  <a:cubicBezTo>
                    <a:pt x="1016" y="342"/>
                    <a:pt x="1016" y="342"/>
                    <a:pt x="1016" y="342"/>
                  </a:cubicBezTo>
                  <a:cubicBezTo>
                    <a:pt x="1006" y="354"/>
                    <a:pt x="1006" y="354"/>
                    <a:pt x="1006" y="354"/>
                  </a:cubicBezTo>
                  <a:cubicBezTo>
                    <a:pt x="1004" y="356"/>
                    <a:pt x="1004" y="356"/>
                    <a:pt x="1004" y="356"/>
                  </a:cubicBezTo>
                  <a:cubicBezTo>
                    <a:pt x="1006" y="357"/>
                    <a:pt x="1006" y="357"/>
                    <a:pt x="1006" y="357"/>
                  </a:cubicBezTo>
                  <a:cubicBezTo>
                    <a:pt x="1024" y="373"/>
                    <a:pt x="1042" y="380"/>
                    <a:pt x="1065" y="380"/>
                  </a:cubicBezTo>
                  <a:cubicBezTo>
                    <a:pt x="1094" y="380"/>
                    <a:pt x="1115" y="363"/>
                    <a:pt x="1115" y="338"/>
                  </a:cubicBezTo>
                  <a:cubicBezTo>
                    <a:pt x="1115" y="338"/>
                    <a:pt x="1115" y="338"/>
                    <a:pt x="1115" y="338"/>
                  </a:cubicBezTo>
                  <a:cubicBezTo>
                    <a:pt x="1115" y="316"/>
                    <a:pt x="1100" y="303"/>
                    <a:pt x="1067" y="296"/>
                  </a:cubicBezTo>
                  <a:close/>
                  <a:moveTo>
                    <a:pt x="1012" y="193"/>
                  </a:moveTo>
                  <a:cubicBezTo>
                    <a:pt x="1071" y="193"/>
                    <a:pt x="1113" y="153"/>
                    <a:pt x="1113" y="97"/>
                  </a:cubicBezTo>
                  <a:cubicBezTo>
                    <a:pt x="1113" y="97"/>
                    <a:pt x="1113" y="97"/>
                    <a:pt x="1113" y="97"/>
                  </a:cubicBezTo>
                  <a:cubicBezTo>
                    <a:pt x="1113" y="42"/>
                    <a:pt x="1071" y="2"/>
                    <a:pt x="1012" y="2"/>
                  </a:cubicBezTo>
                  <a:cubicBezTo>
                    <a:pt x="948" y="2"/>
                    <a:pt x="948" y="2"/>
                    <a:pt x="948" y="2"/>
                  </a:cubicBezTo>
                  <a:cubicBezTo>
                    <a:pt x="945" y="2"/>
                    <a:pt x="945" y="2"/>
                    <a:pt x="945" y="2"/>
                  </a:cubicBezTo>
                  <a:cubicBezTo>
                    <a:pt x="945" y="4"/>
                    <a:pt x="945" y="4"/>
                    <a:pt x="945" y="4"/>
                  </a:cubicBezTo>
                  <a:cubicBezTo>
                    <a:pt x="945" y="190"/>
                    <a:pt x="945" y="190"/>
                    <a:pt x="945" y="190"/>
                  </a:cubicBezTo>
                  <a:cubicBezTo>
                    <a:pt x="945" y="193"/>
                    <a:pt x="945" y="193"/>
                    <a:pt x="945" y="193"/>
                  </a:cubicBezTo>
                  <a:cubicBezTo>
                    <a:pt x="948" y="193"/>
                    <a:pt x="948" y="193"/>
                    <a:pt x="948" y="193"/>
                  </a:cubicBezTo>
                  <a:lnTo>
                    <a:pt x="1012" y="193"/>
                  </a:lnTo>
                  <a:close/>
                  <a:moveTo>
                    <a:pt x="971" y="26"/>
                  </a:moveTo>
                  <a:cubicBezTo>
                    <a:pt x="1012" y="26"/>
                    <a:pt x="1012" y="26"/>
                    <a:pt x="1012" y="26"/>
                  </a:cubicBezTo>
                  <a:cubicBezTo>
                    <a:pt x="1056" y="26"/>
                    <a:pt x="1086" y="55"/>
                    <a:pt x="1086" y="97"/>
                  </a:cubicBezTo>
                  <a:cubicBezTo>
                    <a:pt x="1086" y="98"/>
                    <a:pt x="1086" y="98"/>
                    <a:pt x="1086" y="98"/>
                  </a:cubicBezTo>
                  <a:cubicBezTo>
                    <a:pt x="1086" y="139"/>
                    <a:pt x="1056" y="168"/>
                    <a:pt x="1012" y="168"/>
                  </a:cubicBezTo>
                  <a:cubicBezTo>
                    <a:pt x="971" y="168"/>
                    <a:pt x="971" y="168"/>
                    <a:pt x="971" y="168"/>
                  </a:cubicBezTo>
                  <a:lnTo>
                    <a:pt x="971" y="26"/>
                  </a:lnTo>
                  <a:close/>
                  <a:moveTo>
                    <a:pt x="252" y="235"/>
                  </a:moveTo>
                  <a:cubicBezTo>
                    <a:pt x="252" y="233"/>
                    <a:pt x="252" y="233"/>
                    <a:pt x="252" y="233"/>
                  </a:cubicBezTo>
                  <a:cubicBezTo>
                    <a:pt x="250" y="233"/>
                    <a:pt x="250" y="233"/>
                    <a:pt x="250" y="233"/>
                  </a:cubicBezTo>
                  <a:cubicBezTo>
                    <a:pt x="235" y="233"/>
                    <a:pt x="235" y="233"/>
                    <a:pt x="235" y="233"/>
                  </a:cubicBezTo>
                  <a:cubicBezTo>
                    <a:pt x="234" y="233"/>
                    <a:pt x="234" y="233"/>
                    <a:pt x="234" y="233"/>
                  </a:cubicBezTo>
                  <a:cubicBezTo>
                    <a:pt x="233" y="235"/>
                    <a:pt x="233" y="235"/>
                    <a:pt x="233" y="235"/>
                  </a:cubicBezTo>
                  <a:cubicBezTo>
                    <a:pt x="170" y="374"/>
                    <a:pt x="170" y="374"/>
                    <a:pt x="170" y="374"/>
                  </a:cubicBezTo>
                  <a:cubicBezTo>
                    <a:pt x="168" y="378"/>
                    <a:pt x="168" y="378"/>
                    <a:pt x="168" y="378"/>
                  </a:cubicBezTo>
                  <a:cubicBezTo>
                    <a:pt x="172" y="378"/>
                    <a:pt x="172" y="378"/>
                    <a:pt x="172" y="378"/>
                  </a:cubicBezTo>
                  <a:cubicBezTo>
                    <a:pt x="188" y="378"/>
                    <a:pt x="188" y="378"/>
                    <a:pt x="188" y="378"/>
                  </a:cubicBezTo>
                  <a:cubicBezTo>
                    <a:pt x="190" y="378"/>
                    <a:pt x="190" y="378"/>
                    <a:pt x="190" y="378"/>
                  </a:cubicBezTo>
                  <a:cubicBezTo>
                    <a:pt x="191" y="377"/>
                    <a:pt x="191" y="377"/>
                    <a:pt x="191" y="377"/>
                  </a:cubicBezTo>
                  <a:cubicBezTo>
                    <a:pt x="206" y="342"/>
                    <a:pt x="206" y="342"/>
                    <a:pt x="206" y="342"/>
                  </a:cubicBezTo>
                  <a:cubicBezTo>
                    <a:pt x="278" y="342"/>
                    <a:pt x="278" y="342"/>
                    <a:pt x="278" y="342"/>
                  </a:cubicBezTo>
                  <a:cubicBezTo>
                    <a:pt x="294" y="377"/>
                    <a:pt x="294" y="377"/>
                    <a:pt x="294" y="377"/>
                  </a:cubicBezTo>
                  <a:cubicBezTo>
                    <a:pt x="294" y="378"/>
                    <a:pt x="294" y="378"/>
                    <a:pt x="294" y="378"/>
                  </a:cubicBezTo>
                  <a:cubicBezTo>
                    <a:pt x="296" y="378"/>
                    <a:pt x="296" y="378"/>
                    <a:pt x="296" y="378"/>
                  </a:cubicBezTo>
                  <a:cubicBezTo>
                    <a:pt x="313" y="378"/>
                    <a:pt x="313" y="378"/>
                    <a:pt x="313" y="378"/>
                  </a:cubicBezTo>
                  <a:cubicBezTo>
                    <a:pt x="317" y="378"/>
                    <a:pt x="317" y="378"/>
                    <a:pt x="317" y="378"/>
                  </a:cubicBezTo>
                  <a:cubicBezTo>
                    <a:pt x="315" y="374"/>
                    <a:pt x="315" y="374"/>
                    <a:pt x="315" y="374"/>
                  </a:cubicBezTo>
                  <a:lnTo>
                    <a:pt x="252" y="235"/>
                  </a:lnTo>
                  <a:close/>
                  <a:moveTo>
                    <a:pt x="215" y="322"/>
                  </a:moveTo>
                  <a:cubicBezTo>
                    <a:pt x="242" y="261"/>
                    <a:pt x="242" y="261"/>
                    <a:pt x="242" y="261"/>
                  </a:cubicBezTo>
                  <a:cubicBezTo>
                    <a:pt x="270" y="322"/>
                    <a:pt x="270" y="322"/>
                    <a:pt x="270" y="322"/>
                  </a:cubicBezTo>
                  <a:lnTo>
                    <a:pt x="215" y="322"/>
                  </a:lnTo>
                  <a:close/>
                  <a:moveTo>
                    <a:pt x="674" y="193"/>
                  </a:moveTo>
                  <a:cubicBezTo>
                    <a:pt x="674" y="190"/>
                    <a:pt x="674" y="190"/>
                    <a:pt x="674" y="190"/>
                  </a:cubicBezTo>
                  <a:cubicBezTo>
                    <a:pt x="674" y="171"/>
                    <a:pt x="674" y="171"/>
                    <a:pt x="674" y="171"/>
                  </a:cubicBezTo>
                  <a:cubicBezTo>
                    <a:pt x="674" y="168"/>
                    <a:pt x="674" y="168"/>
                    <a:pt x="674" y="168"/>
                  </a:cubicBezTo>
                  <a:cubicBezTo>
                    <a:pt x="672" y="168"/>
                    <a:pt x="672" y="168"/>
                    <a:pt x="672" y="168"/>
                  </a:cubicBezTo>
                  <a:cubicBezTo>
                    <a:pt x="590" y="168"/>
                    <a:pt x="590" y="168"/>
                    <a:pt x="590" y="168"/>
                  </a:cubicBezTo>
                  <a:cubicBezTo>
                    <a:pt x="590" y="4"/>
                    <a:pt x="590" y="4"/>
                    <a:pt x="590" y="4"/>
                  </a:cubicBezTo>
                  <a:cubicBezTo>
                    <a:pt x="590" y="2"/>
                    <a:pt x="590" y="2"/>
                    <a:pt x="590" y="2"/>
                  </a:cubicBezTo>
                  <a:cubicBezTo>
                    <a:pt x="588" y="2"/>
                    <a:pt x="588" y="2"/>
                    <a:pt x="588" y="2"/>
                  </a:cubicBezTo>
                  <a:cubicBezTo>
                    <a:pt x="567" y="2"/>
                    <a:pt x="567" y="2"/>
                    <a:pt x="567" y="2"/>
                  </a:cubicBezTo>
                  <a:cubicBezTo>
                    <a:pt x="564" y="2"/>
                    <a:pt x="564" y="2"/>
                    <a:pt x="564" y="2"/>
                  </a:cubicBezTo>
                  <a:cubicBezTo>
                    <a:pt x="564" y="4"/>
                    <a:pt x="564" y="4"/>
                    <a:pt x="564" y="4"/>
                  </a:cubicBezTo>
                  <a:cubicBezTo>
                    <a:pt x="564" y="190"/>
                    <a:pt x="564" y="190"/>
                    <a:pt x="564" y="190"/>
                  </a:cubicBezTo>
                  <a:cubicBezTo>
                    <a:pt x="564" y="193"/>
                    <a:pt x="564" y="193"/>
                    <a:pt x="564" y="193"/>
                  </a:cubicBezTo>
                  <a:cubicBezTo>
                    <a:pt x="567" y="193"/>
                    <a:pt x="567" y="193"/>
                    <a:pt x="567" y="193"/>
                  </a:cubicBezTo>
                  <a:cubicBezTo>
                    <a:pt x="672" y="193"/>
                    <a:pt x="672" y="193"/>
                    <a:pt x="672" y="193"/>
                  </a:cubicBezTo>
                  <a:lnTo>
                    <a:pt x="674" y="193"/>
                  </a:lnTo>
                  <a:close/>
                  <a:moveTo>
                    <a:pt x="643" y="321"/>
                  </a:moveTo>
                  <a:cubicBezTo>
                    <a:pt x="665" y="315"/>
                    <a:pt x="678" y="300"/>
                    <a:pt x="678" y="279"/>
                  </a:cubicBezTo>
                  <a:cubicBezTo>
                    <a:pt x="678" y="278"/>
                    <a:pt x="678" y="278"/>
                    <a:pt x="678" y="278"/>
                  </a:cubicBezTo>
                  <a:cubicBezTo>
                    <a:pt x="678" y="267"/>
                    <a:pt x="674" y="256"/>
                    <a:pt x="667" y="249"/>
                  </a:cubicBezTo>
                  <a:cubicBezTo>
                    <a:pt x="657" y="240"/>
                    <a:pt x="643" y="234"/>
                    <a:pt x="625" y="234"/>
                  </a:cubicBezTo>
                  <a:cubicBezTo>
                    <a:pt x="566" y="234"/>
                    <a:pt x="566" y="234"/>
                    <a:pt x="566" y="234"/>
                  </a:cubicBezTo>
                  <a:cubicBezTo>
                    <a:pt x="563" y="234"/>
                    <a:pt x="563" y="234"/>
                    <a:pt x="563" y="234"/>
                  </a:cubicBezTo>
                  <a:cubicBezTo>
                    <a:pt x="563" y="237"/>
                    <a:pt x="563" y="237"/>
                    <a:pt x="563" y="237"/>
                  </a:cubicBezTo>
                  <a:cubicBezTo>
                    <a:pt x="563" y="376"/>
                    <a:pt x="563" y="376"/>
                    <a:pt x="563" y="376"/>
                  </a:cubicBezTo>
                  <a:cubicBezTo>
                    <a:pt x="563" y="378"/>
                    <a:pt x="563" y="378"/>
                    <a:pt x="563" y="378"/>
                  </a:cubicBezTo>
                  <a:cubicBezTo>
                    <a:pt x="566" y="378"/>
                    <a:pt x="566" y="378"/>
                    <a:pt x="566" y="378"/>
                  </a:cubicBezTo>
                  <a:cubicBezTo>
                    <a:pt x="582" y="378"/>
                    <a:pt x="582" y="378"/>
                    <a:pt x="582" y="378"/>
                  </a:cubicBezTo>
                  <a:cubicBezTo>
                    <a:pt x="584" y="378"/>
                    <a:pt x="584" y="378"/>
                    <a:pt x="584" y="378"/>
                  </a:cubicBezTo>
                  <a:cubicBezTo>
                    <a:pt x="584" y="376"/>
                    <a:pt x="584" y="376"/>
                    <a:pt x="584" y="376"/>
                  </a:cubicBezTo>
                  <a:cubicBezTo>
                    <a:pt x="584" y="324"/>
                    <a:pt x="584" y="324"/>
                    <a:pt x="584" y="324"/>
                  </a:cubicBezTo>
                  <a:cubicBezTo>
                    <a:pt x="620" y="324"/>
                    <a:pt x="620" y="324"/>
                    <a:pt x="620" y="324"/>
                  </a:cubicBezTo>
                  <a:cubicBezTo>
                    <a:pt x="659" y="377"/>
                    <a:pt x="659" y="377"/>
                    <a:pt x="659" y="377"/>
                  </a:cubicBezTo>
                  <a:cubicBezTo>
                    <a:pt x="660" y="378"/>
                    <a:pt x="660" y="378"/>
                    <a:pt x="660" y="378"/>
                  </a:cubicBezTo>
                  <a:cubicBezTo>
                    <a:pt x="661" y="378"/>
                    <a:pt x="661" y="378"/>
                    <a:pt x="661" y="378"/>
                  </a:cubicBezTo>
                  <a:cubicBezTo>
                    <a:pt x="681" y="378"/>
                    <a:pt x="681" y="378"/>
                    <a:pt x="681" y="378"/>
                  </a:cubicBezTo>
                  <a:cubicBezTo>
                    <a:pt x="686" y="378"/>
                    <a:pt x="686" y="378"/>
                    <a:pt x="686" y="378"/>
                  </a:cubicBezTo>
                  <a:cubicBezTo>
                    <a:pt x="683" y="374"/>
                    <a:pt x="683" y="374"/>
                    <a:pt x="683" y="374"/>
                  </a:cubicBezTo>
                  <a:lnTo>
                    <a:pt x="643" y="321"/>
                  </a:lnTo>
                  <a:close/>
                  <a:moveTo>
                    <a:pt x="584" y="305"/>
                  </a:moveTo>
                  <a:cubicBezTo>
                    <a:pt x="584" y="254"/>
                    <a:pt x="584" y="254"/>
                    <a:pt x="584" y="254"/>
                  </a:cubicBezTo>
                  <a:cubicBezTo>
                    <a:pt x="624" y="254"/>
                    <a:pt x="624" y="254"/>
                    <a:pt x="624" y="254"/>
                  </a:cubicBezTo>
                  <a:cubicBezTo>
                    <a:pt x="645" y="254"/>
                    <a:pt x="657" y="263"/>
                    <a:pt x="657" y="279"/>
                  </a:cubicBezTo>
                  <a:cubicBezTo>
                    <a:pt x="657" y="279"/>
                    <a:pt x="657" y="279"/>
                    <a:pt x="657" y="279"/>
                  </a:cubicBezTo>
                  <a:cubicBezTo>
                    <a:pt x="657" y="295"/>
                    <a:pt x="644" y="305"/>
                    <a:pt x="624" y="305"/>
                  </a:cubicBezTo>
                  <a:lnTo>
                    <a:pt x="584" y="305"/>
                  </a:lnTo>
                  <a:close/>
                  <a:moveTo>
                    <a:pt x="451" y="359"/>
                  </a:moveTo>
                  <a:cubicBezTo>
                    <a:pt x="451" y="315"/>
                    <a:pt x="451" y="315"/>
                    <a:pt x="451" y="315"/>
                  </a:cubicBezTo>
                  <a:cubicBezTo>
                    <a:pt x="524" y="315"/>
                    <a:pt x="524" y="315"/>
                    <a:pt x="524" y="315"/>
                  </a:cubicBezTo>
                  <a:cubicBezTo>
                    <a:pt x="527" y="315"/>
                    <a:pt x="527" y="315"/>
                    <a:pt x="527" y="315"/>
                  </a:cubicBezTo>
                  <a:cubicBezTo>
                    <a:pt x="527" y="313"/>
                    <a:pt x="527" y="313"/>
                    <a:pt x="527" y="313"/>
                  </a:cubicBezTo>
                  <a:cubicBezTo>
                    <a:pt x="527" y="299"/>
                    <a:pt x="527" y="299"/>
                    <a:pt x="527" y="299"/>
                  </a:cubicBezTo>
                  <a:cubicBezTo>
                    <a:pt x="527" y="296"/>
                    <a:pt x="527" y="296"/>
                    <a:pt x="527" y="296"/>
                  </a:cubicBezTo>
                  <a:cubicBezTo>
                    <a:pt x="524" y="296"/>
                    <a:pt x="524" y="296"/>
                    <a:pt x="524" y="296"/>
                  </a:cubicBezTo>
                  <a:cubicBezTo>
                    <a:pt x="451" y="296"/>
                    <a:pt x="451" y="296"/>
                    <a:pt x="451" y="296"/>
                  </a:cubicBezTo>
                  <a:cubicBezTo>
                    <a:pt x="451" y="254"/>
                    <a:pt x="451" y="254"/>
                    <a:pt x="451" y="254"/>
                  </a:cubicBezTo>
                  <a:cubicBezTo>
                    <a:pt x="533" y="254"/>
                    <a:pt x="533" y="254"/>
                    <a:pt x="533" y="254"/>
                  </a:cubicBezTo>
                  <a:cubicBezTo>
                    <a:pt x="536" y="254"/>
                    <a:pt x="536" y="254"/>
                    <a:pt x="536" y="254"/>
                  </a:cubicBezTo>
                  <a:cubicBezTo>
                    <a:pt x="536" y="251"/>
                    <a:pt x="536" y="251"/>
                    <a:pt x="536" y="251"/>
                  </a:cubicBezTo>
                  <a:cubicBezTo>
                    <a:pt x="536" y="237"/>
                    <a:pt x="536" y="237"/>
                    <a:pt x="536" y="237"/>
                  </a:cubicBezTo>
                  <a:cubicBezTo>
                    <a:pt x="536" y="234"/>
                    <a:pt x="536" y="234"/>
                    <a:pt x="536" y="234"/>
                  </a:cubicBezTo>
                  <a:cubicBezTo>
                    <a:pt x="533" y="234"/>
                    <a:pt x="533" y="234"/>
                    <a:pt x="533" y="234"/>
                  </a:cubicBezTo>
                  <a:cubicBezTo>
                    <a:pt x="433" y="234"/>
                    <a:pt x="433" y="234"/>
                    <a:pt x="433" y="234"/>
                  </a:cubicBezTo>
                  <a:cubicBezTo>
                    <a:pt x="430" y="234"/>
                    <a:pt x="430" y="234"/>
                    <a:pt x="430" y="234"/>
                  </a:cubicBezTo>
                  <a:cubicBezTo>
                    <a:pt x="430" y="237"/>
                    <a:pt x="430" y="237"/>
                    <a:pt x="430" y="237"/>
                  </a:cubicBezTo>
                  <a:cubicBezTo>
                    <a:pt x="430" y="376"/>
                    <a:pt x="430" y="376"/>
                    <a:pt x="430" y="376"/>
                  </a:cubicBezTo>
                  <a:cubicBezTo>
                    <a:pt x="430" y="378"/>
                    <a:pt x="430" y="378"/>
                    <a:pt x="430" y="378"/>
                  </a:cubicBezTo>
                  <a:cubicBezTo>
                    <a:pt x="433" y="378"/>
                    <a:pt x="433" y="378"/>
                    <a:pt x="433" y="378"/>
                  </a:cubicBezTo>
                  <a:cubicBezTo>
                    <a:pt x="534" y="378"/>
                    <a:pt x="534" y="378"/>
                    <a:pt x="534" y="378"/>
                  </a:cubicBezTo>
                  <a:cubicBezTo>
                    <a:pt x="537" y="378"/>
                    <a:pt x="537" y="378"/>
                    <a:pt x="537" y="378"/>
                  </a:cubicBezTo>
                  <a:cubicBezTo>
                    <a:pt x="537" y="376"/>
                    <a:pt x="537" y="376"/>
                    <a:pt x="537" y="376"/>
                  </a:cubicBezTo>
                  <a:cubicBezTo>
                    <a:pt x="537" y="361"/>
                    <a:pt x="537" y="361"/>
                    <a:pt x="537" y="361"/>
                  </a:cubicBezTo>
                  <a:cubicBezTo>
                    <a:pt x="537" y="359"/>
                    <a:pt x="537" y="359"/>
                    <a:pt x="537" y="359"/>
                  </a:cubicBezTo>
                  <a:cubicBezTo>
                    <a:pt x="534" y="359"/>
                    <a:pt x="534" y="359"/>
                    <a:pt x="534" y="359"/>
                  </a:cubicBezTo>
                  <a:lnTo>
                    <a:pt x="451" y="359"/>
                  </a:lnTo>
                  <a:close/>
                  <a:moveTo>
                    <a:pt x="710" y="234"/>
                  </a:moveTo>
                  <a:cubicBezTo>
                    <a:pt x="707" y="234"/>
                    <a:pt x="707" y="234"/>
                    <a:pt x="707" y="234"/>
                  </a:cubicBezTo>
                  <a:cubicBezTo>
                    <a:pt x="707" y="237"/>
                    <a:pt x="707" y="237"/>
                    <a:pt x="707" y="237"/>
                  </a:cubicBezTo>
                  <a:cubicBezTo>
                    <a:pt x="707" y="376"/>
                    <a:pt x="707" y="376"/>
                    <a:pt x="707" y="376"/>
                  </a:cubicBezTo>
                  <a:cubicBezTo>
                    <a:pt x="707" y="378"/>
                    <a:pt x="707" y="378"/>
                    <a:pt x="707" y="378"/>
                  </a:cubicBezTo>
                  <a:cubicBezTo>
                    <a:pt x="710" y="378"/>
                    <a:pt x="710" y="378"/>
                    <a:pt x="710" y="378"/>
                  </a:cubicBezTo>
                  <a:cubicBezTo>
                    <a:pt x="725" y="378"/>
                    <a:pt x="725" y="378"/>
                    <a:pt x="725" y="378"/>
                  </a:cubicBezTo>
                  <a:cubicBezTo>
                    <a:pt x="728" y="378"/>
                    <a:pt x="728" y="378"/>
                    <a:pt x="728" y="378"/>
                  </a:cubicBezTo>
                  <a:cubicBezTo>
                    <a:pt x="728" y="376"/>
                    <a:pt x="728" y="376"/>
                    <a:pt x="728" y="376"/>
                  </a:cubicBezTo>
                  <a:cubicBezTo>
                    <a:pt x="728" y="237"/>
                    <a:pt x="728" y="237"/>
                    <a:pt x="728" y="237"/>
                  </a:cubicBezTo>
                  <a:cubicBezTo>
                    <a:pt x="728" y="234"/>
                    <a:pt x="728" y="234"/>
                    <a:pt x="728" y="234"/>
                  </a:cubicBezTo>
                  <a:cubicBezTo>
                    <a:pt x="725" y="234"/>
                    <a:pt x="725" y="234"/>
                    <a:pt x="725" y="234"/>
                  </a:cubicBezTo>
                  <a:lnTo>
                    <a:pt x="710" y="234"/>
                  </a:lnTo>
                  <a:close/>
                  <a:moveTo>
                    <a:pt x="538" y="64"/>
                  </a:moveTo>
                  <a:cubicBezTo>
                    <a:pt x="538" y="63"/>
                    <a:pt x="538" y="63"/>
                    <a:pt x="538" y="63"/>
                  </a:cubicBezTo>
                  <a:cubicBezTo>
                    <a:pt x="538" y="26"/>
                    <a:pt x="509" y="2"/>
                    <a:pt x="466" y="2"/>
                  </a:cubicBezTo>
                  <a:cubicBezTo>
                    <a:pt x="396" y="2"/>
                    <a:pt x="396" y="2"/>
                    <a:pt x="396" y="2"/>
                  </a:cubicBezTo>
                  <a:cubicBezTo>
                    <a:pt x="393" y="2"/>
                    <a:pt x="393" y="2"/>
                    <a:pt x="393" y="2"/>
                  </a:cubicBezTo>
                  <a:cubicBezTo>
                    <a:pt x="393" y="4"/>
                    <a:pt x="393" y="4"/>
                    <a:pt x="393" y="4"/>
                  </a:cubicBezTo>
                  <a:cubicBezTo>
                    <a:pt x="393" y="190"/>
                    <a:pt x="393" y="190"/>
                    <a:pt x="393" y="190"/>
                  </a:cubicBezTo>
                  <a:cubicBezTo>
                    <a:pt x="393" y="193"/>
                    <a:pt x="393" y="193"/>
                    <a:pt x="393" y="193"/>
                  </a:cubicBezTo>
                  <a:cubicBezTo>
                    <a:pt x="396" y="193"/>
                    <a:pt x="396" y="193"/>
                    <a:pt x="396" y="193"/>
                  </a:cubicBezTo>
                  <a:cubicBezTo>
                    <a:pt x="417" y="193"/>
                    <a:pt x="417" y="193"/>
                    <a:pt x="417" y="193"/>
                  </a:cubicBezTo>
                  <a:cubicBezTo>
                    <a:pt x="420" y="193"/>
                    <a:pt x="420" y="193"/>
                    <a:pt x="420" y="193"/>
                  </a:cubicBezTo>
                  <a:cubicBezTo>
                    <a:pt x="420" y="190"/>
                    <a:pt x="420" y="190"/>
                    <a:pt x="420" y="190"/>
                  </a:cubicBezTo>
                  <a:cubicBezTo>
                    <a:pt x="420" y="127"/>
                    <a:pt x="420" y="127"/>
                    <a:pt x="420" y="127"/>
                  </a:cubicBezTo>
                  <a:cubicBezTo>
                    <a:pt x="462" y="127"/>
                    <a:pt x="462" y="127"/>
                    <a:pt x="462" y="127"/>
                  </a:cubicBezTo>
                  <a:cubicBezTo>
                    <a:pt x="500" y="127"/>
                    <a:pt x="538" y="108"/>
                    <a:pt x="538" y="64"/>
                  </a:cubicBezTo>
                  <a:close/>
                  <a:moveTo>
                    <a:pt x="420" y="26"/>
                  </a:moveTo>
                  <a:cubicBezTo>
                    <a:pt x="464" y="26"/>
                    <a:pt x="464" y="26"/>
                    <a:pt x="464" y="26"/>
                  </a:cubicBezTo>
                  <a:cubicBezTo>
                    <a:pt x="494" y="26"/>
                    <a:pt x="511" y="40"/>
                    <a:pt x="511" y="64"/>
                  </a:cubicBezTo>
                  <a:cubicBezTo>
                    <a:pt x="511" y="65"/>
                    <a:pt x="511" y="65"/>
                    <a:pt x="511" y="65"/>
                  </a:cubicBezTo>
                  <a:cubicBezTo>
                    <a:pt x="511" y="88"/>
                    <a:pt x="492" y="103"/>
                    <a:pt x="463" y="103"/>
                  </a:cubicBezTo>
                  <a:cubicBezTo>
                    <a:pt x="420" y="103"/>
                    <a:pt x="420" y="103"/>
                    <a:pt x="420" y="103"/>
                  </a:cubicBezTo>
                  <a:lnTo>
                    <a:pt x="420" y="26"/>
                  </a:lnTo>
                  <a:close/>
                  <a:moveTo>
                    <a:pt x="297" y="234"/>
                  </a:moveTo>
                  <a:cubicBezTo>
                    <a:pt x="295" y="234"/>
                    <a:pt x="295" y="234"/>
                    <a:pt x="295" y="234"/>
                  </a:cubicBezTo>
                  <a:cubicBezTo>
                    <a:pt x="295" y="237"/>
                    <a:pt x="295" y="237"/>
                    <a:pt x="295" y="237"/>
                  </a:cubicBezTo>
                  <a:cubicBezTo>
                    <a:pt x="295" y="251"/>
                    <a:pt x="295" y="251"/>
                    <a:pt x="295" y="251"/>
                  </a:cubicBezTo>
                  <a:cubicBezTo>
                    <a:pt x="295" y="254"/>
                    <a:pt x="295" y="254"/>
                    <a:pt x="295" y="254"/>
                  </a:cubicBezTo>
                  <a:cubicBezTo>
                    <a:pt x="297" y="254"/>
                    <a:pt x="297" y="254"/>
                    <a:pt x="297" y="254"/>
                  </a:cubicBezTo>
                  <a:cubicBezTo>
                    <a:pt x="341" y="254"/>
                    <a:pt x="341" y="254"/>
                    <a:pt x="341" y="254"/>
                  </a:cubicBezTo>
                  <a:cubicBezTo>
                    <a:pt x="341" y="376"/>
                    <a:pt x="341" y="376"/>
                    <a:pt x="341" y="376"/>
                  </a:cubicBezTo>
                  <a:cubicBezTo>
                    <a:pt x="341" y="378"/>
                    <a:pt x="341" y="378"/>
                    <a:pt x="341" y="378"/>
                  </a:cubicBezTo>
                  <a:cubicBezTo>
                    <a:pt x="344" y="378"/>
                    <a:pt x="344" y="378"/>
                    <a:pt x="344" y="378"/>
                  </a:cubicBezTo>
                  <a:cubicBezTo>
                    <a:pt x="360" y="378"/>
                    <a:pt x="360" y="378"/>
                    <a:pt x="360" y="378"/>
                  </a:cubicBezTo>
                  <a:cubicBezTo>
                    <a:pt x="362" y="378"/>
                    <a:pt x="362" y="378"/>
                    <a:pt x="362" y="378"/>
                  </a:cubicBezTo>
                  <a:cubicBezTo>
                    <a:pt x="362" y="376"/>
                    <a:pt x="362" y="376"/>
                    <a:pt x="362" y="376"/>
                  </a:cubicBezTo>
                  <a:cubicBezTo>
                    <a:pt x="362" y="254"/>
                    <a:pt x="362" y="254"/>
                    <a:pt x="362" y="254"/>
                  </a:cubicBezTo>
                  <a:cubicBezTo>
                    <a:pt x="406" y="254"/>
                    <a:pt x="406" y="254"/>
                    <a:pt x="406" y="254"/>
                  </a:cubicBezTo>
                  <a:cubicBezTo>
                    <a:pt x="409" y="254"/>
                    <a:pt x="409" y="254"/>
                    <a:pt x="409" y="254"/>
                  </a:cubicBezTo>
                  <a:cubicBezTo>
                    <a:pt x="409" y="251"/>
                    <a:pt x="409" y="251"/>
                    <a:pt x="409" y="251"/>
                  </a:cubicBezTo>
                  <a:cubicBezTo>
                    <a:pt x="409" y="237"/>
                    <a:pt x="409" y="237"/>
                    <a:pt x="409" y="237"/>
                  </a:cubicBezTo>
                  <a:cubicBezTo>
                    <a:pt x="409" y="234"/>
                    <a:pt x="409" y="234"/>
                    <a:pt x="409" y="234"/>
                  </a:cubicBezTo>
                  <a:cubicBezTo>
                    <a:pt x="406" y="234"/>
                    <a:pt x="406" y="234"/>
                    <a:pt x="406" y="234"/>
                  </a:cubicBezTo>
                  <a:lnTo>
                    <a:pt x="297" y="234"/>
                  </a:lnTo>
                  <a:close/>
                  <a:moveTo>
                    <a:pt x="832" y="235"/>
                  </a:moveTo>
                  <a:cubicBezTo>
                    <a:pt x="831" y="233"/>
                    <a:pt x="831" y="233"/>
                    <a:pt x="831" y="233"/>
                  </a:cubicBezTo>
                  <a:cubicBezTo>
                    <a:pt x="829" y="233"/>
                    <a:pt x="829" y="233"/>
                    <a:pt x="829" y="233"/>
                  </a:cubicBezTo>
                  <a:cubicBezTo>
                    <a:pt x="815" y="233"/>
                    <a:pt x="815" y="233"/>
                    <a:pt x="815" y="233"/>
                  </a:cubicBezTo>
                  <a:cubicBezTo>
                    <a:pt x="813" y="233"/>
                    <a:pt x="813" y="233"/>
                    <a:pt x="813" y="233"/>
                  </a:cubicBezTo>
                  <a:cubicBezTo>
                    <a:pt x="812" y="235"/>
                    <a:pt x="812" y="235"/>
                    <a:pt x="812" y="235"/>
                  </a:cubicBezTo>
                  <a:cubicBezTo>
                    <a:pt x="749" y="374"/>
                    <a:pt x="749" y="374"/>
                    <a:pt x="749" y="374"/>
                  </a:cubicBezTo>
                  <a:cubicBezTo>
                    <a:pt x="747" y="378"/>
                    <a:pt x="747" y="378"/>
                    <a:pt x="747" y="378"/>
                  </a:cubicBezTo>
                  <a:cubicBezTo>
                    <a:pt x="752" y="378"/>
                    <a:pt x="752" y="378"/>
                    <a:pt x="752" y="378"/>
                  </a:cubicBezTo>
                  <a:cubicBezTo>
                    <a:pt x="768" y="378"/>
                    <a:pt x="768" y="378"/>
                    <a:pt x="768" y="378"/>
                  </a:cubicBezTo>
                  <a:cubicBezTo>
                    <a:pt x="769" y="378"/>
                    <a:pt x="769" y="378"/>
                    <a:pt x="769" y="378"/>
                  </a:cubicBezTo>
                  <a:cubicBezTo>
                    <a:pt x="770" y="377"/>
                    <a:pt x="770" y="377"/>
                    <a:pt x="770" y="377"/>
                  </a:cubicBezTo>
                  <a:cubicBezTo>
                    <a:pt x="786" y="342"/>
                    <a:pt x="786" y="342"/>
                    <a:pt x="786" y="342"/>
                  </a:cubicBezTo>
                  <a:cubicBezTo>
                    <a:pt x="858" y="342"/>
                    <a:pt x="858" y="342"/>
                    <a:pt x="858" y="342"/>
                  </a:cubicBezTo>
                  <a:cubicBezTo>
                    <a:pt x="873" y="377"/>
                    <a:pt x="873" y="377"/>
                    <a:pt x="873" y="377"/>
                  </a:cubicBezTo>
                  <a:cubicBezTo>
                    <a:pt x="874" y="378"/>
                    <a:pt x="874" y="378"/>
                    <a:pt x="874" y="378"/>
                  </a:cubicBezTo>
                  <a:cubicBezTo>
                    <a:pt x="876" y="378"/>
                    <a:pt x="876" y="378"/>
                    <a:pt x="876" y="378"/>
                  </a:cubicBezTo>
                  <a:cubicBezTo>
                    <a:pt x="893" y="378"/>
                    <a:pt x="893" y="378"/>
                    <a:pt x="893" y="378"/>
                  </a:cubicBezTo>
                  <a:cubicBezTo>
                    <a:pt x="897" y="378"/>
                    <a:pt x="897" y="378"/>
                    <a:pt x="897" y="378"/>
                  </a:cubicBezTo>
                  <a:cubicBezTo>
                    <a:pt x="895" y="374"/>
                    <a:pt x="895" y="374"/>
                    <a:pt x="895" y="374"/>
                  </a:cubicBezTo>
                  <a:lnTo>
                    <a:pt x="832" y="235"/>
                  </a:lnTo>
                  <a:close/>
                  <a:moveTo>
                    <a:pt x="794" y="322"/>
                  </a:moveTo>
                  <a:cubicBezTo>
                    <a:pt x="822" y="261"/>
                    <a:pt x="822" y="261"/>
                    <a:pt x="822" y="261"/>
                  </a:cubicBezTo>
                  <a:cubicBezTo>
                    <a:pt x="849" y="322"/>
                    <a:pt x="849" y="322"/>
                    <a:pt x="849" y="322"/>
                  </a:cubicBezTo>
                  <a:lnTo>
                    <a:pt x="794" y="322"/>
                  </a:ln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 name="Freeform 7"/>
            <p:cNvSpPr>
              <a:spLocks noEditPoints="1"/>
            </p:cNvSpPr>
            <p:nvPr/>
          </p:nvSpPr>
          <p:spPr bwMode="auto">
            <a:xfrm>
              <a:off x="11823700" y="6656388"/>
              <a:ext cx="30163" cy="30162"/>
            </a:xfrm>
            <a:custGeom>
              <a:avLst/>
              <a:gdLst>
                <a:gd name="T0" fmla="*/ 0 w 67"/>
                <a:gd name="T1" fmla="*/ 34 h 67"/>
                <a:gd name="T2" fmla="*/ 0 w 67"/>
                <a:gd name="T3" fmla="*/ 33 h 67"/>
                <a:gd name="T4" fmla="*/ 34 w 67"/>
                <a:gd name="T5" fmla="*/ 0 h 67"/>
                <a:gd name="T6" fmla="*/ 67 w 67"/>
                <a:gd name="T7" fmla="*/ 33 h 67"/>
                <a:gd name="T8" fmla="*/ 67 w 67"/>
                <a:gd name="T9" fmla="*/ 33 h 67"/>
                <a:gd name="T10" fmla="*/ 34 w 67"/>
                <a:gd name="T11" fmla="*/ 67 h 67"/>
                <a:gd name="T12" fmla="*/ 0 w 67"/>
                <a:gd name="T13" fmla="*/ 34 h 67"/>
                <a:gd name="T14" fmla="*/ 64 w 67"/>
                <a:gd name="T15" fmla="*/ 33 h 67"/>
                <a:gd name="T16" fmla="*/ 64 w 67"/>
                <a:gd name="T17" fmla="*/ 33 h 67"/>
                <a:gd name="T18" fmla="*/ 34 w 67"/>
                <a:gd name="T19" fmla="*/ 3 h 67"/>
                <a:gd name="T20" fmla="*/ 3 w 67"/>
                <a:gd name="T21" fmla="*/ 33 h 67"/>
                <a:gd name="T22" fmla="*/ 3 w 67"/>
                <a:gd name="T23" fmla="*/ 34 h 67"/>
                <a:gd name="T24" fmla="*/ 34 w 67"/>
                <a:gd name="T25" fmla="*/ 64 h 67"/>
                <a:gd name="T26" fmla="*/ 64 w 67"/>
                <a:gd name="T27" fmla="*/ 33 h 67"/>
                <a:gd name="T28" fmla="*/ 21 w 67"/>
                <a:gd name="T29" fmla="*/ 15 h 67"/>
                <a:gd name="T30" fmla="*/ 36 w 67"/>
                <a:gd name="T31" fmla="*/ 15 h 67"/>
                <a:gd name="T32" fmla="*/ 46 w 67"/>
                <a:gd name="T33" fmla="*/ 19 h 67"/>
                <a:gd name="T34" fmla="*/ 49 w 67"/>
                <a:gd name="T35" fmla="*/ 26 h 67"/>
                <a:gd name="T36" fmla="*/ 49 w 67"/>
                <a:gd name="T37" fmla="*/ 26 h 67"/>
                <a:gd name="T38" fmla="*/ 40 w 67"/>
                <a:gd name="T39" fmla="*/ 36 h 67"/>
                <a:gd name="T40" fmla="*/ 51 w 67"/>
                <a:gd name="T41" fmla="*/ 50 h 67"/>
                <a:gd name="T42" fmla="*/ 44 w 67"/>
                <a:gd name="T43" fmla="*/ 50 h 67"/>
                <a:gd name="T44" fmla="*/ 34 w 67"/>
                <a:gd name="T45" fmla="*/ 37 h 67"/>
                <a:gd name="T46" fmla="*/ 34 w 67"/>
                <a:gd name="T47" fmla="*/ 37 h 67"/>
                <a:gd name="T48" fmla="*/ 26 w 67"/>
                <a:gd name="T49" fmla="*/ 37 h 67"/>
                <a:gd name="T50" fmla="*/ 26 w 67"/>
                <a:gd name="T51" fmla="*/ 50 h 67"/>
                <a:gd name="T52" fmla="*/ 21 w 67"/>
                <a:gd name="T53" fmla="*/ 50 h 67"/>
                <a:gd name="T54" fmla="*/ 21 w 67"/>
                <a:gd name="T55" fmla="*/ 15 h 67"/>
                <a:gd name="T56" fmla="*/ 35 w 67"/>
                <a:gd name="T57" fmla="*/ 32 h 67"/>
                <a:gd name="T58" fmla="*/ 44 w 67"/>
                <a:gd name="T59" fmla="*/ 26 h 67"/>
                <a:gd name="T60" fmla="*/ 44 w 67"/>
                <a:gd name="T61" fmla="*/ 26 h 67"/>
                <a:gd name="T62" fmla="*/ 36 w 67"/>
                <a:gd name="T63" fmla="*/ 20 h 67"/>
                <a:gd name="T64" fmla="*/ 26 w 67"/>
                <a:gd name="T65" fmla="*/ 20 h 67"/>
                <a:gd name="T66" fmla="*/ 26 w 67"/>
                <a:gd name="T67" fmla="*/ 32 h 67"/>
                <a:gd name="T68" fmla="*/ 35 w 67"/>
                <a:gd name="T69" fmla="*/ 3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7" h="67">
                  <a:moveTo>
                    <a:pt x="0" y="34"/>
                  </a:moveTo>
                  <a:cubicBezTo>
                    <a:pt x="0" y="33"/>
                    <a:pt x="0" y="33"/>
                    <a:pt x="0" y="33"/>
                  </a:cubicBezTo>
                  <a:cubicBezTo>
                    <a:pt x="0" y="15"/>
                    <a:pt x="15" y="0"/>
                    <a:pt x="34" y="0"/>
                  </a:cubicBezTo>
                  <a:cubicBezTo>
                    <a:pt x="53" y="0"/>
                    <a:pt x="67" y="15"/>
                    <a:pt x="67" y="33"/>
                  </a:cubicBezTo>
                  <a:cubicBezTo>
                    <a:pt x="67" y="33"/>
                    <a:pt x="67" y="33"/>
                    <a:pt x="67" y="33"/>
                  </a:cubicBezTo>
                  <a:cubicBezTo>
                    <a:pt x="67" y="52"/>
                    <a:pt x="52" y="67"/>
                    <a:pt x="34" y="67"/>
                  </a:cubicBezTo>
                  <a:cubicBezTo>
                    <a:pt x="15" y="67"/>
                    <a:pt x="0" y="52"/>
                    <a:pt x="0" y="34"/>
                  </a:cubicBezTo>
                  <a:close/>
                  <a:moveTo>
                    <a:pt x="64" y="33"/>
                  </a:moveTo>
                  <a:cubicBezTo>
                    <a:pt x="64" y="33"/>
                    <a:pt x="64" y="33"/>
                    <a:pt x="64" y="33"/>
                  </a:cubicBezTo>
                  <a:cubicBezTo>
                    <a:pt x="64" y="17"/>
                    <a:pt x="51" y="3"/>
                    <a:pt x="34" y="3"/>
                  </a:cubicBezTo>
                  <a:cubicBezTo>
                    <a:pt x="16" y="3"/>
                    <a:pt x="3" y="17"/>
                    <a:pt x="3" y="33"/>
                  </a:cubicBezTo>
                  <a:cubicBezTo>
                    <a:pt x="3" y="34"/>
                    <a:pt x="3" y="34"/>
                    <a:pt x="3" y="34"/>
                  </a:cubicBezTo>
                  <a:cubicBezTo>
                    <a:pt x="3" y="50"/>
                    <a:pt x="16" y="64"/>
                    <a:pt x="34" y="64"/>
                  </a:cubicBezTo>
                  <a:cubicBezTo>
                    <a:pt x="51" y="64"/>
                    <a:pt x="64" y="50"/>
                    <a:pt x="64" y="33"/>
                  </a:cubicBezTo>
                  <a:close/>
                  <a:moveTo>
                    <a:pt x="21" y="15"/>
                  </a:moveTo>
                  <a:cubicBezTo>
                    <a:pt x="36" y="15"/>
                    <a:pt x="36" y="15"/>
                    <a:pt x="36" y="15"/>
                  </a:cubicBezTo>
                  <a:cubicBezTo>
                    <a:pt x="40" y="15"/>
                    <a:pt x="44" y="17"/>
                    <a:pt x="46" y="19"/>
                  </a:cubicBezTo>
                  <a:cubicBezTo>
                    <a:pt x="48" y="20"/>
                    <a:pt x="49" y="23"/>
                    <a:pt x="49" y="26"/>
                  </a:cubicBezTo>
                  <a:cubicBezTo>
                    <a:pt x="49" y="26"/>
                    <a:pt x="49" y="26"/>
                    <a:pt x="49" y="26"/>
                  </a:cubicBezTo>
                  <a:cubicBezTo>
                    <a:pt x="49" y="31"/>
                    <a:pt x="45" y="35"/>
                    <a:pt x="40" y="36"/>
                  </a:cubicBezTo>
                  <a:cubicBezTo>
                    <a:pt x="51" y="50"/>
                    <a:pt x="51" y="50"/>
                    <a:pt x="51" y="50"/>
                  </a:cubicBezTo>
                  <a:cubicBezTo>
                    <a:pt x="44" y="50"/>
                    <a:pt x="44" y="50"/>
                    <a:pt x="44" y="50"/>
                  </a:cubicBezTo>
                  <a:cubicBezTo>
                    <a:pt x="34" y="37"/>
                    <a:pt x="34" y="37"/>
                    <a:pt x="34" y="37"/>
                  </a:cubicBezTo>
                  <a:cubicBezTo>
                    <a:pt x="34" y="37"/>
                    <a:pt x="34" y="37"/>
                    <a:pt x="34" y="37"/>
                  </a:cubicBezTo>
                  <a:cubicBezTo>
                    <a:pt x="26" y="37"/>
                    <a:pt x="26" y="37"/>
                    <a:pt x="26" y="37"/>
                  </a:cubicBezTo>
                  <a:cubicBezTo>
                    <a:pt x="26" y="50"/>
                    <a:pt x="26" y="50"/>
                    <a:pt x="26" y="50"/>
                  </a:cubicBezTo>
                  <a:cubicBezTo>
                    <a:pt x="21" y="50"/>
                    <a:pt x="21" y="50"/>
                    <a:pt x="21" y="50"/>
                  </a:cubicBezTo>
                  <a:lnTo>
                    <a:pt x="21" y="15"/>
                  </a:lnTo>
                  <a:close/>
                  <a:moveTo>
                    <a:pt x="35" y="32"/>
                  </a:moveTo>
                  <a:cubicBezTo>
                    <a:pt x="40" y="32"/>
                    <a:pt x="44" y="30"/>
                    <a:pt x="44" y="26"/>
                  </a:cubicBezTo>
                  <a:cubicBezTo>
                    <a:pt x="44" y="26"/>
                    <a:pt x="44" y="26"/>
                    <a:pt x="44" y="26"/>
                  </a:cubicBezTo>
                  <a:cubicBezTo>
                    <a:pt x="44" y="22"/>
                    <a:pt x="41" y="20"/>
                    <a:pt x="36" y="20"/>
                  </a:cubicBezTo>
                  <a:cubicBezTo>
                    <a:pt x="26" y="20"/>
                    <a:pt x="26" y="20"/>
                    <a:pt x="26" y="20"/>
                  </a:cubicBezTo>
                  <a:cubicBezTo>
                    <a:pt x="26" y="32"/>
                    <a:pt x="26" y="32"/>
                    <a:pt x="26" y="32"/>
                  </a:cubicBezTo>
                  <a:lnTo>
                    <a:pt x="35" y="32"/>
                  </a:ln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Tree>
    <p:extLst>
      <p:ext uri="{BB962C8B-B14F-4D97-AF65-F5344CB8AC3E}">
        <p14:creationId xmlns:p14="http://schemas.microsoft.com/office/powerpoint/2010/main" val="4146244516"/>
      </p:ext>
    </p:extLst>
  </p:cSld>
  <p:clrMap bg1="lt1" tx1="dk1" bg2="lt2" tx2="dk2" accent1="accent1" accent2="accent2" accent3="accent3" accent4="accent4" accent5="accent5" accent6="accent6" hlink="hlink" folHlink="folHlink"/>
  <p:sldLayoutIdLst>
    <p:sldLayoutId id="2147484006" r:id="rId1"/>
    <p:sldLayoutId id="2147484007" r:id="rId2"/>
    <p:sldLayoutId id="2147484008" r:id="rId3"/>
    <p:sldLayoutId id="2147484009" r:id="rId4"/>
    <p:sldLayoutId id="2147484010" r:id="rId5"/>
    <p:sldLayoutId id="2147484011" r:id="rId6"/>
    <p:sldLayoutId id="2147484012" r:id="rId7"/>
    <p:sldLayoutId id="2147484013" r:id="rId8"/>
    <p:sldLayoutId id="2147484014" r:id="rId9"/>
    <p:sldLayoutId id="2147484015" r:id="rId10"/>
    <p:sldLayoutId id="2147484016" r:id="rId11"/>
    <p:sldLayoutId id="2147484017" r:id="rId12"/>
    <p:sldLayoutId id="2147484018" r:id="rId13"/>
    <p:sldLayoutId id="2147484019" r:id="rId14"/>
    <p:sldLayoutId id="2147484020" r:id="rId15"/>
    <p:sldLayoutId id="2147484021" r:id="rId16"/>
    <p:sldLayoutId id="2147484022" r:id="rId17"/>
    <p:sldLayoutId id="2147484023" r:id="rId18"/>
    <p:sldLayoutId id="2147484024" r:id="rId19"/>
    <p:sldLayoutId id="2147484025" r:id="rId20"/>
    <p:sldLayoutId id="2147484026" r:id="rId21"/>
    <p:sldLayoutId id="2147484027" r:id="rId22"/>
    <p:sldLayoutId id="2147484028" r:id="rId23"/>
    <p:sldLayoutId id="2147484029" r:id="rId24"/>
    <p:sldLayoutId id="2147484030" r:id="rId25"/>
    <p:sldLayoutId id="2147484031" r:id="rId26"/>
    <p:sldLayoutId id="2147484032" r:id="rId27"/>
    <p:sldLayoutId id="2147484033" r:id="rId28"/>
    <p:sldLayoutId id="2147484034" r:id="rId29"/>
    <p:sldLayoutId id="2147484035" r:id="rId30"/>
    <p:sldLayoutId id="2147484036" r:id="rId31"/>
    <p:sldLayoutId id="2147484037" r:id="rId32"/>
    <p:sldLayoutId id="2147484038" r:id="rId3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spcBef>
          <a:spcPct val="0"/>
        </a:spcBef>
        <a:buNone/>
        <a:defRPr sz="3000" b="0" kern="1200">
          <a:solidFill>
            <a:schemeClr val="accent1"/>
          </a:solidFill>
          <a:latin typeface="+mj-lt"/>
          <a:ea typeface="+mj-ea"/>
          <a:cs typeface="+mj-cs"/>
        </a:defRPr>
      </a:lvl1pPr>
    </p:titleStyle>
    <p:bodyStyle>
      <a:lvl1pPr marL="228600" indent="-228600" algn="l" defTabSz="914400" rtl="0" eaLnBrk="1" latinLnBrk="0" hangingPunct="1">
        <a:spcBef>
          <a:spcPts val="600"/>
        </a:spcBef>
        <a:buClr>
          <a:schemeClr val="accent1"/>
        </a:buClr>
        <a:buFont typeface="Wingdings" pitchFamily="2" charset="2"/>
        <a:buChar char="§"/>
        <a:defRPr sz="2200" kern="1200">
          <a:solidFill>
            <a:schemeClr val="tx1"/>
          </a:solidFill>
          <a:latin typeface="+mn-lt"/>
          <a:ea typeface="+mn-ea"/>
          <a:cs typeface="+mn-cs"/>
        </a:defRPr>
      </a:lvl1pPr>
      <a:lvl2pPr marL="457200" indent="-228600" algn="l" defTabSz="914400" rtl="0" eaLnBrk="1" latinLnBrk="0" hangingPunct="1">
        <a:spcBef>
          <a:spcPts val="600"/>
        </a:spcBef>
        <a:buClr>
          <a:srgbClr val="8B8D8E"/>
        </a:buClr>
        <a:buSzPct val="100000"/>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
          <a:schemeClr val="accent6"/>
        </a:buClr>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4pPr>
      <a:lvl5pPr marL="11430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5pPr>
      <a:lvl6pPr marL="13716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6pPr>
      <a:lvl7pPr marL="16002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7pPr>
      <a:lvl8pPr marL="18288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8pPr>
      <a:lvl9pPr marL="2057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32">
          <p15:clr>
            <a:srgbClr val="5ACBF0"/>
          </p15:clr>
        </p15:guide>
        <p15:guide id="3" pos="7439">
          <p15:clr>
            <a:srgbClr val="5ACBF0"/>
          </p15:clr>
        </p15:guide>
        <p15:guide id="4" pos="239">
          <p15:clr>
            <a:srgbClr val="5ACBF0"/>
          </p15:clr>
        </p15:guide>
        <p15:guide id="5" orient="horz" pos="376">
          <p15:clr>
            <a:srgbClr val="5ACBF0"/>
          </p15:clr>
        </p15:guide>
        <p15:guide id="6" orient="horz" pos="3936">
          <p15:clr>
            <a:srgbClr val="5ACBF0"/>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TextBox 15"/>
          <p:cNvSpPr txBox="1"/>
          <p:nvPr/>
        </p:nvSpPr>
        <p:spPr>
          <a:xfrm>
            <a:off x="502920" y="6577142"/>
            <a:ext cx="1682104" cy="164592"/>
          </a:xfrm>
          <a:prstGeom prst="rect">
            <a:avLst/>
          </a:prstGeom>
          <a:noFill/>
        </p:spPr>
        <p:txBody>
          <a:bodyPr wrap="none" anchor="ctr">
            <a:noAutofit/>
          </a:bodyPr>
          <a:lstStyle/>
          <a:p>
            <a:pPr marL="0" marR="0" lvl="0" indent="0" algn="l" defTabSz="914126"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6A737B"/>
                </a:solidFill>
                <a:effectLst/>
                <a:uLnTx/>
                <a:uFillTx/>
                <a:latin typeface="+mn-lt"/>
                <a:ea typeface="+mn-ea"/>
                <a:cs typeface="+mn-cs"/>
              </a:rPr>
              <a:t>|  Applied Materials Confidential</a:t>
            </a:r>
            <a:endParaRPr kumimoji="0" sz="800" b="0" i="0" u="none" strike="noStrike" kern="0" cap="none" spc="0" normalizeH="0" baseline="0">
              <a:ln>
                <a:noFill/>
              </a:ln>
              <a:solidFill>
                <a:srgbClr val="D22630"/>
              </a:solidFill>
              <a:effectLst/>
              <a:uLnTx/>
              <a:uFillTx/>
              <a:latin typeface="+mn-lt"/>
              <a:ea typeface="+mn-ea"/>
              <a:cs typeface="+mn-cs"/>
            </a:endParaRPr>
          </a:p>
        </p:txBody>
      </p:sp>
      <p:sp>
        <p:nvSpPr>
          <p:cNvPr id="2" name="Title Placeholder 1"/>
          <p:cNvSpPr>
            <a:spLocks noGrp="1"/>
          </p:cNvSpPr>
          <p:nvPr>
            <p:ph type="title"/>
          </p:nvPr>
        </p:nvSpPr>
        <p:spPr>
          <a:xfrm>
            <a:off x="274320" y="188441"/>
            <a:ext cx="11641455" cy="584775"/>
          </a:xfrm>
          <a:prstGeom prst="rect">
            <a:avLst/>
          </a:prstGeom>
        </p:spPr>
        <p:txBody>
          <a:bodyPr vert="horz" lIns="91440" tIns="45720" rIns="91440" bIns="45720" rtlCol="0" anchor="t">
            <a:noAutofit/>
          </a:bodyPr>
          <a:lstStyle/>
          <a:p>
            <a:r>
              <a:rPr lang="en-US"/>
              <a:t>Click to edit Master title style</a:t>
            </a:r>
            <a:endParaRPr/>
          </a:p>
        </p:txBody>
      </p:sp>
      <p:sp>
        <p:nvSpPr>
          <p:cNvPr id="3" name="Text Placeholder 2"/>
          <p:cNvSpPr>
            <a:spLocks noGrp="1"/>
          </p:cNvSpPr>
          <p:nvPr>
            <p:ph type="body" idx="1"/>
          </p:nvPr>
        </p:nvSpPr>
        <p:spPr>
          <a:xfrm>
            <a:off x="274320" y="886123"/>
            <a:ext cx="11641455" cy="5240043"/>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5"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
        <p:nvSpPr>
          <p:cNvPr id="6" name="Slide Number Placeholder 5"/>
          <p:cNvSpPr>
            <a:spLocks noGrp="1"/>
          </p:cNvSpPr>
          <p:nvPr>
            <p:ph type="sldNum" sz="quarter" idx="4"/>
          </p:nvPr>
        </p:nvSpPr>
        <p:spPr>
          <a:xfrm>
            <a:off x="274321"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grpSp>
        <p:nvGrpSpPr>
          <p:cNvPr id="17" name="Group 16"/>
          <p:cNvGrpSpPr/>
          <p:nvPr/>
        </p:nvGrpSpPr>
        <p:grpSpPr>
          <a:xfrm>
            <a:off x="11064240" y="6540797"/>
            <a:ext cx="785813" cy="198437"/>
            <a:chOff x="11068050" y="6488113"/>
            <a:chExt cx="785813" cy="198437"/>
          </a:xfrm>
        </p:grpSpPr>
        <p:sp>
          <p:nvSpPr>
            <p:cNvPr id="18" name="Freeform 5"/>
            <p:cNvSpPr>
              <a:spLocks noEditPoints="1"/>
            </p:cNvSpPr>
            <p:nvPr/>
          </p:nvSpPr>
          <p:spPr bwMode="auto">
            <a:xfrm>
              <a:off x="11068050" y="6488113"/>
              <a:ext cx="198438" cy="198437"/>
            </a:xfrm>
            <a:custGeom>
              <a:avLst/>
              <a:gdLst>
                <a:gd name="T0" fmla="*/ 286 w 442"/>
                <a:gd name="T1" fmla="*/ 62 h 439"/>
                <a:gd name="T2" fmla="*/ 91 w 442"/>
                <a:gd name="T3" fmla="*/ 61 h 439"/>
                <a:gd name="T4" fmla="*/ 60 w 442"/>
                <a:gd name="T5" fmla="*/ 92 h 439"/>
                <a:gd name="T6" fmla="*/ 286 w 442"/>
                <a:gd name="T7" fmla="*/ 92 h 439"/>
                <a:gd name="T8" fmla="*/ 348 w 442"/>
                <a:gd name="T9" fmla="*/ 153 h 439"/>
                <a:gd name="T10" fmla="*/ 348 w 442"/>
                <a:gd name="T11" fmla="*/ 439 h 439"/>
                <a:gd name="T12" fmla="*/ 379 w 442"/>
                <a:gd name="T13" fmla="*/ 439 h 439"/>
                <a:gd name="T14" fmla="*/ 380 w 442"/>
                <a:gd name="T15" fmla="*/ 153 h 439"/>
                <a:gd name="T16" fmla="*/ 286 w 442"/>
                <a:gd name="T17" fmla="*/ 62 h 439"/>
                <a:gd name="T18" fmla="*/ 442 w 442"/>
                <a:gd name="T19" fmla="*/ 439 h 439"/>
                <a:gd name="T20" fmla="*/ 442 w 442"/>
                <a:gd name="T21" fmla="*/ 153 h 439"/>
                <a:gd name="T22" fmla="*/ 286 w 442"/>
                <a:gd name="T23" fmla="*/ 0 h 439"/>
                <a:gd name="T24" fmla="*/ 151 w 442"/>
                <a:gd name="T25" fmla="*/ 0 h 439"/>
                <a:gd name="T26" fmla="*/ 121 w 442"/>
                <a:gd name="T27" fmla="*/ 31 h 439"/>
                <a:gd name="T28" fmla="*/ 286 w 442"/>
                <a:gd name="T29" fmla="*/ 31 h 439"/>
                <a:gd name="T30" fmla="*/ 411 w 442"/>
                <a:gd name="T31" fmla="*/ 153 h 439"/>
                <a:gd name="T32" fmla="*/ 411 w 442"/>
                <a:gd name="T33" fmla="*/ 439 h 439"/>
                <a:gd name="T34" fmla="*/ 442 w 442"/>
                <a:gd name="T35" fmla="*/ 439 h 439"/>
                <a:gd name="T36" fmla="*/ 286 w 442"/>
                <a:gd name="T37" fmla="*/ 123 h 439"/>
                <a:gd name="T38" fmla="*/ 30 w 442"/>
                <a:gd name="T39" fmla="*/ 122 h 439"/>
                <a:gd name="T40" fmla="*/ 0 w 442"/>
                <a:gd name="T41" fmla="*/ 153 h 439"/>
                <a:gd name="T42" fmla="*/ 0 w 442"/>
                <a:gd name="T43" fmla="*/ 153 h 439"/>
                <a:gd name="T44" fmla="*/ 0 w 442"/>
                <a:gd name="T45" fmla="*/ 153 h 439"/>
                <a:gd name="T46" fmla="*/ 0 w 442"/>
                <a:gd name="T47" fmla="*/ 286 h 439"/>
                <a:gd name="T48" fmla="*/ 136 w 442"/>
                <a:gd name="T49" fmla="*/ 438 h 439"/>
                <a:gd name="T50" fmla="*/ 165 w 442"/>
                <a:gd name="T51" fmla="*/ 409 h 439"/>
                <a:gd name="T52" fmla="*/ 156 w 442"/>
                <a:gd name="T53" fmla="*/ 408 h 439"/>
                <a:gd name="T54" fmla="*/ 31 w 442"/>
                <a:gd name="T55" fmla="*/ 286 h 439"/>
                <a:gd name="T56" fmla="*/ 31 w 442"/>
                <a:gd name="T57" fmla="*/ 153 h 439"/>
                <a:gd name="T58" fmla="*/ 62 w 442"/>
                <a:gd name="T59" fmla="*/ 153 h 439"/>
                <a:gd name="T60" fmla="*/ 62 w 442"/>
                <a:gd name="T61" fmla="*/ 286 h 439"/>
                <a:gd name="T62" fmla="*/ 156 w 442"/>
                <a:gd name="T63" fmla="*/ 378 h 439"/>
                <a:gd name="T64" fmla="*/ 195 w 442"/>
                <a:gd name="T65" fmla="*/ 378 h 439"/>
                <a:gd name="T66" fmla="*/ 225 w 442"/>
                <a:gd name="T67" fmla="*/ 347 h 439"/>
                <a:gd name="T68" fmla="*/ 156 w 442"/>
                <a:gd name="T69" fmla="*/ 347 h 439"/>
                <a:gd name="T70" fmla="*/ 94 w 442"/>
                <a:gd name="T71" fmla="*/ 286 h 439"/>
                <a:gd name="T72" fmla="*/ 94 w 442"/>
                <a:gd name="T73" fmla="*/ 153 h 439"/>
                <a:gd name="T74" fmla="*/ 125 w 442"/>
                <a:gd name="T75" fmla="*/ 153 h 439"/>
                <a:gd name="T76" fmla="*/ 125 w 442"/>
                <a:gd name="T77" fmla="*/ 286 h 439"/>
                <a:gd name="T78" fmla="*/ 156 w 442"/>
                <a:gd name="T79" fmla="*/ 317 h 439"/>
                <a:gd name="T80" fmla="*/ 256 w 442"/>
                <a:gd name="T81" fmla="*/ 317 h 439"/>
                <a:gd name="T82" fmla="*/ 286 w 442"/>
                <a:gd name="T83" fmla="*/ 286 h 439"/>
                <a:gd name="T84" fmla="*/ 156 w 442"/>
                <a:gd name="T85" fmla="*/ 286 h 439"/>
                <a:gd name="T86" fmla="*/ 156 w 442"/>
                <a:gd name="T87" fmla="*/ 153 h 439"/>
                <a:gd name="T88" fmla="*/ 286 w 442"/>
                <a:gd name="T89" fmla="*/ 153 h 439"/>
                <a:gd name="T90" fmla="*/ 286 w 442"/>
                <a:gd name="T91" fmla="*/ 439 h 439"/>
                <a:gd name="T92" fmla="*/ 317 w 442"/>
                <a:gd name="T93" fmla="*/ 439 h 439"/>
                <a:gd name="T94" fmla="*/ 317 w 442"/>
                <a:gd name="T95" fmla="*/ 153 h 439"/>
                <a:gd name="T96" fmla="*/ 286 w 442"/>
                <a:gd name="T97" fmla="*/ 123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2" h="439">
                  <a:moveTo>
                    <a:pt x="286" y="62"/>
                  </a:moveTo>
                  <a:cubicBezTo>
                    <a:pt x="91" y="61"/>
                    <a:pt x="91" y="61"/>
                    <a:pt x="91" y="61"/>
                  </a:cubicBezTo>
                  <a:cubicBezTo>
                    <a:pt x="60" y="92"/>
                    <a:pt x="60" y="92"/>
                    <a:pt x="60" y="92"/>
                  </a:cubicBezTo>
                  <a:cubicBezTo>
                    <a:pt x="286" y="92"/>
                    <a:pt x="286" y="92"/>
                    <a:pt x="286" y="92"/>
                  </a:cubicBezTo>
                  <a:cubicBezTo>
                    <a:pt x="320" y="92"/>
                    <a:pt x="348" y="119"/>
                    <a:pt x="348" y="153"/>
                  </a:cubicBezTo>
                  <a:cubicBezTo>
                    <a:pt x="348" y="439"/>
                    <a:pt x="348" y="439"/>
                    <a:pt x="348" y="439"/>
                  </a:cubicBezTo>
                  <a:cubicBezTo>
                    <a:pt x="379" y="439"/>
                    <a:pt x="379" y="439"/>
                    <a:pt x="379" y="439"/>
                  </a:cubicBezTo>
                  <a:cubicBezTo>
                    <a:pt x="380" y="153"/>
                    <a:pt x="380" y="153"/>
                    <a:pt x="380" y="153"/>
                  </a:cubicBezTo>
                  <a:cubicBezTo>
                    <a:pt x="380" y="103"/>
                    <a:pt x="338" y="62"/>
                    <a:pt x="286" y="62"/>
                  </a:cubicBezTo>
                  <a:close/>
                  <a:moveTo>
                    <a:pt x="442" y="439"/>
                  </a:moveTo>
                  <a:cubicBezTo>
                    <a:pt x="442" y="153"/>
                    <a:pt x="442" y="153"/>
                    <a:pt x="442" y="153"/>
                  </a:cubicBezTo>
                  <a:cubicBezTo>
                    <a:pt x="442" y="69"/>
                    <a:pt x="372" y="0"/>
                    <a:pt x="286" y="0"/>
                  </a:cubicBezTo>
                  <a:cubicBezTo>
                    <a:pt x="151" y="0"/>
                    <a:pt x="151" y="0"/>
                    <a:pt x="151" y="0"/>
                  </a:cubicBezTo>
                  <a:cubicBezTo>
                    <a:pt x="121" y="31"/>
                    <a:pt x="121" y="31"/>
                    <a:pt x="121" y="31"/>
                  </a:cubicBezTo>
                  <a:cubicBezTo>
                    <a:pt x="286" y="31"/>
                    <a:pt x="286" y="31"/>
                    <a:pt x="286" y="31"/>
                  </a:cubicBezTo>
                  <a:cubicBezTo>
                    <a:pt x="355" y="31"/>
                    <a:pt x="411" y="86"/>
                    <a:pt x="411" y="153"/>
                  </a:cubicBezTo>
                  <a:cubicBezTo>
                    <a:pt x="411" y="439"/>
                    <a:pt x="411" y="439"/>
                    <a:pt x="411" y="439"/>
                  </a:cubicBezTo>
                  <a:lnTo>
                    <a:pt x="442" y="439"/>
                  </a:lnTo>
                  <a:close/>
                  <a:moveTo>
                    <a:pt x="286" y="123"/>
                  </a:moveTo>
                  <a:cubicBezTo>
                    <a:pt x="30" y="122"/>
                    <a:pt x="30" y="122"/>
                    <a:pt x="30" y="122"/>
                  </a:cubicBezTo>
                  <a:cubicBezTo>
                    <a:pt x="0" y="153"/>
                    <a:pt x="0" y="153"/>
                    <a:pt x="0" y="153"/>
                  </a:cubicBezTo>
                  <a:cubicBezTo>
                    <a:pt x="0" y="153"/>
                    <a:pt x="0" y="153"/>
                    <a:pt x="0" y="153"/>
                  </a:cubicBezTo>
                  <a:cubicBezTo>
                    <a:pt x="0" y="153"/>
                    <a:pt x="0" y="153"/>
                    <a:pt x="0" y="153"/>
                  </a:cubicBezTo>
                  <a:cubicBezTo>
                    <a:pt x="0" y="286"/>
                    <a:pt x="0" y="286"/>
                    <a:pt x="0" y="286"/>
                  </a:cubicBezTo>
                  <a:cubicBezTo>
                    <a:pt x="0" y="364"/>
                    <a:pt x="59" y="428"/>
                    <a:pt x="136" y="438"/>
                  </a:cubicBezTo>
                  <a:cubicBezTo>
                    <a:pt x="165" y="409"/>
                    <a:pt x="165" y="409"/>
                    <a:pt x="165" y="409"/>
                  </a:cubicBezTo>
                  <a:cubicBezTo>
                    <a:pt x="156" y="408"/>
                    <a:pt x="156" y="408"/>
                    <a:pt x="156" y="408"/>
                  </a:cubicBezTo>
                  <a:cubicBezTo>
                    <a:pt x="87" y="408"/>
                    <a:pt x="31" y="354"/>
                    <a:pt x="31" y="286"/>
                  </a:cubicBezTo>
                  <a:cubicBezTo>
                    <a:pt x="31" y="153"/>
                    <a:pt x="31" y="153"/>
                    <a:pt x="31" y="153"/>
                  </a:cubicBezTo>
                  <a:cubicBezTo>
                    <a:pt x="62" y="153"/>
                    <a:pt x="62" y="153"/>
                    <a:pt x="62" y="153"/>
                  </a:cubicBezTo>
                  <a:cubicBezTo>
                    <a:pt x="62" y="286"/>
                    <a:pt x="62" y="286"/>
                    <a:pt x="62" y="286"/>
                  </a:cubicBezTo>
                  <a:cubicBezTo>
                    <a:pt x="62" y="337"/>
                    <a:pt x="104" y="378"/>
                    <a:pt x="156" y="378"/>
                  </a:cubicBezTo>
                  <a:cubicBezTo>
                    <a:pt x="195" y="378"/>
                    <a:pt x="195" y="378"/>
                    <a:pt x="195" y="378"/>
                  </a:cubicBezTo>
                  <a:cubicBezTo>
                    <a:pt x="225" y="347"/>
                    <a:pt x="225" y="347"/>
                    <a:pt x="225" y="347"/>
                  </a:cubicBezTo>
                  <a:cubicBezTo>
                    <a:pt x="156" y="347"/>
                    <a:pt x="156" y="347"/>
                    <a:pt x="156" y="347"/>
                  </a:cubicBezTo>
                  <a:cubicBezTo>
                    <a:pt x="122" y="347"/>
                    <a:pt x="94" y="320"/>
                    <a:pt x="94" y="286"/>
                  </a:cubicBezTo>
                  <a:cubicBezTo>
                    <a:pt x="94" y="153"/>
                    <a:pt x="94" y="153"/>
                    <a:pt x="94" y="153"/>
                  </a:cubicBezTo>
                  <a:cubicBezTo>
                    <a:pt x="125" y="153"/>
                    <a:pt x="125" y="153"/>
                    <a:pt x="125" y="153"/>
                  </a:cubicBezTo>
                  <a:cubicBezTo>
                    <a:pt x="125" y="286"/>
                    <a:pt x="125" y="286"/>
                    <a:pt x="125" y="286"/>
                  </a:cubicBezTo>
                  <a:cubicBezTo>
                    <a:pt x="125" y="303"/>
                    <a:pt x="139" y="317"/>
                    <a:pt x="156" y="317"/>
                  </a:cubicBezTo>
                  <a:cubicBezTo>
                    <a:pt x="256" y="317"/>
                    <a:pt x="256" y="317"/>
                    <a:pt x="256" y="317"/>
                  </a:cubicBezTo>
                  <a:cubicBezTo>
                    <a:pt x="286" y="286"/>
                    <a:pt x="286" y="286"/>
                    <a:pt x="286" y="286"/>
                  </a:cubicBezTo>
                  <a:cubicBezTo>
                    <a:pt x="156" y="286"/>
                    <a:pt x="156" y="286"/>
                    <a:pt x="156" y="286"/>
                  </a:cubicBezTo>
                  <a:cubicBezTo>
                    <a:pt x="156" y="153"/>
                    <a:pt x="156" y="153"/>
                    <a:pt x="156" y="153"/>
                  </a:cubicBezTo>
                  <a:cubicBezTo>
                    <a:pt x="286" y="153"/>
                    <a:pt x="286" y="153"/>
                    <a:pt x="286" y="153"/>
                  </a:cubicBezTo>
                  <a:cubicBezTo>
                    <a:pt x="286" y="439"/>
                    <a:pt x="286" y="439"/>
                    <a:pt x="286" y="439"/>
                  </a:cubicBezTo>
                  <a:cubicBezTo>
                    <a:pt x="317" y="439"/>
                    <a:pt x="317" y="439"/>
                    <a:pt x="317" y="439"/>
                  </a:cubicBezTo>
                  <a:cubicBezTo>
                    <a:pt x="317" y="153"/>
                    <a:pt x="317" y="153"/>
                    <a:pt x="317" y="153"/>
                  </a:cubicBezTo>
                  <a:cubicBezTo>
                    <a:pt x="317" y="136"/>
                    <a:pt x="303" y="123"/>
                    <a:pt x="286" y="123"/>
                  </a:cubicBez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p>
          </p:txBody>
        </p:sp>
        <p:sp>
          <p:nvSpPr>
            <p:cNvPr id="19" name="Freeform 6"/>
            <p:cNvSpPr>
              <a:spLocks noEditPoints="1"/>
            </p:cNvSpPr>
            <p:nvPr/>
          </p:nvSpPr>
          <p:spPr bwMode="auto">
            <a:xfrm>
              <a:off x="11307763" y="6516688"/>
              <a:ext cx="501650" cy="169862"/>
            </a:xfrm>
            <a:custGeom>
              <a:avLst/>
              <a:gdLst>
                <a:gd name="T0" fmla="*/ 899 w 1115"/>
                <a:gd name="T1" fmla="*/ 87 h 380"/>
                <a:gd name="T2" fmla="*/ 911 w 1115"/>
                <a:gd name="T3" fmla="*/ 26 h 380"/>
                <a:gd name="T4" fmla="*/ 772 w 1115"/>
                <a:gd name="T5" fmla="*/ 2 h 380"/>
                <a:gd name="T6" fmla="*/ 913 w 1115"/>
                <a:gd name="T7" fmla="*/ 193 h 380"/>
                <a:gd name="T8" fmla="*/ 130 w 1115"/>
                <a:gd name="T9" fmla="*/ 234 h 380"/>
                <a:gd name="T10" fmla="*/ 30 w 1115"/>
                <a:gd name="T11" fmla="*/ 234 h 380"/>
                <a:gd name="T12" fmla="*/ 14 w 1115"/>
                <a:gd name="T13" fmla="*/ 378 h 380"/>
                <a:gd name="T14" fmla="*/ 78 w 1115"/>
                <a:gd name="T15" fmla="*/ 340 h 380"/>
                <a:gd name="T16" fmla="*/ 128 w 1115"/>
                <a:gd name="T17" fmla="*/ 376 h 380"/>
                <a:gd name="T18" fmla="*/ 149 w 1115"/>
                <a:gd name="T19" fmla="*/ 237 h 380"/>
                <a:gd name="T20" fmla="*/ 937 w 1115"/>
                <a:gd name="T21" fmla="*/ 234 h 380"/>
                <a:gd name="T22" fmla="*/ 916 w 1115"/>
                <a:gd name="T23" fmla="*/ 378 h 380"/>
                <a:gd name="T24" fmla="*/ 991 w 1115"/>
                <a:gd name="T25" fmla="*/ 358 h 380"/>
                <a:gd name="T26" fmla="*/ 147 w 1115"/>
                <a:gd name="T27" fmla="*/ 144 h 380"/>
                <a:gd name="T28" fmla="*/ 196 w 1115"/>
                <a:gd name="T29" fmla="*/ 189 h 380"/>
                <a:gd name="T30" fmla="*/ 87 w 1115"/>
                <a:gd name="T31" fmla="*/ 2 h 380"/>
                <a:gd name="T32" fmla="*/ 99 w 1115"/>
                <a:gd name="T33" fmla="*/ 34 h 380"/>
                <a:gd name="T34" fmla="*/ 248 w 1115"/>
                <a:gd name="T35" fmla="*/ 190 h 380"/>
                <a:gd name="T36" fmla="*/ 225 w 1115"/>
                <a:gd name="T37" fmla="*/ 2 h 380"/>
                <a:gd name="T38" fmla="*/ 246 w 1115"/>
                <a:gd name="T39" fmla="*/ 193 h 380"/>
                <a:gd name="T40" fmla="*/ 248 w 1115"/>
                <a:gd name="T41" fmla="*/ 103 h 380"/>
                <a:gd name="T42" fmla="*/ 728 w 1115"/>
                <a:gd name="T43" fmla="*/ 2 h 380"/>
                <a:gd name="T44" fmla="*/ 707 w 1115"/>
                <a:gd name="T45" fmla="*/ 193 h 380"/>
                <a:gd name="T46" fmla="*/ 1059 w 1115"/>
                <a:gd name="T47" fmla="*/ 252 h 380"/>
                <a:gd name="T48" fmla="*/ 1109 w 1115"/>
                <a:gd name="T49" fmla="*/ 250 h 380"/>
                <a:gd name="T50" fmla="*/ 1093 w 1115"/>
                <a:gd name="T51" fmla="*/ 340 h 380"/>
                <a:gd name="T52" fmla="*/ 1004 w 1115"/>
                <a:gd name="T53" fmla="*/ 356 h 380"/>
                <a:gd name="T54" fmla="*/ 1012 w 1115"/>
                <a:gd name="T55" fmla="*/ 193 h 380"/>
                <a:gd name="T56" fmla="*/ 945 w 1115"/>
                <a:gd name="T57" fmla="*/ 4 h 380"/>
                <a:gd name="T58" fmla="*/ 1012 w 1115"/>
                <a:gd name="T59" fmla="*/ 26 h 380"/>
                <a:gd name="T60" fmla="*/ 252 w 1115"/>
                <a:gd name="T61" fmla="*/ 235 h 380"/>
                <a:gd name="T62" fmla="*/ 170 w 1115"/>
                <a:gd name="T63" fmla="*/ 374 h 380"/>
                <a:gd name="T64" fmla="*/ 206 w 1115"/>
                <a:gd name="T65" fmla="*/ 342 h 380"/>
                <a:gd name="T66" fmla="*/ 317 w 1115"/>
                <a:gd name="T67" fmla="*/ 378 h 380"/>
                <a:gd name="T68" fmla="*/ 215 w 1115"/>
                <a:gd name="T69" fmla="*/ 322 h 380"/>
                <a:gd name="T70" fmla="*/ 590 w 1115"/>
                <a:gd name="T71" fmla="*/ 168 h 380"/>
                <a:gd name="T72" fmla="*/ 564 w 1115"/>
                <a:gd name="T73" fmla="*/ 4 h 380"/>
                <a:gd name="T74" fmla="*/ 643 w 1115"/>
                <a:gd name="T75" fmla="*/ 321 h 380"/>
                <a:gd name="T76" fmla="*/ 563 w 1115"/>
                <a:gd name="T77" fmla="*/ 234 h 380"/>
                <a:gd name="T78" fmla="*/ 584 w 1115"/>
                <a:gd name="T79" fmla="*/ 378 h 380"/>
                <a:gd name="T80" fmla="*/ 661 w 1115"/>
                <a:gd name="T81" fmla="*/ 378 h 380"/>
                <a:gd name="T82" fmla="*/ 584 w 1115"/>
                <a:gd name="T83" fmla="*/ 254 h 380"/>
                <a:gd name="T84" fmla="*/ 451 w 1115"/>
                <a:gd name="T85" fmla="*/ 359 h 380"/>
                <a:gd name="T86" fmla="*/ 527 w 1115"/>
                <a:gd name="T87" fmla="*/ 296 h 380"/>
                <a:gd name="T88" fmla="*/ 536 w 1115"/>
                <a:gd name="T89" fmla="*/ 251 h 380"/>
                <a:gd name="T90" fmla="*/ 430 w 1115"/>
                <a:gd name="T91" fmla="*/ 237 h 380"/>
                <a:gd name="T92" fmla="*/ 537 w 1115"/>
                <a:gd name="T93" fmla="*/ 376 h 380"/>
                <a:gd name="T94" fmla="*/ 707 w 1115"/>
                <a:gd name="T95" fmla="*/ 234 h 380"/>
                <a:gd name="T96" fmla="*/ 728 w 1115"/>
                <a:gd name="T97" fmla="*/ 378 h 380"/>
                <a:gd name="T98" fmla="*/ 538 w 1115"/>
                <a:gd name="T99" fmla="*/ 64 h 380"/>
                <a:gd name="T100" fmla="*/ 393 w 1115"/>
                <a:gd name="T101" fmla="*/ 190 h 380"/>
                <a:gd name="T102" fmla="*/ 420 w 1115"/>
                <a:gd name="T103" fmla="*/ 127 h 380"/>
                <a:gd name="T104" fmla="*/ 511 w 1115"/>
                <a:gd name="T105" fmla="*/ 65 h 380"/>
                <a:gd name="T106" fmla="*/ 295 w 1115"/>
                <a:gd name="T107" fmla="*/ 237 h 380"/>
                <a:gd name="T108" fmla="*/ 341 w 1115"/>
                <a:gd name="T109" fmla="*/ 378 h 380"/>
                <a:gd name="T110" fmla="*/ 406 w 1115"/>
                <a:gd name="T111" fmla="*/ 254 h 380"/>
                <a:gd name="T112" fmla="*/ 297 w 1115"/>
                <a:gd name="T113" fmla="*/ 234 h 380"/>
                <a:gd name="T114" fmla="*/ 812 w 1115"/>
                <a:gd name="T115" fmla="*/ 235 h 380"/>
                <a:gd name="T116" fmla="*/ 770 w 1115"/>
                <a:gd name="T117" fmla="*/ 377 h 380"/>
                <a:gd name="T118" fmla="*/ 893 w 1115"/>
                <a:gd name="T119" fmla="*/ 378 h 380"/>
                <a:gd name="T120" fmla="*/ 849 w 1115"/>
                <a:gd name="T121" fmla="*/ 322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5" h="380">
                  <a:moveTo>
                    <a:pt x="798" y="168"/>
                  </a:moveTo>
                  <a:cubicBezTo>
                    <a:pt x="798" y="109"/>
                    <a:pt x="798" y="109"/>
                    <a:pt x="798" y="109"/>
                  </a:cubicBezTo>
                  <a:cubicBezTo>
                    <a:pt x="897" y="109"/>
                    <a:pt x="897" y="109"/>
                    <a:pt x="897" y="109"/>
                  </a:cubicBezTo>
                  <a:cubicBezTo>
                    <a:pt x="899" y="109"/>
                    <a:pt x="899" y="109"/>
                    <a:pt x="899" y="109"/>
                  </a:cubicBezTo>
                  <a:cubicBezTo>
                    <a:pt x="899" y="106"/>
                    <a:pt x="899" y="106"/>
                    <a:pt x="899" y="106"/>
                  </a:cubicBezTo>
                  <a:cubicBezTo>
                    <a:pt x="899" y="87"/>
                    <a:pt x="899" y="87"/>
                    <a:pt x="899" y="87"/>
                  </a:cubicBezTo>
                  <a:cubicBezTo>
                    <a:pt x="899" y="84"/>
                    <a:pt x="899" y="84"/>
                    <a:pt x="899" y="84"/>
                  </a:cubicBezTo>
                  <a:cubicBezTo>
                    <a:pt x="897" y="84"/>
                    <a:pt x="897" y="84"/>
                    <a:pt x="897" y="84"/>
                  </a:cubicBezTo>
                  <a:cubicBezTo>
                    <a:pt x="798" y="84"/>
                    <a:pt x="798" y="84"/>
                    <a:pt x="798" y="84"/>
                  </a:cubicBezTo>
                  <a:cubicBezTo>
                    <a:pt x="798" y="26"/>
                    <a:pt x="798" y="26"/>
                    <a:pt x="798" y="26"/>
                  </a:cubicBezTo>
                  <a:cubicBezTo>
                    <a:pt x="909" y="26"/>
                    <a:pt x="909" y="26"/>
                    <a:pt x="909" y="26"/>
                  </a:cubicBezTo>
                  <a:cubicBezTo>
                    <a:pt x="911" y="26"/>
                    <a:pt x="911" y="26"/>
                    <a:pt x="911" y="26"/>
                  </a:cubicBezTo>
                  <a:cubicBezTo>
                    <a:pt x="911" y="23"/>
                    <a:pt x="911" y="23"/>
                    <a:pt x="911" y="23"/>
                  </a:cubicBezTo>
                  <a:cubicBezTo>
                    <a:pt x="911" y="4"/>
                    <a:pt x="911" y="4"/>
                    <a:pt x="911" y="4"/>
                  </a:cubicBezTo>
                  <a:cubicBezTo>
                    <a:pt x="911" y="2"/>
                    <a:pt x="911" y="2"/>
                    <a:pt x="911" y="2"/>
                  </a:cubicBezTo>
                  <a:cubicBezTo>
                    <a:pt x="909" y="2"/>
                    <a:pt x="909" y="2"/>
                    <a:pt x="909" y="2"/>
                  </a:cubicBezTo>
                  <a:cubicBezTo>
                    <a:pt x="774" y="2"/>
                    <a:pt x="774" y="2"/>
                    <a:pt x="774" y="2"/>
                  </a:cubicBezTo>
                  <a:cubicBezTo>
                    <a:pt x="772" y="2"/>
                    <a:pt x="772" y="2"/>
                    <a:pt x="772" y="2"/>
                  </a:cubicBezTo>
                  <a:cubicBezTo>
                    <a:pt x="772" y="4"/>
                    <a:pt x="772" y="4"/>
                    <a:pt x="772" y="4"/>
                  </a:cubicBezTo>
                  <a:cubicBezTo>
                    <a:pt x="772" y="190"/>
                    <a:pt x="772" y="190"/>
                    <a:pt x="772" y="190"/>
                  </a:cubicBezTo>
                  <a:cubicBezTo>
                    <a:pt x="772" y="193"/>
                    <a:pt x="772" y="193"/>
                    <a:pt x="772" y="193"/>
                  </a:cubicBezTo>
                  <a:cubicBezTo>
                    <a:pt x="774" y="193"/>
                    <a:pt x="774" y="193"/>
                    <a:pt x="774" y="193"/>
                  </a:cubicBezTo>
                  <a:cubicBezTo>
                    <a:pt x="910" y="193"/>
                    <a:pt x="910" y="193"/>
                    <a:pt x="910" y="193"/>
                  </a:cubicBezTo>
                  <a:cubicBezTo>
                    <a:pt x="913" y="193"/>
                    <a:pt x="913" y="193"/>
                    <a:pt x="913" y="193"/>
                  </a:cubicBezTo>
                  <a:cubicBezTo>
                    <a:pt x="913" y="190"/>
                    <a:pt x="913" y="190"/>
                    <a:pt x="913" y="190"/>
                  </a:cubicBezTo>
                  <a:cubicBezTo>
                    <a:pt x="913" y="171"/>
                    <a:pt x="913" y="171"/>
                    <a:pt x="913" y="171"/>
                  </a:cubicBezTo>
                  <a:cubicBezTo>
                    <a:pt x="913" y="168"/>
                    <a:pt x="913" y="168"/>
                    <a:pt x="913" y="168"/>
                  </a:cubicBezTo>
                  <a:cubicBezTo>
                    <a:pt x="910" y="168"/>
                    <a:pt x="910" y="168"/>
                    <a:pt x="910" y="168"/>
                  </a:cubicBezTo>
                  <a:lnTo>
                    <a:pt x="798" y="168"/>
                  </a:lnTo>
                  <a:close/>
                  <a:moveTo>
                    <a:pt x="130" y="234"/>
                  </a:moveTo>
                  <a:cubicBezTo>
                    <a:pt x="129" y="234"/>
                    <a:pt x="129" y="234"/>
                    <a:pt x="129" y="234"/>
                  </a:cubicBezTo>
                  <a:cubicBezTo>
                    <a:pt x="128" y="235"/>
                    <a:pt x="128" y="235"/>
                    <a:pt x="128" y="235"/>
                  </a:cubicBezTo>
                  <a:cubicBezTo>
                    <a:pt x="80" y="308"/>
                    <a:pt x="80" y="308"/>
                    <a:pt x="80" y="308"/>
                  </a:cubicBezTo>
                  <a:cubicBezTo>
                    <a:pt x="32" y="235"/>
                    <a:pt x="32" y="235"/>
                    <a:pt x="32" y="235"/>
                  </a:cubicBezTo>
                  <a:cubicBezTo>
                    <a:pt x="31" y="234"/>
                    <a:pt x="31" y="234"/>
                    <a:pt x="31" y="234"/>
                  </a:cubicBezTo>
                  <a:cubicBezTo>
                    <a:pt x="30" y="234"/>
                    <a:pt x="30" y="234"/>
                    <a:pt x="30" y="234"/>
                  </a:cubicBezTo>
                  <a:cubicBezTo>
                    <a:pt x="14" y="234"/>
                    <a:pt x="14" y="234"/>
                    <a:pt x="14" y="234"/>
                  </a:cubicBezTo>
                  <a:cubicBezTo>
                    <a:pt x="11" y="234"/>
                    <a:pt x="11" y="234"/>
                    <a:pt x="11" y="234"/>
                  </a:cubicBezTo>
                  <a:cubicBezTo>
                    <a:pt x="11" y="237"/>
                    <a:pt x="11" y="237"/>
                    <a:pt x="11" y="237"/>
                  </a:cubicBezTo>
                  <a:cubicBezTo>
                    <a:pt x="11" y="376"/>
                    <a:pt x="11" y="376"/>
                    <a:pt x="11" y="376"/>
                  </a:cubicBezTo>
                  <a:cubicBezTo>
                    <a:pt x="11" y="378"/>
                    <a:pt x="11" y="378"/>
                    <a:pt x="11" y="378"/>
                  </a:cubicBezTo>
                  <a:cubicBezTo>
                    <a:pt x="14" y="378"/>
                    <a:pt x="14" y="378"/>
                    <a:pt x="14" y="378"/>
                  </a:cubicBezTo>
                  <a:cubicBezTo>
                    <a:pt x="29" y="378"/>
                    <a:pt x="29" y="378"/>
                    <a:pt x="29" y="378"/>
                  </a:cubicBezTo>
                  <a:cubicBezTo>
                    <a:pt x="32" y="378"/>
                    <a:pt x="32" y="378"/>
                    <a:pt x="32" y="378"/>
                  </a:cubicBezTo>
                  <a:cubicBezTo>
                    <a:pt x="32" y="376"/>
                    <a:pt x="32" y="376"/>
                    <a:pt x="32" y="376"/>
                  </a:cubicBezTo>
                  <a:cubicBezTo>
                    <a:pt x="32" y="272"/>
                    <a:pt x="32" y="272"/>
                    <a:pt x="32" y="272"/>
                  </a:cubicBezTo>
                  <a:cubicBezTo>
                    <a:pt x="77" y="339"/>
                    <a:pt x="77" y="339"/>
                    <a:pt x="77" y="339"/>
                  </a:cubicBezTo>
                  <a:cubicBezTo>
                    <a:pt x="78" y="340"/>
                    <a:pt x="78" y="340"/>
                    <a:pt x="78" y="340"/>
                  </a:cubicBezTo>
                  <a:cubicBezTo>
                    <a:pt x="79" y="340"/>
                    <a:pt x="79" y="340"/>
                    <a:pt x="79" y="340"/>
                  </a:cubicBezTo>
                  <a:cubicBezTo>
                    <a:pt x="80" y="340"/>
                    <a:pt x="80" y="340"/>
                    <a:pt x="80" y="340"/>
                  </a:cubicBezTo>
                  <a:cubicBezTo>
                    <a:pt x="82" y="340"/>
                    <a:pt x="82" y="340"/>
                    <a:pt x="82" y="340"/>
                  </a:cubicBezTo>
                  <a:cubicBezTo>
                    <a:pt x="82" y="339"/>
                    <a:pt x="82" y="339"/>
                    <a:pt x="82" y="339"/>
                  </a:cubicBezTo>
                  <a:cubicBezTo>
                    <a:pt x="128" y="272"/>
                    <a:pt x="128" y="272"/>
                    <a:pt x="128" y="272"/>
                  </a:cubicBezTo>
                  <a:cubicBezTo>
                    <a:pt x="128" y="376"/>
                    <a:pt x="128" y="376"/>
                    <a:pt x="128" y="376"/>
                  </a:cubicBezTo>
                  <a:cubicBezTo>
                    <a:pt x="128" y="378"/>
                    <a:pt x="128" y="378"/>
                    <a:pt x="128" y="378"/>
                  </a:cubicBezTo>
                  <a:cubicBezTo>
                    <a:pt x="131" y="378"/>
                    <a:pt x="131" y="378"/>
                    <a:pt x="131" y="378"/>
                  </a:cubicBezTo>
                  <a:cubicBezTo>
                    <a:pt x="146" y="378"/>
                    <a:pt x="146" y="378"/>
                    <a:pt x="146" y="378"/>
                  </a:cubicBezTo>
                  <a:cubicBezTo>
                    <a:pt x="149" y="378"/>
                    <a:pt x="149" y="378"/>
                    <a:pt x="149" y="378"/>
                  </a:cubicBezTo>
                  <a:cubicBezTo>
                    <a:pt x="149" y="376"/>
                    <a:pt x="149" y="376"/>
                    <a:pt x="149" y="376"/>
                  </a:cubicBezTo>
                  <a:cubicBezTo>
                    <a:pt x="149" y="237"/>
                    <a:pt x="149" y="237"/>
                    <a:pt x="149" y="237"/>
                  </a:cubicBezTo>
                  <a:cubicBezTo>
                    <a:pt x="149" y="234"/>
                    <a:pt x="149" y="234"/>
                    <a:pt x="149" y="234"/>
                  </a:cubicBezTo>
                  <a:cubicBezTo>
                    <a:pt x="146" y="234"/>
                    <a:pt x="146" y="234"/>
                    <a:pt x="146" y="234"/>
                  </a:cubicBezTo>
                  <a:lnTo>
                    <a:pt x="130" y="234"/>
                  </a:lnTo>
                  <a:close/>
                  <a:moveTo>
                    <a:pt x="937" y="358"/>
                  </a:moveTo>
                  <a:cubicBezTo>
                    <a:pt x="937" y="237"/>
                    <a:pt x="937" y="237"/>
                    <a:pt x="937" y="237"/>
                  </a:cubicBezTo>
                  <a:cubicBezTo>
                    <a:pt x="937" y="234"/>
                    <a:pt x="937" y="234"/>
                    <a:pt x="937" y="234"/>
                  </a:cubicBezTo>
                  <a:cubicBezTo>
                    <a:pt x="934" y="234"/>
                    <a:pt x="934" y="234"/>
                    <a:pt x="934" y="234"/>
                  </a:cubicBezTo>
                  <a:cubicBezTo>
                    <a:pt x="918" y="234"/>
                    <a:pt x="918" y="234"/>
                    <a:pt x="918" y="234"/>
                  </a:cubicBezTo>
                  <a:cubicBezTo>
                    <a:pt x="916" y="234"/>
                    <a:pt x="916" y="234"/>
                    <a:pt x="916" y="234"/>
                  </a:cubicBezTo>
                  <a:cubicBezTo>
                    <a:pt x="916" y="237"/>
                    <a:pt x="916" y="237"/>
                    <a:pt x="916" y="237"/>
                  </a:cubicBezTo>
                  <a:cubicBezTo>
                    <a:pt x="916" y="376"/>
                    <a:pt x="916" y="376"/>
                    <a:pt x="916" y="376"/>
                  </a:cubicBezTo>
                  <a:cubicBezTo>
                    <a:pt x="916" y="378"/>
                    <a:pt x="916" y="378"/>
                    <a:pt x="916" y="378"/>
                  </a:cubicBezTo>
                  <a:cubicBezTo>
                    <a:pt x="918" y="378"/>
                    <a:pt x="918" y="378"/>
                    <a:pt x="918" y="378"/>
                  </a:cubicBezTo>
                  <a:cubicBezTo>
                    <a:pt x="989" y="378"/>
                    <a:pt x="989" y="378"/>
                    <a:pt x="989" y="378"/>
                  </a:cubicBezTo>
                  <a:cubicBezTo>
                    <a:pt x="991" y="378"/>
                    <a:pt x="991" y="378"/>
                    <a:pt x="991" y="378"/>
                  </a:cubicBezTo>
                  <a:cubicBezTo>
                    <a:pt x="991" y="376"/>
                    <a:pt x="991" y="376"/>
                    <a:pt x="991" y="376"/>
                  </a:cubicBezTo>
                  <a:cubicBezTo>
                    <a:pt x="991" y="361"/>
                    <a:pt x="991" y="361"/>
                    <a:pt x="991" y="361"/>
                  </a:cubicBezTo>
                  <a:cubicBezTo>
                    <a:pt x="991" y="358"/>
                    <a:pt x="991" y="358"/>
                    <a:pt x="991" y="358"/>
                  </a:cubicBezTo>
                  <a:cubicBezTo>
                    <a:pt x="989" y="358"/>
                    <a:pt x="989" y="358"/>
                    <a:pt x="989" y="358"/>
                  </a:cubicBezTo>
                  <a:lnTo>
                    <a:pt x="937" y="358"/>
                  </a:lnTo>
                  <a:close/>
                  <a:moveTo>
                    <a:pt x="28" y="193"/>
                  </a:moveTo>
                  <a:cubicBezTo>
                    <a:pt x="28" y="191"/>
                    <a:pt x="28" y="191"/>
                    <a:pt x="28" y="191"/>
                  </a:cubicBezTo>
                  <a:cubicBezTo>
                    <a:pt x="50" y="144"/>
                    <a:pt x="50" y="144"/>
                    <a:pt x="50" y="144"/>
                  </a:cubicBezTo>
                  <a:cubicBezTo>
                    <a:pt x="147" y="144"/>
                    <a:pt x="147" y="144"/>
                    <a:pt x="147" y="144"/>
                  </a:cubicBezTo>
                  <a:cubicBezTo>
                    <a:pt x="168" y="191"/>
                    <a:pt x="168" y="191"/>
                    <a:pt x="168" y="191"/>
                  </a:cubicBezTo>
                  <a:cubicBezTo>
                    <a:pt x="169" y="193"/>
                    <a:pt x="169" y="193"/>
                    <a:pt x="169" y="193"/>
                  </a:cubicBezTo>
                  <a:cubicBezTo>
                    <a:pt x="171" y="193"/>
                    <a:pt x="171" y="193"/>
                    <a:pt x="171" y="193"/>
                  </a:cubicBezTo>
                  <a:cubicBezTo>
                    <a:pt x="193" y="193"/>
                    <a:pt x="193" y="193"/>
                    <a:pt x="193" y="193"/>
                  </a:cubicBezTo>
                  <a:cubicBezTo>
                    <a:pt x="198" y="193"/>
                    <a:pt x="198" y="193"/>
                    <a:pt x="198" y="193"/>
                  </a:cubicBezTo>
                  <a:cubicBezTo>
                    <a:pt x="196" y="189"/>
                    <a:pt x="196" y="189"/>
                    <a:pt x="196" y="189"/>
                  </a:cubicBezTo>
                  <a:cubicBezTo>
                    <a:pt x="111" y="2"/>
                    <a:pt x="111" y="2"/>
                    <a:pt x="111" y="2"/>
                  </a:cubicBezTo>
                  <a:cubicBezTo>
                    <a:pt x="110" y="0"/>
                    <a:pt x="110" y="0"/>
                    <a:pt x="110" y="0"/>
                  </a:cubicBezTo>
                  <a:cubicBezTo>
                    <a:pt x="109" y="0"/>
                    <a:pt x="109" y="0"/>
                    <a:pt x="109" y="0"/>
                  </a:cubicBezTo>
                  <a:cubicBezTo>
                    <a:pt x="89" y="0"/>
                    <a:pt x="89" y="0"/>
                    <a:pt x="89" y="0"/>
                  </a:cubicBezTo>
                  <a:cubicBezTo>
                    <a:pt x="87" y="0"/>
                    <a:pt x="87" y="0"/>
                    <a:pt x="87" y="0"/>
                  </a:cubicBezTo>
                  <a:cubicBezTo>
                    <a:pt x="87" y="2"/>
                    <a:pt x="87" y="2"/>
                    <a:pt x="87" y="2"/>
                  </a:cubicBezTo>
                  <a:cubicBezTo>
                    <a:pt x="2" y="189"/>
                    <a:pt x="2" y="189"/>
                    <a:pt x="2" y="189"/>
                  </a:cubicBezTo>
                  <a:cubicBezTo>
                    <a:pt x="0" y="193"/>
                    <a:pt x="0" y="193"/>
                    <a:pt x="0" y="193"/>
                  </a:cubicBezTo>
                  <a:cubicBezTo>
                    <a:pt x="4" y="193"/>
                    <a:pt x="4" y="193"/>
                    <a:pt x="4" y="193"/>
                  </a:cubicBezTo>
                  <a:cubicBezTo>
                    <a:pt x="26" y="193"/>
                    <a:pt x="26" y="193"/>
                    <a:pt x="26" y="193"/>
                  </a:cubicBezTo>
                  <a:lnTo>
                    <a:pt x="28" y="193"/>
                  </a:lnTo>
                  <a:close/>
                  <a:moveTo>
                    <a:pt x="99" y="34"/>
                  </a:moveTo>
                  <a:cubicBezTo>
                    <a:pt x="137" y="119"/>
                    <a:pt x="137" y="119"/>
                    <a:pt x="137" y="119"/>
                  </a:cubicBezTo>
                  <a:cubicBezTo>
                    <a:pt x="60" y="119"/>
                    <a:pt x="60" y="119"/>
                    <a:pt x="60" y="119"/>
                  </a:cubicBezTo>
                  <a:lnTo>
                    <a:pt x="99" y="34"/>
                  </a:lnTo>
                  <a:close/>
                  <a:moveTo>
                    <a:pt x="246" y="193"/>
                  </a:moveTo>
                  <a:cubicBezTo>
                    <a:pt x="248" y="193"/>
                    <a:pt x="248" y="193"/>
                    <a:pt x="248" y="193"/>
                  </a:cubicBezTo>
                  <a:cubicBezTo>
                    <a:pt x="248" y="190"/>
                    <a:pt x="248" y="190"/>
                    <a:pt x="248" y="190"/>
                  </a:cubicBezTo>
                  <a:cubicBezTo>
                    <a:pt x="248" y="127"/>
                    <a:pt x="248" y="127"/>
                    <a:pt x="248" y="127"/>
                  </a:cubicBezTo>
                  <a:cubicBezTo>
                    <a:pt x="291" y="127"/>
                    <a:pt x="291" y="127"/>
                    <a:pt x="291" y="127"/>
                  </a:cubicBezTo>
                  <a:cubicBezTo>
                    <a:pt x="328" y="127"/>
                    <a:pt x="366" y="108"/>
                    <a:pt x="366" y="64"/>
                  </a:cubicBezTo>
                  <a:cubicBezTo>
                    <a:pt x="366" y="63"/>
                    <a:pt x="366" y="63"/>
                    <a:pt x="366" y="63"/>
                  </a:cubicBezTo>
                  <a:cubicBezTo>
                    <a:pt x="366" y="26"/>
                    <a:pt x="338" y="2"/>
                    <a:pt x="294" y="2"/>
                  </a:cubicBezTo>
                  <a:cubicBezTo>
                    <a:pt x="225" y="2"/>
                    <a:pt x="225" y="2"/>
                    <a:pt x="225" y="2"/>
                  </a:cubicBezTo>
                  <a:cubicBezTo>
                    <a:pt x="222" y="2"/>
                    <a:pt x="222" y="2"/>
                    <a:pt x="222" y="2"/>
                  </a:cubicBezTo>
                  <a:cubicBezTo>
                    <a:pt x="222" y="4"/>
                    <a:pt x="222" y="4"/>
                    <a:pt x="222" y="4"/>
                  </a:cubicBezTo>
                  <a:cubicBezTo>
                    <a:pt x="222" y="190"/>
                    <a:pt x="222" y="190"/>
                    <a:pt x="222" y="190"/>
                  </a:cubicBezTo>
                  <a:cubicBezTo>
                    <a:pt x="222" y="193"/>
                    <a:pt x="222" y="193"/>
                    <a:pt x="222" y="193"/>
                  </a:cubicBezTo>
                  <a:cubicBezTo>
                    <a:pt x="225" y="193"/>
                    <a:pt x="225" y="193"/>
                    <a:pt x="225" y="193"/>
                  </a:cubicBezTo>
                  <a:lnTo>
                    <a:pt x="246" y="193"/>
                  </a:lnTo>
                  <a:close/>
                  <a:moveTo>
                    <a:pt x="248" y="26"/>
                  </a:moveTo>
                  <a:cubicBezTo>
                    <a:pt x="293" y="26"/>
                    <a:pt x="293" y="26"/>
                    <a:pt x="293" y="26"/>
                  </a:cubicBezTo>
                  <a:cubicBezTo>
                    <a:pt x="323" y="26"/>
                    <a:pt x="340" y="40"/>
                    <a:pt x="340" y="64"/>
                  </a:cubicBezTo>
                  <a:cubicBezTo>
                    <a:pt x="340" y="65"/>
                    <a:pt x="340" y="65"/>
                    <a:pt x="340" y="65"/>
                  </a:cubicBezTo>
                  <a:cubicBezTo>
                    <a:pt x="340" y="88"/>
                    <a:pt x="321" y="103"/>
                    <a:pt x="292" y="103"/>
                  </a:cubicBezTo>
                  <a:cubicBezTo>
                    <a:pt x="248" y="103"/>
                    <a:pt x="248" y="103"/>
                    <a:pt x="248" y="103"/>
                  </a:cubicBezTo>
                  <a:lnTo>
                    <a:pt x="248" y="26"/>
                  </a:lnTo>
                  <a:close/>
                  <a:moveTo>
                    <a:pt x="730" y="193"/>
                  </a:moveTo>
                  <a:cubicBezTo>
                    <a:pt x="730" y="190"/>
                    <a:pt x="730" y="190"/>
                    <a:pt x="730" y="190"/>
                  </a:cubicBezTo>
                  <a:cubicBezTo>
                    <a:pt x="730" y="4"/>
                    <a:pt x="730" y="4"/>
                    <a:pt x="730" y="4"/>
                  </a:cubicBezTo>
                  <a:cubicBezTo>
                    <a:pt x="730" y="2"/>
                    <a:pt x="730" y="2"/>
                    <a:pt x="730" y="2"/>
                  </a:cubicBezTo>
                  <a:cubicBezTo>
                    <a:pt x="728" y="2"/>
                    <a:pt x="728" y="2"/>
                    <a:pt x="728" y="2"/>
                  </a:cubicBezTo>
                  <a:cubicBezTo>
                    <a:pt x="707" y="2"/>
                    <a:pt x="707" y="2"/>
                    <a:pt x="707" y="2"/>
                  </a:cubicBezTo>
                  <a:cubicBezTo>
                    <a:pt x="704" y="2"/>
                    <a:pt x="704" y="2"/>
                    <a:pt x="704" y="2"/>
                  </a:cubicBezTo>
                  <a:cubicBezTo>
                    <a:pt x="704" y="4"/>
                    <a:pt x="704" y="4"/>
                    <a:pt x="704" y="4"/>
                  </a:cubicBezTo>
                  <a:cubicBezTo>
                    <a:pt x="704" y="190"/>
                    <a:pt x="704" y="190"/>
                    <a:pt x="704" y="190"/>
                  </a:cubicBezTo>
                  <a:cubicBezTo>
                    <a:pt x="704" y="193"/>
                    <a:pt x="704" y="193"/>
                    <a:pt x="704" y="193"/>
                  </a:cubicBezTo>
                  <a:cubicBezTo>
                    <a:pt x="707" y="193"/>
                    <a:pt x="707" y="193"/>
                    <a:pt x="707" y="193"/>
                  </a:cubicBezTo>
                  <a:cubicBezTo>
                    <a:pt x="728" y="193"/>
                    <a:pt x="728" y="193"/>
                    <a:pt x="728" y="193"/>
                  </a:cubicBezTo>
                  <a:lnTo>
                    <a:pt x="730" y="193"/>
                  </a:lnTo>
                  <a:close/>
                  <a:moveTo>
                    <a:pt x="1067" y="296"/>
                  </a:moveTo>
                  <a:cubicBezTo>
                    <a:pt x="1037" y="290"/>
                    <a:pt x="1032" y="283"/>
                    <a:pt x="1032" y="272"/>
                  </a:cubicBezTo>
                  <a:cubicBezTo>
                    <a:pt x="1032" y="271"/>
                    <a:pt x="1032" y="271"/>
                    <a:pt x="1032" y="271"/>
                  </a:cubicBezTo>
                  <a:cubicBezTo>
                    <a:pt x="1032" y="260"/>
                    <a:pt x="1043" y="252"/>
                    <a:pt x="1059" y="252"/>
                  </a:cubicBezTo>
                  <a:cubicBezTo>
                    <a:pt x="1073" y="252"/>
                    <a:pt x="1085" y="256"/>
                    <a:pt x="1097" y="266"/>
                  </a:cubicBezTo>
                  <a:cubicBezTo>
                    <a:pt x="1099" y="268"/>
                    <a:pt x="1099" y="268"/>
                    <a:pt x="1099" y="268"/>
                  </a:cubicBezTo>
                  <a:cubicBezTo>
                    <a:pt x="1101" y="266"/>
                    <a:pt x="1101" y="266"/>
                    <a:pt x="1101" y="266"/>
                  </a:cubicBezTo>
                  <a:cubicBezTo>
                    <a:pt x="1110" y="254"/>
                    <a:pt x="1110" y="254"/>
                    <a:pt x="1110" y="254"/>
                  </a:cubicBezTo>
                  <a:cubicBezTo>
                    <a:pt x="1111" y="252"/>
                    <a:pt x="1111" y="252"/>
                    <a:pt x="1111" y="252"/>
                  </a:cubicBezTo>
                  <a:cubicBezTo>
                    <a:pt x="1109" y="250"/>
                    <a:pt x="1109" y="250"/>
                    <a:pt x="1109" y="250"/>
                  </a:cubicBezTo>
                  <a:cubicBezTo>
                    <a:pt x="1094" y="238"/>
                    <a:pt x="1079" y="232"/>
                    <a:pt x="1059" y="232"/>
                  </a:cubicBezTo>
                  <a:cubicBezTo>
                    <a:pt x="1031" y="232"/>
                    <a:pt x="1011" y="249"/>
                    <a:pt x="1011" y="273"/>
                  </a:cubicBezTo>
                  <a:cubicBezTo>
                    <a:pt x="1011" y="273"/>
                    <a:pt x="1011" y="273"/>
                    <a:pt x="1011" y="273"/>
                  </a:cubicBezTo>
                  <a:cubicBezTo>
                    <a:pt x="1011" y="300"/>
                    <a:pt x="1030" y="309"/>
                    <a:pt x="1059" y="316"/>
                  </a:cubicBezTo>
                  <a:cubicBezTo>
                    <a:pt x="1088" y="322"/>
                    <a:pt x="1093" y="329"/>
                    <a:pt x="1093" y="340"/>
                  </a:cubicBezTo>
                  <a:cubicBezTo>
                    <a:pt x="1093" y="340"/>
                    <a:pt x="1093" y="340"/>
                    <a:pt x="1093" y="340"/>
                  </a:cubicBezTo>
                  <a:cubicBezTo>
                    <a:pt x="1093" y="352"/>
                    <a:pt x="1082" y="361"/>
                    <a:pt x="1065" y="361"/>
                  </a:cubicBezTo>
                  <a:cubicBezTo>
                    <a:pt x="1048" y="361"/>
                    <a:pt x="1034" y="355"/>
                    <a:pt x="1019" y="342"/>
                  </a:cubicBezTo>
                  <a:cubicBezTo>
                    <a:pt x="1017" y="340"/>
                    <a:pt x="1017" y="340"/>
                    <a:pt x="1017" y="340"/>
                  </a:cubicBezTo>
                  <a:cubicBezTo>
                    <a:pt x="1016" y="342"/>
                    <a:pt x="1016" y="342"/>
                    <a:pt x="1016" y="342"/>
                  </a:cubicBezTo>
                  <a:cubicBezTo>
                    <a:pt x="1006" y="354"/>
                    <a:pt x="1006" y="354"/>
                    <a:pt x="1006" y="354"/>
                  </a:cubicBezTo>
                  <a:cubicBezTo>
                    <a:pt x="1004" y="356"/>
                    <a:pt x="1004" y="356"/>
                    <a:pt x="1004" y="356"/>
                  </a:cubicBezTo>
                  <a:cubicBezTo>
                    <a:pt x="1006" y="357"/>
                    <a:pt x="1006" y="357"/>
                    <a:pt x="1006" y="357"/>
                  </a:cubicBezTo>
                  <a:cubicBezTo>
                    <a:pt x="1024" y="373"/>
                    <a:pt x="1042" y="380"/>
                    <a:pt x="1065" y="380"/>
                  </a:cubicBezTo>
                  <a:cubicBezTo>
                    <a:pt x="1094" y="380"/>
                    <a:pt x="1115" y="363"/>
                    <a:pt x="1115" y="338"/>
                  </a:cubicBezTo>
                  <a:cubicBezTo>
                    <a:pt x="1115" y="338"/>
                    <a:pt x="1115" y="338"/>
                    <a:pt x="1115" y="338"/>
                  </a:cubicBezTo>
                  <a:cubicBezTo>
                    <a:pt x="1115" y="316"/>
                    <a:pt x="1100" y="303"/>
                    <a:pt x="1067" y="296"/>
                  </a:cubicBezTo>
                  <a:close/>
                  <a:moveTo>
                    <a:pt x="1012" y="193"/>
                  </a:moveTo>
                  <a:cubicBezTo>
                    <a:pt x="1071" y="193"/>
                    <a:pt x="1113" y="153"/>
                    <a:pt x="1113" y="97"/>
                  </a:cubicBezTo>
                  <a:cubicBezTo>
                    <a:pt x="1113" y="97"/>
                    <a:pt x="1113" y="97"/>
                    <a:pt x="1113" y="97"/>
                  </a:cubicBezTo>
                  <a:cubicBezTo>
                    <a:pt x="1113" y="42"/>
                    <a:pt x="1071" y="2"/>
                    <a:pt x="1012" y="2"/>
                  </a:cubicBezTo>
                  <a:cubicBezTo>
                    <a:pt x="948" y="2"/>
                    <a:pt x="948" y="2"/>
                    <a:pt x="948" y="2"/>
                  </a:cubicBezTo>
                  <a:cubicBezTo>
                    <a:pt x="945" y="2"/>
                    <a:pt x="945" y="2"/>
                    <a:pt x="945" y="2"/>
                  </a:cubicBezTo>
                  <a:cubicBezTo>
                    <a:pt x="945" y="4"/>
                    <a:pt x="945" y="4"/>
                    <a:pt x="945" y="4"/>
                  </a:cubicBezTo>
                  <a:cubicBezTo>
                    <a:pt x="945" y="190"/>
                    <a:pt x="945" y="190"/>
                    <a:pt x="945" y="190"/>
                  </a:cubicBezTo>
                  <a:cubicBezTo>
                    <a:pt x="945" y="193"/>
                    <a:pt x="945" y="193"/>
                    <a:pt x="945" y="193"/>
                  </a:cubicBezTo>
                  <a:cubicBezTo>
                    <a:pt x="948" y="193"/>
                    <a:pt x="948" y="193"/>
                    <a:pt x="948" y="193"/>
                  </a:cubicBezTo>
                  <a:lnTo>
                    <a:pt x="1012" y="193"/>
                  </a:lnTo>
                  <a:close/>
                  <a:moveTo>
                    <a:pt x="971" y="26"/>
                  </a:moveTo>
                  <a:cubicBezTo>
                    <a:pt x="1012" y="26"/>
                    <a:pt x="1012" y="26"/>
                    <a:pt x="1012" y="26"/>
                  </a:cubicBezTo>
                  <a:cubicBezTo>
                    <a:pt x="1056" y="26"/>
                    <a:pt x="1086" y="55"/>
                    <a:pt x="1086" y="97"/>
                  </a:cubicBezTo>
                  <a:cubicBezTo>
                    <a:pt x="1086" y="98"/>
                    <a:pt x="1086" y="98"/>
                    <a:pt x="1086" y="98"/>
                  </a:cubicBezTo>
                  <a:cubicBezTo>
                    <a:pt x="1086" y="139"/>
                    <a:pt x="1056" y="168"/>
                    <a:pt x="1012" y="168"/>
                  </a:cubicBezTo>
                  <a:cubicBezTo>
                    <a:pt x="971" y="168"/>
                    <a:pt x="971" y="168"/>
                    <a:pt x="971" y="168"/>
                  </a:cubicBezTo>
                  <a:lnTo>
                    <a:pt x="971" y="26"/>
                  </a:lnTo>
                  <a:close/>
                  <a:moveTo>
                    <a:pt x="252" y="235"/>
                  </a:moveTo>
                  <a:cubicBezTo>
                    <a:pt x="252" y="233"/>
                    <a:pt x="252" y="233"/>
                    <a:pt x="252" y="233"/>
                  </a:cubicBezTo>
                  <a:cubicBezTo>
                    <a:pt x="250" y="233"/>
                    <a:pt x="250" y="233"/>
                    <a:pt x="250" y="233"/>
                  </a:cubicBezTo>
                  <a:cubicBezTo>
                    <a:pt x="235" y="233"/>
                    <a:pt x="235" y="233"/>
                    <a:pt x="235" y="233"/>
                  </a:cubicBezTo>
                  <a:cubicBezTo>
                    <a:pt x="234" y="233"/>
                    <a:pt x="234" y="233"/>
                    <a:pt x="234" y="233"/>
                  </a:cubicBezTo>
                  <a:cubicBezTo>
                    <a:pt x="233" y="235"/>
                    <a:pt x="233" y="235"/>
                    <a:pt x="233" y="235"/>
                  </a:cubicBezTo>
                  <a:cubicBezTo>
                    <a:pt x="170" y="374"/>
                    <a:pt x="170" y="374"/>
                    <a:pt x="170" y="374"/>
                  </a:cubicBezTo>
                  <a:cubicBezTo>
                    <a:pt x="168" y="378"/>
                    <a:pt x="168" y="378"/>
                    <a:pt x="168" y="378"/>
                  </a:cubicBezTo>
                  <a:cubicBezTo>
                    <a:pt x="172" y="378"/>
                    <a:pt x="172" y="378"/>
                    <a:pt x="172" y="378"/>
                  </a:cubicBezTo>
                  <a:cubicBezTo>
                    <a:pt x="188" y="378"/>
                    <a:pt x="188" y="378"/>
                    <a:pt x="188" y="378"/>
                  </a:cubicBezTo>
                  <a:cubicBezTo>
                    <a:pt x="190" y="378"/>
                    <a:pt x="190" y="378"/>
                    <a:pt x="190" y="378"/>
                  </a:cubicBezTo>
                  <a:cubicBezTo>
                    <a:pt x="191" y="377"/>
                    <a:pt x="191" y="377"/>
                    <a:pt x="191" y="377"/>
                  </a:cubicBezTo>
                  <a:cubicBezTo>
                    <a:pt x="206" y="342"/>
                    <a:pt x="206" y="342"/>
                    <a:pt x="206" y="342"/>
                  </a:cubicBezTo>
                  <a:cubicBezTo>
                    <a:pt x="278" y="342"/>
                    <a:pt x="278" y="342"/>
                    <a:pt x="278" y="342"/>
                  </a:cubicBezTo>
                  <a:cubicBezTo>
                    <a:pt x="294" y="377"/>
                    <a:pt x="294" y="377"/>
                    <a:pt x="294" y="377"/>
                  </a:cubicBezTo>
                  <a:cubicBezTo>
                    <a:pt x="294" y="378"/>
                    <a:pt x="294" y="378"/>
                    <a:pt x="294" y="378"/>
                  </a:cubicBezTo>
                  <a:cubicBezTo>
                    <a:pt x="296" y="378"/>
                    <a:pt x="296" y="378"/>
                    <a:pt x="296" y="378"/>
                  </a:cubicBezTo>
                  <a:cubicBezTo>
                    <a:pt x="313" y="378"/>
                    <a:pt x="313" y="378"/>
                    <a:pt x="313" y="378"/>
                  </a:cubicBezTo>
                  <a:cubicBezTo>
                    <a:pt x="317" y="378"/>
                    <a:pt x="317" y="378"/>
                    <a:pt x="317" y="378"/>
                  </a:cubicBezTo>
                  <a:cubicBezTo>
                    <a:pt x="315" y="374"/>
                    <a:pt x="315" y="374"/>
                    <a:pt x="315" y="374"/>
                  </a:cubicBezTo>
                  <a:lnTo>
                    <a:pt x="252" y="235"/>
                  </a:lnTo>
                  <a:close/>
                  <a:moveTo>
                    <a:pt x="215" y="322"/>
                  </a:moveTo>
                  <a:cubicBezTo>
                    <a:pt x="242" y="261"/>
                    <a:pt x="242" y="261"/>
                    <a:pt x="242" y="261"/>
                  </a:cubicBezTo>
                  <a:cubicBezTo>
                    <a:pt x="270" y="322"/>
                    <a:pt x="270" y="322"/>
                    <a:pt x="270" y="322"/>
                  </a:cubicBezTo>
                  <a:lnTo>
                    <a:pt x="215" y="322"/>
                  </a:lnTo>
                  <a:close/>
                  <a:moveTo>
                    <a:pt x="674" y="193"/>
                  </a:moveTo>
                  <a:cubicBezTo>
                    <a:pt x="674" y="190"/>
                    <a:pt x="674" y="190"/>
                    <a:pt x="674" y="190"/>
                  </a:cubicBezTo>
                  <a:cubicBezTo>
                    <a:pt x="674" y="171"/>
                    <a:pt x="674" y="171"/>
                    <a:pt x="674" y="171"/>
                  </a:cubicBezTo>
                  <a:cubicBezTo>
                    <a:pt x="674" y="168"/>
                    <a:pt x="674" y="168"/>
                    <a:pt x="674" y="168"/>
                  </a:cubicBezTo>
                  <a:cubicBezTo>
                    <a:pt x="672" y="168"/>
                    <a:pt x="672" y="168"/>
                    <a:pt x="672" y="168"/>
                  </a:cubicBezTo>
                  <a:cubicBezTo>
                    <a:pt x="590" y="168"/>
                    <a:pt x="590" y="168"/>
                    <a:pt x="590" y="168"/>
                  </a:cubicBezTo>
                  <a:cubicBezTo>
                    <a:pt x="590" y="4"/>
                    <a:pt x="590" y="4"/>
                    <a:pt x="590" y="4"/>
                  </a:cubicBezTo>
                  <a:cubicBezTo>
                    <a:pt x="590" y="2"/>
                    <a:pt x="590" y="2"/>
                    <a:pt x="590" y="2"/>
                  </a:cubicBezTo>
                  <a:cubicBezTo>
                    <a:pt x="588" y="2"/>
                    <a:pt x="588" y="2"/>
                    <a:pt x="588" y="2"/>
                  </a:cubicBezTo>
                  <a:cubicBezTo>
                    <a:pt x="567" y="2"/>
                    <a:pt x="567" y="2"/>
                    <a:pt x="567" y="2"/>
                  </a:cubicBezTo>
                  <a:cubicBezTo>
                    <a:pt x="564" y="2"/>
                    <a:pt x="564" y="2"/>
                    <a:pt x="564" y="2"/>
                  </a:cubicBezTo>
                  <a:cubicBezTo>
                    <a:pt x="564" y="4"/>
                    <a:pt x="564" y="4"/>
                    <a:pt x="564" y="4"/>
                  </a:cubicBezTo>
                  <a:cubicBezTo>
                    <a:pt x="564" y="190"/>
                    <a:pt x="564" y="190"/>
                    <a:pt x="564" y="190"/>
                  </a:cubicBezTo>
                  <a:cubicBezTo>
                    <a:pt x="564" y="193"/>
                    <a:pt x="564" y="193"/>
                    <a:pt x="564" y="193"/>
                  </a:cubicBezTo>
                  <a:cubicBezTo>
                    <a:pt x="567" y="193"/>
                    <a:pt x="567" y="193"/>
                    <a:pt x="567" y="193"/>
                  </a:cubicBezTo>
                  <a:cubicBezTo>
                    <a:pt x="672" y="193"/>
                    <a:pt x="672" y="193"/>
                    <a:pt x="672" y="193"/>
                  </a:cubicBezTo>
                  <a:lnTo>
                    <a:pt x="674" y="193"/>
                  </a:lnTo>
                  <a:close/>
                  <a:moveTo>
                    <a:pt x="643" y="321"/>
                  </a:moveTo>
                  <a:cubicBezTo>
                    <a:pt x="665" y="315"/>
                    <a:pt x="678" y="300"/>
                    <a:pt x="678" y="279"/>
                  </a:cubicBezTo>
                  <a:cubicBezTo>
                    <a:pt x="678" y="278"/>
                    <a:pt x="678" y="278"/>
                    <a:pt x="678" y="278"/>
                  </a:cubicBezTo>
                  <a:cubicBezTo>
                    <a:pt x="678" y="267"/>
                    <a:pt x="674" y="256"/>
                    <a:pt x="667" y="249"/>
                  </a:cubicBezTo>
                  <a:cubicBezTo>
                    <a:pt x="657" y="240"/>
                    <a:pt x="643" y="234"/>
                    <a:pt x="625" y="234"/>
                  </a:cubicBezTo>
                  <a:cubicBezTo>
                    <a:pt x="566" y="234"/>
                    <a:pt x="566" y="234"/>
                    <a:pt x="566" y="234"/>
                  </a:cubicBezTo>
                  <a:cubicBezTo>
                    <a:pt x="563" y="234"/>
                    <a:pt x="563" y="234"/>
                    <a:pt x="563" y="234"/>
                  </a:cubicBezTo>
                  <a:cubicBezTo>
                    <a:pt x="563" y="237"/>
                    <a:pt x="563" y="237"/>
                    <a:pt x="563" y="237"/>
                  </a:cubicBezTo>
                  <a:cubicBezTo>
                    <a:pt x="563" y="376"/>
                    <a:pt x="563" y="376"/>
                    <a:pt x="563" y="376"/>
                  </a:cubicBezTo>
                  <a:cubicBezTo>
                    <a:pt x="563" y="378"/>
                    <a:pt x="563" y="378"/>
                    <a:pt x="563" y="378"/>
                  </a:cubicBezTo>
                  <a:cubicBezTo>
                    <a:pt x="566" y="378"/>
                    <a:pt x="566" y="378"/>
                    <a:pt x="566" y="378"/>
                  </a:cubicBezTo>
                  <a:cubicBezTo>
                    <a:pt x="582" y="378"/>
                    <a:pt x="582" y="378"/>
                    <a:pt x="582" y="378"/>
                  </a:cubicBezTo>
                  <a:cubicBezTo>
                    <a:pt x="584" y="378"/>
                    <a:pt x="584" y="378"/>
                    <a:pt x="584" y="378"/>
                  </a:cubicBezTo>
                  <a:cubicBezTo>
                    <a:pt x="584" y="376"/>
                    <a:pt x="584" y="376"/>
                    <a:pt x="584" y="376"/>
                  </a:cubicBezTo>
                  <a:cubicBezTo>
                    <a:pt x="584" y="324"/>
                    <a:pt x="584" y="324"/>
                    <a:pt x="584" y="324"/>
                  </a:cubicBezTo>
                  <a:cubicBezTo>
                    <a:pt x="620" y="324"/>
                    <a:pt x="620" y="324"/>
                    <a:pt x="620" y="324"/>
                  </a:cubicBezTo>
                  <a:cubicBezTo>
                    <a:pt x="659" y="377"/>
                    <a:pt x="659" y="377"/>
                    <a:pt x="659" y="377"/>
                  </a:cubicBezTo>
                  <a:cubicBezTo>
                    <a:pt x="660" y="378"/>
                    <a:pt x="660" y="378"/>
                    <a:pt x="660" y="378"/>
                  </a:cubicBezTo>
                  <a:cubicBezTo>
                    <a:pt x="661" y="378"/>
                    <a:pt x="661" y="378"/>
                    <a:pt x="661" y="378"/>
                  </a:cubicBezTo>
                  <a:cubicBezTo>
                    <a:pt x="681" y="378"/>
                    <a:pt x="681" y="378"/>
                    <a:pt x="681" y="378"/>
                  </a:cubicBezTo>
                  <a:cubicBezTo>
                    <a:pt x="686" y="378"/>
                    <a:pt x="686" y="378"/>
                    <a:pt x="686" y="378"/>
                  </a:cubicBezTo>
                  <a:cubicBezTo>
                    <a:pt x="683" y="374"/>
                    <a:pt x="683" y="374"/>
                    <a:pt x="683" y="374"/>
                  </a:cubicBezTo>
                  <a:lnTo>
                    <a:pt x="643" y="321"/>
                  </a:lnTo>
                  <a:close/>
                  <a:moveTo>
                    <a:pt x="584" y="305"/>
                  </a:moveTo>
                  <a:cubicBezTo>
                    <a:pt x="584" y="254"/>
                    <a:pt x="584" y="254"/>
                    <a:pt x="584" y="254"/>
                  </a:cubicBezTo>
                  <a:cubicBezTo>
                    <a:pt x="624" y="254"/>
                    <a:pt x="624" y="254"/>
                    <a:pt x="624" y="254"/>
                  </a:cubicBezTo>
                  <a:cubicBezTo>
                    <a:pt x="645" y="254"/>
                    <a:pt x="657" y="263"/>
                    <a:pt x="657" y="279"/>
                  </a:cubicBezTo>
                  <a:cubicBezTo>
                    <a:pt x="657" y="279"/>
                    <a:pt x="657" y="279"/>
                    <a:pt x="657" y="279"/>
                  </a:cubicBezTo>
                  <a:cubicBezTo>
                    <a:pt x="657" y="295"/>
                    <a:pt x="644" y="305"/>
                    <a:pt x="624" y="305"/>
                  </a:cubicBezTo>
                  <a:lnTo>
                    <a:pt x="584" y="305"/>
                  </a:lnTo>
                  <a:close/>
                  <a:moveTo>
                    <a:pt x="451" y="359"/>
                  </a:moveTo>
                  <a:cubicBezTo>
                    <a:pt x="451" y="315"/>
                    <a:pt x="451" y="315"/>
                    <a:pt x="451" y="315"/>
                  </a:cubicBezTo>
                  <a:cubicBezTo>
                    <a:pt x="524" y="315"/>
                    <a:pt x="524" y="315"/>
                    <a:pt x="524" y="315"/>
                  </a:cubicBezTo>
                  <a:cubicBezTo>
                    <a:pt x="527" y="315"/>
                    <a:pt x="527" y="315"/>
                    <a:pt x="527" y="315"/>
                  </a:cubicBezTo>
                  <a:cubicBezTo>
                    <a:pt x="527" y="313"/>
                    <a:pt x="527" y="313"/>
                    <a:pt x="527" y="313"/>
                  </a:cubicBezTo>
                  <a:cubicBezTo>
                    <a:pt x="527" y="299"/>
                    <a:pt x="527" y="299"/>
                    <a:pt x="527" y="299"/>
                  </a:cubicBezTo>
                  <a:cubicBezTo>
                    <a:pt x="527" y="296"/>
                    <a:pt x="527" y="296"/>
                    <a:pt x="527" y="296"/>
                  </a:cubicBezTo>
                  <a:cubicBezTo>
                    <a:pt x="524" y="296"/>
                    <a:pt x="524" y="296"/>
                    <a:pt x="524" y="296"/>
                  </a:cubicBezTo>
                  <a:cubicBezTo>
                    <a:pt x="451" y="296"/>
                    <a:pt x="451" y="296"/>
                    <a:pt x="451" y="296"/>
                  </a:cubicBezTo>
                  <a:cubicBezTo>
                    <a:pt x="451" y="254"/>
                    <a:pt x="451" y="254"/>
                    <a:pt x="451" y="254"/>
                  </a:cubicBezTo>
                  <a:cubicBezTo>
                    <a:pt x="533" y="254"/>
                    <a:pt x="533" y="254"/>
                    <a:pt x="533" y="254"/>
                  </a:cubicBezTo>
                  <a:cubicBezTo>
                    <a:pt x="536" y="254"/>
                    <a:pt x="536" y="254"/>
                    <a:pt x="536" y="254"/>
                  </a:cubicBezTo>
                  <a:cubicBezTo>
                    <a:pt x="536" y="251"/>
                    <a:pt x="536" y="251"/>
                    <a:pt x="536" y="251"/>
                  </a:cubicBezTo>
                  <a:cubicBezTo>
                    <a:pt x="536" y="237"/>
                    <a:pt x="536" y="237"/>
                    <a:pt x="536" y="237"/>
                  </a:cubicBezTo>
                  <a:cubicBezTo>
                    <a:pt x="536" y="234"/>
                    <a:pt x="536" y="234"/>
                    <a:pt x="536" y="234"/>
                  </a:cubicBezTo>
                  <a:cubicBezTo>
                    <a:pt x="533" y="234"/>
                    <a:pt x="533" y="234"/>
                    <a:pt x="533" y="234"/>
                  </a:cubicBezTo>
                  <a:cubicBezTo>
                    <a:pt x="433" y="234"/>
                    <a:pt x="433" y="234"/>
                    <a:pt x="433" y="234"/>
                  </a:cubicBezTo>
                  <a:cubicBezTo>
                    <a:pt x="430" y="234"/>
                    <a:pt x="430" y="234"/>
                    <a:pt x="430" y="234"/>
                  </a:cubicBezTo>
                  <a:cubicBezTo>
                    <a:pt x="430" y="237"/>
                    <a:pt x="430" y="237"/>
                    <a:pt x="430" y="237"/>
                  </a:cubicBezTo>
                  <a:cubicBezTo>
                    <a:pt x="430" y="376"/>
                    <a:pt x="430" y="376"/>
                    <a:pt x="430" y="376"/>
                  </a:cubicBezTo>
                  <a:cubicBezTo>
                    <a:pt x="430" y="378"/>
                    <a:pt x="430" y="378"/>
                    <a:pt x="430" y="378"/>
                  </a:cubicBezTo>
                  <a:cubicBezTo>
                    <a:pt x="433" y="378"/>
                    <a:pt x="433" y="378"/>
                    <a:pt x="433" y="378"/>
                  </a:cubicBezTo>
                  <a:cubicBezTo>
                    <a:pt x="534" y="378"/>
                    <a:pt x="534" y="378"/>
                    <a:pt x="534" y="378"/>
                  </a:cubicBezTo>
                  <a:cubicBezTo>
                    <a:pt x="537" y="378"/>
                    <a:pt x="537" y="378"/>
                    <a:pt x="537" y="378"/>
                  </a:cubicBezTo>
                  <a:cubicBezTo>
                    <a:pt x="537" y="376"/>
                    <a:pt x="537" y="376"/>
                    <a:pt x="537" y="376"/>
                  </a:cubicBezTo>
                  <a:cubicBezTo>
                    <a:pt x="537" y="361"/>
                    <a:pt x="537" y="361"/>
                    <a:pt x="537" y="361"/>
                  </a:cubicBezTo>
                  <a:cubicBezTo>
                    <a:pt x="537" y="359"/>
                    <a:pt x="537" y="359"/>
                    <a:pt x="537" y="359"/>
                  </a:cubicBezTo>
                  <a:cubicBezTo>
                    <a:pt x="534" y="359"/>
                    <a:pt x="534" y="359"/>
                    <a:pt x="534" y="359"/>
                  </a:cubicBezTo>
                  <a:lnTo>
                    <a:pt x="451" y="359"/>
                  </a:lnTo>
                  <a:close/>
                  <a:moveTo>
                    <a:pt x="710" y="234"/>
                  </a:moveTo>
                  <a:cubicBezTo>
                    <a:pt x="707" y="234"/>
                    <a:pt x="707" y="234"/>
                    <a:pt x="707" y="234"/>
                  </a:cubicBezTo>
                  <a:cubicBezTo>
                    <a:pt x="707" y="237"/>
                    <a:pt x="707" y="237"/>
                    <a:pt x="707" y="237"/>
                  </a:cubicBezTo>
                  <a:cubicBezTo>
                    <a:pt x="707" y="376"/>
                    <a:pt x="707" y="376"/>
                    <a:pt x="707" y="376"/>
                  </a:cubicBezTo>
                  <a:cubicBezTo>
                    <a:pt x="707" y="378"/>
                    <a:pt x="707" y="378"/>
                    <a:pt x="707" y="378"/>
                  </a:cubicBezTo>
                  <a:cubicBezTo>
                    <a:pt x="710" y="378"/>
                    <a:pt x="710" y="378"/>
                    <a:pt x="710" y="378"/>
                  </a:cubicBezTo>
                  <a:cubicBezTo>
                    <a:pt x="725" y="378"/>
                    <a:pt x="725" y="378"/>
                    <a:pt x="725" y="378"/>
                  </a:cubicBezTo>
                  <a:cubicBezTo>
                    <a:pt x="728" y="378"/>
                    <a:pt x="728" y="378"/>
                    <a:pt x="728" y="378"/>
                  </a:cubicBezTo>
                  <a:cubicBezTo>
                    <a:pt x="728" y="376"/>
                    <a:pt x="728" y="376"/>
                    <a:pt x="728" y="376"/>
                  </a:cubicBezTo>
                  <a:cubicBezTo>
                    <a:pt x="728" y="237"/>
                    <a:pt x="728" y="237"/>
                    <a:pt x="728" y="237"/>
                  </a:cubicBezTo>
                  <a:cubicBezTo>
                    <a:pt x="728" y="234"/>
                    <a:pt x="728" y="234"/>
                    <a:pt x="728" y="234"/>
                  </a:cubicBezTo>
                  <a:cubicBezTo>
                    <a:pt x="725" y="234"/>
                    <a:pt x="725" y="234"/>
                    <a:pt x="725" y="234"/>
                  </a:cubicBezTo>
                  <a:lnTo>
                    <a:pt x="710" y="234"/>
                  </a:lnTo>
                  <a:close/>
                  <a:moveTo>
                    <a:pt x="538" y="64"/>
                  </a:moveTo>
                  <a:cubicBezTo>
                    <a:pt x="538" y="63"/>
                    <a:pt x="538" y="63"/>
                    <a:pt x="538" y="63"/>
                  </a:cubicBezTo>
                  <a:cubicBezTo>
                    <a:pt x="538" y="26"/>
                    <a:pt x="509" y="2"/>
                    <a:pt x="466" y="2"/>
                  </a:cubicBezTo>
                  <a:cubicBezTo>
                    <a:pt x="396" y="2"/>
                    <a:pt x="396" y="2"/>
                    <a:pt x="396" y="2"/>
                  </a:cubicBezTo>
                  <a:cubicBezTo>
                    <a:pt x="393" y="2"/>
                    <a:pt x="393" y="2"/>
                    <a:pt x="393" y="2"/>
                  </a:cubicBezTo>
                  <a:cubicBezTo>
                    <a:pt x="393" y="4"/>
                    <a:pt x="393" y="4"/>
                    <a:pt x="393" y="4"/>
                  </a:cubicBezTo>
                  <a:cubicBezTo>
                    <a:pt x="393" y="190"/>
                    <a:pt x="393" y="190"/>
                    <a:pt x="393" y="190"/>
                  </a:cubicBezTo>
                  <a:cubicBezTo>
                    <a:pt x="393" y="193"/>
                    <a:pt x="393" y="193"/>
                    <a:pt x="393" y="193"/>
                  </a:cubicBezTo>
                  <a:cubicBezTo>
                    <a:pt x="396" y="193"/>
                    <a:pt x="396" y="193"/>
                    <a:pt x="396" y="193"/>
                  </a:cubicBezTo>
                  <a:cubicBezTo>
                    <a:pt x="417" y="193"/>
                    <a:pt x="417" y="193"/>
                    <a:pt x="417" y="193"/>
                  </a:cubicBezTo>
                  <a:cubicBezTo>
                    <a:pt x="420" y="193"/>
                    <a:pt x="420" y="193"/>
                    <a:pt x="420" y="193"/>
                  </a:cubicBezTo>
                  <a:cubicBezTo>
                    <a:pt x="420" y="190"/>
                    <a:pt x="420" y="190"/>
                    <a:pt x="420" y="190"/>
                  </a:cubicBezTo>
                  <a:cubicBezTo>
                    <a:pt x="420" y="127"/>
                    <a:pt x="420" y="127"/>
                    <a:pt x="420" y="127"/>
                  </a:cubicBezTo>
                  <a:cubicBezTo>
                    <a:pt x="462" y="127"/>
                    <a:pt x="462" y="127"/>
                    <a:pt x="462" y="127"/>
                  </a:cubicBezTo>
                  <a:cubicBezTo>
                    <a:pt x="500" y="127"/>
                    <a:pt x="538" y="108"/>
                    <a:pt x="538" y="64"/>
                  </a:cubicBezTo>
                  <a:close/>
                  <a:moveTo>
                    <a:pt x="420" y="26"/>
                  </a:moveTo>
                  <a:cubicBezTo>
                    <a:pt x="464" y="26"/>
                    <a:pt x="464" y="26"/>
                    <a:pt x="464" y="26"/>
                  </a:cubicBezTo>
                  <a:cubicBezTo>
                    <a:pt x="494" y="26"/>
                    <a:pt x="511" y="40"/>
                    <a:pt x="511" y="64"/>
                  </a:cubicBezTo>
                  <a:cubicBezTo>
                    <a:pt x="511" y="65"/>
                    <a:pt x="511" y="65"/>
                    <a:pt x="511" y="65"/>
                  </a:cubicBezTo>
                  <a:cubicBezTo>
                    <a:pt x="511" y="88"/>
                    <a:pt x="492" y="103"/>
                    <a:pt x="463" y="103"/>
                  </a:cubicBezTo>
                  <a:cubicBezTo>
                    <a:pt x="420" y="103"/>
                    <a:pt x="420" y="103"/>
                    <a:pt x="420" y="103"/>
                  </a:cubicBezTo>
                  <a:lnTo>
                    <a:pt x="420" y="26"/>
                  </a:lnTo>
                  <a:close/>
                  <a:moveTo>
                    <a:pt x="297" y="234"/>
                  </a:moveTo>
                  <a:cubicBezTo>
                    <a:pt x="295" y="234"/>
                    <a:pt x="295" y="234"/>
                    <a:pt x="295" y="234"/>
                  </a:cubicBezTo>
                  <a:cubicBezTo>
                    <a:pt x="295" y="237"/>
                    <a:pt x="295" y="237"/>
                    <a:pt x="295" y="237"/>
                  </a:cubicBezTo>
                  <a:cubicBezTo>
                    <a:pt x="295" y="251"/>
                    <a:pt x="295" y="251"/>
                    <a:pt x="295" y="251"/>
                  </a:cubicBezTo>
                  <a:cubicBezTo>
                    <a:pt x="295" y="254"/>
                    <a:pt x="295" y="254"/>
                    <a:pt x="295" y="254"/>
                  </a:cubicBezTo>
                  <a:cubicBezTo>
                    <a:pt x="297" y="254"/>
                    <a:pt x="297" y="254"/>
                    <a:pt x="297" y="254"/>
                  </a:cubicBezTo>
                  <a:cubicBezTo>
                    <a:pt x="341" y="254"/>
                    <a:pt x="341" y="254"/>
                    <a:pt x="341" y="254"/>
                  </a:cubicBezTo>
                  <a:cubicBezTo>
                    <a:pt x="341" y="376"/>
                    <a:pt x="341" y="376"/>
                    <a:pt x="341" y="376"/>
                  </a:cubicBezTo>
                  <a:cubicBezTo>
                    <a:pt x="341" y="378"/>
                    <a:pt x="341" y="378"/>
                    <a:pt x="341" y="378"/>
                  </a:cubicBezTo>
                  <a:cubicBezTo>
                    <a:pt x="344" y="378"/>
                    <a:pt x="344" y="378"/>
                    <a:pt x="344" y="378"/>
                  </a:cubicBezTo>
                  <a:cubicBezTo>
                    <a:pt x="360" y="378"/>
                    <a:pt x="360" y="378"/>
                    <a:pt x="360" y="378"/>
                  </a:cubicBezTo>
                  <a:cubicBezTo>
                    <a:pt x="362" y="378"/>
                    <a:pt x="362" y="378"/>
                    <a:pt x="362" y="378"/>
                  </a:cubicBezTo>
                  <a:cubicBezTo>
                    <a:pt x="362" y="376"/>
                    <a:pt x="362" y="376"/>
                    <a:pt x="362" y="376"/>
                  </a:cubicBezTo>
                  <a:cubicBezTo>
                    <a:pt x="362" y="254"/>
                    <a:pt x="362" y="254"/>
                    <a:pt x="362" y="254"/>
                  </a:cubicBezTo>
                  <a:cubicBezTo>
                    <a:pt x="406" y="254"/>
                    <a:pt x="406" y="254"/>
                    <a:pt x="406" y="254"/>
                  </a:cubicBezTo>
                  <a:cubicBezTo>
                    <a:pt x="409" y="254"/>
                    <a:pt x="409" y="254"/>
                    <a:pt x="409" y="254"/>
                  </a:cubicBezTo>
                  <a:cubicBezTo>
                    <a:pt x="409" y="251"/>
                    <a:pt x="409" y="251"/>
                    <a:pt x="409" y="251"/>
                  </a:cubicBezTo>
                  <a:cubicBezTo>
                    <a:pt x="409" y="237"/>
                    <a:pt x="409" y="237"/>
                    <a:pt x="409" y="237"/>
                  </a:cubicBezTo>
                  <a:cubicBezTo>
                    <a:pt x="409" y="234"/>
                    <a:pt x="409" y="234"/>
                    <a:pt x="409" y="234"/>
                  </a:cubicBezTo>
                  <a:cubicBezTo>
                    <a:pt x="406" y="234"/>
                    <a:pt x="406" y="234"/>
                    <a:pt x="406" y="234"/>
                  </a:cubicBezTo>
                  <a:lnTo>
                    <a:pt x="297" y="234"/>
                  </a:lnTo>
                  <a:close/>
                  <a:moveTo>
                    <a:pt x="832" y="235"/>
                  </a:moveTo>
                  <a:cubicBezTo>
                    <a:pt x="831" y="233"/>
                    <a:pt x="831" y="233"/>
                    <a:pt x="831" y="233"/>
                  </a:cubicBezTo>
                  <a:cubicBezTo>
                    <a:pt x="829" y="233"/>
                    <a:pt x="829" y="233"/>
                    <a:pt x="829" y="233"/>
                  </a:cubicBezTo>
                  <a:cubicBezTo>
                    <a:pt x="815" y="233"/>
                    <a:pt x="815" y="233"/>
                    <a:pt x="815" y="233"/>
                  </a:cubicBezTo>
                  <a:cubicBezTo>
                    <a:pt x="813" y="233"/>
                    <a:pt x="813" y="233"/>
                    <a:pt x="813" y="233"/>
                  </a:cubicBezTo>
                  <a:cubicBezTo>
                    <a:pt x="812" y="235"/>
                    <a:pt x="812" y="235"/>
                    <a:pt x="812" y="235"/>
                  </a:cubicBezTo>
                  <a:cubicBezTo>
                    <a:pt x="749" y="374"/>
                    <a:pt x="749" y="374"/>
                    <a:pt x="749" y="374"/>
                  </a:cubicBezTo>
                  <a:cubicBezTo>
                    <a:pt x="747" y="378"/>
                    <a:pt x="747" y="378"/>
                    <a:pt x="747" y="378"/>
                  </a:cubicBezTo>
                  <a:cubicBezTo>
                    <a:pt x="752" y="378"/>
                    <a:pt x="752" y="378"/>
                    <a:pt x="752" y="378"/>
                  </a:cubicBezTo>
                  <a:cubicBezTo>
                    <a:pt x="768" y="378"/>
                    <a:pt x="768" y="378"/>
                    <a:pt x="768" y="378"/>
                  </a:cubicBezTo>
                  <a:cubicBezTo>
                    <a:pt x="769" y="378"/>
                    <a:pt x="769" y="378"/>
                    <a:pt x="769" y="378"/>
                  </a:cubicBezTo>
                  <a:cubicBezTo>
                    <a:pt x="770" y="377"/>
                    <a:pt x="770" y="377"/>
                    <a:pt x="770" y="377"/>
                  </a:cubicBezTo>
                  <a:cubicBezTo>
                    <a:pt x="786" y="342"/>
                    <a:pt x="786" y="342"/>
                    <a:pt x="786" y="342"/>
                  </a:cubicBezTo>
                  <a:cubicBezTo>
                    <a:pt x="858" y="342"/>
                    <a:pt x="858" y="342"/>
                    <a:pt x="858" y="342"/>
                  </a:cubicBezTo>
                  <a:cubicBezTo>
                    <a:pt x="873" y="377"/>
                    <a:pt x="873" y="377"/>
                    <a:pt x="873" y="377"/>
                  </a:cubicBezTo>
                  <a:cubicBezTo>
                    <a:pt x="874" y="378"/>
                    <a:pt x="874" y="378"/>
                    <a:pt x="874" y="378"/>
                  </a:cubicBezTo>
                  <a:cubicBezTo>
                    <a:pt x="876" y="378"/>
                    <a:pt x="876" y="378"/>
                    <a:pt x="876" y="378"/>
                  </a:cubicBezTo>
                  <a:cubicBezTo>
                    <a:pt x="893" y="378"/>
                    <a:pt x="893" y="378"/>
                    <a:pt x="893" y="378"/>
                  </a:cubicBezTo>
                  <a:cubicBezTo>
                    <a:pt x="897" y="378"/>
                    <a:pt x="897" y="378"/>
                    <a:pt x="897" y="378"/>
                  </a:cubicBezTo>
                  <a:cubicBezTo>
                    <a:pt x="895" y="374"/>
                    <a:pt x="895" y="374"/>
                    <a:pt x="895" y="374"/>
                  </a:cubicBezTo>
                  <a:lnTo>
                    <a:pt x="832" y="235"/>
                  </a:lnTo>
                  <a:close/>
                  <a:moveTo>
                    <a:pt x="794" y="322"/>
                  </a:moveTo>
                  <a:cubicBezTo>
                    <a:pt x="822" y="261"/>
                    <a:pt x="822" y="261"/>
                    <a:pt x="822" y="261"/>
                  </a:cubicBezTo>
                  <a:cubicBezTo>
                    <a:pt x="849" y="322"/>
                    <a:pt x="849" y="322"/>
                    <a:pt x="849" y="322"/>
                  </a:cubicBezTo>
                  <a:lnTo>
                    <a:pt x="794" y="322"/>
                  </a:ln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p>
          </p:txBody>
        </p:sp>
        <p:sp>
          <p:nvSpPr>
            <p:cNvPr id="20" name="Freeform 7"/>
            <p:cNvSpPr>
              <a:spLocks noEditPoints="1"/>
            </p:cNvSpPr>
            <p:nvPr/>
          </p:nvSpPr>
          <p:spPr bwMode="auto">
            <a:xfrm>
              <a:off x="11823700" y="6656388"/>
              <a:ext cx="30163" cy="30162"/>
            </a:xfrm>
            <a:custGeom>
              <a:avLst/>
              <a:gdLst>
                <a:gd name="T0" fmla="*/ 0 w 67"/>
                <a:gd name="T1" fmla="*/ 34 h 67"/>
                <a:gd name="T2" fmla="*/ 0 w 67"/>
                <a:gd name="T3" fmla="*/ 33 h 67"/>
                <a:gd name="T4" fmla="*/ 34 w 67"/>
                <a:gd name="T5" fmla="*/ 0 h 67"/>
                <a:gd name="T6" fmla="*/ 67 w 67"/>
                <a:gd name="T7" fmla="*/ 33 h 67"/>
                <a:gd name="T8" fmla="*/ 67 w 67"/>
                <a:gd name="T9" fmla="*/ 33 h 67"/>
                <a:gd name="T10" fmla="*/ 34 w 67"/>
                <a:gd name="T11" fmla="*/ 67 h 67"/>
                <a:gd name="T12" fmla="*/ 0 w 67"/>
                <a:gd name="T13" fmla="*/ 34 h 67"/>
                <a:gd name="T14" fmla="*/ 64 w 67"/>
                <a:gd name="T15" fmla="*/ 33 h 67"/>
                <a:gd name="T16" fmla="*/ 64 w 67"/>
                <a:gd name="T17" fmla="*/ 33 h 67"/>
                <a:gd name="T18" fmla="*/ 34 w 67"/>
                <a:gd name="T19" fmla="*/ 3 h 67"/>
                <a:gd name="T20" fmla="*/ 3 w 67"/>
                <a:gd name="T21" fmla="*/ 33 h 67"/>
                <a:gd name="T22" fmla="*/ 3 w 67"/>
                <a:gd name="T23" fmla="*/ 34 h 67"/>
                <a:gd name="T24" fmla="*/ 34 w 67"/>
                <a:gd name="T25" fmla="*/ 64 h 67"/>
                <a:gd name="T26" fmla="*/ 64 w 67"/>
                <a:gd name="T27" fmla="*/ 33 h 67"/>
                <a:gd name="T28" fmla="*/ 21 w 67"/>
                <a:gd name="T29" fmla="*/ 15 h 67"/>
                <a:gd name="T30" fmla="*/ 36 w 67"/>
                <a:gd name="T31" fmla="*/ 15 h 67"/>
                <a:gd name="T32" fmla="*/ 46 w 67"/>
                <a:gd name="T33" fmla="*/ 19 h 67"/>
                <a:gd name="T34" fmla="*/ 49 w 67"/>
                <a:gd name="T35" fmla="*/ 26 h 67"/>
                <a:gd name="T36" fmla="*/ 49 w 67"/>
                <a:gd name="T37" fmla="*/ 26 h 67"/>
                <a:gd name="T38" fmla="*/ 40 w 67"/>
                <a:gd name="T39" fmla="*/ 36 h 67"/>
                <a:gd name="T40" fmla="*/ 51 w 67"/>
                <a:gd name="T41" fmla="*/ 50 h 67"/>
                <a:gd name="T42" fmla="*/ 44 w 67"/>
                <a:gd name="T43" fmla="*/ 50 h 67"/>
                <a:gd name="T44" fmla="*/ 34 w 67"/>
                <a:gd name="T45" fmla="*/ 37 h 67"/>
                <a:gd name="T46" fmla="*/ 34 w 67"/>
                <a:gd name="T47" fmla="*/ 37 h 67"/>
                <a:gd name="T48" fmla="*/ 26 w 67"/>
                <a:gd name="T49" fmla="*/ 37 h 67"/>
                <a:gd name="T50" fmla="*/ 26 w 67"/>
                <a:gd name="T51" fmla="*/ 50 h 67"/>
                <a:gd name="T52" fmla="*/ 21 w 67"/>
                <a:gd name="T53" fmla="*/ 50 h 67"/>
                <a:gd name="T54" fmla="*/ 21 w 67"/>
                <a:gd name="T55" fmla="*/ 15 h 67"/>
                <a:gd name="T56" fmla="*/ 35 w 67"/>
                <a:gd name="T57" fmla="*/ 32 h 67"/>
                <a:gd name="T58" fmla="*/ 44 w 67"/>
                <a:gd name="T59" fmla="*/ 26 h 67"/>
                <a:gd name="T60" fmla="*/ 44 w 67"/>
                <a:gd name="T61" fmla="*/ 26 h 67"/>
                <a:gd name="T62" fmla="*/ 36 w 67"/>
                <a:gd name="T63" fmla="*/ 20 h 67"/>
                <a:gd name="T64" fmla="*/ 26 w 67"/>
                <a:gd name="T65" fmla="*/ 20 h 67"/>
                <a:gd name="T66" fmla="*/ 26 w 67"/>
                <a:gd name="T67" fmla="*/ 32 h 67"/>
                <a:gd name="T68" fmla="*/ 35 w 67"/>
                <a:gd name="T69" fmla="*/ 3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7" h="67">
                  <a:moveTo>
                    <a:pt x="0" y="34"/>
                  </a:moveTo>
                  <a:cubicBezTo>
                    <a:pt x="0" y="33"/>
                    <a:pt x="0" y="33"/>
                    <a:pt x="0" y="33"/>
                  </a:cubicBezTo>
                  <a:cubicBezTo>
                    <a:pt x="0" y="15"/>
                    <a:pt x="15" y="0"/>
                    <a:pt x="34" y="0"/>
                  </a:cubicBezTo>
                  <a:cubicBezTo>
                    <a:pt x="53" y="0"/>
                    <a:pt x="67" y="15"/>
                    <a:pt x="67" y="33"/>
                  </a:cubicBezTo>
                  <a:cubicBezTo>
                    <a:pt x="67" y="33"/>
                    <a:pt x="67" y="33"/>
                    <a:pt x="67" y="33"/>
                  </a:cubicBezTo>
                  <a:cubicBezTo>
                    <a:pt x="67" y="52"/>
                    <a:pt x="52" y="67"/>
                    <a:pt x="34" y="67"/>
                  </a:cubicBezTo>
                  <a:cubicBezTo>
                    <a:pt x="15" y="67"/>
                    <a:pt x="0" y="52"/>
                    <a:pt x="0" y="34"/>
                  </a:cubicBezTo>
                  <a:close/>
                  <a:moveTo>
                    <a:pt x="64" y="33"/>
                  </a:moveTo>
                  <a:cubicBezTo>
                    <a:pt x="64" y="33"/>
                    <a:pt x="64" y="33"/>
                    <a:pt x="64" y="33"/>
                  </a:cubicBezTo>
                  <a:cubicBezTo>
                    <a:pt x="64" y="17"/>
                    <a:pt x="51" y="3"/>
                    <a:pt x="34" y="3"/>
                  </a:cubicBezTo>
                  <a:cubicBezTo>
                    <a:pt x="16" y="3"/>
                    <a:pt x="3" y="17"/>
                    <a:pt x="3" y="33"/>
                  </a:cubicBezTo>
                  <a:cubicBezTo>
                    <a:pt x="3" y="34"/>
                    <a:pt x="3" y="34"/>
                    <a:pt x="3" y="34"/>
                  </a:cubicBezTo>
                  <a:cubicBezTo>
                    <a:pt x="3" y="50"/>
                    <a:pt x="16" y="64"/>
                    <a:pt x="34" y="64"/>
                  </a:cubicBezTo>
                  <a:cubicBezTo>
                    <a:pt x="51" y="64"/>
                    <a:pt x="64" y="50"/>
                    <a:pt x="64" y="33"/>
                  </a:cubicBezTo>
                  <a:close/>
                  <a:moveTo>
                    <a:pt x="21" y="15"/>
                  </a:moveTo>
                  <a:cubicBezTo>
                    <a:pt x="36" y="15"/>
                    <a:pt x="36" y="15"/>
                    <a:pt x="36" y="15"/>
                  </a:cubicBezTo>
                  <a:cubicBezTo>
                    <a:pt x="40" y="15"/>
                    <a:pt x="44" y="17"/>
                    <a:pt x="46" y="19"/>
                  </a:cubicBezTo>
                  <a:cubicBezTo>
                    <a:pt x="48" y="20"/>
                    <a:pt x="49" y="23"/>
                    <a:pt x="49" y="26"/>
                  </a:cubicBezTo>
                  <a:cubicBezTo>
                    <a:pt x="49" y="26"/>
                    <a:pt x="49" y="26"/>
                    <a:pt x="49" y="26"/>
                  </a:cubicBezTo>
                  <a:cubicBezTo>
                    <a:pt x="49" y="31"/>
                    <a:pt x="45" y="35"/>
                    <a:pt x="40" y="36"/>
                  </a:cubicBezTo>
                  <a:cubicBezTo>
                    <a:pt x="51" y="50"/>
                    <a:pt x="51" y="50"/>
                    <a:pt x="51" y="50"/>
                  </a:cubicBezTo>
                  <a:cubicBezTo>
                    <a:pt x="44" y="50"/>
                    <a:pt x="44" y="50"/>
                    <a:pt x="44" y="50"/>
                  </a:cubicBezTo>
                  <a:cubicBezTo>
                    <a:pt x="34" y="37"/>
                    <a:pt x="34" y="37"/>
                    <a:pt x="34" y="37"/>
                  </a:cubicBezTo>
                  <a:cubicBezTo>
                    <a:pt x="34" y="37"/>
                    <a:pt x="34" y="37"/>
                    <a:pt x="34" y="37"/>
                  </a:cubicBezTo>
                  <a:cubicBezTo>
                    <a:pt x="26" y="37"/>
                    <a:pt x="26" y="37"/>
                    <a:pt x="26" y="37"/>
                  </a:cubicBezTo>
                  <a:cubicBezTo>
                    <a:pt x="26" y="50"/>
                    <a:pt x="26" y="50"/>
                    <a:pt x="26" y="50"/>
                  </a:cubicBezTo>
                  <a:cubicBezTo>
                    <a:pt x="21" y="50"/>
                    <a:pt x="21" y="50"/>
                    <a:pt x="21" y="50"/>
                  </a:cubicBezTo>
                  <a:lnTo>
                    <a:pt x="21" y="15"/>
                  </a:lnTo>
                  <a:close/>
                  <a:moveTo>
                    <a:pt x="35" y="32"/>
                  </a:moveTo>
                  <a:cubicBezTo>
                    <a:pt x="40" y="32"/>
                    <a:pt x="44" y="30"/>
                    <a:pt x="44" y="26"/>
                  </a:cubicBezTo>
                  <a:cubicBezTo>
                    <a:pt x="44" y="26"/>
                    <a:pt x="44" y="26"/>
                    <a:pt x="44" y="26"/>
                  </a:cubicBezTo>
                  <a:cubicBezTo>
                    <a:pt x="44" y="22"/>
                    <a:pt x="41" y="20"/>
                    <a:pt x="36" y="20"/>
                  </a:cubicBezTo>
                  <a:cubicBezTo>
                    <a:pt x="26" y="20"/>
                    <a:pt x="26" y="20"/>
                    <a:pt x="26" y="20"/>
                  </a:cubicBezTo>
                  <a:cubicBezTo>
                    <a:pt x="26" y="32"/>
                    <a:pt x="26" y="32"/>
                    <a:pt x="26" y="32"/>
                  </a:cubicBezTo>
                  <a:lnTo>
                    <a:pt x="35" y="32"/>
                  </a:ln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sz="1799"/>
            </a:p>
          </p:txBody>
        </p:sp>
      </p:grpSp>
    </p:spTree>
    <p:extLst>
      <p:ext uri="{BB962C8B-B14F-4D97-AF65-F5344CB8AC3E}">
        <p14:creationId xmlns:p14="http://schemas.microsoft.com/office/powerpoint/2010/main" val="903957611"/>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 id="2147483796" r:id="rId12"/>
    <p:sldLayoutId id="2147483797" r:id="rId13"/>
    <p:sldLayoutId id="2147483798" r:id="rId14"/>
    <p:sldLayoutId id="2147483799" r:id="rId15"/>
    <p:sldLayoutId id="2147483800" r:id="rId16"/>
    <p:sldLayoutId id="2147483801" r:id="rId17"/>
    <p:sldLayoutId id="2147483802" r:id="rId18"/>
    <p:sldLayoutId id="2147483803" r:id="rId19"/>
    <p:sldLayoutId id="2147483804" r:id="rId20"/>
    <p:sldLayoutId id="2147483805" r:id="rId21"/>
    <p:sldLayoutId id="2147483806" r:id="rId22"/>
    <p:sldLayoutId id="2147483807" r:id="rId23"/>
    <p:sldLayoutId id="2147483808" r:id="rId24"/>
    <p:sldLayoutId id="2147483809" r:id="rId25"/>
    <p:sldLayoutId id="2147483810" r:id="rId26"/>
    <p:sldLayoutId id="2147483811" r:id="rId27"/>
    <p:sldLayoutId id="2147483812" r:id="rId28"/>
    <p:sldLayoutId id="2147483813" r:id="rId29"/>
    <p:sldLayoutId id="2147483814" r:id="rId30"/>
    <p:sldLayoutId id="2147483815" r:id="rId31"/>
    <p:sldLayoutId id="2147483816" r:id="rId3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126" rtl="0" eaLnBrk="1" latinLnBrk="0" hangingPunct="1">
        <a:spcBef>
          <a:spcPct val="0"/>
        </a:spcBef>
        <a:buNone/>
        <a:defRPr sz="2999" b="0" kern="1200">
          <a:solidFill>
            <a:schemeClr val="accent1"/>
          </a:solidFill>
          <a:latin typeface="+mj-lt"/>
          <a:ea typeface="+mj-ea"/>
          <a:cs typeface="+mj-cs"/>
        </a:defRPr>
      </a:lvl1pPr>
    </p:titleStyle>
    <p:bodyStyle>
      <a:lvl1pPr marL="228531" indent="-228531" algn="l" defTabSz="914126" rtl="0" eaLnBrk="1" latinLnBrk="0" hangingPunct="1">
        <a:spcBef>
          <a:spcPts val="600"/>
        </a:spcBef>
        <a:buClr>
          <a:schemeClr val="accent1"/>
        </a:buClr>
        <a:buFont typeface="Wingdings" pitchFamily="2" charset="2"/>
        <a:buChar char="§"/>
        <a:defRPr sz="2199" kern="1200">
          <a:solidFill>
            <a:schemeClr val="tx1"/>
          </a:solidFill>
          <a:latin typeface="+mn-lt"/>
          <a:ea typeface="+mn-ea"/>
          <a:cs typeface="+mn-cs"/>
        </a:defRPr>
      </a:lvl1pPr>
      <a:lvl2pPr marL="457063" indent="-228531" algn="l" defTabSz="914126" rtl="0" eaLnBrk="1" latinLnBrk="0" hangingPunct="1">
        <a:spcBef>
          <a:spcPts val="600"/>
        </a:spcBef>
        <a:buClr>
          <a:srgbClr val="8B8D8E"/>
        </a:buClr>
        <a:buSzPct val="100000"/>
        <a:buFont typeface="Arial" panose="020B0604020202020204" pitchFamily="34" charset="0"/>
        <a:buChar char="»"/>
        <a:defRPr sz="1799" kern="1200">
          <a:solidFill>
            <a:schemeClr val="tx1"/>
          </a:solidFill>
          <a:latin typeface="+mn-lt"/>
          <a:ea typeface="+mn-ea"/>
          <a:cs typeface="+mn-cs"/>
        </a:defRPr>
      </a:lvl2pPr>
      <a:lvl3pPr marL="685594" indent="-228531" algn="l" defTabSz="914126" rtl="0" eaLnBrk="1" latinLnBrk="0" hangingPunct="1">
        <a:spcBef>
          <a:spcPts val="600"/>
        </a:spcBef>
        <a:buClr>
          <a:schemeClr val="accent6"/>
        </a:buClr>
        <a:buFont typeface="Arial" pitchFamily="34" charset="0"/>
        <a:buChar char="−"/>
        <a:defRPr sz="1600" kern="1200">
          <a:solidFill>
            <a:schemeClr val="tx1"/>
          </a:solidFill>
          <a:latin typeface="+mn-lt"/>
          <a:ea typeface="+mn-ea"/>
          <a:cs typeface="+mn-cs"/>
        </a:defRPr>
      </a:lvl3pPr>
      <a:lvl4pPr marL="914126" indent="-228531" algn="l" defTabSz="914126"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4pPr>
      <a:lvl5pPr marL="1142657" indent="-228531" algn="l" defTabSz="914126"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5pPr>
      <a:lvl6pPr marL="1371189" indent="-228531" algn="l" defTabSz="914126"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6pPr>
      <a:lvl7pPr marL="1599720" indent="-228531" algn="l" defTabSz="914126"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7pPr>
      <a:lvl8pPr marL="1828251" indent="-228531" algn="l" defTabSz="914126"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8pPr>
      <a:lvl9pPr marL="2056783" indent="-228531" algn="l" defTabSz="914126"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9pPr>
    </p:bodyStyle>
    <p:otherStyle>
      <a:defPPr>
        <a:defRPr/>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32">
          <p15:clr>
            <a:srgbClr val="5ACBF0"/>
          </p15:clr>
        </p15:guide>
        <p15:guide id="3" pos="7439">
          <p15:clr>
            <a:srgbClr val="5ACBF0"/>
          </p15:clr>
        </p15:guide>
        <p15:guide id="4" pos="239">
          <p15:clr>
            <a:srgbClr val="5ACBF0"/>
          </p15:clr>
        </p15:guide>
        <p15:guide id="5" orient="horz" pos="376">
          <p15:clr>
            <a:srgbClr val="5ACBF0"/>
          </p15:clr>
        </p15:guide>
        <p15:guide id="6" orient="horz" pos="3936">
          <p15:clr>
            <a:srgbClr val="5ACBF0"/>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TextBox 15"/>
          <p:cNvSpPr txBox="1"/>
          <p:nvPr/>
        </p:nvSpPr>
        <p:spPr>
          <a:xfrm>
            <a:off x="502920"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6A737B"/>
                </a:solidFill>
                <a:effectLst/>
                <a:uLnTx/>
                <a:uFillTx/>
                <a:latin typeface="+mn-lt"/>
                <a:ea typeface="+mn-ea"/>
                <a:cs typeface="+mn-cs"/>
              </a:rPr>
              <a:t>|  Applied Materials Confidential</a:t>
            </a:r>
            <a:endParaRPr kumimoji="0" sz="800" b="0" i="0" u="none" strike="noStrike" kern="0" cap="none" spc="0" normalizeH="0" baseline="0">
              <a:ln>
                <a:noFill/>
              </a:ln>
              <a:solidFill>
                <a:srgbClr val="D22630"/>
              </a:solidFill>
              <a:effectLst/>
              <a:uLnTx/>
              <a:uFillTx/>
              <a:latin typeface="+mn-lt"/>
              <a:ea typeface="+mn-ea"/>
              <a:cs typeface="+mn-cs"/>
            </a:endParaRPr>
          </a:p>
        </p:txBody>
      </p:sp>
      <p:sp>
        <p:nvSpPr>
          <p:cNvPr id="2" name="Title Placeholder 1"/>
          <p:cNvSpPr>
            <a:spLocks noGrp="1"/>
          </p:cNvSpPr>
          <p:nvPr>
            <p:ph type="title"/>
          </p:nvPr>
        </p:nvSpPr>
        <p:spPr>
          <a:xfrm>
            <a:off x="274319" y="188439"/>
            <a:ext cx="11641455" cy="584775"/>
          </a:xfrm>
          <a:prstGeom prst="rect">
            <a:avLst/>
          </a:prstGeom>
        </p:spPr>
        <p:txBody>
          <a:bodyPr vert="horz" lIns="91440" tIns="45720" rIns="91440" bIns="45720" rtlCol="0" anchor="t">
            <a:noAutofit/>
          </a:bodyPr>
          <a:lstStyle/>
          <a:p>
            <a:r>
              <a:rPr lang="en-US"/>
              <a:t>Click to edit Master title style</a:t>
            </a:r>
            <a:endParaRPr/>
          </a:p>
        </p:txBody>
      </p:sp>
      <p:sp>
        <p:nvSpPr>
          <p:cNvPr id="3" name="Text Placeholder 2"/>
          <p:cNvSpPr>
            <a:spLocks noGrp="1"/>
          </p:cNvSpPr>
          <p:nvPr>
            <p:ph type="body" idx="1"/>
          </p:nvPr>
        </p:nvSpPr>
        <p:spPr>
          <a:xfrm>
            <a:off x="274319" y="886123"/>
            <a:ext cx="11641455" cy="5240043"/>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5"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
        <p:nvSpPr>
          <p:cNvPr id="6"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grpSp>
        <p:nvGrpSpPr>
          <p:cNvPr id="17" name="Group 16"/>
          <p:cNvGrpSpPr/>
          <p:nvPr/>
        </p:nvGrpSpPr>
        <p:grpSpPr>
          <a:xfrm>
            <a:off x="11064240" y="6540795"/>
            <a:ext cx="785813" cy="198437"/>
            <a:chOff x="11068050" y="6488113"/>
            <a:chExt cx="785813" cy="198437"/>
          </a:xfrm>
        </p:grpSpPr>
        <p:sp>
          <p:nvSpPr>
            <p:cNvPr id="18" name="Freeform 5"/>
            <p:cNvSpPr>
              <a:spLocks noEditPoints="1"/>
            </p:cNvSpPr>
            <p:nvPr/>
          </p:nvSpPr>
          <p:spPr bwMode="auto">
            <a:xfrm>
              <a:off x="11068050" y="6488113"/>
              <a:ext cx="198438" cy="198437"/>
            </a:xfrm>
            <a:custGeom>
              <a:avLst/>
              <a:gdLst>
                <a:gd name="T0" fmla="*/ 286 w 442"/>
                <a:gd name="T1" fmla="*/ 62 h 439"/>
                <a:gd name="T2" fmla="*/ 91 w 442"/>
                <a:gd name="T3" fmla="*/ 61 h 439"/>
                <a:gd name="T4" fmla="*/ 60 w 442"/>
                <a:gd name="T5" fmla="*/ 92 h 439"/>
                <a:gd name="T6" fmla="*/ 286 w 442"/>
                <a:gd name="T7" fmla="*/ 92 h 439"/>
                <a:gd name="T8" fmla="*/ 348 w 442"/>
                <a:gd name="T9" fmla="*/ 153 h 439"/>
                <a:gd name="T10" fmla="*/ 348 w 442"/>
                <a:gd name="T11" fmla="*/ 439 h 439"/>
                <a:gd name="T12" fmla="*/ 379 w 442"/>
                <a:gd name="T13" fmla="*/ 439 h 439"/>
                <a:gd name="T14" fmla="*/ 380 w 442"/>
                <a:gd name="T15" fmla="*/ 153 h 439"/>
                <a:gd name="T16" fmla="*/ 286 w 442"/>
                <a:gd name="T17" fmla="*/ 62 h 439"/>
                <a:gd name="T18" fmla="*/ 442 w 442"/>
                <a:gd name="T19" fmla="*/ 439 h 439"/>
                <a:gd name="T20" fmla="*/ 442 w 442"/>
                <a:gd name="T21" fmla="*/ 153 h 439"/>
                <a:gd name="T22" fmla="*/ 286 w 442"/>
                <a:gd name="T23" fmla="*/ 0 h 439"/>
                <a:gd name="T24" fmla="*/ 151 w 442"/>
                <a:gd name="T25" fmla="*/ 0 h 439"/>
                <a:gd name="T26" fmla="*/ 121 w 442"/>
                <a:gd name="T27" fmla="*/ 31 h 439"/>
                <a:gd name="T28" fmla="*/ 286 w 442"/>
                <a:gd name="T29" fmla="*/ 31 h 439"/>
                <a:gd name="T30" fmla="*/ 411 w 442"/>
                <a:gd name="T31" fmla="*/ 153 h 439"/>
                <a:gd name="T32" fmla="*/ 411 w 442"/>
                <a:gd name="T33" fmla="*/ 439 h 439"/>
                <a:gd name="T34" fmla="*/ 442 w 442"/>
                <a:gd name="T35" fmla="*/ 439 h 439"/>
                <a:gd name="T36" fmla="*/ 286 w 442"/>
                <a:gd name="T37" fmla="*/ 123 h 439"/>
                <a:gd name="T38" fmla="*/ 30 w 442"/>
                <a:gd name="T39" fmla="*/ 122 h 439"/>
                <a:gd name="T40" fmla="*/ 0 w 442"/>
                <a:gd name="T41" fmla="*/ 153 h 439"/>
                <a:gd name="T42" fmla="*/ 0 w 442"/>
                <a:gd name="T43" fmla="*/ 153 h 439"/>
                <a:gd name="T44" fmla="*/ 0 w 442"/>
                <a:gd name="T45" fmla="*/ 153 h 439"/>
                <a:gd name="T46" fmla="*/ 0 w 442"/>
                <a:gd name="T47" fmla="*/ 286 h 439"/>
                <a:gd name="T48" fmla="*/ 136 w 442"/>
                <a:gd name="T49" fmla="*/ 438 h 439"/>
                <a:gd name="T50" fmla="*/ 165 w 442"/>
                <a:gd name="T51" fmla="*/ 409 h 439"/>
                <a:gd name="T52" fmla="*/ 156 w 442"/>
                <a:gd name="T53" fmla="*/ 408 h 439"/>
                <a:gd name="T54" fmla="*/ 31 w 442"/>
                <a:gd name="T55" fmla="*/ 286 h 439"/>
                <a:gd name="T56" fmla="*/ 31 w 442"/>
                <a:gd name="T57" fmla="*/ 153 h 439"/>
                <a:gd name="T58" fmla="*/ 62 w 442"/>
                <a:gd name="T59" fmla="*/ 153 h 439"/>
                <a:gd name="T60" fmla="*/ 62 w 442"/>
                <a:gd name="T61" fmla="*/ 286 h 439"/>
                <a:gd name="T62" fmla="*/ 156 w 442"/>
                <a:gd name="T63" fmla="*/ 378 h 439"/>
                <a:gd name="T64" fmla="*/ 195 w 442"/>
                <a:gd name="T65" fmla="*/ 378 h 439"/>
                <a:gd name="T66" fmla="*/ 225 w 442"/>
                <a:gd name="T67" fmla="*/ 347 h 439"/>
                <a:gd name="T68" fmla="*/ 156 w 442"/>
                <a:gd name="T69" fmla="*/ 347 h 439"/>
                <a:gd name="T70" fmla="*/ 94 w 442"/>
                <a:gd name="T71" fmla="*/ 286 h 439"/>
                <a:gd name="T72" fmla="*/ 94 w 442"/>
                <a:gd name="T73" fmla="*/ 153 h 439"/>
                <a:gd name="T74" fmla="*/ 125 w 442"/>
                <a:gd name="T75" fmla="*/ 153 h 439"/>
                <a:gd name="T76" fmla="*/ 125 w 442"/>
                <a:gd name="T77" fmla="*/ 286 h 439"/>
                <a:gd name="T78" fmla="*/ 156 w 442"/>
                <a:gd name="T79" fmla="*/ 317 h 439"/>
                <a:gd name="T80" fmla="*/ 256 w 442"/>
                <a:gd name="T81" fmla="*/ 317 h 439"/>
                <a:gd name="T82" fmla="*/ 286 w 442"/>
                <a:gd name="T83" fmla="*/ 286 h 439"/>
                <a:gd name="T84" fmla="*/ 156 w 442"/>
                <a:gd name="T85" fmla="*/ 286 h 439"/>
                <a:gd name="T86" fmla="*/ 156 w 442"/>
                <a:gd name="T87" fmla="*/ 153 h 439"/>
                <a:gd name="T88" fmla="*/ 286 w 442"/>
                <a:gd name="T89" fmla="*/ 153 h 439"/>
                <a:gd name="T90" fmla="*/ 286 w 442"/>
                <a:gd name="T91" fmla="*/ 439 h 439"/>
                <a:gd name="T92" fmla="*/ 317 w 442"/>
                <a:gd name="T93" fmla="*/ 439 h 439"/>
                <a:gd name="T94" fmla="*/ 317 w 442"/>
                <a:gd name="T95" fmla="*/ 153 h 439"/>
                <a:gd name="T96" fmla="*/ 286 w 442"/>
                <a:gd name="T97" fmla="*/ 123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2" h="439">
                  <a:moveTo>
                    <a:pt x="286" y="62"/>
                  </a:moveTo>
                  <a:cubicBezTo>
                    <a:pt x="91" y="61"/>
                    <a:pt x="91" y="61"/>
                    <a:pt x="91" y="61"/>
                  </a:cubicBezTo>
                  <a:cubicBezTo>
                    <a:pt x="60" y="92"/>
                    <a:pt x="60" y="92"/>
                    <a:pt x="60" y="92"/>
                  </a:cubicBezTo>
                  <a:cubicBezTo>
                    <a:pt x="286" y="92"/>
                    <a:pt x="286" y="92"/>
                    <a:pt x="286" y="92"/>
                  </a:cubicBezTo>
                  <a:cubicBezTo>
                    <a:pt x="320" y="92"/>
                    <a:pt x="348" y="119"/>
                    <a:pt x="348" y="153"/>
                  </a:cubicBezTo>
                  <a:cubicBezTo>
                    <a:pt x="348" y="439"/>
                    <a:pt x="348" y="439"/>
                    <a:pt x="348" y="439"/>
                  </a:cubicBezTo>
                  <a:cubicBezTo>
                    <a:pt x="379" y="439"/>
                    <a:pt x="379" y="439"/>
                    <a:pt x="379" y="439"/>
                  </a:cubicBezTo>
                  <a:cubicBezTo>
                    <a:pt x="380" y="153"/>
                    <a:pt x="380" y="153"/>
                    <a:pt x="380" y="153"/>
                  </a:cubicBezTo>
                  <a:cubicBezTo>
                    <a:pt x="380" y="103"/>
                    <a:pt x="338" y="62"/>
                    <a:pt x="286" y="62"/>
                  </a:cubicBezTo>
                  <a:close/>
                  <a:moveTo>
                    <a:pt x="442" y="439"/>
                  </a:moveTo>
                  <a:cubicBezTo>
                    <a:pt x="442" y="153"/>
                    <a:pt x="442" y="153"/>
                    <a:pt x="442" y="153"/>
                  </a:cubicBezTo>
                  <a:cubicBezTo>
                    <a:pt x="442" y="69"/>
                    <a:pt x="372" y="0"/>
                    <a:pt x="286" y="0"/>
                  </a:cubicBezTo>
                  <a:cubicBezTo>
                    <a:pt x="151" y="0"/>
                    <a:pt x="151" y="0"/>
                    <a:pt x="151" y="0"/>
                  </a:cubicBezTo>
                  <a:cubicBezTo>
                    <a:pt x="121" y="31"/>
                    <a:pt x="121" y="31"/>
                    <a:pt x="121" y="31"/>
                  </a:cubicBezTo>
                  <a:cubicBezTo>
                    <a:pt x="286" y="31"/>
                    <a:pt x="286" y="31"/>
                    <a:pt x="286" y="31"/>
                  </a:cubicBezTo>
                  <a:cubicBezTo>
                    <a:pt x="355" y="31"/>
                    <a:pt x="411" y="86"/>
                    <a:pt x="411" y="153"/>
                  </a:cubicBezTo>
                  <a:cubicBezTo>
                    <a:pt x="411" y="439"/>
                    <a:pt x="411" y="439"/>
                    <a:pt x="411" y="439"/>
                  </a:cubicBezTo>
                  <a:lnTo>
                    <a:pt x="442" y="439"/>
                  </a:lnTo>
                  <a:close/>
                  <a:moveTo>
                    <a:pt x="286" y="123"/>
                  </a:moveTo>
                  <a:cubicBezTo>
                    <a:pt x="30" y="122"/>
                    <a:pt x="30" y="122"/>
                    <a:pt x="30" y="122"/>
                  </a:cubicBezTo>
                  <a:cubicBezTo>
                    <a:pt x="0" y="153"/>
                    <a:pt x="0" y="153"/>
                    <a:pt x="0" y="153"/>
                  </a:cubicBezTo>
                  <a:cubicBezTo>
                    <a:pt x="0" y="153"/>
                    <a:pt x="0" y="153"/>
                    <a:pt x="0" y="153"/>
                  </a:cubicBezTo>
                  <a:cubicBezTo>
                    <a:pt x="0" y="153"/>
                    <a:pt x="0" y="153"/>
                    <a:pt x="0" y="153"/>
                  </a:cubicBezTo>
                  <a:cubicBezTo>
                    <a:pt x="0" y="286"/>
                    <a:pt x="0" y="286"/>
                    <a:pt x="0" y="286"/>
                  </a:cubicBezTo>
                  <a:cubicBezTo>
                    <a:pt x="0" y="364"/>
                    <a:pt x="59" y="428"/>
                    <a:pt x="136" y="438"/>
                  </a:cubicBezTo>
                  <a:cubicBezTo>
                    <a:pt x="165" y="409"/>
                    <a:pt x="165" y="409"/>
                    <a:pt x="165" y="409"/>
                  </a:cubicBezTo>
                  <a:cubicBezTo>
                    <a:pt x="156" y="408"/>
                    <a:pt x="156" y="408"/>
                    <a:pt x="156" y="408"/>
                  </a:cubicBezTo>
                  <a:cubicBezTo>
                    <a:pt x="87" y="408"/>
                    <a:pt x="31" y="354"/>
                    <a:pt x="31" y="286"/>
                  </a:cubicBezTo>
                  <a:cubicBezTo>
                    <a:pt x="31" y="153"/>
                    <a:pt x="31" y="153"/>
                    <a:pt x="31" y="153"/>
                  </a:cubicBezTo>
                  <a:cubicBezTo>
                    <a:pt x="62" y="153"/>
                    <a:pt x="62" y="153"/>
                    <a:pt x="62" y="153"/>
                  </a:cubicBezTo>
                  <a:cubicBezTo>
                    <a:pt x="62" y="286"/>
                    <a:pt x="62" y="286"/>
                    <a:pt x="62" y="286"/>
                  </a:cubicBezTo>
                  <a:cubicBezTo>
                    <a:pt x="62" y="337"/>
                    <a:pt x="104" y="378"/>
                    <a:pt x="156" y="378"/>
                  </a:cubicBezTo>
                  <a:cubicBezTo>
                    <a:pt x="195" y="378"/>
                    <a:pt x="195" y="378"/>
                    <a:pt x="195" y="378"/>
                  </a:cubicBezTo>
                  <a:cubicBezTo>
                    <a:pt x="225" y="347"/>
                    <a:pt x="225" y="347"/>
                    <a:pt x="225" y="347"/>
                  </a:cubicBezTo>
                  <a:cubicBezTo>
                    <a:pt x="156" y="347"/>
                    <a:pt x="156" y="347"/>
                    <a:pt x="156" y="347"/>
                  </a:cubicBezTo>
                  <a:cubicBezTo>
                    <a:pt x="122" y="347"/>
                    <a:pt x="94" y="320"/>
                    <a:pt x="94" y="286"/>
                  </a:cubicBezTo>
                  <a:cubicBezTo>
                    <a:pt x="94" y="153"/>
                    <a:pt x="94" y="153"/>
                    <a:pt x="94" y="153"/>
                  </a:cubicBezTo>
                  <a:cubicBezTo>
                    <a:pt x="125" y="153"/>
                    <a:pt x="125" y="153"/>
                    <a:pt x="125" y="153"/>
                  </a:cubicBezTo>
                  <a:cubicBezTo>
                    <a:pt x="125" y="286"/>
                    <a:pt x="125" y="286"/>
                    <a:pt x="125" y="286"/>
                  </a:cubicBezTo>
                  <a:cubicBezTo>
                    <a:pt x="125" y="303"/>
                    <a:pt x="139" y="317"/>
                    <a:pt x="156" y="317"/>
                  </a:cubicBezTo>
                  <a:cubicBezTo>
                    <a:pt x="256" y="317"/>
                    <a:pt x="256" y="317"/>
                    <a:pt x="256" y="317"/>
                  </a:cubicBezTo>
                  <a:cubicBezTo>
                    <a:pt x="286" y="286"/>
                    <a:pt x="286" y="286"/>
                    <a:pt x="286" y="286"/>
                  </a:cubicBezTo>
                  <a:cubicBezTo>
                    <a:pt x="156" y="286"/>
                    <a:pt x="156" y="286"/>
                    <a:pt x="156" y="286"/>
                  </a:cubicBezTo>
                  <a:cubicBezTo>
                    <a:pt x="156" y="153"/>
                    <a:pt x="156" y="153"/>
                    <a:pt x="156" y="153"/>
                  </a:cubicBezTo>
                  <a:cubicBezTo>
                    <a:pt x="286" y="153"/>
                    <a:pt x="286" y="153"/>
                    <a:pt x="286" y="153"/>
                  </a:cubicBezTo>
                  <a:cubicBezTo>
                    <a:pt x="286" y="439"/>
                    <a:pt x="286" y="439"/>
                    <a:pt x="286" y="439"/>
                  </a:cubicBezTo>
                  <a:cubicBezTo>
                    <a:pt x="317" y="439"/>
                    <a:pt x="317" y="439"/>
                    <a:pt x="317" y="439"/>
                  </a:cubicBezTo>
                  <a:cubicBezTo>
                    <a:pt x="317" y="153"/>
                    <a:pt x="317" y="153"/>
                    <a:pt x="317" y="153"/>
                  </a:cubicBezTo>
                  <a:cubicBezTo>
                    <a:pt x="317" y="136"/>
                    <a:pt x="303" y="123"/>
                    <a:pt x="286" y="123"/>
                  </a:cubicBez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 name="Freeform 6"/>
            <p:cNvSpPr>
              <a:spLocks noEditPoints="1"/>
            </p:cNvSpPr>
            <p:nvPr/>
          </p:nvSpPr>
          <p:spPr bwMode="auto">
            <a:xfrm>
              <a:off x="11307763" y="6516688"/>
              <a:ext cx="501650" cy="169862"/>
            </a:xfrm>
            <a:custGeom>
              <a:avLst/>
              <a:gdLst>
                <a:gd name="T0" fmla="*/ 899 w 1115"/>
                <a:gd name="T1" fmla="*/ 87 h 380"/>
                <a:gd name="T2" fmla="*/ 911 w 1115"/>
                <a:gd name="T3" fmla="*/ 26 h 380"/>
                <a:gd name="T4" fmla="*/ 772 w 1115"/>
                <a:gd name="T5" fmla="*/ 2 h 380"/>
                <a:gd name="T6" fmla="*/ 913 w 1115"/>
                <a:gd name="T7" fmla="*/ 193 h 380"/>
                <a:gd name="T8" fmla="*/ 130 w 1115"/>
                <a:gd name="T9" fmla="*/ 234 h 380"/>
                <a:gd name="T10" fmla="*/ 30 w 1115"/>
                <a:gd name="T11" fmla="*/ 234 h 380"/>
                <a:gd name="T12" fmla="*/ 14 w 1115"/>
                <a:gd name="T13" fmla="*/ 378 h 380"/>
                <a:gd name="T14" fmla="*/ 78 w 1115"/>
                <a:gd name="T15" fmla="*/ 340 h 380"/>
                <a:gd name="T16" fmla="*/ 128 w 1115"/>
                <a:gd name="T17" fmla="*/ 376 h 380"/>
                <a:gd name="T18" fmla="*/ 149 w 1115"/>
                <a:gd name="T19" fmla="*/ 237 h 380"/>
                <a:gd name="T20" fmla="*/ 937 w 1115"/>
                <a:gd name="T21" fmla="*/ 234 h 380"/>
                <a:gd name="T22" fmla="*/ 916 w 1115"/>
                <a:gd name="T23" fmla="*/ 378 h 380"/>
                <a:gd name="T24" fmla="*/ 991 w 1115"/>
                <a:gd name="T25" fmla="*/ 358 h 380"/>
                <a:gd name="T26" fmla="*/ 147 w 1115"/>
                <a:gd name="T27" fmla="*/ 144 h 380"/>
                <a:gd name="T28" fmla="*/ 196 w 1115"/>
                <a:gd name="T29" fmla="*/ 189 h 380"/>
                <a:gd name="T30" fmla="*/ 87 w 1115"/>
                <a:gd name="T31" fmla="*/ 2 h 380"/>
                <a:gd name="T32" fmla="*/ 99 w 1115"/>
                <a:gd name="T33" fmla="*/ 34 h 380"/>
                <a:gd name="T34" fmla="*/ 248 w 1115"/>
                <a:gd name="T35" fmla="*/ 190 h 380"/>
                <a:gd name="T36" fmla="*/ 225 w 1115"/>
                <a:gd name="T37" fmla="*/ 2 h 380"/>
                <a:gd name="T38" fmla="*/ 246 w 1115"/>
                <a:gd name="T39" fmla="*/ 193 h 380"/>
                <a:gd name="T40" fmla="*/ 248 w 1115"/>
                <a:gd name="T41" fmla="*/ 103 h 380"/>
                <a:gd name="T42" fmla="*/ 728 w 1115"/>
                <a:gd name="T43" fmla="*/ 2 h 380"/>
                <a:gd name="T44" fmla="*/ 707 w 1115"/>
                <a:gd name="T45" fmla="*/ 193 h 380"/>
                <a:gd name="T46" fmla="*/ 1059 w 1115"/>
                <a:gd name="T47" fmla="*/ 252 h 380"/>
                <a:gd name="T48" fmla="*/ 1109 w 1115"/>
                <a:gd name="T49" fmla="*/ 250 h 380"/>
                <a:gd name="T50" fmla="*/ 1093 w 1115"/>
                <a:gd name="T51" fmla="*/ 340 h 380"/>
                <a:gd name="T52" fmla="*/ 1004 w 1115"/>
                <a:gd name="T53" fmla="*/ 356 h 380"/>
                <a:gd name="T54" fmla="*/ 1012 w 1115"/>
                <a:gd name="T55" fmla="*/ 193 h 380"/>
                <a:gd name="T56" fmla="*/ 945 w 1115"/>
                <a:gd name="T57" fmla="*/ 4 h 380"/>
                <a:gd name="T58" fmla="*/ 1012 w 1115"/>
                <a:gd name="T59" fmla="*/ 26 h 380"/>
                <a:gd name="T60" fmla="*/ 252 w 1115"/>
                <a:gd name="T61" fmla="*/ 235 h 380"/>
                <a:gd name="T62" fmla="*/ 170 w 1115"/>
                <a:gd name="T63" fmla="*/ 374 h 380"/>
                <a:gd name="T64" fmla="*/ 206 w 1115"/>
                <a:gd name="T65" fmla="*/ 342 h 380"/>
                <a:gd name="T66" fmla="*/ 317 w 1115"/>
                <a:gd name="T67" fmla="*/ 378 h 380"/>
                <a:gd name="T68" fmla="*/ 215 w 1115"/>
                <a:gd name="T69" fmla="*/ 322 h 380"/>
                <a:gd name="T70" fmla="*/ 590 w 1115"/>
                <a:gd name="T71" fmla="*/ 168 h 380"/>
                <a:gd name="T72" fmla="*/ 564 w 1115"/>
                <a:gd name="T73" fmla="*/ 4 h 380"/>
                <a:gd name="T74" fmla="*/ 643 w 1115"/>
                <a:gd name="T75" fmla="*/ 321 h 380"/>
                <a:gd name="T76" fmla="*/ 563 w 1115"/>
                <a:gd name="T77" fmla="*/ 234 h 380"/>
                <a:gd name="T78" fmla="*/ 584 w 1115"/>
                <a:gd name="T79" fmla="*/ 378 h 380"/>
                <a:gd name="T80" fmla="*/ 661 w 1115"/>
                <a:gd name="T81" fmla="*/ 378 h 380"/>
                <a:gd name="T82" fmla="*/ 584 w 1115"/>
                <a:gd name="T83" fmla="*/ 254 h 380"/>
                <a:gd name="T84" fmla="*/ 451 w 1115"/>
                <a:gd name="T85" fmla="*/ 359 h 380"/>
                <a:gd name="T86" fmla="*/ 527 w 1115"/>
                <a:gd name="T87" fmla="*/ 296 h 380"/>
                <a:gd name="T88" fmla="*/ 536 w 1115"/>
                <a:gd name="T89" fmla="*/ 251 h 380"/>
                <a:gd name="T90" fmla="*/ 430 w 1115"/>
                <a:gd name="T91" fmla="*/ 237 h 380"/>
                <a:gd name="T92" fmla="*/ 537 w 1115"/>
                <a:gd name="T93" fmla="*/ 376 h 380"/>
                <a:gd name="T94" fmla="*/ 707 w 1115"/>
                <a:gd name="T95" fmla="*/ 234 h 380"/>
                <a:gd name="T96" fmla="*/ 728 w 1115"/>
                <a:gd name="T97" fmla="*/ 378 h 380"/>
                <a:gd name="T98" fmla="*/ 538 w 1115"/>
                <a:gd name="T99" fmla="*/ 64 h 380"/>
                <a:gd name="T100" fmla="*/ 393 w 1115"/>
                <a:gd name="T101" fmla="*/ 190 h 380"/>
                <a:gd name="T102" fmla="*/ 420 w 1115"/>
                <a:gd name="T103" fmla="*/ 127 h 380"/>
                <a:gd name="T104" fmla="*/ 511 w 1115"/>
                <a:gd name="T105" fmla="*/ 65 h 380"/>
                <a:gd name="T106" fmla="*/ 295 w 1115"/>
                <a:gd name="T107" fmla="*/ 237 h 380"/>
                <a:gd name="T108" fmla="*/ 341 w 1115"/>
                <a:gd name="T109" fmla="*/ 378 h 380"/>
                <a:gd name="T110" fmla="*/ 406 w 1115"/>
                <a:gd name="T111" fmla="*/ 254 h 380"/>
                <a:gd name="T112" fmla="*/ 297 w 1115"/>
                <a:gd name="T113" fmla="*/ 234 h 380"/>
                <a:gd name="T114" fmla="*/ 812 w 1115"/>
                <a:gd name="T115" fmla="*/ 235 h 380"/>
                <a:gd name="T116" fmla="*/ 770 w 1115"/>
                <a:gd name="T117" fmla="*/ 377 h 380"/>
                <a:gd name="T118" fmla="*/ 893 w 1115"/>
                <a:gd name="T119" fmla="*/ 378 h 380"/>
                <a:gd name="T120" fmla="*/ 849 w 1115"/>
                <a:gd name="T121" fmla="*/ 322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5" h="380">
                  <a:moveTo>
                    <a:pt x="798" y="168"/>
                  </a:moveTo>
                  <a:cubicBezTo>
                    <a:pt x="798" y="109"/>
                    <a:pt x="798" y="109"/>
                    <a:pt x="798" y="109"/>
                  </a:cubicBezTo>
                  <a:cubicBezTo>
                    <a:pt x="897" y="109"/>
                    <a:pt x="897" y="109"/>
                    <a:pt x="897" y="109"/>
                  </a:cubicBezTo>
                  <a:cubicBezTo>
                    <a:pt x="899" y="109"/>
                    <a:pt x="899" y="109"/>
                    <a:pt x="899" y="109"/>
                  </a:cubicBezTo>
                  <a:cubicBezTo>
                    <a:pt x="899" y="106"/>
                    <a:pt x="899" y="106"/>
                    <a:pt x="899" y="106"/>
                  </a:cubicBezTo>
                  <a:cubicBezTo>
                    <a:pt x="899" y="87"/>
                    <a:pt x="899" y="87"/>
                    <a:pt x="899" y="87"/>
                  </a:cubicBezTo>
                  <a:cubicBezTo>
                    <a:pt x="899" y="84"/>
                    <a:pt x="899" y="84"/>
                    <a:pt x="899" y="84"/>
                  </a:cubicBezTo>
                  <a:cubicBezTo>
                    <a:pt x="897" y="84"/>
                    <a:pt x="897" y="84"/>
                    <a:pt x="897" y="84"/>
                  </a:cubicBezTo>
                  <a:cubicBezTo>
                    <a:pt x="798" y="84"/>
                    <a:pt x="798" y="84"/>
                    <a:pt x="798" y="84"/>
                  </a:cubicBezTo>
                  <a:cubicBezTo>
                    <a:pt x="798" y="26"/>
                    <a:pt x="798" y="26"/>
                    <a:pt x="798" y="26"/>
                  </a:cubicBezTo>
                  <a:cubicBezTo>
                    <a:pt x="909" y="26"/>
                    <a:pt x="909" y="26"/>
                    <a:pt x="909" y="26"/>
                  </a:cubicBezTo>
                  <a:cubicBezTo>
                    <a:pt x="911" y="26"/>
                    <a:pt x="911" y="26"/>
                    <a:pt x="911" y="26"/>
                  </a:cubicBezTo>
                  <a:cubicBezTo>
                    <a:pt x="911" y="23"/>
                    <a:pt x="911" y="23"/>
                    <a:pt x="911" y="23"/>
                  </a:cubicBezTo>
                  <a:cubicBezTo>
                    <a:pt x="911" y="4"/>
                    <a:pt x="911" y="4"/>
                    <a:pt x="911" y="4"/>
                  </a:cubicBezTo>
                  <a:cubicBezTo>
                    <a:pt x="911" y="2"/>
                    <a:pt x="911" y="2"/>
                    <a:pt x="911" y="2"/>
                  </a:cubicBezTo>
                  <a:cubicBezTo>
                    <a:pt x="909" y="2"/>
                    <a:pt x="909" y="2"/>
                    <a:pt x="909" y="2"/>
                  </a:cubicBezTo>
                  <a:cubicBezTo>
                    <a:pt x="774" y="2"/>
                    <a:pt x="774" y="2"/>
                    <a:pt x="774" y="2"/>
                  </a:cubicBezTo>
                  <a:cubicBezTo>
                    <a:pt x="772" y="2"/>
                    <a:pt x="772" y="2"/>
                    <a:pt x="772" y="2"/>
                  </a:cubicBezTo>
                  <a:cubicBezTo>
                    <a:pt x="772" y="4"/>
                    <a:pt x="772" y="4"/>
                    <a:pt x="772" y="4"/>
                  </a:cubicBezTo>
                  <a:cubicBezTo>
                    <a:pt x="772" y="190"/>
                    <a:pt x="772" y="190"/>
                    <a:pt x="772" y="190"/>
                  </a:cubicBezTo>
                  <a:cubicBezTo>
                    <a:pt x="772" y="193"/>
                    <a:pt x="772" y="193"/>
                    <a:pt x="772" y="193"/>
                  </a:cubicBezTo>
                  <a:cubicBezTo>
                    <a:pt x="774" y="193"/>
                    <a:pt x="774" y="193"/>
                    <a:pt x="774" y="193"/>
                  </a:cubicBezTo>
                  <a:cubicBezTo>
                    <a:pt x="910" y="193"/>
                    <a:pt x="910" y="193"/>
                    <a:pt x="910" y="193"/>
                  </a:cubicBezTo>
                  <a:cubicBezTo>
                    <a:pt x="913" y="193"/>
                    <a:pt x="913" y="193"/>
                    <a:pt x="913" y="193"/>
                  </a:cubicBezTo>
                  <a:cubicBezTo>
                    <a:pt x="913" y="190"/>
                    <a:pt x="913" y="190"/>
                    <a:pt x="913" y="190"/>
                  </a:cubicBezTo>
                  <a:cubicBezTo>
                    <a:pt x="913" y="171"/>
                    <a:pt x="913" y="171"/>
                    <a:pt x="913" y="171"/>
                  </a:cubicBezTo>
                  <a:cubicBezTo>
                    <a:pt x="913" y="168"/>
                    <a:pt x="913" y="168"/>
                    <a:pt x="913" y="168"/>
                  </a:cubicBezTo>
                  <a:cubicBezTo>
                    <a:pt x="910" y="168"/>
                    <a:pt x="910" y="168"/>
                    <a:pt x="910" y="168"/>
                  </a:cubicBezTo>
                  <a:lnTo>
                    <a:pt x="798" y="168"/>
                  </a:lnTo>
                  <a:close/>
                  <a:moveTo>
                    <a:pt x="130" y="234"/>
                  </a:moveTo>
                  <a:cubicBezTo>
                    <a:pt x="129" y="234"/>
                    <a:pt x="129" y="234"/>
                    <a:pt x="129" y="234"/>
                  </a:cubicBezTo>
                  <a:cubicBezTo>
                    <a:pt x="128" y="235"/>
                    <a:pt x="128" y="235"/>
                    <a:pt x="128" y="235"/>
                  </a:cubicBezTo>
                  <a:cubicBezTo>
                    <a:pt x="80" y="308"/>
                    <a:pt x="80" y="308"/>
                    <a:pt x="80" y="308"/>
                  </a:cubicBezTo>
                  <a:cubicBezTo>
                    <a:pt x="32" y="235"/>
                    <a:pt x="32" y="235"/>
                    <a:pt x="32" y="235"/>
                  </a:cubicBezTo>
                  <a:cubicBezTo>
                    <a:pt x="31" y="234"/>
                    <a:pt x="31" y="234"/>
                    <a:pt x="31" y="234"/>
                  </a:cubicBezTo>
                  <a:cubicBezTo>
                    <a:pt x="30" y="234"/>
                    <a:pt x="30" y="234"/>
                    <a:pt x="30" y="234"/>
                  </a:cubicBezTo>
                  <a:cubicBezTo>
                    <a:pt x="14" y="234"/>
                    <a:pt x="14" y="234"/>
                    <a:pt x="14" y="234"/>
                  </a:cubicBezTo>
                  <a:cubicBezTo>
                    <a:pt x="11" y="234"/>
                    <a:pt x="11" y="234"/>
                    <a:pt x="11" y="234"/>
                  </a:cubicBezTo>
                  <a:cubicBezTo>
                    <a:pt x="11" y="237"/>
                    <a:pt x="11" y="237"/>
                    <a:pt x="11" y="237"/>
                  </a:cubicBezTo>
                  <a:cubicBezTo>
                    <a:pt x="11" y="376"/>
                    <a:pt x="11" y="376"/>
                    <a:pt x="11" y="376"/>
                  </a:cubicBezTo>
                  <a:cubicBezTo>
                    <a:pt x="11" y="378"/>
                    <a:pt x="11" y="378"/>
                    <a:pt x="11" y="378"/>
                  </a:cubicBezTo>
                  <a:cubicBezTo>
                    <a:pt x="14" y="378"/>
                    <a:pt x="14" y="378"/>
                    <a:pt x="14" y="378"/>
                  </a:cubicBezTo>
                  <a:cubicBezTo>
                    <a:pt x="29" y="378"/>
                    <a:pt x="29" y="378"/>
                    <a:pt x="29" y="378"/>
                  </a:cubicBezTo>
                  <a:cubicBezTo>
                    <a:pt x="32" y="378"/>
                    <a:pt x="32" y="378"/>
                    <a:pt x="32" y="378"/>
                  </a:cubicBezTo>
                  <a:cubicBezTo>
                    <a:pt x="32" y="376"/>
                    <a:pt x="32" y="376"/>
                    <a:pt x="32" y="376"/>
                  </a:cubicBezTo>
                  <a:cubicBezTo>
                    <a:pt x="32" y="272"/>
                    <a:pt x="32" y="272"/>
                    <a:pt x="32" y="272"/>
                  </a:cubicBezTo>
                  <a:cubicBezTo>
                    <a:pt x="77" y="339"/>
                    <a:pt x="77" y="339"/>
                    <a:pt x="77" y="339"/>
                  </a:cubicBezTo>
                  <a:cubicBezTo>
                    <a:pt x="78" y="340"/>
                    <a:pt x="78" y="340"/>
                    <a:pt x="78" y="340"/>
                  </a:cubicBezTo>
                  <a:cubicBezTo>
                    <a:pt x="79" y="340"/>
                    <a:pt x="79" y="340"/>
                    <a:pt x="79" y="340"/>
                  </a:cubicBezTo>
                  <a:cubicBezTo>
                    <a:pt x="80" y="340"/>
                    <a:pt x="80" y="340"/>
                    <a:pt x="80" y="340"/>
                  </a:cubicBezTo>
                  <a:cubicBezTo>
                    <a:pt x="82" y="340"/>
                    <a:pt x="82" y="340"/>
                    <a:pt x="82" y="340"/>
                  </a:cubicBezTo>
                  <a:cubicBezTo>
                    <a:pt x="82" y="339"/>
                    <a:pt x="82" y="339"/>
                    <a:pt x="82" y="339"/>
                  </a:cubicBezTo>
                  <a:cubicBezTo>
                    <a:pt x="128" y="272"/>
                    <a:pt x="128" y="272"/>
                    <a:pt x="128" y="272"/>
                  </a:cubicBezTo>
                  <a:cubicBezTo>
                    <a:pt x="128" y="376"/>
                    <a:pt x="128" y="376"/>
                    <a:pt x="128" y="376"/>
                  </a:cubicBezTo>
                  <a:cubicBezTo>
                    <a:pt x="128" y="378"/>
                    <a:pt x="128" y="378"/>
                    <a:pt x="128" y="378"/>
                  </a:cubicBezTo>
                  <a:cubicBezTo>
                    <a:pt x="131" y="378"/>
                    <a:pt x="131" y="378"/>
                    <a:pt x="131" y="378"/>
                  </a:cubicBezTo>
                  <a:cubicBezTo>
                    <a:pt x="146" y="378"/>
                    <a:pt x="146" y="378"/>
                    <a:pt x="146" y="378"/>
                  </a:cubicBezTo>
                  <a:cubicBezTo>
                    <a:pt x="149" y="378"/>
                    <a:pt x="149" y="378"/>
                    <a:pt x="149" y="378"/>
                  </a:cubicBezTo>
                  <a:cubicBezTo>
                    <a:pt x="149" y="376"/>
                    <a:pt x="149" y="376"/>
                    <a:pt x="149" y="376"/>
                  </a:cubicBezTo>
                  <a:cubicBezTo>
                    <a:pt x="149" y="237"/>
                    <a:pt x="149" y="237"/>
                    <a:pt x="149" y="237"/>
                  </a:cubicBezTo>
                  <a:cubicBezTo>
                    <a:pt x="149" y="234"/>
                    <a:pt x="149" y="234"/>
                    <a:pt x="149" y="234"/>
                  </a:cubicBezTo>
                  <a:cubicBezTo>
                    <a:pt x="146" y="234"/>
                    <a:pt x="146" y="234"/>
                    <a:pt x="146" y="234"/>
                  </a:cubicBezTo>
                  <a:lnTo>
                    <a:pt x="130" y="234"/>
                  </a:lnTo>
                  <a:close/>
                  <a:moveTo>
                    <a:pt x="937" y="358"/>
                  </a:moveTo>
                  <a:cubicBezTo>
                    <a:pt x="937" y="237"/>
                    <a:pt x="937" y="237"/>
                    <a:pt x="937" y="237"/>
                  </a:cubicBezTo>
                  <a:cubicBezTo>
                    <a:pt x="937" y="234"/>
                    <a:pt x="937" y="234"/>
                    <a:pt x="937" y="234"/>
                  </a:cubicBezTo>
                  <a:cubicBezTo>
                    <a:pt x="934" y="234"/>
                    <a:pt x="934" y="234"/>
                    <a:pt x="934" y="234"/>
                  </a:cubicBezTo>
                  <a:cubicBezTo>
                    <a:pt x="918" y="234"/>
                    <a:pt x="918" y="234"/>
                    <a:pt x="918" y="234"/>
                  </a:cubicBezTo>
                  <a:cubicBezTo>
                    <a:pt x="916" y="234"/>
                    <a:pt x="916" y="234"/>
                    <a:pt x="916" y="234"/>
                  </a:cubicBezTo>
                  <a:cubicBezTo>
                    <a:pt x="916" y="237"/>
                    <a:pt x="916" y="237"/>
                    <a:pt x="916" y="237"/>
                  </a:cubicBezTo>
                  <a:cubicBezTo>
                    <a:pt x="916" y="376"/>
                    <a:pt x="916" y="376"/>
                    <a:pt x="916" y="376"/>
                  </a:cubicBezTo>
                  <a:cubicBezTo>
                    <a:pt x="916" y="378"/>
                    <a:pt x="916" y="378"/>
                    <a:pt x="916" y="378"/>
                  </a:cubicBezTo>
                  <a:cubicBezTo>
                    <a:pt x="918" y="378"/>
                    <a:pt x="918" y="378"/>
                    <a:pt x="918" y="378"/>
                  </a:cubicBezTo>
                  <a:cubicBezTo>
                    <a:pt x="989" y="378"/>
                    <a:pt x="989" y="378"/>
                    <a:pt x="989" y="378"/>
                  </a:cubicBezTo>
                  <a:cubicBezTo>
                    <a:pt x="991" y="378"/>
                    <a:pt x="991" y="378"/>
                    <a:pt x="991" y="378"/>
                  </a:cubicBezTo>
                  <a:cubicBezTo>
                    <a:pt x="991" y="376"/>
                    <a:pt x="991" y="376"/>
                    <a:pt x="991" y="376"/>
                  </a:cubicBezTo>
                  <a:cubicBezTo>
                    <a:pt x="991" y="361"/>
                    <a:pt x="991" y="361"/>
                    <a:pt x="991" y="361"/>
                  </a:cubicBezTo>
                  <a:cubicBezTo>
                    <a:pt x="991" y="358"/>
                    <a:pt x="991" y="358"/>
                    <a:pt x="991" y="358"/>
                  </a:cubicBezTo>
                  <a:cubicBezTo>
                    <a:pt x="989" y="358"/>
                    <a:pt x="989" y="358"/>
                    <a:pt x="989" y="358"/>
                  </a:cubicBezTo>
                  <a:lnTo>
                    <a:pt x="937" y="358"/>
                  </a:lnTo>
                  <a:close/>
                  <a:moveTo>
                    <a:pt x="28" y="193"/>
                  </a:moveTo>
                  <a:cubicBezTo>
                    <a:pt x="28" y="191"/>
                    <a:pt x="28" y="191"/>
                    <a:pt x="28" y="191"/>
                  </a:cubicBezTo>
                  <a:cubicBezTo>
                    <a:pt x="50" y="144"/>
                    <a:pt x="50" y="144"/>
                    <a:pt x="50" y="144"/>
                  </a:cubicBezTo>
                  <a:cubicBezTo>
                    <a:pt x="147" y="144"/>
                    <a:pt x="147" y="144"/>
                    <a:pt x="147" y="144"/>
                  </a:cubicBezTo>
                  <a:cubicBezTo>
                    <a:pt x="168" y="191"/>
                    <a:pt x="168" y="191"/>
                    <a:pt x="168" y="191"/>
                  </a:cubicBezTo>
                  <a:cubicBezTo>
                    <a:pt x="169" y="193"/>
                    <a:pt x="169" y="193"/>
                    <a:pt x="169" y="193"/>
                  </a:cubicBezTo>
                  <a:cubicBezTo>
                    <a:pt x="171" y="193"/>
                    <a:pt x="171" y="193"/>
                    <a:pt x="171" y="193"/>
                  </a:cubicBezTo>
                  <a:cubicBezTo>
                    <a:pt x="193" y="193"/>
                    <a:pt x="193" y="193"/>
                    <a:pt x="193" y="193"/>
                  </a:cubicBezTo>
                  <a:cubicBezTo>
                    <a:pt x="198" y="193"/>
                    <a:pt x="198" y="193"/>
                    <a:pt x="198" y="193"/>
                  </a:cubicBezTo>
                  <a:cubicBezTo>
                    <a:pt x="196" y="189"/>
                    <a:pt x="196" y="189"/>
                    <a:pt x="196" y="189"/>
                  </a:cubicBezTo>
                  <a:cubicBezTo>
                    <a:pt x="111" y="2"/>
                    <a:pt x="111" y="2"/>
                    <a:pt x="111" y="2"/>
                  </a:cubicBezTo>
                  <a:cubicBezTo>
                    <a:pt x="110" y="0"/>
                    <a:pt x="110" y="0"/>
                    <a:pt x="110" y="0"/>
                  </a:cubicBezTo>
                  <a:cubicBezTo>
                    <a:pt x="109" y="0"/>
                    <a:pt x="109" y="0"/>
                    <a:pt x="109" y="0"/>
                  </a:cubicBezTo>
                  <a:cubicBezTo>
                    <a:pt x="89" y="0"/>
                    <a:pt x="89" y="0"/>
                    <a:pt x="89" y="0"/>
                  </a:cubicBezTo>
                  <a:cubicBezTo>
                    <a:pt x="87" y="0"/>
                    <a:pt x="87" y="0"/>
                    <a:pt x="87" y="0"/>
                  </a:cubicBezTo>
                  <a:cubicBezTo>
                    <a:pt x="87" y="2"/>
                    <a:pt x="87" y="2"/>
                    <a:pt x="87" y="2"/>
                  </a:cubicBezTo>
                  <a:cubicBezTo>
                    <a:pt x="2" y="189"/>
                    <a:pt x="2" y="189"/>
                    <a:pt x="2" y="189"/>
                  </a:cubicBezTo>
                  <a:cubicBezTo>
                    <a:pt x="0" y="193"/>
                    <a:pt x="0" y="193"/>
                    <a:pt x="0" y="193"/>
                  </a:cubicBezTo>
                  <a:cubicBezTo>
                    <a:pt x="4" y="193"/>
                    <a:pt x="4" y="193"/>
                    <a:pt x="4" y="193"/>
                  </a:cubicBezTo>
                  <a:cubicBezTo>
                    <a:pt x="26" y="193"/>
                    <a:pt x="26" y="193"/>
                    <a:pt x="26" y="193"/>
                  </a:cubicBezTo>
                  <a:lnTo>
                    <a:pt x="28" y="193"/>
                  </a:lnTo>
                  <a:close/>
                  <a:moveTo>
                    <a:pt x="99" y="34"/>
                  </a:moveTo>
                  <a:cubicBezTo>
                    <a:pt x="137" y="119"/>
                    <a:pt x="137" y="119"/>
                    <a:pt x="137" y="119"/>
                  </a:cubicBezTo>
                  <a:cubicBezTo>
                    <a:pt x="60" y="119"/>
                    <a:pt x="60" y="119"/>
                    <a:pt x="60" y="119"/>
                  </a:cubicBezTo>
                  <a:lnTo>
                    <a:pt x="99" y="34"/>
                  </a:lnTo>
                  <a:close/>
                  <a:moveTo>
                    <a:pt x="246" y="193"/>
                  </a:moveTo>
                  <a:cubicBezTo>
                    <a:pt x="248" y="193"/>
                    <a:pt x="248" y="193"/>
                    <a:pt x="248" y="193"/>
                  </a:cubicBezTo>
                  <a:cubicBezTo>
                    <a:pt x="248" y="190"/>
                    <a:pt x="248" y="190"/>
                    <a:pt x="248" y="190"/>
                  </a:cubicBezTo>
                  <a:cubicBezTo>
                    <a:pt x="248" y="127"/>
                    <a:pt x="248" y="127"/>
                    <a:pt x="248" y="127"/>
                  </a:cubicBezTo>
                  <a:cubicBezTo>
                    <a:pt x="291" y="127"/>
                    <a:pt x="291" y="127"/>
                    <a:pt x="291" y="127"/>
                  </a:cubicBezTo>
                  <a:cubicBezTo>
                    <a:pt x="328" y="127"/>
                    <a:pt x="366" y="108"/>
                    <a:pt x="366" y="64"/>
                  </a:cubicBezTo>
                  <a:cubicBezTo>
                    <a:pt x="366" y="63"/>
                    <a:pt x="366" y="63"/>
                    <a:pt x="366" y="63"/>
                  </a:cubicBezTo>
                  <a:cubicBezTo>
                    <a:pt x="366" y="26"/>
                    <a:pt x="338" y="2"/>
                    <a:pt x="294" y="2"/>
                  </a:cubicBezTo>
                  <a:cubicBezTo>
                    <a:pt x="225" y="2"/>
                    <a:pt x="225" y="2"/>
                    <a:pt x="225" y="2"/>
                  </a:cubicBezTo>
                  <a:cubicBezTo>
                    <a:pt x="222" y="2"/>
                    <a:pt x="222" y="2"/>
                    <a:pt x="222" y="2"/>
                  </a:cubicBezTo>
                  <a:cubicBezTo>
                    <a:pt x="222" y="4"/>
                    <a:pt x="222" y="4"/>
                    <a:pt x="222" y="4"/>
                  </a:cubicBezTo>
                  <a:cubicBezTo>
                    <a:pt x="222" y="190"/>
                    <a:pt x="222" y="190"/>
                    <a:pt x="222" y="190"/>
                  </a:cubicBezTo>
                  <a:cubicBezTo>
                    <a:pt x="222" y="193"/>
                    <a:pt x="222" y="193"/>
                    <a:pt x="222" y="193"/>
                  </a:cubicBezTo>
                  <a:cubicBezTo>
                    <a:pt x="225" y="193"/>
                    <a:pt x="225" y="193"/>
                    <a:pt x="225" y="193"/>
                  </a:cubicBezTo>
                  <a:lnTo>
                    <a:pt x="246" y="193"/>
                  </a:lnTo>
                  <a:close/>
                  <a:moveTo>
                    <a:pt x="248" y="26"/>
                  </a:moveTo>
                  <a:cubicBezTo>
                    <a:pt x="293" y="26"/>
                    <a:pt x="293" y="26"/>
                    <a:pt x="293" y="26"/>
                  </a:cubicBezTo>
                  <a:cubicBezTo>
                    <a:pt x="323" y="26"/>
                    <a:pt x="340" y="40"/>
                    <a:pt x="340" y="64"/>
                  </a:cubicBezTo>
                  <a:cubicBezTo>
                    <a:pt x="340" y="65"/>
                    <a:pt x="340" y="65"/>
                    <a:pt x="340" y="65"/>
                  </a:cubicBezTo>
                  <a:cubicBezTo>
                    <a:pt x="340" y="88"/>
                    <a:pt x="321" y="103"/>
                    <a:pt x="292" y="103"/>
                  </a:cubicBezTo>
                  <a:cubicBezTo>
                    <a:pt x="248" y="103"/>
                    <a:pt x="248" y="103"/>
                    <a:pt x="248" y="103"/>
                  </a:cubicBezTo>
                  <a:lnTo>
                    <a:pt x="248" y="26"/>
                  </a:lnTo>
                  <a:close/>
                  <a:moveTo>
                    <a:pt x="730" y="193"/>
                  </a:moveTo>
                  <a:cubicBezTo>
                    <a:pt x="730" y="190"/>
                    <a:pt x="730" y="190"/>
                    <a:pt x="730" y="190"/>
                  </a:cubicBezTo>
                  <a:cubicBezTo>
                    <a:pt x="730" y="4"/>
                    <a:pt x="730" y="4"/>
                    <a:pt x="730" y="4"/>
                  </a:cubicBezTo>
                  <a:cubicBezTo>
                    <a:pt x="730" y="2"/>
                    <a:pt x="730" y="2"/>
                    <a:pt x="730" y="2"/>
                  </a:cubicBezTo>
                  <a:cubicBezTo>
                    <a:pt x="728" y="2"/>
                    <a:pt x="728" y="2"/>
                    <a:pt x="728" y="2"/>
                  </a:cubicBezTo>
                  <a:cubicBezTo>
                    <a:pt x="707" y="2"/>
                    <a:pt x="707" y="2"/>
                    <a:pt x="707" y="2"/>
                  </a:cubicBezTo>
                  <a:cubicBezTo>
                    <a:pt x="704" y="2"/>
                    <a:pt x="704" y="2"/>
                    <a:pt x="704" y="2"/>
                  </a:cubicBezTo>
                  <a:cubicBezTo>
                    <a:pt x="704" y="4"/>
                    <a:pt x="704" y="4"/>
                    <a:pt x="704" y="4"/>
                  </a:cubicBezTo>
                  <a:cubicBezTo>
                    <a:pt x="704" y="190"/>
                    <a:pt x="704" y="190"/>
                    <a:pt x="704" y="190"/>
                  </a:cubicBezTo>
                  <a:cubicBezTo>
                    <a:pt x="704" y="193"/>
                    <a:pt x="704" y="193"/>
                    <a:pt x="704" y="193"/>
                  </a:cubicBezTo>
                  <a:cubicBezTo>
                    <a:pt x="707" y="193"/>
                    <a:pt x="707" y="193"/>
                    <a:pt x="707" y="193"/>
                  </a:cubicBezTo>
                  <a:cubicBezTo>
                    <a:pt x="728" y="193"/>
                    <a:pt x="728" y="193"/>
                    <a:pt x="728" y="193"/>
                  </a:cubicBezTo>
                  <a:lnTo>
                    <a:pt x="730" y="193"/>
                  </a:lnTo>
                  <a:close/>
                  <a:moveTo>
                    <a:pt x="1067" y="296"/>
                  </a:moveTo>
                  <a:cubicBezTo>
                    <a:pt x="1037" y="290"/>
                    <a:pt x="1032" y="283"/>
                    <a:pt x="1032" y="272"/>
                  </a:cubicBezTo>
                  <a:cubicBezTo>
                    <a:pt x="1032" y="271"/>
                    <a:pt x="1032" y="271"/>
                    <a:pt x="1032" y="271"/>
                  </a:cubicBezTo>
                  <a:cubicBezTo>
                    <a:pt x="1032" y="260"/>
                    <a:pt x="1043" y="252"/>
                    <a:pt x="1059" y="252"/>
                  </a:cubicBezTo>
                  <a:cubicBezTo>
                    <a:pt x="1073" y="252"/>
                    <a:pt x="1085" y="256"/>
                    <a:pt x="1097" y="266"/>
                  </a:cubicBezTo>
                  <a:cubicBezTo>
                    <a:pt x="1099" y="268"/>
                    <a:pt x="1099" y="268"/>
                    <a:pt x="1099" y="268"/>
                  </a:cubicBezTo>
                  <a:cubicBezTo>
                    <a:pt x="1101" y="266"/>
                    <a:pt x="1101" y="266"/>
                    <a:pt x="1101" y="266"/>
                  </a:cubicBezTo>
                  <a:cubicBezTo>
                    <a:pt x="1110" y="254"/>
                    <a:pt x="1110" y="254"/>
                    <a:pt x="1110" y="254"/>
                  </a:cubicBezTo>
                  <a:cubicBezTo>
                    <a:pt x="1111" y="252"/>
                    <a:pt x="1111" y="252"/>
                    <a:pt x="1111" y="252"/>
                  </a:cubicBezTo>
                  <a:cubicBezTo>
                    <a:pt x="1109" y="250"/>
                    <a:pt x="1109" y="250"/>
                    <a:pt x="1109" y="250"/>
                  </a:cubicBezTo>
                  <a:cubicBezTo>
                    <a:pt x="1094" y="238"/>
                    <a:pt x="1079" y="232"/>
                    <a:pt x="1059" y="232"/>
                  </a:cubicBezTo>
                  <a:cubicBezTo>
                    <a:pt x="1031" y="232"/>
                    <a:pt x="1011" y="249"/>
                    <a:pt x="1011" y="273"/>
                  </a:cubicBezTo>
                  <a:cubicBezTo>
                    <a:pt x="1011" y="273"/>
                    <a:pt x="1011" y="273"/>
                    <a:pt x="1011" y="273"/>
                  </a:cubicBezTo>
                  <a:cubicBezTo>
                    <a:pt x="1011" y="300"/>
                    <a:pt x="1030" y="309"/>
                    <a:pt x="1059" y="316"/>
                  </a:cubicBezTo>
                  <a:cubicBezTo>
                    <a:pt x="1088" y="322"/>
                    <a:pt x="1093" y="329"/>
                    <a:pt x="1093" y="340"/>
                  </a:cubicBezTo>
                  <a:cubicBezTo>
                    <a:pt x="1093" y="340"/>
                    <a:pt x="1093" y="340"/>
                    <a:pt x="1093" y="340"/>
                  </a:cubicBezTo>
                  <a:cubicBezTo>
                    <a:pt x="1093" y="352"/>
                    <a:pt x="1082" y="361"/>
                    <a:pt x="1065" y="361"/>
                  </a:cubicBezTo>
                  <a:cubicBezTo>
                    <a:pt x="1048" y="361"/>
                    <a:pt x="1034" y="355"/>
                    <a:pt x="1019" y="342"/>
                  </a:cubicBezTo>
                  <a:cubicBezTo>
                    <a:pt x="1017" y="340"/>
                    <a:pt x="1017" y="340"/>
                    <a:pt x="1017" y="340"/>
                  </a:cubicBezTo>
                  <a:cubicBezTo>
                    <a:pt x="1016" y="342"/>
                    <a:pt x="1016" y="342"/>
                    <a:pt x="1016" y="342"/>
                  </a:cubicBezTo>
                  <a:cubicBezTo>
                    <a:pt x="1006" y="354"/>
                    <a:pt x="1006" y="354"/>
                    <a:pt x="1006" y="354"/>
                  </a:cubicBezTo>
                  <a:cubicBezTo>
                    <a:pt x="1004" y="356"/>
                    <a:pt x="1004" y="356"/>
                    <a:pt x="1004" y="356"/>
                  </a:cubicBezTo>
                  <a:cubicBezTo>
                    <a:pt x="1006" y="357"/>
                    <a:pt x="1006" y="357"/>
                    <a:pt x="1006" y="357"/>
                  </a:cubicBezTo>
                  <a:cubicBezTo>
                    <a:pt x="1024" y="373"/>
                    <a:pt x="1042" y="380"/>
                    <a:pt x="1065" y="380"/>
                  </a:cubicBezTo>
                  <a:cubicBezTo>
                    <a:pt x="1094" y="380"/>
                    <a:pt x="1115" y="363"/>
                    <a:pt x="1115" y="338"/>
                  </a:cubicBezTo>
                  <a:cubicBezTo>
                    <a:pt x="1115" y="338"/>
                    <a:pt x="1115" y="338"/>
                    <a:pt x="1115" y="338"/>
                  </a:cubicBezTo>
                  <a:cubicBezTo>
                    <a:pt x="1115" y="316"/>
                    <a:pt x="1100" y="303"/>
                    <a:pt x="1067" y="296"/>
                  </a:cubicBezTo>
                  <a:close/>
                  <a:moveTo>
                    <a:pt x="1012" y="193"/>
                  </a:moveTo>
                  <a:cubicBezTo>
                    <a:pt x="1071" y="193"/>
                    <a:pt x="1113" y="153"/>
                    <a:pt x="1113" y="97"/>
                  </a:cubicBezTo>
                  <a:cubicBezTo>
                    <a:pt x="1113" y="97"/>
                    <a:pt x="1113" y="97"/>
                    <a:pt x="1113" y="97"/>
                  </a:cubicBezTo>
                  <a:cubicBezTo>
                    <a:pt x="1113" y="42"/>
                    <a:pt x="1071" y="2"/>
                    <a:pt x="1012" y="2"/>
                  </a:cubicBezTo>
                  <a:cubicBezTo>
                    <a:pt x="948" y="2"/>
                    <a:pt x="948" y="2"/>
                    <a:pt x="948" y="2"/>
                  </a:cubicBezTo>
                  <a:cubicBezTo>
                    <a:pt x="945" y="2"/>
                    <a:pt x="945" y="2"/>
                    <a:pt x="945" y="2"/>
                  </a:cubicBezTo>
                  <a:cubicBezTo>
                    <a:pt x="945" y="4"/>
                    <a:pt x="945" y="4"/>
                    <a:pt x="945" y="4"/>
                  </a:cubicBezTo>
                  <a:cubicBezTo>
                    <a:pt x="945" y="190"/>
                    <a:pt x="945" y="190"/>
                    <a:pt x="945" y="190"/>
                  </a:cubicBezTo>
                  <a:cubicBezTo>
                    <a:pt x="945" y="193"/>
                    <a:pt x="945" y="193"/>
                    <a:pt x="945" y="193"/>
                  </a:cubicBezTo>
                  <a:cubicBezTo>
                    <a:pt x="948" y="193"/>
                    <a:pt x="948" y="193"/>
                    <a:pt x="948" y="193"/>
                  </a:cubicBezTo>
                  <a:lnTo>
                    <a:pt x="1012" y="193"/>
                  </a:lnTo>
                  <a:close/>
                  <a:moveTo>
                    <a:pt x="971" y="26"/>
                  </a:moveTo>
                  <a:cubicBezTo>
                    <a:pt x="1012" y="26"/>
                    <a:pt x="1012" y="26"/>
                    <a:pt x="1012" y="26"/>
                  </a:cubicBezTo>
                  <a:cubicBezTo>
                    <a:pt x="1056" y="26"/>
                    <a:pt x="1086" y="55"/>
                    <a:pt x="1086" y="97"/>
                  </a:cubicBezTo>
                  <a:cubicBezTo>
                    <a:pt x="1086" y="98"/>
                    <a:pt x="1086" y="98"/>
                    <a:pt x="1086" y="98"/>
                  </a:cubicBezTo>
                  <a:cubicBezTo>
                    <a:pt x="1086" y="139"/>
                    <a:pt x="1056" y="168"/>
                    <a:pt x="1012" y="168"/>
                  </a:cubicBezTo>
                  <a:cubicBezTo>
                    <a:pt x="971" y="168"/>
                    <a:pt x="971" y="168"/>
                    <a:pt x="971" y="168"/>
                  </a:cubicBezTo>
                  <a:lnTo>
                    <a:pt x="971" y="26"/>
                  </a:lnTo>
                  <a:close/>
                  <a:moveTo>
                    <a:pt x="252" y="235"/>
                  </a:moveTo>
                  <a:cubicBezTo>
                    <a:pt x="252" y="233"/>
                    <a:pt x="252" y="233"/>
                    <a:pt x="252" y="233"/>
                  </a:cubicBezTo>
                  <a:cubicBezTo>
                    <a:pt x="250" y="233"/>
                    <a:pt x="250" y="233"/>
                    <a:pt x="250" y="233"/>
                  </a:cubicBezTo>
                  <a:cubicBezTo>
                    <a:pt x="235" y="233"/>
                    <a:pt x="235" y="233"/>
                    <a:pt x="235" y="233"/>
                  </a:cubicBezTo>
                  <a:cubicBezTo>
                    <a:pt x="234" y="233"/>
                    <a:pt x="234" y="233"/>
                    <a:pt x="234" y="233"/>
                  </a:cubicBezTo>
                  <a:cubicBezTo>
                    <a:pt x="233" y="235"/>
                    <a:pt x="233" y="235"/>
                    <a:pt x="233" y="235"/>
                  </a:cubicBezTo>
                  <a:cubicBezTo>
                    <a:pt x="170" y="374"/>
                    <a:pt x="170" y="374"/>
                    <a:pt x="170" y="374"/>
                  </a:cubicBezTo>
                  <a:cubicBezTo>
                    <a:pt x="168" y="378"/>
                    <a:pt x="168" y="378"/>
                    <a:pt x="168" y="378"/>
                  </a:cubicBezTo>
                  <a:cubicBezTo>
                    <a:pt x="172" y="378"/>
                    <a:pt x="172" y="378"/>
                    <a:pt x="172" y="378"/>
                  </a:cubicBezTo>
                  <a:cubicBezTo>
                    <a:pt x="188" y="378"/>
                    <a:pt x="188" y="378"/>
                    <a:pt x="188" y="378"/>
                  </a:cubicBezTo>
                  <a:cubicBezTo>
                    <a:pt x="190" y="378"/>
                    <a:pt x="190" y="378"/>
                    <a:pt x="190" y="378"/>
                  </a:cubicBezTo>
                  <a:cubicBezTo>
                    <a:pt x="191" y="377"/>
                    <a:pt x="191" y="377"/>
                    <a:pt x="191" y="377"/>
                  </a:cubicBezTo>
                  <a:cubicBezTo>
                    <a:pt x="206" y="342"/>
                    <a:pt x="206" y="342"/>
                    <a:pt x="206" y="342"/>
                  </a:cubicBezTo>
                  <a:cubicBezTo>
                    <a:pt x="278" y="342"/>
                    <a:pt x="278" y="342"/>
                    <a:pt x="278" y="342"/>
                  </a:cubicBezTo>
                  <a:cubicBezTo>
                    <a:pt x="294" y="377"/>
                    <a:pt x="294" y="377"/>
                    <a:pt x="294" y="377"/>
                  </a:cubicBezTo>
                  <a:cubicBezTo>
                    <a:pt x="294" y="378"/>
                    <a:pt x="294" y="378"/>
                    <a:pt x="294" y="378"/>
                  </a:cubicBezTo>
                  <a:cubicBezTo>
                    <a:pt x="296" y="378"/>
                    <a:pt x="296" y="378"/>
                    <a:pt x="296" y="378"/>
                  </a:cubicBezTo>
                  <a:cubicBezTo>
                    <a:pt x="313" y="378"/>
                    <a:pt x="313" y="378"/>
                    <a:pt x="313" y="378"/>
                  </a:cubicBezTo>
                  <a:cubicBezTo>
                    <a:pt x="317" y="378"/>
                    <a:pt x="317" y="378"/>
                    <a:pt x="317" y="378"/>
                  </a:cubicBezTo>
                  <a:cubicBezTo>
                    <a:pt x="315" y="374"/>
                    <a:pt x="315" y="374"/>
                    <a:pt x="315" y="374"/>
                  </a:cubicBezTo>
                  <a:lnTo>
                    <a:pt x="252" y="235"/>
                  </a:lnTo>
                  <a:close/>
                  <a:moveTo>
                    <a:pt x="215" y="322"/>
                  </a:moveTo>
                  <a:cubicBezTo>
                    <a:pt x="242" y="261"/>
                    <a:pt x="242" y="261"/>
                    <a:pt x="242" y="261"/>
                  </a:cubicBezTo>
                  <a:cubicBezTo>
                    <a:pt x="270" y="322"/>
                    <a:pt x="270" y="322"/>
                    <a:pt x="270" y="322"/>
                  </a:cubicBezTo>
                  <a:lnTo>
                    <a:pt x="215" y="322"/>
                  </a:lnTo>
                  <a:close/>
                  <a:moveTo>
                    <a:pt x="674" y="193"/>
                  </a:moveTo>
                  <a:cubicBezTo>
                    <a:pt x="674" y="190"/>
                    <a:pt x="674" y="190"/>
                    <a:pt x="674" y="190"/>
                  </a:cubicBezTo>
                  <a:cubicBezTo>
                    <a:pt x="674" y="171"/>
                    <a:pt x="674" y="171"/>
                    <a:pt x="674" y="171"/>
                  </a:cubicBezTo>
                  <a:cubicBezTo>
                    <a:pt x="674" y="168"/>
                    <a:pt x="674" y="168"/>
                    <a:pt x="674" y="168"/>
                  </a:cubicBezTo>
                  <a:cubicBezTo>
                    <a:pt x="672" y="168"/>
                    <a:pt x="672" y="168"/>
                    <a:pt x="672" y="168"/>
                  </a:cubicBezTo>
                  <a:cubicBezTo>
                    <a:pt x="590" y="168"/>
                    <a:pt x="590" y="168"/>
                    <a:pt x="590" y="168"/>
                  </a:cubicBezTo>
                  <a:cubicBezTo>
                    <a:pt x="590" y="4"/>
                    <a:pt x="590" y="4"/>
                    <a:pt x="590" y="4"/>
                  </a:cubicBezTo>
                  <a:cubicBezTo>
                    <a:pt x="590" y="2"/>
                    <a:pt x="590" y="2"/>
                    <a:pt x="590" y="2"/>
                  </a:cubicBezTo>
                  <a:cubicBezTo>
                    <a:pt x="588" y="2"/>
                    <a:pt x="588" y="2"/>
                    <a:pt x="588" y="2"/>
                  </a:cubicBezTo>
                  <a:cubicBezTo>
                    <a:pt x="567" y="2"/>
                    <a:pt x="567" y="2"/>
                    <a:pt x="567" y="2"/>
                  </a:cubicBezTo>
                  <a:cubicBezTo>
                    <a:pt x="564" y="2"/>
                    <a:pt x="564" y="2"/>
                    <a:pt x="564" y="2"/>
                  </a:cubicBezTo>
                  <a:cubicBezTo>
                    <a:pt x="564" y="4"/>
                    <a:pt x="564" y="4"/>
                    <a:pt x="564" y="4"/>
                  </a:cubicBezTo>
                  <a:cubicBezTo>
                    <a:pt x="564" y="190"/>
                    <a:pt x="564" y="190"/>
                    <a:pt x="564" y="190"/>
                  </a:cubicBezTo>
                  <a:cubicBezTo>
                    <a:pt x="564" y="193"/>
                    <a:pt x="564" y="193"/>
                    <a:pt x="564" y="193"/>
                  </a:cubicBezTo>
                  <a:cubicBezTo>
                    <a:pt x="567" y="193"/>
                    <a:pt x="567" y="193"/>
                    <a:pt x="567" y="193"/>
                  </a:cubicBezTo>
                  <a:cubicBezTo>
                    <a:pt x="672" y="193"/>
                    <a:pt x="672" y="193"/>
                    <a:pt x="672" y="193"/>
                  </a:cubicBezTo>
                  <a:lnTo>
                    <a:pt x="674" y="193"/>
                  </a:lnTo>
                  <a:close/>
                  <a:moveTo>
                    <a:pt x="643" y="321"/>
                  </a:moveTo>
                  <a:cubicBezTo>
                    <a:pt x="665" y="315"/>
                    <a:pt x="678" y="300"/>
                    <a:pt x="678" y="279"/>
                  </a:cubicBezTo>
                  <a:cubicBezTo>
                    <a:pt x="678" y="278"/>
                    <a:pt x="678" y="278"/>
                    <a:pt x="678" y="278"/>
                  </a:cubicBezTo>
                  <a:cubicBezTo>
                    <a:pt x="678" y="267"/>
                    <a:pt x="674" y="256"/>
                    <a:pt x="667" y="249"/>
                  </a:cubicBezTo>
                  <a:cubicBezTo>
                    <a:pt x="657" y="240"/>
                    <a:pt x="643" y="234"/>
                    <a:pt x="625" y="234"/>
                  </a:cubicBezTo>
                  <a:cubicBezTo>
                    <a:pt x="566" y="234"/>
                    <a:pt x="566" y="234"/>
                    <a:pt x="566" y="234"/>
                  </a:cubicBezTo>
                  <a:cubicBezTo>
                    <a:pt x="563" y="234"/>
                    <a:pt x="563" y="234"/>
                    <a:pt x="563" y="234"/>
                  </a:cubicBezTo>
                  <a:cubicBezTo>
                    <a:pt x="563" y="237"/>
                    <a:pt x="563" y="237"/>
                    <a:pt x="563" y="237"/>
                  </a:cubicBezTo>
                  <a:cubicBezTo>
                    <a:pt x="563" y="376"/>
                    <a:pt x="563" y="376"/>
                    <a:pt x="563" y="376"/>
                  </a:cubicBezTo>
                  <a:cubicBezTo>
                    <a:pt x="563" y="378"/>
                    <a:pt x="563" y="378"/>
                    <a:pt x="563" y="378"/>
                  </a:cubicBezTo>
                  <a:cubicBezTo>
                    <a:pt x="566" y="378"/>
                    <a:pt x="566" y="378"/>
                    <a:pt x="566" y="378"/>
                  </a:cubicBezTo>
                  <a:cubicBezTo>
                    <a:pt x="582" y="378"/>
                    <a:pt x="582" y="378"/>
                    <a:pt x="582" y="378"/>
                  </a:cubicBezTo>
                  <a:cubicBezTo>
                    <a:pt x="584" y="378"/>
                    <a:pt x="584" y="378"/>
                    <a:pt x="584" y="378"/>
                  </a:cubicBezTo>
                  <a:cubicBezTo>
                    <a:pt x="584" y="376"/>
                    <a:pt x="584" y="376"/>
                    <a:pt x="584" y="376"/>
                  </a:cubicBezTo>
                  <a:cubicBezTo>
                    <a:pt x="584" y="324"/>
                    <a:pt x="584" y="324"/>
                    <a:pt x="584" y="324"/>
                  </a:cubicBezTo>
                  <a:cubicBezTo>
                    <a:pt x="620" y="324"/>
                    <a:pt x="620" y="324"/>
                    <a:pt x="620" y="324"/>
                  </a:cubicBezTo>
                  <a:cubicBezTo>
                    <a:pt x="659" y="377"/>
                    <a:pt x="659" y="377"/>
                    <a:pt x="659" y="377"/>
                  </a:cubicBezTo>
                  <a:cubicBezTo>
                    <a:pt x="660" y="378"/>
                    <a:pt x="660" y="378"/>
                    <a:pt x="660" y="378"/>
                  </a:cubicBezTo>
                  <a:cubicBezTo>
                    <a:pt x="661" y="378"/>
                    <a:pt x="661" y="378"/>
                    <a:pt x="661" y="378"/>
                  </a:cubicBezTo>
                  <a:cubicBezTo>
                    <a:pt x="681" y="378"/>
                    <a:pt x="681" y="378"/>
                    <a:pt x="681" y="378"/>
                  </a:cubicBezTo>
                  <a:cubicBezTo>
                    <a:pt x="686" y="378"/>
                    <a:pt x="686" y="378"/>
                    <a:pt x="686" y="378"/>
                  </a:cubicBezTo>
                  <a:cubicBezTo>
                    <a:pt x="683" y="374"/>
                    <a:pt x="683" y="374"/>
                    <a:pt x="683" y="374"/>
                  </a:cubicBezTo>
                  <a:lnTo>
                    <a:pt x="643" y="321"/>
                  </a:lnTo>
                  <a:close/>
                  <a:moveTo>
                    <a:pt x="584" y="305"/>
                  </a:moveTo>
                  <a:cubicBezTo>
                    <a:pt x="584" y="254"/>
                    <a:pt x="584" y="254"/>
                    <a:pt x="584" y="254"/>
                  </a:cubicBezTo>
                  <a:cubicBezTo>
                    <a:pt x="624" y="254"/>
                    <a:pt x="624" y="254"/>
                    <a:pt x="624" y="254"/>
                  </a:cubicBezTo>
                  <a:cubicBezTo>
                    <a:pt x="645" y="254"/>
                    <a:pt x="657" y="263"/>
                    <a:pt x="657" y="279"/>
                  </a:cubicBezTo>
                  <a:cubicBezTo>
                    <a:pt x="657" y="279"/>
                    <a:pt x="657" y="279"/>
                    <a:pt x="657" y="279"/>
                  </a:cubicBezTo>
                  <a:cubicBezTo>
                    <a:pt x="657" y="295"/>
                    <a:pt x="644" y="305"/>
                    <a:pt x="624" y="305"/>
                  </a:cubicBezTo>
                  <a:lnTo>
                    <a:pt x="584" y="305"/>
                  </a:lnTo>
                  <a:close/>
                  <a:moveTo>
                    <a:pt x="451" y="359"/>
                  </a:moveTo>
                  <a:cubicBezTo>
                    <a:pt x="451" y="315"/>
                    <a:pt x="451" y="315"/>
                    <a:pt x="451" y="315"/>
                  </a:cubicBezTo>
                  <a:cubicBezTo>
                    <a:pt x="524" y="315"/>
                    <a:pt x="524" y="315"/>
                    <a:pt x="524" y="315"/>
                  </a:cubicBezTo>
                  <a:cubicBezTo>
                    <a:pt x="527" y="315"/>
                    <a:pt x="527" y="315"/>
                    <a:pt x="527" y="315"/>
                  </a:cubicBezTo>
                  <a:cubicBezTo>
                    <a:pt x="527" y="313"/>
                    <a:pt x="527" y="313"/>
                    <a:pt x="527" y="313"/>
                  </a:cubicBezTo>
                  <a:cubicBezTo>
                    <a:pt x="527" y="299"/>
                    <a:pt x="527" y="299"/>
                    <a:pt x="527" y="299"/>
                  </a:cubicBezTo>
                  <a:cubicBezTo>
                    <a:pt x="527" y="296"/>
                    <a:pt x="527" y="296"/>
                    <a:pt x="527" y="296"/>
                  </a:cubicBezTo>
                  <a:cubicBezTo>
                    <a:pt x="524" y="296"/>
                    <a:pt x="524" y="296"/>
                    <a:pt x="524" y="296"/>
                  </a:cubicBezTo>
                  <a:cubicBezTo>
                    <a:pt x="451" y="296"/>
                    <a:pt x="451" y="296"/>
                    <a:pt x="451" y="296"/>
                  </a:cubicBezTo>
                  <a:cubicBezTo>
                    <a:pt x="451" y="254"/>
                    <a:pt x="451" y="254"/>
                    <a:pt x="451" y="254"/>
                  </a:cubicBezTo>
                  <a:cubicBezTo>
                    <a:pt x="533" y="254"/>
                    <a:pt x="533" y="254"/>
                    <a:pt x="533" y="254"/>
                  </a:cubicBezTo>
                  <a:cubicBezTo>
                    <a:pt x="536" y="254"/>
                    <a:pt x="536" y="254"/>
                    <a:pt x="536" y="254"/>
                  </a:cubicBezTo>
                  <a:cubicBezTo>
                    <a:pt x="536" y="251"/>
                    <a:pt x="536" y="251"/>
                    <a:pt x="536" y="251"/>
                  </a:cubicBezTo>
                  <a:cubicBezTo>
                    <a:pt x="536" y="237"/>
                    <a:pt x="536" y="237"/>
                    <a:pt x="536" y="237"/>
                  </a:cubicBezTo>
                  <a:cubicBezTo>
                    <a:pt x="536" y="234"/>
                    <a:pt x="536" y="234"/>
                    <a:pt x="536" y="234"/>
                  </a:cubicBezTo>
                  <a:cubicBezTo>
                    <a:pt x="533" y="234"/>
                    <a:pt x="533" y="234"/>
                    <a:pt x="533" y="234"/>
                  </a:cubicBezTo>
                  <a:cubicBezTo>
                    <a:pt x="433" y="234"/>
                    <a:pt x="433" y="234"/>
                    <a:pt x="433" y="234"/>
                  </a:cubicBezTo>
                  <a:cubicBezTo>
                    <a:pt x="430" y="234"/>
                    <a:pt x="430" y="234"/>
                    <a:pt x="430" y="234"/>
                  </a:cubicBezTo>
                  <a:cubicBezTo>
                    <a:pt x="430" y="237"/>
                    <a:pt x="430" y="237"/>
                    <a:pt x="430" y="237"/>
                  </a:cubicBezTo>
                  <a:cubicBezTo>
                    <a:pt x="430" y="376"/>
                    <a:pt x="430" y="376"/>
                    <a:pt x="430" y="376"/>
                  </a:cubicBezTo>
                  <a:cubicBezTo>
                    <a:pt x="430" y="378"/>
                    <a:pt x="430" y="378"/>
                    <a:pt x="430" y="378"/>
                  </a:cubicBezTo>
                  <a:cubicBezTo>
                    <a:pt x="433" y="378"/>
                    <a:pt x="433" y="378"/>
                    <a:pt x="433" y="378"/>
                  </a:cubicBezTo>
                  <a:cubicBezTo>
                    <a:pt x="534" y="378"/>
                    <a:pt x="534" y="378"/>
                    <a:pt x="534" y="378"/>
                  </a:cubicBezTo>
                  <a:cubicBezTo>
                    <a:pt x="537" y="378"/>
                    <a:pt x="537" y="378"/>
                    <a:pt x="537" y="378"/>
                  </a:cubicBezTo>
                  <a:cubicBezTo>
                    <a:pt x="537" y="376"/>
                    <a:pt x="537" y="376"/>
                    <a:pt x="537" y="376"/>
                  </a:cubicBezTo>
                  <a:cubicBezTo>
                    <a:pt x="537" y="361"/>
                    <a:pt x="537" y="361"/>
                    <a:pt x="537" y="361"/>
                  </a:cubicBezTo>
                  <a:cubicBezTo>
                    <a:pt x="537" y="359"/>
                    <a:pt x="537" y="359"/>
                    <a:pt x="537" y="359"/>
                  </a:cubicBezTo>
                  <a:cubicBezTo>
                    <a:pt x="534" y="359"/>
                    <a:pt x="534" y="359"/>
                    <a:pt x="534" y="359"/>
                  </a:cubicBezTo>
                  <a:lnTo>
                    <a:pt x="451" y="359"/>
                  </a:lnTo>
                  <a:close/>
                  <a:moveTo>
                    <a:pt x="710" y="234"/>
                  </a:moveTo>
                  <a:cubicBezTo>
                    <a:pt x="707" y="234"/>
                    <a:pt x="707" y="234"/>
                    <a:pt x="707" y="234"/>
                  </a:cubicBezTo>
                  <a:cubicBezTo>
                    <a:pt x="707" y="237"/>
                    <a:pt x="707" y="237"/>
                    <a:pt x="707" y="237"/>
                  </a:cubicBezTo>
                  <a:cubicBezTo>
                    <a:pt x="707" y="376"/>
                    <a:pt x="707" y="376"/>
                    <a:pt x="707" y="376"/>
                  </a:cubicBezTo>
                  <a:cubicBezTo>
                    <a:pt x="707" y="378"/>
                    <a:pt x="707" y="378"/>
                    <a:pt x="707" y="378"/>
                  </a:cubicBezTo>
                  <a:cubicBezTo>
                    <a:pt x="710" y="378"/>
                    <a:pt x="710" y="378"/>
                    <a:pt x="710" y="378"/>
                  </a:cubicBezTo>
                  <a:cubicBezTo>
                    <a:pt x="725" y="378"/>
                    <a:pt x="725" y="378"/>
                    <a:pt x="725" y="378"/>
                  </a:cubicBezTo>
                  <a:cubicBezTo>
                    <a:pt x="728" y="378"/>
                    <a:pt x="728" y="378"/>
                    <a:pt x="728" y="378"/>
                  </a:cubicBezTo>
                  <a:cubicBezTo>
                    <a:pt x="728" y="376"/>
                    <a:pt x="728" y="376"/>
                    <a:pt x="728" y="376"/>
                  </a:cubicBezTo>
                  <a:cubicBezTo>
                    <a:pt x="728" y="237"/>
                    <a:pt x="728" y="237"/>
                    <a:pt x="728" y="237"/>
                  </a:cubicBezTo>
                  <a:cubicBezTo>
                    <a:pt x="728" y="234"/>
                    <a:pt x="728" y="234"/>
                    <a:pt x="728" y="234"/>
                  </a:cubicBezTo>
                  <a:cubicBezTo>
                    <a:pt x="725" y="234"/>
                    <a:pt x="725" y="234"/>
                    <a:pt x="725" y="234"/>
                  </a:cubicBezTo>
                  <a:lnTo>
                    <a:pt x="710" y="234"/>
                  </a:lnTo>
                  <a:close/>
                  <a:moveTo>
                    <a:pt x="538" y="64"/>
                  </a:moveTo>
                  <a:cubicBezTo>
                    <a:pt x="538" y="63"/>
                    <a:pt x="538" y="63"/>
                    <a:pt x="538" y="63"/>
                  </a:cubicBezTo>
                  <a:cubicBezTo>
                    <a:pt x="538" y="26"/>
                    <a:pt x="509" y="2"/>
                    <a:pt x="466" y="2"/>
                  </a:cubicBezTo>
                  <a:cubicBezTo>
                    <a:pt x="396" y="2"/>
                    <a:pt x="396" y="2"/>
                    <a:pt x="396" y="2"/>
                  </a:cubicBezTo>
                  <a:cubicBezTo>
                    <a:pt x="393" y="2"/>
                    <a:pt x="393" y="2"/>
                    <a:pt x="393" y="2"/>
                  </a:cubicBezTo>
                  <a:cubicBezTo>
                    <a:pt x="393" y="4"/>
                    <a:pt x="393" y="4"/>
                    <a:pt x="393" y="4"/>
                  </a:cubicBezTo>
                  <a:cubicBezTo>
                    <a:pt x="393" y="190"/>
                    <a:pt x="393" y="190"/>
                    <a:pt x="393" y="190"/>
                  </a:cubicBezTo>
                  <a:cubicBezTo>
                    <a:pt x="393" y="193"/>
                    <a:pt x="393" y="193"/>
                    <a:pt x="393" y="193"/>
                  </a:cubicBezTo>
                  <a:cubicBezTo>
                    <a:pt x="396" y="193"/>
                    <a:pt x="396" y="193"/>
                    <a:pt x="396" y="193"/>
                  </a:cubicBezTo>
                  <a:cubicBezTo>
                    <a:pt x="417" y="193"/>
                    <a:pt x="417" y="193"/>
                    <a:pt x="417" y="193"/>
                  </a:cubicBezTo>
                  <a:cubicBezTo>
                    <a:pt x="420" y="193"/>
                    <a:pt x="420" y="193"/>
                    <a:pt x="420" y="193"/>
                  </a:cubicBezTo>
                  <a:cubicBezTo>
                    <a:pt x="420" y="190"/>
                    <a:pt x="420" y="190"/>
                    <a:pt x="420" y="190"/>
                  </a:cubicBezTo>
                  <a:cubicBezTo>
                    <a:pt x="420" y="127"/>
                    <a:pt x="420" y="127"/>
                    <a:pt x="420" y="127"/>
                  </a:cubicBezTo>
                  <a:cubicBezTo>
                    <a:pt x="462" y="127"/>
                    <a:pt x="462" y="127"/>
                    <a:pt x="462" y="127"/>
                  </a:cubicBezTo>
                  <a:cubicBezTo>
                    <a:pt x="500" y="127"/>
                    <a:pt x="538" y="108"/>
                    <a:pt x="538" y="64"/>
                  </a:cubicBezTo>
                  <a:close/>
                  <a:moveTo>
                    <a:pt x="420" y="26"/>
                  </a:moveTo>
                  <a:cubicBezTo>
                    <a:pt x="464" y="26"/>
                    <a:pt x="464" y="26"/>
                    <a:pt x="464" y="26"/>
                  </a:cubicBezTo>
                  <a:cubicBezTo>
                    <a:pt x="494" y="26"/>
                    <a:pt x="511" y="40"/>
                    <a:pt x="511" y="64"/>
                  </a:cubicBezTo>
                  <a:cubicBezTo>
                    <a:pt x="511" y="65"/>
                    <a:pt x="511" y="65"/>
                    <a:pt x="511" y="65"/>
                  </a:cubicBezTo>
                  <a:cubicBezTo>
                    <a:pt x="511" y="88"/>
                    <a:pt x="492" y="103"/>
                    <a:pt x="463" y="103"/>
                  </a:cubicBezTo>
                  <a:cubicBezTo>
                    <a:pt x="420" y="103"/>
                    <a:pt x="420" y="103"/>
                    <a:pt x="420" y="103"/>
                  </a:cubicBezTo>
                  <a:lnTo>
                    <a:pt x="420" y="26"/>
                  </a:lnTo>
                  <a:close/>
                  <a:moveTo>
                    <a:pt x="297" y="234"/>
                  </a:moveTo>
                  <a:cubicBezTo>
                    <a:pt x="295" y="234"/>
                    <a:pt x="295" y="234"/>
                    <a:pt x="295" y="234"/>
                  </a:cubicBezTo>
                  <a:cubicBezTo>
                    <a:pt x="295" y="237"/>
                    <a:pt x="295" y="237"/>
                    <a:pt x="295" y="237"/>
                  </a:cubicBezTo>
                  <a:cubicBezTo>
                    <a:pt x="295" y="251"/>
                    <a:pt x="295" y="251"/>
                    <a:pt x="295" y="251"/>
                  </a:cubicBezTo>
                  <a:cubicBezTo>
                    <a:pt x="295" y="254"/>
                    <a:pt x="295" y="254"/>
                    <a:pt x="295" y="254"/>
                  </a:cubicBezTo>
                  <a:cubicBezTo>
                    <a:pt x="297" y="254"/>
                    <a:pt x="297" y="254"/>
                    <a:pt x="297" y="254"/>
                  </a:cubicBezTo>
                  <a:cubicBezTo>
                    <a:pt x="341" y="254"/>
                    <a:pt x="341" y="254"/>
                    <a:pt x="341" y="254"/>
                  </a:cubicBezTo>
                  <a:cubicBezTo>
                    <a:pt x="341" y="376"/>
                    <a:pt x="341" y="376"/>
                    <a:pt x="341" y="376"/>
                  </a:cubicBezTo>
                  <a:cubicBezTo>
                    <a:pt x="341" y="378"/>
                    <a:pt x="341" y="378"/>
                    <a:pt x="341" y="378"/>
                  </a:cubicBezTo>
                  <a:cubicBezTo>
                    <a:pt x="344" y="378"/>
                    <a:pt x="344" y="378"/>
                    <a:pt x="344" y="378"/>
                  </a:cubicBezTo>
                  <a:cubicBezTo>
                    <a:pt x="360" y="378"/>
                    <a:pt x="360" y="378"/>
                    <a:pt x="360" y="378"/>
                  </a:cubicBezTo>
                  <a:cubicBezTo>
                    <a:pt x="362" y="378"/>
                    <a:pt x="362" y="378"/>
                    <a:pt x="362" y="378"/>
                  </a:cubicBezTo>
                  <a:cubicBezTo>
                    <a:pt x="362" y="376"/>
                    <a:pt x="362" y="376"/>
                    <a:pt x="362" y="376"/>
                  </a:cubicBezTo>
                  <a:cubicBezTo>
                    <a:pt x="362" y="254"/>
                    <a:pt x="362" y="254"/>
                    <a:pt x="362" y="254"/>
                  </a:cubicBezTo>
                  <a:cubicBezTo>
                    <a:pt x="406" y="254"/>
                    <a:pt x="406" y="254"/>
                    <a:pt x="406" y="254"/>
                  </a:cubicBezTo>
                  <a:cubicBezTo>
                    <a:pt x="409" y="254"/>
                    <a:pt x="409" y="254"/>
                    <a:pt x="409" y="254"/>
                  </a:cubicBezTo>
                  <a:cubicBezTo>
                    <a:pt x="409" y="251"/>
                    <a:pt x="409" y="251"/>
                    <a:pt x="409" y="251"/>
                  </a:cubicBezTo>
                  <a:cubicBezTo>
                    <a:pt x="409" y="237"/>
                    <a:pt x="409" y="237"/>
                    <a:pt x="409" y="237"/>
                  </a:cubicBezTo>
                  <a:cubicBezTo>
                    <a:pt x="409" y="234"/>
                    <a:pt x="409" y="234"/>
                    <a:pt x="409" y="234"/>
                  </a:cubicBezTo>
                  <a:cubicBezTo>
                    <a:pt x="406" y="234"/>
                    <a:pt x="406" y="234"/>
                    <a:pt x="406" y="234"/>
                  </a:cubicBezTo>
                  <a:lnTo>
                    <a:pt x="297" y="234"/>
                  </a:lnTo>
                  <a:close/>
                  <a:moveTo>
                    <a:pt x="832" y="235"/>
                  </a:moveTo>
                  <a:cubicBezTo>
                    <a:pt x="831" y="233"/>
                    <a:pt x="831" y="233"/>
                    <a:pt x="831" y="233"/>
                  </a:cubicBezTo>
                  <a:cubicBezTo>
                    <a:pt x="829" y="233"/>
                    <a:pt x="829" y="233"/>
                    <a:pt x="829" y="233"/>
                  </a:cubicBezTo>
                  <a:cubicBezTo>
                    <a:pt x="815" y="233"/>
                    <a:pt x="815" y="233"/>
                    <a:pt x="815" y="233"/>
                  </a:cubicBezTo>
                  <a:cubicBezTo>
                    <a:pt x="813" y="233"/>
                    <a:pt x="813" y="233"/>
                    <a:pt x="813" y="233"/>
                  </a:cubicBezTo>
                  <a:cubicBezTo>
                    <a:pt x="812" y="235"/>
                    <a:pt x="812" y="235"/>
                    <a:pt x="812" y="235"/>
                  </a:cubicBezTo>
                  <a:cubicBezTo>
                    <a:pt x="749" y="374"/>
                    <a:pt x="749" y="374"/>
                    <a:pt x="749" y="374"/>
                  </a:cubicBezTo>
                  <a:cubicBezTo>
                    <a:pt x="747" y="378"/>
                    <a:pt x="747" y="378"/>
                    <a:pt x="747" y="378"/>
                  </a:cubicBezTo>
                  <a:cubicBezTo>
                    <a:pt x="752" y="378"/>
                    <a:pt x="752" y="378"/>
                    <a:pt x="752" y="378"/>
                  </a:cubicBezTo>
                  <a:cubicBezTo>
                    <a:pt x="768" y="378"/>
                    <a:pt x="768" y="378"/>
                    <a:pt x="768" y="378"/>
                  </a:cubicBezTo>
                  <a:cubicBezTo>
                    <a:pt x="769" y="378"/>
                    <a:pt x="769" y="378"/>
                    <a:pt x="769" y="378"/>
                  </a:cubicBezTo>
                  <a:cubicBezTo>
                    <a:pt x="770" y="377"/>
                    <a:pt x="770" y="377"/>
                    <a:pt x="770" y="377"/>
                  </a:cubicBezTo>
                  <a:cubicBezTo>
                    <a:pt x="786" y="342"/>
                    <a:pt x="786" y="342"/>
                    <a:pt x="786" y="342"/>
                  </a:cubicBezTo>
                  <a:cubicBezTo>
                    <a:pt x="858" y="342"/>
                    <a:pt x="858" y="342"/>
                    <a:pt x="858" y="342"/>
                  </a:cubicBezTo>
                  <a:cubicBezTo>
                    <a:pt x="873" y="377"/>
                    <a:pt x="873" y="377"/>
                    <a:pt x="873" y="377"/>
                  </a:cubicBezTo>
                  <a:cubicBezTo>
                    <a:pt x="874" y="378"/>
                    <a:pt x="874" y="378"/>
                    <a:pt x="874" y="378"/>
                  </a:cubicBezTo>
                  <a:cubicBezTo>
                    <a:pt x="876" y="378"/>
                    <a:pt x="876" y="378"/>
                    <a:pt x="876" y="378"/>
                  </a:cubicBezTo>
                  <a:cubicBezTo>
                    <a:pt x="893" y="378"/>
                    <a:pt x="893" y="378"/>
                    <a:pt x="893" y="378"/>
                  </a:cubicBezTo>
                  <a:cubicBezTo>
                    <a:pt x="897" y="378"/>
                    <a:pt x="897" y="378"/>
                    <a:pt x="897" y="378"/>
                  </a:cubicBezTo>
                  <a:cubicBezTo>
                    <a:pt x="895" y="374"/>
                    <a:pt x="895" y="374"/>
                    <a:pt x="895" y="374"/>
                  </a:cubicBezTo>
                  <a:lnTo>
                    <a:pt x="832" y="235"/>
                  </a:lnTo>
                  <a:close/>
                  <a:moveTo>
                    <a:pt x="794" y="322"/>
                  </a:moveTo>
                  <a:cubicBezTo>
                    <a:pt x="822" y="261"/>
                    <a:pt x="822" y="261"/>
                    <a:pt x="822" y="261"/>
                  </a:cubicBezTo>
                  <a:cubicBezTo>
                    <a:pt x="849" y="322"/>
                    <a:pt x="849" y="322"/>
                    <a:pt x="849" y="322"/>
                  </a:cubicBezTo>
                  <a:lnTo>
                    <a:pt x="794" y="322"/>
                  </a:ln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 name="Freeform 7"/>
            <p:cNvSpPr>
              <a:spLocks noEditPoints="1"/>
            </p:cNvSpPr>
            <p:nvPr/>
          </p:nvSpPr>
          <p:spPr bwMode="auto">
            <a:xfrm>
              <a:off x="11823700" y="6656388"/>
              <a:ext cx="30163" cy="30162"/>
            </a:xfrm>
            <a:custGeom>
              <a:avLst/>
              <a:gdLst>
                <a:gd name="T0" fmla="*/ 0 w 67"/>
                <a:gd name="T1" fmla="*/ 34 h 67"/>
                <a:gd name="T2" fmla="*/ 0 w 67"/>
                <a:gd name="T3" fmla="*/ 33 h 67"/>
                <a:gd name="T4" fmla="*/ 34 w 67"/>
                <a:gd name="T5" fmla="*/ 0 h 67"/>
                <a:gd name="T6" fmla="*/ 67 w 67"/>
                <a:gd name="T7" fmla="*/ 33 h 67"/>
                <a:gd name="T8" fmla="*/ 67 w 67"/>
                <a:gd name="T9" fmla="*/ 33 h 67"/>
                <a:gd name="T10" fmla="*/ 34 w 67"/>
                <a:gd name="T11" fmla="*/ 67 h 67"/>
                <a:gd name="T12" fmla="*/ 0 w 67"/>
                <a:gd name="T13" fmla="*/ 34 h 67"/>
                <a:gd name="T14" fmla="*/ 64 w 67"/>
                <a:gd name="T15" fmla="*/ 33 h 67"/>
                <a:gd name="T16" fmla="*/ 64 w 67"/>
                <a:gd name="T17" fmla="*/ 33 h 67"/>
                <a:gd name="T18" fmla="*/ 34 w 67"/>
                <a:gd name="T19" fmla="*/ 3 h 67"/>
                <a:gd name="T20" fmla="*/ 3 w 67"/>
                <a:gd name="T21" fmla="*/ 33 h 67"/>
                <a:gd name="T22" fmla="*/ 3 w 67"/>
                <a:gd name="T23" fmla="*/ 34 h 67"/>
                <a:gd name="T24" fmla="*/ 34 w 67"/>
                <a:gd name="T25" fmla="*/ 64 h 67"/>
                <a:gd name="T26" fmla="*/ 64 w 67"/>
                <a:gd name="T27" fmla="*/ 33 h 67"/>
                <a:gd name="T28" fmla="*/ 21 w 67"/>
                <a:gd name="T29" fmla="*/ 15 h 67"/>
                <a:gd name="T30" fmla="*/ 36 w 67"/>
                <a:gd name="T31" fmla="*/ 15 h 67"/>
                <a:gd name="T32" fmla="*/ 46 w 67"/>
                <a:gd name="T33" fmla="*/ 19 h 67"/>
                <a:gd name="T34" fmla="*/ 49 w 67"/>
                <a:gd name="T35" fmla="*/ 26 h 67"/>
                <a:gd name="T36" fmla="*/ 49 w 67"/>
                <a:gd name="T37" fmla="*/ 26 h 67"/>
                <a:gd name="T38" fmla="*/ 40 w 67"/>
                <a:gd name="T39" fmla="*/ 36 h 67"/>
                <a:gd name="T40" fmla="*/ 51 w 67"/>
                <a:gd name="T41" fmla="*/ 50 h 67"/>
                <a:gd name="T42" fmla="*/ 44 w 67"/>
                <a:gd name="T43" fmla="*/ 50 h 67"/>
                <a:gd name="T44" fmla="*/ 34 w 67"/>
                <a:gd name="T45" fmla="*/ 37 h 67"/>
                <a:gd name="T46" fmla="*/ 34 w 67"/>
                <a:gd name="T47" fmla="*/ 37 h 67"/>
                <a:gd name="T48" fmla="*/ 26 w 67"/>
                <a:gd name="T49" fmla="*/ 37 h 67"/>
                <a:gd name="T50" fmla="*/ 26 w 67"/>
                <a:gd name="T51" fmla="*/ 50 h 67"/>
                <a:gd name="T52" fmla="*/ 21 w 67"/>
                <a:gd name="T53" fmla="*/ 50 h 67"/>
                <a:gd name="T54" fmla="*/ 21 w 67"/>
                <a:gd name="T55" fmla="*/ 15 h 67"/>
                <a:gd name="T56" fmla="*/ 35 w 67"/>
                <a:gd name="T57" fmla="*/ 32 h 67"/>
                <a:gd name="T58" fmla="*/ 44 w 67"/>
                <a:gd name="T59" fmla="*/ 26 h 67"/>
                <a:gd name="T60" fmla="*/ 44 w 67"/>
                <a:gd name="T61" fmla="*/ 26 h 67"/>
                <a:gd name="T62" fmla="*/ 36 w 67"/>
                <a:gd name="T63" fmla="*/ 20 h 67"/>
                <a:gd name="T64" fmla="*/ 26 w 67"/>
                <a:gd name="T65" fmla="*/ 20 h 67"/>
                <a:gd name="T66" fmla="*/ 26 w 67"/>
                <a:gd name="T67" fmla="*/ 32 h 67"/>
                <a:gd name="T68" fmla="*/ 35 w 67"/>
                <a:gd name="T69" fmla="*/ 3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7" h="67">
                  <a:moveTo>
                    <a:pt x="0" y="34"/>
                  </a:moveTo>
                  <a:cubicBezTo>
                    <a:pt x="0" y="33"/>
                    <a:pt x="0" y="33"/>
                    <a:pt x="0" y="33"/>
                  </a:cubicBezTo>
                  <a:cubicBezTo>
                    <a:pt x="0" y="15"/>
                    <a:pt x="15" y="0"/>
                    <a:pt x="34" y="0"/>
                  </a:cubicBezTo>
                  <a:cubicBezTo>
                    <a:pt x="53" y="0"/>
                    <a:pt x="67" y="15"/>
                    <a:pt x="67" y="33"/>
                  </a:cubicBezTo>
                  <a:cubicBezTo>
                    <a:pt x="67" y="33"/>
                    <a:pt x="67" y="33"/>
                    <a:pt x="67" y="33"/>
                  </a:cubicBezTo>
                  <a:cubicBezTo>
                    <a:pt x="67" y="52"/>
                    <a:pt x="52" y="67"/>
                    <a:pt x="34" y="67"/>
                  </a:cubicBezTo>
                  <a:cubicBezTo>
                    <a:pt x="15" y="67"/>
                    <a:pt x="0" y="52"/>
                    <a:pt x="0" y="34"/>
                  </a:cubicBezTo>
                  <a:close/>
                  <a:moveTo>
                    <a:pt x="64" y="33"/>
                  </a:moveTo>
                  <a:cubicBezTo>
                    <a:pt x="64" y="33"/>
                    <a:pt x="64" y="33"/>
                    <a:pt x="64" y="33"/>
                  </a:cubicBezTo>
                  <a:cubicBezTo>
                    <a:pt x="64" y="17"/>
                    <a:pt x="51" y="3"/>
                    <a:pt x="34" y="3"/>
                  </a:cubicBezTo>
                  <a:cubicBezTo>
                    <a:pt x="16" y="3"/>
                    <a:pt x="3" y="17"/>
                    <a:pt x="3" y="33"/>
                  </a:cubicBezTo>
                  <a:cubicBezTo>
                    <a:pt x="3" y="34"/>
                    <a:pt x="3" y="34"/>
                    <a:pt x="3" y="34"/>
                  </a:cubicBezTo>
                  <a:cubicBezTo>
                    <a:pt x="3" y="50"/>
                    <a:pt x="16" y="64"/>
                    <a:pt x="34" y="64"/>
                  </a:cubicBezTo>
                  <a:cubicBezTo>
                    <a:pt x="51" y="64"/>
                    <a:pt x="64" y="50"/>
                    <a:pt x="64" y="33"/>
                  </a:cubicBezTo>
                  <a:close/>
                  <a:moveTo>
                    <a:pt x="21" y="15"/>
                  </a:moveTo>
                  <a:cubicBezTo>
                    <a:pt x="36" y="15"/>
                    <a:pt x="36" y="15"/>
                    <a:pt x="36" y="15"/>
                  </a:cubicBezTo>
                  <a:cubicBezTo>
                    <a:pt x="40" y="15"/>
                    <a:pt x="44" y="17"/>
                    <a:pt x="46" y="19"/>
                  </a:cubicBezTo>
                  <a:cubicBezTo>
                    <a:pt x="48" y="20"/>
                    <a:pt x="49" y="23"/>
                    <a:pt x="49" y="26"/>
                  </a:cubicBezTo>
                  <a:cubicBezTo>
                    <a:pt x="49" y="26"/>
                    <a:pt x="49" y="26"/>
                    <a:pt x="49" y="26"/>
                  </a:cubicBezTo>
                  <a:cubicBezTo>
                    <a:pt x="49" y="31"/>
                    <a:pt x="45" y="35"/>
                    <a:pt x="40" y="36"/>
                  </a:cubicBezTo>
                  <a:cubicBezTo>
                    <a:pt x="51" y="50"/>
                    <a:pt x="51" y="50"/>
                    <a:pt x="51" y="50"/>
                  </a:cubicBezTo>
                  <a:cubicBezTo>
                    <a:pt x="44" y="50"/>
                    <a:pt x="44" y="50"/>
                    <a:pt x="44" y="50"/>
                  </a:cubicBezTo>
                  <a:cubicBezTo>
                    <a:pt x="34" y="37"/>
                    <a:pt x="34" y="37"/>
                    <a:pt x="34" y="37"/>
                  </a:cubicBezTo>
                  <a:cubicBezTo>
                    <a:pt x="34" y="37"/>
                    <a:pt x="34" y="37"/>
                    <a:pt x="34" y="37"/>
                  </a:cubicBezTo>
                  <a:cubicBezTo>
                    <a:pt x="26" y="37"/>
                    <a:pt x="26" y="37"/>
                    <a:pt x="26" y="37"/>
                  </a:cubicBezTo>
                  <a:cubicBezTo>
                    <a:pt x="26" y="50"/>
                    <a:pt x="26" y="50"/>
                    <a:pt x="26" y="50"/>
                  </a:cubicBezTo>
                  <a:cubicBezTo>
                    <a:pt x="21" y="50"/>
                    <a:pt x="21" y="50"/>
                    <a:pt x="21" y="50"/>
                  </a:cubicBezTo>
                  <a:lnTo>
                    <a:pt x="21" y="15"/>
                  </a:lnTo>
                  <a:close/>
                  <a:moveTo>
                    <a:pt x="35" y="32"/>
                  </a:moveTo>
                  <a:cubicBezTo>
                    <a:pt x="40" y="32"/>
                    <a:pt x="44" y="30"/>
                    <a:pt x="44" y="26"/>
                  </a:cubicBezTo>
                  <a:cubicBezTo>
                    <a:pt x="44" y="26"/>
                    <a:pt x="44" y="26"/>
                    <a:pt x="44" y="26"/>
                  </a:cubicBezTo>
                  <a:cubicBezTo>
                    <a:pt x="44" y="22"/>
                    <a:pt x="41" y="20"/>
                    <a:pt x="36" y="20"/>
                  </a:cubicBezTo>
                  <a:cubicBezTo>
                    <a:pt x="26" y="20"/>
                    <a:pt x="26" y="20"/>
                    <a:pt x="26" y="20"/>
                  </a:cubicBezTo>
                  <a:cubicBezTo>
                    <a:pt x="26" y="32"/>
                    <a:pt x="26" y="32"/>
                    <a:pt x="26" y="32"/>
                  </a:cubicBezTo>
                  <a:lnTo>
                    <a:pt x="35" y="32"/>
                  </a:ln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Tree>
    <p:extLst>
      <p:ext uri="{BB962C8B-B14F-4D97-AF65-F5344CB8AC3E}">
        <p14:creationId xmlns:p14="http://schemas.microsoft.com/office/powerpoint/2010/main" val="3291187789"/>
      </p:ext>
    </p:extLst>
  </p:cSld>
  <p:clrMap bg1="lt1" tx1="dk1" bg2="lt2" tx2="dk2" accent1="accent1" accent2="accent2" accent3="accent3" accent4="accent4" accent5="accent5" accent6="accent6" hlink="hlink" folHlink="folHlink"/>
  <p:sldLayoutIdLst>
    <p:sldLayoutId id="2147484076" r:id="rId1"/>
    <p:sldLayoutId id="2147484077" r:id="rId2"/>
    <p:sldLayoutId id="2147484078" r:id="rId3"/>
    <p:sldLayoutId id="2147484079" r:id="rId4"/>
    <p:sldLayoutId id="2147484080" r:id="rId5"/>
    <p:sldLayoutId id="2147484081" r:id="rId6"/>
    <p:sldLayoutId id="2147484082" r:id="rId7"/>
    <p:sldLayoutId id="2147484083" r:id="rId8"/>
    <p:sldLayoutId id="2147484084" r:id="rId9"/>
    <p:sldLayoutId id="2147484085" r:id="rId10"/>
    <p:sldLayoutId id="2147484086" r:id="rId11"/>
    <p:sldLayoutId id="2147484087" r:id="rId12"/>
    <p:sldLayoutId id="2147484088" r:id="rId13"/>
    <p:sldLayoutId id="2147484089" r:id="rId14"/>
    <p:sldLayoutId id="2147484090" r:id="rId15"/>
    <p:sldLayoutId id="2147484091" r:id="rId16"/>
    <p:sldLayoutId id="2147484092" r:id="rId17"/>
    <p:sldLayoutId id="2147484093" r:id="rId18"/>
    <p:sldLayoutId id="2147484094" r:id="rId19"/>
    <p:sldLayoutId id="2147484095" r:id="rId20"/>
    <p:sldLayoutId id="2147484096" r:id="rId21"/>
    <p:sldLayoutId id="2147484097" r:id="rId22"/>
    <p:sldLayoutId id="2147484098" r:id="rId23"/>
    <p:sldLayoutId id="2147484099" r:id="rId24"/>
    <p:sldLayoutId id="2147484100" r:id="rId25"/>
    <p:sldLayoutId id="2147484101" r:id="rId26"/>
    <p:sldLayoutId id="2147484102" r:id="rId27"/>
    <p:sldLayoutId id="2147484103" r:id="rId28"/>
    <p:sldLayoutId id="2147484104" r:id="rId29"/>
    <p:sldLayoutId id="2147484105" r:id="rId30"/>
    <p:sldLayoutId id="2147484106" r:id="rId3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spcBef>
          <a:spcPct val="0"/>
        </a:spcBef>
        <a:buNone/>
        <a:defRPr sz="3000" b="0" kern="1200">
          <a:solidFill>
            <a:schemeClr val="accent1"/>
          </a:solidFill>
          <a:latin typeface="+mj-lt"/>
          <a:ea typeface="+mj-ea"/>
          <a:cs typeface="+mj-cs"/>
        </a:defRPr>
      </a:lvl1pPr>
    </p:titleStyle>
    <p:bodyStyle>
      <a:lvl1pPr marL="228600" indent="-228600" algn="l" defTabSz="914400" rtl="0" eaLnBrk="1" latinLnBrk="0" hangingPunct="1">
        <a:spcBef>
          <a:spcPts val="600"/>
        </a:spcBef>
        <a:buClr>
          <a:schemeClr val="accent1"/>
        </a:buClr>
        <a:buFont typeface="Wingdings" pitchFamily="2" charset="2"/>
        <a:buChar char="§"/>
        <a:defRPr sz="2200" kern="1200">
          <a:solidFill>
            <a:schemeClr val="tx1"/>
          </a:solidFill>
          <a:latin typeface="+mn-lt"/>
          <a:ea typeface="+mn-ea"/>
          <a:cs typeface="+mn-cs"/>
        </a:defRPr>
      </a:lvl1pPr>
      <a:lvl2pPr marL="457200" indent="-228600" algn="l" defTabSz="914400" rtl="0" eaLnBrk="1" latinLnBrk="0" hangingPunct="1">
        <a:spcBef>
          <a:spcPts val="600"/>
        </a:spcBef>
        <a:buClr>
          <a:srgbClr val="8B8D8E"/>
        </a:buClr>
        <a:buSzPct val="100000"/>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
          <a:schemeClr val="accent6"/>
        </a:buClr>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4pPr>
      <a:lvl5pPr marL="11430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5pPr>
      <a:lvl6pPr marL="13716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6pPr>
      <a:lvl7pPr marL="16002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7pPr>
      <a:lvl8pPr marL="18288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8pPr>
      <a:lvl9pPr marL="2057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32">
          <p15:clr>
            <a:srgbClr val="5ACBF0"/>
          </p15:clr>
        </p15:guide>
        <p15:guide id="3" pos="7439">
          <p15:clr>
            <a:srgbClr val="5ACBF0"/>
          </p15:clr>
        </p15:guide>
        <p15:guide id="4" pos="239">
          <p15:clr>
            <a:srgbClr val="5ACBF0"/>
          </p15:clr>
        </p15:guide>
        <p15:guide id="5" orient="horz" pos="376">
          <p15:clr>
            <a:srgbClr val="5ACBF0"/>
          </p15:clr>
        </p15:guide>
        <p15:guide id="6" orient="horz" pos="3936">
          <p15:clr>
            <a:srgbClr val="5ACBF0"/>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TextBox 15"/>
          <p:cNvSpPr txBox="1"/>
          <p:nvPr/>
        </p:nvSpPr>
        <p:spPr>
          <a:xfrm>
            <a:off x="502920" y="6577142"/>
            <a:ext cx="1682104" cy="164592"/>
          </a:xfrm>
          <a:prstGeom prst="rect">
            <a:avLst/>
          </a:prstGeom>
          <a:noFill/>
        </p:spPr>
        <p:txBody>
          <a:bodyPr wrap="none" anchor="ctr">
            <a:no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sz="800" b="0" i="0" u="none" strike="noStrike" kern="0" cap="none" spc="0" normalizeH="0" baseline="0">
                <a:ln>
                  <a:noFill/>
                </a:ln>
                <a:solidFill>
                  <a:srgbClr val="6A737B"/>
                </a:solidFill>
                <a:effectLst/>
                <a:uLnTx/>
                <a:uFillTx/>
                <a:latin typeface="+mn-lt"/>
                <a:ea typeface="+mn-ea"/>
                <a:cs typeface="+mn-cs"/>
              </a:rPr>
              <a:t>|  Applied Materials Confidential</a:t>
            </a:r>
            <a:endParaRPr kumimoji="0" sz="800" b="0" i="0" u="none" strike="noStrike" kern="0" cap="none" spc="0" normalizeH="0" baseline="0">
              <a:ln>
                <a:noFill/>
              </a:ln>
              <a:solidFill>
                <a:srgbClr val="D22630"/>
              </a:solidFill>
              <a:effectLst/>
              <a:uLnTx/>
              <a:uFillTx/>
              <a:latin typeface="+mn-lt"/>
              <a:ea typeface="+mn-ea"/>
              <a:cs typeface="+mn-cs"/>
            </a:endParaRPr>
          </a:p>
        </p:txBody>
      </p:sp>
      <p:sp>
        <p:nvSpPr>
          <p:cNvPr id="2" name="Title Placeholder 1"/>
          <p:cNvSpPr>
            <a:spLocks noGrp="1"/>
          </p:cNvSpPr>
          <p:nvPr>
            <p:ph type="title"/>
          </p:nvPr>
        </p:nvSpPr>
        <p:spPr>
          <a:xfrm>
            <a:off x="274319" y="188439"/>
            <a:ext cx="11641455" cy="584775"/>
          </a:xfrm>
          <a:prstGeom prst="rect">
            <a:avLst/>
          </a:prstGeom>
        </p:spPr>
        <p:txBody>
          <a:bodyPr vert="horz" lIns="91440" tIns="45720" rIns="91440" bIns="45720" rtlCol="0" anchor="t">
            <a:noAutofit/>
          </a:bodyPr>
          <a:lstStyle/>
          <a:p>
            <a:r>
              <a:rPr lang="en-US"/>
              <a:t>Click to edit Master title style</a:t>
            </a:r>
            <a:endParaRPr/>
          </a:p>
        </p:txBody>
      </p:sp>
      <p:sp>
        <p:nvSpPr>
          <p:cNvPr id="3" name="Text Placeholder 2"/>
          <p:cNvSpPr>
            <a:spLocks noGrp="1"/>
          </p:cNvSpPr>
          <p:nvPr>
            <p:ph type="body" idx="1"/>
          </p:nvPr>
        </p:nvSpPr>
        <p:spPr>
          <a:xfrm>
            <a:off x="274319" y="886123"/>
            <a:ext cx="11641455" cy="5240043"/>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5248656" y="6577142"/>
            <a:ext cx="975900" cy="164592"/>
          </a:xfrm>
          <a:prstGeom prst="rect">
            <a:avLst/>
          </a:prstGeom>
        </p:spPr>
        <p:txBody>
          <a:bodyPr vert="horz" lIns="91440" tIns="45720" rIns="91440" bIns="45720" rtlCol="0" anchor="ctr"/>
          <a:lstStyle>
            <a:lvl1pPr algn="r">
              <a:defRPr sz="800">
                <a:solidFill>
                  <a:srgbClr val="6A737B"/>
                </a:solidFill>
              </a:defRPr>
            </a:lvl1pPr>
          </a:lstStyle>
          <a:p>
            <a:endParaRPr/>
          </a:p>
        </p:txBody>
      </p:sp>
      <p:sp>
        <p:nvSpPr>
          <p:cNvPr id="5" name="Footer Placeholder 4"/>
          <p:cNvSpPr>
            <a:spLocks noGrp="1"/>
          </p:cNvSpPr>
          <p:nvPr>
            <p:ph type="ftr" sz="quarter" idx="3"/>
          </p:nvPr>
        </p:nvSpPr>
        <p:spPr>
          <a:xfrm>
            <a:off x="2542032" y="6577142"/>
            <a:ext cx="3017520" cy="164592"/>
          </a:xfrm>
          <a:prstGeom prst="rect">
            <a:avLst/>
          </a:prstGeom>
        </p:spPr>
        <p:txBody>
          <a:bodyPr vert="horz" lIns="91440" tIns="45720" rIns="91440" bIns="45720" rtlCol="0" anchor="ctr"/>
          <a:lstStyle>
            <a:lvl1pPr algn="l">
              <a:defRPr sz="800">
                <a:solidFill>
                  <a:srgbClr val="6A737B"/>
                </a:solidFill>
              </a:defRPr>
            </a:lvl1pPr>
          </a:lstStyle>
          <a:p>
            <a:endParaRPr/>
          </a:p>
        </p:txBody>
      </p:sp>
      <p:sp>
        <p:nvSpPr>
          <p:cNvPr id="6" name="Slide Number Placeholder 5"/>
          <p:cNvSpPr>
            <a:spLocks noGrp="1"/>
          </p:cNvSpPr>
          <p:nvPr>
            <p:ph type="sldNum" sz="quarter" idx="4"/>
          </p:nvPr>
        </p:nvSpPr>
        <p:spPr>
          <a:xfrm>
            <a:off x="274320" y="6577142"/>
            <a:ext cx="729445" cy="164592"/>
          </a:xfrm>
          <a:prstGeom prst="rect">
            <a:avLst/>
          </a:prstGeom>
        </p:spPr>
        <p:txBody>
          <a:bodyPr vert="horz" lIns="91440" tIns="45720" rIns="91440" bIns="45720" rtlCol="0" anchor="ctr"/>
          <a:lstStyle>
            <a:lvl1pPr algn="l">
              <a:defRPr sz="800">
                <a:solidFill>
                  <a:srgbClr val="6A737B"/>
                </a:solidFill>
              </a:defRPr>
            </a:lvl1pPr>
          </a:lstStyle>
          <a:p>
            <a:fld id="{D92B6165-2E63-41A3-8905-D7634EBC6D44}" type="slidenum">
              <a:rPr/>
              <a:pPr/>
              <a:t>‹#›</a:t>
            </a:fld>
            <a:endParaRPr/>
          </a:p>
        </p:txBody>
      </p:sp>
      <p:grpSp>
        <p:nvGrpSpPr>
          <p:cNvPr id="17" name="Group 16"/>
          <p:cNvGrpSpPr/>
          <p:nvPr/>
        </p:nvGrpSpPr>
        <p:grpSpPr>
          <a:xfrm>
            <a:off x="11064240" y="6540795"/>
            <a:ext cx="785813" cy="198437"/>
            <a:chOff x="11068050" y="6488113"/>
            <a:chExt cx="785813" cy="198437"/>
          </a:xfrm>
        </p:grpSpPr>
        <p:sp>
          <p:nvSpPr>
            <p:cNvPr id="18" name="Freeform 5"/>
            <p:cNvSpPr>
              <a:spLocks noEditPoints="1"/>
            </p:cNvSpPr>
            <p:nvPr/>
          </p:nvSpPr>
          <p:spPr bwMode="auto">
            <a:xfrm>
              <a:off x="11068050" y="6488113"/>
              <a:ext cx="198438" cy="198437"/>
            </a:xfrm>
            <a:custGeom>
              <a:avLst/>
              <a:gdLst>
                <a:gd name="T0" fmla="*/ 286 w 442"/>
                <a:gd name="T1" fmla="*/ 62 h 439"/>
                <a:gd name="T2" fmla="*/ 91 w 442"/>
                <a:gd name="T3" fmla="*/ 61 h 439"/>
                <a:gd name="T4" fmla="*/ 60 w 442"/>
                <a:gd name="T5" fmla="*/ 92 h 439"/>
                <a:gd name="T6" fmla="*/ 286 w 442"/>
                <a:gd name="T7" fmla="*/ 92 h 439"/>
                <a:gd name="T8" fmla="*/ 348 w 442"/>
                <a:gd name="T9" fmla="*/ 153 h 439"/>
                <a:gd name="T10" fmla="*/ 348 w 442"/>
                <a:gd name="T11" fmla="*/ 439 h 439"/>
                <a:gd name="T12" fmla="*/ 379 w 442"/>
                <a:gd name="T13" fmla="*/ 439 h 439"/>
                <a:gd name="T14" fmla="*/ 380 w 442"/>
                <a:gd name="T15" fmla="*/ 153 h 439"/>
                <a:gd name="T16" fmla="*/ 286 w 442"/>
                <a:gd name="T17" fmla="*/ 62 h 439"/>
                <a:gd name="T18" fmla="*/ 442 w 442"/>
                <a:gd name="T19" fmla="*/ 439 h 439"/>
                <a:gd name="T20" fmla="*/ 442 w 442"/>
                <a:gd name="T21" fmla="*/ 153 h 439"/>
                <a:gd name="T22" fmla="*/ 286 w 442"/>
                <a:gd name="T23" fmla="*/ 0 h 439"/>
                <a:gd name="T24" fmla="*/ 151 w 442"/>
                <a:gd name="T25" fmla="*/ 0 h 439"/>
                <a:gd name="T26" fmla="*/ 121 w 442"/>
                <a:gd name="T27" fmla="*/ 31 h 439"/>
                <a:gd name="T28" fmla="*/ 286 w 442"/>
                <a:gd name="T29" fmla="*/ 31 h 439"/>
                <a:gd name="T30" fmla="*/ 411 w 442"/>
                <a:gd name="T31" fmla="*/ 153 h 439"/>
                <a:gd name="T32" fmla="*/ 411 w 442"/>
                <a:gd name="T33" fmla="*/ 439 h 439"/>
                <a:gd name="T34" fmla="*/ 442 w 442"/>
                <a:gd name="T35" fmla="*/ 439 h 439"/>
                <a:gd name="T36" fmla="*/ 286 w 442"/>
                <a:gd name="T37" fmla="*/ 123 h 439"/>
                <a:gd name="T38" fmla="*/ 30 w 442"/>
                <a:gd name="T39" fmla="*/ 122 h 439"/>
                <a:gd name="T40" fmla="*/ 0 w 442"/>
                <a:gd name="T41" fmla="*/ 153 h 439"/>
                <a:gd name="T42" fmla="*/ 0 w 442"/>
                <a:gd name="T43" fmla="*/ 153 h 439"/>
                <a:gd name="T44" fmla="*/ 0 w 442"/>
                <a:gd name="T45" fmla="*/ 153 h 439"/>
                <a:gd name="T46" fmla="*/ 0 w 442"/>
                <a:gd name="T47" fmla="*/ 286 h 439"/>
                <a:gd name="T48" fmla="*/ 136 w 442"/>
                <a:gd name="T49" fmla="*/ 438 h 439"/>
                <a:gd name="T50" fmla="*/ 165 w 442"/>
                <a:gd name="T51" fmla="*/ 409 h 439"/>
                <a:gd name="T52" fmla="*/ 156 w 442"/>
                <a:gd name="T53" fmla="*/ 408 h 439"/>
                <a:gd name="T54" fmla="*/ 31 w 442"/>
                <a:gd name="T55" fmla="*/ 286 h 439"/>
                <a:gd name="T56" fmla="*/ 31 w 442"/>
                <a:gd name="T57" fmla="*/ 153 h 439"/>
                <a:gd name="T58" fmla="*/ 62 w 442"/>
                <a:gd name="T59" fmla="*/ 153 h 439"/>
                <a:gd name="T60" fmla="*/ 62 w 442"/>
                <a:gd name="T61" fmla="*/ 286 h 439"/>
                <a:gd name="T62" fmla="*/ 156 w 442"/>
                <a:gd name="T63" fmla="*/ 378 h 439"/>
                <a:gd name="T64" fmla="*/ 195 w 442"/>
                <a:gd name="T65" fmla="*/ 378 h 439"/>
                <a:gd name="T66" fmla="*/ 225 w 442"/>
                <a:gd name="T67" fmla="*/ 347 h 439"/>
                <a:gd name="T68" fmla="*/ 156 w 442"/>
                <a:gd name="T69" fmla="*/ 347 h 439"/>
                <a:gd name="T70" fmla="*/ 94 w 442"/>
                <a:gd name="T71" fmla="*/ 286 h 439"/>
                <a:gd name="T72" fmla="*/ 94 w 442"/>
                <a:gd name="T73" fmla="*/ 153 h 439"/>
                <a:gd name="T74" fmla="*/ 125 w 442"/>
                <a:gd name="T75" fmla="*/ 153 h 439"/>
                <a:gd name="T76" fmla="*/ 125 w 442"/>
                <a:gd name="T77" fmla="*/ 286 h 439"/>
                <a:gd name="T78" fmla="*/ 156 w 442"/>
                <a:gd name="T79" fmla="*/ 317 h 439"/>
                <a:gd name="T80" fmla="*/ 256 w 442"/>
                <a:gd name="T81" fmla="*/ 317 h 439"/>
                <a:gd name="T82" fmla="*/ 286 w 442"/>
                <a:gd name="T83" fmla="*/ 286 h 439"/>
                <a:gd name="T84" fmla="*/ 156 w 442"/>
                <a:gd name="T85" fmla="*/ 286 h 439"/>
                <a:gd name="T86" fmla="*/ 156 w 442"/>
                <a:gd name="T87" fmla="*/ 153 h 439"/>
                <a:gd name="T88" fmla="*/ 286 w 442"/>
                <a:gd name="T89" fmla="*/ 153 h 439"/>
                <a:gd name="T90" fmla="*/ 286 w 442"/>
                <a:gd name="T91" fmla="*/ 439 h 439"/>
                <a:gd name="T92" fmla="*/ 317 w 442"/>
                <a:gd name="T93" fmla="*/ 439 h 439"/>
                <a:gd name="T94" fmla="*/ 317 w 442"/>
                <a:gd name="T95" fmla="*/ 153 h 439"/>
                <a:gd name="T96" fmla="*/ 286 w 442"/>
                <a:gd name="T97" fmla="*/ 123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2" h="439">
                  <a:moveTo>
                    <a:pt x="286" y="62"/>
                  </a:moveTo>
                  <a:cubicBezTo>
                    <a:pt x="91" y="61"/>
                    <a:pt x="91" y="61"/>
                    <a:pt x="91" y="61"/>
                  </a:cubicBezTo>
                  <a:cubicBezTo>
                    <a:pt x="60" y="92"/>
                    <a:pt x="60" y="92"/>
                    <a:pt x="60" y="92"/>
                  </a:cubicBezTo>
                  <a:cubicBezTo>
                    <a:pt x="286" y="92"/>
                    <a:pt x="286" y="92"/>
                    <a:pt x="286" y="92"/>
                  </a:cubicBezTo>
                  <a:cubicBezTo>
                    <a:pt x="320" y="92"/>
                    <a:pt x="348" y="119"/>
                    <a:pt x="348" y="153"/>
                  </a:cubicBezTo>
                  <a:cubicBezTo>
                    <a:pt x="348" y="439"/>
                    <a:pt x="348" y="439"/>
                    <a:pt x="348" y="439"/>
                  </a:cubicBezTo>
                  <a:cubicBezTo>
                    <a:pt x="379" y="439"/>
                    <a:pt x="379" y="439"/>
                    <a:pt x="379" y="439"/>
                  </a:cubicBezTo>
                  <a:cubicBezTo>
                    <a:pt x="380" y="153"/>
                    <a:pt x="380" y="153"/>
                    <a:pt x="380" y="153"/>
                  </a:cubicBezTo>
                  <a:cubicBezTo>
                    <a:pt x="380" y="103"/>
                    <a:pt x="338" y="62"/>
                    <a:pt x="286" y="62"/>
                  </a:cubicBezTo>
                  <a:close/>
                  <a:moveTo>
                    <a:pt x="442" y="439"/>
                  </a:moveTo>
                  <a:cubicBezTo>
                    <a:pt x="442" y="153"/>
                    <a:pt x="442" y="153"/>
                    <a:pt x="442" y="153"/>
                  </a:cubicBezTo>
                  <a:cubicBezTo>
                    <a:pt x="442" y="69"/>
                    <a:pt x="372" y="0"/>
                    <a:pt x="286" y="0"/>
                  </a:cubicBezTo>
                  <a:cubicBezTo>
                    <a:pt x="151" y="0"/>
                    <a:pt x="151" y="0"/>
                    <a:pt x="151" y="0"/>
                  </a:cubicBezTo>
                  <a:cubicBezTo>
                    <a:pt x="121" y="31"/>
                    <a:pt x="121" y="31"/>
                    <a:pt x="121" y="31"/>
                  </a:cubicBezTo>
                  <a:cubicBezTo>
                    <a:pt x="286" y="31"/>
                    <a:pt x="286" y="31"/>
                    <a:pt x="286" y="31"/>
                  </a:cubicBezTo>
                  <a:cubicBezTo>
                    <a:pt x="355" y="31"/>
                    <a:pt x="411" y="86"/>
                    <a:pt x="411" y="153"/>
                  </a:cubicBezTo>
                  <a:cubicBezTo>
                    <a:pt x="411" y="439"/>
                    <a:pt x="411" y="439"/>
                    <a:pt x="411" y="439"/>
                  </a:cubicBezTo>
                  <a:lnTo>
                    <a:pt x="442" y="439"/>
                  </a:lnTo>
                  <a:close/>
                  <a:moveTo>
                    <a:pt x="286" y="123"/>
                  </a:moveTo>
                  <a:cubicBezTo>
                    <a:pt x="30" y="122"/>
                    <a:pt x="30" y="122"/>
                    <a:pt x="30" y="122"/>
                  </a:cubicBezTo>
                  <a:cubicBezTo>
                    <a:pt x="0" y="153"/>
                    <a:pt x="0" y="153"/>
                    <a:pt x="0" y="153"/>
                  </a:cubicBezTo>
                  <a:cubicBezTo>
                    <a:pt x="0" y="153"/>
                    <a:pt x="0" y="153"/>
                    <a:pt x="0" y="153"/>
                  </a:cubicBezTo>
                  <a:cubicBezTo>
                    <a:pt x="0" y="153"/>
                    <a:pt x="0" y="153"/>
                    <a:pt x="0" y="153"/>
                  </a:cubicBezTo>
                  <a:cubicBezTo>
                    <a:pt x="0" y="286"/>
                    <a:pt x="0" y="286"/>
                    <a:pt x="0" y="286"/>
                  </a:cubicBezTo>
                  <a:cubicBezTo>
                    <a:pt x="0" y="364"/>
                    <a:pt x="59" y="428"/>
                    <a:pt x="136" y="438"/>
                  </a:cubicBezTo>
                  <a:cubicBezTo>
                    <a:pt x="165" y="409"/>
                    <a:pt x="165" y="409"/>
                    <a:pt x="165" y="409"/>
                  </a:cubicBezTo>
                  <a:cubicBezTo>
                    <a:pt x="156" y="408"/>
                    <a:pt x="156" y="408"/>
                    <a:pt x="156" y="408"/>
                  </a:cubicBezTo>
                  <a:cubicBezTo>
                    <a:pt x="87" y="408"/>
                    <a:pt x="31" y="354"/>
                    <a:pt x="31" y="286"/>
                  </a:cubicBezTo>
                  <a:cubicBezTo>
                    <a:pt x="31" y="153"/>
                    <a:pt x="31" y="153"/>
                    <a:pt x="31" y="153"/>
                  </a:cubicBezTo>
                  <a:cubicBezTo>
                    <a:pt x="62" y="153"/>
                    <a:pt x="62" y="153"/>
                    <a:pt x="62" y="153"/>
                  </a:cubicBezTo>
                  <a:cubicBezTo>
                    <a:pt x="62" y="286"/>
                    <a:pt x="62" y="286"/>
                    <a:pt x="62" y="286"/>
                  </a:cubicBezTo>
                  <a:cubicBezTo>
                    <a:pt x="62" y="337"/>
                    <a:pt x="104" y="378"/>
                    <a:pt x="156" y="378"/>
                  </a:cubicBezTo>
                  <a:cubicBezTo>
                    <a:pt x="195" y="378"/>
                    <a:pt x="195" y="378"/>
                    <a:pt x="195" y="378"/>
                  </a:cubicBezTo>
                  <a:cubicBezTo>
                    <a:pt x="225" y="347"/>
                    <a:pt x="225" y="347"/>
                    <a:pt x="225" y="347"/>
                  </a:cubicBezTo>
                  <a:cubicBezTo>
                    <a:pt x="156" y="347"/>
                    <a:pt x="156" y="347"/>
                    <a:pt x="156" y="347"/>
                  </a:cubicBezTo>
                  <a:cubicBezTo>
                    <a:pt x="122" y="347"/>
                    <a:pt x="94" y="320"/>
                    <a:pt x="94" y="286"/>
                  </a:cubicBezTo>
                  <a:cubicBezTo>
                    <a:pt x="94" y="153"/>
                    <a:pt x="94" y="153"/>
                    <a:pt x="94" y="153"/>
                  </a:cubicBezTo>
                  <a:cubicBezTo>
                    <a:pt x="125" y="153"/>
                    <a:pt x="125" y="153"/>
                    <a:pt x="125" y="153"/>
                  </a:cubicBezTo>
                  <a:cubicBezTo>
                    <a:pt x="125" y="286"/>
                    <a:pt x="125" y="286"/>
                    <a:pt x="125" y="286"/>
                  </a:cubicBezTo>
                  <a:cubicBezTo>
                    <a:pt x="125" y="303"/>
                    <a:pt x="139" y="317"/>
                    <a:pt x="156" y="317"/>
                  </a:cubicBezTo>
                  <a:cubicBezTo>
                    <a:pt x="256" y="317"/>
                    <a:pt x="256" y="317"/>
                    <a:pt x="256" y="317"/>
                  </a:cubicBezTo>
                  <a:cubicBezTo>
                    <a:pt x="286" y="286"/>
                    <a:pt x="286" y="286"/>
                    <a:pt x="286" y="286"/>
                  </a:cubicBezTo>
                  <a:cubicBezTo>
                    <a:pt x="156" y="286"/>
                    <a:pt x="156" y="286"/>
                    <a:pt x="156" y="286"/>
                  </a:cubicBezTo>
                  <a:cubicBezTo>
                    <a:pt x="156" y="153"/>
                    <a:pt x="156" y="153"/>
                    <a:pt x="156" y="153"/>
                  </a:cubicBezTo>
                  <a:cubicBezTo>
                    <a:pt x="286" y="153"/>
                    <a:pt x="286" y="153"/>
                    <a:pt x="286" y="153"/>
                  </a:cubicBezTo>
                  <a:cubicBezTo>
                    <a:pt x="286" y="439"/>
                    <a:pt x="286" y="439"/>
                    <a:pt x="286" y="439"/>
                  </a:cubicBezTo>
                  <a:cubicBezTo>
                    <a:pt x="317" y="439"/>
                    <a:pt x="317" y="439"/>
                    <a:pt x="317" y="439"/>
                  </a:cubicBezTo>
                  <a:cubicBezTo>
                    <a:pt x="317" y="153"/>
                    <a:pt x="317" y="153"/>
                    <a:pt x="317" y="153"/>
                  </a:cubicBezTo>
                  <a:cubicBezTo>
                    <a:pt x="317" y="136"/>
                    <a:pt x="303" y="123"/>
                    <a:pt x="286" y="123"/>
                  </a:cubicBez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 name="Freeform 6"/>
            <p:cNvSpPr>
              <a:spLocks noEditPoints="1"/>
            </p:cNvSpPr>
            <p:nvPr/>
          </p:nvSpPr>
          <p:spPr bwMode="auto">
            <a:xfrm>
              <a:off x="11307763" y="6516688"/>
              <a:ext cx="501650" cy="169862"/>
            </a:xfrm>
            <a:custGeom>
              <a:avLst/>
              <a:gdLst>
                <a:gd name="T0" fmla="*/ 899 w 1115"/>
                <a:gd name="T1" fmla="*/ 87 h 380"/>
                <a:gd name="T2" fmla="*/ 911 w 1115"/>
                <a:gd name="T3" fmla="*/ 26 h 380"/>
                <a:gd name="T4" fmla="*/ 772 w 1115"/>
                <a:gd name="T5" fmla="*/ 2 h 380"/>
                <a:gd name="T6" fmla="*/ 913 w 1115"/>
                <a:gd name="T7" fmla="*/ 193 h 380"/>
                <a:gd name="T8" fmla="*/ 130 w 1115"/>
                <a:gd name="T9" fmla="*/ 234 h 380"/>
                <a:gd name="T10" fmla="*/ 30 w 1115"/>
                <a:gd name="T11" fmla="*/ 234 h 380"/>
                <a:gd name="T12" fmla="*/ 14 w 1115"/>
                <a:gd name="T13" fmla="*/ 378 h 380"/>
                <a:gd name="T14" fmla="*/ 78 w 1115"/>
                <a:gd name="T15" fmla="*/ 340 h 380"/>
                <a:gd name="T16" fmla="*/ 128 w 1115"/>
                <a:gd name="T17" fmla="*/ 376 h 380"/>
                <a:gd name="T18" fmla="*/ 149 w 1115"/>
                <a:gd name="T19" fmla="*/ 237 h 380"/>
                <a:gd name="T20" fmla="*/ 937 w 1115"/>
                <a:gd name="T21" fmla="*/ 234 h 380"/>
                <a:gd name="T22" fmla="*/ 916 w 1115"/>
                <a:gd name="T23" fmla="*/ 378 h 380"/>
                <a:gd name="T24" fmla="*/ 991 w 1115"/>
                <a:gd name="T25" fmla="*/ 358 h 380"/>
                <a:gd name="T26" fmla="*/ 147 w 1115"/>
                <a:gd name="T27" fmla="*/ 144 h 380"/>
                <a:gd name="T28" fmla="*/ 196 w 1115"/>
                <a:gd name="T29" fmla="*/ 189 h 380"/>
                <a:gd name="T30" fmla="*/ 87 w 1115"/>
                <a:gd name="T31" fmla="*/ 2 h 380"/>
                <a:gd name="T32" fmla="*/ 99 w 1115"/>
                <a:gd name="T33" fmla="*/ 34 h 380"/>
                <a:gd name="T34" fmla="*/ 248 w 1115"/>
                <a:gd name="T35" fmla="*/ 190 h 380"/>
                <a:gd name="T36" fmla="*/ 225 w 1115"/>
                <a:gd name="T37" fmla="*/ 2 h 380"/>
                <a:gd name="T38" fmla="*/ 246 w 1115"/>
                <a:gd name="T39" fmla="*/ 193 h 380"/>
                <a:gd name="T40" fmla="*/ 248 w 1115"/>
                <a:gd name="T41" fmla="*/ 103 h 380"/>
                <a:gd name="T42" fmla="*/ 728 w 1115"/>
                <a:gd name="T43" fmla="*/ 2 h 380"/>
                <a:gd name="T44" fmla="*/ 707 w 1115"/>
                <a:gd name="T45" fmla="*/ 193 h 380"/>
                <a:gd name="T46" fmla="*/ 1059 w 1115"/>
                <a:gd name="T47" fmla="*/ 252 h 380"/>
                <a:gd name="T48" fmla="*/ 1109 w 1115"/>
                <a:gd name="T49" fmla="*/ 250 h 380"/>
                <a:gd name="T50" fmla="*/ 1093 w 1115"/>
                <a:gd name="T51" fmla="*/ 340 h 380"/>
                <a:gd name="T52" fmla="*/ 1004 w 1115"/>
                <a:gd name="T53" fmla="*/ 356 h 380"/>
                <a:gd name="T54" fmla="*/ 1012 w 1115"/>
                <a:gd name="T55" fmla="*/ 193 h 380"/>
                <a:gd name="T56" fmla="*/ 945 w 1115"/>
                <a:gd name="T57" fmla="*/ 4 h 380"/>
                <a:gd name="T58" fmla="*/ 1012 w 1115"/>
                <a:gd name="T59" fmla="*/ 26 h 380"/>
                <a:gd name="T60" fmla="*/ 252 w 1115"/>
                <a:gd name="T61" fmla="*/ 235 h 380"/>
                <a:gd name="T62" fmla="*/ 170 w 1115"/>
                <a:gd name="T63" fmla="*/ 374 h 380"/>
                <a:gd name="T64" fmla="*/ 206 w 1115"/>
                <a:gd name="T65" fmla="*/ 342 h 380"/>
                <a:gd name="T66" fmla="*/ 317 w 1115"/>
                <a:gd name="T67" fmla="*/ 378 h 380"/>
                <a:gd name="T68" fmla="*/ 215 w 1115"/>
                <a:gd name="T69" fmla="*/ 322 h 380"/>
                <a:gd name="T70" fmla="*/ 590 w 1115"/>
                <a:gd name="T71" fmla="*/ 168 h 380"/>
                <a:gd name="T72" fmla="*/ 564 w 1115"/>
                <a:gd name="T73" fmla="*/ 4 h 380"/>
                <a:gd name="T74" fmla="*/ 643 w 1115"/>
                <a:gd name="T75" fmla="*/ 321 h 380"/>
                <a:gd name="T76" fmla="*/ 563 w 1115"/>
                <a:gd name="T77" fmla="*/ 234 h 380"/>
                <a:gd name="T78" fmla="*/ 584 w 1115"/>
                <a:gd name="T79" fmla="*/ 378 h 380"/>
                <a:gd name="T80" fmla="*/ 661 w 1115"/>
                <a:gd name="T81" fmla="*/ 378 h 380"/>
                <a:gd name="T82" fmla="*/ 584 w 1115"/>
                <a:gd name="T83" fmla="*/ 254 h 380"/>
                <a:gd name="T84" fmla="*/ 451 w 1115"/>
                <a:gd name="T85" fmla="*/ 359 h 380"/>
                <a:gd name="T86" fmla="*/ 527 w 1115"/>
                <a:gd name="T87" fmla="*/ 296 h 380"/>
                <a:gd name="T88" fmla="*/ 536 w 1115"/>
                <a:gd name="T89" fmla="*/ 251 h 380"/>
                <a:gd name="T90" fmla="*/ 430 w 1115"/>
                <a:gd name="T91" fmla="*/ 237 h 380"/>
                <a:gd name="T92" fmla="*/ 537 w 1115"/>
                <a:gd name="T93" fmla="*/ 376 h 380"/>
                <a:gd name="T94" fmla="*/ 707 w 1115"/>
                <a:gd name="T95" fmla="*/ 234 h 380"/>
                <a:gd name="T96" fmla="*/ 728 w 1115"/>
                <a:gd name="T97" fmla="*/ 378 h 380"/>
                <a:gd name="T98" fmla="*/ 538 w 1115"/>
                <a:gd name="T99" fmla="*/ 64 h 380"/>
                <a:gd name="T100" fmla="*/ 393 w 1115"/>
                <a:gd name="T101" fmla="*/ 190 h 380"/>
                <a:gd name="T102" fmla="*/ 420 w 1115"/>
                <a:gd name="T103" fmla="*/ 127 h 380"/>
                <a:gd name="T104" fmla="*/ 511 w 1115"/>
                <a:gd name="T105" fmla="*/ 65 h 380"/>
                <a:gd name="T106" fmla="*/ 295 w 1115"/>
                <a:gd name="T107" fmla="*/ 237 h 380"/>
                <a:gd name="T108" fmla="*/ 341 w 1115"/>
                <a:gd name="T109" fmla="*/ 378 h 380"/>
                <a:gd name="T110" fmla="*/ 406 w 1115"/>
                <a:gd name="T111" fmla="*/ 254 h 380"/>
                <a:gd name="T112" fmla="*/ 297 w 1115"/>
                <a:gd name="T113" fmla="*/ 234 h 380"/>
                <a:gd name="T114" fmla="*/ 812 w 1115"/>
                <a:gd name="T115" fmla="*/ 235 h 380"/>
                <a:gd name="T116" fmla="*/ 770 w 1115"/>
                <a:gd name="T117" fmla="*/ 377 h 380"/>
                <a:gd name="T118" fmla="*/ 893 w 1115"/>
                <a:gd name="T119" fmla="*/ 378 h 380"/>
                <a:gd name="T120" fmla="*/ 849 w 1115"/>
                <a:gd name="T121" fmla="*/ 322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5" h="380">
                  <a:moveTo>
                    <a:pt x="798" y="168"/>
                  </a:moveTo>
                  <a:cubicBezTo>
                    <a:pt x="798" y="109"/>
                    <a:pt x="798" y="109"/>
                    <a:pt x="798" y="109"/>
                  </a:cubicBezTo>
                  <a:cubicBezTo>
                    <a:pt x="897" y="109"/>
                    <a:pt x="897" y="109"/>
                    <a:pt x="897" y="109"/>
                  </a:cubicBezTo>
                  <a:cubicBezTo>
                    <a:pt x="899" y="109"/>
                    <a:pt x="899" y="109"/>
                    <a:pt x="899" y="109"/>
                  </a:cubicBezTo>
                  <a:cubicBezTo>
                    <a:pt x="899" y="106"/>
                    <a:pt x="899" y="106"/>
                    <a:pt x="899" y="106"/>
                  </a:cubicBezTo>
                  <a:cubicBezTo>
                    <a:pt x="899" y="87"/>
                    <a:pt x="899" y="87"/>
                    <a:pt x="899" y="87"/>
                  </a:cubicBezTo>
                  <a:cubicBezTo>
                    <a:pt x="899" y="84"/>
                    <a:pt x="899" y="84"/>
                    <a:pt x="899" y="84"/>
                  </a:cubicBezTo>
                  <a:cubicBezTo>
                    <a:pt x="897" y="84"/>
                    <a:pt x="897" y="84"/>
                    <a:pt x="897" y="84"/>
                  </a:cubicBezTo>
                  <a:cubicBezTo>
                    <a:pt x="798" y="84"/>
                    <a:pt x="798" y="84"/>
                    <a:pt x="798" y="84"/>
                  </a:cubicBezTo>
                  <a:cubicBezTo>
                    <a:pt x="798" y="26"/>
                    <a:pt x="798" y="26"/>
                    <a:pt x="798" y="26"/>
                  </a:cubicBezTo>
                  <a:cubicBezTo>
                    <a:pt x="909" y="26"/>
                    <a:pt x="909" y="26"/>
                    <a:pt x="909" y="26"/>
                  </a:cubicBezTo>
                  <a:cubicBezTo>
                    <a:pt x="911" y="26"/>
                    <a:pt x="911" y="26"/>
                    <a:pt x="911" y="26"/>
                  </a:cubicBezTo>
                  <a:cubicBezTo>
                    <a:pt x="911" y="23"/>
                    <a:pt x="911" y="23"/>
                    <a:pt x="911" y="23"/>
                  </a:cubicBezTo>
                  <a:cubicBezTo>
                    <a:pt x="911" y="4"/>
                    <a:pt x="911" y="4"/>
                    <a:pt x="911" y="4"/>
                  </a:cubicBezTo>
                  <a:cubicBezTo>
                    <a:pt x="911" y="2"/>
                    <a:pt x="911" y="2"/>
                    <a:pt x="911" y="2"/>
                  </a:cubicBezTo>
                  <a:cubicBezTo>
                    <a:pt x="909" y="2"/>
                    <a:pt x="909" y="2"/>
                    <a:pt x="909" y="2"/>
                  </a:cubicBezTo>
                  <a:cubicBezTo>
                    <a:pt x="774" y="2"/>
                    <a:pt x="774" y="2"/>
                    <a:pt x="774" y="2"/>
                  </a:cubicBezTo>
                  <a:cubicBezTo>
                    <a:pt x="772" y="2"/>
                    <a:pt x="772" y="2"/>
                    <a:pt x="772" y="2"/>
                  </a:cubicBezTo>
                  <a:cubicBezTo>
                    <a:pt x="772" y="4"/>
                    <a:pt x="772" y="4"/>
                    <a:pt x="772" y="4"/>
                  </a:cubicBezTo>
                  <a:cubicBezTo>
                    <a:pt x="772" y="190"/>
                    <a:pt x="772" y="190"/>
                    <a:pt x="772" y="190"/>
                  </a:cubicBezTo>
                  <a:cubicBezTo>
                    <a:pt x="772" y="193"/>
                    <a:pt x="772" y="193"/>
                    <a:pt x="772" y="193"/>
                  </a:cubicBezTo>
                  <a:cubicBezTo>
                    <a:pt x="774" y="193"/>
                    <a:pt x="774" y="193"/>
                    <a:pt x="774" y="193"/>
                  </a:cubicBezTo>
                  <a:cubicBezTo>
                    <a:pt x="910" y="193"/>
                    <a:pt x="910" y="193"/>
                    <a:pt x="910" y="193"/>
                  </a:cubicBezTo>
                  <a:cubicBezTo>
                    <a:pt x="913" y="193"/>
                    <a:pt x="913" y="193"/>
                    <a:pt x="913" y="193"/>
                  </a:cubicBezTo>
                  <a:cubicBezTo>
                    <a:pt x="913" y="190"/>
                    <a:pt x="913" y="190"/>
                    <a:pt x="913" y="190"/>
                  </a:cubicBezTo>
                  <a:cubicBezTo>
                    <a:pt x="913" y="171"/>
                    <a:pt x="913" y="171"/>
                    <a:pt x="913" y="171"/>
                  </a:cubicBezTo>
                  <a:cubicBezTo>
                    <a:pt x="913" y="168"/>
                    <a:pt x="913" y="168"/>
                    <a:pt x="913" y="168"/>
                  </a:cubicBezTo>
                  <a:cubicBezTo>
                    <a:pt x="910" y="168"/>
                    <a:pt x="910" y="168"/>
                    <a:pt x="910" y="168"/>
                  </a:cubicBezTo>
                  <a:lnTo>
                    <a:pt x="798" y="168"/>
                  </a:lnTo>
                  <a:close/>
                  <a:moveTo>
                    <a:pt x="130" y="234"/>
                  </a:moveTo>
                  <a:cubicBezTo>
                    <a:pt x="129" y="234"/>
                    <a:pt x="129" y="234"/>
                    <a:pt x="129" y="234"/>
                  </a:cubicBezTo>
                  <a:cubicBezTo>
                    <a:pt x="128" y="235"/>
                    <a:pt x="128" y="235"/>
                    <a:pt x="128" y="235"/>
                  </a:cubicBezTo>
                  <a:cubicBezTo>
                    <a:pt x="80" y="308"/>
                    <a:pt x="80" y="308"/>
                    <a:pt x="80" y="308"/>
                  </a:cubicBezTo>
                  <a:cubicBezTo>
                    <a:pt x="32" y="235"/>
                    <a:pt x="32" y="235"/>
                    <a:pt x="32" y="235"/>
                  </a:cubicBezTo>
                  <a:cubicBezTo>
                    <a:pt x="31" y="234"/>
                    <a:pt x="31" y="234"/>
                    <a:pt x="31" y="234"/>
                  </a:cubicBezTo>
                  <a:cubicBezTo>
                    <a:pt x="30" y="234"/>
                    <a:pt x="30" y="234"/>
                    <a:pt x="30" y="234"/>
                  </a:cubicBezTo>
                  <a:cubicBezTo>
                    <a:pt x="14" y="234"/>
                    <a:pt x="14" y="234"/>
                    <a:pt x="14" y="234"/>
                  </a:cubicBezTo>
                  <a:cubicBezTo>
                    <a:pt x="11" y="234"/>
                    <a:pt x="11" y="234"/>
                    <a:pt x="11" y="234"/>
                  </a:cubicBezTo>
                  <a:cubicBezTo>
                    <a:pt x="11" y="237"/>
                    <a:pt x="11" y="237"/>
                    <a:pt x="11" y="237"/>
                  </a:cubicBezTo>
                  <a:cubicBezTo>
                    <a:pt x="11" y="376"/>
                    <a:pt x="11" y="376"/>
                    <a:pt x="11" y="376"/>
                  </a:cubicBezTo>
                  <a:cubicBezTo>
                    <a:pt x="11" y="378"/>
                    <a:pt x="11" y="378"/>
                    <a:pt x="11" y="378"/>
                  </a:cubicBezTo>
                  <a:cubicBezTo>
                    <a:pt x="14" y="378"/>
                    <a:pt x="14" y="378"/>
                    <a:pt x="14" y="378"/>
                  </a:cubicBezTo>
                  <a:cubicBezTo>
                    <a:pt x="29" y="378"/>
                    <a:pt x="29" y="378"/>
                    <a:pt x="29" y="378"/>
                  </a:cubicBezTo>
                  <a:cubicBezTo>
                    <a:pt x="32" y="378"/>
                    <a:pt x="32" y="378"/>
                    <a:pt x="32" y="378"/>
                  </a:cubicBezTo>
                  <a:cubicBezTo>
                    <a:pt x="32" y="376"/>
                    <a:pt x="32" y="376"/>
                    <a:pt x="32" y="376"/>
                  </a:cubicBezTo>
                  <a:cubicBezTo>
                    <a:pt x="32" y="272"/>
                    <a:pt x="32" y="272"/>
                    <a:pt x="32" y="272"/>
                  </a:cubicBezTo>
                  <a:cubicBezTo>
                    <a:pt x="77" y="339"/>
                    <a:pt x="77" y="339"/>
                    <a:pt x="77" y="339"/>
                  </a:cubicBezTo>
                  <a:cubicBezTo>
                    <a:pt x="78" y="340"/>
                    <a:pt x="78" y="340"/>
                    <a:pt x="78" y="340"/>
                  </a:cubicBezTo>
                  <a:cubicBezTo>
                    <a:pt x="79" y="340"/>
                    <a:pt x="79" y="340"/>
                    <a:pt x="79" y="340"/>
                  </a:cubicBezTo>
                  <a:cubicBezTo>
                    <a:pt x="80" y="340"/>
                    <a:pt x="80" y="340"/>
                    <a:pt x="80" y="340"/>
                  </a:cubicBezTo>
                  <a:cubicBezTo>
                    <a:pt x="82" y="340"/>
                    <a:pt x="82" y="340"/>
                    <a:pt x="82" y="340"/>
                  </a:cubicBezTo>
                  <a:cubicBezTo>
                    <a:pt x="82" y="339"/>
                    <a:pt x="82" y="339"/>
                    <a:pt x="82" y="339"/>
                  </a:cubicBezTo>
                  <a:cubicBezTo>
                    <a:pt x="128" y="272"/>
                    <a:pt x="128" y="272"/>
                    <a:pt x="128" y="272"/>
                  </a:cubicBezTo>
                  <a:cubicBezTo>
                    <a:pt x="128" y="376"/>
                    <a:pt x="128" y="376"/>
                    <a:pt x="128" y="376"/>
                  </a:cubicBezTo>
                  <a:cubicBezTo>
                    <a:pt x="128" y="378"/>
                    <a:pt x="128" y="378"/>
                    <a:pt x="128" y="378"/>
                  </a:cubicBezTo>
                  <a:cubicBezTo>
                    <a:pt x="131" y="378"/>
                    <a:pt x="131" y="378"/>
                    <a:pt x="131" y="378"/>
                  </a:cubicBezTo>
                  <a:cubicBezTo>
                    <a:pt x="146" y="378"/>
                    <a:pt x="146" y="378"/>
                    <a:pt x="146" y="378"/>
                  </a:cubicBezTo>
                  <a:cubicBezTo>
                    <a:pt x="149" y="378"/>
                    <a:pt x="149" y="378"/>
                    <a:pt x="149" y="378"/>
                  </a:cubicBezTo>
                  <a:cubicBezTo>
                    <a:pt x="149" y="376"/>
                    <a:pt x="149" y="376"/>
                    <a:pt x="149" y="376"/>
                  </a:cubicBezTo>
                  <a:cubicBezTo>
                    <a:pt x="149" y="237"/>
                    <a:pt x="149" y="237"/>
                    <a:pt x="149" y="237"/>
                  </a:cubicBezTo>
                  <a:cubicBezTo>
                    <a:pt x="149" y="234"/>
                    <a:pt x="149" y="234"/>
                    <a:pt x="149" y="234"/>
                  </a:cubicBezTo>
                  <a:cubicBezTo>
                    <a:pt x="146" y="234"/>
                    <a:pt x="146" y="234"/>
                    <a:pt x="146" y="234"/>
                  </a:cubicBezTo>
                  <a:lnTo>
                    <a:pt x="130" y="234"/>
                  </a:lnTo>
                  <a:close/>
                  <a:moveTo>
                    <a:pt x="937" y="358"/>
                  </a:moveTo>
                  <a:cubicBezTo>
                    <a:pt x="937" y="237"/>
                    <a:pt x="937" y="237"/>
                    <a:pt x="937" y="237"/>
                  </a:cubicBezTo>
                  <a:cubicBezTo>
                    <a:pt x="937" y="234"/>
                    <a:pt x="937" y="234"/>
                    <a:pt x="937" y="234"/>
                  </a:cubicBezTo>
                  <a:cubicBezTo>
                    <a:pt x="934" y="234"/>
                    <a:pt x="934" y="234"/>
                    <a:pt x="934" y="234"/>
                  </a:cubicBezTo>
                  <a:cubicBezTo>
                    <a:pt x="918" y="234"/>
                    <a:pt x="918" y="234"/>
                    <a:pt x="918" y="234"/>
                  </a:cubicBezTo>
                  <a:cubicBezTo>
                    <a:pt x="916" y="234"/>
                    <a:pt x="916" y="234"/>
                    <a:pt x="916" y="234"/>
                  </a:cubicBezTo>
                  <a:cubicBezTo>
                    <a:pt x="916" y="237"/>
                    <a:pt x="916" y="237"/>
                    <a:pt x="916" y="237"/>
                  </a:cubicBezTo>
                  <a:cubicBezTo>
                    <a:pt x="916" y="376"/>
                    <a:pt x="916" y="376"/>
                    <a:pt x="916" y="376"/>
                  </a:cubicBezTo>
                  <a:cubicBezTo>
                    <a:pt x="916" y="378"/>
                    <a:pt x="916" y="378"/>
                    <a:pt x="916" y="378"/>
                  </a:cubicBezTo>
                  <a:cubicBezTo>
                    <a:pt x="918" y="378"/>
                    <a:pt x="918" y="378"/>
                    <a:pt x="918" y="378"/>
                  </a:cubicBezTo>
                  <a:cubicBezTo>
                    <a:pt x="989" y="378"/>
                    <a:pt x="989" y="378"/>
                    <a:pt x="989" y="378"/>
                  </a:cubicBezTo>
                  <a:cubicBezTo>
                    <a:pt x="991" y="378"/>
                    <a:pt x="991" y="378"/>
                    <a:pt x="991" y="378"/>
                  </a:cubicBezTo>
                  <a:cubicBezTo>
                    <a:pt x="991" y="376"/>
                    <a:pt x="991" y="376"/>
                    <a:pt x="991" y="376"/>
                  </a:cubicBezTo>
                  <a:cubicBezTo>
                    <a:pt x="991" y="361"/>
                    <a:pt x="991" y="361"/>
                    <a:pt x="991" y="361"/>
                  </a:cubicBezTo>
                  <a:cubicBezTo>
                    <a:pt x="991" y="358"/>
                    <a:pt x="991" y="358"/>
                    <a:pt x="991" y="358"/>
                  </a:cubicBezTo>
                  <a:cubicBezTo>
                    <a:pt x="989" y="358"/>
                    <a:pt x="989" y="358"/>
                    <a:pt x="989" y="358"/>
                  </a:cubicBezTo>
                  <a:lnTo>
                    <a:pt x="937" y="358"/>
                  </a:lnTo>
                  <a:close/>
                  <a:moveTo>
                    <a:pt x="28" y="193"/>
                  </a:moveTo>
                  <a:cubicBezTo>
                    <a:pt x="28" y="191"/>
                    <a:pt x="28" y="191"/>
                    <a:pt x="28" y="191"/>
                  </a:cubicBezTo>
                  <a:cubicBezTo>
                    <a:pt x="50" y="144"/>
                    <a:pt x="50" y="144"/>
                    <a:pt x="50" y="144"/>
                  </a:cubicBezTo>
                  <a:cubicBezTo>
                    <a:pt x="147" y="144"/>
                    <a:pt x="147" y="144"/>
                    <a:pt x="147" y="144"/>
                  </a:cubicBezTo>
                  <a:cubicBezTo>
                    <a:pt x="168" y="191"/>
                    <a:pt x="168" y="191"/>
                    <a:pt x="168" y="191"/>
                  </a:cubicBezTo>
                  <a:cubicBezTo>
                    <a:pt x="169" y="193"/>
                    <a:pt x="169" y="193"/>
                    <a:pt x="169" y="193"/>
                  </a:cubicBezTo>
                  <a:cubicBezTo>
                    <a:pt x="171" y="193"/>
                    <a:pt x="171" y="193"/>
                    <a:pt x="171" y="193"/>
                  </a:cubicBezTo>
                  <a:cubicBezTo>
                    <a:pt x="193" y="193"/>
                    <a:pt x="193" y="193"/>
                    <a:pt x="193" y="193"/>
                  </a:cubicBezTo>
                  <a:cubicBezTo>
                    <a:pt x="198" y="193"/>
                    <a:pt x="198" y="193"/>
                    <a:pt x="198" y="193"/>
                  </a:cubicBezTo>
                  <a:cubicBezTo>
                    <a:pt x="196" y="189"/>
                    <a:pt x="196" y="189"/>
                    <a:pt x="196" y="189"/>
                  </a:cubicBezTo>
                  <a:cubicBezTo>
                    <a:pt x="111" y="2"/>
                    <a:pt x="111" y="2"/>
                    <a:pt x="111" y="2"/>
                  </a:cubicBezTo>
                  <a:cubicBezTo>
                    <a:pt x="110" y="0"/>
                    <a:pt x="110" y="0"/>
                    <a:pt x="110" y="0"/>
                  </a:cubicBezTo>
                  <a:cubicBezTo>
                    <a:pt x="109" y="0"/>
                    <a:pt x="109" y="0"/>
                    <a:pt x="109" y="0"/>
                  </a:cubicBezTo>
                  <a:cubicBezTo>
                    <a:pt x="89" y="0"/>
                    <a:pt x="89" y="0"/>
                    <a:pt x="89" y="0"/>
                  </a:cubicBezTo>
                  <a:cubicBezTo>
                    <a:pt x="87" y="0"/>
                    <a:pt x="87" y="0"/>
                    <a:pt x="87" y="0"/>
                  </a:cubicBezTo>
                  <a:cubicBezTo>
                    <a:pt x="87" y="2"/>
                    <a:pt x="87" y="2"/>
                    <a:pt x="87" y="2"/>
                  </a:cubicBezTo>
                  <a:cubicBezTo>
                    <a:pt x="2" y="189"/>
                    <a:pt x="2" y="189"/>
                    <a:pt x="2" y="189"/>
                  </a:cubicBezTo>
                  <a:cubicBezTo>
                    <a:pt x="0" y="193"/>
                    <a:pt x="0" y="193"/>
                    <a:pt x="0" y="193"/>
                  </a:cubicBezTo>
                  <a:cubicBezTo>
                    <a:pt x="4" y="193"/>
                    <a:pt x="4" y="193"/>
                    <a:pt x="4" y="193"/>
                  </a:cubicBezTo>
                  <a:cubicBezTo>
                    <a:pt x="26" y="193"/>
                    <a:pt x="26" y="193"/>
                    <a:pt x="26" y="193"/>
                  </a:cubicBezTo>
                  <a:lnTo>
                    <a:pt x="28" y="193"/>
                  </a:lnTo>
                  <a:close/>
                  <a:moveTo>
                    <a:pt x="99" y="34"/>
                  </a:moveTo>
                  <a:cubicBezTo>
                    <a:pt x="137" y="119"/>
                    <a:pt x="137" y="119"/>
                    <a:pt x="137" y="119"/>
                  </a:cubicBezTo>
                  <a:cubicBezTo>
                    <a:pt x="60" y="119"/>
                    <a:pt x="60" y="119"/>
                    <a:pt x="60" y="119"/>
                  </a:cubicBezTo>
                  <a:lnTo>
                    <a:pt x="99" y="34"/>
                  </a:lnTo>
                  <a:close/>
                  <a:moveTo>
                    <a:pt x="246" y="193"/>
                  </a:moveTo>
                  <a:cubicBezTo>
                    <a:pt x="248" y="193"/>
                    <a:pt x="248" y="193"/>
                    <a:pt x="248" y="193"/>
                  </a:cubicBezTo>
                  <a:cubicBezTo>
                    <a:pt x="248" y="190"/>
                    <a:pt x="248" y="190"/>
                    <a:pt x="248" y="190"/>
                  </a:cubicBezTo>
                  <a:cubicBezTo>
                    <a:pt x="248" y="127"/>
                    <a:pt x="248" y="127"/>
                    <a:pt x="248" y="127"/>
                  </a:cubicBezTo>
                  <a:cubicBezTo>
                    <a:pt x="291" y="127"/>
                    <a:pt x="291" y="127"/>
                    <a:pt x="291" y="127"/>
                  </a:cubicBezTo>
                  <a:cubicBezTo>
                    <a:pt x="328" y="127"/>
                    <a:pt x="366" y="108"/>
                    <a:pt x="366" y="64"/>
                  </a:cubicBezTo>
                  <a:cubicBezTo>
                    <a:pt x="366" y="63"/>
                    <a:pt x="366" y="63"/>
                    <a:pt x="366" y="63"/>
                  </a:cubicBezTo>
                  <a:cubicBezTo>
                    <a:pt x="366" y="26"/>
                    <a:pt x="338" y="2"/>
                    <a:pt x="294" y="2"/>
                  </a:cubicBezTo>
                  <a:cubicBezTo>
                    <a:pt x="225" y="2"/>
                    <a:pt x="225" y="2"/>
                    <a:pt x="225" y="2"/>
                  </a:cubicBezTo>
                  <a:cubicBezTo>
                    <a:pt x="222" y="2"/>
                    <a:pt x="222" y="2"/>
                    <a:pt x="222" y="2"/>
                  </a:cubicBezTo>
                  <a:cubicBezTo>
                    <a:pt x="222" y="4"/>
                    <a:pt x="222" y="4"/>
                    <a:pt x="222" y="4"/>
                  </a:cubicBezTo>
                  <a:cubicBezTo>
                    <a:pt x="222" y="190"/>
                    <a:pt x="222" y="190"/>
                    <a:pt x="222" y="190"/>
                  </a:cubicBezTo>
                  <a:cubicBezTo>
                    <a:pt x="222" y="193"/>
                    <a:pt x="222" y="193"/>
                    <a:pt x="222" y="193"/>
                  </a:cubicBezTo>
                  <a:cubicBezTo>
                    <a:pt x="225" y="193"/>
                    <a:pt x="225" y="193"/>
                    <a:pt x="225" y="193"/>
                  </a:cubicBezTo>
                  <a:lnTo>
                    <a:pt x="246" y="193"/>
                  </a:lnTo>
                  <a:close/>
                  <a:moveTo>
                    <a:pt x="248" y="26"/>
                  </a:moveTo>
                  <a:cubicBezTo>
                    <a:pt x="293" y="26"/>
                    <a:pt x="293" y="26"/>
                    <a:pt x="293" y="26"/>
                  </a:cubicBezTo>
                  <a:cubicBezTo>
                    <a:pt x="323" y="26"/>
                    <a:pt x="340" y="40"/>
                    <a:pt x="340" y="64"/>
                  </a:cubicBezTo>
                  <a:cubicBezTo>
                    <a:pt x="340" y="65"/>
                    <a:pt x="340" y="65"/>
                    <a:pt x="340" y="65"/>
                  </a:cubicBezTo>
                  <a:cubicBezTo>
                    <a:pt x="340" y="88"/>
                    <a:pt x="321" y="103"/>
                    <a:pt x="292" y="103"/>
                  </a:cubicBezTo>
                  <a:cubicBezTo>
                    <a:pt x="248" y="103"/>
                    <a:pt x="248" y="103"/>
                    <a:pt x="248" y="103"/>
                  </a:cubicBezTo>
                  <a:lnTo>
                    <a:pt x="248" y="26"/>
                  </a:lnTo>
                  <a:close/>
                  <a:moveTo>
                    <a:pt x="730" y="193"/>
                  </a:moveTo>
                  <a:cubicBezTo>
                    <a:pt x="730" y="190"/>
                    <a:pt x="730" y="190"/>
                    <a:pt x="730" y="190"/>
                  </a:cubicBezTo>
                  <a:cubicBezTo>
                    <a:pt x="730" y="4"/>
                    <a:pt x="730" y="4"/>
                    <a:pt x="730" y="4"/>
                  </a:cubicBezTo>
                  <a:cubicBezTo>
                    <a:pt x="730" y="2"/>
                    <a:pt x="730" y="2"/>
                    <a:pt x="730" y="2"/>
                  </a:cubicBezTo>
                  <a:cubicBezTo>
                    <a:pt x="728" y="2"/>
                    <a:pt x="728" y="2"/>
                    <a:pt x="728" y="2"/>
                  </a:cubicBezTo>
                  <a:cubicBezTo>
                    <a:pt x="707" y="2"/>
                    <a:pt x="707" y="2"/>
                    <a:pt x="707" y="2"/>
                  </a:cubicBezTo>
                  <a:cubicBezTo>
                    <a:pt x="704" y="2"/>
                    <a:pt x="704" y="2"/>
                    <a:pt x="704" y="2"/>
                  </a:cubicBezTo>
                  <a:cubicBezTo>
                    <a:pt x="704" y="4"/>
                    <a:pt x="704" y="4"/>
                    <a:pt x="704" y="4"/>
                  </a:cubicBezTo>
                  <a:cubicBezTo>
                    <a:pt x="704" y="190"/>
                    <a:pt x="704" y="190"/>
                    <a:pt x="704" y="190"/>
                  </a:cubicBezTo>
                  <a:cubicBezTo>
                    <a:pt x="704" y="193"/>
                    <a:pt x="704" y="193"/>
                    <a:pt x="704" y="193"/>
                  </a:cubicBezTo>
                  <a:cubicBezTo>
                    <a:pt x="707" y="193"/>
                    <a:pt x="707" y="193"/>
                    <a:pt x="707" y="193"/>
                  </a:cubicBezTo>
                  <a:cubicBezTo>
                    <a:pt x="728" y="193"/>
                    <a:pt x="728" y="193"/>
                    <a:pt x="728" y="193"/>
                  </a:cubicBezTo>
                  <a:lnTo>
                    <a:pt x="730" y="193"/>
                  </a:lnTo>
                  <a:close/>
                  <a:moveTo>
                    <a:pt x="1067" y="296"/>
                  </a:moveTo>
                  <a:cubicBezTo>
                    <a:pt x="1037" y="290"/>
                    <a:pt x="1032" y="283"/>
                    <a:pt x="1032" y="272"/>
                  </a:cubicBezTo>
                  <a:cubicBezTo>
                    <a:pt x="1032" y="271"/>
                    <a:pt x="1032" y="271"/>
                    <a:pt x="1032" y="271"/>
                  </a:cubicBezTo>
                  <a:cubicBezTo>
                    <a:pt x="1032" y="260"/>
                    <a:pt x="1043" y="252"/>
                    <a:pt x="1059" y="252"/>
                  </a:cubicBezTo>
                  <a:cubicBezTo>
                    <a:pt x="1073" y="252"/>
                    <a:pt x="1085" y="256"/>
                    <a:pt x="1097" y="266"/>
                  </a:cubicBezTo>
                  <a:cubicBezTo>
                    <a:pt x="1099" y="268"/>
                    <a:pt x="1099" y="268"/>
                    <a:pt x="1099" y="268"/>
                  </a:cubicBezTo>
                  <a:cubicBezTo>
                    <a:pt x="1101" y="266"/>
                    <a:pt x="1101" y="266"/>
                    <a:pt x="1101" y="266"/>
                  </a:cubicBezTo>
                  <a:cubicBezTo>
                    <a:pt x="1110" y="254"/>
                    <a:pt x="1110" y="254"/>
                    <a:pt x="1110" y="254"/>
                  </a:cubicBezTo>
                  <a:cubicBezTo>
                    <a:pt x="1111" y="252"/>
                    <a:pt x="1111" y="252"/>
                    <a:pt x="1111" y="252"/>
                  </a:cubicBezTo>
                  <a:cubicBezTo>
                    <a:pt x="1109" y="250"/>
                    <a:pt x="1109" y="250"/>
                    <a:pt x="1109" y="250"/>
                  </a:cubicBezTo>
                  <a:cubicBezTo>
                    <a:pt x="1094" y="238"/>
                    <a:pt x="1079" y="232"/>
                    <a:pt x="1059" y="232"/>
                  </a:cubicBezTo>
                  <a:cubicBezTo>
                    <a:pt x="1031" y="232"/>
                    <a:pt x="1011" y="249"/>
                    <a:pt x="1011" y="273"/>
                  </a:cubicBezTo>
                  <a:cubicBezTo>
                    <a:pt x="1011" y="273"/>
                    <a:pt x="1011" y="273"/>
                    <a:pt x="1011" y="273"/>
                  </a:cubicBezTo>
                  <a:cubicBezTo>
                    <a:pt x="1011" y="300"/>
                    <a:pt x="1030" y="309"/>
                    <a:pt x="1059" y="316"/>
                  </a:cubicBezTo>
                  <a:cubicBezTo>
                    <a:pt x="1088" y="322"/>
                    <a:pt x="1093" y="329"/>
                    <a:pt x="1093" y="340"/>
                  </a:cubicBezTo>
                  <a:cubicBezTo>
                    <a:pt x="1093" y="340"/>
                    <a:pt x="1093" y="340"/>
                    <a:pt x="1093" y="340"/>
                  </a:cubicBezTo>
                  <a:cubicBezTo>
                    <a:pt x="1093" y="352"/>
                    <a:pt x="1082" y="361"/>
                    <a:pt x="1065" y="361"/>
                  </a:cubicBezTo>
                  <a:cubicBezTo>
                    <a:pt x="1048" y="361"/>
                    <a:pt x="1034" y="355"/>
                    <a:pt x="1019" y="342"/>
                  </a:cubicBezTo>
                  <a:cubicBezTo>
                    <a:pt x="1017" y="340"/>
                    <a:pt x="1017" y="340"/>
                    <a:pt x="1017" y="340"/>
                  </a:cubicBezTo>
                  <a:cubicBezTo>
                    <a:pt x="1016" y="342"/>
                    <a:pt x="1016" y="342"/>
                    <a:pt x="1016" y="342"/>
                  </a:cubicBezTo>
                  <a:cubicBezTo>
                    <a:pt x="1006" y="354"/>
                    <a:pt x="1006" y="354"/>
                    <a:pt x="1006" y="354"/>
                  </a:cubicBezTo>
                  <a:cubicBezTo>
                    <a:pt x="1004" y="356"/>
                    <a:pt x="1004" y="356"/>
                    <a:pt x="1004" y="356"/>
                  </a:cubicBezTo>
                  <a:cubicBezTo>
                    <a:pt x="1006" y="357"/>
                    <a:pt x="1006" y="357"/>
                    <a:pt x="1006" y="357"/>
                  </a:cubicBezTo>
                  <a:cubicBezTo>
                    <a:pt x="1024" y="373"/>
                    <a:pt x="1042" y="380"/>
                    <a:pt x="1065" y="380"/>
                  </a:cubicBezTo>
                  <a:cubicBezTo>
                    <a:pt x="1094" y="380"/>
                    <a:pt x="1115" y="363"/>
                    <a:pt x="1115" y="338"/>
                  </a:cubicBezTo>
                  <a:cubicBezTo>
                    <a:pt x="1115" y="338"/>
                    <a:pt x="1115" y="338"/>
                    <a:pt x="1115" y="338"/>
                  </a:cubicBezTo>
                  <a:cubicBezTo>
                    <a:pt x="1115" y="316"/>
                    <a:pt x="1100" y="303"/>
                    <a:pt x="1067" y="296"/>
                  </a:cubicBezTo>
                  <a:close/>
                  <a:moveTo>
                    <a:pt x="1012" y="193"/>
                  </a:moveTo>
                  <a:cubicBezTo>
                    <a:pt x="1071" y="193"/>
                    <a:pt x="1113" y="153"/>
                    <a:pt x="1113" y="97"/>
                  </a:cubicBezTo>
                  <a:cubicBezTo>
                    <a:pt x="1113" y="97"/>
                    <a:pt x="1113" y="97"/>
                    <a:pt x="1113" y="97"/>
                  </a:cubicBezTo>
                  <a:cubicBezTo>
                    <a:pt x="1113" y="42"/>
                    <a:pt x="1071" y="2"/>
                    <a:pt x="1012" y="2"/>
                  </a:cubicBezTo>
                  <a:cubicBezTo>
                    <a:pt x="948" y="2"/>
                    <a:pt x="948" y="2"/>
                    <a:pt x="948" y="2"/>
                  </a:cubicBezTo>
                  <a:cubicBezTo>
                    <a:pt x="945" y="2"/>
                    <a:pt x="945" y="2"/>
                    <a:pt x="945" y="2"/>
                  </a:cubicBezTo>
                  <a:cubicBezTo>
                    <a:pt x="945" y="4"/>
                    <a:pt x="945" y="4"/>
                    <a:pt x="945" y="4"/>
                  </a:cubicBezTo>
                  <a:cubicBezTo>
                    <a:pt x="945" y="190"/>
                    <a:pt x="945" y="190"/>
                    <a:pt x="945" y="190"/>
                  </a:cubicBezTo>
                  <a:cubicBezTo>
                    <a:pt x="945" y="193"/>
                    <a:pt x="945" y="193"/>
                    <a:pt x="945" y="193"/>
                  </a:cubicBezTo>
                  <a:cubicBezTo>
                    <a:pt x="948" y="193"/>
                    <a:pt x="948" y="193"/>
                    <a:pt x="948" y="193"/>
                  </a:cubicBezTo>
                  <a:lnTo>
                    <a:pt x="1012" y="193"/>
                  </a:lnTo>
                  <a:close/>
                  <a:moveTo>
                    <a:pt x="971" y="26"/>
                  </a:moveTo>
                  <a:cubicBezTo>
                    <a:pt x="1012" y="26"/>
                    <a:pt x="1012" y="26"/>
                    <a:pt x="1012" y="26"/>
                  </a:cubicBezTo>
                  <a:cubicBezTo>
                    <a:pt x="1056" y="26"/>
                    <a:pt x="1086" y="55"/>
                    <a:pt x="1086" y="97"/>
                  </a:cubicBezTo>
                  <a:cubicBezTo>
                    <a:pt x="1086" y="98"/>
                    <a:pt x="1086" y="98"/>
                    <a:pt x="1086" y="98"/>
                  </a:cubicBezTo>
                  <a:cubicBezTo>
                    <a:pt x="1086" y="139"/>
                    <a:pt x="1056" y="168"/>
                    <a:pt x="1012" y="168"/>
                  </a:cubicBezTo>
                  <a:cubicBezTo>
                    <a:pt x="971" y="168"/>
                    <a:pt x="971" y="168"/>
                    <a:pt x="971" y="168"/>
                  </a:cubicBezTo>
                  <a:lnTo>
                    <a:pt x="971" y="26"/>
                  </a:lnTo>
                  <a:close/>
                  <a:moveTo>
                    <a:pt x="252" y="235"/>
                  </a:moveTo>
                  <a:cubicBezTo>
                    <a:pt x="252" y="233"/>
                    <a:pt x="252" y="233"/>
                    <a:pt x="252" y="233"/>
                  </a:cubicBezTo>
                  <a:cubicBezTo>
                    <a:pt x="250" y="233"/>
                    <a:pt x="250" y="233"/>
                    <a:pt x="250" y="233"/>
                  </a:cubicBezTo>
                  <a:cubicBezTo>
                    <a:pt x="235" y="233"/>
                    <a:pt x="235" y="233"/>
                    <a:pt x="235" y="233"/>
                  </a:cubicBezTo>
                  <a:cubicBezTo>
                    <a:pt x="234" y="233"/>
                    <a:pt x="234" y="233"/>
                    <a:pt x="234" y="233"/>
                  </a:cubicBezTo>
                  <a:cubicBezTo>
                    <a:pt x="233" y="235"/>
                    <a:pt x="233" y="235"/>
                    <a:pt x="233" y="235"/>
                  </a:cubicBezTo>
                  <a:cubicBezTo>
                    <a:pt x="170" y="374"/>
                    <a:pt x="170" y="374"/>
                    <a:pt x="170" y="374"/>
                  </a:cubicBezTo>
                  <a:cubicBezTo>
                    <a:pt x="168" y="378"/>
                    <a:pt x="168" y="378"/>
                    <a:pt x="168" y="378"/>
                  </a:cubicBezTo>
                  <a:cubicBezTo>
                    <a:pt x="172" y="378"/>
                    <a:pt x="172" y="378"/>
                    <a:pt x="172" y="378"/>
                  </a:cubicBezTo>
                  <a:cubicBezTo>
                    <a:pt x="188" y="378"/>
                    <a:pt x="188" y="378"/>
                    <a:pt x="188" y="378"/>
                  </a:cubicBezTo>
                  <a:cubicBezTo>
                    <a:pt x="190" y="378"/>
                    <a:pt x="190" y="378"/>
                    <a:pt x="190" y="378"/>
                  </a:cubicBezTo>
                  <a:cubicBezTo>
                    <a:pt x="191" y="377"/>
                    <a:pt x="191" y="377"/>
                    <a:pt x="191" y="377"/>
                  </a:cubicBezTo>
                  <a:cubicBezTo>
                    <a:pt x="206" y="342"/>
                    <a:pt x="206" y="342"/>
                    <a:pt x="206" y="342"/>
                  </a:cubicBezTo>
                  <a:cubicBezTo>
                    <a:pt x="278" y="342"/>
                    <a:pt x="278" y="342"/>
                    <a:pt x="278" y="342"/>
                  </a:cubicBezTo>
                  <a:cubicBezTo>
                    <a:pt x="294" y="377"/>
                    <a:pt x="294" y="377"/>
                    <a:pt x="294" y="377"/>
                  </a:cubicBezTo>
                  <a:cubicBezTo>
                    <a:pt x="294" y="378"/>
                    <a:pt x="294" y="378"/>
                    <a:pt x="294" y="378"/>
                  </a:cubicBezTo>
                  <a:cubicBezTo>
                    <a:pt x="296" y="378"/>
                    <a:pt x="296" y="378"/>
                    <a:pt x="296" y="378"/>
                  </a:cubicBezTo>
                  <a:cubicBezTo>
                    <a:pt x="313" y="378"/>
                    <a:pt x="313" y="378"/>
                    <a:pt x="313" y="378"/>
                  </a:cubicBezTo>
                  <a:cubicBezTo>
                    <a:pt x="317" y="378"/>
                    <a:pt x="317" y="378"/>
                    <a:pt x="317" y="378"/>
                  </a:cubicBezTo>
                  <a:cubicBezTo>
                    <a:pt x="315" y="374"/>
                    <a:pt x="315" y="374"/>
                    <a:pt x="315" y="374"/>
                  </a:cubicBezTo>
                  <a:lnTo>
                    <a:pt x="252" y="235"/>
                  </a:lnTo>
                  <a:close/>
                  <a:moveTo>
                    <a:pt x="215" y="322"/>
                  </a:moveTo>
                  <a:cubicBezTo>
                    <a:pt x="242" y="261"/>
                    <a:pt x="242" y="261"/>
                    <a:pt x="242" y="261"/>
                  </a:cubicBezTo>
                  <a:cubicBezTo>
                    <a:pt x="270" y="322"/>
                    <a:pt x="270" y="322"/>
                    <a:pt x="270" y="322"/>
                  </a:cubicBezTo>
                  <a:lnTo>
                    <a:pt x="215" y="322"/>
                  </a:lnTo>
                  <a:close/>
                  <a:moveTo>
                    <a:pt x="674" y="193"/>
                  </a:moveTo>
                  <a:cubicBezTo>
                    <a:pt x="674" y="190"/>
                    <a:pt x="674" y="190"/>
                    <a:pt x="674" y="190"/>
                  </a:cubicBezTo>
                  <a:cubicBezTo>
                    <a:pt x="674" y="171"/>
                    <a:pt x="674" y="171"/>
                    <a:pt x="674" y="171"/>
                  </a:cubicBezTo>
                  <a:cubicBezTo>
                    <a:pt x="674" y="168"/>
                    <a:pt x="674" y="168"/>
                    <a:pt x="674" y="168"/>
                  </a:cubicBezTo>
                  <a:cubicBezTo>
                    <a:pt x="672" y="168"/>
                    <a:pt x="672" y="168"/>
                    <a:pt x="672" y="168"/>
                  </a:cubicBezTo>
                  <a:cubicBezTo>
                    <a:pt x="590" y="168"/>
                    <a:pt x="590" y="168"/>
                    <a:pt x="590" y="168"/>
                  </a:cubicBezTo>
                  <a:cubicBezTo>
                    <a:pt x="590" y="4"/>
                    <a:pt x="590" y="4"/>
                    <a:pt x="590" y="4"/>
                  </a:cubicBezTo>
                  <a:cubicBezTo>
                    <a:pt x="590" y="2"/>
                    <a:pt x="590" y="2"/>
                    <a:pt x="590" y="2"/>
                  </a:cubicBezTo>
                  <a:cubicBezTo>
                    <a:pt x="588" y="2"/>
                    <a:pt x="588" y="2"/>
                    <a:pt x="588" y="2"/>
                  </a:cubicBezTo>
                  <a:cubicBezTo>
                    <a:pt x="567" y="2"/>
                    <a:pt x="567" y="2"/>
                    <a:pt x="567" y="2"/>
                  </a:cubicBezTo>
                  <a:cubicBezTo>
                    <a:pt x="564" y="2"/>
                    <a:pt x="564" y="2"/>
                    <a:pt x="564" y="2"/>
                  </a:cubicBezTo>
                  <a:cubicBezTo>
                    <a:pt x="564" y="4"/>
                    <a:pt x="564" y="4"/>
                    <a:pt x="564" y="4"/>
                  </a:cubicBezTo>
                  <a:cubicBezTo>
                    <a:pt x="564" y="190"/>
                    <a:pt x="564" y="190"/>
                    <a:pt x="564" y="190"/>
                  </a:cubicBezTo>
                  <a:cubicBezTo>
                    <a:pt x="564" y="193"/>
                    <a:pt x="564" y="193"/>
                    <a:pt x="564" y="193"/>
                  </a:cubicBezTo>
                  <a:cubicBezTo>
                    <a:pt x="567" y="193"/>
                    <a:pt x="567" y="193"/>
                    <a:pt x="567" y="193"/>
                  </a:cubicBezTo>
                  <a:cubicBezTo>
                    <a:pt x="672" y="193"/>
                    <a:pt x="672" y="193"/>
                    <a:pt x="672" y="193"/>
                  </a:cubicBezTo>
                  <a:lnTo>
                    <a:pt x="674" y="193"/>
                  </a:lnTo>
                  <a:close/>
                  <a:moveTo>
                    <a:pt x="643" y="321"/>
                  </a:moveTo>
                  <a:cubicBezTo>
                    <a:pt x="665" y="315"/>
                    <a:pt x="678" y="300"/>
                    <a:pt x="678" y="279"/>
                  </a:cubicBezTo>
                  <a:cubicBezTo>
                    <a:pt x="678" y="278"/>
                    <a:pt x="678" y="278"/>
                    <a:pt x="678" y="278"/>
                  </a:cubicBezTo>
                  <a:cubicBezTo>
                    <a:pt x="678" y="267"/>
                    <a:pt x="674" y="256"/>
                    <a:pt x="667" y="249"/>
                  </a:cubicBezTo>
                  <a:cubicBezTo>
                    <a:pt x="657" y="240"/>
                    <a:pt x="643" y="234"/>
                    <a:pt x="625" y="234"/>
                  </a:cubicBezTo>
                  <a:cubicBezTo>
                    <a:pt x="566" y="234"/>
                    <a:pt x="566" y="234"/>
                    <a:pt x="566" y="234"/>
                  </a:cubicBezTo>
                  <a:cubicBezTo>
                    <a:pt x="563" y="234"/>
                    <a:pt x="563" y="234"/>
                    <a:pt x="563" y="234"/>
                  </a:cubicBezTo>
                  <a:cubicBezTo>
                    <a:pt x="563" y="237"/>
                    <a:pt x="563" y="237"/>
                    <a:pt x="563" y="237"/>
                  </a:cubicBezTo>
                  <a:cubicBezTo>
                    <a:pt x="563" y="376"/>
                    <a:pt x="563" y="376"/>
                    <a:pt x="563" y="376"/>
                  </a:cubicBezTo>
                  <a:cubicBezTo>
                    <a:pt x="563" y="378"/>
                    <a:pt x="563" y="378"/>
                    <a:pt x="563" y="378"/>
                  </a:cubicBezTo>
                  <a:cubicBezTo>
                    <a:pt x="566" y="378"/>
                    <a:pt x="566" y="378"/>
                    <a:pt x="566" y="378"/>
                  </a:cubicBezTo>
                  <a:cubicBezTo>
                    <a:pt x="582" y="378"/>
                    <a:pt x="582" y="378"/>
                    <a:pt x="582" y="378"/>
                  </a:cubicBezTo>
                  <a:cubicBezTo>
                    <a:pt x="584" y="378"/>
                    <a:pt x="584" y="378"/>
                    <a:pt x="584" y="378"/>
                  </a:cubicBezTo>
                  <a:cubicBezTo>
                    <a:pt x="584" y="376"/>
                    <a:pt x="584" y="376"/>
                    <a:pt x="584" y="376"/>
                  </a:cubicBezTo>
                  <a:cubicBezTo>
                    <a:pt x="584" y="324"/>
                    <a:pt x="584" y="324"/>
                    <a:pt x="584" y="324"/>
                  </a:cubicBezTo>
                  <a:cubicBezTo>
                    <a:pt x="620" y="324"/>
                    <a:pt x="620" y="324"/>
                    <a:pt x="620" y="324"/>
                  </a:cubicBezTo>
                  <a:cubicBezTo>
                    <a:pt x="659" y="377"/>
                    <a:pt x="659" y="377"/>
                    <a:pt x="659" y="377"/>
                  </a:cubicBezTo>
                  <a:cubicBezTo>
                    <a:pt x="660" y="378"/>
                    <a:pt x="660" y="378"/>
                    <a:pt x="660" y="378"/>
                  </a:cubicBezTo>
                  <a:cubicBezTo>
                    <a:pt x="661" y="378"/>
                    <a:pt x="661" y="378"/>
                    <a:pt x="661" y="378"/>
                  </a:cubicBezTo>
                  <a:cubicBezTo>
                    <a:pt x="681" y="378"/>
                    <a:pt x="681" y="378"/>
                    <a:pt x="681" y="378"/>
                  </a:cubicBezTo>
                  <a:cubicBezTo>
                    <a:pt x="686" y="378"/>
                    <a:pt x="686" y="378"/>
                    <a:pt x="686" y="378"/>
                  </a:cubicBezTo>
                  <a:cubicBezTo>
                    <a:pt x="683" y="374"/>
                    <a:pt x="683" y="374"/>
                    <a:pt x="683" y="374"/>
                  </a:cubicBezTo>
                  <a:lnTo>
                    <a:pt x="643" y="321"/>
                  </a:lnTo>
                  <a:close/>
                  <a:moveTo>
                    <a:pt x="584" y="305"/>
                  </a:moveTo>
                  <a:cubicBezTo>
                    <a:pt x="584" y="254"/>
                    <a:pt x="584" y="254"/>
                    <a:pt x="584" y="254"/>
                  </a:cubicBezTo>
                  <a:cubicBezTo>
                    <a:pt x="624" y="254"/>
                    <a:pt x="624" y="254"/>
                    <a:pt x="624" y="254"/>
                  </a:cubicBezTo>
                  <a:cubicBezTo>
                    <a:pt x="645" y="254"/>
                    <a:pt x="657" y="263"/>
                    <a:pt x="657" y="279"/>
                  </a:cubicBezTo>
                  <a:cubicBezTo>
                    <a:pt x="657" y="279"/>
                    <a:pt x="657" y="279"/>
                    <a:pt x="657" y="279"/>
                  </a:cubicBezTo>
                  <a:cubicBezTo>
                    <a:pt x="657" y="295"/>
                    <a:pt x="644" y="305"/>
                    <a:pt x="624" y="305"/>
                  </a:cubicBezTo>
                  <a:lnTo>
                    <a:pt x="584" y="305"/>
                  </a:lnTo>
                  <a:close/>
                  <a:moveTo>
                    <a:pt x="451" y="359"/>
                  </a:moveTo>
                  <a:cubicBezTo>
                    <a:pt x="451" y="315"/>
                    <a:pt x="451" y="315"/>
                    <a:pt x="451" y="315"/>
                  </a:cubicBezTo>
                  <a:cubicBezTo>
                    <a:pt x="524" y="315"/>
                    <a:pt x="524" y="315"/>
                    <a:pt x="524" y="315"/>
                  </a:cubicBezTo>
                  <a:cubicBezTo>
                    <a:pt x="527" y="315"/>
                    <a:pt x="527" y="315"/>
                    <a:pt x="527" y="315"/>
                  </a:cubicBezTo>
                  <a:cubicBezTo>
                    <a:pt x="527" y="313"/>
                    <a:pt x="527" y="313"/>
                    <a:pt x="527" y="313"/>
                  </a:cubicBezTo>
                  <a:cubicBezTo>
                    <a:pt x="527" y="299"/>
                    <a:pt x="527" y="299"/>
                    <a:pt x="527" y="299"/>
                  </a:cubicBezTo>
                  <a:cubicBezTo>
                    <a:pt x="527" y="296"/>
                    <a:pt x="527" y="296"/>
                    <a:pt x="527" y="296"/>
                  </a:cubicBezTo>
                  <a:cubicBezTo>
                    <a:pt x="524" y="296"/>
                    <a:pt x="524" y="296"/>
                    <a:pt x="524" y="296"/>
                  </a:cubicBezTo>
                  <a:cubicBezTo>
                    <a:pt x="451" y="296"/>
                    <a:pt x="451" y="296"/>
                    <a:pt x="451" y="296"/>
                  </a:cubicBezTo>
                  <a:cubicBezTo>
                    <a:pt x="451" y="254"/>
                    <a:pt x="451" y="254"/>
                    <a:pt x="451" y="254"/>
                  </a:cubicBezTo>
                  <a:cubicBezTo>
                    <a:pt x="533" y="254"/>
                    <a:pt x="533" y="254"/>
                    <a:pt x="533" y="254"/>
                  </a:cubicBezTo>
                  <a:cubicBezTo>
                    <a:pt x="536" y="254"/>
                    <a:pt x="536" y="254"/>
                    <a:pt x="536" y="254"/>
                  </a:cubicBezTo>
                  <a:cubicBezTo>
                    <a:pt x="536" y="251"/>
                    <a:pt x="536" y="251"/>
                    <a:pt x="536" y="251"/>
                  </a:cubicBezTo>
                  <a:cubicBezTo>
                    <a:pt x="536" y="237"/>
                    <a:pt x="536" y="237"/>
                    <a:pt x="536" y="237"/>
                  </a:cubicBezTo>
                  <a:cubicBezTo>
                    <a:pt x="536" y="234"/>
                    <a:pt x="536" y="234"/>
                    <a:pt x="536" y="234"/>
                  </a:cubicBezTo>
                  <a:cubicBezTo>
                    <a:pt x="533" y="234"/>
                    <a:pt x="533" y="234"/>
                    <a:pt x="533" y="234"/>
                  </a:cubicBezTo>
                  <a:cubicBezTo>
                    <a:pt x="433" y="234"/>
                    <a:pt x="433" y="234"/>
                    <a:pt x="433" y="234"/>
                  </a:cubicBezTo>
                  <a:cubicBezTo>
                    <a:pt x="430" y="234"/>
                    <a:pt x="430" y="234"/>
                    <a:pt x="430" y="234"/>
                  </a:cubicBezTo>
                  <a:cubicBezTo>
                    <a:pt x="430" y="237"/>
                    <a:pt x="430" y="237"/>
                    <a:pt x="430" y="237"/>
                  </a:cubicBezTo>
                  <a:cubicBezTo>
                    <a:pt x="430" y="376"/>
                    <a:pt x="430" y="376"/>
                    <a:pt x="430" y="376"/>
                  </a:cubicBezTo>
                  <a:cubicBezTo>
                    <a:pt x="430" y="378"/>
                    <a:pt x="430" y="378"/>
                    <a:pt x="430" y="378"/>
                  </a:cubicBezTo>
                  <a:cubicBezTo>
                    <a:pt x="433" y="378"/>
                    <a:pt x="433" y="378"/>
                    <a:pt x="433" y="378"/>
                  </a:cubicBezTo>
                  <a:cubicBezTo>
                    <a:pt x="534" y="378"/>
                    <a:pt x="534" y="378"/>
                    <a:pt x="534" y="378"/>
                  </a:cubicBezTo>
                  <a:cubicBezTo>
                    <a:pt x="537" y="378"/>
                    <a:pt x="537" y="378"/>
                    <a:pt x="537" y="378"/>
                  </a:cubicBezTo>
                  <a:cubicBezTo>
                    <a:pt x="537" y="376"/>
                    <a:pt x="537" y="376"/>
                    <a:pt x="537" y="376"/>
                  </a:cubicBezTo>
                  <a:cubicBezTo>
                    <a:pt x="537" y="361"/>
                    <a:pt x="537" y="361"/>
                    <a:pt x="537" y="361"/>
                  </a:cubicBezTo>
                  <a:cubicBezTo>
                    <a:pt x="537" y="359"/>
                    <a:pt x="537" y="359"/>
                    <a:pt x="537" y="359"/>
                  </a:cubicBezTo>
                  <a:cubicBezTo>
                    <a:pt x="534" y="359"/>
                    <a:pt x="534" y="359"/>
                    <a:pt x="534" y="359"/>
                  </a:cubicBezTo>
                  <a:lnTo>
                    <a:pt x="451" y="359"/>
                  </a:lnTo>
                  <a:close/>
                  <a:moveTo>
                    <a:pt x="710" y="234"/>
                  </a:moveTo>
                  <a:cubicBezTo>
                    <a:pt x="707" y="234"/>
                    <a:pt x="707" y="234"/>
                    <a:pt x="707" y="234"/>
                  </a:cubicBezTo>
                  <a:cubicBezTo>
                    <a:pt x="707" y="237"/>
                    <a:pt x="707" y="237"/>
                    <a:pt x="707" y="237"/>
                  </a:cubicBezTo>
                  <a:cubicBezTo>
                    <a:pt x="707" y="376"/>
                    <a:pt x="707" y="376"/>
                    <a:pt x="707" y="376"/>
                  </a:cubicBezTo>
                  <a:cubicBezTo>
                    <a:pt x="707" y="378"/>
                    <a:pt x="707" y="378"/>
                    <a:pt x="707" y="378"/>
                  </a:cubicBezTo>
                  <a:cubicBezTo>
                    <a:pt x="710" y="378"/>
                    <a:pt x="710" y="378"/>
                    <a:pt x="710" y="378"/>
                  </a:cubicBezTo>
                  <a:cubicBezTo>
                    <a:pt x="725" y="378"/>
                    <a:pt x="725" y="378"/>
                    <a:pt x="725" y="378"/>
                  </a:cubicBezTo>
                  <a:cubicBezTo>
                    <a:pt x="728" y="378"/>
                    <a:pt x="728" y="378"/>
                    <a:pt x="728" y="378"/>
                  </a:cubicBezTo>
                  <a:cubicBezTo>
                    <a:pt x="728" y="376"/>
                    <a:pt x="728" y="376"/>
                    <a:pt x="728" y="376"/>
                  </a:cubicBezTo>
                  <a:cubicBezTo>
                    <a:pt x="728" y="237"/>
                    <a:pt x="728" y="237"/>
                    <a:pt x="728" y="237"/>
                  </a:cubicBezTo>
                  <a:cubicBezTo>
                    <a:pt x="728" y="234"/>
                    <a:pt x="728" y="234"/>
                    <a:pt x="728" y="234"/>
                  </a:cubicBezTo>
                  <a:cubicBezTo>
                    <a:pt x="725" y="234"/>
                    <a:pt x="725" y="234"/>
                    <a:pt x="725" y="234"/>
                  </a:cubicBezTo>
                  <a:lnTo>
                    <a:pt x="710" y="234"/>
                  </a:lnTo>
                  <a:close/>
                  <a:moveTo>
                    <a:pt x="538" y="64"/>
                  </a:moveTo>
                  <a:cubicBezTo>
                    <a:pt x="538" y="63"/>
                    <a:pt x="538" y="63"/>
                    <a:pt x="538" y="63"/>
                  </a:cubicBezTo>
                  <a:cubicBezTo>
                    <a:pt x="538" y="26"/>
                    <a:pt x="509" y="2"/>
                    <a:pt x="466" y="2"/>
                  </a:cubicBezTo>
                  <a:cubicBezTo>
                    <a:pt x="396" y="2"/>
                    <a:pt x="396" y="2"/>
                    <a:pt x="396" y="2"/>
                  </a:cubicBezTo>
                  <a:cubicBezTo>
                    <a:pt x="393" y="2"/>
                    <a:pt x="393" y="2"/>
                    <a:pt x="393" y="2"/>
                  </a:cubicBezTo>
                  <a:cubicBezTo>
                    <a:pt x="393" y="4"/>
                    <a:pt x="393" y="4"/>
                    <a:pt x="393" y="4"/>
                  </a:cubicBezTo>
                  <a:cubicBezTo>
                    <a:pt x="393" y="190"/>
                    <a:pt x="393" y="190"/>
                    <a:pt x="393" y="190"/>
                  </a:cubicBezTo>
                  <a:cubicBezTo>
                    <a:pt x="393" y="193"/>
                    <a:pt x="393" y="193"/>
                    <a:pt x="393" y="193"/>
                  </a:cubicBezTo>
                  <a:cubicBezTo>
                    <a:pt x="396" y="193"/>
                    <a:pt x="396" y="193"/>
                    <a:pt x="396" y="193"/>
                  </a:cubicBezTo>
                  <a:cubicBezTo>
                    <a:pt x="417" y="193"/>
                    <a:pt x="417" y="193"/>
                    <a:pt x="417" y="193"/>
                  </a:cubicBezTo>
                  <a:cubicBezTo>
                    <a:pt x="420" y="193"/>
                    <a:pt x="420" y="193"/>
                    <a:pt x="420" y="193"/>
                  </a:cubicBezTo>
                  <a:cubicBezTo>
                    <a:pt x="420" y="190"/>
                    <a:pt x="420" y="190"/>
                    <a:pt x="420" y="190"/>
                  </a:cubicBezTo>
                  <a:cubicBezTo>
                    <a:pt x="420" y="127"/>
                    <a:pt x="420" y="127"/>
                    <a:pt x="420" y="127"/>
                  </a:cubicBezTo>
                  <a:cubicBezTo>
                    <a:pt x="462" y="127"/>
                    <a:pt x="462" y="127"/>
                    <a:pt x="462" y="127"/>
                  </a:cubicBezTo>
                  <a:cubicBezTo>
                    <a:pt x="500" y="127"/>
                    <a:pt x="538" y="108"/>
                    <a:pt x="538" y="64"/>
                  </a:cubicBezTo>
                  <a:close/>
                  <a:moveTo>
                    <a:pt x="420" y="26"/>
                  </a:moveTo>
                  <a:cubicBezTo>
                    <a:pt x="464" y="26"/>
                    <a:pt x="464" y="26"/>
                    <a:pt x="464" y="26"/>
                  </a:cubicBezTo>
                  <a:cubicBezTo>
                    <a:pt x="494" y="26"/>
                    <a:pt x="511" y="40"/>
                    <a:pt x="511" y="64"/>
                  </a:cubicBezTo>
                  <a:cubicBezTo>
                    <a:pt x="511" y="65"/>
                    <a:pt x="511" y="65"/>
                    <a:pt x="511" y="65"/>
                  </a:cubicBezTo>
                  <a:cubicBezTo>
                    <a:pt x="511" y="88"/>
                    <a:pt x="492" y="103"/>
                    <a:pt x="463" y="103"/>
                  </a:cubicBezTo>
                  <a:cubicBezTo>
                    <a:pt x="420" y="103"/>
                    <a:pt x="420" y="103"/>
                    <a:pt x="420" y="103"/>
                  </a:cubicBezTo>
                  <a:lnTo>
                    <a:pt x="420" y="26"/>
                  </a:lnTo>
                  <a:close/>
                  <a:moveTo>
                    <a:pt x="297" y="234"/>
                  </a:moveTo>
                  <a:cubicBezTo>
                    <a:pt x="295" y="234"/>
                    <a:pt x="295" y="234"/>
                    <a:pt x="295" y="234"/>
                  </a:cubicBezTo>
                  <a:cubicBezTo>
                    <a:pt x="295" y="237"/>
                    <a:pt x="295" y="237"/>
                    <a:pt x="295" y="237"/>
                  </a:cubicBezTo>
                  <a:cubicBezTo>
                    <a:pt x="295" y="251"/>
                    <a:pt x="295" y="251"/>
                    <a:pt x="295" y="251"/>
                  </a:cubicBezTo>
                  <a:cubicBezTo>
                    <a:pt x="295" y="254"/>
                    <a:pt x="295" y="254"/>
                    <a:pt x="295" y="254"/>
                  </a:cubicBezTo>
                  <a:cubicBezTo>
                    <a:pt x="297" y="254"/>
                    <a:pt x="297" y="254"/>
                    <a:pt x="297" y="254"/>
                  </a:cubicBezTo>
                  <a:cubicBezTo>
                    <a:pt x="341" y="254"/>
                    <a:pt x="341" y="254"/>
                    <a:pt x="341" y="254"/>
                  </a:cubicBezTo>
                  <a:cubicBezTo>
                    <a:pt x="341" y="376"/>
                    <a:pt x="341" y="376"/>
                    <a:pt x="341" y="376"/>
                  </a:cubicBezTo>
                  <a:cubicBezTo>
                    <a:pt x="341" y="378"/>
                    <a:pt x="341" y="378"/>
                    <a:pt x="341" y="378"/>
                  </a:cubicBezTo>
                  <a:cubicBezTo>
                    <a:pt x="344" y="378"/>
                    <a:pt x="344" y="378"/>
                    <a:pt x="344" y="378"/>
                  </a:cubicBezTo>
                  <a:cubicBezTo>
                    <a:pt x="360" y="378"/>
                    <a:pt x="360" y="378"/>
                    <a:pt x="360" y="378"/>
                  </a:cubicBezTo>
                  <a:cubicBezTo>
                    <a:pt x="362" y="378"/>
                    <a:pt x="362" y="378"/>
                    <a:pt x="362" y="378"/>
                  </a:cubicBezTo>
                  <a:cubicBezTo>
                    <a:pt x="362" y="376"/>
                    <a:pt x="362" y="376"/>
                    <a:pt x="362" y="376"/>
                  </a:cubicBezTo>
                  <a:cubicBezTo>
                    <a:pt x="362" y="254"/>
                    <a:pt x="362" y="254"/>
                    <a:pt x="362" y="254"/>
                  </a:cubicBezTo>
                  <a:cubicBezTo>
                    <a:pt x="406" y="254"/>
                    <a:pt x="406" y="254"/>
                    <a:pt x="406" y="254"/>
                  </a:cubicBezTo>
                  <a:cubicBezTo>
                    <a:pt x="409" y="254"/>
                    <a:pt x="409" y="254"/>
                    <a:pt x="409" y="254"/>
                  </a:cubicBezTo>
                  <a:cubicBezTo>
                    <a:pt x="409" y="251"/>
                    <a:pt x="409" y="251"/>
                    <a:pt x="409" y="251"/>
                  </a:cubicBezTo>
                  <a:cubicBezTo>
                    <a:pt x="409" y="237"/>
                    <a:pt x="409" y="237"/>
                    <a:pt x="409" y="237"/>
                  </a:cubicBezTo>
                  <a:cubicBezTo>
                    <a:pt x="409" y="234"/>
                    <a:pt x="409" y="234"/>
                    <a:pt x="409" y="234"/>
                  </a:cubicBezTo>
                  <a:cubicBezTo>
                    <a:pt x="406" y="234"/>
                    <a:pt x="406" y="234"/>
                    <a:pt x="406" y="234"/>
                  </a:cubicBezTo>
                  <a:lnTo>
                    <a:pt x="297" y="234"/>
                  </a:lnTo>
                  <a:close/>
                  <a:moveTo>
                    <a:pt x="832" y="235"/>
                  </a:moveTo>
                  <a:cubicBezTo>
                    <a:pt x="831" y="233"/>
                    <a:pt x="831" y="233"/>
                    <a:pt x="831" y="233"/>
                  </a:cubicBezTo>
                  <a:cubicBezTo>
                    <a:pt x="829" y="233"/>
                    <a:pt x="829" y="233"/>
                    <a:pt x="829" y="233"/>
                  </a:cubicBezTo>
                  <a:cubicBezTo>
                    <a:pt x="815" y="233"/>
                    <a:pt x="815" y="233"/>
                    <a:pt x="815" y="233"/>
                  </a:cubicBezTo>
                  <a:cubicBezTo>
                    <a:pt x="813" y="233"/>
                    <a:pt x="813" y="233"/>
                    <a:pt x="813" y="233"/>
                  </a:cubicBezTo>
                  <a:cubicBezTo>
                    <a:pt x="812" y="235"/>
                    <a:pt x="812" y="235"/>
                    <a:pt x="812" y="235"/>
                  </a:cubicBezTo>
                  <a:cubicBezTo>
                    <a:pt x="749" y="374"/>
                    <a:pt x="749" y="374"/>
                    <a:pt x="749" y="374"/>
                  </a:cubicBezTo>
                  <a:cubicBezTo>
                    <a:pt x="747" y="378"/>
                    <a:pt x="747" y="378"/>
                    <a:pt x="747" y="378"/>
                  </a:cubicBezTo>
                  <a:cubicBezTo>
                    <a:pt x="752" y="378"/>
                    <a:pt x="752" y="378"/>
                    <a:pt x="752" y="378"/>
                  </a:cubicBezTo>
                  <a:cubicBezTo>
                    <a:pt x="768" y="378"/>
                    <a:pt x="768" y="378"/>
                    <a:pt x="768" y="378"/>
                  </a:cubicBezTo>
                  <a:cubicBezTo>
                    <a:pt x="769" y="378"/>
                    <a:pt x="769" y="378"/>
                    <a:pt x="769" y="378"/>
                  </a:cubicBezTo>
                  <a:cubicBezTo>
                    <a:pt x="770" y="377"/>
                    <a:pt x="770" y="377"/>
                    <a:pt x="770" y="377"/>
                  </a:cubicBezTo>
                  <a:cubicBezTo>
                    <a:pt x="786" y="342"/>
                    <a:pt x="786" y="342"/>
                    <a:pt x="786" y="342"/>
                  </a:cubicBezTo>
                  <a:cubicBezTo>
                    <a:pt x="858" y="342"/>
                    <a:pt x="858" y="342"/>
                    <a:pt x="858" y="342"/>
                  </a:cubicBezTo>
                  <a:cubicBezTo>
                    <a:pt x="873" y="377"/>
                    <a:pt x="873" y="377"/>
                    <a:pt x="873" y="377"/>
                  </a:cubicBezTo>
                  <a:cubicBezTo>
                    <a:pt x="874" y="378"/>
                    <a:pt x="874" y="378"/>
                    <a:pt x="874" y="378"/>
                  </a:cubicBezTo>
                  <a:cubicBezTo>
                    <a:pt x="876" y="378"/>
                    <a:pt x="876" y="378"/>
                    <a:pt x="876" y="378"/>
                  </a:cubicBezTo>
                  <a:cubicBezTo>
                    <a:pt x="893" y="378"/>
                    <a:pt x="893" y="378"/>
                    <a:pt x="893" y="378"/>
                  </a:cubicBezTo>
                  <a:cubicBezTo>
                    <a:pt x="897" y="378"/>
                    <a:pt x="897" y="378"/>
                    <a:pt x="897" y="378"/>
                  </a:cubicBezTo>
                  <a:cubicBezTo>
                    <a:pt x="895" y="374"/>
                    <a:pt x="895" y="374"/>
                    <a:pt x="895" y="374"/>
                  </a:cubicBezTo>
                  <a:lnTo>
                    <a:pt x="832" y="235"/>
                  </a:lnTo>
                  <a:close/>
                  <a:moveTo>
                    <a:pt x="794" y="322"/>
                  </a:moveTo>
                  <a:cubicBezTo>
                    <a:pt x="822" y="261"/>
                    <a:pt x="822" y="261"/>
                    <a:pt x="822" y="261"/>
                  </a:cubicBezTo>
                  <a:cubicBezTo>
                    <a:pt x="849" y="322"/>
                    <a:pt x="849" y="322"/>
                    <a:pt x="849" y="322"/>
                  </a:cubicBezTo>
                  <a:lnTo>
                    <a:pt x="794" y="322"/>
                  </a:ln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 name="Freeform 7"/>
            <p:cNvSpPr>
              <a:spLocks noEditPoints="1"/>
            </p:cNvSpPr>
            <p:nvPr/>
          </p:nvSpPr>
          <p:spPr bwMode="auto">
            <a:xfrm>
              <a:off x="11823700" y="6656388"/>
              <a:ext cx="30163" cy="30162"/>
            </a:xfrm>
            <a:custGeom>
              <a:avLst/>
              <a:gdLst>
                <a:gd name="T0" fmla="*/ 0 w 67"/>
                <a:gd name="T1" fmla="*/ 34 h 67"/>
                <a:gd name="T2" fmla="*/ 0 w 67"/>
                <a:gd name="T3" fmla="*/ 33 h 67"/>
                <a:gd name="T4" fmla="*/ 34 w 67"/>
                <a:gd name="T5" fmla="*/ 0 h 67"/>
                <a:gd name="T6" fmla="*/ 67 w 67"/>
                <a:gd name="T7" fmla="*/ 33 h 67"/>
                <a:gd name="T8" fmla="*/ 67 w 67"/>
                <a:gd name="T9" fmla="*/ 33 h 67"/>
                <a:gd name="T10" fmla="*/ 34 w 67"/>
                <a:gd name="T11" fmla="*/ 67 h 67"/>
                <a:gd name="T12" fmla="*/ 0 w 67"/>
                <a:gd name="T13" fmla="*/ 34 h 67"/>
                <a:gd name="T14" fmla="*/ 64 w 67"/>
                <a:gd name="T15" fmla="*/ 33 h 67"/>
                <a:gd name="T16" fmla="*/ 64 w 67"/>
                <a:gd name="T17" fmla="*/ 33 h 67"/>
                <a:gd name="T18" fmla="*/ 34 w 67"/>
                <a:gd name="T19" fmla="*/ 3 h 67"/>
                <a:gd name="T20" fmla="*/ 3 w 67"/>
                <a:gd name="T21" fmla="*/ 33 h 67"/>
                <a:gd name="T22" fmla="*/ 3 w 67"/>
                <a:gd name="T23" fmla="*/ 34 h 67"/>
                <a:gd name="T24" fmla="*/ 34 w 67"/>
                <a:gd name="T25" fmla="*/ 64 h 67"/>
                <a:gd name="T26" fmla="*/ 64 w 67"/>
                <a:gd name="T27" fmla="*/ 33 h 67"/>
                <a:gd name="T28" fmla="*/ 21 w 67"/>
                <a:gd name="T29" fmla="*/ 15 h 67"/>
                <a:gd name="T30" fmla="*/ 36 w 67"/>
                <a:gd name="T31" fmla="*/ 15 h 67"/>
                <a:gd name="T32" fmla="*/ 46 w 67"/>
                <a:gd name="T33" fmla="*/ 19 h 67"/>
                <a:gd name="T34" fmla="*/ 49 w 67"/>
                <a:gd name="T35" fmla="*/ 26 h 67"/>
                <a:gd name="T36" fmla="*/ 49 w 67"/>
                <a:gd name="T37" fmla="*/ 26 h 67"/>
                <a:gd name="T38" fmla="*/ 40 w 67"/>
                <a:gd name="T39" fmla="*/ 36 h 67"/>
                <a:gd name="T40" fmla="*/ 51 w 67"/>
                <a:gd name="T41" fmla="*/ 50 h 67"/>
                <a:gd name="T42" fmla="*/ 44 w 67"/>
                <a:gd name="T43" fmla="*/ 50 h 67"/>
                <a:gd name="T44" fmla="*/ 34 w 67"/>
                <a:gd name="T45" fmla="*/ 37 h 67"/>
                <a:gd name="T46" fmla="*/ 34 w 67"/>
                <a:gd name="T47" fmla="*/ 37 h 67"/>
                <a:gd name="T48" fmla="*/ 26 w 67"/>
                <a:gd name="T49" fmla="*/ 37 h 67"/>
                <a:gd name="T50" fmla="*/ 26 w 67"/>
                <a:gd name="T51" fmla="*/ 50 h 67"/>
                <a:gd name="T52" fmla="*/ 21 w 67"/>
                <a:gd name="T53" fmla="*/ 50 h 67"/>
                <a:gd name="T54" fmla="*/ 21 w 67"/>
                <a:gd name="T55" fmla="*/ 15 h 67"/>
                <a:gd name="T56" fmla="*/ 35 w 67"/>
                <a:gd name="T57" fmla="*/ 32 h 67"/>
                <a:gd name="T58" fmla="*/ 44 w 67"/>
                <a:gd name="T59" fmla="*/ 26 h 67"/>
                <a:gd name="T60" fmla="*/ 44 w 67"/>
                <a:gd name="T61" fmla="*/ 26 h 67"/>
                <a:gd name="T62" fmla="*/ 36 w 67"/>
                <a:gd name="T63" fmla="*/ 20 h 67"/>
                <a:gd name="T64" fmla="*/ 26 w 67"/>
                <a:gd name="T65" fmla="*/ 20 h 67"/>
                <a:gd name="T66" fmla="*/ 26 w 67"/>
                <a:gd name="T67" fmla="*/ 32 h 67"/>
                <a:gd name="T68" fmla="*/ 35 w 67"/>
                <a:gd name="T69" fmla="*/ 3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7" h="67">
                  <a:moveTo>
                    <a:pt x="0" y="34"/>
                  </a:moveTo>
                  <a:cubicBezTo>
                    <a:pt x="0" y="33"/>
                    <a:pt x="0" y="33"/>
                    <a:pt x="0" y="33"/>
                  </a:cubicBezTo>
                  <a:cubicBezTo>
                    <a:pt x="0" y="15"/>
                    <a:pt x="15" y="0"/>
                    <a:pt x="34" y="0"/>
                  </a:cubicBezTo>
                  <a:cubicBezTo>
                    <a:pt x="53" y="0"/>
                    <a:pt x="67" y="15"/>
                    <a:pt x="67" y="33"/>
                  </a:cubicBezTo>
                  <a:cubicBezTo>
                    <a:pt x="67" y="33"/>
                    <a:pt x="67" y="33"/>
                    <a:pt x="67" y="33"/>
                  </a:cubicBezTo>
                  <a:cubicBezTo>
                    <a:pt x="67" y="52"/>
                    <a:pt x="52" y="67"/>
                    <a:pt x="34" y="67"/>
                  </a:cubicBezTo>
                  <a:cubicBezTo>
                    <a:pt x="15" y="67"/>
                    <a:pt x="0" y="52"/>
                    <a:pt x="0" y="34"/>
                  </a:cubicBezTo>
                  <a:close/>
                  <a:moveTo>
                    <a:pt x="64" y="33"/>
                  </a:moveTo>
                  <a:cubicBezTo>
                    <a:pt x="64" y="33"/>
                    <a:pt x="64" y="33"/>
                    <a:pt x="64" y="33"/>
                  </a:cubicBezTo>
                  <a:cubicBezTo>
                    <a:pt x="64" y="17"/>
                    <a:pt x="51" y="3"/>
                    <a:pt x="34" y="3"/>
                  </a:cubicBezTo>
                  <a:cubicBezTo>
                    <a:pt x="16" y="3"/>
                    <a:pt x="3" y="17"/>
                    <a:pt x="3" y="33"/>
                  </a:cubicBezTo>
                  <a:cubicBezTo>
                    <a:pt x="3" y="34"/>
                    <a:pt x="3" y="34"/>
                    <a:pt x="3" y="34"/>
                  </a:cubicBezTo>
                  <a:cubicBezTo>
                    <a:pt x="3" y="50"/>
                    <a:pt x="16" y="64"/>
                    <a:pt x="34" y="64"/>
                  </a:cubicBezTo>
                  <a:cubicBezTo>
                    <a:pt x="51" y="64"/>
                    <a:pt x="64" y="50"/>
                    <a:pt x="64" y="33"/>
                  </a:cubicBezTo>
                  <a:close/>
                  <a:moveTo>
                    <a:pt x="21" y="15"/>
                  </a:moveTo>
                  <a:cubicBezTo>
                    <a:pt x="36" y="15"/>
                    <a:pt x="36" y="15"/>
                    <a:pt x="36" y="15"/>
                  </a:cubicBezTo>
                  <a:cubicBezTo>
                    <a:pt x="40" y="15"/>
                    <a:pt x="44" y="17"/>
                    <a:pt x="46" y="19"/>
                  </a:cubicBezTo>
                  <a:cubicBezTo>
                    <a:pt x="48" y="20"/>
                    <a:pt x="49" y="23"/>
                    <a:pt x="49" y="26"/>
                  </a:cubicBezTo>
                  <a:cubicBezTo>
                    <a:pt x="49" y="26"/>
                    <a:pt x="49" y="26"/>
                    <a:pt x="49" y="26"/>
                  </a:cubicBezTo>
                  <a:cubicBezTo>
                    <a:pt x="49" y="31"/>
                    <a:pt x="45" y="35"/>
                    <a:pt x="40" y="36"/>
                  </a:cubicBezTo>
                  <a:cubicBezTo>
                    <a:pt x="51" y="50"/>
                    <a:pt x="51" y="50"/>
                    <a:pt x="51" y="50"/>
                  </a:cubicBezTo>
                  <a:cubicBezTo>
                    <a:pt x="44" y="50"/>
                    <a:pt x="44" y="50"/>
                    <a:pt x="44" y="50"/>
                  </a:cubicBezTo>
                  <a:cubicBezTo>
                    <a:pt x="34" y="37"/>
                    <a:pt x="34" y="37"/>
                    <a:pt x="34" y="37"/>
                  </a:cubicBezTo>
                  <a:cubicBezTo>
                    <a:pt x="34" y="37"/>
                    <a:pt x="34" y="37"/>
                    <a:pt x="34" y="37"/>
                  </a:cubicBezTo>
                  <a:cubicBezTo>
                    <a:pt x="26" y="37"/>
                    <a:pt x="26" y="37"/>
                    <a:pt x="26" y="37"/>
                  </a:cubicBezTo>
                  <a:cubicBezTo>
                    <a:pt x="26" y="50"/>
                    <a:pt x="26" y="50"/>
                    <a:pt x="26" y="50"/>
                  </a:cubicBezTo>
                  <a:cubicBezTo>
                    <a:pt x="21" y="50"/>
                    <a:pt x="21" y="50"/>
                    <a:pt x="21" y="50"/>
                  </a:cubicBezTo>
                  <a:lnTo>
                    <a:pt x="21" y="15"/>
                  </a:lnTo>
                  <a:close/>
                  <a:moveTo>
                    <a:pt x="35" y="32"/>
                  </a:moveTo>
                  <a:cubicBezTo>
                    <a:pt x="40" y="32"/>
                    <a:pt x="44" y="30"/>
                    <a:pt x="44" y="26"/>
                  </a:cubicBezTo>
                  <a:cubicBezTo>
                    <a:pt x="44" y="26"/>
                    <a:pt x="44" y="26"/>
                    <a:pt x="44" y="26"/>
                  </a:cubicBezTo>
                  <a:cubicBezTo>
                    <a:pt x="44" y="22"/>
                    <a:pt x="41" y="20"/>
                    <a:pt x="36" y="20"/>
                  </a:cubicBezTo>
                  <a:cubicBezTo>
                    <a:pt x="26" y="20"/>
                    <a:pt x="26" y="20"/>
                    <a:pt x="26" y="20"/>
                  </a:cubicBezTo>
                  <a:cubicBezTo>
                    <a:pt x="26" y="32"/>
                    <a:pt x="26" y="32"/>
                    <a:pt x="26" y="32"/>
                  </a:cubicBezTo>
                  <a:lnTo>
                    <a:pt x="35" y="32"/>
                  </a:lnTo>
                  <a:close/>
                </a:path>
              </a:pathLst>
            </a:custGeom>
            <a:solidFill>
              <a:srgbClr val="6A73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Tree>
    <p:extLst>
      <p:ext uri="{BB962C8B-B14F-4D97-AF65-F5344CB8AC3E}">
        <p14:creationId xmlns:p14="http://schemas.microsoft.com/office/powerpoint/2010/main" val="2935947513"/>
      </p:ext>
    </p:extLst>
  </p:cSld>
  <p:clrMap bg1="lt1" tx1="dk1" bg2="lt2" tx2="dk2" accent1="accent1" accent2="accent2" accent3="accent3" accent4="accent4" accent5="accent5" accent6="accent6" hlink="hlink" folHlink="folHlink"/>
  <p:sldLayoutIdLst>
    <p:sldLayoutId id="2147484108" r:id="rId1"/>
    <p:sldLayoutId id="2147484109" r:id="rId2"/>
    <p:sldLayoutId id="2147484110" r:id="rId3"/>
    <p:sldLayoutId id="2147484111" r:id="rId4"/>
    <p:sldLayoutId id="2147484112" r:id="rId5"/>
    <p:sldLayoutId id="2147484113" r:id="rId6"/>
    <p:sldLayoutId id="2147484114" r:id="rId7"/>
    <p:sldLayoutId id="2147484115" r:id="rId8"/>
    <p:sldLayoutId id="2147484116" r:id="rId9"/>
    <p:sldLayoutId id="2147484117" r:id="rId10"/>
    <p:sldLayoutId id="2147484118" r:id="rId11"/>
    <p:sldLayoutId id="2147484119" r:id="rId12"/>
    <p:sldLayoutId id="2147484120" r:id="rId13"/>
    <p:sldLayoutId id="2147484121" r:id="rId14"/>
    <p:sldLayoutId id="2147484122" r:id="rId15"/>
    <p:sldLayoutId id="2147484123" r:id="rId16"/>
    <p:sldLayoutId id="2147484124" r:id="rId17"/>
    <p:sldLayoutId id="2147484125"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spcBef>
          <a:spcPct val="0"/>
        </a:spcBef>
        <a:buNone/>
        <a:defRPr sz="3000" b="0" kern="1200">
          <a:solidFill>
            <a:schemeClr val="accent1"/>
          </a:solidFill>
          <a:latin typeface="+mj-lt"/>
          <a:ea typeface="+mj-ea"/>
          <a:cs typeface="+mj-cs"/>
        </a:defRPr>
      </a:lvl1pPr>
    </p:titleStyle>
    <p:bodyStyle>
      <a:lvl1pPr marL="228600" indent="-228600" algn="l" defTabSz="914400" rtl="0" eaLnBrk="1" latinLnBrk="0" hangingPunct="1">
        <a:spcBef>
          <a:spcPts val="600"/>
        </a:spcBef>
        <a:buClr>
          <a:schemeClr val="accent1"/>
        </a:buClr>
        <a:buFont typeface="Wingdings" pitchFamily="2" charset="2"/>
        <a:buChar char="§"/>
        <a:defRPr sz="2200" kern="1200">
          <a:solidFill>
            <a:schemeClr val="tx1"/>
          </a:solidFill>
          <a:latin typeface="+mn-lt"/>
          <a:ea typeface="+mn-ea"/>
          <a:cs typeface="+mn-cs"/>
        </a:defRPr>
      </a:lvl1pPr>
      <a:lvl2pPr marL="457200" indent="-228600" algn="l" defTabSz="914400" rtl="0" eaLnBrk="1" latinLnBrk="0" hangingPunct="1">
        <a:spcBef>
          <a:spcPts val="600"/>
        </a:spcBef>
        <a:buClr>
          <a:srgbClr val="8B8D8E"/>
        </a:buClr>
        <a:buSzPct val="100000"/>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
          <a:schemeClr val="accent6"/>
        </a:buClr>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4pPr>
      <a:lvl5pPr marL="11430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5pPr>
      <a:lvl6pPr marL="13716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6pPr>
      <a:lvl7pPr marL="16002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7pPr>
      <a:lvl8pPr marL="18288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8pPr>
      <a:lvl9pPr marL="2057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32">
          <p15:clr>
            <a:srgbClr val="5ACBF0"/>
          </p15:clr>
        </p15:guide>
        <p15:guide id="3" pos="7439">
          <p15:clr>
            <a:srgbClr val="5ACBF0"/>
          </p15:clr>
        </p15:guide>
        <p15:guide id="4" pos="239">
          <p15:clr>
            <a:srgbClr val="5ACBF0"/>
          </p15:clr>
        </p15:guide>
        <p15:guide id="5" orient="horz" pos="376">
          <p15:clr>
            <a:srgbClr val="5ACBF0"/>
          </p15:clr>
        </p15:guide>
        <p15:guide id="6" orient="horz" pos="3936">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xml"/><Relationship Id="rId1" Type="http://schemas.openxmlformats.org/officeDocument/2006/relationships/slideLayout" Target="../slideLayouts/slideLayout20.xml"/><Relationship Id="rId4" Type="http://schemas.openxmlformats.org/officeDocument/2006/relationships/image" Target="../media/image70.jpeg"/></Relationships>
</file>

<file path=ppt/slides/_rels/slide1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image" Target="../media/image73.svg"/><Relationship Id="rId2" Type="http://schemas.openxmlformats.org/officeDocument/2006/relationships/image" Target="../media/image72.png"/><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svg"/><Relationship Id="rId7" Type="http://schemas.openxmlformats.org/officeDocument/2006/relationships/image" Target="../media/image49.svg"/><Relationship Id="rId2" Type="http://schemas.openxmlformats.org/officeDocument/2006/relationships/image" Target="../media/image44.png"/><Relationship Id="rId1" Type="http://schemas.openxmlformats.org/officeDocument/2006/relationships/slideLayout" Target="../slideLayouts/slideLayout20.xml"/><Relationship Id="rId6" Type="http://schemas.openxmlformats.org/officeDocument/2006/relationships/image" Target="../media/image48.png"/><Relationship Id="rId5" Type="http://schemas.openxmlformats.org/officeDocument/2006/relationships/image" Target="../media/image47.svg"/><Relationship Id="rId4" Type="http://schemas.openxmlformats.org/officeDocument/2006/relationships/image" Target="../media/image46.png"/><Relationship Id="rId9" Type="http://schemas.openxmlformats.org/officeDocument/2006/relationships/image" Target="../media/image51.sv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45CE3-E824-4E22-8674-D797240DDA61}"/>
              </a:ext>
            </a:extLst>
          </p:cNvPr>
          <p:cNvSpPr>
            <a:spLocks noGrp="1"/>
          </p:cNvSpPr>
          <p:nvPr>
            <p:ph type="ctrTitle"/>
          </p:nvPr>
        </p:nvSpPr>
        <p:spPr/>
        <p:txBody>
          <a:bodyPr/>
          <a:lstStyle/>
          <a:p>
            <a:r>
              <a:rPr lang="en-US"/>
              <a:t>The Applied Materials HRSD Lessons Learned</a:t>
            </a:r>
          </a:p>
        </p:txBody>
      </p:sp>
      <p:sp>
        <p:nvSpPr>
          <p:cNvPr id="3" name="Text Placeholder 2">
            <a:extLst>
              <a:ext uri="{FF2B5EF4-FFF2-40B4-BE49-F238E27FC236}">
                <a16:creationId xmlns:a16="http://schemas.microsoft.com/office/drawing/2014/main" id="{67641B7D-FC79-4C48-A445-92BA98303A33}"/>
              </a:ext>
            </a:extLst>
          </p:cNvPr>
          <p:cNvSpPr>
            <a:spLocks noGrp="1"/>
          </p:cNvSpPr>
          <p:nvPr>
            <p:ph type="body" sz="quarter" idx="17"/>
          </p:nvPr>
        </p:nvSpPr>
        <p:spPr/>
        <p:txBody>
          <a:bodyPr/>
          <a:lstStyle/>
          <a:p>
            <a:r>
              <a:rPr lang="en-US"/>
              <a:t>December 2022</a:t>
            </a:r>
          </a:p>
          <a:p>
            <a:pPr lvl="1">
              <a:buNone/>
            </a:pPr>
            <a:endParaRPr lang="en-US"/>
          </a:p>
        </p:txBody>
      </p:sp>
    </p:spTree>
    <p:extLst>
      <p:ext uri="{BB962C8B-B14F-4D97-AF65-F5344CB8AC3E}">
        <p14:creationId xmlns:p14="http://schemas.microsoft.com/office/powerpoint/2010/main" val="2164130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585A73-ECD0-44E4-9EAF-A96F97FD1C74}"/>
              </a:ext>
            </a:extLst>
          </p:cNvPr>
          <p:cNvSpPr>
            <a:spLocks noGrp="1"/>
          </p:cNvSpPr>
          <p:nvPr>
            <p:ph idx="1"/>
          </p:nvPr>
        </p:nvSpPr>
        <p:spPr>
          <a:xfrm>
            <a:off x="274319" y="2081274"/>
            <a:ext cx="7231258" cy="3335681"/>
          </a:xfrm>
        </p:spPr>
        <p:txBody>
          <a:bodyPr vert="horz" lIns="91440" tIns="45720" rIns="91440" bIns="45720" rtlCol="0" anchor="t">
            <a:noAutofit/>
          </a:bodyPr>
          <a:lstStyle/>
          <a:p>
            <a:pPr lvl="1">
              <a:buClr>
                <a:schemeClr val="accent2"/>
              </a:buClr>
              <a:buSzPct val="150000"/>
              <a:buFont typeface="Arial" panose="020B0604020202020204" pitchFamily="34" charset="0"/>
              <a:buChar char="•"/>
            </a:pPr>
            <a:r>
              <a:rPr lang="en-US" sz="1700" b="1" dirty="0">
                <a:solidFill>
                  <a:srgbClr val="347DA2"/>
                </a:solidFill>
              </a:rPr>
              <a:t>Lesson:</a:t>
            </a:r>
            <a:r>
              <a:rPr lang="en-US" sz="1700" dirty="0">
                <a:solidFill>
                  <a:srgbClr val="347DA2"/>
                </a:solidFill>
              </a:rPr>
              <a:t> </a:t>
            </a:r>
            <a:r>
              <a:rPr lang="en-US" sz="1700" dirty="0"/>
              <a:t>It can be done; however, it causes issues in many areas: additional effort, data structure mismatches, the value of use when in the system, etc. In one project, data migration was deemed critical and consumed roughly 25% of all resources and time. Educating users about the impact on the overall project and understanding that the need for legacy data reduces with each passing day in the new system. </a:t>
            </a:r>
          </a:p>
          <a:p>
            <a:pPr lvl="1">
              <a:buClr>
                <a:schemeClr val="accent2"/>
              </a:buClr>
              <a:buSzPct val="150000"/>
              <a:buFont typeface="Arial" panose="020B0604020202020204" pitchFamily="34" charset="0"/>
              <a:buChar char="•"/>
            </a:pPr>
            <a:r>
              <a:rPr lang="en-US" sz="1700" b="1" dirty="0">
                <a:solidFill>
                  <a:srgbClr val="347DA2"/>
                </a:solidFill>
              </a:rPr>
              <a:t>Challenge:</a:t>
            </a:r>
            <a:r>
              <a:rPr lang="en-US" sz="1700" b="1" dirty="0"/>
              <a:t> </a:t>
            </a:r>
            <a:r>
              <a:rPr lang="en-US" sz="1700" dirty="0"/>
              <a:t>Many team members wanted consistency in reporting and analysis of cases in the old system and new; a desire to have a single pane of data. </a:t>
            </a:r>
          </a:p>
        </p:txBody>
      </p:sp>
      <p:sp>
        <p:nvSpPr>
          <p:cNvPr id="4" name="Slide Number Placeholder 3">
            <a:extLst>
              <a:ext uri="{FF2B5EF4-FFF2-40B4-BE49-F238E27FC236}">
                <a16:creationId xmlns:a16="http://schemas.microsoft.com/office/drawing/2014/main" id="{521B110A-E097-4113-B3CB-833CFAD0F186}"/>
              </a:ext>
            </a:extLst>
          </p:cNvPr>
          <p:cNvSpPr>
            <a:spLocks noGrp="1"/>
          </p:cNvSpPr>
          <p:nvPr>
            <p:ph type="sldNum" sz="quarter" idx="12"/>
          </p:nvPr>
        </p:nvSpPr>
        <p:spPr/>
        <p:txBody>
          <a:bodyPr/>
          <a:lstStyle/>
          <a:p>
            <a:fld id="{D92B6165-2E63-41A3-8905-D7634EBC6D44}" type="slidenum">
              <a:rPr lang="en-US" smtClean="0"/>
              <a:pPr/>
              <a:t>10</a:t>
            </a:fld>
            <a:endParaRPr lang="en-US"/>
          </a:p>
        </p:txBody>
      </p:sp>
      <p:sp>
        <p:nvSpPr>
          <p:cNvPr id="5" name="Title 4">
            <a:extLst>
              <a:ext uri="{FF2B5EF4-FFF2-40B4-BE49-F238E27FC236}">
                <a16:creationId xmlns:a16="http://schemas.microsoft.com/office/drawing/2014/main" id="{71CE33FA-EB04-430B-8894-BB87350FDA3A}"/>
              </a:ext>
            </a:extLst>
          </p:cNvPr>
          <p:cNvSpPr>
            <a:spLocks noGrp="1"/>
          </p:cNvSpPr>
          <p:nvPr>
            <p:ph type="title"/>
          </p:nvPr>
        </p:nvSpPr>
        <p:spPr/>
        <p:txBody>
          <a:bodyPr/>
          <a:lstStyle/>
          <a:p>
            <a:r>
              <a:rPr lang="en-US" b="1"/>
              <a:t>Lessons Learned: </a:t>
            </a:r>
            <a:r>
              <a:rPr lang="en-US" b="1">
                <a:solidFill>
                  <a:schemeClr val="tx1"/>
                </a:solidFill>
              </a:rPr>
              <a:t>Legacy Data</a:t>
            </a:r>
          </a:p>
        </p:txBody>
      </p:sp>
      <p:pic>
        <p:nvPicPr>
          <p:cNvPr id="1030" name="Picture 6" descr="Financial data migration in ERP">
            <a:extLst>
              <a:ext uri="{FF2B5EF4-FFF2-40B4-BE49-F238E27FC236}">
                <a16:creationId xmlns:a16="http://schemas.microsoft.com/office/drawing/2014/main" id="{1AEBF37A-554D-4B77-BAFC-4F32D6FB7D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5577" y="1744493"/>
            <a:ext cx="4286610" cy="303178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Rounded Rectangle 1">
            <a:extLst>
              <a:ext uri="{FF2B5EF4-FFF2-40B4-BE49-F238E27FC236}">
                <a16:creationId xmlns:a16="http://schemas.microsoft.com/office/drawing/2014/main" id="{D7D3FE22-C174-4BB2-D797-C164B73A83D3}"/>
              </a:ext>
            </a:extLst>
          </p:cNvPr>
          <p:cNvSpPr/>
          <p:nvPr/>
        </p:nvSpPr>
        <p:spPr>
          <a:xfrm>
            <a:off x="211064" y="1123886"/>
            <a:ext cx="7076001" cy="761185"/>
          </a:xfrm>
          <a:prstGeom prst="roundRect">
            <a:avLst/>
          </a:prstGeom>
          <a:solidFill>
            <a:srgbClr val="347DA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Don’t Migrate Legacy Data if it can be avoided</a:t>
            </a:r>
          </a:p>
        </p:txBody>
      </p:sp>
    </p:spTree>
    <p:extLst>
      <p:ext uri="{BB962C8B-B14F-4D97-AF65-F5344CB8AC3E}">
        <p14:creationId xmlns:p14="http://schemas.microsoft.com/office/powerpoint/2010/main" val="48776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B4DE7-C133-4055-A16B-C942D23621E2}"/>
              </a:ext>
            </a:extLst>
          </p:cNvPr>
          <p:cNvSpPr>
            <a:spLocks noGrp="1"/>
          </p:cNvSpPr>
          <p:nvPr>
            <p:ph type="title"/>
          </p:nvPr>
        </p:nvSpPr>
        <p:spPr/>
        <p:txBody>
          <a:bodyPr/>
          <a:lstStyle/>
          <a:p>
            <a:r>
              <a:rPr lang="en-US" b="1"/>
              <a:t>Lessons Learned: </a:t>
            </a:r>
            <a:r>
              <a:rPr lang="en-US" b="1">
                <a:solidFill>
                  <a:schemeClr val="tx1"/>
                </a:solidFill>
              </a:rPr>
              <a:t>Educating</a:t>
            </a:r>
          </a:p>
        </p:txBody>
      </p:sp>
      <p:sp>
        <p:nvSpPr>
          <p:cNvPr id="3" name="Content Placeholder 2">
            <a:extLst>
              <a:ext uri="{FF2B5EF4-FFF2-40B4-BE49-F238E27FC236}">
                <a16:creationId xmlns:a16="http://schemas.microsoft.com/office/drawing/2014/main" id="{FA6BD018-FE66-4665-9067-B729498341F7}"/>
              </a:ext>
            </a:extLst>
          </p:cNvPr>
          <p:cNvSpPr>
            <a:spLocks noGrp="1"/>
          </p:cNvSpPr>
          <p:nvPr>
            <p:ph idx="1"/>
          </p:nvPr>
        </p:nvSpPr>
        <p:spPr>
          <a:xfrm>
            <a:off x="274319" y="1641727"/>
            <a:ext cx="7470088" cy="1885212"/>
          </a:xfrm>
        </p:spPr>
        <p:txBody>
          <a:bodyPr vert="horz" lIns="91440" tIns="45720" rIns="91440" bIns="45720" rtlCol="0" anchor="t">
            <a:noAutofit/>
          </a:bodyPr>
          <a:lstStyle/>
          <a:p>
            <a:pPr lvl="1">
              <a:buClr>
                <a:schemeClr val="accent2"/>
              </a:buClr>
              <a:buSzPct val="150000"/>
              <a:buFont typeface="Arial" panose="020B0604020202020204" pitchFamily="34" charset="0"/>
              <a:buChar char="•"/>
            </a:pPr>
            <a:r>
              <a:rPr lang="en-US" sz="1700" b="1" dirty="0">
                <a:solidFill>
                  <a:srgbClr val="347DA2"/>
                </a:solidFill>
              </a:rPr>
              <a:t>Lesson</a:t>
            </a:r>
            <a:r>
              <a:rPr lang="en-US" sz="1700" dirty="0">
                <a:solidFill>
                  <a:srgbClr val="347DA2"/>
                </a:solidFill>
              </a:rPr>
              <a:t>:</a:t>
            </a:r>
            <a:r>
              <a:rPr lang="en-US" sz="1700" dirty="0"/>
              <a:t> Plan on educating project stakeholders that have not operated in an agile project in the past. Plan on a “Sprint 0” designed for educational purposes.</a:t>
            </a:r>
          </a:p>
          <a:p>
            <a:pPr lvl="1">
              <a:buClr>
                <a:schemeClr val="accent2"/>
              </a:buClr>
              <a:buSzPct val="150000"/>
              <a:buFont typeface="Arial" panose="020B0604020202020204" pitchFamily="34" charset="0"/>
              <a:buChar char="•"/>
            </a:pPr>
            <a:r>
              <a:rPr lang="en-US" sz="1700" b="1" dirty="0">
                <a:solidFill>
                  <a:srgbClr val="347DA2"/>
                </a:solidFill>
              </a:rPr>
              <a:t>Challenge</a:t>
            </a:r>
            <a:r>
              <a:rPr lang="en-US" sz="1700" dirty="0">
                <a:solidFill>
                  <a:srgbClr val="347DA2"/>
                </a:solidFill>
              </a:rPr>
              <a:t>:</a:t>
            </a:r>
            <a:r>
              <a:rPr lang="en-US" sz="1700" dirty="0"/>
              <a:t> Project stakeholders did not know Agile methodologies and struggled to understand the concepts around stories, points, sprints, and success criteria, leading to confusion and frustrations.</a:t>
            </a:r>
          </a:p>
        </p:txBody>
      </p:sp>
      <p:sp>
        <p:nvSpPr>
          <p:cNvPr id="4" name="Slide Number Placeholder 3">
            <a:extLst>
              <a:ext uri="{FF2B5EF4-FFF2-40B4-BE49-F238E27FC236}">
                <a16:creationId xmlns:a16="http://schemas.microsoft.com/office/drawing/2014/main" id="{E318A16E-020B-4989-9373-7F74004E6E0B}"/>
              </a:ext>
            </a:extLst>
          </p:cNvPr>
          <p:cNvSpPr>
            <a:spLocks noGrp="1"/>
          </p:cNvSpPr>
          <p:nvPr>
            <p:ph type="sldNum" sz="quarter" idx="12"/>
          </p:nvPr>
        </p:nvSpPr>
        <p:spPr/>
        <p:txBody>
          <a:bodyPr/>
          <a:lstStyle/>
          <a:p>
            <a:fld id="{D92B6165-2E63-41A3-8905-D7634EBC6D44}" type="slidenum">
              <a:rPr lang="en-US" smtClean="0"/>
              <a:pPr/>
              <a:t>11</a:t>
            </a:fld>
            <a:endParaRPr lang="en-US"/>
          </a:p>
        </p:txBody>
      </p:sp>
      <p:pic>
        <p:nvPicPr>
          <p:cNvPr id="7" name="Picture 2" descr="Ask dumb questions. It's the smartest thing you can do -">
            <a:extLst>
              <a:ext uri="{FF2B5EF4-FFF2-40B4-BE49-F238E27FC236}">
                <a16:creationId xmlns:a16="http://schemas.microsoft.com/office/drawing/2014/main" id="{4D1B165D-0CA3-4309-9CA0-E47B875954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9660" y="3933097"/>
            <a:ext cx="4170092" cy="23059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 name="Content Placeholder 2">
            <a:extLst>
              <a:ext uri="{FF2B5EF4-FFF2-40B4-BE49-F238E27FC236}">
                <a16:creationId xmlns:a16="http://schemas.microsoft.com/office/drawing/2014/main" id="{3F42F320-DD63-41A1-884B-0AD6CA7B8348}"/>
              </a:ext>
            </a:extLst>
          </p:cNvPr>
          <p:cNvSpPr txBox="1">
            <a:spLocks/>
          </p:cNvSpPr>
          <p:nvPr/>
        </p:nvSpPr>
        <p:spPr>
          <a:xfrm>
            <a:off x="274319" y="4063284"/>
            <a:ext cx="7293222" cy="2305978"/>
          </a:xfrm>
          <a:prstGeom prst="rect">
            <a:avLst/>
          </a:prstGeom>
        </p:spPr>
        <p:txBody>
          <a:bodyPr vert="horz" lIns="91440" tIns="45720" rIns="91440" bIns="45720" rtlCol="0" anchor="t">
            <a:noAutofit/>
          </a:bodyPr>
          <a:lstStyle>
            <a:lvl1pPr marL="228600" indent="-228600" algn="l" defTabSz="914400" rtl="0" eaLnBrk="1" latinLnBrk="0" hangingPunct="1">
              <a:spcBef>
                <a:spcPts val="600"/>
              </a:spcBef>
              <a:buClr>
                <a:schemeClr val="accent1"/>
              </a:buClr>
              <a:buFont typeface="Wingdings" pitchFamily="2" charset="2"/>
              <a:buChar char="§"/>
              <a:defRPr sz="2200" kern="1200">
                <a:solidFill>
                  <a:schemeClr val="tx1"/>
                </a:solidFill>
                <a:latin typeface="+mn-lt"/>
                <a:ea typeface="+mn-ea"/>
                <a:cs typeface="+mn-cs"/>
              </a:defRPr>
            </a:lvl1pPr>
            <a:lvl2pPr marL="457200" indent="-228600" algn="l" defTabSz="914400" rtl="0" eaLnBrk="1" latinLnBrk="0" hangingPunct="1">
              <a:spcBef>
                <a:spcPts val="600"/>
              </a:spcBef>
              <a:buClr>
                <a:srgbClr val="8B8D8E"/>
              </a:buClr>
              <a:buSzPct val="100000"/>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
                <a:schemeClr val="accent6"/>
              </a:buClr>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4pPr>
            <a:lvl5pPr marL="11430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5pPr>
            <a:lvl6pPr marL="13716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6pPr>
            <a:lvl7pPr marL="16002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7pPr>
            <a:lvl8pPr marL="18288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8pPr>
            <a:lvl9pPr marL="2057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9pPr>
          </a:lstStyle>
          <a:p>
            <a:pPr lvl="1">
              <a:buClr>
                <a:schemeClr val="accent2"/>
              </a:buClr>
              <a:buSzPct val="150000"/>
              <a:buFont typeface="Arial" panose="020B0604020202020204" pitchFamily="34" charset="0"/>
              <a:buChar char="•"/>
            </a:pPr>
            <a:r>
              <a:rPr lang="en-US" sz="1700" b="1" dirty="0">
                <a:solidFill>
                  <a:srgbClr val="347DA2"/>
                </a:solidFill>
              </a:rPr>
              <a:t>Lesson:</a:t>
            </a:r>
            <a:r>
              <a:rPr lang="en-US" sz="1700" dirty="0"/>
              <a:t> </a:t>
            </a:r>
          </a:p>
          <a:p>
            <a:pPr lvl="2">
              <a:buClr>
                <a:schemeClr val="accent2"/>
              </a:buClr>
              <a:buSzPct val="150000"/>
            </a:pPr>
            <a:r>
              <a:rPr lang="en-US" sz="1700" dirty="0"/>
              <a:t>Because someone wants to but is afraid</a:t>
            </a:r>
          </a:p>
          <a:p>
            <a:pPr lvl="2">
              <a:buClr>
                <a:schemeClr val="accent2"/>
              </a:buClr>
              <a:buSzPct val="150000"/>
            </a:pPr>
            <a:r>
              <a:rPr lang="en-US" sz="1700" dirty="0"/>
              <a:t>Once asked and answered, you’re no longer dumb</a:t>
            </a:r>
          </a:p>
          <a:p>
            <a:pPr lvl="2">
              <a:buClr>
                <a:schemeClr val="accent2"/>
              </a:buClr>
              <a:buSzPct val="150000"/>
            </a:pPr>
            <a:r>
              <a:rPr lang="en-US" sz="1700" dirty="0"/>
              <a:t>Ask enough dumb questions, and you become an expert</a:t>
            </a:r>
          </a:p>
          <a:p>
            <a:pPr lvl="1">
              <a:buClr>
                <a:schemeClr val="accent2"/>
              </a:buClr>
              <a:buSzPct val="150000"/>
              <a:buFont typeface="Arial" panose="020B0604020202020204" pitchFamily="34" charset="0"/>
              <a:buChar char="•"/>
            </a:pPr>
            <a:r>
              <a:rPr lang="en-US" sz="1700" b="1" dirty="0">
                <a:solidFill>
                  <a:srgbClr val="347DA2"/>
                </a:solidFill>
              </a:rPr>
              <a:t>Challenge:</a:t>
            </a:r>
            <a:r>
              <a:rPr lang="en-US" sz="1700" dirty="0"/>
              <a:t> As IT and HR became closer partners, it became evident that the difference between IT technical-focused and HR human-focused support meant we lived in different worlds.</a:t>
            </a:r>
          </a:p>
        </p:txBody>
      </p:sp>
      <p:pic>
        <p:nvPicPr>
          <p:cNvPr id="4098" name="Picture 2">
            <a:extLst>
              <a:ext uri="{FF2B5EF4-FFF2-40B4-BE49-F238E27FC236}">
                <a16:creationId xmlns:a16="http://schemas.microsoft.com/office/drawing/2014/main" id="{0ABA7E9D-DF29-4AA7-9B22-330DCBD85B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8720" y="893762"/>
            <a:ext cx="3186281" cy="265826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9" name="Rounded Rectangle 8">
            <a:extLst>
              <a:ext uri="{FF2B5EF4-FFF2-40B4-BE49-F238E27FC236}">
                <a16:creationId xmlns:a16="http://schemas.microsoft.com/office/drawing/2014/main" id="{232DA299-CD27-D11F-4380-3F0CA4416E93}"/>
              </a:ext>
            </a:extLst>
          </p:cNvPr>
          <p:cNvSpPr/>
          <p:nvPr/>
        </p:nvSpPr>
        <p:spPr>
          <a:xfrm>
            <a:off x="274319" y="788802"/>
            <a:ext cx="7076001" cy="852925"/>
          </a:xfrm>
          <a:prstGeom prst="roundRect">
            <a:avLst/>
          </a:prstGeom>
          <a:solidFill>
            <a:srgbClr val="347DA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More time should be spent on educational services about Agile, SDLC, and in some cases, even ITIL</a:t>
            </a:r>
          </a:p>
        </p:txBody>
      </p:sp>
      <p:sp>
        <p:nvSpPr>
          <p:cNvPr id="10" name="Rounded Rectangle 9">
            <a:extLst>
              <a:ext uri="{FF2B5EF4-FFF2-40B4-BE49-F238E27FC236}">
                <a16:creationId xmlns:a16="http://schemas.microsoft.com/office/drawing/2014/main" id="{1CAA1359-96B9-9351-F344-6E697DFB3927}"/>
              </a:ext>
            </a:extLst>
          </p:cNvPr>
          <p:cNvSpPr/>
          <p:nvPr/>
        </p:nvSpPr>
        <p:spPr>
          <a:xfrm>
            <a:off x="274318" y="3463376"/>
            <a:ext cx="7076001" cy="599908"/>
          </a:xfrm>
          <a:prstGeom prst="roundRect">
            <a:avLst/>
          </a:prstGeom>
          <a:solidFill>
            <a:srgbClr val="347DA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Ask Dumb Questions</a:t>
            </a:r>
          </a:p>
        </p:txBody>
      </p:sp>
    </p:spTree>
    <p:extLst>
      <p:ext uri="{BB962C8B-B14F-4D97-AF65-F5344CB8AC3E}">
        <p14:creationId xmlns:p14="http://schemas.microsoft.com/office/powerpoint/2010/main" val="3279533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585A73-ECD0-44E4-9EAF-A96F97FD1C74}"/>
              </a:ext>
            </a:extLst>
          </p:cNvPr>
          <p:cNvSpPr>
            <a:spLocks noGrp="1"/>
          </p:cNvSpPr>
          <p:nvPr>
            <p:ph idx="1"/>
          </p:nvPr>
        </p:nvSpPr>
        <p:spPr>
          <a:xfrm>
            <a:off x="0" y="2261238"/>
            <a:ext cx="8500029" cy="1747785"/>
          </a:xfrm>
        </p:spPr>
        <p:txBody>
          <a:bodyPr vert="horz" lIns="91440" tIns="45720" rIns="91440" bIns="45720" rtlCol="0" anchor="t">
            <a:noAutofit/>
          </a:bodyPr>
          <a:lstStyle/>
          <a:p>
            <a:pPr lvl="1">
              <a:buClr>
                <a:schemeClr val="accent2"/>
              </a:buClr>
              <a:buSzPct val="150000"/>
              <a:buFont typeface="Arial" panose="020B0604020202020204" pitchFamily="34" charset="0"/>
              <a:buChar char="•"/>
            </a:pPr>
            <a:r>
              <a:rPr lang="en-US" sz="1700" b="1" dirty="0">
                <a:solidFill>
                  <a:srgbClr val="347DA2"/>
                </a:solidFill>
              </a:rPr>
              <a:t>Lesson:</a:t>
            </a:r>
            <a:r>
              <a:rPr lang="en-US" sz="1700" dirty="0"/>
              <a:t> End-users of the product did not know ServiceNow and became frustrated transitioning to the platform. More time should be spent on educational services about ServiceNow, its use, and its overall capabilities.</a:t>
            </a:r>
          </a:p>
          <a:p>
            <a:pPr lvl="1">
              <a:buClr>
                <a:schemeClr val="accent2"/>
              </a:buClr>
              <a:buSzPct val="150000"/>
              <a:buFont typeface="Arial" panose="020B0604020202020204" pitchFamily="34" charset="0"/>
              <a:buChar char="•"/>
            </a:pPr>
            <a:r>
              <a:rPr lang="en-US" sz="1700" b="1" dirty="0">
                <a:solidFill>
                  <a:srgbClr val="347DA2"/>
                </a:solidFill>
              </a:rPr>
              <a:t>Challenge:</a:t>
            </a:r>
            <a:r>
              <a:rPr lang="en-US" sz="1700" dirty="0"/>
              <a:t> As users become educated on the capabilities, new possibilities can be envisioned, leading to excitement and increased engagement and continuous challenges in managing scope.</a:t>
            </a:r>
          </a:p>
        </p:txBody>
      </p:sp>
      <p:sp>
        <p:nvSpPr>
          <p:cNvPr id="4" name="Slide Number Placeholder 3">
            <a:extLst>
              <a:ext uri="{FF2B5EF4-FFF2-40B4-BE49-F238E27FC236}">
                <a16:creationId xmlns:a16="http://schemas.microsoft.com/office/drawing/2014/main" id="{521B110A-E097-4113-B3CB-833CFAD0F186}"/>
              </a:ext>
            </a:extLst>
          </p:cNvPr>
          <p:cNvSpPr>
            <a:spLocks noGrp="1"/>
          </p:cNvSpPr>
          <p:nvPr>
            <p:ph type="sldNum" sz="quarter" idx="12"/>
          </p:nvPr>
        </p:nvSpPr>
        <p:spPr/>
        <p:txBody>
          <a:bodyPr/>
          <a:lstStyle/>
          <a:p>
            <a:fld id="{D92B6165-2E63-41A3-8905-D7634EBC6D44}" type="slidenum">
              <a:rPr lang="en-US" smtClean="0"/>
              <a:pPr/>
              <a:t>12</a:t>
            </a:fld>
            <a:endParaRPr lang="en-US"/>
          </a:p>
        </p:txBody>
      </p:sp>
      <p:sp>
        <p:nvSpPr>
          <p:cNvPr id="5" name="Content Placeholder 2">
            <a:extLst>
              <a:ext uri="{FF2B5EF4-FFF2-40B4-BE49-F238E27FC236}">
                <a16:creationId xmlns:a16="http://schemas.microsoft.com/office/drawing/2014/main" id="{F5C3D02C-7E2B-436C-BDB7-E1EC5356A794}"/>
              </a:ext>
            </a:extLst>
          </p:cNvPr>
          <p:cNvSpPr txBox="1">
            <a:spLocks/>
          </p:cNvSpPr>
          <p:nvPr/>
        </p:nvSpPr>
        <p:spPr>
          <a:xfrm>
            <a:off x="40451" y="4825083"/>
            <a:ext cx="8652429" cy="1747785"/>
          </a:xfrm>
          <a:prstGeom prst="rect">
            <a:avLst/>
          </a:prstGeom>
        </p:spPr>
        <p:txBody>
          <a:bodyPr vert="horz" lIns="91440" tIns="45720" rIns="91440" bIns="45720" rtlCol="0" anchor="t">
            <a:noAutofit/>
          </a:bodyPr>
          <a:lstStyle>
            <a:lvl1pPr marL="228600" indent="-228600" algn="l" defTabSz="914400" rtl="0" eaLnBrk="1" latinLnBrk="0" hangingPunct="1">
              <a:spcBef>
                <a:spcPts val="600"/>
              </a:spcBef>
              <a:buClr>
                <a:schemeClr val="accent1"/>
              </a:buClr>
              <a:buFont typeface="Wingdings" pitchFamily="2" charset="2"/>
              <a:buChar char="§"/>
              <a:defRPr sz="2200" kern="1200">
                <a:solidFill>
                  <a:schemeClr val="tx1"/>
                </a:solidFill>
                <a:latin typeface="+mn-lt"/>
                <a:ea typeface="+mn-ea"/>
                <a:cs typeface="+mn-cs"/>
              </a:defRPr>
            </a:lvl1pPr>
            <a:lvl2pPr marL="457200" indent="-228600" algn="l" defTabSz="914400" rtl="0" eaLnBrk="1" latinLnBrk="0" hangingPunct="1">
              <a:spcBef>
                <a:spcPts val="600"/>
              </a:spcBef>
              <a:buClr>
                <a:srgbClr val="8B8D8E"/>
              </a:buClr>
              <a:buSzPct val="100000"/>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
                <a:schemeClr val="accent6"/>
              </a:buClr>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4pPr>
            <a:lvl5pPr marL="11430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5pPr>
            <a:lvl6pPr marL="13716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6pPr>
            <a:lvl7pPr marL="16002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7pPr>
            <a:lvl8pPr marL="18288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8pPr>
            <a:lvl9pPr marL="2057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9pPr>
          </a:lstStyle>
          <a:p>
            <a:pPr lvl="1">
              <a:buClr>
                <a:schemeClr val="accent2"/>
              </a:buClr>
              <a:buSzPct val="150000"/>
              <a:buFont typeface="Arial" panose="020B0604020202020204" pitchFamily="34" charset="0"/>
              <a:buChar char="•"/>
            </a:pPr>
            <a:r>
              <a:rPr lang="en-US" sz="1700" b="1" dirty="0">
                <a:solidFill>
                  <a:srgbClr val="347DA2"/>
                </a:solidFill>
              </a:rPr>
              <a:t>Lesson:</a:t>
            </a:r>
            <a:r>
              <a:rPr lang="en-US" sz="1700" b="1" dirty="0"/>
              <a:t> </a:t>
            </a:r>
            <a:r>
              <a:rPr lang="en-US" sz="1700" dirty="0"/>
              <a:t>Lean into best practices and put into place a review cycle of all customizations. Leverage your partners and consultants extensively!</a:t>
            </a:r>
          </a:p>
          <a:p>
            <a:pPr lvl="1">
              <a:buClr>
                <a:schemeClr val="accent2"/>
              </a:buClr>
              <a:buSzPct val="150000"/>
              <a:buFont typeface="Arial" panose="020B0604020202020204" pitchFamily="34" charset="0"/>
              <a:buChar char="•"/>
            </a:pPr>
            <a:r>
              <a:rPr lang="en-US" sz="1700" b="1" dirty="0">
                <a:solidFill>
                  <a:srgbClr val="347DA2"/>
                </a:solidFill>
              </a:rPr>
              <a:t>Challenge:</a:t>
            </a:r>
            <a:r>
              <a:rPr lang="en-US" sz="1700" dirty="0"/>
              <a:t> People love Innovation, but they hate Change. Identical business processes will not have identical solutions or UI between legacy and new systems. Each person comes into a problem locked into their way of solving and then lobbies for that particular solution rather than considering multiple perspectives. </a:t>
            </a:r>
          </a:p>
        </p:txBody>
      </p:sp>
      <p:pic>
        <p:nvPicPr>
          <p:cNvPr id="2052" name="Picture 4" descr="How to avoid scope creep, and other software design lessons learned the  hard way">
            <a:extLst>
              <a:ext uri="{FF2B5EF4-FFF2-40B4-BE49-F238E27FC236}">
                <a16:creationId xmlns:a16="http://schemas.microsoft.com/office/drawing/2014/main" id="{2D201CF3-B2B2-4B3C-BC32-BD212069B2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92880" y="895003"/>
            <a:ext cx="2414959" cy="298245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4" name="Picture 6" descr="Look Past the Obvious for a Better Solution - Shep Hyken | Work quotes funny,  Funny quotes, Problem solving quotes">
            <a:extLst>
              <a:ext uri="{FF2B5EF4-FFF2-40B4-BE49-F238E27FC236}">
                <a16:creationId xmlns:a16="http://schemas.microsoft.com/office/drawing/2014/main" id="{B988B152-68C1-466B-BFCC-E91616D74E3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 b="15321"/>
          <a:stretch/>
        </p:blipFill>
        <p:spPr bwMode="auto">
          <a:xfrm>
            <a:off x="8835784" y="4304831"/>
            <a:ext cx="2129150" cy="2162981"/>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1">
            <a:extLst>
              <a:ext uri="{FF2B5EF4-FFF2-40B4-BE49-F238E27FC236}">
                <a16:creationId xmlns:a16="http://schemas.microsoft.com/office/drawing/2014/main" id="{13318FA3-8943-4FA4-98E1-E250376DB502}"/>
              </a:ext>
            </a:extLst>
          </p:cNvPr>
          <p:cNvSpPr>
            <a:spLocks noGrp="1"/>
          </p:cNvSpPr>
          <p:nvPr>
            <p:ph type="title"/>
          </p:nvPr>
        </p:nvSpPr>
        <p:spPr>
          <a:xfrm>
            <a:off x="274319" y="188439"/>
            <a:ext cx="11641455" cy="584775"/>
          </a:xfrm>
        </p:spPr>
        <p:txBody>
          <a:bodyPr/>
          <a:lstStyle/>
          <a:p>
            <a:r>
              <a:rPr lang="en-US" b="1"/>
              <a:t>Lessons Learned: </a:t>
            </a:r>
            <a:r>
              <a:rPr lang="en-US" b="1">
                <a:solidFill>
                  <a:schemeClr val="tx1"/>
                </a:solidFill>
              </a:rPr>
              <a:t>Educating</a:t>
            </a:r>
          </a:p>
        </p:txBody>
      </p:sp>
      <p:sp>
        <p:nvSpPr>
          <p:cNvPr id="2" name="Rounded Rectangle 1">
            <a:extLst>
              <a:ext uri="{FF2B5EF4-FFF2-40B4-BE49-F238E27FC236}">
                <a16:creationId xmlns:a16="http://schemas.microsoft.com/office/drawing/2014/main" id="{18971357-8700-4383-D727-3D410C51766F}"/>
              </a:ext>
            </a:extLst>
          </p:cNvPr>
          <p:cNvSpPr/>
          <p:nvPr/>
        </p:nvSpPr>
        <p:spPr>
          <a:xfrm>
            <a:off x="273051" y="773214"/>
            <a:ext cx="7076001" cy="852925"/>
          </a:xfrm>
          <a:prstGeom prst="roundRect">
            <a:avLst/>
          </a:prstGeom>
          <a:solidFill>
            <a:srgbClr val="347DA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More time should be spent on educational services about ServiceNow</a:t>
            </a:r>
          </a:p>
        </p:txBody>
      </p:sp>
      <p:sp>
        <p:nvSpPr>
          <p:cNvPr id="6" name="Rounded Rectangle 5">
            <a:extLst>
              <a:ext uri="{FF2B5EF4-FFF2-40B4-BE49-F238E27FC236}">
                <a16:creationId xmlns:a16="http://schemas.microsoft.com/office/drawing/2014/main" id="{5270CA92-D837-749A-6589-EB6D286B8446}"/>
              </a:ext>
            </a:extLst>
          </p:cNvPr>
          <p:cNvSpPr/>
          <p:nvPr/>
        </p:nvSpPr>
        <p:spPr>
          <a:xfrm>
            <a:off x="273050" y="1720840"/>
            <a:ext cx="7076001" cy="524624"/>
          </a:xfrm>
          <a:prstGeom prst="roundRect">
            <a:avLst/>
          </a:prstGeom>
          <a:solidFill>
            <a:srgbClr val="347DA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Plan on Scope Management as users are educated</a:t>
            </a:r>
          </a:p>
        </p:txBody>
      </p:sp>
      <p:sp>
        <p:nvSpPr>
          <p:cNvPr id="7" name="Rounded Rectangle 6">
            <a:extLst>
              <a:ext uri="{FF2B5EF4-FFF2-40B4-BE49-F238E27FC236}">
                <a16:creationId xmlns:a16="http://schemas.microsoft.com/office/drawing/2014/main" id="{DAC3FB44-47CB-5249-B71B-9634534340A1}"/>
              </a:ext>
            </a:extLst>
          </p:cNvPr>
          <p:cNvSpPr/>
          <p:nvPr/>
        </p:nvSpPr>
        <p:spPr>
          <a:xfrm>
            <a:off x="258982" y="4042009"/>
            <a:ext cx="7076001" cy="778799"/>
          </a:xfrm>
          <a:prstGeom prst="roundRect">
            <a:avLst/>
          </a:prstGeom>
          <a:solidFill>
            <a:srgbClr val="347DA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Accept only Requirements as opposed to Solutions</a:t>
            </a:r>
          </a:p>
        </p:txBody>
      </p:sp>
    </p:spTree>
    <p:extLst>
      <p:ext uri="{BB962C8B-B14F-4D97-AF65-F5344CB8AC3E}">
        <p14:creationId xmlns:p14="http://schemas.microsoft.com/office/powerpoint/2010/main" val="1728988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21B110A-E097-4113-B3CB-833CFAD0F186}"/>
              </a:ext>
            </a:extLst>
          </p:cNvPr>
          <p:cNvSpPr>
            <a:spLocks noGrp="1"/>
          </p:cNvSpPr>
          <p:nvPr>
            <p:ph type="sldNum" sz="quarter" idx="12"/>
          </p:nvPr>
        </p:nvSpPr>
        <p:spPr/>
        <p:txBody>
          <a:bodyPr/>
          <a:lstStyle/>
          <a:p>
            <a:fld id="{D92B6165-2E63-41A3-8905-D7634EBC6D44}" type="slidenum">
              <a:rPr lang="en-US" smtClean="0"/>
              <a:pPr/>
              <a:t>13</a:t>
            </a:fld>
            <a:endParaRPr lang="en-US"/>
          </a:p>
        </p:txBody>
      </p:sp>
      <p:pic>
        <p:nvPicPr>
          <p:cNvPr id="1026" name="Picture 2">
            <a:extLst>
              <a:ext uri="{FF2B5EF4-FFF2-40B4-BE49-F238E27FC236}">
                <a16:creationId xmlns:a16="http://schemas.microsoft.com/office/drawing/2014/main" id="{A789B327-865B-4776-813E-40BAEF38C6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2714" y="2650921"/>
            <a:ext cx="2827998" cy="206226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Content Placeholder 2">
            <a:extLst>
              <a:ext uri="{FF2B5EF4-FFF2-40B4-BE49-F238E27FC236}">
                <a16:creationId xmlns:a16="http://schemas.microsoft.com/office/drawing/2014/main" id="{3069E797-5F60-4232-B2E8-4D28A0FB25C7}"/>
              </a:ext>
            </a:extLst>
          </p:cNvPr>
          <p:cNvSpPr txBox="1">
            <a:spLocks/>
          </p:cNvSpPr>
          <p:nvPr/>
        </p:nvSpPr>
        <p:spPr>
          <a:xfrm>
            <a:off x="186396" y="2242144"/>
            <a:ext cx="8558395" cy="3638146"/>
          </a:xfrm>
          <a:prstGeom prst="rect">
            <a:avLst/>
          </a:prstGeom>
        </p:spPr>
        <p:txBody>
          <a:bodyPr vert="horz" lIns="91440" tIns="45720" rIns="91440" bIns="45720" rtlCol="0" anchor="t">
            <a:noAutofit/>
          </a:bodyPr>
          <a:lstStyle>
            <a:lvl1pPr marL="228600" indent="-228600" algn="l" defTabSz="914400" rtl="0" eaLnBrk="1" latinLnBrk="0" hangingPunct="1">
              <a:spcBef>
                <a:spcPts val="600"/>
              </a:spcBef>
              <a:buClr>
                <a:schemeClr val="accent1"/>
              </a:buClr>
              <a:buFont typeface="Wingdings" pitchFamily="2" charset="2"/>
              <a:buChar char="§"/>
              <a:defRPr sz="2200" kern="1200">
                <a:solidFill>
                  <a:schemeClr val="tx1"/>
                </a:solidFill>
                <a:latin typeface="+mn-lt"/>
                <a:ea typeface="+mn-ea"/>
                <a:cs typeface="+mn-cs"/>
              </a:defRPr>
            </a:lvl1pPr>
            <a:lvl2pPr marL="457200" indent="-228600" algn="l" defTabSz="914400" rtl="0" eaLnBrk="1" latinLnBrk="0" hangingPunct="1">
              <a:spcBef>
                <a:spcPts val="600"/>
              </a:spcBef>
              <a:buClr>
                <a:srgbClr val="8B8D8E"/>
              </a:buClr>
              <a:buSzPct val="100000"/>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
                <a:schemeClr val="accent6"/>
              </a:buClr>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4pPr>
            <a:lvl5pPr marL="11430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5pPr>
            <a:lvl6pPr marL="13716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6pPr>
            <a:lvl7pPr marL="16002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7pPr>
            <a:lvl8pPr marL="18288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8pPr>
            <a:lvl9pPr marL="2057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9pPr>
          </a:lstStyle>
          <a:p>
            <a:pPr lvl="1">
              <a:buClr>
                <a:schemeClr val="accent2"/>
              </a:buClr>
              <a:buSzPct val="150000"/>
              <a:buFont typeface="Arial" panose="020B0604020202020204" pitchFamily="34" charset="0"/>
              <a:buChar char="•"/>
            </a:pPr>
            <a:r>
              <a:rPr lang="en-US" b="1" dirty="0">
                <a:solidFill>
                  <a:srgbClr val="347DA2"/>
                </a:solidFill>
              </a:rPr>
              <a:t>Lesson:</a:t>
            </a:r>
            <a:r>
              <a:rPr lang="en-US" dirty="0"/>
              <a:t> </a:t>
            </a:r>
            <a:br>
              <a:rPr lang="en-US" dirty="0"/>
            </a:br>
            <a:r>
              <a:rPr lang="en-US" dirty="0"/>
              <a:t>- Establishing a multinational holiday and time-off calendar allowed the project management team and scrum masters to better plan and adjust. Ensure all team members practice entering any planned days off with as much notice as possible.</a:t>
            </a:r>
            <a:br>
              <a:rPr lang="en-US" dirty="0"/>
            </a:br>
            <a:r>
              <a:rPr lang="en-US" dirty="0"/>
              <a:t>- Skilled ServiceNow practitioners are a complex skill set to find and maintain. Before engagement, validate that the implementation partner and yourself address this risk. </a:t>
            </a:r>
          </a:p>
          <a:p>
            <a:pPr lvl="1">
              <a:buClr>
                <a:schemeClr val="accent2"/>
              </a:buClr>
              <a:buSzPct val="150000"/>
              <a:buFont typeface="Arial" panose="020B0604020202020204" pitchFamily="34" charset="0"/>
              <a:buChar char="•"/>
            </a:pPr>
            <a:r>
              <a:rPr lang="en-US" b="1" dirty="0">
                <a:solidFill>
                  <a:srgbClr val="347DA2"/>
                </a:solidFill>
              </a:rPr>
              <a:t>Challenge:</a:t>
            </a:r>
            <a:r>
              <a:rPr lang="en-US" b="1" dirty="0"/>
              <a:t> </a:t>
            </a:r>
            <a:r>
              <a:rPr lang="en-US" dirty="0"/>
              <a:t>At times, we had resource constraints due to rotating schedules, holidays, sickness, world events, and consultant exits. </a:t>
            </a:r>
          </a:p>
          <a:p>
            <a:pPr marL="0" indent="0">
              <a:buFont typeface="Wingdings" pitchFamily="2" charset="2"/>
              <a:buNone/>
            </a:pPr>
            <a:endParaRPr lang="en-US" dirty="0"/>
          </a:p>
          <a:p>
            <a:pPr lvl="1"/>
            <a:endParaRPr lang="en-US" dirty="0"/>
          </a:p>
        </p:txBody>
      </p:sp>
      <p:sp>
        <p:nvSpPr>
          <p:cNvPr id="5" name="Title 4">
            <a:extLst>
              <a:ext uri="{FF2B5EF4-FFF2-40B4-BE49-F238E27FC236}">
                <a16:creationId xmlns:a16="http://schemas.microsoft.com/office/drawing/2014/main" id="{71CE33FA-EB04-430B-8894-BB87350FDA3A}"/>
              </a:ext>
            </a:extLst>
          </p:cNvPr>
          <p:cNvSpPr>
            <a:spLocks noGrp="1"/>
          </p:cNvSpPr>
          <p:nvPr>
            <p:ph type="title"/>
          </p:nvPr>
        </p:nvSpPr>
        <p:spPr/>
        <p:txBody>
          <a:bodyPr/>
          <a:lstStyle/>
          <a:p>
            <a:r>
              <a:rPr lang="en-US" b="1"/>
              <a:t>Lessons Learned: </a:t>
            </a:r>
            <a:r>
              <a:rPr lang="en-US" b="1">
                <a:solidFill>
                  <a:schemeClr val="tx1"/>
                </a:solidFill>
              </a:rPr>
              <a:t>Build a Bench</a:t>
            </a:r>
          </a:p>
        </p:txBody>
      </p:sp>
      <p:sp>
        <p:nvSpPr>
          <p:cNvPr id="7" name="Rounded Rectangle 6">
            <a:extLst>
              <a:ext uri="{FF2B5EF4-FFF2-40B4-BE49-F238E27FC236}">
                <a16:creationId xmlns:a16="http://schemas.microsoft.com/office/drawing/2014/main" id="{AE7FA522-C3DF-CE89-973A-7D169402E709}"/>
              </a:ext>
            </a:extLst>
          </p:cNvPr>
          <p:cNvSpPr/>
          <p:nvPr/>
        </p:nvSpPr>
        <p:spPr>
          <a:xfrm>
            <a:off x="274319" y="1322668"/>
            <a:ext cx="9207306" cy="778799"/>
          </a:xfrm>
          <a:prstGeom prst="roundRect">
            <a:avLst/>
          </a:prstGeom>
          <a:solidFill>
            <a:srgbClr val="347DA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Assure that the implementation team has a solid and deep bench</a:t>
            </a:r>
          </a:p>
        </p:txBody>
      </p:sp>
    </p:spTree>
    <p:extLst>
      <p:ext uri="{BB962C8B-B14F-4D97-AF65-F5344CB8AC3E}">
        <p14:creationId xmlns:p14="http://schemas.microsoft.com/office/powerpoint/2010/main" val="3240353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9A3F578C-42C4-4321-8481-AC006644C034}"/>
              </a:ext>
            </a:extLst>
          </p:cNvPr>
          <p:cNvSpPr/>
          <p:nvPr/>
        </p:nvSpPr>
        <p:spPr>
          <a:xfrm>
            <a:off x="766618" y="5036001"/>
            <a:ext cx="4527293" cy="1317810"/>
          </a:xfrm>
          <a:prstGeom prst="roundRect">
            <a:avLst/>
          </a:prstGeom>
          <a:solidFill>
            <a:schemeClr val="accent4">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Rounded Corners 22">
            <a:extLst>
              <a:ext uri="{FF2B5EF4-FFF2-40B4-BE49-F238E27FC236}">
                <a16:creationId xmlns:a16="http://schemas.microsoft.com/office/drawing/2014/main" id="{A8A633FB-E352-4783-ACCF-A8CC30898B05}"/>
              </a:ext>
            </a:extLst>
          </p:cNvPr>
          <p:cNvSpPr/>
          <p:nvPr/>
        </p:nvSpPr>
        <p:spPr>
          <a:xfrm>
            <a:off x="385549" y="3052514"/>
            <a:ext cx="2425480" cy="894728"/>
          </a:xfrm>
          <a:prstGeom prst="roundRect">
            <a:avLst/>
          </a:prstGeom>
          <a:solidFill>
            <a:srgbClr val="FFC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Rectangle: Rounded Corners 21">
            <a:extLst>
              <a:ext uri="{FF2B5EF4-FFF2-40B4-BE49-F238E27FC236}">
                <a16:creationId xmlns:a16="http://schemas.microsoft.com/office/drawing/2014/main" id="{E353B36E-D373-4EC7-9A1A-6EC82988AF00}"/>
              </a:ext>
            </a:extLst>
          </p:cNvPr>
          <p:cNvSpPr/>
          <p:nvPr/>
        </p:nvSpPr>
        <p:spPr>
          <a:xfrm>
            <a:off x="5478882" y="5064517"/>
            <a:ext cx="2167581" cy="1317810"/>
          </a:xfrm>
          <a:prstGeom prst="roundRect">
            <a:avLst/>
          </a:prstGeom>
          <a:solidFill>
            <a:schemeClr val="accent6">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Rounded Corners 20">
            <a:extLst>
              <a:ext uri="{FF2B5EF4-FFF2-40B4-BE49-F238E27FC236}">
                <a16:creationId xmlns:a16="http://schemas.microsoft.com/office/drawing/2014/main" id="{04917B3C-9E9C-4BCC-A958-DBC1D4342068}"/>
              </a:ext>
            </a:extLst>
          </p:cNvPr>
          <p:cNvSpPr/>
          <p:nvPr/>
        </p:nvSpPr>
        <p:spPr>
          <a:xfrm>
            <a:off x="8934604" y="1618386"/>
            <a:ext cx="2122697" cy="1384995"/>
          </a:xfrm>
          <a:prstGeom prst="roundRect">
            <a:avLst/>
          </a:prstGeom>
          <a:solidFill>
            <a:schemeClr val="accent6">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Rectangle: Rounded Corners 16">
            <a:extLst>
              <a:ext uri="{FF2B5EF4-FFF2-40B4-BE49-F238E27FC236}">
                <a16:creationId xmlns:a16="http://schemas.microsoft.com/office/drawing/2014/main" id="{8946D578-3C5B-47F0-94F4-172E032F5CB2}"/>
              </a:ext>
            </a:extLst>
          </p:cNvPr>
          <p:cNvSpPr/>
          <p:nvPr/>
        </p:nvSpPr>
        <p:spPr>
          <a:xfrm>
            <a:off x="8164945" y="4072774"/>
            <a:ext cx="3648364" cy="2383444"/>
          </a:xfrm>
          <a:prstGeom prst="roundRect">
            <a:avLst/>
          </a:prstGeom>
          <a:solidFill>
            <a:schemeClr val="tx2">
              <a:lumMod val="25000"/>
              <a:lumOff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Rectangle: Rounded Corners 14">
            <a:extLst>
              <a:ext uri="{FF2B5EF4-FFF2-40B4-BE49-F238E27FC236}">
                <a16:creationId xmlns:a16="http://schemas.microsoft.com/office/drawing/2014/main" id="{98362BAC-F0DB-4319-9AFC-0B3267D0EAA7}"/>
              </a:ext>
            </a:extLst>
          </p:cNvPr>
          <p:cNvSpPr/>
          <p:nvPr/>
        </p:nvSpPr>
        <p:spPr>
          <a:xfrm>
            <a:off x="588355" y="4072774"/>
            <a:ext cx="7345681" cy="830997"/>
          </a:xfrm>
          <a:prstGeom prst="roundRect">
            <a:avLst/>
          </a:prstGeom>
          <a:solidFill>
            <a:srgbClr val="92D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Rectangle: Rounded Corners 13">
            <a:extLst>
              <a:ext uri="{FF2B5EF4-FFF2-40B4-BE49-F238E27FC236}">
                <a16:creationId xmlns:a16="http://schemas.microsoft.com/office/drawing/2014/main" id="{8518BF0B-161E-4A28-B147-0B5CA371B44D}"/>
              </a:ext>
            </a:extLst>
          </p:cNvPr>
          <p:cNvSpPr/>
          <p:nvPr/>
        </p:nvSpPr>
        <p:spPr>
          <a:xfrm>
            <a:off x="2881745" y="3071506"/>
            <a:ext cx="9236364" cy="830997"/>
          </a:xfrm>
          <a:prstGeom prst="roundRect">
            <a:avLst/>
          </a:prstGeom>
          <a:solidFill>
            <a:schemeClr val="accent4">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Rectangle: Rounded Corners 12">
            <a:extLst>
              <a:ext uri="{FF2B5EF4-FFF2-40B4-BE49-F238E27FC236}">
                <a16:creationId xmlns:a16="http://schemas.microsoft.com/office/drawing/2014/main" id="{17589769-BE8F-47FC-A754-58DA853C1B91}"/>
              </a:ext>
            </a:extLst>
          </p:cNvPr>
          <p:cNvSpPr/>
          <p:nvPr/>
        </p:nvSpPr>
        <p:spPr>
          <a:xfrm>
            <a:off x="274320" y="2079762"/>
            <a:ext cx="7890625" cy="830997"/>
          </a:xfrm>
          <a:prstGeom prst="roundRect">
            <a:avLst/>
          </a:prstGeom>
          <a:solidFill>
            <a:schemeClr val="accent2">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Slide Number Placeholder 1">
            <a:extLst>
              <a:ext uri="{FF2B5EF4-FFF2-40B4-BE49-F238E27FC236}">
                <a16:creationId xmlns:a16="http://schemas.microsoft.com/office/drawing/2014/main" id="{55991AD4-7D9F-483A-BF4D-9D69179875AA}"/>
              </a:ext>
            </a:extLst>
          </p:cNvPr>
          <p:cNvSpPr>
            <a:spLocks noGrp="1"/>
          </p:cNvSpPr>
          <p:nvPr>
            <p:ph type="sldNum" sz="quarter" idx="12"/>
          </p:nvPr>
        </p:nvSpPr>
        <p:spPr/>
        <p:txBody>
          <a:bodyPr/>
          <a:lstStyle/>
          <a:p>
            <a:fld id="{D92B6165-2E63-41A3-8905-D7634EBC6D44}" type="slidenum">
              <a:rPr lang="en-US" smtClean="0"/>
              <a:pPr/>
              <a:t>14</a:t>
            </a:fld>
            <a:endParaRPr lang="en-US"/>
          </a:p>
        </p:txBody>
      </p:sp>
      <p:sp>
        <p:nvSpPr>
          <p:cNvPr id="3" name="Title 2">
            <a:extLst>
              <a:ext uri="{FF2B5EF4-FFF2-40B4-BE49-F238E27FC236}">
                <a16:creationId xmlns:a16="http://schemas.microsoft.com/office/drawing/2014/main" id="{D5DA4C7F-F6B0-4DC1-B2BA-7488087A658A}"/>
              </a:ext>
            </a:extLst>
          </p:cNvPr>
          <p:cNvSpPr>
            <a:spLocks noGrp="1"/>
          </p:cNvSpPr>
          <p:nvPr>
            <p:ph type="title"/>
          </p:nvPr>
        </p:nvSpPr>
        <p:spPr/>
        <p:txBody>
          <a:bodyPr/>
          <a:lstStyle/>
          <a:p>
            <a:r>
              <a:rPr lang="en-US" b="0"/>
              <a:t>Some Final Thoughts</a:t>
            </a:r>
          </a:p>
        </p:txBody>
      </p:sp>
      <p:sp>
        <p:nvSpPr>
          <p:cNvPr id="6" name="TextBox 5">
            <a:extLst>
              <a:ext uri="{FF2B5EF4-FFF2-40B4-BE49-F238E27FC236}">
                <a16:creationId xmlns:a16="http://schemas.microsoft.com/office/drawing/2014/main" id="{01CAA613-93DC-4BA0-ABE9-49C40624DC29}"/>
              </a:ext>
            </a:extLst>
          </p:cNvPr>
          <p:cNvSpPr txBox="1"/>
          <p:nvPr/>
        </p:nvSpPr>
        <p:spPr>
          <a:xfrm>
            <a:off x="2013506" y="770377"/>
            <a:ext cx="8056880" cy="830997"/>
          </a:xfrm>
          <a:prstGeom prst="rect">
            <a:avLst/>
          </a:prstGeom>
          <a:noFill/>
        </p:spPr>
        <p:txBody>
          <a:bodyPr wrap="square" rtlCol="0">
            <a:spAutoFit/>
          </a:bodyPr>
          <a:lstStyle/>
          <a:p>
            <a:pPr algn="ctr"/>
            <a:r>
              <a:rPr lang="en-US" sz="2400" b="1">
                <a:solidFill>
                  <a:srgbClr val="4599C3"/>
                </a:solidFill>
              </a:rPr>
              <a:t>ServiceNow</a:t>
            </a:r>
            <a:r>
              <a:rPr lang="en-US" sz="2400">
                <a:solidFill>
                  <a:srgbClr val="4599C3"/>
                </a:solidFill>
              </a:rPr>
              <a:t> offers a solid foundation and a well-framed </a:t>
            </a:r>
          </a:p>
          <a:p>
            <a:pPr algn="ctr"/>
            <a:r>
              <a:rPr lang="en-US" sz="2400">
                <a:solidFill>
                  <a:srgbClr val="4599C3"/>
                </a:solidFill>
              </a:rPr>
              <a:t>house where their customers can build and grow.</a:t>
            </a:r>
          </a:p>
        </p:txBody>
      </p:sp>
      <p:sp>
        <p:nvSpPr>
          <p:cNvPr id="7" name="TextBox 6">
            <a:extLst>
              <a:ext uri="{FF2B5EF4-FFF2-40B4-BE49-F238E27FC236}">
                <a16:creationId xmlns:a16="http://schemas.microsoft.com/office/drawing/2014/main" id="{80E6D765-F182-4B68-93F9-36519385425D}"/>
              </a:ext>
            </a:extLst>
          </p:cNvPr>
          <p:cNvSpPr txBox="1"/>
          <p:nvPr/>
        </p:nvSpPr>
        <p:spPr>
          <a:xfrm>
            <a:off x="274320" y="2079762"/>
            <a:ext cx="7973753" cy="830997"/>
          </a:xfrm>
          <a:prstGeom prst="rect">
            <a:avLst/>
          </a:prstGeom>
          <a:noFill/>
        </p:spPr>
        <p:txBody>
          <a:bodyPr wrap="square" rtlCol="0">
            <a:spAutoFit/>
          </a:bodyPr>
          <a:lstStyle/>
          <a:p>
            <a:pPr algn="ctr"/>
            <a:r>
              <a:rPr lang="en-US" sz="2400"/>
              <a:t>Out of the box design can meet most of your needs – maybe even all, with only minor tailoring or enhancement.</a:t>
            </a:r>
          </a:p>
        </p:txBody>
      </p:sp>
      <p:sp>
        <p:nvSpPr>
          <p:cNvPr id="8" name="TextBox 7">
            <a:extLst>
              <a:ext uri="{FF2B5EF4-FFF2-40B4-BE49-F238E27FC236}">
                <a16:creationId xmlns:a16="http://schemas.microsoft.com/office/drawing/2014/main" id="{7D6382A3-4429-4B54-A6D9-52262272DE04}"/>
              </a:ext>
            </a:extLst>
          </p:cNvPr>
          <p:cNvSpPr txBox="1"/>
          <p:nvPr/>
        </p:nvSpPr>
        <p:spPr>
          <a:xfrm>
            <a:off x="2994344" y="3111901"/>
            <a:ext cx="8699500" cy="707886"/>
          </a:xfrm>
          <a:prstGeom prst="rect">
            <a:avLst/>
          </a:prstGeom>
          <a:noFill/>
        </p:spPr>
        <p:txBody>
          <a:bodyPr wrap="square" rtlCol="0">
            <a:spAutoFit/>
          </a:bodyPr>
          <a:lstStyle/>
          <a:p>
            <a:pPr algn="ctr"/>
            <a:r>
              <a:rPr lang="en-US" sz="2000"/>
              <a:t>All businesses are different, and your workflow or data needs may vary.</a:t>
            </a:r>
          </a:p>
          <a:p>
            <a:pPr algn="ctr"/>
            <a:r>
              <a:rPr lang="en-US" sz="2000"/>
              <a:t>Tailor &amp; enhance and build from your foundation upwards.</a:t>
            </a:r>
          </a:p>
        </p:txBody>
      </p:sp>
      <p:sp>
        <p:nvSpPr>
          <p:cNvPr id="12" name="TextBox 11">
            <a:extLst>
              <a:ext uri="{FF2B5EF4-FFF2-40B4-BE49-F238E27FC236}">
                <a16:creationId xmlns:a16="http://schemas.microsoft.com/office/drawing/2014/main" id="{AB7C640D-E1D3-4444-9A20-2AD73702744A}"/>
              </a:ext>
            </a:extLst>
          </p:cNvPr>
          <p:cNvSpPr txBox="1"/>
          <p:nvPr/>
        </p:nvSpPr>
        <p:spPr>
          <a:xfrm>
            <a:off x="588355" y="4072774"/>
            <a:ext cx="7345681" cy="830997"/>
          </a:xfrm>
          <a:prstGeom prst="rect">
            <a:avLst/>
          </a:prstGeom>
          <a:noFill/>
        </p:spPr>
        <p:txBody>
          <a:bodyPr wrap="square" rtlCol="0">
            <a:spAutoFit/>
          </a:bodyPr>
          <a:lstStyle/>
          <a:p>
            <a:pPr algn="ctr"/>
            <a:r>
              <a:rPr lang="en-US" sz="2400"/>
              <a:t>When you have your Eureka moments (and you will), </a:t>
            </a:r>
            <a:r>
              <a:rPr lang="en-US" sz="2400" b="1" i="1"/>
              <a:t>tailor and enhance </a:t>
            </a:r>
            <a:r>
              <a:rPr lang="en-US" sz="2400"/>
              <a:t>rather than </a:t>
            </a:r>
            <a:r>
              <a:rPr lang="en-US" sz="2400" b="1" i="1"/>
              <a:t>customize</a:t>
            </a:r>
            <a:r>
              <a:rPr lang="en-US" sz="2400"/>
              <a:t>.</a:t>
            </a:r>
          </a:p>
        </p:txBody>
      </p:sp>
      <p:sp>
        <p:nvSpPr>
          <p:cNvPr id="16" name="TextBox 15">
            <a:extLst>
              <a:ext uri="{FF2B5EF4-FFF2-40B4-BE49-F238E27FC236}">
                <a16:creationId xmlns:a16="http://schemas.microsoft.com/office/drawing/2014/main" id="{78632083-3C44-42DE-8348-523076BC4781}"/>
              </a:ext>
            </a:extLst>
          </p:cNvPr>
          <p:cNvSpPr txBox="1"/>
          <p:nvPr/>
        </p:nvSpPr>
        <p:spPr>
          <a:xfrm>
            <a:off x="8273968" y="4600327"/>
            <a:ext cx="3354370" cy="1384995"/>
          </a:xfrm>
          <a:prstGeom prst="rect">
            <a:avLst/>
          </a:prstGeom>
          <a:noFill/>
        </p:spPr>
        <p:txBody>
          <a:bodyPr wrap="square" rtlCol="0">
            <a:spAutoFit/>
          </a:bodyPr>
          <a:lstStyle/>
          <a:p>
            <a:pPr algn="ctr"/>
            <a:r>
              <a:rPr lang="en-US" sz="2800" b="1"/>
              <a:t>Give your CMDB lots of love </a:t>
            </a:r>
          </a:p>
          <a:p>
            <a:pPr algn="ctr"/>
            <a:r>
              <a:rPr lang="en-US" sz="2800" b="1"/>
              <a:t>and attention.</a:t>
            </a:r>
          </a:p>
        </p:txBody>
      </p:sp>
      <p:sp>
        <p:nvSpPr>
          <p:cNvPr id="18" name="TextBox 17">
            <a:extLst>
              <a:ext uri="{FF2B5EF4-FFF2-40B4-BE49-F238E27FC236}">
                <a16:creationId xmlns:a16="http://schemas.microsoft.com/office/drawing/2014/main" id="{5A757FD4-A7D3-4B0B-A96B-B71DC18BC1D6}"/>
              </a:ext>
            </a:extLst>
          </p:cNvPr>
          <p:cNvSpPr txBox="1"/>
          <p:nvPr/>
        </p:nvSpPr>
        <p:spPr>
          <a:xfrm>
            <a:off x="5478882" y="5292824"/>
            <a:ext cx="2167581" cy="830997"/>
          </a:xfrm>
          <a:prstGeom prst="rect">
            <a:avLst/>
          </a:prstGeom>
          <a:noFill/>
        </p:spPr>
        <p:txBody>
          <a:bodyPr wrap="none" rtlCol="0">
            <a:spAutoFit/>
          </a:bodyPr>
          <a:lstStyle/>
          <a:p>
            <a:pPr algn="ctr"/>
            <a:r>
              <a:rPr lang="en-US" sz="2400"/>
              <a:t>Put the tool to </a:t>
            </a:r>
          </a:p>
          <a:p>
            <a:pPr algn="ctr"/>
            <a:r>
              <a:rPr lang="en-US" sz="2400"/>
              <a:t>work for you.</a:t>
            </a:r>
          </a:p>
        </p:txBody>
      </p:sp>
      <p:sp>
        <p:nvSpPr>
          <p:cNvPr id="19" name="TextBox 18">
            <a:extLst>
              <a:ext uri="{FF2B5EF4-FFF2-40B4-BE49-F238E27FC236}">
                <a16:creationId xmlns:a16="http://schemas.microsoft.com/office/drawing/2014/main" id="{101C91DE-3800-4CEE-92CF-3F3379C2CAA2}"/>
              </a:ext>
            </a:extLst>
          </p:cNvPr>
          <p:cNvSpPr txBox="1"/>
          <p:nvPr/>
        </p:nvSpPr>
        <p:spPr>
          <a:xfrm>
            <a:off x="386127" y="3071506"/>
            <a:ext cx="2496196" cy="830997"/>
          </a:xfrm>
          <a:prstGeom prst="rect">
            <a:avLst/>
          </a:prstGeom>
          <a:noFill/>
        </p:spPr>
        <p:txBody>
          <a:bodyPr wrap="none" rtlCol="0">
            <a:spAutoFit/>
          </a:bodyPr>
          <a:lstStyle/>
          <a:p>
            <a:r>
              <a:rPr lang="en-US" sz="2400"/>
              <a:t>Dare to envision </a:t>
            </a:r>
          </a:p>
          <a:p>
            <a:r>
              <a:rPr lang="en-US" sz="2400"/>
              <a:t>what is possible.</a:t>
            </a:r>
          </a:p>
        </p:txBody>
      </p:sp>
      <p:sp>
        <p:nvSpPr>
          <p:cNvPr id="20" name="TextBox 19">
            <a:extLst>
              <a:ext uri="{FF2B5EF4-FFF2-40B4-BE49-F238E27FC236}">
                <a16:creationId xmlns:a16="http://schemas.microsoft.com/office/drawing/2014/main" id="{970F161E-2E97-4A59-BF04-75C8F7F0169B}"/>
              </a:ext>
            </a:extLst>
          </p:cNvPr>
          <p:cNvSpPr txBox="1"/>
          <p:nvPr/>
        </p:nvSpPr>
        <p:spPr>
          <a:xfrm>
            <a:off x="9055394" y="1644190"/>
            <a:ext cx="1963999" cy="1384995"/>
          </a:xfrm>
          <a:prstGeom prst="rect">
            <a:avLst/>
          </a:prstGeom>
          <a:noFill/>
        </p:spPr>
        <p:txBody>
          <a:bodyPr wrap="none" rtlCol="0">
            <a:spAutoFit/>
          </a:bodyPr>
          <a:lstStyle/>
          <a:p>
            <a:pPr algn="ctr"/>
            <a:r>
              <a:rPr lang="en-US" sz="2000"/>
              <a:t>Can it do this? </a:t>
            </a:r>
            <a:br>
              <a:rPr lang="en-US" sz="2000"/>
            </a:br>
            <a:r>
              <a:rPr lang="en-US" sz="2000"/>
              <a:t>The answer is</a:t>
            </a:r>
          </a:p>
          <a:p>
            <a:pPr algn="ctr"/>
            <a:r>
              <a:rPr lang="en-US" sz="2000"/>
              <a:t>almost always </a:t>
            </a:r>
            <a:br>
              <a:rPr lang="en-US" sz="2000"/>
            </a:br>
            <a:r>
              <a:rPr lang="en-US" sz="2400"/>
              <a:t>YES.</a:t>
            </a:r>
          </a:p>
        </p:txBody>
      </p:sp>
      <p:sp>
        <p:nvSpPr>
          <p:cNvPr id="4" name="TextBox 3">
            <a:extLst>
              <a:ext uri="{FF2B5EF4-FFF2-40B4-BE49-F238E27FC236}">
                <a16:creationId xmlns:a16="http://schemas.microsoft.com/office/drawing/2014/main" id="{6138E82F-747C-48FC-8243-A38372CC0EF0}"/>
              </a:ext>
            </a:extLst>
          </p:cNvPr>
          <p:cNvSpPr txBox="1"/>
          <p:nvPr/>
        </p:nvSpPr>
        <p:spPr>
          <a:xfrm>
            <a:off x="847596" y="5099732"/>
            <a:ext cx="4372045" cy="1107996"/>
          </a:xfrm>
          <a:prstGeom prst="rect">
            <a:avLst/>
          </a:prstGeom>
          <a:noFill/>
        </p:spPr>
        <p:txBody>
          <a:bodyPr wrap="square" rtlCol="0">
            <a:spAutoFit/>
          </a:bodyPr>
          <a:lstStyle/>
          <a:p>
            <a:pPr algn="ctr"/>
            <a:r>
              <a:rPr lang="en-US" sz="2200">
                <a:solidFill>
                  <a:schemeClr val="bg1"/>
                </a:solidFill>
              </a:rPr>
              <a:t>Keep design simple.</a:t>
            </a:r>
          </a:p>
          <a:p>
            <a:pPr algn="ctr"/>
            <a:r>
              <a:rPr lang="en-US" sz="2200">
                <a:solidFill>
                  <a:schemeClr val="bg1"/>
                </a:solidFill>
              </a:rPr>
              <a:t>Don’t build a Cadillac if a Kia can get you where you want to go.</a:t>
            </a:r>
          </a:p>
        </p:txBody>
      </p:sp>
      <p:pic>
        <p:nvPicPr>
          <p:cNvPr id="11" name="Graphic 10" descr="Heart">
            <a:extLst>
              <a:ext uri="{FF2B5EF4-FFF2-40B4-BE49-F238E27FC236}">
                <a16:creationId xmlns:a16="http://schemas.microsoft.com/office/drawing/2014/main" id="{51C1B735-B645-43E0-83FA-207BDDC6ACB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22789" y="5933555"/>
            <a:ext cx="471055" cy="471055"/>
          </a:xfrm>
          <a:prstGeom prst="rect">
            <a:avLst/>
          </a:prstGeom>
        </p:spPr>
      </p:pic>
      <p:pic>
        <p:nvPicPr>
          <p:cNvPr id="24" name="Graphic 23" descr="Heart">
            <a:extLst>
              <a:ext uri="{FF2B5EF4-FFF2-40B4-BE49-F238E27FC236}">
                <a16:creationId xmlns:a16="http://schemas.microsoft.com/office/drawing/2014/main" id="{311E5AC0-CBDA-4391-A3A9-4D6F431E39B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318562" y="4137860"/>
            <a:ext cx="471055" cy="471055"/>
          </a:xfrm>
          <a:prstGeom prst="rect">
            <a:avLst/>
          </a:prstGeom>
        </p:spPr>
      </p:pic>
    </p:spTree>
    <p:extLst>
      <p:ext uri="{BB962C8B-B14F-4D97-AF65-F5344CB8AC3E}">
        <p14:creationId xmlns:p14="http://schemas.microsoft.com/office/powerpoint/2010/main" val="369182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1"/>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3" grpId="0" animBg="1"/>
      <p:bldP spid="22" grpId="0" animBg="1"/>
      <p:bldP spid="21" grpId="0" animBg="1"/>
      <p:bldP spid="17" grpId="0" animBg="1"/>
      <p:bldP spid="15" grpId="0" animBg="1"/>
      <p:bldP spid="14" grpId="0" animBg="1"/>
      <p:bldP spid="13" grpId="0" animBg="1"/>
      <p:bldP spid="7" grpId="0"/>
      <p:bldP spid="8" grpId="0"/>
      <p:bldP spid="12" grpId="0"/>
      <p:bldP spid="16" grpId="0"/>
      <p:bldP spid="18" grpId="0"/>
      <p:bldP spid="19" grpId="0"/>
      <p:bldP spid="20"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3D black question marks with one yellow question mark">
            <a:extLst>
              <a:ext uri="{FF2B5EF4-FFF2-40B4-BE49-F238E27FC236}">
                <a16:creationId xmlns:a16="http://schemas.microsoft.com/office/drawing/2014/main" id="{65DC2CE5-DA49-4CE7-9256-AF738F421D57}"/>
              </a:ext>
            </a:extLst>
          </p:cNvPr>
          <p:cNvPicPr>
            <a:picLocks noChangeAspect="1"/>
          </p:cNvPicPr>
          <p:nvPr/>
        </p:nvPicPr>
        <p:blipFill rotWithShape="1">
          <a:blip r:embed="rId2" cstate="email">
            <a:alphaModFix amt="70000"/>
            <a:extLst>
              <a:ext uri="{28A0092B-C50C-407E-A947-70E740481C1C}">
                <a14:useLocalDpi xmlns:a14="http://schemas.microsoft.com/office/drawing/2010/main"/>
              </a:ext>
            </a:extLst>
          </a:blip>
          <a:srcRect l="28956" r="6173" b="1"/>
          <a:stretch/>
        </p:blipFill>
        <p:spPr>
          <a:xfrm>
            <a:off x="20" y="10"/>
            <a:ext cx="12188805" cy="6857990"/>
          </a:xfrm>
          <a:prstGeom prst="rect">
            <a:avLst/>
          </a:prstGeom>
          <a:noFill/>
        </p:spPr>
      </p:pic>
      <p:sp>
        <p:nvSpPr>
          <p:cNvPr id="2" name="Slide Number Placeholder 1" hidden="1">
            <a:extLst>
              <a:ext uri="{FF2B5EF4-FFF2-40B4-BE49-F238E27FC236}">
                <a16:creationId xmlns:a16="http://schemas.microsoft.com/office/drawing/2014/main" id="{80A720DC-3B1B-46A5-94C4-FD45F2EF4142}"/>
              </a:ext>
            </a:extLst>
          </p:cNvPr>
          <p:cNvSpPr>
            <a:spLocks noGrp="1"/>
          </p:cNvSpPr>
          <p:nvPr>
            <p:ph type="sldNum" sz="quarter" idx="12"/>
          </p:nvPr>
        </p:nvSpPr>
        <p:spPr>
          <a:xfrm>
            <a:off x="274320" y="6577142"/>
            <a:ext cx="729445" cy="164592"/>
          </a:xfrm>
        </p:spPr>
        <p:txBody>
          <a:bodyPr vert="horz" lIns="91440" tIns="45720" rIns="91440" bIns="45720" rtlCol="0" anchor="ctr">
            <a:normAutofit/>
          </a:bodyPr>
          <a:lstStyle/>
          <a:p>
            <a:pPr>
              <a:lnSpc>
                <a:spcPct val="90000"/>
              </a:lnSpc>
              <a:spcAft>
                <a:spcPts val="600"/>
              </a:spcAft>
            </a:pPr>
            <a:fld id="{D92B6165-2E63-41A3-8905-D7634EBC6D44}" type="slidenum">
              <a:rPr lang="en-US" sz="500" kern="1200">
                <a:latin typeface="+mn-lt"/>
                <a:ea typeface="+mn-ea"/>
                <a:cs typeface="+mn-cs"/>
              </a:rPr>
              <a:pPr>
                <a:lnSpc>
                  <a:spcPct val="90000"/>
                </a:lnSpc>
                <a:spcAft>
                  <a:spcPts val="600"/>
                </a:spcAft>
              </a:pPr>
              <a:t>15</a:t>
            </a:fld>
            <a:endParaRPr lang="en-US" sz="500" kern="1200">
              <a:latin typeface="+mn-lt"/>
              <a:ea typeface="+mn-ea"/>
              <a:cs typeface="+mn-cs"/>
            </a:endParaRPr>
          </a:p>
        </p:txBody>
      </p:sp>
      <p:sp>
        <p:nvSpPr>
          <p:cNvPr id="7" name="Title 1">
            <a:extLst>
              <a:ext uri="{FF2B5EF4-FFF2-40B4-BE49-F238E27FC236}">
                <a16:creationId xmlns:a16="http://schemas.microsoft.com/office/drawing/2014/main" id="{60B70BE2-D6A4-482C-88EB-364B9B609B33}"/>
              </a:ext>
            </a:extLst>
          </p:cNvPr>
          <p:cNvSpPr>
            <a:spLocks noGrp="1"/>
          </p:cNvSpPr>
          <p:nvPr>
            <p:ph type="title"/>
          </p:nvPr>
        </p:nvSpPr>
        <p:spPr>
          <a:xfrm>
            <a:off x="139149" y="2078219"/>
            <a:ext cx="5456582" cy="2701561"/>
          </a:xfrm>
        </p:spPr>
        <p:txBody>
          <a:bodyPr anchor="ctr"/>
          <a:lstStyle/>
          <a:p>
            <a:pPr algn="r"/>
            <a:r>
              <a:rPr lang="en-US" sz="6600" b="1">
                <a:solidFill>
                  <a:srgbClr val="FCD64E"/>
                </a:solidFill>
              </a:rPr>
              <a:t>Questions </a:t>
            </a:r>
          </a:p>
        </p:txBody>
      </p:sp>
    </p:spTree>
    <p:extLst>
      <p:ext uri="{BB962C8B-B14F-4D97-AF65-F5344CB8AC3E}">
        <p14:creationId xmlns:p14="http://schemas.microsoft.com/office/powerpoint/2010/main" val="3023203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Text, letter&#10;&#10;Description automatically generated">
            <a:extLst>
              <a:ext uri="{FF2B5EF4-FFF2-40B4-BE49-F238E27FC236}">
                <a16:creationId xmlns:a16="http://schemas.microsoft.com/office/drawing/2014/main" id="{0FE03BD3-2320-40F6-921C-1D11E369DB7F}"/>
              </a:ext>
            </a:extLst>
          </p:cNvPr>
          <p:cNvPicPr>
            <a:picLocks noGrp="1" noChangeAspect="1"/>
          </p:cNvPicPr>
          <p:nvPr>
            <p:ph type="pic" sz="quarter" idx="17"/>
          </p:nvPr>
        </p:nvPicPr>
        <p:blipFill>
          <a:blip r:embed="rId2">
            <a:alphaModFix amt="50000"/>
          </a:blip>
          <a:srcRect t="10615" b="10615"/>
          <a:stretch>
            <a:fillRect/>
          </a:stretch>
        </p:blipFill>
        <p:spPr/>
      </p:pic>
      <p:sp>
        <p:nvSpPr>
          <p:cNvPr id="3" name="Slide Number Placeholder 2">
            <a:extLst>
              <a:ext uri="{FF2B5EF4-FFF2-40B4-BE49-F238E27FC236}">
                <a16:creationId xmlns:a16="http://schemas.microsoft.com/office/drawing/2014/main" id="{A0FC8A6A-C246-4AF1-98FA-369B165578F5}"/>
              </a:ext>
            </a:extLst>
          </p:cNvPr>
          <p:cNvSpPr>
            <a:spLocks noGrp="1"/>
          </p:cNvSpPr>
          <p:nvPr>
            <p:ph type="sldNum" sz="quarter" idx="20"/>
          </p:nvPr>
        </p:nvSpPr>
        <p:spPr/>
        <p:txBody>
          <a:bodyPr/>
          <a:lstStyle/>
          <a:p>
            <a:fld id="{D92B6165-2E63-41A3-8905-D7634EBC6D44}" type="slidenum">
              <a:rPr lang="en-US" smtClean="0"/>
              <a:pPr/>
              <a:t>16</a:t>
            </a:fld>
            <a:endParaRPr lang="en-US"/>
          </a:p>
        </p:txBody>
      </p:sp>
    </p:spTree>
    <p:extLst>
      <p:ext uri="{BB962C8B-B14F-4D97-AF65-F5344CB8AC3E}">
        <p14:creationId xmlns:p14="http://schemas.microsoft.com/office/powerpoint/2010/main" val="1853324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9EC7725-31D4-47DD-B74F-C864771FB9D2}"/>
              </a:ext>
            </a:extLst>
          </p:cNvPr>
          <p:cNvSpPr>
            <a:spLocks noGrp="1"/>
          </p:cNvSpPr>
          <p:nvPr>
            <p:ph type="sldNum" sz="quarter" idx="4294967295"/>
          </p:nvPr>
        </p:nvSpPr>
        <p:spPr>
          <a:xfrm>
            <a:off x="0" y="6577013"/>
            <a:ext cx="728663" cy="165100"/>
          </a:xfrm>
        </p:spPr>
        <p:txBody>
          <a:bodyPr/>
          <a:lstStyle/>
          <a:p>
            <a:fld id="{D92B6165-2E63-41A3-8905-D7634EBC6D44}" type="slidenum">
              <a:rPr lang="en-US" smtClean="0"/>
              <a:pPr/>
              <a:t>17</a:t>
            </a:fld>
            <a:endParaRPr lang="en-US"/>
          </a:p>
        </p:txBody>
      </p:sp>
    </p:spTree>
    <p:extLst>
      <p:ext uri="{BB962C8B-B14F-4D97-AF65-F5344CB8AC3E}">
        <p14:creationId xmlns:p14="http://schemas.microsoft.com/office/powerpoint/2010/main" val="928522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274320" y="6577142"/>
            <a:ext cx="729445" cy="164592"/>
          </a:xfrm>
        </p:spPr>
        <p:txBody>
          <a:bodyPr/>
          <a:lstStyle/>
          <a:p>
            <a:fld id="{D92B6165-2E63-41A3-8905-D7634EBC6D44}" type="slidenum">
              <a:rPr lang="en-US" smtClean="0"/>
              <a:pPr/>
              <a:t>2</a:t>
            </a:fld>
            <a:endParaRPr lang="en-US"/>
          </a:p>
        </p:txBody>
      </p:sp>
      <p:sp>
        <p:nvSpPr>
          <p:cNvPr id="5" name="Rectangle 4"/>
          <p:cNvSpPr/>
          <p:nvPr/>
        </p:nvSpPr>
        <p:spPr>
          <a:xfrm>
            <a:off x="379413" y="2993220"/>
            <a:ext cx="11428412" cy="2613253"/>
          </a:xfrm>
          <a:prstGeom prst="rect">
            <a:avLst/>
          </a:prstGeom>
          <a:solidFill>
            <a:schemeClr val="accent1">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 name="Group 2"/>
          <p:cNvGrpSpPr/>
          <p:nvPr/>
        </p:nvGrpSpPr>
        <p:grpSpPr>
          <a:xfrm>
            <a:off x="1362076" y="4454031"/>
            <a:ext cx="2259388" cy="861774"/>
            <a:chOff x="1362076" y="4454031"/>
            <a:chExt cx="2259388" cy="861774"/>
          </a:xfrm>
        </p:grpSpPr>
        <p:grpSp>
          <p:nvGrpSpPr>
            <p:cNvPr id="1120" name="Group 1119"/>
            <p:cNvGrpSpPr/>
            <p:nvPr/>
          </p:nvGrpSpPr>
          <p:grpSpPr>
            <a:xfrm>
              <a:off x="1362076" y="4569530"/>
              <a:ext cx="741363" cy="673101"/>
              <a:chOff x="1362076" y="4756150"/>
              <a:chExt cx="741363" cy="673101"/>
            </a:xfrm>
          </p:grpSpPr>
          <p:sp>
            <p:nvSpPr>
              <p:cNvPr id="1060" name="Freeform 67"/>
              <p:cNvSpPr>
                <a:spLocks/>
              </p:cNvSpPr>
              <p:nvPr/>
            </p:nvSpPr>
            <p:spPr bwMode="auto">
              <a:xfrm>
                <a:off x="1401763" y="5133975"/>
                <a:ext cx="171450" cy="295275"/>
              </a:xfrm>
              <a:custGeom>
                <a:avLst/>
                <a:gdLst>
                  <a:gd name="T0" fmla="*/ 0 w 108"/>
                  <a:gd name="T1" fmla="*/ 90 h 186"/>
                  <a:gd name="T2" fmla="*/ 0 w 108"/>
                  <a:gd name="T3" fmla="*/ 186 h 186"/>
                  <a:gd name="T4" fmla="*/ 108 w 108"/>
                  <a:gd name="T5" fmla="*/ 186 h 186"/>
                  <a:gd name="T6" fmla="*/ 108 w 108"/>
                  <a:gd name="T7" fmla="*/ 6 h 186"/>
                  <a:gd name="T8" fmla="*/ 99 w 108"/>
                  <a:gd name="T9" fmla="*/ 0 h 186"/>
                  <a:gd name="T10" fmla="*/ 0 w 108"/>
                  <a:gd name="T11" fmla="*/ 90 h 186"/>
                </a:gdLst>
                <a:ahLst/>
                <a:cxnLst>
                  <a:cxn ang="0">
                    <a:pos x="T0" y="T1"/>
                  </a:cxn>
                  <a:cxn ang="0">
                    <a:pos x="T2" y="T3"/>
                  </a:cxn>
                  <a:cxn ang="0">
                    <a:pos x="T4" y="T5"/>
                  </a:cxn>
                  <a:cxn ang="0">
                    <a:pos x="T6" y="T7"/>
                  </a:cxn>
                  <a:cxn ang="0">
                    <a:pos x="T8" y="T9"/>
                  </a:cxn>
                  <a:cxn ang="0">
                    <a:pos x="T10" y="T11"/>
                  </a:cxn>
                </a:cxnLst>
                <a:rect l="0" t="0" r="r" b="b"/>
                <a:pathLst>
                  <a:path w="108" h="186">
                    <a:moveTo>
                      <a:pt x="0" y="90"/>
                    </a:moveTo>
                    <a:lnTo>
                      <a:pt x="0" y="186"/>
                    </a:lnTo>
                    <a:lnTo>
                      <a:pt x="108" y="186"/>
                    </a:lnTo>
                    <a:lnTo>
                      <a:pt x="108" y="6"/>
                    </a:lnTo>
                    <a:lnTo>
                      <a:pt x="99" y="0"/>
                    </a:lnTo>
                    <a:lnTo>
                      <a:pt x="0" y="90"/>
                    </a:lnTo>
                    <a:close/>
                  </a:path>
                </a:pathLst>
              </a:custGeom>
              <a:solidFill>
                <a:srgbClr val="898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1" name="Freeform 68"/>
              <p:cNvSpPr>
                <a:spLocks/>
              </p:cNvSpPr>
              <p:nvPr/>
            </p:nvSpPr>
            <p:spPr bwMode="auto">
              <a:xfrm>
                <a:off x="1622426" y="5178425"/>
                <a:ext cx="171450" cy="250825"/>
              </a:xfrm>
              <a:custGeom>
                <a:avLst/>
                <a:gdLst>
                  <a:gd name="T0" fmla="*/ 0 w 108"/>
                  <a:gd name="T1" fmla="*/ 9 h 158"/>
                  <a:gd name="T2" fmla="*/ 0 w 108"/>
                  <a:gd name="T3" fmla="*/ 158 h 158"/>
                  <a:gd name="T4" fmla="*/ 108 w 108"/>
                  <a:gd name="T5" fmla="*/ 158 h 158"/>
                  <a:gd name="T6" fmla="*/ 108 w 108"/>
                  <a:gd name="T7" fmla="*/ 0 h 158"/>
                  <a:gd name="T8" fmla="*/ 46 w 108"/>
                  <a:gd name="T9" fmla="*/ 59 h 158"/>
                  <a:gd name="T10" fmla="*/ 0 w 108"/>
                  <a:gd name="T11" fmla="*/ 9 h 158"/>
                </a:gdLst>
                <a:ahLst/>
                <a:cxnLst>
                  <a:cxn ang="0">
                    <a:pos x="T0" y="T1"/>
                  </a:cxn>
                  <a:cxn ang="0">
                    <a:pos x="T2" y="T3"/>
                  </a:cxn>
                  <a:cxn ang="0">
                    <a:pos x="T4" y="T5"/>
                  </a:cxn>
                  <a:cxn ang="0">
                    <a:pos x="T6" y="T7"/>
                  </a:cxn>
                  <a:cxn ang="0">
                    <a:pos x="T8" y="T9"/>
                  </a:cxn>
                  <a:cxn ang="0">
                    <a:pos x="T10" y="T11"/>
                  </a:cxn>
                </a:cxnLst>
                <a:rect l="0" t="0" r="r" b="b"/>
                <a:pathLst>
                  <a:path w="108" h="158">
                    <a:moveTo>
                      <a:pt x="0" y="9"/>
                    </a:moveTo>
                    <a:lnTo>
                      <a:pt x="0" y="158"/>
                    </a:lnTo>
                    <a:lnTo>
                      <a:pt x="108" y="158"/>
                    </a:lnTo>
                    <a:lnTo>
                      <a:pt x="108" y="0"/>
                    </a:lnTo>
                    <a:lnTo>
                      <a:pt x="46" y="59"/>
                    </a:lnTo>
                    <a:lnTo>
                      <a:pt x="0" y="9"/>
                    </a:lnTo>
                    <a:close/>
                  </a:path>
                </a:pathLst>
              </a:custGeom>
              <a:solidFill>
                <a:srgbClr val="898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2" name="Freeform 69"/>
              <p:cNvSpPr>
                <a:spLocks/>
              </p:cNvSpPr>
              <p:nvPr/>
            </p:nvSpPr>
            <p:spPr bwMode="auto">
              <a:xfrm>
                <a:off x="1362076" y="4756150"/>
                <a:ext cx="741363" cy="431800"/>
              </a:xfrm>
              <a:custGeom>
                <a:avLst/>
                <a:gdLst>
                  <a:gd name="T0" fmla="*/ 346 w 467"/>
                  <a:gd name="T1" fmla="*/ 34 h 272"/>
                  <a:gd name="T2" fmla="*/ 374 w 467"/>
                  <a:gd name="T3" fmla="*/ 62 h 272"/>
                  <a:gd name="T4" fmla="*/ 213 w 467"/>
                  <a:gd name="T5" fmla="*/ 217 h 272"/>
                  <a:gd name="T6" fmla="*/ 127 w 467"/>
                  <a:gd name="T7" fmla="*/ 130 h 272"/>
                  <a:gd name="T8" fmla="*/ 0 w 467"/>
                  <a:gd name="T9" fmla="*/ 244 h 272"/>
                  <a:gd name="T10" fmla="*/ 25 w 467"/>
                  <a:gd name="T11" fmla="*/ 272 h 272"/>
                  <a:gd name="T12" fmla="*/ 124 w 467"/>
                  <a:gd name="T13" fmla="*/ 183 h 272"/>
                  <a:gd name="T14" fmla="*/ 210 w 467"/>
                  <a:gd name="T15" fmla="*/ 269 h 272"/>
                  <a:gd name="T16" fmla="*/ 402 w 467"/>
                  <a:gd name="T17" fmla="*/ 90 h 272"/>
                  <a:gd name="T18" fmla="*/ 436 w 467"/>
                  <a:gd name="T19" fmla="*/ 124 h 272"/>
                  <a:gd name="T20" fmla="*/ 467 w 467"/>
                  <a:gd name="T21" fmla="*/ 0 h 272"/>
                  <a:gd name="T22" fmla="*/ 346 w 467"/>
                  <a:gd name="T23" fmla="*/ 34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 h="272">
                    <a:moveTo>
                      <a:pt x="346" y="34"/>
                    </a:moveTo>
                    <a:lnTo>
                      <a:pt x="374" y="62"/>
                    </a:lnTo>
                    <a:lnTo>
                      <a:pt x="213" y="217"/>
                    </a:lnTo>
                    <a:lnTo>
                      <a:pt x="127" y="130"/>
                    </a:lnTo>
                    <a:lnTo>
                      <a:pt x="0" y="244"/>
                    </a:lnTo>
                    <a:lnTo>
                      <a:pt x="25" y="272"/>
                    </a:lnTo>
                    <a:lnTo>
                      <a:pt x="124" y="183"/>
                    </a:lnTo>
                    <a:lnTo>
                      <a:pt x="210" y="269"/>
                    </a:lnTo>
                    <a:lnTo>
                      <a:pt x="402" y="90"/>
                    </a:lnTo>
                    <a:lnTo>
                      <a:pt x="436" y="124"/>
                    </a:lnTo>
                    <a:lnTo>
                      <a:pt x="467" y="0"/>
                    </a:lnTo>
                    <a:lnTo>
                      <a:pt x="346" y="34"/>
                    </a:lnTo>
                    <a:close/>
                  </a:path>
                </a:pathLst>
              </a:custGeom>
              <a:solidFill>
                <a:srgbClr val="569B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3" name="Freeform 70"/>
              <p:cNvSpPr>
                <a:spLocks/>
              </p:cNvSpPr>
              <p:nvPr/>
            </p:nvSpPr>
            <p:spPr bwMode="auto">
              <a:xfrm>
                <a:off x="1847851" y="4976813"/>
                <a:ext cx="171450" cy="452438"/>
              </a:xfrm>
              <a:custGeom>
                <a:avLst/>
                <a:gdLst>
                  <a:gd name="T0" fmla="*/ 0 w 108"/>
                  <a:gd name="T1" fmla="*/ 96 h 285"/>
                  <a:gd name="T2" fmla="*/ 0 w 108"/>
                  <a:gd name="T3" fmla="*/ 285 h 285"/>
                  <a:gd name="T4" fmla="*/ 108 w 108"/>
                  <a:gd name="T5" fmla="*/ 285 h 285"/>
                  <a:gd name="T6" fmla="*/ 108 w 108"/>
                  <a:gd name="T7" fmla="*/ 10 h 285"/>
                  <a:gd name="T8" fmla="*/ 102 w 108"/>
                  <a:gd name="T9" fmla="*/ 0 h 285"/>
                  <a:gd name="T10" fmla="*/ 0 w 108"/>
                  <a:gd name="T11" fmla="*/ 96 h 285"/>
                </a:gdLst>
                <a:ahLst/>
                <a:cxnLst>
                  <a:cxn ang="0">
                    <a:pos x="T0" y="T1"/>
                  </a:cxn>
                  <a:cxn ang="0">
                    <a:pos x="T2" y="T3"/>
                  </a:cxn>
                  <a:cxn ang="0">
                    <a:pos x="T4" y="T5"/>
                  </a:cxn>
                  <a:cxn ang="0">
                    <a:pos x="T6" y="T7"/>
                  </a:cxn>
                  <a:cxn ang="0">
                    <a:pos x="T8" y="T9"/>
                  </a:cxn>
                  <a:cxn ang="0">
                    <a:pos x="T10" y="T11"/>
                  </a:cxn>
                </a:cxnLst>
                <a:rect l="0" t="0" r="r" b="b"/>
                <a:pathLst>
                  <a:path w="108" h="285">
                    <a:moveTo>
                      <a:pt x="0" y="96"/>
                    </a:moveTo>
                    <a:lnTo>
                      <a:pt x="0" y="285"/>
                    </a:lnTo>
                    <a:lnTo>
                      <a:pt x="108" y="285"/>
                    </a:lnTo>
                    <a:lnTo>
                      <a:pt x="108" y="10"/>
                    </a:lnTo>
                    <a:lnTo>
                      <a:pt x="102" y="0"/>
                    </a:lnTo>
                    <a:lnTo>
                      <a:pt x="0" y="96"/>
                    </a:lnTo>
                    <a:close/>
                  </a:path>
                </a:pathLst>
              </a:custGeom>
              <a:solidFill>
                <a:srgbClr val="898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067" name="Rectangle 74"/>
            <p:cNvSpPr>
              <a:spLocks noChangeArrowheads="1"/>
            </p:cNvSpPr>
            <p:nvPr/>
          </p:nvSpPr>
          <p:spPr bwMode="auto">
            <a:xfrm>
              <a:off x="2289176" y="4454031"/>
              <a:ext cx="133228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altLang="en-US" sz="2000" b="1">
                  <a:latin typeface="Arial" pitchFamily="34" charset="0"/>
                  <a:cs typeface="Arial" pitchFamily="34" charset="0"/>
                </a:rPr>
                <a:t>AMAT </a:t>
              </a:r>
              <a:r>
                <a:rPr lang="en-US" altLang="en-US">
                  <a:latin typeface="Arial" pitchFamily="34" charset="0"/>
                  <a:cs typeface="Arial" pitchFamily="34" charset="0"/>
                </a:rPr>
                <a:t>stock</a:t>
              </a:r>
              <a:br>
                <a:rPr lang="en-US" altLang="en-US">
                  <a:latin typeface="Arial" pitchFamily="34" charset="0"/>
                  <a:cs typeface="Arial" pitchFamily="34" charset="0"/>
                </a:rPr>
              </a:br>
              <a:r>
                <a:rPr lang="en-US" altLang="en-US">
                  <a:latin typeface="Arial" pitchFamily="34" charset="0"/>
                  <a:cs typeface="Arial" pitchFamily="34" charset="0"/>
                </a:rPr>
                <a:t>listing on</a:t>
              </a:r>
              <a:br>
                <a:rPr lang="en-US" altLang="en-US">
                  <a:latin typeface="Arial" pitchFamily="34" charset="0"/>
                  <a:cs typeface="Arial" pitchFamily="34" charset="0"/>
                </a:rPr>
              </a:br>
              <a:r>
                <a:rPr lang="en-US" altLang="en-US">
                  <a:latin typeface="Arial" pitchFamily="34" charset="0"/>
                  <a:cs typeface="Arial" pitchFamily="34" charset="0"/>
                </a:rPr>
                <a:t>NASDAQ</a:t>
              </a:r>
            </a:p>
          </p:txBody>
        </p:sp>
      </p:grpSp>
      <p:grpSp>
        <p:nvGrpSpPr>
          <p:cNvPr id="2" name="Group 1"/>
          <p:cNvGrpSpPr/>
          <p:nvPr/>
        </p:nvGrpSpPr>
        <p:grpSpPr>
          <a:xfrm>
            <a:off x="1401763" y="3123318"/>
            <a:ext cx="2352558" cy="711200"/>
            <a:chOff x="1401763" y="3123318"/>
            <a:chExt cx="2352558" cy="711200"/>
          </a:xfrm>
        </p:grpSpPr>
        <p:grpSp>
          <p:nvGrpSpPr>
            <p:cNvPr id="1117" name="Group 1116"/>
            <p:cNvGrpSpPr/>
            <p:nvPr/>
          </p:nvGrpSpPr>
          <p:grpSpPr>
            <a:xfrm>
              <a:off x="1401763" y="3123318"/>
              <a:ext cx="715963" cy="711200"/>
              <a:chOff x="1401763" y="3309938"/>
              <a:chExt cx="715963" cy="711200"/>
            </a:xfrm>
          </p:grpSpPr>
          <p:sp>
            <p:nvSpPr>
              <p:cNvPr id="1064" name="Freeform 71"/>
              <p:cNvSpPr>
                <a:spLocks/>
              </p:cNvSpPr>
              <p:nvPr/>
            </p:nvSpPr>
            <p:spPr bwMode="auto">
              <a:xfrm>
                <a:off x="1498601" y="3406775"/>
                <a:ext cx="300038" cy="515938"/>
              </a:xfrm>
              <a:custGeom>
                <a:avLst/>
                <a:gdLst>
                  <a:gd name="T0" fmla="*/ 22 w 61"/>
                  <a:gd name="T1" fmla="*/ 89 h 105"/>
                  <a:gd name="T2" fmla="*/ 26 w 61"/>
                  <a:gd name="T3" fmla="*/ 73 h 105"/>
                  <a:gd name="T4" fmla="*/ 48 w 61"/>
                  <a:gd name="T5" fmla="*/ 79 h 105"/>
                  <a:gd name="T6" fmla="*/ 61 w 61"/>
                  <a:gd name="T7" fmla="*/ 71 h 105"/>
                  <a:gd name="T8" fmla="*/ 47 w 61"/>
                  <a:gd name="T9" fmla="*/ 59 h 105"/>
                  <a:gd name="T10" fmla="*/ 23 w 61"/>
                  <a:gd name="T11" fmla="*/ 34 h 105"/>
                  <a:gd name="T12" fmla="*/ 45 w 61"/>
                  <a:gd name="T13" fmla="*/ 10 h 105"/>
                  <a:gd name="T14" fmla="*/ 45 w 61"/>
                  <a:gd name="T15" fmla="*/ 0 h 105"/>
                  <a:gd name="T16" fmla="*/ 0 w 61"/>
                  <a:gd name="T17" fmla="*/ 52 h 105"/>
                  <a:gd name="T18" fmla="*/ 45 w 61"/>
                  <a:gd name="T19" fmla="*/ 105 h 105"/>
                  <a:gd name="T20" fmla="*/ 45 w 61"/>
                  <a:gd name="T21" fmla="*/ 94 h 105"/>
                  <a:gd name="T22" fmla="*/ 22 w 61"/>
                  <a:gd name="T23" fmla="*/ 8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 h="105">
                    <a:moveTo>
                      <a:pt x="22" y="89"/>
                    </a:moveTo>
                    <a:cubicBezTo>
                      <a:pt x="26" y="73"/>
                      <a:pt x="26" y="73"/>
                      <a:pt x="26" y="73"/>
                    </a:cubicBezTo>
                    <a:cubicBezTo>
                      <a:pt x="31" y="76"/>
                      <a:pt x="39" y="79"/>
                      <a:pt x="48" y="79"/>
                    </a:cubicBezTo>
                    <a:cubicBezTo>
                      <a:pt x="56" y="79"/>
                      <a:pt x="61" y="76"/>
                      <a:pt x="61" y="71"/>
                    </a:cubicBezTo>
                    <a:cubicBezTo>
                      <a:pt x="61" y="65"/>
                      <a:pt x="57" y="62"/>
                      <a:pt x="47" y="59"/>
                    </a:cubicBezTo>
                    <a:cubicBezTo>
                      <a:pt x="32" y="54"/>
                      <a:pt x="23" y="47"/>
                      <a:pt x="23" y="34"/>
                    </a:cubicBezTo>
                    <a:cubicBezTo>
                      <a:pt x="23" y="22"/>
                      <a:pt x="31" y="13"/>
                      <a:pt x="45" y="10"/>
                    </a:cubicBezTo>
                    <a:cubicBezTo>
                      <a:pt x="45" y="0"/>
                      <a:pt x="45" y="0"/>
                      <a:pt x="45" y="0"/>
                    </a:cubicBezTo>
                    <a:cubicBezTo>
                      <a:pt x="20" y="4"/>
                      <a:pt x="0" y="26"/>
                      <a:pt x="0" y="52"/>
                    </a:cubicBezTo>
                    <a:cubicBezTo>
                      <a:pt x="0" y="79"/>
                      <a:pt x="20" y="101"/>
                      <a:pt x="45" y="105"/>
                    </a:cubicBezTo>
                    <a:cubicBezTo>
                      <a:pt x="45" y="94"/>
                      <a:pt x="45" y="94"/>
                      <a:pt x="45" y="94"/>
                    </a:cubicBezTo>
                    <a:cubicBezTo>
                      <a:pt x="36" y="94"/>
                      <a:pt x="27" y="92"/>
                      <a:pt x="22" y="89"/>
                    </a:cubicBezTo>
                  </a:path>
                </a:pathLst>
              </a:custGeom>
              <a:solidFill>
                <a:srgbClr val="898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5" name="Freeform 72"/>
              <p:cNvSpPr>
                <a:spLocks/>
              </p:cNvSpPr>
              <p:nvPr/>
            </p:nvSpPr>
            <p:spPr bwMode="auto">
              <a:xfrm>
                <a:off x="1709738" y="3406775"/>
                <a:ext cx="309563" cy="515938"/>
              </a:xfrm>
              <a:custGeom>
                <a:avLst/>
                <a:gdLst>
                  <a:gd name="T0" fmla="*/ 15 w 63"/>
                  <a:gd name="T1" fmla="*/ 0 h 105"/>
                  <a:gd name="T2" fmla="*/ 15 w 63"/>
                  <a:gd name="T3" fmla="*/ 9 h 105"/>
                  <a:gd name="T4" fmla="*/ 35 w 63"/>
                  <a:gd name="T5" fmla="*/ 14 h 105"/>
                  <a:gd name="T6" fmla="*/ 31 w 63"/>
                  <a:gd name="T7" fmla="*/ 29 h 105"/>
                  <a:gd name="T8" fmla="*/ 12 w 63"/>
                  <a:gd name="T9" fmla="*/ 24 h 105"/>
                  <a:gd name="T10" fmla="*/ 0 w 63"/>
                  <a:gd name="T11" fmla="*/ 32 h 105"/>
                  <a:gd name="T12" fmla="*/ 16 w 63"/>
                  <a:gd name="T13" fmla="*/ 44 h 105"/>
                  <a:gd name="T14" fmla="*/ 39 w 63"/>
                  <a:gd name="T15" fmla="*/ 69 h 105"/>
                  <a:gd name="T16" fmla="*/ 15 w 63"/>
                  <a:gd name="T17" fmla="*/ 93 h 105"/>
                  <a:gd name="T18" fmla="*/ 15 w 63"/>
                  <a:gd name="T19" fmla="*/ 105 h 105"/>
                  <a:gd name="T20" fmla="*/ 63 w 63"/>
                  <a:gd name="T21" fmla="*/ 52 h 105"/>
                  <a:gd name="T22" fmla="*/ 15 w 63"/>
                  <a:gd name="T23"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 h="105">
                    <a:moveTo>
                      <a:pt x="15" y="0"/>
                    </a:moveTo>
                    <a:cubicBezTo>
                      <a:pt x="15" y="9"/>
                      <a:pt x="15" y="9"/>
                      <a:pt x="15" y="9"/>
                    </a:cubicBezTo>
                    <a:cubicBezTo>
                      <a:pt x="24" y="10"/>
                      <a:pt x="31" y="12"/>
                      <a:pt x="35" y="14"/>
                    </a:cubicBezTo>
                    <a:cubicBezTo>
                      <a:pt x="31" y="29"/>
                      <a:pt x="31" y="29"/>
                      <a:pt x="31" y="29"/>
                    </a:cubicBezTo>
                    <a:cubicBezTo>
                      <a:pt x="28" y="28"/>
                      <a:pt x="21" y="24"/>
                      <a:pt x="12" y="24"/>
                    </a:cubicBezTo>
                    <a:cubicBezTo>
                      <a:pt x="3" y="24"/>
                      <a:pt x="0" y="28"/>
                      <a:pt x="0" y="32"/>
                    </a:cubicBezTo>
                    <a:cubicBezTo>
                      <a:pt x="0" y="36"/>
                      <a:pt x="5" y="39"/>
                      <a:pt x="16" y="44"/>
                    </a:cubicBezTo>
                    <a:cubicBezTo>
                      <a:pt x="32" y="49"/>
                      <a:pt x="39" y="57"/>
                      <a:pt x="39" y="69"/>
                    </a:cubicBezTo>
                    <a:cubicBezTo>
                      <a:pt x="39" y="81"/>
                      <a:pt x="30" y="91"/>
                      <a:pt x="15" y="93"/>
                    </a:cubicBezTo>
                    <a:cubicBezTo>
                      <a:pt x="15" y="105"/>
                      <a:pt x="15" y="105"/>
                      <a:pt x="15" y="105"/>
                    </a:cubicBezTo>
                    <a:cubicBezTo>
                      <a:pt x="42" y="103"/>
                      <a:pt x="63" y="80"/>
                      <a:pt x="63" y="52"/>
                    </a:cubicBezTo>
                    <a:cubicBezTo>
                      <a:pt x="63" y="25"/>
                      <a:pt x="42" y="3"/>
                      <a:pt x="15" y="0"/>
                    </a:cubicBezTo>
                  </a:path>
                </a:pathLst>
              </a:custGeom>
              <a:solidFill>
                <a:srgbClr val="898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6" name="Freeform 73"/>
              <p:cNvSpPr>
                <a:spLocks noEditPoints="1"/>
              </p:cNvSpPr>
              <p:nvPr/>
            </p:nvSpPr>
            <p:spPr bwMode="auto">
              <a:xfrm>
                <a:off x="1401763" y="3309938"/>
                <a:ext cx="715963" cy="711200"/>
              </a:xfrm>
              <a:custGeom>
                <a:avLst/>
                <a:gdLst>
                  <a:gd name="T0" fmla="*/ 73 w 146"/>
                  <a:gd name="T1" fmla="*/ 137 h 145"/>
                  <a:gd name="T2" fmla="*/ 9 w 146"/>
                  <a:gd name="T3" fmla="*/ 72 h 145"/>
                  <a:gd name="T4" fmla="*/ 73 w 146"/>
                  <a:gd name="T5" fmla="*/ 8 h 145"/>
                  <a:gd name="T6" fmla="*/ 137 w 146"/>
                  <a:gd name="T7" fmla="*/ 72 h 145"/>
                  <a:gd name="T8" fmla="*/ 73 w 146"/>
                  <a:gd name="T9" fmla="*/ 137 h 145"/>
                  <a:gd name="T10" fmla="*/ 73 w 146"/>
                  <a:gd name="T11" fmla="*/ 0 h 145"/>
                  <a:gd name="T12" fmla="*/ 0 w 146"/>
                  <a:gd name="T13" fmla="*/ 72 h 145"/>
                  <a:gd name="T14" fmla="*/ 73 w 146"/>
                  <a:gd name="T15" fmla="*/ 145 h 145"/>
                  <a:gd name="T16" fmla="*/ 146 w 146"/>
                  <a:gd name="T17" fmla="*/ 72 h 145"/>
                  <a:gd name="T18" fmla="*/ 73 w 146"/>
                  <a:gd name="T19"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45">
                    <a:moveTo>
                      <a:pt x="73" y="137"/>
                    </a:moveTo>
                    <a:cubicBezTo>
                      <a:pt x="38" y="137"/>
                      <a:pt x="9" y="108"/>
                      <a:pt x="9" y="72"/>
                    </a:cubicBezTo>
                    <a:cubicBezTo>
                      <a:pt x="9" y="37"/>
                      <a:pt x="38" y="8"/>
                      <a:pt x="73" y="8"/>
                    </a:cubicBezTo>
                    <a:cubicBezTo>
                      <a:pt x="108" y="8"/>
                      <a:pt x="137" y="37"/>
                      <a:pt x="137" y="72"/>
                    </a:cubicBezTo>
                    <a:cubicBezTo>
                      <a:pt x="137" y="108"/>
                      <a:pt x="108" y="137"/>
                      <a:pt x="73" y="137"/>
                    </a:cubicBezTo>
                    <a:moveTo>
                      <a:pt x="73" y="0"/>
                    </a:moveTo>
                    <a:cubicBezTo>
                      <a:pt x="33" y="0"/>
                      <a:pt x="0" y="32"/>
                      <a:pt x="0" y="72"/>
                    </a:cubicBezTo>
                    <a:cubicBezTo>
                      <a:pt x="0" y="113"/>
                      <a:pt x="33" y="145"/>
                      <a:pt x="73" y="145"/>
                    </a:cubicBezTo>
                    <a:cubicBezTo>
                      <a:pt x="113" y="145"/>
                      <a:pt x="146" y="113"/>
                      <a:pt x="146" y="72"/>
                    </a:cubicBezTo>
                    <a:cubicBezTo>
                      <a:pt x="146" y="32"/>
                      <a:pt x="113" y="0"/>
                      <a:pt x="73" y="0"/>
                    </a:cubicBezTo>
                  </a:path>
                </a:pathLst>
              </a:custGeom>
              <a:solidFill>
                <a:srgbClr val="569B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071" name="Rectangle 78"/>
            <p:cNvSpPr>
              <a:spLocks noChangeArrowheads="1"/>
            </p:cNvSpPr>
            <p:nvPr/>
          </p:nvSpPr>
          <p:spPr bwMode="auto">
            <a:xfrm>
              <a:off x="2289176" y="3172530"/>
              <a:ext cx="146514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a:ln>
                    <a:noFill/>
                  </a:ln>
                  <a:effectLst/>
                </a:rPr>
                <a:t>$25.8 billion</a:t>
              </a:r>
            </a:p>
            <a:p>
              <a:pPr marL="0" marR="0" lvl="0" indent="0" algn="l" defTabSz="914400" rtl="0" eaLnBrk="1" fontAlgn="base" latinLnBrk="0" hangingPunct="1">
                <a:lnSpc>
                  <a:spcPct val="100000"/>
                </a:lnSpc>
                <a:spcBef>
                  <a:spcPct val="0"/>
                </a:spcBef>
                <a:spcAft>
                  <a:spcPct val="0"/>
                </a:spcAft>
                <a:buClrTx/>
                <a:buSzTx/>
                <a:buFontTx/>
                <a:buNone/>
                <a:tabLst/>
              </a:pPr>
              <a:r>
                <a:rPr lang="en-US" altLang="en-US"/>
                <a:t>revenue</a:t>
              </a:r>
              <a:endParaRPr kumimoji="0" lang="en-US" altLang="en-US" i="0" u="none" strike="noStrike" cap="none" normalizeH="0" baseline="0">
                <a:ln>
                  <a:noFill/>
                </a:ln>
                <a:effectLst/>
              </a:endParaRPr>
            </a:p>
          </p:txBody>
        </p:sp>
      </p:grpSp>
      <p:grpSp>
        <p:nvGrpSpPr>
          <p:cNvPr id="7" name="Group 6"/>
          <p:cNvGrpSpPr/>
          <p:nvPr/>
        </p:nvGrpSpPr>
        <p:grpSpPr>
          <a:xfrm>
            <a:off x="4761307" y="4454031"/>
            <a:ext cx="2543402" cy="861774"/>
            <a:chOff x="4837113" y="4454031"/>
            <a:chExt cx="2543402" cy="861774"/>
          </a:xfrm>
        </p:grpSpPr>
        <p:grpSp>
          <p:nvGrpSpPr>
            <p:cNvPr id="1121" name="Group 1120"/>
            <p:cNvGrpSpPr/>
            <p:nvPr/>
          </p:nvGrpSpPr>
          <p:grpSpPr>
            <a:xfrm>
              <a:off x="4837113" y="4585405"/>
              <a:ext cx="661988" cy="671513"/>
              <a:chOff x="4837113" y="4772025"/>
              <a:chExt cx="661988" cy="671513"/>
            </a:xfrm>
          </p:grpSpPr>
          <p:sp>
            <p:nvSpPr>
              <p:cNvPr id="1082" name="Freeform 89"/>
              <p:cNvSpPr>
                <a:spLocks noEditPoints="1"/>
              </p:cNvSpPr>
              <p:nvPr/>
            </p:nvSpPr>
            <p:spPr bwMode="auto">
              <a:xfrm>
                <a:off x="4837113" y="4849813"/>
                <a:ext cx="661988" cy="593725"/>
              </a:xfrm>
              <a:custGeom>
                <a:avLst/>
                <a:gdLst>
                  <a:gd name="T0" fmla="*/ 51 w 135"/>
                  <a:gd name="T1" fmla="*/ 20 h 121"/>
                  <a:gd name="T2" fmla="*/ 14 w 135"/>
                  <a:gd name="T3" fmla="*/ 20 h 121"/>
                  <a:gd name="T4" fmla="*/ 14 w 135"/>
                  <a:gd name="T5" fmla="*/ 11 h 121"/>
                  <a:gd name="T6" fmla="*/ 51 w 135"/>
                  <a:gd name="T7" fmla="*/ 11 h 121"/>
                  <a:gd name="T8" fmla="*/ 51 w 135"/>
                  <a:gd name="T9" fmla="*/ 20 h 121"/>
                  <a:gd name="T10" fmla="*/ 51 w 135"/>
                  <a:gd name="T11" fmla="*/ 39 h 121"/>
                  <a:gd name="T12" fmla="*/ 14 w 135"/>
                  <a:gd name="T13" fmla="*/ 39 h 121"/>
                  <a:gd name="T14" fmla="*/ 14 w 135"/>
                  <a:gd name="T15" fmla="*/ 31 h 121"/>
                  <a:gd name="T16" fmla="*/ 51 w 135"/>
                  <a:gd name="T17" fmla="*/ 31 h 121"/>
                  <a:gd name="T18" fmla="*/ 51 w 135"/>
                  <a:gd name="T19" fmla="*/ 39 h 121"/>
                  <a:gd name="T20" fmla="*/ 51 w 135"/>
                  <a:gd name="T21" fmla="*/ 58 h 121"/>
                  <a:gd name="T22" fmla="*/ 14 w 135"/>
                  <a:gd name="T23" fmla="*/ 58 h 121"/>
                  <a:gd name="T24" fmla="*/ 14 w 135"/>
                  <a:gd name="T25" fmla="*/ 50 h 121"/>
                  <a:gd name="T26" fmla="*/ 51 w 135"/>
                  <a:gd name="T27" fmla="*/ 50 h 121"/>
                  <a:gd name="T28" fmla="*/ 51 w 135"/>
                  <a:gd name="T29" fmla="*/ 58 h 121"/>
                  <a:gd name="T30" fmla="*/ 51 w 135"/>
                  <a:gd name="T31" fmla="*/ 77 h 121"/>
                  <a:gd name="T32" fmla="*/ 14 w 135"/>
                  <a:gd name="T33" fmla="*/ 77 h 121"/>
                  <a:gd name="T34" fmla="*/ 14 w 135"/>
                  <a:gd name="T35" fmla="*/ 69 h 121"/>
                  <a:gd name="T36" fmla="*/ 51 w 135"/>
                  <a:gd name="T37" fmla="*/ 69 h 121"/>
                  <a:gd name="T38" fmla="*/ 51 w 135"/>
                  <a:gd name="T39" fmla="*/ 77 h 121"/>
                  <a:gd name="T40" fmla="*/ 51 w 135"/>
                  <a:gd name="T41" fmla="*/ 97 h 121"/>
                  <a:gd name="T42" fmla="*/ 14 w 135"/>
                  <a:gd name="T43" fmla="*/ 97 h 121"/>
                  <a:gd name="T44" fmla="*/ 14 w 135"/>
                  <a:gd name="T45" fmla="*/ 88 h 121"/>
                  <a:gd name="T46" fmla="*/ 51 w 135"/>
                  <a:gd name="T47" fmla="*/ 88 h 121"/>
                  <a:gd name="T48" fmla="*/ 51 w 135"/>
                  <a:gd name="T49" fmla="*/ 97 h 121"/>
                  <a:gd name="T50" fmla="*/ 38 w 135"/>
                  <a:gd name="T51" fmla="*/ 115 h 121"/>
                  <a:gd name="T52" fmla="*/ 27 w 135"/>
                  <a:gd name="T53" fmla="*/ 115 h 121"/>
                  <a:gd name="T54" fmla="*/ 27 w 135"/>
                  <a:gd name="T55" fmla="*/ 106 h 121"/>
                  <a:gd name="T56" fmla="*/ 38 w 135"/>
                  <a:gd name="T57" fmla="*/ 106 h 121"/>
                  <a:gd name="T58" fmla="*/ 38 w 135"/>
                  <a:gd name="T59" fmla="*/ 115 h 121"/>
                  <a:gd name="T60" fmla="*/ 129 w 135"/>
                  <a:gd name="T61" fmla="*/ 115 h 121"/>
                  <a:gd name="T62" fmla="*/ 129 w 135"/>
                  <a:gd name="T63" fmla="*/ 23 h 121"/>
                  <a:gd name="T64" fmla="*/ 67 w 135"/>
                  <a:gd name="T65" fmla="*/ 23 h 121"/>
                  <a:gd name="T66" fmla="*/ 67 w 135"/>
                  <a:gd name="T67" fmla="*/ 30 h 121"/>
                  <a:gd name="T68" fmla="*/ 121 w 135"/>
                  <a:gd name="T69" fmla="*/ 30 h 121"/>
                  <a:gd name="T70" fmla="*/ 121 w 135"/>
                  <a:gd name="T71" fmla="*/ 115 h 121"/>
                  <a:gd name="T72" fmla="*/ 111 w 135"/>
                  <a:gd name="T73" fmla="*/ 115 h 121"/>
                  <a:gd name="T74" fmla="*/ 111 w 135"/>
                  <a:gd name="T75" fmla="*/ 96 h 121"/>
                  <a:gd name="T76" fmla="*/ 102 w 135"/>
                  <a:gd name="T77" fmla="*/ 96 h 121"/>
                  <a:gd name="T78" fmla="*/ 102 w 135"/>
                  <a:gd name="T79" fmla="*/ 115 h 121"/>
                  <a:gd name="T80" fmla="*/ 94 w 135"/>
                  <a:gd name="T81" fmla="*/ 115 h 121"/>
                  <a:gd name="T82" fmla="*/ 94 w 135"/>
                  <a:gd name="T83" fmla="*/ 96 h 121"/>
                  <a:gd name="T84" fmla="*/ 85 w 135"/>
                  <a:gd name="T85" fmla="*/ 96 h 121"/>
                  <a:gd name="T86" fmla="*/ 85 w 135"/>
                  <a:gd name="T87" fmla="*/ 115 h 121"/>
                  <a:gd name="T88" fmla="*/ 76 w 135"/>
                  <a:gd name="T89" fmla="*/ 115 h 121"/>
                  <a:gd name="T90" fmla="*/ 76 w 135"/>
                  <a:gd name="T91" fmla="*/ 96 h 121"/>
                  <a:gd name="T92" fmla="*/ 67 w 135"/>
                  <a:gd name="T93" fmla="*/ 96 h 121"/>
                  <a:gd name="T94" fmla="*/ 67 w 135"/>
                  <a:gd name="T95" fmla="*/ 115 h 121"/>
                  <a:gd name="T96" fmla="*/ 58 w 135"/>
                  <a:gd name="T97" fmla="*/ 115 h 121"/>
                  <a:gd name="T98" fmla="*/ 58 w 135"/>
                  <a:gd name="T99" fmla="*/ 0 h 121"/>
                  <a:gd name="T100" fmla="*/ 7 w 135"/>
                  <a:gd name="T101" fmla="*/ 0 h 121"/>
                  <a:gd name="T102" fmla="*/ 7 w 135"/>
                  <a:gd name="T103" fmla="*/ 115 h 121"/>
                  <a:gd name="T104" fmla="*/ 0 w 135"/>
                  <a:gd name="T105" fmla="*/ 121 h 121"/>
                  <a:gd name="T106" fmla="*/ 135 w 135"/>
                  <a:gd name="T107" fmla="*/ 121 h 121"/>
                  <a:gd name="T108" fmla="*/ 129 w 135"/>
                  <a:gd name="T109" fmla="*/ 11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5" h="121">
                    <a:moveTo>
                      <a:pt x="51" y="20"/>
                    </a:moveTo>
                    <a:cubicBezTo>
                      <a:pt x="14" y="20"/>
                      <a:pt x="14" y="20"/>
                      <a:pt x="14" y="20"/>
                    </a:cubicBezTo>
                    <a:cubicBezTo>
                      <a:pt x="14" y="11"/>
                      <a:pt x="14" y="11"/>
                      <a:pt x="14" y="11"/>
                    </a:cubicBezTo>
                    <a:cubicBezTo>
                      <a:pt x="51" y="11"/>
                      <a:pt x="51" y="11"/>
                      <a:pt x="51" y="11"/>
                    </a:cubicBezTo>
                    <a:lnTo>
                      <a:pt x="51" y="20"/>
                    </a:lnTo>
                    <a:close/>
                    <a:moveTo>
                      <a:pt x="51" y="39"/>
                    </a:moveTo>
                    <a:cubicBezTo>
                      <a:pt x="14" y="39"/>
                      <a:pt x="14" y="39"/>
                      <a:pt x="14" y="39"/>
                    </a:cubicBezTo>
                    <a:cubicBezTo>
                      <a:pt x="14" y="31"/>
                      <a:pt x="14" y="31"/>
                      <a:pt x="14" y="31"/>
                    </a:cubicBezTo>
                    <a:cubicBezTo>
                      <a:pt x="51" y="31"/>
                      <a:pt x="51" y="31"/>
                      <a:pt x="51" y="31"/>
                    </a:cubicBezTo>
                    <a:lnTo>
                      <a:pt x="51" y="39"/>
                    </a:lnTo>
                    <a:close/>
                    <a:moveTo>
                      <a:pt x="51" y="58"/>
                    </a:moveTo>
                    <a:cubicBezTo>
                      <a:pt x="14" y="58"/>
                      <a:pt x="14" y="58"/>
                      <a:pt x="14" y="58"/>
                    </a:cubicBezTo>
                    <a:cubicBezTo>
                      <a:pt x="14" y="50"/>
                      <a:pt x="14" y="50"/>
                      <a:pt x="14" y="50"/>
                    </a:cubicBezTo>
                    <a:cubicBezTo>
                      <a:pt x="51" y="50"/>
                      <a:pt x="51" y="50"/>
                      <a:pt x="51" y="50"/>
                    </a:cubicBezTo>
                    <a:lnTo>
                      <a:pt x="51" y="58"/>
                    </a:lnTo>
                    <a:close/>
                    <a:moveTo>
                      <a:pt x="51" y="77"/>
                    </a:moveTo>
                    <a:cubicBezTo>
                      <a:pt x="14" y="77"/>
                      <a:pt x="14" y="77"/>
                      <a:pt x="14" y="77"/>
                    </a:cubicBezTo>
                    <a:cubicBezTo>
                      <a:pt x="14" y="69"/>
                      <a:pt x="14" y="69"/>
                      <a:pt x="14" y="69"/>
                    </a:cubicBezTo>
                    <a:cubicBezTo>
                      <a:pt x="51" y="69"/>
                      <a:pt x="51" y="69"/>
                      <a:pt x="51" y="69"/>
                    </a:cubicBezTo>
                    <a:lnTo>
                      <a:pt x="51" y="77"/>
                    </a:lnTo>
                    <a:close/>
                    <a:moveTo>
                      <a:pt x="51" y="97"/>
                    </a:moveTo>
                    <a:cubicBezTo>
                      <a:pt x="14" y="97"/>
                      <a:pt x="14" y="97"/>
                      <a:pt x="14" y="97"/>
                    </a:cubicBezTo>
                    <a:cubicBezTo>
                      <a:pt x="14" y="88"/>
                      <a:pt x="14" y="88"/>
                      <a:pt x="14" y="88"/>
                    </a:cubicBezTo>
                    <a:cubicBezTo>
                      <a:pt x="51" y="88"/>
                      <a:pt x="51" y="88"/>
                      <a:pt x="51" y="88"/>
                    </a:cubicBezTo>
                    <a:lnTo>
                      <a:pt x="51" y="97"/>
                    </a:lnTo>
                    <a:close/>
                    <a:moveTo>
                      <a:pt x="38" y="115"/>
                    </a:moveTo>
                    <a:cubicBezTo>
                      <a:pt x="27" y="115"/>
                      <a:pt x="27" y="115"/>
                      <a:pt x="27" y="115"/>
                    </a:cubicBezTo>
                    <a:cubicBezTo>
                      <a:pt x="27" y="106"/>
                      <a:pt x="27" y="106"/>
                      <a:pt x="27" y="106"/>
                    </a:cubicBezTo>
                    <a:cubicBezTo>
                      <a:pt x="38" y="106"/>
                      <a:pt x="38" y="106"/>
                      <a:pt x="38" y="106"/>
                    </a:cubicBezTo>
                    <a:lnTo>
                      <a:pt x="38" y="115"/>
                    </a:lnTo>
                    <a:close/>
                    <a:moveTo>
                      <a:pt x="129" y="115"/>
                    </a:moveTo>
                    <a:cubicBezTo>
                      <a:pt x="129" y="23"/>
                      <a:pt x="129" y="23"/>
                      <a:pt x="129" y="23"/>
                    </a:cubicBezTo>
                    <a:cubicBezTo>
                      <a:pt x="67" y="23"/>
                      <a:pt x="67" y="23"/>
                      <a:pt x="67" y="23"/>
                    </a:cubicBezTo>
                    <a:cubicBezTo>
                      <a:pt x="67" y="30"/>
                      <a:pt x="67" y="30"/>
                      <a:pt x="67" y="30"/>
                    </a:cubicBezTo>
                    <a:cubicBezTo>
                      <a:pt x="121" y="30"/>
                      <a:pt x="121" y="30"/>
                      <a:pt x="121" y="30"/>
                    </a:cubicBezTo>
                    <a:cubicBezTo>
                      <a:pt x="121" y="115"/>
                      <a:pt x="121" y="115"/>
                      <a:pt x="121" y="115"/>
                    </a:cubicBezTo>
                    <a:cubicBezTo>
                      <a:pt x="111" y="115"/>
                      <a:pt x="111" y="115"/>
                      <a:pt x="111" y="115"/>
                    </a:cubicBezTo>
                    <a:cubicBezTo>
                      <a:pt x="111" y="96"/>
                      <a:pt x="111" y="96"/>
                      <a:pt x="111" y="96"/>
                    </a:cubicBezTo>
                    <a:cubicBezTo>
                      <a:pt x="102" y="96"/>
                      <a:pt x="102" y="96"/>
                      <a:pt x="102" y="96"/>
                    </a:cubicBezTo>
                    <a:cubicBezTo>
                      <a:pt x="102" y="115"/>
                      <a:pt x="102" y="115"/>
                      <a:pt x="102" y="115"/>
                    </a:cubicBezTo>
                    <a:cubicBezTo>
                      <a:pt x="94" y="115"/>
                      <a:pt x="94" y="115"/>
                      <a:pt x="94" y="115"/>
                    </a:cubicBezTo>
                    <a:cubicBezTo>
                      <a:pt x="94" y="96"/>
                      <a:pt x="94" y="96"/>
                      <a:pt x="94" y="96"/>
                    </a:cubicBezTo>
                    <a:cubicBezTo>
                      <a:pt x="85" y="96"/>
                      <a:pt x="85" y="96"/>
                      <a:pt x="85" y="96"/>
                    </a:cubicBezTo>
                    <a:cubicBezTo>
                      <a:pt x="85" y="115"/>
                      <a:pt x="85" y="115"/>
                      <a:pt x="85" y="115"/>
                    </a:cubicBezTo>
                    <a:cubicBezTo>
                      <a:pt x="76" y="115"/>
                      <a:pt x="76" y="115"/>
                      <a:pt x="76" y="115"/>
                    </a:cubicBezTo>
                    <a:cubicBezTo>
                      <a:pt x="76" y="96"/>
                      <a:pt x="76" y="96"/>
                      <a:pt x="76" y="96"/>
                    </a:cubicBezTo>
                    <a:cubicBezTo>
                      <a:pt x="67" y="96"/>
                      <a:pt x="67" y="96"/>
                      <a:pt x="67" y="96"/>
                    </a:cubicBezTo>
                    <a:cubicBezTo>
                      <a:pt x="67" y="115"/>
                      <a:pt x="67" y="115"/>
                      <a:pt x="67" y="115"/>
                    </a:cubicBezTo>
                    <a:cubicBezTo>
                      <a:pt x="58" y="115"/>
                      <a:pt x="58" y="115"/>
                      <a:pt x="58" y="115"/>
                    </a:cubicBezTo>
                    <a:cubicBezTo>
                      <a:pt x="58" y="0"/>
                      <a:pt x="58" y="0"/>
                      <a:pt x="58" y="0"/>
                    </a:cubicBezTo>
                    <a:cubicBezTo>
                      <a:pt x="7" y="0"/>
                      <a:pt x="7" y="0"/>
                      <a:pt x="7" y="0"/>
                    </a:cubicBezTo>
                    <a:cubicBezTo>
                      <a:pt x="7" y="115"/>
                      <a:pt x="7" y="115"/>
                      <a:pt x="7" y="115"/>
                    </a:cubicBezTo>
                    <a:cubicBezTo>
                      <a:pt x="3" y="115"/>
                      <a:pt x="0" y="117"/>
                      <a:pt x="0" y="121"/>
                    </a:cubicBezTo>
                    <a:cubicBezTo>
                      <a:pt x="135" y="121"/>
                      <a:pt x="135" y="121"/>
                      <a:pt x="135" y="121"/>
                    </a:cubicBezTo>
                    <a:cubicBezTo>
                      <a:pt x="135" y="117"/>
                      <a:pt x="132" y="115"/>
                      <a:pt x="129" y="115"/>
                    </a:cubicBezTo>
                  </a:path>
                </a:pathLst>
              </a:custGeom>
              <a:solidFill>
                <a:srgbClr val="898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3" name="Freeform 90"/>
              <p:cNvSpPr>
                <a:spLocks/>
              </p:cNvSpPr>
              <p:nvPr/>
            </p:nvSpPr>
            <p:spPr bwMode="auto">
              <a:xfrm>
                <a:off x="5041901" y="4772025"/>
                <a:ext cx="295275" cy="150813"/>
              </a:xfrm>
              <a:custGeom>
                <a:avLst/>
                <a:gdLst>
                  <a:gd name="T0" fmla="*/ 186 w 186"/>
                  <a:gd name="T1" fmla="*/ 0 h 95"/>
                  <a:gd name="T2" fmla="*/ 0 w 186"/>
                  <a:gd name="T3" fmla="*/ 0 h 95"/>
                  <a:gd name="T4" fmla="*/ 0 w 186"/>
                  <a:gd name="T5" fmla="*/ 21 h 95"/>
                  <a:gd name="T6" fmla="*/ 161 w 186"/>
                  <a:gd name="T7" fmla="*/ 21 h 95"/>
                  <a:gd name="T8" fmla="*/ 161 w 186"/>
                  <a:gd name="T9" fmla="*/ 95 h 95"/>
                  <a:gd name="T10" fmla="*/ 186 w 186"/>
                  <a:gd name="T11" fmla="*/ 95 h 95"/>
                  <a:gd name="T12" fmla="*/ 186 w 186"/>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86" h="95">
                    <a:moveTo>
                      <a:pt x="186" y="0"/>
                    </a:moveTo>
                    <a:lnTo>
                      <a:pt x="0" y="0"/>
                    </a:lnTo>
                    <a:lnTo>
                      <a:pt x="0" y="21"/>
                    </a:lnTo>
                    <a:lnTo>
                      <a:pt x="161" y="21"/>
                    </a:lnTo>
                    <a:lnTo>
                      <a:pt x="161" y="95"/>
                    </a:lnTo>
                    <a:lnTo>
                      <a:pt x="186" y="95"/>
                    </a:lnTo>
                    <a:lnTo>
                      <a:pt x="186" y="0"/>
                    </a:lnTo>
                    <a:close/>
                  </a:path>
                </a:pathLst>
              </a:custGeom>
              <a:solidFill>
                <a:srgbClr val="898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4" name="Rectangle 91"/>
              <p:cNvSpPr>
                <a:spLocks noChangeArrowheads="1"/>
              </p:cNvSpPr>
              <p:nvPr/>
            </p:nvSpPr>
            <p:spPr bwMode="auto">
              <a:xfrm>
                <a:off x="5165726" y="5046663"/>
                <a:ext cx="42863" cy="42863"/>
              </a:xfrm>
              <a:prstGeom prst="rect">
                <a:avLst/>
              </a:prstGeom>
              <a:solidFill>
                <a:srgbClr val="569B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5" name="Rectangle 92"/>
              <p:cNvSpPr>
                <a:spLocks noChangeArrowheads="1"/>
              </p:cNvSpPr>
              <p:nvPr/>
            </p:nvSpPr>
            <p:spPr bwMode="auto">
              <a:xfrm>
                <a:off x="5253038" y="5046663"/>
                <a:ext cx="44450" cy="42863"/>
              </a:xfrm>
              <a:prstGeom prst="rect">
                <a:avLst/>
              </a:prstGeom>
              <a:solidFill>
                <a:srgbClr val="569B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8" name="Rectangle 93"/>
              <p:cNvSpPr>
                <a:spLocks noChangeArrowheads="1"/>
              </p:cNvSpPr>
              <p:nvPr/>
            </p:nvSpPr>
            <p:spPr bwMode="auto">
              <a:xfrm>
                <a:off x="5165726" y="5138738"/>
                <a:ext cx="42863" cy="44450"/>
              </a:xfrm>
              <a:prstGeom prst="rect">
                <a:avLst/>
              </a:prstGeom>
              <a:solidFill>
                <a:srgbClr val="569B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9" name="Rectangle 94"/>
              <p:cNvSpPr>
                <a:spLocks noChangeArrowheads="1"/>
              </p:cNvSpPr>
              <p:nvPr/>
            </p:nvSpPr>
            <p:spPr bwMode="auto">
              <a:xfrm>
                <a:off x="5253038" y="5138738"/>
                <a:ext cx="44450" cy="44450"/>
              </a:xfrm>
              <a:prstGeom prst="rect">
                <a:avLst/>
              </a:prstGeom>
              <a:solidFill>
                <a:srgbClr val="569B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0" name="Rectangle 95"/>
              <p:cNvSpPr>
                <a:spLocks noChangeArrowheads="1"/>
              </p:cNvSpPr>
              <p:nvPr/>
            </p:nvSpPr>
            <p:spPr bwMode="auto">
              <a:xfrm>
                <a:off x="5165726" y="5232400"/>
                <a:ext cx="42863" cy="44450"/>
              </a:xfrm>
              <a:prstGeom prst="rect">
                <a:avLst/>
              </a:prstGeom>
              <a:solidFill>
                <a:srgbClr val="569B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1" name="Rectangle 96"/>
              <p:cNvSpPr>
                <a:spLocks noChangeArrowheads="1"/>
              </p:cNvSpPr>
              <p:nvPr/>
            </p:nvSpPr>
            <p:spPr bwMode="auto">
              <a:xfrm>
                <a:off x="5253038" y="5232400"/>
                <a:ext cx="44450" cy="44450"/>
              </a:xfrm>
              <a:prstGeom prst="rect">
                <a:avLst/>
              </a:prstGeom>
              <a:solidFill>
                <a:srgbClr val="569B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2" name="Rectangle 97"/>
              <p:cNvSpPr>
                <a:spLocks noChangeArrowheads="1"/>
              </p:cNvSpPr>
              <p:nvPr/>
            </p:nvSpPr>
            <p:spPr bwMode="auto">
              <a:xfrm>
                <a:off x="5337176" y="5046663"/>
                <a:ext cx="44450" cy="42863"/>
              </a:xfrm>
              <a:prstGeom prst="rect">
                <a:avLst/>
              </a:prstGeom>
              <a:solidFill>
                <a:srgbClr val="569B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3" name="Rectangle 98"/>
              <p:cNvSpPr>
                <a:spLocks noChangeArrowheads="1"/>
              </p:cNvSpPr>
              <p:nvPr/>
            </p:nvSpPr>
            <p:spPr bwMode="auto">
              <a:xfrm>
                <a:off x="5337176" y="5138738"/>
                <a:ext cx="44450" cy="44450"/>
              </a:xfrm>
              <a:prstGeom prst="rect">
                <a:avLst/>
              </a:prstGeom>
              <a:solidFill>
                <a:srgbClr val="569B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4" name="Rectangle 99"/>
              <p:cNvSpPr>
                <a:spLocks noChangeArrowheads="1"/>
              </p:cNvSpPr>
              <p:nvPr/>
            </p:nvSpPr>
            <p:spPr bwMode="auto">
              <a:xfrm>
                <a:off x="5337176" y="5232400"/>
                <a:ext cx="44450" cy="44450"/>
              </a:xfrm>
              <a:prstGeom prst="rect">
                <a:avLst/>
              </a:prstGeom>
              <a:solidFill>
                <a:srgbClr val="569B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099" name="Rectangle 104"/>
            <p:cNvSpPr>
              <a:spLocks noChangeArrowheads="1"/>
            </p:cNvSpPr>
            <p:nvPr/>
          </p:nvSpPr>
          <p:spPr bwMode="auto">
            <a:xfrm>
              <a:off x="5661027" y="4454031"/>
              <a:ext cx="171948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fontAlgn="base">
                <a:spcBef>
                  <a:spcPct val="0"/>
                </a:spcBef>
                <a:spcAft>
                  <a:spcPct val="0"/>
                </a:spcAft>
              </a:pPr>
              <a:r>
                <a:rPr lang="en-US" altLang="en-US">
                  <a:latin typeface="Arial" pitchFamily="34" charset="0"/>
                  <a:cs typeface="Arial" pitchFamily="34" charset="0"/>
                </a:rPr>
                <a:t>Headquartered in California’s</a:t>
              </a:r>
            </a:p>
            <a:p>
              <a:pPr fontAlgn="base">
                <a:spcBef>
                  <a:spcPct val="0"/>
                </a:spcBef>
                <a:spcAft>
                  <a:spcPct val="0"/>
                </a:spcAft>
              </a:pPr>
              <a:r>
                <a:rPr lang="en-US" altLang="en-US" sz="2000" b="1">
                  <a:latin typeface="Arial" pitchFamily="34" charset="0"/>
                  <a:cs typeface="Arial" pitchFamily="34" charset="0"/>
                </a:rPr>
                <a:t>Silicon Valley</a:t>
              </a:r>
            </a:p>
          </p:txBody>
        </p:sp>
      </p:grpSp>
      <p:grpSp>
        <p:nvGrpSpPr>
          <p:cNvPr id="8" name="Group 7"/>
          <p:cNvGrpSpPr/>
          <p:nvPr/>
        </p:nvGrpSpPr>
        <p:grpSpPr>
          <a:xfrm>
            <a:off x="8001001" y="4472693"/>
            <a:ext cx="3050270" cy="861774"/>
            <a:chOff x="8001001" y="4472693"/>
            <a:chExt cx="3050270" cy="861774"/>
          </a:xfrm>
        </p:grpSpPr>
        <p:grpSp>
          <p:nvGrpSpPr>
            <p:cNvPr id="1122" name="Group 1121"/>
            <p:cNvGrpSpPr/>
            <p:nvPr/>
          </p:nvGrpSpPr>
          <p:grpSpPr>
            <a:xfrm>
              <a:off x="8001001" y="4510793"/>
              <a:ext cx="815975" cy="790575"/>
              <a:chOff x="8001001" y="4697413"/>
              <a:chExt cx="815975" cy="790575"/>
            </a:xfrm>
          </p:grpSpPr>
          <p:sp>
            <p:nvSpPr>
              <p:cNvPr id="1100" name="Freeform 105"/>
              <p:cNvSpPr>
                <a:spLocks noEditPoints="1"/>
              </p:cNvSpPr>
              <p:nvPr/>
            </p:nvSpPr>
            <p:spPr bwMode="auto">
              <a:xfrm>
                <a:off x="8089901" y="4765675"/>
                <a:ext cx="633413" cy="647700"/>
              </a:xfrm>
              <a:custGeom>
                <a:avLst/>
                <a:gdLst>
                  <a:gd name="T0" fmla="*/ 58 w 129"/>
                  <a:gd name="T1" fmla="*/ 35 h 132"/>
                  <a:gd name="T2" fmla="*/ 62 w 129"/>
                  <a:gd name="T3" fmla="*/ 33 h 132"/>
                  <a:gd name="T4" fmla="*/ 57 w 129"/>
                  <a:gd name="T5" fmla="*/ 35 h 132"/>
                  <a:gd name="T6" fmla="*/ 97 w 129"/>
                  <a:gd name="T7" fmla="*/ 27 h 132"/>
                  <a:gd name="T8" fmla="*/ 99 w 129"/>
                  <a:gd name="T9" fmla="*/ 22 h 132"/>
                  <a:gd name="T10" fmla="*/ 99 w 129"/>
                  <a:gd name="T11" fmla="*/ 30 h 132"/>
                  <a:gd name="T12" fmla="*/ 96 w 129"/>
                  <a:gd name="T13" fmla="*/ 25 h 132"/>
                  <a:gd name="T14" fmla="*/ 120 w 129"/>
                  <a:gd name="T15" fmla="*/ 46 h 132"/>
                  <a:gd name="T16" fmla="*/ 122 w 129"/>
                  <a:gd name="T17" fmla="*/ 41 h 132"/>
                  <a:gd name="T18" fmla="*/ 114 w 129"/>
                  <a:gd name="T19" fmla="*/ 35 h 132"/>
                  <a:gd name="T20" fmla="*/ 114 w 129"/>
                  <a:gd name="T21" fmla="*/ 39 h 132"/>
                  <a:gd name="T22" fmla="*/ 113 w 129"/>
                  <a:gd name="T23" fmla="*/ 40 h 132"/>
                  <a:gd name="T24" fmla="*/ 100 w 129"/>
                  <a:gd name="T25" fmla="*/ 42 h 132"/>
                  <a:gd name="T26" fmla="*/ 96 w 129"/>
                  <a:gd name="T27" fmla="*/ 35 h 132"/>
                  <a:gd name="T28" fmla="*/ 105 w 129"/>
                  <a:gd name="T29" fmla="*/ 27 h 132"/>
                  <a:gd name="T30" fmla="*/ 106 w 129"/>
                  <a:gd name="T31" fmla="*/ 23 h 132"/>
                  <a:gd name="T32" fmla="*/ 66 w 129"/>
                  <a:gd name="T33" fmla="*/ 0 h 132"/>
                  <a:gd name="T34" fmla="*/ 39 w 129"/>
                  <a:gd name="T35" fmla="*/ 16 h 132"/>
                  <a:gd name="T36" fmla="*/ 35 w 129"/>
                  <a:gd name="T37" fmla="*/ 9 h 132"/>
                  <a:gd name="T38" fmla="*/ 45 w 129"/>
                  <a:gd name="T39" fmla="*/ 13 h 132"/>
                  <a:gd name="T40" fmla="*/ 49 w 129"/>
                  <a:gd name="T41" fmla="*/ 12 h 132"/>
                  <a:gd name="T42" fmla="*/ 52 w 129"/>
                  <a:gd name="T43" fmla="*/ 14 h 132"/>
                  <a:gd name="T44" fmla="*/ 67 w 129"/>
                  <a:gd name="T45" fmla="*/ 15 h 132"/>
                  <a:gd name="T46" fmla="*/ 63 w 129"/>
                  <a:gd name="T47" fmla="*/ 15 h 132"/>
                  <a:gd name="T48" fmla="*/ 55 w 129"/>
                  <a:gd name="T49" fmla="*/ 16 h 132"/>
                  <a:gd name="T50" fmla="*/ 52 w 129"/>
                  <a:gd name="T51" fmla="*/ 19 h 132"/>
                  <a:gd name="T52" fmla="*/ 44 w 129"/>
                  <a:gd name="T53" fmla="*/ 25 h 132"/>
                  <a:gd name="T54" fmla="*/ 53 w 129"/>
                  <a:gd name="T55" fmla="*/ 20 h 132"/>
                  <a:gd name="T56" fmla="*/ 65 w 129"/>
                  <a:gd name="T57" fmla="*/ 25 h 132"/>
                  <a:gd name="T58" fmla="*/ 68 w 129"/>
                  <a:gd name="T59" fmla="*/ 34 h 132"/>
                  <a:gd name="T60" fmla="*/ 64 w 129"/>
                  <a:gd name="T61" fmla="*/ 30 h 132"/>
                  <a:gd name="T62" fmla="*/ 60 w 129"/>
                  <a:gd name="T63" fmla="*/ 31 h 132"/>
                  <a:gd name="T64" fmla="*/ 58 w 129"/>
                  <a:gd name="T65" fmla="*/ 31 h 132"/>
                  <a:gd name="T66" fmla="*/ 53 w 129"/>
                  <a:gd name="T67" fmla="*/ 35 h 132"/>
                  <a:gd name="T68" fmla="*/ 39 w 129"/>
                  <a:gd name="T69" fmla="*/ 48 h 132"/>
                  <a:gd name="T70" fmla="*/ 22 w 129"/>
                  <a:gd name="T71" fmla="*/ 54 h 132"/>
                  <a:gd name="T72" fmla="*/ 30 w 129"/>
                  <a:gd name="T73" fmla="*/ 61 h 132"/>
                  <a:gd name="T74" fmla="*/ 48 w 129"/>
                  <a:gd name="T75" fmla="*/ 67 h 132"/>
                  <a:gd name="T76" fmla="*/ 63 w 129"/>
                  <a:gd name="T77" fmla="*/ 73 h 132"/>
                  <a:gd name="T78" fmla="*/ 77 w 129"/>
                  <a:gd name="T79" fmla="*/ 84 h 132"/>
                  <a:gd name="T80" fmla="*/ 67 w 129"/>
                  <a:gd name="T81" fmla="*/ 104 h 132"/>
                  <a:gd name="T82" fmla="*/ 56 w 129"/>
                  <a:gd name="T83" fmla="*/ 116 h 132"/>
                  <a:gd name="T84" fmla="*/ 57 w 129"/>
                  <a:gd name="T85" fmla="*/ 123 h 132"/>
                  <a:gd name="T86" fmla="*/ 48 w 129"/>
                  <a:gd name="T87" fmla="*/ 119 h 132"/>
                  <a:gd name="T88" fmla="*/ 42 w 129"/>
                  <a:gd name="T89" fmla="*/ 91 h 132"/>
                  <a:gd name="T90" fmla="*/ 39 w 129"/>
                  <a:gd name="T91" fmla="*/ 73 h 132"/>
                  <a:gd name="T92" fmla="*/ 25 w 129"/>
                  <a:gd name="T93" fmla="*/ 62 h 132"/>
                  <a:gd name="T94" fmla="*/ 12 w 129"/>
                  <a:gd name="T95" fmla="*/ 50 h 132"/>
                  <a:gd name="T96" fmla="*/ 10 w 129"/>
                  <a:gd name="T97" fmla="*/ 55 h 132"/>
                  <a:gd name="T98" fmla="*/ 66 w 129"/>
                  <a:gd name="T99" fmla="*/ 132 h 132"/>
                  <a:gd name="T100" fmla="*/ 110 w 129"/>
                  <a:gd name="T101" fmla="*/ 93 h 132"/>
                  <a:gd name="T102" fmla="*/ 103 w 129"/>
                  <a:gd name="T103" fmla="*/ 70 h 132"/>
                  <a:gd name="T104" fmla="*/ 84 w 129"/>
                  <a:gd name="T105" fmla="*/ 65 h 132"/>
                  <a:gd name="T106" fmla="*/ 91 w 129"/>
                  <a:gd name="T107" fmla="*/ 49 h 132"/>
                  <a:gd name="T108" fmla="*/ 109 w 129"/>
                  <a:gd name="T109" fmla="*/ 4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9" h="132">
                    <a:moveTo>
                      <a:pt x="61" y="34"/>
                    </a:moveTo>
                    <a:cubicBezTo>
                      <a:pt x="60" y="34"/>
                      <a:pt x="60" y="34"/>
                      <a:pt x="60" y="34"/>
                    </a:cubicBezTo>
                    <a:cubicBezTo>
                      <a:pt x="60" y="35"/>
                      <a:pt x="60" y="35"/>
                      <a:pt x="60" y="35"/>
                    </a:cubicBezTo>
                    <a:cubicBezTo>
                      <a:pt x="60" y="36"/>
                      <a:pt x="60" y="36"/>
                      <a:pt x="60" y="36"/>
                    </a:cubicBezTo>
                    <a:cubicBezTo>
                      <a:pt x="58" y="36"/>
                      <a:pt x="58" y="36"/>
                      <a:pt x="58" y="36"/>
                    </a:cubicBezTo>
                    <a:cubicBezTo>
                      <a:pt x="58" y="35"/>
                      <a:pt x="58" y="35"/>
                      <a:pt x="58" y="35"/>
                    </a:cubicBezTo>
                    <a:cubicBezTo>
                      <a:pt x="58" y="35"/>
                      <a:pt x="58" y="35"/>
                      <a:pt x="58" y="35"/>
                    </a:cubicBezTo>
                    <a:cubicBezTo>
                      <a:pt x="58" y="34"/>
                      <a:pt x="58" y="34"/>
                      <a:pt x="58" y="34"/>
                    </a:cubicBezTo>
                    <a:cubicBezTo>
                      <a:pt x="60" y="34"/>
                      <a:pt x="60" y="34"/>
                      <a:pt x="60" y="34"/>
                    </a:cubicBezTo>
                    <a:cubicBezTo>
                      <a:pt x="60" y="33"/>
                      <a:pt x="60" y="33"/>
                      <a:pt x="60" y="33"/>
                    </a:cubicBezTo>
                    <a:cubicBezTo>
                      <a:pt x="61" y="33"/>
                      <a:pt x="61" y="33"/>
                      <a:pt x="61" y="33"/>
                    </a:cubicBezTo>
                    <a:cubicBezTo>
                      <a:pt x="62" y="33"/>
                      <a:pt x="62" y="33"/>
                      <a:pt x="62" y="33"/>
                    </a:cubicBezTo>
                    <a:lnTo>
                      <a:pt x="61" y="34"/>
                    </a:lnTo>
                    <a:close/>
                    <a:moveTo>
                      <a:pt x="57" y="36"/>
                    </a:moveTo>
                    <a:cubicBezTo>
                      <a:pt x="55" y="36"/>
                      <a:pt x="55" y="36"/>
                      <a:pt x="55" y="36"/>
                    </a:cubicBezTo>
                    <a:cubicBezTo>
                      <a:pt x="55" y="35"/>
                      <a:pt x="55" y="35"/>
                      <a:pt x="55" y="35"/>
                    </a:cubicBezTo>
                    <a:cubicBezTo>
                      <a:pt x="56" y="34"/>
                      <a:pt x="56" y="34"/>
                      <a:pt x="56" y="34"/>
                    </a:cubicBezTo>
                    <a:cubicBezTo>
                      <a:pt x="57" y="35"/>
                      <a:pt x="57" y="35"/>
                      <a:pt x="57" y="35"/>
                    </a:cubicBezTo>
                    <a:lnTo>
                      <a:pt x="57" y="36"/>
                    </a:lnTo>
                    <a:close/>
                    <a:moveTo>
                      <a:pt x="92" y="28"/>
                    </a:moveTo>
                    <a:cubicBezTo>
                      <a:pt x="94" y="26"/>
                      <a:pt x="94" y="26"/>
                      <a:pt x="94" y="26"/>
                    </a:cubicBezTo>
                    <a:cubicBezTo>
                      <a:pt x="95" y="25"/>
                      <a:pt x="95" y="25"/>
                      <a:pt x="95" y="25"/>
                    </a:cubicBezTo>
                    <a:cubicBezTo>
                      <a:pt x="97" y="26"/>
                      <a:pt x="97" y="26"/>
                      <a:pt x="97" y="26"/>
                    </a:cubicBezTo>
                    <a:cubicBezTo>
                      <a:pt x="97" y="27"/>
                      <a:pt x="97" y="27"/>
                      <a:pt x="97" y="27"/>
                    </a:cubicBezTo>
                    <a:cubicBezTo>
                      <a:pt x="94" y="29"/>
                      <a:pt x="94" y="29"/>
                      <a:pt x="94" y="29"/>
                    </a:cubicBezTo>
                    <a:cubicBezTo>
                      <a:pt x="92" y="29"/>
                      <a:pt x="92" y="29"/>
                      <a:pt x="92" y="29"/>
                    </a:cubicBezTo>
                    <a:lnTo>
                      <a:pt x="92" y="28"/>
                    </a:lnTo>
                    <a:close/>
                    <a:moveTo>
                      <a:pt x="96" y="24"/>
                    </a:moveTo>
                    <a:cubicBezTo>
                      <a:pt x="97" y="23"/>
                      <a:pt x="97" y="23"/>
                      <a:pt x="97" y="23"/>
                    </a:cubicBezTo>
                    <a:cubicBezTo>
                      <a:pt x="99" y="22"/>
                      <a:pt x="99" y="22"/>
                      <a:pt x="99" y="22"/>
                    </a:cubicBezTo>
                    <a:cubicBezTo>
                      <a:pt x="99" y="25"/>
                      <a:pt x="99" y="25"/>
                      <a:pt x="99" y="25"/>
                    </a:cubicBezTo>
                    <a:cubicBezTo>
                      <a:pt x="100" y="27"/>
                      <a:pt x="100" y="27"/>
                      <a:pt x="100" y="27"/>
                    </a:cubicBezTo>
                    <a:cubicBezTo>
                      <a:pt x="101" y="28"/>
                      <a:pt x="101" y="28"/>
                      <a:pt x="101" y="28"/>
                    </a:cubicBezTo>
                    <a:cubicBezTo>
                      <a:pt x="103" y="28"/>
                      <a:pt x="103" y="28"/>
                      <a:pt x="103" y="28"/>
                    </a:cubicBezTo>
                    <a:cubicBezTo>
                      <a:pt x="101" y="30"/>
                      <a:pt x="101" y="30"/>
                      <a:pt x="101" y="30"/>
                    </a:cubicBezTo>
                    <a:cubicBezTo>
                      <a:pt x="99" y="30"/>
                      <a:pt x="99" y="30"/>
                      <a:pt x="99" y="30"/>
                    </a:cubicBezTo>
                    <a:cubicBezTo>
                      <a:pt x="97" y="30"/>
                      <a:pt x="97" y="30"/>
                      <a:pt x="97" y="30"/>
                    </a:cubicBezTo>
                    <a:cubicBezTo>
                      <a:pt x="97" y="28"/>
                      <a:pt x="97" y="28"/>
                      <a:pt x="97" y="28"/>
                    </a:cubicBezTo>
                    <a:cubicBezTo>
                      <a:pt x="99" y="27"/>
                      <a:pt x="99" y="27"/>
                      <a:pt x="99" y="27"/>
                    </a:cubicBezTo>
                    <a:cubicBezTo>
                      <a:pt x="98" y="26"/>
                      <a:pt x="98" y="26"/>
                      <a:pt x="98" y="26"/>
                    </a:cubicBezTo>
                    <a:cubicBezTo>
                      <a:pt x="97" y="25"/>
                      <a:pt x="97" y="25"/>
                      <a:pt x="97" y="25"/>
                    </a:cubicBezTo>
                    <a:cubicBezTo>
                      <a:pt x="96" y="25"/>
                      <a:pt x="96" y="25"/>
                      <a:pt x="96" y="25"/>
                    </a:cubicBezTo>
                    <a:lnTo>
                      <a:pt x="96" y="24"/>
                    </a:lnTo>
                    <a:close/>
                    <a:moveTo>
                      <a:pt x="114" y="47"/>
                    </a:moveTo>
                    <a:cubicBezTo>
                      <a:pt x="116" y="48"/>
                      <a:pt x="116" y="48"/>
                      <a:pt x="116" y="48"/>
                    </a:cubicBezTo>
                    <a:cubicBezTo>
                      <a:pt x="117" y="48"/>
                      <a:pt x="117" y="48"/>
                      <a:pt x="117" y="48"/>
                    </a:cubicBezTo>
                    <a:cubicBezTo>
                      <a:pt x="117" y="46"/>
                      <a:pt x="117" y="46"/>
                      <a:pt x="117" y="46"/>
                    </a:cubicBezTo>
                    <a:cubicBezTo>
                      <a:pt x="120" y="46"/>
                      <a:pt x="120" y="46"/>
                      <a:pt x="120" y="46"/>
                    </a:cubicBezTo>
                    <a:cubicBezTo>
                      <a:pt x="123" y="48"/>
                      <a:pt x="123" y="48"/>
                      <a:pt x="123" y="48"/>
                    </a:cubicBezTo>
                    <a:cubicBezTo>
                      <a:pt x="129" y="48"/>
                      <a:pt x="129" y="48"/>
                      <a:pt x="129" y="48"/>
                    </a:cubicBezTo>
                    <a:cubicBezTo>
                      <a:pt x="129" y="48"/>
                      <a:pt x="129" y="48"/>
                      <a:pt x="129" y="48"/>
                    </a:cubicBezTo>
                    <a:cubicBezTo>
                      <a:pt x="128" y="46"/>
                      <a:pt x="128" y="44"/>
                      <a:pt x="127" y="42"/>
                    </a:cubicBezTo>
                    <a:cubicBezTo>
                      <a:pt x="124" y="42"/>
                      <a:pt x="124" y="42"/>
                      <a:pt x="124" y="42"/>
                    </a:cubicBezTo>
                    <a:cubicBezTo>
                      <a:pt x="122" y="41"/>
                      <a:pt x="122" y="41"/>
                      <a:pt x="122" y="41"/>
                    </a:cubicBezTo>
                    <a:cubicBezTo>
                      <a:pt x="122" y="38"/>
                      <a:pt x="122" y="38"/>
                      <a:pt x="122" y="38"/>
                    </a:cubicBezTo>
                    <a:cubicBezTo>
                      <a:pt x="120" y="39"/>
                      <a:pt x="120" y="39"/>
                      <a:pt x="120" y="39"/>
                    </a:cubicBezTo>
                    <a:cubicBezTo>
                      <a:pt x="119" y="42"/>
                      <a:pt x="119" y="42"/>
                      <a:pt x="119" y="42"/>
                    </a:cubicBezTo>
                    <a:cubicBezTo>
                      <a:pt x="116" y="40"/>
                      <a:pt x="116" y="40"/>
                      <a:pt x="116" y="40"/>
                    </a:cubicBezTo>
                    <a:cubicBezTo>
                      <a:pt x="116" y="37"/>
                      <a:pt x="116" y="37"/>
                      <a:pt x="116" y="37"/>
                    </a:cubicBezTo>
                    <a:cubicBezTo>
                      <a:pt x="114" y="35"/>
                      <a:pt x="114" y="35"/>
                      <a:pt x="114" y="35"/>
                    </a:cubicBezTo>
                    <a:cubicBezTo>
                      <a:pt x="113" y="34"/>
                      <a:pt x="113" y="34"/>
                      <a:pt x="113" y="34"/>
                    </a:cubicBezTo>
                    <a:cubicBezTo>
                      <a:pt x="110" y="34"/>
                      <a:pt x="110" y="34"/>
                      <a:pt x="110" y="34"/>
                    </a:cubicBezTo>
                    <a:cubicBezTo>
                      <a:pt x="111" y="36"/>
                      <a:pt x="111" y="36"/>
                      <a:pt x="111" y="36"/>
                    </a:cubicBezTo>
                    <a:cubicBezTo>
                      <a:pt x="114" y="38"/>
                      <a:pt x="114" y="38"/>
                      <a:pt x="114" y="38"/>
                    </a:cubicBezTo>
                    <a:cubicBezTo>
                      <a:pt x="115" y="39"/>
                      <a:pt x="115" y="39"/>
                      <a:pt x="115" y="39"/>
                    </a:cubicBezTo>
                    <a:cubicBezTo>
                      <a:pt x="114" y="39"/>
                      <a:pt x="114" y="39"/>
                      <a:pt x="114" y="39"/>
                    </a:cubicBezTo>
                    <a:cubicBezTo>
                      <a:pt x="114" y="41"/>
                      <a:pt x="114" y="41"/>
                      <a:pt x="114" y="41"/>
                    </a:cubicBezTo>
                    <a:cubicBezTo>
                      <a:pt x="113" y="42"/>
                      <a:pt x="113" y="42"/>
                      <a:pt x="113" y="42"/>
                    </a:cubicBezTo>
                    <a:cubicBezTo>
                      <a:pt x="111" y="42"/>
                      <a:pt x="111" y="42"/>
                      <a:pt x="111" y="42"/>
                    </a:cubicBezTo>
                    <a:cubicBezTo>
                      <a:pt x="110" y="41"/>
                      <a:pt x="110" y="41"/>
                      <a:pt x="110" y="41"/>
                    </a:cubicBezTo>
                    <a:cubicBezTo>
                      <a:pt x="113" y="41"/>
                      <a:pt x="113" y="41"/>
                      <a:pt x="113" y="41"/>
                    </a:cubicBezTo>
                    <a:cubicBezTo>
                      <a:pt x="113" y="40"/>
                      <a:pt x="113" y="40"/>
                      <a:pt x="113" y="40"/>
                    </a:cubicBezTo>
                    <a:cubicBezTo>
                      <a:pt x="108" y="36"/>
                      <a:pt x="108" y="36"/>
                      <a:pt x="108" y="36"/>
                    </a:cubicBezTo>
                    <a:cubicBezTo>
                      <a:pt x="108" y="35"/>
                      <a:pt x="108" y="35"/>
                      <a:pt x="108" y="35"/>
                    </a:cubicBezTo>
                    <a:cubicBezTo>
                      <a:pt x="106" y="37"/>
                      <a:pt x="106" y="37"/>
                      <a:pt x="106" y="37"/>
                    </a:cubicBezTo>
                    <a:cubicBezTo>
                      <a:pt x="103" y="36"/>
                      <a:pt x="103" y="36"/>
                      <a:pt x="103" y="36"/>
                    </a:cubicBezTo>
                    <a:cubicBezTo>
                      <a:pt x="100" y="41"/>
                      <a:pt x="100" y="41"/>
                      <a:pt x="100" y="41"/>
                    </a:cubicBezTo>
                    <a:cubicBezTo>
                      <a:pt x="100" y="42"/>
                      <a:pt x="100" y="42"/>
                      <a:pt x="100" y="42"/>
                    </a:cubicBezTo>
                    <a:cubicBezTo>
                      <a:pt x="98" y="42"/>
                      <a:pt x="98" y="42"/>
                      <a:pt x="98" y="42"/>
                    </a:cubicBezTo>
                    <a:cubicBezTo>
                      <a:pt x="94" y="42"/>
                      <a:pt x="94" y="42"/>
                      <a:pt x="94" y="42"/>
                    </a:cubicBezTo>
                    <a:cubicBezTo>
                      <a:pt x="93" y="42"/>
                      <a:pt x="93" y="42"/>
                      <a:pt x="93" y="42"/>
                    </a:cubicBezTo>
                    <a:cubicBezTo>
                      <a:pt x="92" y="38"/>
                      <a:pt x="92" y="38"/>
                      <a:pt x="92" y="38"/>
                    </a:cubicBezTo>
                    <a:cubicBezTo>
                      <a:pt x="93" y="36"/>
                      <a:pt x="93" y="36"/>
                      <a:pt x="93" y="36"/>
                    </a:cubicBezTo>
                    <a:cubicBezTo>
                      <a:pt x="96" y="35"/>
                      <a:pt x="96" y="35"/>
                      <a:pt x="96" y="35"/>
                    </a:cubicBezTo>
                    <a:cubicBezTo>
                      <a:pt x="99" y="36"/>
                      <a:pt x="99" y="36"/>
                      <a:pt x="99" y="36"/>
                    </a:cubicBezTo>
                    <a:cubicBezTo>
                      <a:pt x="100" y="34"/>
                      <a:pt x="100" y="34"/>
                      <a:pt x="100" y="34"/>
                    </a:cubicBezTo>
                    <a:cubicBezTo>
                      <a:pt x="98" y="34"/>
                      <a:pt x="98" y="34"/>
                      <a:pt x="98" y="34"/>
                    </a:cubicBezTo>
                    <a:cubicBezTo>
                      <a:pt x="99" y="31"/>
                      <a:pt x="99" y="31"/>
                      <a:pt x="99" y="31"/>
                    </a:cubicBezTo>
                    <a:cubicBezTo>
                      <a:pt x="102" y="30"/>
                      <a:pt x="102" y="30"/>
                      <a:pt x="102" y="30"/>
                    </a:cubicBezTo>
                    <a:cubicBezTo>
                      <a:pt x="105" y="27"/>
                      <a:pt x="105" y="27"/>
                      <a:pt x="105" y="27"/>
                    </a:cubicBezTo>
                    <a:cubicBezTo>
                      <a:pt x="107" y="27"/>
                      <a:pt x="107" y="27"/>
                      <a:pt x="107" y="27"/>
                    </a:cubicBezTo>
                    <a:cubicBezTo>
                      <a:pt x="109" y="27"/>
                      <a:pt x="109" y="27"/>
                      <a:pt x="109" y="27"/>
                    </a:cubicBezTo>
                    <a:cubicBezTo>
                      <a:pt x="110" y="27"/>
                      <a:pt x="110" y="27"/>
                      <a:pt x="110" y="27"/>
                    </a:cubicBezTo>
                    <a:cubicBezTo>
                      <a:pt x="110" y="24"/>
                      <a:pt x="110" y="24"/>
                      <a:pt x="110" y="24"/>
                    </a:cubicBezTo>
                    <a:cubicBezTo>
                      <a:pt x="107" y="25"/>
                      <a:pt x="107" y="25"/>
                      <a:pt x="107" y="25"/>
                    </a:cubicBezTo>
                    <a:cubicBezTo>
                      <a:pt x="106" y="23"/>
                      <a:pt x="106" y="23"/>
                      <a:pt x="106" y="23"/>
                    </a:cubicBezTo>
                    <a:cubicBezTo>
                      <a:pt x="104" y="22"/>
                      <a:pt x="104" y="22"/>
                      <a:pt x="104" y="22"/>
                    </a:cubicBezTo>
                    <a:cubicBezTo>
                      <a:pt x="104" y="21"/>
                      <a:pt x="104" y="21"/>
                      <a:pt x="104" y="21"/>
                    </a:cubicBezTo>
                    <a:cubicBezTo>
                      <a:pt x="105" y="19"/>
                      <a:pt x="105" y="19"/>
                      <a:pt x="105" y="19"/>
                    </a:cubicBezTo>
                    <a:cubicBezTo>
                      <a:pt x="108" y="18"/>
                      <a:pt x="108" y="18"/>
                      <a:pt x="108" y="18"/>
                    </a:cubicBezTo>
                    <a:cubicBezTo>
                      <a:pt x="109" y="17"/>
                      <a:pt x="109" y="17"/>
                      <a:pt x="109" y="17"/>
                    </a:cubicBezTo>
                    <a:cubicBezTo>
                      <a:pt x="98" y="6"/>
                      <a:pt x="82" y="0"/>
                      <a:pt x="66" y="0"/>
                    </a:cubicBezTo>
                    <a:cubicBezTo>
                      <a:pt x="51" y="0"/>
                      <a:pt x="38" y="5"/>
                      <a:pt x="27" y="13"/>
                    </a:cubicBezTo>
                    <a:cubicBezTo>
                      <a:pt x="30" y="13"/>
                      <a:pt x="30" y="13"/>
                      <a:pt x="30" y="13"/>
                    </a:cubicBezTo>
                    <a:cubicBezTo>
                      <a:pt x="32" y="14"/>
                      <a:pt x="32" y="14"/>
                      <a:pt x="32" y="14"/>
                    </a:cubicBezTo>
                    <a:cubicBezTo>
                      <a:pt x="34" y="14"/>
                      <a:pt x="34" y="14"/>
                      <a:pt x="34" y="14"/>
                    </a:cubicBezTo>
                    <a:cubicBezTo>
                      <a:pt x="35" y="15"/>
                      <a:pt x="35" y="15"/>
                      <a:pt x="35" y="15"/>
                    </a:cubicBezTo>
                    <a:cubicBezTo>
                      <a:pt x="39" y="16"/>
                      <a:pt x="39" y="16"/>
                      <a:pt x="39" y="16"/>
                    </a:cubicBezTo>
                    <a:cubicBezTo>
                      <a:pt x="38" y="14"/>
                      <a:pt x="38" y="14"/>
                      <a:pt x="38" y="14"/>
                    </a:cubicBezTo>
                    <a:cubicBezTo>
                      <a:pt x="35" y="14"/>
                      <a:pt x="35" y="14"/>
                      <a:pt x="35" y="14"/>
                    </a:cubicBezTo>
                    <a:cubicBezTo>
                      <a:pt x="35" y="13"/>
                      <a:pt x="35" y="13"/>
                      <a:pt x="35" y="13"/>
                    </a:cubicBezTo>
                    <a:cubicBezTo>
                      <a:pt x="35" y="12"/>
                      <a:pt x="35" y="12"/>
                      <a:pt x="35" y="12"/>
                    </a:cubicBezTo>
                    <a:cubicBezTo>
                      <a:pt x="32" y="12"/>
                      <a:pt x="32" y="12"/>
                      <a:pt x="32" y="12"/>
                    </a:cubicBezTo>
                    <a:cubicBezTo>
                      <a:pt x="35" y="9"/>
                      <a:pt x="35" y="9"/>
                      <a:pt x="35" y="9"/>
                    </a:cubicBezTo>
                    <a:cubicBezTo>
                      <a:pt x="39" y="9"/>
                      <a:pt x="39" y="9"/>
                      <a:pt x="39" y="9"/>
                    </a:cubicBezTo>
                    <a:cubicBezTo>
                      <a:pt x="41" y="12"/>
                      <a:pt x="41" y="12"/>
                      <a:pt x="41" y="12"/>
                    </a:cubicBezTo>
                    <a:cubicBezTo>
                      <a:pt x="44" y="12"/>
                      <a:pt x="44" y="12"/>
                      <a:pt x="44" y="12"/>
                    </a:cubicBezTo>
                    <a:cubicBezTo>
                      <a:pt x="46" y="10"/>
                      <a:pt x="46" y="10"/>
                      <a:pt x="46" y="10"/>
                    </a:cubicBezTo>
                    <a:cubicBezTo>
                      <a:pt x="47" y="11"/>
                      <a:pt x="47" y="11"/>
                      <a:pt x="47" y="11"/>
                    </a:cubicBezTo>
                    <a:cubicBezTo>
                      <a:pt x="45" y="13"/>
                      <a:pt x="45" y="13"/>
                      <a:pt x="45" y="13"/>
                    </a:cubicBezTo>
                    <a:cubicBezTo>
                      <a:pt x="41" y="13"/>
                      <a:pt x="41" y="13"/>
                      <a:pt x="41" y="13"/>
                    </a:cubicBezTo>
                    <a:cubicBezTo>
                      <a:pt x="42" y="15"/>
                      <a:pt x="42" y="15"/>
                      <a:pt x="42" y="15"/>
                    </a:cubicBezTo>
                    <a:cubicBezTo>
                      <a:pt x="46" y="15"/>
                      <a:pt x="46" y="15"/>
                      <a:pt x="46" y="15"/>
                    </a:cubicBezTo>
                    <a:cubicBezTo>
                      <a:pt x="46" y="14"/>
                      <a:pt x="46" y="14"/>
                      <a:pt x="46" y="14"/>
                    </a:cubicBezTo>
                    <a:cubicBezTo>
                      <a:pt x="49" y="14"/>
                      <a:pt x="49" y="14"/>
                      <a:pt x="49" y="14"/>
                    </a:cubicBezTo>
                    <a:cubicBezTo>
                      <a:pt x="49" y="12"/>
                      <a:pt x="49" y="12"/>
                      <a:pt x="49" y="12"/>
                    </a:cubicBezTo>
                    <a:cubicBezTo>
                      <a:pt x="48" y="12"/>
                      <a:pt x="48" y="12"/>
                      <a:pt x="48" y="12"/>
                    </a:cubicBezTo>
                    <a:cubicBezTo>
                      <a:pt x="48" y="11"/>
                      <a:pt x="48" y="11"/>
                      <a:pt x="48" y="11"/>
                    </a:cubicBezTo>
                    <a:cubicBezTo>
                      <a:pt x="49" y="10"/>
                      <a:pt x="49" y="10"/>
                      <a:pt x="49" y="10"/>
                    </a:cubicBezTo>
                    <a:cubicBezTo>
                      <a:pt x="54" y="10"/>
                      <a:pt x="54" y="10"/>
                      <a:pt x="54" y="10"/>
                    </a:cubicBezTo>
                    <a:cubicBezTo>
                      <a:pt x="51" y="13"/>
                      <a:pt x="51" y="13"/>
                      <a:pt x="51" y="13"/>
                    </a:cubicBezTo>
                    <a:cubicBezTo>
                      <a:pt x="52" y="14"/>
                      <a:pt x="52" y="14"/>
                      <a:pt x="52" y="14"/>
                    </a:cubicBezTo>
                    <a:cubicBezTo>
                      <a:pt x="54" y="15"/>
                      <a:pt x="54" y="15"/>
                      <a:pt x="54" y="15"/>
                    </a:cubicBezTo>
                    <a:cubicBezTo>
                      <a:pt x="54" y="12"/>
                      <a:pt x="54" y="12"/>
                      <a:pt x="54" y="12"/>
                    </a:cubicBezTo>
                    <a:cubicBezTo>
                      <a:pt x="57" y="10"/>
                      <a:pt x="57" y="10"/>
                      <a:pt x="57" y="10"/>
                    </a:cubicBezTo>
                    <a:cubicBezTo>
                      <a:pt x="61" y="10"/>
                      <a:pt x="61" y="10"/>
                      <a:pt x="61" y="10"/>
                    </a:cubicBezTo>
                    <a:cubicBezTo>
                      <a:pt x="67" y="13"/>
                      <a:pt x="67" y="13"/>
                      <a:pt x="67" y="13"/>
                    </a:cubicBezTo>
                    <a:cubicBezTo>
                      <a:pt x="67" y="15"/>
                      <a:pt x="67" y="15"/>
                      <a:pt x="67" y="15"/>
                    </a:cubicBezTo>
                    <a:cubicBezTo>
                      <a:pt x="69" y="16"/>
                      <a:pt x="69" y="16"/>
                      <a:pt x="69" y="16"/>
                    </a:cubicBezTo>
                    <a:cubicBezTo>
                      <a:pt x="68" y="17"/>
                      <a:pt x="68" y="17"/>
                      <a:pt x="68" y="17"/>
                    </a:cubicBezTo>
                    <a:cubicBezTo>
                      <a:pt x="65" y="17"/>
                      <a:pt x="65" y="17"/>
                      <a:pt x="65" y="17"/>
                    </a:cubicBezTo>
                    <a:cubicBezTo>
                      <a:pt x="64" y="20"/>
                      <a:pt x="64" y="20"/>
                      <a:pt x="64" y="20"/>
                    </a:cubicBezTo>
                    <a:cubicBezTo>
                      <a:pt x="58" y="18"/>
                      <a:pt x="58" y="18"/>
                      <a:pt x="58" y="18"/>
                    </a:cubicBezTo>
                    <a:cubicBezTo>
                      <a:pt x="63" y="15"/>
                      <a:pt x="63" y="15"/>
                      <a:pt x="63" y="15"/>
                    </a:cubicBezTo>
                    <a:cubicBezTo>
                      <a:pt x="61" y="14"/>
                      <a:pt x="61" y="14"/>
                      <a:pt x="61" y="14"/>
                    </a:cubicBezTo>
                    <a:cubicBezTo>
                      <a:pt x="57" y="14"/>
                      <a:pt x="57" y="14"/>
                      <a:pt x="57" y="14"/>
                    </a:cubicBezTo>
                    <a:cubicBezTo>
                      <a:pt x="56" y="15"/>
                      <a:pt x="56" y="15"/>
                      <a:pt x="56" y="15"/>
                    </a:cubicBezTo>
                    <a:cubicBezTo>
                      <a:pt x="56" y="15"/>
                      <a:pt x="56" y="15"/>
                      <a:pt x="56" y="15"/>
                    </a:cubicBezTo>
                    <a:cubicBezTo>
                      <a:pt x="56" y="15"/>
                      <a:pt x="56" y="15"/>
                      <a:pt x="56" y="15"/>
                    </a:cubicBezTo>
                    <a:cubicBezTo>
                      <a:pt x="55" y="16"/>
                      <a:pt x="55" y="16"/>
                      <a:pt x="55" y="16"/>
                    </a:cubicBezTo>
                    <a:cubicBezTo>
                      <a:pt x="53" y="16"/>
                      <a:pt x="53" y="16"/>
                      <a:pt x="53" y="16"/>
                    </a:cubicBezTo>
                    <a:cubicBezTo>
                      <a:pt x="53" y="17"/>
                      <a:pt x="53" y="17"/>
                      <a:pt x="53" y="17"/>
                    </a:cubicBezTo>
                    <a:cubicBezTo>
                      <a:pt x="54" y="18"/>
                      <a:pt x="54" y="18"/>
                      <a:pt x="54" y="18"/>
                    </a:cubicBezTo>
                    <a:cubicBezTo>
                      <a:pt x="54" y="18"/>
                      <a:pt x="54" y="18"/>
                      <a:pt x="54" y="18"/>
                    </a:cubicBezTo>
                    <a:cubicBezTo>
                      <a:pt x="52" y="18"/>
                      <a:pt x="52" y="18"/>
                      <a:pt x="52" y="18"/>
                    </a:cubicBezTo>
                    <a:cubicBezTo>
                      <a:pt x="52" y="19"/>
                      <a:pt x="52" y="19"/>
                      <a:pt x="52" y="19"/>
                    </a:cubicBezTo>
                    <a:cubicBezTo>
                      <a:pt x="50" y="19"/>
                      <a:pt x="50" y="19"/>
                      <a:pt x="50" y="19"/>
                    </a:cubicBezTo>
                    <a:cubicBezTo>
                      <a:pt x="50" y="17"/>
                      <a:pt x="50" y="17"/>
                      <a:pt x="50" y="17"/>
                    </a:cubicBezTo>
                    <a:cubicBezTo>
                      <a:pt x="47" y="18"/>
                      <a:pt x="47" y="18"/>
                      <a:pt x="47" y="18"/>
                    </a:cubicBezTo>
                    <a:cubicBezTo>
                      <a:pt x="41" y="22"/>
                      <a:pt x="41" y="22"/>
                      <a:pt x="41" y="22"/>
                    </a:cubicBezTo>
                    <a:cubicBezTo>
                      <a:pt x="42" y="24"/>
                      <a:pt x="42" y="24"/>
                      <a:pt x="42" y="24"/>
                    </a:cubicBezTo>
                    <a:cubicBezTo>
                      <a:pt x="44" y="25"/>
                      <a:pt x="44" y="25"/>
                      <a:pt x="44" y="25"/>
                    </a:cubicBezTo>
                    <a:cubicBezTo>
                      <a:pt x="47" y="26"/>
                      <a:pt x="47" y="26"/>
                      <a:pt x="47" y="26"/>
                    </a:cubicBezTo>
                    <a:cubicBezTo>
                      <a:pt x="47" y="29"/>
                      <a:pt x="47" y="29"/>
                      <a:pt x="47" y="29"/>
                    </a:cubicBezTo>
                    <a:cubicBezTo>
                      <a:pt x="48" y="29"/>
                      <a:pt x="48" y="29"/>
                      <a:pt x="48" y="29"/>
                    </a:cubicBezTo>
                    <a:cubicBezTo>
                      <a:pt x="50" y="26"/>
                      <a:pt x="50" y="26"/>
                      <a:pt x="50" y="26"/>
                    </a:cubicBezTo>
                    <a:cubicBezTo>
                      <a:pt x="53" y="25"/>
                      <a:pt x="53" y="25"/>
                      <a:pt x="53" y="25"/>
                    </a:cubicBezTo>
                    <a:cubicBezTo>
                      <a:pt x="53" y="20"/>
                      <a:pt x="53" y="20"/>
                      <a:pt x="53" y="20"/>
                    </a:cubicBezTo>
                    <a:cubicBezTo>
                      <a:pt x="55" y="19"/>
                      <a:pt x="55" y="19"/>
                      <a:pt x="55" y="19"/>
                    </a:cubicBezTo>
                    <a:cubicBezTo>
                      <a:pt x="60" y="20"/>
                      <a:pt x="60" y="20"/>
                      <a:pt x="60" y="20"/>
                    </a:cubicBezTo>
                    <a:cubicBezTo>
                      <a:pt x="60" y="23"/>
                      <a:pt x="60" y="23"/>
                      <a:pt x="60" y="23"/>
                    </a:cubicBezTo>
                    <a:cubicBezTo>
                      <a:pt x="61" y="23"/>
                      <a:pt x="61" y="23"/>
                      <a:pt x="61" y="23"/>
                    </a:cubicBezTo>
                    <a:cubicBezTo>
                      <a:pt x="64" y="21"/>
                      <a:pt x="64" y="21"/>
                      <a:pt x="64" y="21"/>
                    </a:cubicBezTo>
                    <a:cubicBezTo>
                      <a:pt x="65" y="25"/>
                      <a:pt x="65" y="25"/>
                      <a:pt x="65" y="25"/>
                    </a:cubicBezTo>
                    <a:cubicBezTo>
                      <a:pt x="67" y="27"/>
                      <a:pt x="67" y="27"/>
                      <a:pt x="67" y="27"/>
                    </a:cubicBezTo>
                    <a:cubicBezTo>
                      <a:pt x="67" y="29"/>
                      <a:pt x="67" y="29"/>
                      <a:pt x="67" y="29"/>
                    </a:cubicBezTo>
                    <a:cubicBezTo>
                      <a:pt x="65" y="30"/>
                      <a:pt x="65" y="30"/>
                      <a:pt x="65" y="30"/>
                    </a:cubicBezTo>
                    <a:cubicBezTo>
                      <a:pt x="65" y="31"/>
                      <a:pt x="65" y="31"/>
                      <a:pt x="65" y="31"/>
                    </a:cubicBezTo>
                    <a:cubicBezTo>
                      <a:pt x="68" y="32"/>
                      <a:pt x="68" y="32"/>
                      <a:pt x="68" y="32"/>
                    </a:cubicBezTo>
                    <a:cubicBezTo>
                      <a:pt x="68" y="34"/>
                      <a:pt x="68" y="34"/>
                      <a:pt x="68" y="34"/>
                    </a:cubicBezTo>
                    <a:cubicBezTo>
                      <a:pt x="67" y="34"/>
                      <a:pt x="67" y="34"/>
                      <a:pt x="67" y="34"/>
                    </a:cubicBezTo>
                    <a:cubicBezTo>
                      <a:pt x="67" y="34"/>
                      <a:pt x="67" y="34"/>
                      <a:pt x="67" y="34"/>
                    </a:cubicBezTo>
                    <a:cubicBezTo>
                      <a:pt x="63" y="33"/>
                      <a:pt x="63" y="33"/>
                      <a:pt x="63" y="33"/>
                    </a:cubicBezTo>
                    <a:cubicBezTo>
                      <a:pt x="63" y="31"/>
                      <a:pt x="63" y="31"/>
                      <a:pt x="63" y="31"/>
                    </a:cubicBezTo>
                    <a:cubicBezTo>
                      <a:pt x="64" y="31"/>
                      <a:pt x="64" y="31"/>
                      <a:pt x="64" y="31"/>
                    </a:cubicBezTo>
                    <a:cubicBezTo>
                      <a:pt x="64" y="30"/>
                      <a:pt x="64" y="30"/>
                      <a:pt x="64" y="30"/>
                    </a:cubicBezTo>
                    <a:cubicBezTo>
                      <a:pt x="63" y="29"/>
                      <a:pt x="63" y="29"/>
                      <a:pt x="63" y="29"/>
                    </a:cubicBezTo>
                    <a:cubicBezTo>
                      <a:pt x="63" y="30"/>
                      <a:pt x="63" y="30"/>
                      <a:pt x="63" y="30"/>
                    </a:cubicBezTo>
                    <a:cubicBezTo>
                      <a:pt x="61" y="31"/>
                      <a:pt x="61" y="31"/>
                      <a:pt x="61" y="31"/>
                    </a:cubicBezTo>
                    <a:cubicBezTo>
                      <a:pt x="60" y="30"/>
                      <a:pt x="60" y="30"/>
                      <a:pt x="60" y="30"/>
                    </a:cubicBezTo>
                    <a:cubicBezTo>
                      <a:pt x="60" y="31"/>
                      <a:pt x="60" y="31"/>
                      <a:pt x="60" y="31"/>
                    </a:cubicBezTo>
                    <a:cubicBezTo>
                      <a:pt x="60" y="31"/>
                      <a:pt x="60" y="31"/>
                      <a:pt x="60" y="31"/>
                    </a:cubicBezTo>
                    <a:cubicBezTo>
                      <a:pt x="59" y="30"/>
                      <a:pt x="59" y="30"/>
                      <a:pt x="59" y="30"/>
                    </a:cubicBezTo>
                    <a:cubicBezTo>
                      <a:pt x="58" y="29"/>
                      <a:pt x="58" y="29"/>
                      <a:pt x="58" y="29"/>
                    </a:cubicBezTo>
                    <a:cubicBezTo>
                      <a:pt x="57" y="29"/>
                      <a:pt x="57" y="29"/>
                      <a:pt x="57" y="29"/>
                    </a:cubicBezTo>
                    <a:cubicBezTo>
                      <a:pt x="56" y="30"/>
                      <a:pt x="56" y="30"/>
                      <a:pt x="56" y="30"/>
                    </a:cubicBezTo>
                    <a:cubicBezTo>
                      <a:pt x="56" y="31"/>
                      <a:pt x="56" y="31"/>
                      <a:pt x="56" y="31"/>
                    </a:cubicBezTo>
                    <a:cubicBezTo>
                      <a:pt x="58" y="31"/>
                      <a:pt x="58" y="31"/>
                      <a:pt x="58" y="31"/>
                    </a:cubicBezTo>
                    <a:cubicBezTo>
                      <a:pt x="59" y="32"/>
                      <a:pt x="59" y="32"/>
                      <a:pt x="59" y="32"/>
                    </a:cubicBezTo>
                    <a:cubicBezTo>
                      <a:pt x="58" y="32"/>
                      <a:pt x="58" y="32"/>
                      <a:pt x="58" y="32"/>
                    </a:cubicBezTo>
                    <a:cubicBezTo>
                      <a:pt x="57" y="33"/>
                      <a:pt x="57" y="33"/>
                      <a:pt x="57" y="33"/>
                    </a:cubicBezTo>
                    <a:cubicBezTo>
                      <a:pt x="57" y="32"/>
                      <a:pt x="57" y="32"/>
                      <a:pt x="57" y="32"/>
                    </a:cubicBezTo>
                    <a:cubicBezTo>
                      <a:pt x="56" y="32"/>
                      <a:pt x="56" y="32"/>
                      <a:pt x="56" y="32"/>
                    </a:cubicBezTo>
                    <a:cubicBezTo>
                      <a:pt x="53" y="35"/>
                      <a:pt x="53" y="35"/>
                      <a:pt x="53" y="35"/>
                    </a:cubicBezTo>
                    <a:cubicBezTo>
                      <a:pt x="53" y="35"/>
                      <a:pt x="53" y="35"/>
                      <a:pt x="53" y="35"/>
                    </a:cubicBezTo>
                    <a:cubicBezTo>
                      <a:pt x="49" y="37"/>
                      <a:pt x="49" y="37"/>
                      <a:pt x="49" y="37"/>
                    </a:cubicBezTo>
                    <a:cubicBezTo>
                      <a:pt x="45" y="42"/>
                      <a:pt x="45" y="42"/>
                      <a:pt x="45" y="42"/>
                    </a:cubicBezTo>
                    <a:cubicBezTo>
                      <a:pt x="45" y="44"/>
                      <a:pt x="45" y="44"/>
                      <a:pt x="45" y="44"/>
                    </a:cubicBezTo>
                    <a:cubicBezTo>
                      <a:pt x="41" y="46"/>
                      <a:pt x="41" y="46"/>
                      <a:pt x="41" y="46"/>
                    </a:cubicBezTo>
                    <a:cubicBezTo>
                      <a:pt x="39" y="48"/>
                      <a:pt x="39" y="48"/>
                      <a:pt x="39" y="48"/>
                    </a:cubicBezTo>
                    <a:cubicBezTo>
                      <a:pt x="39" y="52"/>
                      <a:pt x="39" y="52"/>
                      <a:pt x="39" y="52"/>
                    </a:cubicBezTo>
                    <a:cubicBezTo>
                      <a:pt x="36" y="51"/>
                      <a:pt x="36" y="51"/>
                      <a:pt x="36" y="51"/>
                    </a:cubicBezTo>
                    <a:cubicBezTo>
                      <a:pt x="36" y="49"/>
                      <a:pt x="36" y="49"/>
                      <a:pt x="36" y="49"/>
                    </a:cubicBezTo>
                    <a:cubicBezTo>
                      <a:pt x="28" y="49"/>
                      <a:pt x="28" y="49"/>
                      <a:pt x="28" y="49"/>
                    </a:cubicBezTo>
                    <a:cubicBezTo>
                      <a:pt x="24" y="51"/>
                      <a:pt x="24" y="51"/>
                      <a:pt x="24" y="51"/>
                    </a:cubicBezTo>
                    <a:cubicBezTo>
                      <a:pt x="22" y="54"/>
                      <a:pt x="22" y="54"/>
                      <a:pt x="22" y="54"/>
                    </a:cubicBezTo>
                    <a:cubicBezTo>
                      <a:pt x="22" y="57"/>
                      <a:pt x="22" y="57"/>
                      <a:pt x="22" y="57"/>
                    </a:cubicBezTo>
                    <a:cubicBezTo>
                      <a:pt x="23" y="59"/>
                      <a:pt x="23" y="59"/>
                      <a:pt x="23" y="59"/>
                    </a:cubicBezTo>
                    <a:cubicBezTo>
                      <a:pt x="26" y="59"/>
                      <a:pt x="26" y="59"/>
                      <a:pt x="26" y="59"/>
                    </a:cubicBezTo>
                    <a:cubicBezTo>
                      <a:pt x="31" y="56"/>
                      <a:pt x="31" y="56"/>
                      <a:pt x="31" y="56"/>
                    </a:cubicBezTo>
                    <a:cubicBezTo>
                      <a:pt x="32" y="58"/>
                      <a:pt x="32" y="58"/>
                      <a:pt x="32" y="58"/>
                    </a:cubicBezTo>
                    <a:cubicBezTo>
                      <a:pt x="30" y="61"/>
                      <a:pt x="30" y="61"/>
                      <a:pt x="30" y="61"/>
                    </a:cubicBezTo>
                    <a:cubicBezTo>
                      <a:pt x="34" y="61"/>
                      <a:pt x="34" y="61"/>
                      <a:pt x="34" y="61"/>
                    </a:cubicBezTo>
                    <a:cubicBezTo>
                      <a:pt x="34" y="67"/>
                      <a:pt x="34" y="67"/>
                      <a:pt x="34" y="67"/>
                    </a:cubicBezTo>
                    <a:cubicBezTo>
                      <a:pt x="39" y="68"/>
                      <a:pt x="39" y="68"/>
                      <a:pt x="39" y="68"/>
                    </a:cubicBezTo>
                    <a:cubicBezTo>
                      <a:pt x="43" y="64"/>
                      <a:pt x="43" y="64"/>
                      <a:pt x="43" y="64"/>
                    </a:cubicBezTo>
                    <a:cubicBezTo>
                      <a:pt x="47" y="65"/>
                      <a:pt x="47" y="65"/>
                      <a:pt x="47" y="65"/>
                    </a:cubicBezTo>
                    <a:cubicBezTo>
                      <a:pt x="48" y="67"/>
                      <a:pt x="48" y="67"/>
                      <a:pt x="48" y="67"/>
                    </a:cubicBezTo>
                    <a:cubicBezTo>
                      <a:pt x="52" y="67"/>
                      <a:pt x="52" y="67"/>
                      <a:pt x="52" y="67"/>
                    </a:cubicBezTo>
                    <a:cubicBezTo>
                      <a:pt x="52" y="66"/>
                      <a:pt x="52" y="66"/>
                      <a:pt x="52" y="66"/>
                    </a:cubicBezTo>
                    <a:cubicBezTo>
                      <a:pt x="54" y="67"/>
                      <a:pt x="54" y="67"/>
                      <a:pt x="54" y="67"/>
                    </a:cubicBezTo>
                    <a:cubicBezTo>
                      <a:pt x="57" y="71"/>
                      <a:pt x="57" y="71"/>
                      <a:pt x="57" y="71"/>
                    </a:cubicBezTo>
                    <a:cubicBezTo>
                      <a:pt x="61" y="71"/>
                      <a:pt x="61" y="71"/>
                      <a:pt x="61" y="71"/>
                    </a:cubicBezTo>
                    <a:cubicBezTo>
                      <a:pt x="63" y="73"/>
                      <a:pt x="63" y="73"/>
                      <a:pt x="63" y="73"/>
                    </a:cubicBezTo>
                    <a:cubicBezTo>
                      <a:pt x="63" y="77"/>
                      <a:pt x="63" y="77"/>
                      <a:pt x="63" y="77"/>
                    </a:cubicBezTo>
                    <a:cubicBezTo>
                      <a:pt x="67" y="78"/>
                      <a:pt x="67" y="78"/>
                      <a:pt x="67" y="78"/>
                    </a:cubicBezTo>
                    <a:cubicBezTo>
                      <a:pt x="73" y="78"/>
                      <a:pt x="73" y="78"/>
                      <a:pt x="73" y="78"/>
                    </a:cubicBezTo>
                    <a:cubicBezTo>
                      <a:pt x="75" y="81"/>
                      <a:pt x="75" y="81"/>
                      <a:pt x="75" y="81"/>
                    </a:cubicBezTo>
                    <a:cubicBezTo>
                      <a:pt x="77" y="82"/>
                      <a:pt x="77" y="82"/>
                      <a:pt x="77" y="82"/>
                    </a:cubicBezTo>
                    <a:cubicBezTo>
                      <a:pt x="77" y="84"/>
                      <a:pt x="77" y="84"/>
                      <a:pt x="77" y="84"/>
                    </a:cubicBezTo>
                    <a:cubicBezTo>
                      <a:pt x="74" y="88"/>
                      <a:pt x="74" y="88"/>
                      <a:pt x="74" y="88"/>
                    </a:cubicBezTo>
                    <a:cubicBezTo>
                      <a:pt x="73" y="96"/>
                      <a:pt x="73" y="96"/>
                      <a:pt x="73" y="96"/>
                    </a:cubicBezTo>
                    <a:cubicBezTo>
                      <a:pt x="71" y="98"/>
                      <a:pt x="71" y="98"/>
                      <a:pt x="71" y="98"/>
                    </a:cubicBezTo>
                    <a:cubicBezTo>
                      <a:pt x="67" y="98"/>
                      <a:pt x="67" y="98"/>
                      <a:pt x="67" y="98"/>
                    </a:cubicBezTo>
                    <a:cubicBezTo>
                      <a:pt x="66" y="100"/>
                      <a:pt x="66" y="100"/>
                      <a:pt x="66" y="100"/>
                    </a:cubicBezTo>
                    <a:cubicBezTo>
                      <a:pt x="67" y="104"/>
                      <a:pt x="67" y="104"/>
                      <a:pt x="67" y="104"/>
                    </a:cubicBezTo>
                    <a:cubicBezTo>
                      <a:pt x="63" y="109"/>
                      <a:pt x="63" y="109"/>
                      <a:pt x="63" y="109"/>
                    </a:cubicBezTo>
                    <a:cubicBezTo>
                      <a:pt x="61" y="112"/>
                      <a:pt x="61" y="112"/>
                      <a:pt x="61" y="112"/>
                    </a:cubicBezTo>
                    <a:cubicBezTo>
                      <a:pt x="57" y="114"/>
                      <a:pt x="57" y="114"/>
                      <a:pt x="57" y="114"/>
                    </a:cubicBezTo>
                    <a:cubicBezTo>
                      <a:pt x="55" y="114"/>
                      <a:pt x="55" y="114"/>
                      <a:pt x="55" y="114"/>
                    </a:cubicBezTo>
                    <a:cubicBezTo>
                      <a:pt x="55" y="115"/>
                      <a:pt x="55" y="115"/>
                      <a:pt x="55" y="115"/>
                    </a:cubicBezTo>
                    <a:cubicBezTo>
                      <a:pt x="56" y="116"/>
                      <a:pt x="56" y="116"/>
                      <a:pt x="56" y="116"/>
                    </a:cubicBezTo>
                    <a:cubicBezTo>
                      <a:pt x="56" y="117"/>
                      <a:pt x="56" y="117"/>
                      <a:pt x="56" y="117"/>
                    </a:cubicBezTo>
                    <a:cubicBezTo>
                      <a:pt x="55" y="118"/>
                      <a:pt x="55" y="118"/>
                      <a:pt x="55" y="118"/>
                    </a:cubicBezTo>
                    <a:cubicBezTo>
                      <a:pt x="56" y="120"/>
                      <a:pt x="56" y="120"/>
                      <a:pt x="56" y="120"/>
                    </a:cubicBezTo>
                    <a:cubicBezTo>
                      <a:pt x="58" y="120"/>
                      <a:pt x="58" y="120"/>
                      <a:pt x="58" y="120"/>
                    </a:cubicBezTo>
                    <a:cubicBezTo>
                      <a:pt x="57" y="121"/>
                      <a:pt x="57" y="121"/>
                      <a:pt x="57" y="121"/>
                    </a:cubicBezTo>
                    <a:cubicBezTo>
                      <a:pt x="57" y="123"/>
                      <a:pt x="57" y="123"/>
                      <a:pt x="57" y="123"/>
                    </a:cubicBezTo>
                    <a:cubicBezTo>
                      <a:pt x="57" y="124"/>
                      <a:pt x="57" y="124"/>
                      <a:pt x="57" y="124"/>
                    </a:cubicBezTo>
                    <a:cubicBezTo>
                      <a:pt x="60" y="126"/>
                      <a:pt x="60" y="126"/>
                      <a:pt x="60" y="126"/>
                    </a:cubicBezTo>
                    <a:cubicBezTo>
                      <a:pt x="59" y="128"/>
                      <a:pt x="59" y="128"/>
                      <a:pt x="59" y="128"/>
                    </a:cubicBezTo>
                    <a:cubicBezTo>
                      <a:pt x="55" y="128"/>
                      <a:pt x="55" y="128"/>
                      <a:pt x="55" y="128"/>
                    </a:cubicBezTo>
                    <a:cubicBezTo>
                      <a:pt x="51" y="124"/>
                      <a:pt x="51" y="124"/>
                      <a:pt x="51" y="124"/>
                    </a:cubicBezTo>
                    <a:cubicBezTo>
                      <a:pt x="48" y="119"/>
                      <a:pt x="48" y="119"/>
                      <a:pt x="48" y="119"/>
                    </a:cubicBezTo>
                    <a:cubicBezTo>
                      <a:pt x="49" y="114"/>
                      <a:pt x="49" y="114"/>
                      <a:pt x="49" y="114"/>
                    </a:cubicBezTo>
                    <a:cubicBezTo>
                      <a:pt x="46" y="111"/>
                      <a:pt x="46" y="111"/>
                      <a:pt x="46" y="111"/>
                    </a:cubicBezTo>
                    <a:cubicBezTo>
                      <a:pt x="47" y="105"/>
                      <a:pt x="47" y="105"/>
                      <a:pt x="47" y="105"/>
                    </a:cubicBezTo>
                    <a:cubicBezTo>
                      <a:pt x="46" y="105"/>
                      <a:pt x="46" y="105"/>
                      <a:pt x="46" y="105"/>
                    </a:cubicBezTo>
                    <a:cubicBezTo>
                      <a:pt x="46" y="94"/>
                      <a:pt x="46" y="94"/>
                      <a:pt x="46" y="94"/>
                    </a:cubicBezTo>
                    <a:cubicBezTo>
                      <a:pt x="42" y="91"/>
                      <a:pt x="42" y="91"/>
                      <a:pt x="42" y="91"/>
                    </a:cubicBezTo>
                    <a:cubicBezTo>
                      <a:pt x="40" y="90"/>
                      <a:pt x="40" y="90"/>
                      <a:pt x="40" y="90"/>
                    </a:cubicBezTo>
                    <a:cubicBezTo>
                      <a:pt x="40" y="88"/>
                      <a:pt x="40" y="88"/>
                      <a:pt x="40" y="88"/>
                    </a:cubicBezTo>
                    <a:cubicBezTo>
                      <a:pt x="35" y="82"/>
                      <a:pt x="35" y="82"/>
                      <a:pt x="35" y="82"/>
                    </a:cubicBezTo>
                    <a:cubicBezTo>
                      <a:pt x="35" y="80"/>
                      <a:pt x="35" y="80"/>
                      <a:pt x="35" y="80"/>
                    </a:cubicBezTo>
                    <a:cubicBezTo>
                      <a:pt x="35" y="76"/>
                      <a:pt x="35" y="76"/>
                      <a:pt x="35" y="76"/>
                    </a:cubicBezTo>
                    <a:cubicBezTo>
                      <a:pt x="39" y="73"/>
                      <a:pt x="39" y="73"/>
                      <a:pt x="39" y="73"/>
                    </a:cubicBezTo>
                    <a:cubicBezTo>
                      <a:pt x="38" y="69"/>
                      <a:pt x="38" y="69"/>
                      <a:pt x="38" y="69"/>
                    </a:cubicBezTo>
                    <a:cubicBezTo>
                      <a:pt x="33" y="69"/>
                      <a:pt x="33" y="69"/>
                      <a:pt x="33" y="69"/>
                    </a:cubicBezTo>
                    <a:cubicBezTo>
                      <a:pt x="29" y="64"/>
                      <a:pt x="29" y="64"/>
                      <a:pt x="29" y="64"/>
                    </a:cubicBezTo>
                    <a:cubicBezTo>
                      <a:pt x="26" y="64"/>
                      <a:pt x="26" y="64"/>
                      <a:pt x="26" y="64"/>
                    </a:cubicBezTo>
                    <a:cubicBezTo>
                      <a:pt x="25" y="63"/>
                      <a:pt x="25" y="63"/>
                      <a:pt x="25" y="63"/>
                    </a:cubicBezTo>
                    <a:cubicBezTo>
                      <a:pt x="25" y="62"/>
                      <a:pt x="25" y="62"/>
                      <a:pt x="25" y="62"/>
                    </a:cubicBezTo>
                    <a:cubicBezTo>
                      <a:pt x="23" y="61"/>
                      <a:pt x="23" y="61"/>
                      <a:pt x="23" y="61"/>
                    </a:cubicBezTo>
                    <a:cubicBezTo>
                      <a:pt x="23" y="62"/>
                      <a:pt x="23" y="62"/>
                      <a:pt x="23" y="62"/>
                    </a:cubicBezTo>
                    <a:cubicBezTo>
                      <a:pt x="17" y="61"/>
                      <a:pt x="17" y="61"/>
                      <a:pt x="17" y="61"/>
                    </a:cubicBezTo>
                    <a:cubicBezTo>
                      <a:pt x="14" y="57"/>
                      <a:pt x="14" y="57"/>
                      <a:pt x="14" y="57"/>
                    </a:cubicBezTo>
                    <a:cubicBezTo>
                      <a:pt x="15" y="56"/>
                      <a:pt x="15" y="56"/>
                      <a:pt x="15" y="56"/>
                    </a:cubicBezTo>
                    <a:cubicBezTo>
                      <a:pt x="12" y="50"/>
                      <a:pt x="12" y="50"/>
                      <a:pt x="12" y="50"/>
                    </a:cubicBezTo>
                    <a:cubicBezTo>
                      <a:pt x="11" y="46"/>
                      <a:pt x="11" y="46"/>
                      <a:pt x="11" y="46"/>
                    </a:cubicBezTo>
                    <a:cubicBezTo>
                      <a:pt x="10" y="46"/>
                      <a:pt x="10" y="46"/>
                      <a:pt x="10" y="46"/>
                    </a:cubicBezTo>
                    <a:cubicBezTo>
                      <a:pt x="10" y="50"/>
                      <a:pt x="10" y="50"/>
                      <a:pt x="10" y="50"/>
                    </a:cubicBezTo>
                    <a:cubicBezTo>
                      <a:pt x="13" y="54"/>
                      <a:pt x="13" y="54"/>
                      <a:pt x="13" y="54"/>
                    </a:cubicBezTo>
                    <a:cubicBezTo>
                      <a:pt x="12" y="56"/>
                      <a:pt x="12" y="56"/>
                      <a:pt x="12" y="56"/>
                    </a:cubicBezTo>
                    <a:cubicBezTo>
                      <a:pt x="10" y="55"/>
                      <a:pt x="10" y="55"/>
                      <a:pt x="10" y="55"/>
                    </a:cubicBezTo>
                    <a:cubicBezTo>
                      <a:pt x="8" y="51"/>
                      <a:pt x="8" y="51"/>
                      <a:pt x="8" y="51"/>
                    </a:cubicBezTo>
                    <a:cubicBezTo>
                      <a:pt x="8" y="46"/>
                      <a:pt x="8" y="46"/>
                      <a:pt x="8" y="46"/>
                    </a:cubicBezTo>
                    <a:cubicBezTo>
                      <a:pt x="5" y="44"/>
                      <a:pt x="5" y="44"/>
                      <a:pt x="5" y="44"/>
                    </a:cubicBezTo>
                    <a:cubicBezTo>
                      <a:pt x="5" y="40"/>
                      <a:pt x="5" y="40"/>
                      <a:pt x="5" y="40"/>
                    </a:cubicBezTo>
                    <a:cubicBezTo>
                      <a:pt x="1" y="48"/>
                      <a:pt x="0" y="57"/>
                      <a:pt x="0" y="66"/>
                    </a:cubicBezTo>
                    <a:cubicBezTo>
                      <a:pt x="0" y="103"/>
                      <a:pt x="29" y="132"/>
                      <a:pt x="66" y="132"/>
                    </a:cubicBezTo>
                    <a:cubicBezTo>
                      <a:pt x="86" y="132"/>
                      <a:pt x="105" y="123"/>
                      <a:pt x="117" y="108"/>
                    </a:cubicBezTo>
                    <a:cubicBezTo>
                      <a:pt x="115" y="108"/>
                      <a:pt x="115" y="108"/>
                      <a:pt x="115" y="108"/>
                    </a:cubicBezTo>
                    <a:cubicBezTo>
                      <a:pt x="115" y="104"/>
                      <a:pt x="115" y="104"/>
                      <a:pt x="115" y="104"/>
                    </a:cubicBezTo>
                    <a:cubicBezTo>
                      <a:pt x="112" y="100"/>
                      <a:pt x="112" y="100"/>
                      <a:pt x="112" y="100"/>
                    </a:cubicBezTo>
                    <a:cubicBezTo>
                      <a:pt x="112" y="95"/>
                      <a:pt x="112" y="95"/>
                      <a:pt x="112" y="95"/>
                    </a:cubicBezTo>
                    <a:cubicBezTo>
                      <a:pt x="110" y="93"/>
                      <a:pt x="110" y="93"/>
                      <a:pt x="110" y="93"/>
                    </a:cubicBezTo>
                    <a:cubicBezTo>
                      <a:pt x="110" y="91"/>
                      <a:pt x="110" y="91"/>
                      <a:pt x="110" y="91"/>
                    </a:cubicBezTo>
                    <a:cubicBezTo>
                      <a:pt x="112" y="86"/>
                      <a:pt x="112" y="86"/>
                      <a:pt x="112" y="86"/>
                    </a:cubicBezTo>
                    <a:cubicBezTo>
                      <a:pt x="108" y="78"/>
                      <a:pt x="108" y="78"/>
                      <a:pt x="108" y="78"/>
                    </a:cubicBezTo>
                    <a:cubicBezTo>
                      <a:pt x="108" y="72"/>
                      <a:pt x="108" y="72"/>
                      <a:pt x="108" y="72"/>
                    </a:cubicBezTo>
                    <a:cubicBezTo>
                      <a:pt x="104" y="72"/>
                      <a:pt x="104" y="72"/>
                      <a:pt x="104" y="72"/>
                    </a:cubicBezTo>
                    <a:cubicBezTo>
                      <a:pt x="103" y="70"/>
                      <a:pt x="103" y="70"/>
                      <a:pt x="103" y="70"/>
                    </a:cubicBezTo>
                    <a:cubicBezTo>
                      <a:pt x="100" y="70"/>
                      <a:pt x="100" y="70"/>
                      <a:pt x="100" y="70"/>
                    </a:cubicBezTo>
                    <a:cubicBezTo>
                      <a:pt x="98" y="72"/>
                      <a:pt x="98" y="72"/>
                      <a:pt x="98" y="72"/>
                    </a:cubicBezTo>
                    <a:cubicBezTo>
                      <a:pt x="94" y="72"/>
                      <a:pt x="94" y="72"/>
                      <a:pt x="94" y="72"/>
                    </a:cubicBezTo>
                    <a:cubicBezTo>
                      <a:pt x="93" y="72"/>
                      <a:pt x="93" y="72"/>
                      <a:pt x="93" y="72"/>
                    </a:cubicBezTo>
                    <a:cubicBezTo>
                      <a:pt x="91" y="72"/>
                      <a:pt x="91" y="72"/>
                      <a:pt x="91" y="72"/>
                    </a:cubicBezTo>
                    <a:cubicBezTo>
                      <a:pt x="84" y="65"/>
                      <a:pt x="84" y="65"/>
                      <a:pt x="84" y="65"/>
                    </a:cubicBezTo>
                    <a:cubicBezTo>
                      <a:pt x="84" y="59"/>
                      <a:pt x="84" y="59"/>
                      <a:pt x="84" y="59"/>
                    </a:cubicBezTo>
                    <a:cubicBezTo>
                      <a:pt x="85" y="59"/>
                      <a:pt x="85" y="59"/>
                      <a:pt x="85" y="59"/>
                    </a:cubicBezTo>
                    <a:cubicBezTo>
                      <a:pt x="86" y="57"/>
                      <a:pt x="86" y="57"/>
                      <a:pt x="86" y="57"/>
                    </a:cubicBezTo>
                    <a:cubicBezTo>
                      <a:pt x="84" y="57"/>
                      <a:pt x="84" y="57"/>
                      <a:pt x="84" y="57"/>
                    </a:cubicBezTo>
                    <a:cubicBezTo>
                      <a:pt x="84" y="55"/>
                      <a:pt x="84" y="55"/>
                      <a:pt x="84" y="55"/>
                    </a:cubicBezTo>
                    <a:cubicBezTo>
                      <a:pt x="91" y="49"/>
                      <a:pt x="91" y="49"/>
                      <a:pt x="91" y="49"/>
                    </a:cubicBezTo>
                    <a:cubicBezTo>
                      <a:pt x="91" y="46"/>
                      <a:pt x="91" y="46"/>
                      <a:pt x="91" y="46"/>
                    </a:cubicBezTo>
                    <a:cubicBezTo>
                      <a:pt x="95" y="44"/>
                      <a:pt x="95" y="44"/>
                      <a:pt x="95" y="44"/>
                    </a:cubicBezTo>
                    <a:cubicBezTo>
                      <a:pt x="96" y="44"/>
                      <a:pt x="96" y="44"/>
                      <a:pt x="96" y="44"/>
                    </a:cubicBezTo>
                    <a:cubicBezTo>
                      <a:pt x="99" y="44"/>
                      <a:pt x="99" y="44"/>
                      <a:pt x="99" y="44"/>
                    </a:cubicBezTo>
                    <a:cubicBezTo>
                      <a:pt x="101" y="42"/>
                      <a:pt x="101" y="42"/>
                      <a:pt x="101" y="42"/>
                    </a:cubicBezTo>
                    <a:cubicBezTo>
                      <a:pt x="109" y="42"/>
                      <a:pt x="109" y="42"/>
                      <a:pt x="109" y="42"/>
                    </a:cubicBezTo>
                    <a:cubicBezTo>
                      <a:pt x="109" y="46"/>
                      <a:pt x="109" y="46"/>
                      <a:pt x="109" y="46"/>
                    </a:cubicBezTo>
                    <a:lnTo>
                      <a:pt x="114" y="47"/>
                    </a:lnTo>
                    <a:close/>
                  </a:path>
                </a:pathLst>
              </a:custGeom>
              <a:solidFill>
                <a:srgbClr val="569B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1" name="Freeform 106"/>
              <p:cNvSpPr>
                <a:spLocks noEditPoints="1"/>
              </p:cNvSpPr>
              <p:nvPr/>
            </p:nvSpPr>
            <p:spPr bwMode="auto">
              <a:xfrm>
                <a:off x="8001001" y="4697413"/>
                <a:ext cx="815975" cy="790575"/>
              </a:xfrm>
              <a:custGeom>
                <a:avLst/>
                <a:gdLst>
                  <a:gd name="T0" fmla="*/ 83 w 166"/>
                  <a:gd name="T1" fmla="*/ 8 h 161"/>
                  <a:gd name="T2" fmla="*/ 154 w 166"/>
                  <a:gd name="T3" fmla="*/ 66 h 161"/>
                  <a:gd name="T4" fmla="*/ 97 w 166"/>
                  <a:gd name="T5" fmla="*/ 151 h 161"/>
                  <a:gd name="T6" fmla="*/ 83 w 166"/>
                  <a:gd name="T7" fmla="*/ 152 h 161"/>
                  <a:gd name="T8" fmla="*/ 13 w 166"/>
                  <a:gd name="T9" fmla="*/ 95 h 161"/>
                  <a:gd name="T10" fmla="*/ 69 w 166"/>
                  <a:gd name="T11" fmla="*/ 10 h 161"/>
                  <a:gd name="T12" fmla="*/ 83 w 166"/>
                  <a:gd name="T13" fmla="*/ 8 h 161"/>
                  <a:gd name="T14" fmla="*/ 83 w 166"/>
                  <a:gd name="T15" fmla="*/ 0 h 161"/>
                  <a:gd name="T16" fmla="*/ 83 w 166"/>
                  <a:gd name="T17" fmla="*/ 0 h 161"/>
                  <a:gd name="T18" fmla="*/ 67 w 166"/>
                  <a:gd name="T19" fmla="*/ 2 h 161"/>
                  <a:gd name="T20" fmla="*/ 16 w 166"/>
                  <a:gd name="T21" fmla="*/ 36 h 161"/>
                  <a:gd name="T22" fmla="*/ 4 w 166"/>
                  <a:gd name="T23" fmla="*/ 96 h 161"/>
                  <a:gd name="T24" fmla="*/ 83 w 166"/>
                  <a:gd name="T25" fmla="*/ 161 h 161"/>
                  <a:gd name="T26" fmla="*/ 99 w 166"/>
                  <a:gd name="T27" fmla="*/ 159 h 161"/>
                  <a:gd name="T28" fmla="*/ 150 w 166"/>
                  <a:gd name="T29" fmla="*/ 125 h 161"/>
                  <a:gd name="T30" fmla="*/ 162 w 166"/>
                  <a:gd name="T31" fmla="*/ 64 h 161"/>
                  <a:gd name="T32" fmla="*/ 83 w 166"/>
                  <a:gd name="T33"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1">
                    <a:moveTo>
                      <a:pt x="83" y="8"/>
                    </a:moveTo>
                    <a:cubicBezTo>
                      <a:pt x="117" y="8"/>
                      <a:pt x="147" y="32"/>
                      <a:pt x="154" y="66"/>
                    </a:cubicBezTo>
                    <a:cubicBezTo>
                      <a:pt x="162" y="105"/>
                      <a:pt x="136" y="143"/>
                      <a:pt x="97" y="151"/>
                    </a:cubicBezTo>
                    <a:cubicBezTo>
                      <a:pt x="93" y="152"/>
                      <a:pt x="88" y="152"/>
                      <a:pt x="83" y="152"/>
                    </a:cubicBezTo>
                    <a:cubicBezTo>
                      <a:pt x="50" y="152"/>
                      <a:pt x="20" y="129"/>
                      <a:pt x="13" y="95"/>
                    </a:cubicBezTo>
                    <a:cubicBezTo>
                      <a:pt x="5" y="56"/>
                      <a:pt x="30" y="18"/>
                      <a:pt x="69" y="10"/>
                    </a:cubicBezTo>
                    <a:cubicBezTo>
                      <a:pt x="74" y="9"/>
                      <a:pt x="78" y="8"/>
                      <a:pt x="83" y="8"/>
                    </a:cubicBezTo>
                    <a:moveTo>
                      <a:pt x="83" y="0"/>
                    </a:moveTo>
                    <a:cubicBezTo>
                      <a:pt x="83" y="0"/>
                      <a:pt x="83" y="0"/>
                      <a:pt x="83" y="0"/>
                    </a:cubicBezTo>
                    <a:cubicBezTo>
                      <a:pt x="78" y="0"/>
                      <a:pt x="72" y="1"/>
                      <a:pt x="67" y="2"/>
                    </a:cubicBezTo>
                    <a:cubicBezTo>
                      <a:pt x="46" y="6"/>
                      <a:pt x="28" y="18"/>
                      <a:pt x="16" y="36"/>
                    </a:cubicBezTo>
                    <a:cubicBezTo>
                      <a:pt x="4" y="54"/>
                      <a:pt x="0" y="75"/>
                      <a:pt x="4" y="96"/>
                    </a:cubicBezTo>
                    <a:cubicBezTo>
                      <a:pt x="12" y="134"/>
                      <a:pt x="45" y="161"/>
                      <a:pt x="83" y="161"/>
                    </a:cubicBezTo>
                    <a:cubicBezTo>
                      <a:pt x="88" y="161"/>
                      <a:pt x="94" y="160"/>
                      <a:pt x="99" y="159"/>
                    </a:cubicBezTo>
                    <a:cubicBezTo>
                      <a:pt x="120" y="155"/>
                      <a:pt x="138" y="142"/>
                      <a:pt x="150" y="125"/>
                    </a:cubicBezTo>
                    <a:cubicBezTo>
                      <a:pt x="162" y="107"/>
                      <a:pt x="166" y="85"/>
                      <a:pt x="162" y="64"/>
                    </a:cubicBezTo>
                    <a:cubicBezTo>
                      <a:pt x="154" y="27"/>
                      <a:pt x="121" y="0"/>
                      <a:pt x="83" y="0"/>
                    </a:cubicBezTo>
                    <a:close/>
                  </a:path>
                </a:pathLst>
              </a:custGeom>
              <a:solidFill>
                <a:srgbClr val="898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02" name="Rectangle 107"/>
            <p:cNvSpPr>
              <a:spLocks noChangeArrowheads="1"/>
            </p:cNvSpPr>
            <p:nvPr/>
          </p:nvSpPr>
          <p:spPr bwMode="auto">
            <a:xfrm>
              <a:off x="8932101" y="4472693"/>
              <a:ext cx="211917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altLang="en-US" sz="2000" b="1">
                  <a:latin typeface="Arial" pitchFamily="34" charset="0"/>
                  <a:cs typeface="Arial" pitchFamily="34" charset="0"/>
                </a:rPr>
                <a:t>~27,000 </a:t>
              </a:r>
              <a:r>
                <a:rPr lang="en-US" altLang="en-US">
                  <a:latin typeface="Arial" pitchFamily="34" charset="0"/>
                  <a:cs typeface="Arial" pitchFamily="34" charset="0"/>
                </a:rPr>
                <a:t>employees</a:t>
              </a:r>
              <a:endParaRPr lang="en-US" altLang="en-US" baseline="30000">
                <a:latin typeface="Arial" pitchFamily="34" charset="0"/>
                <a:cs typeface="Arial" pitchFamily="34" charset="0"/>
              </a:endParaRPr>
            </a:p>
            <a:p>
              <a:pPr fontAlgn="base">
                <a:spcBef>
                  <a:spcPct val="0"/>
                </a:spcBef>
                <a:spcAft>
                  <a:spcPct val="0"/>
                </a:spcAft>
              </a:pPr>
              <a:r>
                <a:rPr lang="en-US" altLang="en-US" b="1">
                  <a:latin typeface="Arial" pitchFamily="34" charset="0"/>
                  <a:cs typeface="Arial" pitchFamily="34" charset="0"/>
                </a:rPr>
                <a:t>93</a:t>
              </a:r>
              <a:r>
                <a:rPr lang="en-US" altLang="en-US">
                  <a:latin typeface="Arial" pitchFamily="34" charset="0"/>
                  <a:cs typeface="Arial" pitchFamily="34" charset="0"/>
                </a:rPr>
                <a:t> locations</a:t>
              </a:r>
            </a:p>
            <a:p>
              <a:pPr fontAlgn="base">
                <a:spcBef>
                  <a:spcPct val="0"/>
                </a:spcBef>
                <a:spcAft>
                  <a:spcPct val="0"/>
                </a:spcAft>
              </a:pPr>
              <a:r>
                <a:rPr lang="en-US" altLang="en-US">
                  <a:latin typeface="Arial" pitchFamily="34" charset="0"/>
                  <a:cs typeface="Arial" pitchFamily="34" charset="0"/>
                </a:rPr>
                <a:t>In </a:t>
              </a:r>
              <a:r>
                <a:rPr lang="en-US" altLang="en-US" b="1">
                  <a:latin typeface="Arial" pitchFamily="34" charset="0"/>
                  <a:cs typeface="Arial" pitchFamily="34" charset="0"/>
                </a:rPr>
                <a:t>17</a:t>
              </a:r>
              <a:r>
                <a:rPr lang="en-US" altLang="en-US">
                  <a:latin typeface="Arial" pitchFamily="34" charset="0"/>
                  <a:cs typeface="Arial" pitchFamily="34" charset="0"/>
                </a:rPr>
                <a:t> countries</a:t>
              </a:r>
            </a:p>
          </p:txBody>
        </p:sp>
      </p:grpSp>
      <p:sp>
        <p:nvSpPr>
          <p:cNvPr id="134" name="TextBox 133"/>
          <p:cNvSpPr txBox="1"/>
          <p:nvPr/>
        </p:nvSpPr>
        <p:spPr>
          <a:xfrm>
            <a:off x="5505227" y="339458"/>
            <a:ext cx="6250429" cy="1261884"/>
          </a:xfrm>
          <a:prstGeom prst="rect">
            <a:avLst/>
          </a:prstGeom>
          <a:noFill/>
        </p:spPr>
        <p:txBody>
          <a:bodyPr wrap="none" rtlCol="0">
            <a:spAutoFit/>
          </a:bodyPr>
          <a:lstStyle/>
          <a:p>
            <a:pPr algn="ctr"/>
            <a:r>
              <a:rPr lang="en-US" sz="3800">
                <a:solidFill>
                  <a:schemeClr val="accent1"/>
                </a:solidFill>
              </a:rPr>
              <a:t>Semiconductor and Display </a:t>
            </a:r>
            <a:br>
              <a:rPr lang="en-US" sz="3800">
                <a:solidFill>
                  <a:schemeClr val="accent1"/>
                </a:solidFill>
              </a:rPr>
            </a:br>
            <a:r>
              <a:rPr lang="en-US" sz="3800">
                <a:solidFill>
                  <a:schemeClr val="accent1"/>
                </a:solidFill>
              </a:rPr>
              <a:t>Equipment Company</a:t>
            </a:r>
          </a:p>
        </p:txBody>
      </p:sp>
      <p:sp>
        <p:nvSpPr>
          <p:cNvPr id="1124" name="TextBox 1123"/>
          <p:cNvSpPr txBox="1"/>
          <p:nvPr/>
        </p:nvSpPr>
        <p:spPr>
          <a:xfrm>
            <a:off x="511744" y="371848"/>
            <a:ext cx="5316968" cy="1323439"/>
          </a:xfrm>
          <a:prstGeom prst="rect">
            <a:avLst/>
          </a:prstGeom>
          <a:noFill/>
        </p:spPr>
        <p:txBody>
          <a:bodyPr wrap="none" lIns="91440" tIns="45720" rIns="91440" bIns="45720" rtlCol="0" anchor="t">
            <a:spAutoFit/>
          </a:bodyPr>
          <a:lstStyle/>
          <a:p>
            <a:r>
              <a:rPr lang="en-US" sz="8000" b="1">
                <a:solidFill>
                  <a:schemeClr val="accent1"/>
                </a:solidFill>
              </a:rPr>
              <a:t>World’s #1</a:t>
            </a:r>
            <a:endParaRPr lang="en-US" sz="8000" b="1">
              <a:solidFill>
                <a:schemeClr val="accent1"/>
              </a:solidFill>
              <a:cs typeface="Arial"/>
            </a:endParaRPr>
          </a:p>
        </p:txBody>
      </p:sp>
      <p:grpSp>
        <p:nvGrpSpPr>
          <p:cNvPr id="9" name="Group 8"/>
          <p:cNvGrpSpPr/>
          <p:nvPr/>
        </p:nvGrpSpPr>
        <p:grpSpPr>
          <a:xfrm>
            <a:off x="8127207" y="3085509"/>
            <a:ext cx="1737842" cy="755650"/>
            <a:chOff x="8127207" y="3085509"/>
            <a:chExt cx="1737842" cy="755650"/>
          </a:xfrm>
        </p:grpSpPr>
        <p:grpSp>
          <p:nvGrpSpPr>
            <p:cNvPr id="65" name="Group 64"/>
            <p:cNvGrpSpPr/>
            <p:nvPr/>
          </p:nvGrpSpPr>
          <p:grpSpPr>
            <a:xfrm>
              <a:off x="8127207" y="3085509"/>
              <a:ext cx="563563" cy="755650"/>
              <a:chOff x="4910138" y="3275013"/>
              <a:chExt cx="563563" cy="755650"/>
            </a:xfrm>
          </p:grpSpPr>
          <p:sp>
            <p:nvSpPr>
              <p:cNvPr id="66" name="Freeform 80"/>
              <p:cNvSpPr>
                <a:spLocks/>
              </p:cNvSpPr>
              <p:nvPr/>
            </p:nvSpPr>
            <p:spPr bwMode="auto">
              <a:xfrm>
                <a:off x="4910138" y="3275013"/>
                <a:ext cx="563563" cy="711200"/>
              </a:xfrm>
              <a:custGeom>
                <a:avLst/>
                <a:gdLst>
                  <a:gd name="T0" fmla="*/ 115 w 115"/>
                  <a:gd name="T1" fmla="*/ 51 h 145"/>
                  <a:gd name="T2" fmla="*/ 115 w 115"/>
                  <a:gd name="T3" fmla="*/ 126 h 145"/>
                  <a:gd name="T4" fmla="*/ 98 w 115"/>
                  <a:gd name="T5" fmla="*/ 145 h 145"/>
                  <a:gd name="T6" fmla="*/ 98 w 115"/>
                  <a:gd name="T7" fmla="*/ 145 h 145"/>
                  <a:gd name="T8" fmla="*/ 93 w 115"/>
                  <a:gd name="T9" fmla="*/ 131 h 145"/>
                  <a:gd name="T10" fmla="*/ 98 w 115"/>
                  <a:gd name="T11" fmla="*/ 131 h 145"/>
                  <a:gd name="T12" fmla="*/ 103 w 115"/>
                  <a:gd name="T13" fmla="*/ 126 h 145"/>
                  <a:gd name="T14" fmla="*/ 103 w 115"/>
                  <a:gd name="T15" fmla="*/ 52 h 145"/>
                  <a:gd name="T16" fmla="*/ 88 w 115"/>
                  <a:gd name="T17" fmla="*/ 52 h 145"/>
                  <a:gd name="T18" fmla="*/ 69 w 115"/>
                  <a:gd name="T19" fmla="*/ 30 h 145"/>
                  <a:gd name="T20" fmla="*/ 69 w 115"/>
                  <a:gd name="T21" fmla="*/ 14 h 145"/>
                  <a:gd name="T22" fmla="*/ 18 w 115"/>
                  <a:gd name="T23" fmla="*/ 14 h 145"/>
                  <a:gd name="T24" fmla="*/ 13 w 115"/>
                  <a:gd name="T25" fmla="*/ 19 h 145"/>
                  <a:gd name="T26" fmla="*/ 13 w 115"/>
                  <a:gd name="T27" fmla="*/ 126 h 145"/>
                  <a:gd name="T28" fmla="*/ 18 w 115"/>
                  <a:gd name="T29" fmla="*/ 131 h 145"/>
                  <a:gd name="T30" fmla="*/ 61 w 115"/>
                  <a:gd name="T31" fmla="*/ 131 h 145"/>
                  <a:gd name="T32" fmla="*/ 56 w 115"/>
                  <a:gd name="T33" fmla="*/ 145 h 145"/>
                  <a:gd name="T34" fmla="*/ 17 w 115"/>
                  <a:gd name="T35" fmla="*/ 145 h 145"/>
                  <a:gd name="T36" fmla="*/ 0 w 115"/>
                  <a:gd name="T37" fmla="*/ 126 h 145"/>
                  <a:gd name="T38" fmla="*/ 0 w 115"/>
                  <a:gd name="T39" fmla="*/ 19 h 145"/>
                  <a:gd name="T40" fmla="*/ 17 w 115"/>
                  <a:gd name="T41" fmla="*/ 0 h 145"/>
                  <a:gd name="T42" fmla="*/ 70 w 115"/>
                  <a:gd name="T43" fmla="*/ 0 h 145"/>
                  <a:gd name="T44" fmla="*/ 76 w 115"/>
                  <a:gd name="T45" fmla="*/ 3 h 145"/>
                  <a:gd name="T46" fmla="*/ 113 w 115"/>
                  <a:gd name="T47" fmla="*/ 44 h 145"/>
                  <a:gd name="T48" fmla="*/ 115 w 115"/>
                  <a:gd name="T49" fmla="*/ 5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5" h="145">
                    <a:moveTo>
                      <a:pt x="115" y="51"/>
                    </a:moveTo>
                    <a:cubicBezTo>
                      <a:pt x="115" y="126"/>
                      <a:pt x="115" y="126"/>
                      <a:pt x="115" y="126"/>
                    </a:cubicBezTo>
                    <a:cubicBezTo>
                      <a:pt x="115" y="136"/>
                      <a:pt x="108" y="145"/>
                      <a:pt x="98" y="145"/>
                    </a:cubicBezTo>
                    <a:cubicBezTo>
                      <a:pt x="98" y="145"/>
                      <a:pt x="98" y="145"/>
                      <a:pt x="98" y="145"/>
                    </a:cubicBezTo>
                    <a:cubicBezTo>
                      <a:pt x="93" y="131"/>
                      <a:pt x="93" y="131"/>
                      <a:pt x="93" y="131"/>
                    </a:cubicBezTo>
                    <a:cubicBezTo>
                      <a:pt x="98" y="131"/>
                      <a:pt x="98" y="131"/>
                      <a:pt x="98" y="131"/>
                    </a:cubicBezTo>
                    <a:cubicBezTo>
                      <a:pt x="101" y="131"/>
                      <a:pt x="103" y="128"/>
                      <a:pt x="103" y="126"/>
                    </a:cubicBezTo>
                    <a:cubicBezTo>
                      <a:pt x="103" y="52"/>
                      <a:pt x="103" y="52"/>
                      <a:pt x="103" y="52"/>
                    </a:cubicBezTo>
                    <a:cubicBezTo>
                      <a:pt x="88" y="52"/>
                      <a:pt x="88" y="52"/>
                      <a:pt x="88" y="52"/>
                    </a:cubicBezTo>
                    <a:cubicBezTo>
                      <a:pt x="77" y="52"/>
                      <a:pt x="69" y="42"/>
                      <a:pt x="69" y="30"/>
                    </a:cubicBezTo>
                    <a:cubicBezTo>
                      <a:pt x="69" y="14"/>
                      <a:pt x="69" y="14"/>
                      <a:pt x="69" y="14"/>
                    </a:cubicBezTo>
                    <a:cubicBezTo>
                      <a:pt x="18" y="14"/>
                      <a:pt x="18" y="14"/>
                      <a:pt x="18" y="14"/>
                    </a:cubicBezTo>
                    <a:cubicBezTo>
                      <a:pt x="15" y="14"/>
                      <a:pt x="13" y="17"/>
                      <a:pt x="13" y="19"/>
                    </a:cubicBezTo>
                    <a:cubicBezTo>
                      <a:pt x="13" y="126"/>
                      <a:pt x="13" y="126"/>
                      <a:pt x="13" y="126"/>
                    </a:cubicBezTo>
                    <a:cubicBezTo>
                      <a:pt x="13" y="128"/>
                      <a:pt x="15" y="131"/>
                      <a:pt x="18" y="131"/>
                    </a:cubicBezTo>
                    <a:cubicBezTo>
                      <a:pt x="61" y="131"/>
                      <a:pt x="61" y="131"/>
                      <a:pt x="61" y="131"/>
                    </a:cubicBezTo>
                    <a:cubicBezTo>
                      <a:pt x="56" y="145"/>
                      <a:pt x="56" y="145"/>
                      <a:pt x="56" y="145"/>
                    </a:cubicBezTo>
                    <a:cubicBezTo>
                      <a:pt x="17" y="145"/>
                      <a:pt x="17" y="145"/>
                      <a:pt x="17" y="145"/>
                    </a:cubicBezTo>
                    <a:cubicBezTo>
                      <a:pt x="8" y="145"/>
                      <a:pt x="0" y="136"/>
                      <a:pt x="0" y="126"/>
                    </a:cubicBezTo>
                    <a:cubicBezTo>
                      <a:pt x="0" y="19"/>
                      <a:pt x="0" y="19"/>
                      <a:pt x="0" y="19"/>
                    </a:cubicBezTo>
                    <a:cubicBezTo>
                      <a:pt x="0" y="9"/>
                      <a:pt x="8" y="0"/>
                      <a:pt x="17" y="0"/>
                    </a:cubicBezTo>
                    <a:cubicBezTo>
                      <a:pt x="70" y="0"/>
                      <a:pt x="70" y="0"/>
                      <a:pt x="70" y="0"/>
                    </a:cubicBezTo>
                    <a:cubicBezTo>
                      <a:pt x="72" y="0"/>
                      <a:pt x="74" y="1"/>
                      <a:pt x="76" y="3"/>
                    </a:cubicBezTo>
                    <a:cubicBezTo>
                      <a:pt x="113" y="44"/>
                      <a:pt x="113" y="44"/>
                      <a:pt x="113" y="44"/>
                    </a:cubicBezTo>
                    <a:cubicBezTo>
                      <a:pt x="115" y="46"/>
                      <a:pt x="115" y="48"/>
                      <a:pt x="115" y="51"/>
                    </a:cubicBezTo>
                  </a:path>
                </a:pathLst>
              </a:custGeom>
              <a:solidFill>
                <a:srgbClr val="898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81"/>
              <p:cNvSpPr>
                <a:spLocks/>
              </p:cNvSpPr>
              <p:nvPr/>
            </p:nvSpPr>
            <p:spPr bwMode="auto">
              <a:xfrm>
                <a:off x="5037138" y="3800475"/>
                <a:ext cx="123825" cy="49213"/>
              </a:xfrm>
              <a:custGeom>
                <a:avLst/>
                <a:gdLst>
                  <a:gd name="T0" fmla="*/ 4 w 25"/>
                  <a:gd name="T1" fmla="*/ 0 h 10"/>
                  <a:gd name="T2" fmla="*/ 0 w 25"/>
                  <a:gd name="T3" fmla="*/ 5 h 10"/>
                  <a:gd name="T4" fmla="*/ 4 w 25"/>
                  <a:gd name="T5" fmla="*/ 10 h 10"/>
                  <a:gd name="T6" fmla="*/ 21 w 25"/>
                  <a:gd name="T7" fmla="*/ 10 h 10"/>
                  <a:gd name="T8" fmla="*/ 25 w 25"/>
                  <a:gd name="T9" fmla="*/ 5 h 10"/>
                  <a:gd name="T10" fmla="*/ 21 w 25"/>
                  <a:gd name="T11" fmla="*/ 0 h 10"/>
                  <a:gd name="T12" fmla="*/ 4 w 25"/>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5" h="10">
                    <a:moveTo>
                      <a:pt x="4" y="0"/>
                    </a:moveTo>
                    <a:cubicBezTo>
                      <a:pt x="2" y="0"/>
                      <a:pt x="0" y="2"/>
                      <a:pt x="0" y="5"/>
                    </a:cubicBezTo>
                    <a:cubicBezTo>
                      <a:pt x="0" y="8"/>
                      <a:pt x="2" y="10"/>
                      <a:pt x="4" y="10"/>
                    </a:cubicBezTo>
                    <a:cubicBezTo>
                      <a:pt x="21" y="10"/>
                      <a:pt x="21" y="10"/>
                      <a:pt x="21" y="10"/>
                    </a:cubicBezTo>
                    <a:cubicBezTo>
                      <a:pt x="24" y="10"/>
                      <a:pt x="25" y="8"/>
                      <a:pt x="25" y="5"/>
                    </a:cubicBezTo>
                    <a:cubicBezTo>
                      <a:pt x="25" y="2"/>
                      <a:pt x="24" y="0"/>
                      <a:pt x="21" y="0"/>
                    </a:cubicBezTo>
                    <a:lnTo>
                      <a:pt x="4" y="0"/>
                    </a:lnTo>
                    <a:close/>
                  </a:path>
                </a:pathLst>
              </a:custGeom>
              <a:solidFill>
                <a:srgbClr val="898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82"/>
              <p:cNvSpPr>
                <a:spLocks/>
              </p:cNvSpPr>
              <p:nvPr/>
            </p:nvSpPr>
            <p:spPr bwMode="auto">
              <a:xfrm>
                <a:off x="5037138" y="3643313"/>
                <a:ext cx="295275" cy="44450"/>
              </a:xfrm>
              <a:custGeom>
                <a:avLst/>
                <a:gdLst>
                  <a:gd name="T0" fmla="*/ 60 w 60"/>
                  <a:gd name="T1" fmla="*/ 4 h 9"/>
                  <a:gd name="T2" fmla="*/ 55 w 60"/>
                  <a:gd name="T3" fmla="*/ 0 h 9"/>
                  <a:gd name="T4" fmla="*/ 4 w 60"/>
                  <a:gd name="T5" fmla="*/ 0 h 9"/>
                  <a:gd name="T6" fmla="*/ 0 w 60"/>
                  <a:gd name="T7" fmla="*/ 4 h 9"/>
                  <a:gd name="T8" fmla="*/ 4 w 60"/>
                  <a:gd name="T9" fmla="*/ 9 h 9"/>
                  <a:gd name="T10" fmla="*/ 55 w 60"/>
                  <a:gd name="T11" fmla="*/ 9 h 9"/>
                  <a:gd name="T12" fmla="*/ 60 w 6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60" h="9">
                    <a:moveTo>
                      <a:pt x="60" y="4"/>
                    </a:moveTo>
                    <a:cubicBezTo>
                      <a:pt x="60" y="2"/>
                      <a:pt x="58" y="0"/>
                      <a:pt x="55" y="0"/>
                    </a:cubicBezTo>
                    <a:cubicBezTo>
                      <a:pt x="4" y="0"/>
                      <a:pt x="4" y="0"/>
                      <a:pt x="4" y="0"/>
                    </a:cubicBezTo>
                    <a:cubicBezTo>
                      <a:pt x="2" y="0"/>
                      <a:pt x="0" y="2"/>
                      <a:pt x="0" y="4"/>
                    </a:cubicBezTo>
                    <a:cubicBezTo>
                      <a:pt x="0" y="7"/>
                      <a:pt x="2" y="9"/>
                      <a:pt x="4" y="9"/>
                    </a:cubicBezTo>
                    <a:cubicBezTo>
                      <a:pt x="55" y="9"/>
                      <a:pt x="55" y="9"/>
                      <a:pt x="55" y="9"/>
                    </a:cubicBezTo>
                    <a:cubicBezTo>
                      <a:pt x="58" y="9"/>
                      <a:pt x="60" y="7"/>
                      <a:pt x="60" y="4"/>
                    </a:cubicBezTo>
                  </a:path>
                </a:pathLst>
              </a:custGeom>
              <a:solidFill>
                <a:srgbClr val="898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83"/>
              <p:cNvSpPr>
                <a:spLocks/>
              </p:cNvSpPr>
              <p:nvPr/>
            </p:nvSpPr>
            <p:spPr bwMode="auto">
              <a:xfrm>
                <a:off x="5037138" y="3413125"/>
                <a:ext cx="147638" cy="47625"/>
              </a:xfrm>
              <a:custGeom>
                <a:avLst/>
                <a:gdLst>
                  <a:gd name="T0" fmla="*/ 4 w 30"/>
                  <a:gd name="T1" fmla="*/ 10 h 10"/>
                  <a:gd name="T2" fmla="*/ 25 w 30"/>
                  <a:gd name="T3" fmla="*/ 10 h 10"/>
                  <a:gd name="T4" fmla="*/ 30 w 30"/>
                  <a:gd name="T5" fmla="*/ 5 h 10"/>
                  <a:gd name="T6" fmla="*/ 25 w 30"/>
                  <a:gd name="T7" fmla="*/ 0 h 10"/>
                  <a:gd name="T8" fmla="*/ 4 w 30"/>
                  <a:gd name="T9" fmla="*/ 0 h 10"/>
                  <a:gd name="T10" fmla="*/ 0 w 30"/>
                  <a:gd name="T11" fmla="*/ 5 h 10"/>
                  <a:gd name="T12" fmla="*/ 4 w 30"/>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30" h="10">
                    <a:moveTo>
                      <a:pt x="4" y="10"/>
                    </a:moveTo>
                    <a:cubicBezTo>
                      <a:pt x="25" y="10"/>
                      <a:pt x="25" y="10"/>
                      <a:pt x="25" y="10"/>
                    </a:cubicBezTo>
                    <a:cubicBezTo>
                      <a:pt x="28" y="10"/>
                      <a:pt x="30" y="8"/>
                      <a:pt x="30" y="5"/>
                    </a:cubicBezTo>
                    <a:cubicBezTo>
                      <a:pt x="30" y="2"/>
                      <a:pt x="28" y="0"/>
                      <a:pt x="25" y="0"/>
                    </a:cubicBezTo>
                    <a:cubicBezTo>
                      <a:pt x="4" y="0"/>
                      <a:pt x="4" y="0"/>
                      <a:pt x="4" y="0"/>
                    </a:cubicBezTo>
                    <a:cubicBezTo>
                      <a:pt x="2" y="0"/>
                      <a:pt x="0" y="2"/>
                      <a:pt x="0" y="5"/>
                    </a:cubicBezTo>
                    <a:cubicBezTo>
                      <a:pt x="0" y="8"/>
                      <a:pt x="2" y="10"/>
                      <a:pt x="4" y="10"/>
                    </a:cubicBezTo>
                  </a:path>
                </a:pathLst>
              </a:custGeom>
              <a:solidFill>
                <a:srgbClr val="898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84"/>
              <p:cNvSpPr>
                <a:spLocks/>
              </p:cNvSpPr>
              <p:nvPr/>
            </p:nvSpPr>
            <p:spPr bwMode="auto">
              <a:xfrm>
                <a:off x="5037138" y="3530600"/>
                <a:ext cx="211138" cy="44450"/>
              </a:xfrm>
              <a:custGeom>
                <a:avLst/>
                <a:gdLst>
                  <a:gd name="T0" fmla="*/ 4 w 43"/>
                  <a:gd name="T1" fmla="*/ 9 h 9"/>
                  <a:gd name="T2" fmla="*/ 38 w 43"/>
                  <a:gd name="T3" fmla="*/ 9 h 9"/>
                  <a:gd name="T4" fmla="*/ 43 w 43"/>
                  <a:gd name="T5" fmla="*/ 4 h 9"/>
                  <a:gd name="T6" fmla="*/ 38 w 43"/>
                  <a:gd name="T7" fmla="*/ 0 h 9"/>
                  <a:gd name="T8" fmla="*/ 4 w 43"/>
                  <a:gd name="T9" fmla="*/ 0 h 9"/>
                  <a:gd name="T10" fmla="*/ 0 w 43"/>
                  <a:gd name="T11" fmla="*/ 4 h 9"/>
                  <a:gd name="T12" fmla="*/ 4 w 4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3" h="9">
                    <a:moveTo>
                      <a:pt x="4" y="9"/>
                    </a:moveTo>
                    <a:cubicBezTo>
                      <a:pt x="38" y="9"/>
                      <a:pt x="38" y="9"/>
                      <a:pt x="38" y="9"/>
                    </a:cubicBezTo>
                    <a:cubicBezTo>
                      <a:pt x="41" y="9"/>
                      <a:pt x="43" y="7"/>
                      <a:pt x="43" y="4"/>
                    </a:cubicBezTo>
                    <a:cubicBezTo>
                      <a:pt x="43" y="2"/>
                      <a:pt x="41" y="0"/>
                      <a:pt x="38" y="0"/>
                    </a:cubicBezTo>
                    <a:cubicBezTo>
                      <a:pt x="4" y="0"/>
                      <a:pt x="4" y="0"/>
                      <a:pt x="4" y="0"/>
                    </a:cubicBezTo>
                    <a:cubicBezTo>
                      <a:pt x="2" y="0"/>
                      <a:pt x="0" y="2"/>
                      <a:pt x="0" y="4"/>
                    </a:cubicBezTo>
                    <a:cubicBezTo>
                      <a:pt x="0" y="7"/>
                      <a:pt x="2" y="9"/>
                      <a:pt x="4" y="9"/>
                    </a:cubicBezTo>
                  </a:path>
                </a:pathLst>
              </a:custGeom>
              <a:solidFill>
                <a:srgbClr val="898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85"/>
              <p:cNvSpPr>
                <a:spLocks/>
              </p:cNvSpPr>
              <p:nvPr/>
            </p:nvSpPr>
            <p:spPr bwMode="auto">
              <a:xfrm>
                <a:off x="5203826" y="3917950"/>
                <a:ext cx="79375" cy="112713"/>
              </a:xfrm>
              <a:custGeom>
                <a:avLst/>
                <a:gdLst>
                  <a:gd name="T0" fmla="*/ 11 w 16"/>
                  <a:gd name="T1" fmla="*/ 1 h 23"/>
                  <a:gd name="T2" fmla="*/ 10 w 16"/>
                  <a:gd name="T3" fmla="*/ 1 h 23"/>
                  <a:gd name="T4" fmla="*/ 8 w 16"/>
                  <a:gd name="T5" fmla="*/ 1 h 23"/>
                  <a:gd name="T6" fmla="*/ 6 w 16"/>
                  <a:gd name="T7" fmla="*/ 0 h 23"/>
                  <a:gd name="T8" fmla="*/ 0 w 16"/>
                  <a:gd name="T9" fmla="*/ 19 h 23"/>
                  <a:gd name="T10" fmla="*/ 6 w 16"/>
                  <a:gd name="T11" fmla="*/ 18 h 23"/>
                  <a:gd name="T12" fmla="*/ 10 w 16"/>
                  <a:gd name="T13" fmla="*/ 23 h 23"/>
                  <a:gd name="T14" fmla="*/ 16 w 16"/>
                  <a:gd name="T15" fmla="*/ 3 h 23"/>
                  <a:gd name="T16" fmla="*/ 11 w 16"/>
                  <a:gd name="T1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3">
                    <a:moveTo>
                      <a:pt x="11" y="1"/>
                    </a:moveTo>
                    <a:cubicBezTo>
                      <a:pt x="10" y="1"/>
                      <a:pt x="10" y="1"/>
                      <a:pt x="10" y="1"/>
                    </a:cubicBezTo>
                    <a:cubicBezTo>
                      <a:pt x="10" y="1"/>
                      <a:pt x="9" y="1"/>
                      <a:pt x="8" y="1"/>
                    </a:cubicBezTo>
                    <a:cubicBezTo>
                      <a:pt x="7" y="0"/>
                      <a:pt x="7" y="0"/>
                      <a:pt x="6" y="0"/>
                    </a:cubicBezTo>
                    <a:cubicBezTo>
                      <a:pt x="0" y="19"/>
                      <a:pt x="0" y="19"/>
                      <a:pt x="0" y="19"/>
                    </a:cubicBezTo>
                    <a:cubicBezTo>
                      <a:pt x="6" y="18"/>
                      <a:pt x="6" y="18"/>
                      <a:pt x="6" y="18"/>
                    </a:cubicBezTo>
                    <a:cubicBezTo>
                      <a:pt x="10" y="23"/>
                      <a:pt x="10" y="23"/>
                      <a:pt x="10" y="23"/>
                    </a:cubicBezTo>
                    <a:cubicBezTo>
                      <a:pt x="16" y="3"/>
                      <a:pt x="16" y="3"/>
                      <a:pt x="16" y="3"/>
                    </a:cubicBezTo>
                    <a:cubicBezTo>
                      <a:pt x="14" y="3"/>
                      <a:pt x="13" y="2"/>
                      <a:pt x="11" y="1"/>
                    </a:cubicBezTo>
                  </a:path>
                </a:pathLst>
              </a:custGeom>
              <a:solidFill>
                <a:srgbClr val="569B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86"/>
              <p:cNvSpPr>
                <a:spLocks/>
              </p:cNvSpPr>
              <p:nvPr/>
            </p:nvSpPr>
            <p:spPr bwMode="auto">
              <a:xfrm>
                <a:off x="5292726" y="3917950"/>
                <a:ext cx="77788" cy="112713"/>
              </a:xfrm>
              <a:custGeom>
                <a:avLst/>
                <a:gdLst>
                  <a:gd name="T0" fmla="*/ 10 w 16"/>
                  <a:gd name="T1" fmla="*/ 0 h 23"/>
                  <a:gd name="T2" fmla="*/ 16 w 16"/>
                  <a:gd name="T3" fmla="*/ 19 h 23"/>
                  <a:gd name="T4" fmla="*/ 10 w 16"/>
                  <a:gd name="T5" fmla="*/ 18 h 23"/>
                  <a:gd name="T6" fmla="*/ 6 w 16"/>
                  <a:gd name="T7" fmla="*/ 23 h 23"/>
                  <a:gd name="T8" fmla="*/ 0 w 16"/>
                  <a:gd name="T9" fmla="*/ 3 h 23"/>
                  <a:gd name="T10" fmla="*/ 5 w 16"/>
                  <a:gd name="T11" fmla="*/ 1 h 23"/>
                  <a:gd name="T12" fmla="*/ 6 w 16"/>
                  <a:gd name="T13" fmla="*/ 1 h 23"/>
                  <a:gd name="T14" fmla="*/ 8 w 16"/>
                  <a:gd name="T15" fmla="*/ 1 h 23"/>
                  <a:gd name="T16" fmla="*/ 10 w 1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3">
                    <a:moveTo>
                      <a:pt x="10" y="0"/>
                    </a:moveTo>
                    <a:cubicBezTo>
                      <a:pt x="16" y="19"/>
                      <a:pt x="16" y="19"/>
                      <a:pt x="16" y="19"/>
                    </a:cubicBezTo>
                    <a:cubicBezTo>
                      <a:pt x="10" y="18"/>
                      <a:pt x="10" y="18"/>
                      <a:pt x="10" y="18"/>
                    </a:cubicBezTo>
                    <a:cubicBezTo>
                      <a:pt x="6" y="23"/>
                      <a:pt x="6" y="23"/>
                      <a:pt x="6" y="23"/>
                    </a:cubicBezTo>
                    <a:cubicBezTo>
                      <a:pt x="0" y="3"/>
                      <a:pt x="0" y="3"/>
                      <a:pt x="0" y="3"/>
                    </a:cubicBezTo>
                    <a:cubicBezTo>
                      <a:pt x="2" y="3"/>
                      <a:pt x="4" y="2"/>
                      <a:pt x="5" y="1"/>
                    </a:cubicBezTo>
                    <a:cubicBezTo>
                      <a:pt x="6" y="1"/>
                      <a:pt x="6" y="1"/>
                      <a:pt x="6" y="1"/>
                    </a:cubicBezTo>
                    <a:cubicBezTo>
                      <a:pt x="7" y="1"/>
                      <a:pt x="7" y="1"/>
                      <a:pt x="8" y="1"/>
                    </a:cubicBezTo>
                    <a:cubicBezTo>
                      <a:pt x="9" y="0"/>
                      <a:pt x="9" y="0"/>
                      <a:pt x="10" y="0"/>
                    </a:cubicBezTo>
                    <a:close/>
                  </a:path>
                </a:pathLst>
              </a:custGeom>
              <a:solidFill>
                <a:srgbClr val="569B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87"/>
              <p:cNvSpPr>
                <a:spLocks noEditPoints="1"/>
              </p:cNvSpPr>
              <p:nvPr/>
            </p:nvSpPr>
            <p:spPr bwMode="auto">
              <a:xfrm>
                <a:off x="5203826" y="3730625"/>
                <a:ext cx="166688" cy="187325"/>
              </a:xfrm>
              <a:custGeom>
                <a:avLst/>
                <a:gdLst>
                  <a:gd name="T0" fmla="*/ 17 w 34"/>
                  <a:gd name="T1" fmla="*/ 28 h 38"/>
                  <a:gd name="T2" fmla="*/ 9 w 34"/>
                  <a:gd name="T3" fmla="*/ 19 h 38"/>
                  <a:gd name="T4" fmla="*/ 17 w 34"/>
                  <a:gd name="T5" fmla="*/ 10 h 38"/>
                  <a:gd name="T6" fmla="*/ 26 w 34"/>
                  <a:gd name="T7" fmla="*/ 19 h 38"/>
                  <a:gd name="T8" fmla="*/ 17 w 34"/>
                  <a:gd name="T9" fmla="*/ 28 h 38"/>
                  <a:gd name="T10" fmla="*/ 34 w 34"/>
                  <a:gd name="T11" fmla="*/ 13 h 38"/>
                  <a:gd name="T12" fmla="*/ 30 w 34"/>
                  <a:gd name="T13" fmla="*/ 9 h 38"/>
                  <a:gd name="T14" fmla="*/ 27 w 34"/>
                  <a:gd name="T15" fmla="*/ 4 h 38"/>
                  <a:gd name="T16" fmla="*/ 24 w 34"/>
                  <a:gd name="T17" fmla="*/ 3 h 38"/>
                  <a:gd name="T18" fmla="*/ 22 w 34"/>
                  <a:gd name="T19" fmla="*/ 3 h 38"/>
                  <a:gd name="T20" fmla="*/ 17 w 34"/>
                  <a:gd name="T21" fmla="*/ 0 h 38"/>
                  <a:gd name="T22" fmla="*/ 12 w 34"/>
                  <a:gd name="T23" fmla="*/ 3 h 38"/>
                  <a:gd name="T24" fmla="*/ 10 w 34"/>
                  <a:gd name="T25" fmla="*/ 3 h 38"/>
                  <a:gd name="T26" fmla="*/ 7 w 34"/>
                  <a:gd name="T27" fmla="*/ 4 h 38"/>
                  <a:gd name="T28" fmla="*/ 4 w 34"/>
                  <a:gd name="T29" fmla="*/ 9 h 38"/>
                  <a:gd name="T30" fmla="*/ 0 w 34"/>
                  <a:gd name="T31" fmla="*/ 13 h 38"/>
                  <a:gd name="T32" fmla="*/ 1 w 34"/>
                  <a:gd name="T33" fmla="*/ 19 h 38"/>
                  <a:gd name="T34" fmla="*/ 0 w 34"/>
                  <a:gd name="T35" fmla="*/ 25 h 38"/>
                  <a:gd name="T36" fmla="*/ 4 w 34"/>
                  <a:gd name="T37" fmla="*/ 29 h 38"/>
                  <a:gd name="T38" fmla="*/ 7 w 34"/>
                  <a:gd name="T39" fmla="*/ 34 h 38"/>
                  <a:gd name="T40" fmla="*/ 10 w 34"/>
                  <a:gd name="T41" fmla="*/ 35 h 38"/>
                  <a:gd name="T42" fmla="*/ 12 w 34"/>
                  <a:gd name="T43" fmla="*/ 35 h 38"/>
                  <a:gd name="T44" fmla="*/ 17 w 34"/>
                  <a:gd name="T45" fmla="*/ 38 h 38"/>
                  <a:gd name="T46" fmla="*/ 22 w 34"/>
                  <a:gd name="T47" fmla="*/ 35 h 38"/>
                  <a:gd name="T48" fmla="*/ 24 w 34"/>
                  <a:gd name="T49" fmla="*/ 35 h 38"/>
                  <a:gd name="T50" fmla="*/ 27 w 34"/>
                  <a:gd name="T51" fmla="*/ 34 h 38"/>
                  <a:gd name="T52" fmla="*/ 30 w 34"/>
                  <a:gd name="T53" fmla="*/ 29 h 38"/>
                  <a:gd name="T54" fmla="*/ 34 w 34"/>
                  <a:gd name="T55" fmla="*/ 25 h 38"/>
                  <a:gd name="T56" fmla="*/ 33 w 34"/>
                  <a:gd name="T57" fmla="*/ 19 h 38"/>
                  <a:gd name="T58" fmla="*/ 34 w 34"/>
                  <a:gd name="T59" fmla="*/ 1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38">
                    <a:moveTo>
                      <a:pt x="17" y="28"/>
                    </a:moveTo>
                    <a:cubicBezTo>
                      <a:pt x="12" y="28"/>
                      <a:pt x="9" y="24"/>
                      <a:pt x="9" y="19"/>
                    </a:cubicBezTo>
                    <a:cubicBezTo>
                      <a:pt x="9" y="14"/>
                      <a:pt x="12" y="10"/>
                      <a:pt x="17" y="10"/>
                    </a:cubicBezTo>
                    <a:cubicBezTo>
                      <a:pt x="22" y="10"/>
                      <a:pt x="26" y="14"/>
                      <a:pt x="26" y="19"/>
                    </a:cubicBezTo>
                    <a:cubicBezTo>
                      <a:pt x="26" y="24"/>
                      <a:pt x="22" y="28"/>
                      <a:pt x="17" y="28"/>
                    </a:cubicBezTo>
                    <a:moveTo>
                      <a:pt x="34" y="13"/>
                    </a:moveTo>
                    <a:cubicBezTo>
                      <a:pt x="33" y="11"/>
                      <a:pt x="32" y="10"/>
                      <a:pt x="30" y="9"/>
                    </a:cubicBezTo>
                    <a:cubicBezTo>
                      <a:pt x="30" y="7"/>
                      <a:pt x="29" y="5"/>
                      <a:pt x="27" y="4"/>
                    </a:cubicBezTo>
                    <a:cubicBezTo>
                      <a:pt x="26" y="3"/>
                      <a:pt x="25" y="3"/>
                      <a:pt x="24" y="3"/>
                    </a:cubicBezTo>
                    <a:cubicBezTo>
                      <a:pt x="23" y="3"/>
                      <a:pt x="23" y="3"/>
                      <a:pt x="22" y="3"/>
                    </a:cubicBezTo>
                    <a:cubicBezTo>
                      <a:pt x="21" y="2"/>
                      <a:pt x="19" y="0"/>
                      <a:pt x="17" y="0"/>
                    </a:cubicBezTo>
                    <a:cubicBezTo>
                      <a:pt x="15" y="0"/>
                      <a:pt x="13" y="2"/>
                      <a:pt x="12" y="3"/>
                    </a:cubicBezTo>
                    <a:cubicBezTo>
                      <a:pt x="12" y="3"/>
                      <a:pt x="11" y="3"/>
                      <a:pt x="10" y="3"/>
                    </a:cubicBezTo>
                    <a:cubicBezTo>
                      <a:pt x="9" y="3"/>
                      <a:pt x="8" y="3"/>
                      <a:pt x="7" y="4"/>
                    </a:cubicBezTo>
                    <a:cubicBezTo>
                      <a:pt x="5" y="5"/>
                      <a:pt x="4" y="7"/>
                      <a:pt x="4" y="9"/>
                    </a:cubicBezTo>
                    <a:cubicBezTo>
                      <a:pt x="2" y="10"/>
                      <a:pt x="1" y="11"/>
                      <a:pt x="0" y="13"/>
                    </a:cubicBezTo>
                    <a:cubicBezTo>
                      <a:pt x="0" y="15"/>
                      <a:pt x="0" y="17"/>
                      <a:pt x="1" y="19"/>
                    </a:cubicBezTo>
                    <a:cubicBezTo>
                      <a:pt x="0" y="21"/>
                      <a:pt x="0" y="23"/>
                      <a:pt x="0" y="25"/>
                    </a:cubicBezTo>
                    <a:cubicBezTo>
                      <a:pt x="1" y="27"/>
                      <a:pt x="2" y="28"/>
                      <a:pt x="4" y="29"/>
                    </a:cubicBezTo>
                    <a:cubicBezTo>
                      <a:pt x="4" y="31"/>
                      <a:pt x="5" y="33"/>
                      <a:pt x="7" y="34"/>
                    </a:cubicBezTo>
                    <a:cubicBezTo>
                      <a:pt x="8" y="35"/>
                      <a:pt x="9" y="35"/>
                      <a:pt x="10" y="35"/>
                    </a:cubicBezTo>
                    <a:cubicBezTo>
                      <a:pt x="11" y="35"/>
                      <a:pt x="12" y="35"/>
                      <a:pt x="12" y="35"/>
                    </a:cubicBezTo>
                    <a:cubicBezTo>
                      <a:pt x="13" y="37"/>
                      <a:pt x="15" y="38"/>
                      <a:pt x="17" y="38"/>
                    </a:cubicBezTo>
                    <a:cubicBezTo>
                      <a:pt x="19" y="38"/>
                      <a:pt x="21" y="37"/>
                      <a:pt x="22" y="35"/>
                    </a:cubicBezTo>
                    <a:cubicBezTo>
                      <a:pt x="23" y="35"/>
                      <a:pt x="23" y="35"/>
                      <a:pt x="24" y="35"/>
                    </a:cubicBezTo>
                    <a:cubicBezTo>
                      <a:pt x="25" y="35"/>
                      <a:pt x="26" y="35"/>
                      <a:pt x="27" y="34"/>
                    </a:cubicBezTo>
                    <a:cubicBezTo>
                      <a:pt x="29" y="33"/>
                      <a:pt x="30" y="31"/>
                      <a:pt x="30" y="29"/>
                    </a:cubicBezTo>
                    <a:cubicBezTo>
                      <a:pt x="32" y="28"/>
                      <a:pt x="33" y="27"/>
                      <a:pt x="34" y="25"/>
                    </a:cubicBezTo>
                    <a:cubicBezTo>
                      <a:pt x="34" y="23"/>
                      <a:pt x="34" y="21"/>
                      <a:pt x="33" y="19"/>
                    </a:cubicBezTo>
                    <a:cubicBezTo>
                      <a:pt x="34" y="17"/>
                      <a:pt x="34" y="15"/>
                      <a:pt x="34" y="13"/>
                    </a:cubicBezTo>
                  </a:path>
                </a:pathLst>
              </a:custGeom>
              <a:solidFill>
                <a:srgbClr val="569B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Oval 88"/>
              <p:cNvSpPr>
                <a:spLocks noChangeArrowheads="1"/>
              </p:cNvSpPr>
              <p:nvPr/>
            </p:nvSpPr>
            <p:spPr bwMode="auto">
              <a:xfrm>
                <a:off x="5268913" y="3800475"/>
                <a:ext cx="38100" cy="49213"/>
              </a:xfrm>
              <a:prstGeom prst="ellipse">
                <a:avLst/>
              </a:prstGeom>
              <a:solidFill>
                <a:srgbClr val="569B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5" name="Rectangle 100"/>
            <p:cNvSpPr>
              <a:spLocks noChangeArrowheads="1"/>
            </p:cNvSpPr>
            <p:nvPr/>
          </p:nvSpPr>
          <p:spPr bwMode="auto">
            <a:xfrm>
              <a:off x="8932101" y="3169646"/>
              <a:ext cx="93294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altLang="en-US" sz="2000" b="1">
                  <a:latin typeface="Arial" pitchFamily="34" charset="0"/>
                  <a:cs typeface="Arial" pitchFamily="34" charset="0"/>
                </a:rPr>
                <a:t>&gt;28,000</a:t>
              </a:r>
            </a:p>
            <a:p>
              <a:pPr fontAlgn="base">
                <a:spcBef>
                  <a:spcPct val="0"/>
                </a:spcBef>
                <a:spcAft>
                  <a:spcPct val="0"/>
                </a:spcAft>
              </a:pPr>
              <a:r>
                <a:rPr lang="en-US" altLang="en-US">
                  <a:latin typeface="Arial" pitchFamily="34" charset="0"/>
                  <a:cs typeface="Arial" pitchFamily="34" charset="0"/>
                </a:rPr>
                <a:t>patents</a:t>
              </a:r>
            </a:p>
          </p:txBody>
        </p:sp>
      </p:grpSp>
      <p:grpSp>
        <p:nvGrpSpPr>
          <p:cNvPr id="6" name="Group 5"/>
          <p:cNvGrpSpPr/>
          <p:nvPr/>
        </p:nvGrpSpPr>
        <p:grpSpPr>
          <a:xfrm>
            <a:off x="4647006" y="3104560"/>
            <a:ext cx="2444849" cy="785813"/>
            <a:chOff x="4711576" y="3104560"/>
            <a:chExt cx="2444849" cy="785813"/>
          </a:xfrm>
        </p:grpSpPr>
        <p:sp>
          <p:nvSpPr>
            <p:cNvPr id="76" name="Rectangle 114"/>
            <p:cNvSpPr>
              <a:spLocks noChangeArrowheads="1"/>
            </p:cNvSpPr>
            <p:nvPr/>
          </p:nvSpPr>
          <p:spPr bwMode="auto">
            <a:xfrm>
              <a:off x="5668838" y="3169646"/>
              <a:ext cx="14875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fontAlgn="base">
                <a:spcBef>
                  <a:spcPct val="0"/>
                </a:spcBef>
                <a:spcAft>
                  <a:spcPct val="0"/>
                </a:spcAft>
              </a:pPr>
              <a:r>
                <a:rPr lang="en-US" altLang="en-US" sz="2000" b="1">
                  <a:latin typeface="Arial" pitchFamily="34" charset="0"/>
                  <a:cs typeface="Arial" pitchFamily="34" charset="0"/>
                </a:rPr>
                <a:t>$2.7 billion</a:t>
              </a:r>
            </a:p>
            <a:p>
              <a:pPr fontAlgn="base">
                <a:spcBef>
                  <a:spcPct val="0"/>
                </a:spcBef>
                <a:spcAft>
                  <a:spcPct val="0"/>
                </a:spcAft>
              </a:pPr>
              <a:r>
                <a:rPr lang="en-US" altLang="en-US">
                  <a:latin typeface="Arial" pitchFamily="34" charset="0"/>
                  <a:cs typeface="Arial" pitchFamily="34" charset="0"/>
                </a:rPr>
                <a:t>R&amp;D spending</a:t>
              </a:r>
            </a:p>
          </p:txBody>
        </p:sp>
        <p:grpSp>
          <p:nvGrpSpPr>
            <p:cNvPr id="77" name="Group 76"/>
            <p:cNvGrpSpPr/>
            <p:nvPr/>
          </p:nvGrpSpPr>
          <p:grpSpPr>
            <a:xfrm>
              <a:off x="4711576" y="3104560"/>
              <a:ext cx="755650" cy="785813"/>
              <a:chOff x="7991476" y="3294063"/>
              <a:chExt cx="755650" cy="785813"/>
            </a:xfrm>
          </p:grpSpPr>
          <p:sp>
            <p:nvSpPr>
              <p:cNvPr id="78" name="Freeform 116"/>
              <p:cNvSpPr>
                <a:spLocks noEditPoints="1"/>
              </p:cNvSpPr>
              <p:nvPr/>
            </p:nvSpPr>
            <p:spPr bwMode="auto">
              <a:xfrm>
                <a:off x="8261351" y="3294063"/>
                <a:ext cx="328613" cy="328613"/>
              </a:xfrm>
              <a:custGeom>
                <a:avLst/>
                <a:gdLst>
                  <a:gd name="T0" fmla="*/ 49 w 67"/>
                  <a:gd name="T1" fmla="*/ 41 h 67"/>
                  <a:gd name="T2" fmla="*/ 26 w 67"/>
                  <a:gd name="T3" fmla="*/ 48 h 67"/>
                  <a:gd name="T4" fmla="*/ 19 w 67"/>
                  <a:gd name="T5" fmla="*/ 25 h 67"/>
                  <a:gd name="T6" fmla="*/ 42 w 67"/>
                  <a:gd name="T7" fmla="*/ 18 h 67"/>
                  <a:gd name="T8" fmla="*/ 49 w 67"/>
                  <a:gd name="T9" fmla="*/ 41 h 67"/>
                  <a:gd name="T10" fmla="*/ 58 w 67"/>
                  <a:gd name="T11" fmla="*/ 24 h 67"/>
                  <a:gd name="T12" fmla="*/ 57 w 67"/>
                  <a:gd name="T13" fmla="*/ 21 h 67"/>
                  <a:gd name="T14" fmla="*/ 60 w 67"/>
                  <a:gd name="T15" fmla="*/ 13 h 67"/>
                  <a:gd name="T16" fmla="*/ 56 w 67"/>
                  <a:gd name="T17" fmla="*/ 8 h 67"/>
                  <a:gd name="T18" fmla="*/ 47 w 67"/>
                  <a:gd name="T19" fmla="*/ 11 h 67"/>
                  <a:gd name="T20" fmla="*/ 41 w 67"/>
                  <a:gd name="T21" fmla="*/ 9 h 67"/>
                  <a:gd name="T22" fmla="*/ 38 w 67"/>
                  <a:gd name="T23" fmla="*/ 0 h 67"/>
                  <a:gd name="T24" fmla="*/ 32 w 67"/>
                  <a:gd name="T25" fmla="*/ 0 h 67"/>
                  <a:gd name="T26" fmla="*/ 28 w 67"/>
                  <a:gd name="T27" fmla="*/ 8 h 67"/>
                  <a:gd name="T28" fmla="*/ 25 w 67"/>
                  <a:gd name="T29" fmla="*/ 9 h 67"/>
                  <a:gd name="T30" fmla="*/ 22 w 67"/>
                  <a:gd name="T31" fmla="*/ 10 h 67"/>
                  <a:gd name="T32" fmla="*/ 13 w 67"/>
                  <a:gd name="T33" fmla="*/ 7 h 67"/>
                  <a:gd name="T34" fmla="*/ 9 w 67"/>
                  <a:gd name="T35" fmla="*/ 11 h 67"/>
                  <a:gd name="T36" fmla="*/ 12 w 67"/>
                  <a:gd name="T37" fmla="*/ 20 h 67"/>
                  <a:gd name="T38" fmla="*/ 9 w 67"/>
                  <a:gd name="T39" fmla="*/ 25 h 67"/>
                  <a:gd name="T40" fmla="*/ 1 w 67"/>
                  <a:gd name="T41" fmla="*/ 29 h 67"/>
                  <a:gd name="T42" fmla="*/ 1 w 67"/>
                  <a:gd name="T43" fmla="*/ 35 h 67"/>
                  <a:gd name="T44" fmla="*/ 9 w 67"/>
                  <a:gd name="T45" fmla="*/ 39 h 67"/>
                  <a:gd name="T46" fmla="*/ 10 w 67"/>
                  <a:gd name="T47" fmla="*/ 42 h 67"/>
                  <a:gd name="T48" fmla="*/ 11 w 67"/>
                  <a:gd name="T49" fmla="*/ 45 h 67"/>
                  <a:gd name="T50" fmla="*/ 8 w 67"/>
                  <a:gd name="T51" fmla="*/ 54 h 67"/>
                  <a:gd name="T52" fmla="*/ 11 w 67"/>
                  <a:gd name="T53" fmla="*/ 58 h 67"/>
                  <a:gd name="T54" fmla="*/ 20 w 67"/>
                  <a:gd name="T55" fmla="*/ 55 h 67"/>
                  <a:gd name="T56" fmla="*/ 26 w 67"/>
                  <a:gd name="T57" fmla="*/ 58 h 67"/>
                  <a:gd name="T58" fmla="*/ 30 w 67"/>
                  <a:gd name="T59" fmla="*/ 66 h 67"/>
                  <a:gd name="T60" fmla="*/ 35 w 67"/>
                  <a:gd name="T61" fmla="*/ 66 h 67"/>
                  <a:gd name="T62" fmla="*/ 40 w 67"/>
                  <a:gd name="T63" fmla="*/ 58 h 67"/>
                  <a:gd name="T64" fmla="*/ 43 w 67"/>
                  <a:gd name="T65" fmla="*/ 57 h 67"/>
                  <a:gd name="T66" fmla="*/ 46 w 67"/>
                  <a:gd name="T67" fmla="*/ 56 h 67"/>
                  <a:gd name="T68" fmla="*/ 54 w 67"/>
                  <a:gd name="T69" fmla="*/ 59 h 67"/>
                  <a:gd name="T70" fmla="*/ 58 w 67"/>
                  <a:gd name="T71" fmla="*/ 55 h 67"/>
                  <a:gd name="T72" fmla="*/ 56 w 67"/>
                  <a:gd name="T73" fmla="*/ 47 h 67"/>
                  <a:gd name="T74" fmla="*/ 58 w 67"/>
                  <a:gd name="T75" fmla="*/ 41 h 67"/>
                  <a:gd name="T76" fmla="*/ 67 w 67"/>
                  <a:gd name="T77" fmla="*/ 37 h 67"/>
                  <a:gd name="T78" fmla="*/ 67 w 67"/>
                  <a:gd name="T79" fmla="*/ 31 h 67"/>
                  <a:gd name="T80" fmla="*/ 59 w 67"/>
                  <a:gd name="T81" fmla="*/ 27 h 67"/>
                  <a:gd name="T82" fmla="*/ 58 w 67"/>
                  <a:gd name="T83" fmla="*/ 2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7" h="67">
                    <a:moveTo>
                      <a:pt x="49" y="41"/>
                    </a:moveTo>
                    <a:cubicBezTo>
                      <a:pt x="44" y="49"/>
                      <a:pt x="34" y="52"/>
                      <a:pt x="26" y="48"/>
                    </a:cubicBezTo>
                    <a:cubicBezTo>
                      <a:pt x="18" y="44"/>
                      <a:pt x="15" y="34"/>
                      <a:pt x="19" y="25"/>
                    </a:cubicBezTo>
                    <a:cubicBezTo>
                      <a:pt x="23" y="17"/>
                      <a:pt x="33" y="14"/>
                      <a:pt x="42" y="18"/>
                    </a:cubicBezTo>
                    <a:cubicBezTo>
                      <a:pt x="50" y="23"/>
                      <a:pt x="53" y="33"/>
                      <a:pt x="49" y="41"/>
                    </a:cubicBezTo>
                    <a:moveTo>
                      <a:pt x="58" y="24"/>
                    </a:moveTo>
                    <a:cubicBezTo>
                      <a:pt x="58" y="23"/>
                      <a:pt x="57" y="22"/>
                      <a:pt x="57" y="21"/>
                    </a:cubicBezTo>
                    <a:cubicBezTo>
                      <a:pt x="60" y="13"/>
                      <a:pt x="60" y="13"/>
                      <a:pt x="60" y="13"/>
                    </a:cubicBezTo>
                    <a:cubicBezTo>
                      <a:pt x="59" y="11"/>
                      <a:pt x="58" y="10"/>
                      <a:pt x="56" y="8"/>
                    </a:cubicBezTo>
                    <a:cubicBezTo>
                      <a:pt x="47" y="11"/>
                      <a:pt x="47" y="11"/>
                      <a:pt x="47" y="11"/>
                    </a:cubicBezTo>
                    <a:cubicBezTo>
                      <a:pt x="45" y="10"/>
                      <a:pt x="44" y="9"/>
                      <a:pt x="41" y="9"/>
                    </a:cubicBezTo>
                    <a:cubicBezTo>
                      <a:pt x="38" y="0"/>
                      <a:pt x="38" y="0"/>
                      <a:pt x="38" y="0"/>
                    </a:cubicBezTo>
                    <a:cubicBezTo>
                      <a:pt x="36" y="0"/>
                      <a:pt x="34" y="0"/>
                      <a:pt x="32" y="0"/>
                    </a:cubicBezTo>
                    <a:cubicBezTo>
                      <a:pt x="28" y="8"/>
                      <a:pt x="28" y="8"/>
                      <a:pt x="28" y="8"/>
                    </a:cubicBezTo>
                    <a:cubicBezTo>
                      <a:pt x="27" y="8"/>
                      <a:pt x="26" y="9"/>
                      <a:pt x="25" y="9"/>
                    </a:cubicBezTo>
                    <a:cubicBezTo>
                      <a:pt x="24" y="9"/>
                      <a:pt x="23" y="10"/>
                      <a:pt x="22" y="10"/>
                    </a:cubicBezTo>
                    <a:cubicBezTo>
                      <a:pt x="13" y="7"/>
                      <a:pt x="13" y="7"/>
                      <a:pt x="13" y="7"/>
                    </a:cubicBezTo>
                    <a:cubicBezTo>
                      <a:pt x="12" y="8"/>
                      <a:pt x="10" y="9"/>
                      <a:pt x="9" y="11"/>
                    </a:cubicBezTo>
                    <a:cubicBezTo>
                      <a:pt x="12" y="20"/>
                      <a:pt x="12" y="20"/>
                      <a:pt x="12" y="20"/>
                    </a:cubicBezTo>
                    <a:cubicBezTo>
                      <a:pt x="11" y="22"/>
                      <a:pt x="10" y="23"/>
                      <a:pt x="9" y="25"/>
                    </a:cubicBezTo>
                    <a:cubicBezTo>
                      <a:pt x="1" y="29"/>
                      <a:pt x="1" y="29"/>
                      <a:pt x="1" y="29"/>
                    </a:cubicBezTo>
                    <a:cubicBezTo>
                      <a:pt x="1" y="31"/>
                      <a:pt x="0" y="33"/>
                      <a:pt x="1" y="35"/>
                    </a:cubicBezTo>
                    <a:cubicBezTo>
                      <a:pt x="9" y="39"/>
                      <a:pt x="9" y="39"/>
                      <a:pt x="9" y="39"/>
                    </a:cubicBezTo>
                    <a:cubicBezTo>
                      <a:pt x="9" y="40"/>
                      <a:pt x="9" y="41"/>
                      <a:pt x="10" y="42"/>
                    </a:cubicBezTo>
                    <a:cubicBezTo>
                      <a:pt x="10" y="43"/>
                      <a:pt x="10" y="44"/>
                      <a:pt x="11" y="45"/>
                    </a:cubicBezTo>
                    <a:cubicBezTo>
                      <a:pt x="8" y="54"/>
                      <a:pt x="8" y="54"/>
                      <a:pt x="8" y="54"/>
                    </a:cubicBezTo>
                    <a:cubicBezTo>
                      <a:pt x="9" y="55"/>
                      <a:pt x="10" y="57"/>
                      <a:pt x="11" y="58"/>
                    </a:cubicBezTo>
                    <a:cubicBezTo>
                      <a:pt x="20" y="55"/>
                      <a:pt x="20" y="55"/>
                      <a:pt x="20" y="55"/>
                    </a:cubicBezTo>
                    <a:cubicBezTo>
                      <a:pt x="22" y="56"/>
                      <a:pt x="24" y="57"/>
                      <a:pt x="26" y="58"/>
                    </a:cubicBezTo>
                    <a:cubicBezTo>
                      <a:pt x="30" y="66"/>
                      <a:pt x="30" y="66"/>
                      <a:pt x="30" y="66"/>
                    </a:cubicBezTo>
                    <a:cubicBezTo>
                      <a:pt x="32" y="66"/>
                      <a:pt x="34" y="67"/>
                      <a:pt x="35" y="66"/>
                    </a:cubicBezTo>
                    <a:cubicBezTo>
                      <a:pt x="40" y="58"/>
                      <a:pt x="40" y="58"/>
                      <a:pt x="40" y="58"/>
                    </a:cubicBezTo>
                    <a:cubicBezTo>
                      <a:pt x="41" y="58"/>
                      <a:pt x="42" y="58"/>
                      <a:pt x="43" y="57"/>
                    </a:cubicBezTo>
                    <a:cubicBezTo>
                      <a:pt x="44" y="57"/>
                      <a:pt x="45" y="56"/>
                      <a:pt x="46" y="56"/>
                    </a:cubicBezTo>
                    <a:cubicBezTo>
                      <a:pt x="54" y="59"/>
                      <a:pt x="54" y="59"/>
                      <a:pt x="54" y="59"/>
                    </a:cubicBezTo>
                    <a:cubicBezTo>
                      <a:pt x="56" y="58"/>
                      <a:pt x="57" y="57"/>
                      <a:pt x="58" y="55"/>
                    </a:cubicBezTo>
                    <a:cubicBezTo>
                      <a:pt x="56" y="47"/>
                      <a:pt x="56" y="47"/>
                      <a:pt x="56" y="47"/>
                    </a:cubicBezTo>
                    <a:cubicBezTo>
                      <a:pt x="57" y="45"/>
                      <a:pt x="58" y="43"/>
                      <a:pt x="58" y="41"/>
                    </a:cubicBezTo>
                    <a:cubicBezTo>
                      <a:pt x="67" y="37"/>
                      <a:pt x="67" y="37"/>
                      <a:pt x="67" y="37"/>
                    </a:cubicBezTo>
                    <a:cubicBezTo>
                      <a:pt x="67" y="35"/>
                      <a:pt x="67" y="33"/>
                      <a:pt x="67" y="31"/>
                    </a:cubicBezTo>
                    <a:cubicBezTo>
                      <a:pt x="59" y="27"/>
                      <a:pt x="59" y="27"/>
                      <a:pt x="59" y="27"/>
                    </a:cubicBezTo>
                    <a:cubicBezTo>
                      <a:pt x="59" y="26"/>
                      <a:pt x="58" y="25"/>
                      <a:pt x="58" y="24"/>
                    </a:cubicBezTo>
                  </a:path>
                </a:pathLst>
              </a:custGeom>
              <a:solidFill>
                <a:srgbClr val="898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117"/>
              <p:cNvSpPr>
                <a:spLocks/>
              </p:cNvSpPr>
              <p:nvPr/>
            </p:nvSpPr>
            <p:spPr bwMode="auto">
              <a:xfrm>
                <a:off x="8432801" y="3608388"/>
                <a:ext cx="314325" cy="319088"/>
              </a:xfrm>
              <a:custGeom>
                <a:avLst/>
                <a:gdLst>
                  <a:gd name="T0" fmla="*/ 53 w 64"/>
                  <a:gd name="T1" fmla="*/ 53 h 65"/>
                  <a:gd name="T2" fmla="*/ 11 w 64"/>
                  <a:gd name="T3" fmla="*/ 53 h 65"/>
                  <a:gd name="T4" fmla="*/ 11 w 64"/>
                  <a:gd name="T5" fmla="*/ 12 h 65"/>
                  <a:gd name="T6" fmla="*/ 53 w 64"/>
                  <a:gd name="T7" fmla="*/ 12 h 65"/>
                  <a:gd name="T8" fmla="*/ 53 w 64"/>
                  <a:gd name="T9" fmla="*/ 53 h 65"/>
                </a:gdLst>
                <a:ahLst/>
                <a:cxnLst>
                  <a:cxn ang="0">
                    <a:pos x="T0" y="T1"/>
                  </a:cxn>
                  <a:cxn ang="0">
                    <a:pos x="T2" y="T3"/>
                  </a:cxn>
                  <a:cxn ang="0">
                    <a:pos x="T4" y="T5"/>
                  </a:cxn>
                  <a:cxn ang="0">
                    <a:pos x="T6" y="T7"/>
                  </a:cxn>
                  <a:cxn ang="0">
                    <a:pos x="T8" y="T9"/>
                  </a:cxn>
                </a:cxnLst>
                <a:rect l="0" t="0" r="r" b="b"/>
                <a:pathLst>
                  <a:path w="64" h="65">
                    <a:moveTo>
                      <a:pt x="53" y="53"/>
                    </a:moveTo>
                    <a:cubicBezTo>
                      <a:pt x="41" y="65"/>
                      <a:pt x="23" y="65"/>
                      <a:pt x="11" y="53"/>
                    </a:cubicBezTo>
                    <a:cubicBezTo>
                      <a:pt x="0" y="42"/>
                      <a:pt x="0" y="23"/>
                      <a:pt x="11" y="12"/>
                    </a:cubicBezTo>
                    <a:cubicBezTo>
                      <a:pt x="23" y="0"/>
                      <a:pt x="41" y="0"/>
                      <a:pt x="53" y="12"/>
                    </a:cubicBezTo>
                    <a:cubicBezTo>
                      <a:pt x="64" y="23"/>
                      <a:pt x="64" y="42"/>
                      <a:pt x="53" y="53"/>
                    </a:cubicBezTo>
                    <a:close/>
                  </a:path>
                </a:pathLst>
              </a:custGeom>
              <a:noFill/>
              <a:ln w="34925" cap="flat">
                <a:solidFill>
                  <a:srgbClr val="569BB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 name="Freeform 118"/>
              <p:cNvSpPr>
                <a:spLocks/>
              </p:cNvSpPr>
              <p:nvPr/>
            </p:nvSpPr>
            <p:spPr bwMode="auto">
              <a:xfrm>
                <a:off x="8281988" y="3878263"/>
                <a:ext cx="200025" cy="201613"/>
              </a:xfrm>
              <a:custGeom>
                <a:avLst/>
                <a:gdLst>
                  <a:gd name="T0" fmla="*/ 39 w 41"/>
                  <a:gd name="T1" fmla="*/ 7 h 41"/>
                  <a:gd name="T2" fmla="*/ 34 w 41"/>
                  <a:gd name="T3" fmla="*/ 1 h 41"/>
                  <a:gd name="T4" fmla="*/ 28 w 41"/>
                  <a:gd name="T5" fmla="*/ 1 h 41"/>
                  <a:gd name="T6" fmla="*/ 1 w 41"/>
                  <a:gd name="T7" fmla="*/ 28 h 41"/>
                  <a:gd name="T8" fmla="*/ 1 w 41"/>
                  <a:gd name="T9" fmla="*/ 34 h 41"/>
                  <a:gd name="T10" fmla="*/ 7 w 41"/>
                  <a:gd name="T11" fmla="*/ 39 h 41"/>
                  <a:gd name="T12" fmla="*/ 13 w 41"/>
                  <a:gd name="T13" fmla="*/ 39 h 41"/>
                  <a:gd name="T14" fmla="*/ 39 w 41"/>
                  <a:gd name="T15" fmla="*/ 13 h 41"/>
                  <a:gd name="T16" fmla="*/ 39 w 41"/>
                  <a:gd name="T17" fmla="*/ 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1">
                    <a:moveTo>
                      <a:pt x="39" y="7"/>
                    </a:moveTo>
                    <a:cubicBezTo>
                      <a:pt x="34" y="1"/>
                      <a:pt x="34" y="1"/>
                      <a:pt x="34" y="1"/>
                    </a:cubicBezTo>
                    <a:cubicBezTo>
                      <a:pt x="32" y="0"/>
                      <a:pt x="30" y="0"/>
                      <a:pt x="28" y="1"/>
                    </a:cubicBezTo>
                    <a:cubicBezTo>
                      <a:pt x="1" y="28"/>
                      <a:pt x="1" y="28"/>
                      <a:pt x="1" y="28"/>
                    </a:cubicBezTo>
                    <a:cubicBezTo>
                      <a:pt x="0" y="30"/>
                      <a:pt x="0" y="32"/>
                      <a:pt x="1" y="34"/>
                    </a:cubicBezTo>
                    <a:cubicBezTo>
                      <a:pt x="7" y="39"/>
                      <a:pt x="7" y="39"/>
                      <a:pt x="7" y="39"/>
                    </a:cubicBezTo>
                    <a:cubicBezTo>
                      <a:pt x="9" y="41"/>
                      <a:pt x="11" y="41"/>
                      <a:pt x="13" y="39"/>
                    </a:cubicBezTo>
                    <a:cubicBezTo>
                      <a:pt x="39" y="13"/>
                      <a:pt x="39" y="13"/>
                      <a:pt x="39" y="13"/>
                    </a:cubicBezTo>
                    <a:cubicBezTo>
                      <a:pt x="41" y="11"/>
                      <a:pt x="41" y="9"/>
                      <a:pt x="39" y="7"/>
                    </a:cubicBezTo>
                    <a:close/>
                  </a:path>
                </a:pathLst>
              </a:custGeom>
              <a:solidFill>
                <a:srgbClr val="569B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119"/>
              <p:cNvSpPr>
                <a:spLocks noChangeArrowheads="1"/>
              </p:cNvSpPr>
              <p:nvPr/>
            </p:nvSpPr>
            <p:spPr bwMode="auto">
              <a:xfrm>
                <a:off x="8104188" y="3540125"/>
                <a:ext cx="182563" cy="406400"/>
              </a:xfrm>
              <a:prstGeom prst="ellipse">
                <a:avLst/>
              </a:prstGeom>
              <a:noFill/>
              <a:ln w="19050" cap="flat">
                <a:solidFill>
                  <a:srgbClr val="898E9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 name="Freeform 120"/>
              <p:cNvSpPr>
                <a:spLocks/>
              </p:cNvSpPr>
              <p:nvPr/>
            </p:nvSpPr>
            <p:spPr bwMode="auto">
              <a:xfrm>
                <a:off x="7991476" y="3598863"/>
                <a:ext cx="403225" cy="288925"/>
              </a:xfrm>
              <a:custGeom>
                <a:avLst/>
                <a:gdLst>
                  <a:gd name="T0" fmla="*/ 50 w 82"/>
                  <a:gd name="T1" fmla="*/ 45 h 59"/>
                  <a:gd name="T2" fmla="*/ 6 w 82"/>
                  <a:gd name="T3" fmla="*/ 50 h 59"/>
                  <a:gd name="T4" fmla="*/ 32 w 82"/>
                  <a:gd name="T5" fmla="*/ 13 h 59"/>
                  <a:gd name="T6" fmla="*/ 77 w 82"/>
                  <a:gd name="T7" fmla="*/ 9 h 59"/>
                  <a:gd name="T8" fmla="*/ 50 w 82"/>
                  <a:gd name="T9" fmla="*/ 45 h 59"/>
                </a:gdLst>
                <a:ahLst/>
                <a:cxnLst>
                  <a:cxn ang="0">
                    <a:pos x="T0" y="T1"/>
                  </a:cxn>
                  <a:cxn ang="0">
                    <a:pos x="T2" y="T3"/>
                  </a:cxn>
                  <a:cxn ang="0">
                    <a:pos x="T4" y="T5"/>
                  </a:cxn>
                  <a:cxn ang="0">
                    <a:pos x="T6" y="T7"/>
                  </a:cxn>
                  <a:cxn ang="0">
                    <a:pos x="T8" y="T9"/>
                  </a:cxn>
                </a:cxnLst>
                <a:rect l="0" t="0" r="r" b="b"/>
                <a:pathLst>
                  <a:path w="82" h="59">
                    <a:moveTo>
                      <a:pt x="50" y="45"/>
                    </a:moveTo>
                    <a:cubicBezTo>
                      <a:pt x="31" y="57"/>
                      <a:pt x="11" y="59"/>
                      <a:pt x="6" y="50"/>
                    </a:cubicBezTo>
                    <a:cubicBezTo>
                      <a:pt x="0" y="41"/>
                      <a:pt x="12" y="25"/>
                      <a:pt x="32" y="13"/>
                    </a:cubicBezTo>
                    <a:cubicBezTo>
                      <a:pt x="52" y="2"/>
                      <a:pt x="72" y="0"/>
                      <a:pt x="77" y="9"/>
                    </a:cubicBezTo>
                    <a:cubicBezTo>
                      <a:pt x="82" y="18"/>
                      <a:pt x="70" y="34"/>
                      <a:pt x="50" y="45"/>
                    </a:cubicBezTo>
                    <a:close/>
                  </a:path>
                </a:pathLst>
              </a:custGeom>
              <a:noFill/>
              <a:ln w="19050" cap="flat">
                <a:solidFill>
                  <a:srgbClr val="898E9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Freeform 121"/>
              <p:cNvSpPr>
                <a:spLocks/>
              </p:cNvSpPr>
              <p:nvPr/>
            </p:nvSpPr>
            <p:spPr bwMode="auto">
              <a:xfrm>
                <a:off x="7991476" y="3598863"/>
                <a:ext cx="403225" cy="288925"/>
              </a:xfrm>
              <a:custGeom>
                <a:avLst/>
                <a:gdLst>
                  <a:gd name="T0" fmla="*/ 32 w 82"/>
                  <a:gd name="T1" fmla="*/ 45 h 59"/>
                  <a:gd name="T2" fmla="*/ 6 w 82"/>
                  <a:gd name="T3" fmla="*/ 9 h 59"/>
                  <a:gd name="T4" fmla="*/ 50 w 82"/>
                  <a:gd name="T5" fmla="*/ 13 h 59"/>
                  <a:gd name="T6" fmla="*/ 77 w 82"/>
                  <a:gd name="T7" fmla="*/ 50 h 59"/>
                  <a:gd name="T8" fmla="*/ 32 w 82"/>
                  <a:gd name="T9" fmla="*/ 45 h 59"/>
                </a:gdLst>
                <a:ahLst/>
                <a:cxnLst>
                  <a:cxn ang="0">
                    <a:pos x="T0" y="T1"/>
                  </a:cxn>
                  <a:cxn ang="0">
                    <a:pos x="T2" y="T3"/>
                  </a:cxn>
                  <a:cxn ang="0">
                    <a:pos x="T4" y="T5"/>
                  </a:cxn>
                  <a:cxn ang="0">
                    <a:pos x="T6" y="T7"/>
                  </a:cxn>
                  <a:cxn ang="0">
                    <a:pos x="T8" y="T9"/>
                  </a:cxn>
                </a:cxnLst>
                <a:rect l="0" t="0" r="r" b="b"/>
                <a:pathLst>
                  <a:path w="82" h="59">
                    <a:moveTo>
                      <a:pt x="32" y="45"/>
                    </a:moveTo>
                    <a:cubicBezTo>
                      <a:pt x="12" y="34"/>
                      <a:pt x="0" y="18"/>
                      <a:pt x="6" y="9"/>
                    </a:cubicBezTo>
                    <a:cubicBezTo>
                      <a:pt x="11" y="0"/>
                      <a:pt x="31" y="2"/>
                      <a:pt x="50" y="13"/>
                    </a:cubicBezTo>
                    <a:cubicBezTo>
                      <a:pt x="70" y="25"/>
                      <a:pt x="82" y="41"/>
                      <a:pt x="77" y="50"/>
                    </a:cubicBezTo>
                    <a:cubicBezTo>
                      <a:pt x="72" y="59"/>
                      <a:pt x="52" y="57"/>
                      <a:pt x="32" y="45"/>
                    </a:cubicBezTo>
                    <a:close/>
                  </a:path>
                </a:pathLst>
              </a:custGeom>
              <a:noFill/>
              <a:ln w="19050" cap="flat">
                <a:solidFill>
                  <a:srgbClr val="898E9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sp>
        <p:nvSpPr>
          <p:cNvPr id="60" name="TextBox 38">
            <a:extLst>
              <a:ext uri="{FF2B5EF4-FFF2-40B4-BE49-F238E27FC236}">
                <a16:creationId xmlns:a16="http://schemas.microsoft.com/office/drawing/2014/main" id="{F1CB6650-07FE-4DCD-9757-2DF135FCEC5B}"/>
              </a:ext>
            </a:extLst>
          </p:cNvPr>
          <p:cNvSpPr txBox="1">
            <a:spLocks noChangeArrowheads="1"/>
          </p:cNvSpPr>
          <p:nvPr/>
        </p:nvSpPr>
        <p:spPr bwMode="auto">
          <a:xfrm>
            <a:off x="379412" y="1728682"/>
            <a:ext cx="11428411" cy="830997"/>
          </a:xfrm>
          <a:prstGeom prst="rect">
            <a:avLst/>
          </a:prstGeom>
          <a:noFill/>
          <a:ln w="9525">
            <a:noFill/>
            <a:miter lim="800000"/>
            <a:headEnd/>
            <a:tailEnd/>
          </a:ln>
        </p:spPr>
        <p:txBody>
          <a:bodyPr wrap="square" lIns="91440" rIns="0">
            <a:spAutoFit/>
          </a:bodyPr>
          <a:lstStyle/>
          <a:p>
            <a:pPr algn="ctr">
              <a:spcBef>
                <a:spcPts val="2400"/>
              </a:spcBef>
            </a:pPr>
            <a:r>
              <a:rPr lang="en-US" sz="2400" b="1"/>
              <a:t>Applied Materials</a:t>
            </a:r>
            <a:r>
              <a:rPr lang="en-US" sz="2400"/>
              <a:t> is the leader in </a:t>
            </a:r>
            <a:r>
              <a:rPr lang="en-US" sz="2400">
                <a:solidFill>
                  <a:schemeClr val="accent4"/>
                </a:solidFill>
              </a:rPr>
              <a:t>materials engineering </a:t>
            </a:r>
            <a:r>
              <a:rPr lang="en-US" sz="2400"/>
              <a:t>solutions used to produce virtually every new chip and advanced display in the world.</a:t>
            </a:r>
          </a:p>
        </p:txBody>
      </p:sp>
    </p:spTree>
    <p:extLst>
      <p:ext uri="{BB962C8B-B14F-4D97-AF65-F5344CB8AC3E}">
        <p14:creationId xmlns:p14="http://schemas.microsoft.com/office/powerpoint/2010/main" val="2504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3C9B0CDA-376D-4EA5-9487-F7A9AAA92A92}"/>
              </a:ext>
            </a:extLst>
          </p:cNvPr>
          <p:cNvSpPr>
            <a:spLocks noGrp="1"/>
          </p:cNvSpPr>
          <p:nvPr>
            <p:ph sz="half" idx="2"/>
          </p:nvPr>
        </p:nvSpPr>
        <p:spPr/>
        <p:txBody>
          <a:bodyPr/>
          <a:lstStyle/>
          <a:p>
            <a:r>
              <a:rPr lang="en-US" b="1"/>
              <a:t>Matt Petersen</a:t>
            </a:r>
            <a:br>
              <a:rPr lang="en-US"/>
            </a:br>
            <a:r>
              <a:rPr lang="en-US" i="1"/>
              <a:t>Applied Materials ServiceNow Lead Business Analyst</a:t>
            </a:r>
          </a:p>
          <a:p>
            <a:pPr lvl="1"/>
            <a:r>
              <a:rPr lang="en-US" b="1" i="1"/>
              <a:t>Seven years of ServiceNow Implementations</a:t>
            </a:r>
          </a:p>
          <a:p>
            <a:pPr lvl="1"/>
            <a:r>
              <a:rPr lang="en-US" b="1" i="1"/>
              <a:t>Twelve+ years of Global Service Management</a:t>
            </a:r>
          </a:p>
          <a:p>
            <a:pPr lvl="1"/>
            <a:r>
              <a:rPr lang="en-US" b="1" i="1"/>
              <a:t>Likes: all things music, travel, sports, and spending time with my wife and our six-pound Yorkie, Peep</a:t>
            </a:r>
          </a:p>
        </p:txBody>
      </p:sp>
      <p:sp>
        <p:nvSpPr>
          <p:cNvPr id="6" name="Content Placeholder 5">
            <a:extLst>
              <a:ext uri="{FF2B5EF4-FFF2-40B4-BE49-F238E27FC236}">
                <a16:creationId xmlns:a16="http://schemas.microsoft.com/office/drawing/2014/main" id="{8F2CA1AE-8610-4FCF-B4D4-30EF71971A02}"/>
              </a:ext>
            </a:extLst>
          </p:cNvPr>
          <p:cNvSpPr>
            <a:spLocks noGrp="1"/>
          </p:cNvSpPr>
          <p:nvPr>
            <p:ph sz="half" idx="1"/>
          </p:nvPr>
        </p:nvSpPr>
        <p:spPr>
          <a:xfrm>
            <a:off x="274319" y="886124"/>
            <a:ext cx="5893018" cy="2356430"/>
          </a:xfrm>
        </p:spPr>
        <p:txBody>
          <a:bodyPr/>
          <a:lstStyle/>
          <a:p>
            <a:r>
              <a:rPr lang="en-US" b="1"/>
              <a:t>Dexter Lewis </a:t>
            </a:r>
            <a:br>
              <a:rPr lang="en-US"/>
            </a:br>
            <a:r>
              <a:rPr lang="en-US" i="1"/>
              <a:t>Applied Materials</a:t>
            </a:r>
            <a:r>
              <a:rPr lang="en-US"/>
              <a:t> </a:t>
            </a:r>
            <a:r>
              <a:rPr lang="en-US" i="1"/>
              <a:t>ServiceNow Product Owner</a:t>
            </a:r>
          </a:p>
          <a:p>
            <a:pPr lvl="1"/>
            <a:r>
              <a:rPr lang="en-US" b="1" i="1"/>
              <a:t>Ten years of ServiceNow Implementations and management</a:t>
            </a:r>
          </a:p>
          <a:p>
            <a:pPr lvl="1"/>
            <a:r>
              <a:rPr lang="en-US" b="1" i="1"/>
              <a:t>Twenty-Five years of IT and Global Service Management experience </a:t>
            </a:r>
          </a:p>
          <a:p>
            <a:pPr lvl="1"/>
            <a:r>
              <a:rPr lang="en-US" b="1" i="1"/>
              <a:t>Likes: Tenkara fishing, Outdoor cooking, Gaming if time permits, and of course, ServiceNow</a:t>
            </a:r>
          </a:p>
        </p:txBody>
      </p:sp>
      <p:sp>
        <p:nvSpPr>
          <p:cNvPr id="4" name="Slide Number Placeholder 3">
            <a:extLst>
              <a:ext uri="{FF2B5EF4-FFF2-40B4-BE49-F238E27FC236}">
                <a16:creationId xmlns:a16="http://schemas.microsoft.com/office/drawing/2014/main" id="{3AC2AA09-ED12-4E4A-84FF-D32B6D222136}"/>
              </a:ext>
            </a:extLst>
          </p:cNvPr>
          <p:cNvSpPr>
            <a:spLocks noGrp="1"/>
          </p:cNvSpPr>
          <p:nvPr>
            <p:ph type="sldNum" sz="quarter" idx="12"/>
          </p:nvPr>
        </p:nvSpPr>
        <p:spPr/>
        <p:txBody>
          <a:bodyPr/>
          <a:lstStyle/>
          <a:p>
            <a:fld id="{D92B6165-2E63-41A3-8905-D7634EBC6D44}" type="slidenum">
              <a:rPr lang="en-US" smtClean="0"/>
              <a:pPr/>
              <a:t>3</a:t>
            </a:fld>
            <a:endParaRPr lang="en-US"/>
          </a:p>
        </p:txBody>
      </p:sp>
      <p:sp>
        <p:nvSpPr>
          <p:cNvPr id="5" name="Title 4">
            <a:extLst>
              <a:ext uri="{FF2B5EF4-FFF2-40B4-BE49-F238E27FC236}">
                <a16:creationId xmlns:a16="http://schemas.microsoft.com/office/drawing/2014/main" id="{5915C07C-0A25-4F68-BC54-14578944E2B8}"/>
              </a:ext>
            </a:extLst>
          </p:cNvPr>
          <p:cNvSpPr>
            <a:spLocks noGrp="1"/>
          </p:cNvSpPr>
          <p:nvPr>
            <p:ph type="title"/>
          </p:nvPr>
        </p:nvSpPr>
        <p:spPr/>
        <p:txBody>
          <a:bodyPr/>
          <a:lstStyle/>
          <a:p>
            <a:r>
              <a:rPr lang="en-US" b="1" dirty="0"/>
              <a:t>Introductions</a:t>
            </a:r>
            <a:endParaRPr lang="en-US" b="1" dirty="0">
              <a:cs typeface="Arial"/>
            </a:endParaRPr>
          </a:p>
        </p:txBody>
      </p:sp>
      <p:pic>
        <p:nvPicPr>
          <p:cNvPr id="9" name="Picture 8" descr="A person with a beard&#10;&#10;Description automatically generated with low confidence">
            <a:extLst>
              <a:ext uri="{FF2B5EF4-FFF2-40B4-BE49-F238E27FC236}">
                <a16:creationId xmlns:a16="http://schemas.microsoft.com/office/drawing/2014/main" id="{69777983-A10D-42AD-A8F8-B0980B67C573}"/>
              </a:ext>
            </a:extLst>
          </p:cNvPr>
          <p:cNvPicPr>
            <a:picLocks noChangeAspect="1"/>
          </p:cNvPicPr>
          <p:nvPr/>
        </p:nvPicPr>
        <p:blipFill>
          <a:blip r:embed="rId2"/>
          <a:stretch>
            <a:fillRect/>
          </a:stretch>
        </p:blipFill>
        <p:spPr>
          <a:xfrm>
            <a:off x="7633322" y="3809315"/>
            <a:ext cx="2175871" cy="2439385"/>
          </a:xfrm>
          <a:prstGeom prst="rect">
            <a:avLst/>
          </a:prstGeom>
        </p:spPr>
      </p:pic>
      <p:pic>
        <p:nvPicPr>
          <p:cNvPr id="10" name="Picture 9" descr="A person wearing glasses&#10;&#10;Description automatically generated with medium confidence">
            <a:extLst>
              <a:ext uri="{FF2B5EF4-FFF2-40B4-BE49-F238E27FC236}">
                <a16:creationId xmlns:a16="http://schemas.microsoft.com/office/drawing/2014/main" id="{5F7E1739-0CC9-40B9-97B5-704262739F3F}"/>
              </a:ext>
            </a:extLst>
          </p:cNvPr>
          <p:cNvPicPr>
            <a:picLocks noChangeAspect="1"/>
          </p:cNvPicPr>
          <p:nvPr/>
        </p:nvPicPr>
        <p:blipFill>
          <a:blip r:embed="rId3"/>
          <a:stretch>
            <a:fillRect/>
          </a:stretch>
        </p:blipFill>
        <p:spPr>
          <a:xfrm>
            <a:off x="2529900" y="3892269"/>
            <a:ext cx="1683165" cy="2356431"/>
          </a:xfrm>
          <a:prstGeom prst="rect">
            <a:avLst/>
          </a:prstGeom>
        </p:spPr>
      </p:pic>
    </p:spTree>
    <p:extLst>
      <p:ext uri="{BB962C8B-B14F-4D97-AF65-F5344CB8AC3E}">
        <p14:creationId xmlns:p14="http://schemas.microsoft.com/office/powerpoint/2010/main" val="1622004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8AAB8740-8B63-43B7-BD67-3ABAC340A182}"/>
              </a:ext>
            </a:extLst>
          </p:cNvPr>
          <p:cNvSpPr>
            <a:spLocks noGrp="1"/>
          </p:cNvSpPr>
          <p:nvPr>
            <p:ph idx="1"/>
          </p:nvPr>
        </p:nvSpPr>
        <p:spPr>
          <a:xfrm>
            <a:off x="275836" y="2485349"/>
            <a:ext cx="11617228" cy="3697737"/>
          </a:xfrm>
        </p:spPr>
        <p:txBody>
          <a:bodyPr/>
          <a:lstStyle/>
          <a:p>
            <a:pPr fontAlgn="base">
              <a:buClr>
                <a:schemeClr val="accent2"/>
              </a:buClr>
              <a:buSzPct val="150000"/>
              <a:buFont typeface="Arial" panose="020B0604020202020204" pitchFamily="34" charset="0"/>
              <a:buChar char="•"/>
            </a:pPr>
            <a:r>
              <a:rPr lang="en-US" dirty="0"/>
              <a:t> Lack of integrated approach to managing employee experiences and enhancements </a:t>
            </a:r>
          </a:p>
          <a:p>
            <a:pPr fontAlgn="base">
              <a:buClr>
                <a:schemeClr val="accent2"/>
              </a:buClr>
              <a:buSzPct val="150000"/>
              <a:buFont typeface="Arial" panose="020B0604020202020204" pitchFamily="34" charset="0"/>
              <a:buChar char="•"/>
            </a:pPr>
            <a:r>
              <a:rPr lang="en-US" dirty="0"/>
              <a:t> Country portals for each region that are owned and managed locally </a:t>
            </a:r>
          </a:p>
          <a:p>
            <a:pPr fontAlgn="base">
              <a:buClr>
                <a:schemeClr val="accent2"/>
              </a:buClr>
              <a:buSzPct val="150000"/>
              <a:buFont typeface="Arial" panose="020B0604020202020204" pitchFamily="34" charset="0"/>
              <a:buChar char="•"/>
            </a:pPr>
            <a:r>
              <a:rPr lang="en-US" dirty="0"/>
              <a:t> Multiple manager portals that are not customer-grade or even current</a:t>
            </a:r>
          </a:p>
          <a:p>
            <a:pPr fontAlgn="base">
              <a:buClr>
                <a:schemeClr val="accent2"/>
              </a:buClr>
              <a:buSzPct val="150000"/>
              <a:buFont typeface="Arial" panose="020B0604020202020204" pitchFamily="34" charset="0"/>
              <a:buChar char="•"/>
            </a:pPr>
            <a:r>
              <a:rPr lang="en-US" dirty="0"/>
              <a:t> Lack of consistency and brand throughout all portals</a:t>
            </a:r>
          </a:p>
          <a:p>
            <a:pPr fontAlgn="base">
              <a:buClr>
                <a:schemeClr val="accent2"/>
              </a:buClr>
              <a:buSzPct val="150000"/>
              <a:buFont typeface="Arial" panose="020B0604020202020204" pitchFamily="34" charset="0"/>
              <a:buChar char="•"/>
            </a:pPr>
            <a:r>
              <a:rPr lang="en-US" dirty="0"/>
              <a:t> Massive amounts of content and collateral disbursed across many enterprise systems </a:t>
            </a:r>
          </a:p>
          <a:p>
            <a:pPr fontAlgn="base">
              <a:buClr>
                <a:schemeClr val="accent2"/>
              </a:buClr>
              <a:buSzPct val="150000"/>
              <a:buFont typeface="Arial" panose="020B0604020202020204" pitchFamily="34" charset="0"/>
              <a:buChar char="•"/>
            </a:pPr>
            <a:r>
              <a:rPr lang="en-US" dirty="0"/>
              <a:t> Search tool forces users to hunt through disconnected sites/pages/engines </a:t>
            </a:r>
          </a:p>
          <a:p>
            <a:pPr fontAlgn="base">
              <a:buClr>
                <a:schemeClr val="accent2"/>
              </a:buClr>
              <a:buSzPct val="150000"/>
              <a:buFont typeface="Arial" panose="020B0604020202020204" pitchFamily="34" charset="0"/>
              <a:buChar char="•"/>
            </a:pPr>
            <a:r>
              <a:rPr lang="en-US" dirty="0"/>
              <a:t> Current portals are not mobile enabled  </a:t>
            </a:r>
          </a:p>
          <a:p>
            <a:pPr fontAlgn="base">
              <a:buClr>
                <a:schemeClr val="accent2"/>
              </a:buClr>
              <a:buSzPct val="150000"/>
              <a:buFont typeface="Arial" panose="020B0604020202020204" pitchFamily="34" charset="0"/>
              <a:buChar char="•"/>
            </a:pPr>
            <a:r>
              <a:rPr lang="en-US" dirty="0"/>
              <a:t> Lack of digitization meant new hires and managers to </a:t>
            </a:r>
            <a:r>
              <a:rPr lang="en-US" dirty="0" err="1"/>
              <a:t>sneakernet</a:t>
            </a:r>
            <a:r>
              <a:rPr lang="en-US" dirty="0"/>
              <a:t> documents</a:t>
            </a:r>
          </a:p>
          <a:p>
            <a:pPr fontAlgn="base">
              <a:buClr>
                <a:schemeClr val="accent2"/>
              </a:buClr>
              <a:buSzPct val="150000"/>
              <a:buFont typeface="Arial" panose="020B0604020202020204" pitchFamily="34" charset="0"/>
              <a:buChar char="•"/>
            </a:pPr>
            <a:r>
              <a:rPr lang="en-US" dirty="0"/>
              <a:t> Employees’ feedback has not been consistently solicited or responded to </a:t>
            </a:r>
          </a:p>
          <a:p>
            <a:pPr fontAlgn="base"/>
            <a:endParaRPr lang="en-US" dirty="0"/>
          </a:p>
        </p:txBody>
      </p:sp>
      <p:sp>
        <p:nvSpPr>
          <p:cNvPr id="4" name="TextBox 3"/>
          <p:cNvSpPr txBox="1"/>
          <p:nvPr/>
        </p:nvSpPr>
        <p:spPr>
          <a:xfrm>
            <a:off x="2859157" y="439112"/>
            <a:ext cx="7970971" cy="922945"/>
          </a:xfrm>
          <a:prstGeom prst="rect">
            <a:avLst/>
          </a:prstGeom>
          <a:noFill/>
        </p:spPr>
        <p:txBody>
          <a:bodyPr wrap="square" rtlCol="0">
            <a:spAutoFit/>
          </a:bodyPr>
          <a:lstStyle/>
          <a:p>
            <a:r>
              <a:rPr lang="en-US" sz="1799"/>
              <a:t>Utilize an HR Strategic Framework to inspire a vision to maximize the HR impact and deliver a positive employee experience (org structure, capability, resourcing, digitalization)</a:t>
            </a:r>
          </a:p>
        </p:txBody>
      </p:sp>
      <p:sp>
        <p:nvSpPr>
          <p:cNvPr id="17" name="Content Placeholder 5"/>
          <p:cNvSpPr txBox="1">
            <a:spLocks/>
          </p:cNvSpPr>
          <p:nvPr/>
        </p:nvSpPr>
        <p:spPr>
          <a:xfrm>
            <a:off x="364981" y="1543234"/>
            <a:ext cx="2315454" cy="935875"/>
          </a:xfrm>
          <a:prstGeom prst="homePlate">
            <a:avLst>
              <a:gd name="adj" fmla="val 28873"/>
            </a:avLst>
          </a:prstGeom>
          <a:solidFill>
            <a:schemeClr val="accent6">
              <a:lumMod val="40000"/>
              <a:lumOff val="60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16" tIns="45708" rIns="91416" bIns="45708" rtlCol="0" anchor="ctr">
            <a:noAutofit/>
          </a:bodyPr>
          <a:lstStyle>
            <a:lvl1pPr marL="228600" indent="-228600" algn="l" defTabSz="914400" rtl="0" eaLnBrk="1" latinLnBrk="0" hangingPunct="1">
              <a:spcBef>
                <a:spcPts val="600"/>
              </a:spcBef>
              <a:buClr>
                <a:schemeClr val="accent1"/>
              </a:buClr>
              <a:buFont typeface="Wingdings" pitchFamily="2" charset="2"/>
              <a:buChar char="§"/>
              <a:defRPr sz="2200" kern="1200">
                <a:solidFill>
                  <a:schemeClr val="lt1"/>
                </a:solidFill>
                <a:latin typeface="+mn-lt"/>
                <a:ea typeface="+mn-ea"/>
                <a:cs typeface="+mn-cs"/>
              </a:defRPr>
            </a:lvl1pPr>
            <a:lvl2pPr marL="457200" indent="-228600" algn="l" defTabSz="914400" rtl="0" eaLnBrk="1" latinLnBrk="0" hangingPunct="1">
              <a:spcBef>
                <a:spcPts val="600"/>
              </a:spcBef>
              <a:buClr>
                <a:srgbClr val="8B8D8E"/>
              </a:buClr>
              <a:buSzPct val="65000"/>
              <a:buFont typeface="Arial" pitchFamily="34" charset="0"/>
              <a:buChar char="►"/>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6"/>
              </a:buClr>
              <a:buFont typeface="Arial" pitchFamily="34" charset="0"/>
              <a:buChar char="−"/>
              <a:defRPr sz="1600" kern="1200">
                <a:solidFill>
                  <a:schemeClr val="lt1"/>
                </a:solidFill>
                <a:latin typeface="+mn-lt"/>
                <a:ea typeface="+mn-ea"/>
                <a:cs typeface="+mn-cs"/>
              </a:defRPr>
            </a:lvl3pPr>
            <a:lvl4pPr marL="914400" indent="-228600" algn="l" defTabSz="914400" rtl="0" eaLnBrk="1" latinLnBrk="0" hangingPunct="1">
              <a:spcBef>
                <a:spcPts val="600"/>
              </a:spcBef>
              <a:buClr>
                <a:schemeClr val="accent6"/>
              </a:buClr>
              <a:buFont typeface="Arial" pitchFamily="34" charset="0"/>
              <a:buChar char="−"/>
              <a:defRPr sz="1400" kern="1200">
                <a:solidFill>
                  <a:schemeClr val="lt1"/>
                </a:solidFill>
                <a:latin typeface="+mn-lt"/>
                <a:ea typeface="+mn-ea"/>
                <a:cs typeface="+mn-cs"/>
              </a:defRPr>
            </a:lvl4pPr>
            <a:lvl5pPr marL="1143000" indent="-228600" algn="l" defTabSz="914400" rtl="0" eaLnBrk="1" latinLnBrk="0" hangingPunct="1">
              <a:spcBef>
                <a:spcPts val="600"/>
              </a:spcBef>
              <a:buClr>
                <a:schemeClr val="accent6"/>
              </a:buClr>
              <a:buFont typeface="Arial" pitchFamily="34" charset="0"/>
              <a:buChar char="−"/>
              <a:defRPr sz="1400" kern="1200">
                <a:solidFill>
                  <a:schemeClr val="lt1"/>
                </a:solidFill>
                <a:latin typeface="+mn-lt"/>
                <a:ea typeface="+mn-ea"/>
                <a:cs typeface="+mn-cs"/>
              </a:defRPr>
            </a:lvl5pPr>
            <a:lvl6pPr marL="1371600" indent="-228600" algn="l" defTabSz="914400" rtl="0" eaLnBrk="1" latinLnBrk="0" hangingPunct="1">
              <a:spcBef>
                <a:spcPts val="600"/>
              </a:spcBef>
              <a:buClr>
                <a:schemeClr val="accent6"/>
              </a:buClr>
              <a:buFont typeface="Arial" pitchFamily="34" charset="0"/>
              <a:buChar char="−"/>
              <a:defRPr sz="1400" kern="1200">
                <a:solidFill>
                  <a:schemeClr val="lt1"/>
                </a:solidFill>
                <a:latin typeface="+mn-lt"/>
                <a:ea typeface="+mn-ea"/>
                <a:cs typeface="+mn-cs"/>
              </a:defRPr>
            </a:lvl6pPr>
            <a:lvl7pPr marL="1600200" indent="-228600" algn="l" defTabSz="914400" rtl="0" eaLnBrk="1" latinLnBrk="0" hangingPunct="1">
              <a:spcBef>
                <a:spcPts val="600"/>
              </a:spcBef>
              <a:buClr>
                <a:schemeClr val="accent6"/>
              </a:buClr>
              <a:buFont typeface="Arial" pitchFamily="34" charset="0"/>
              <a:buChar char="−"/>
              <a:defRPr sz="1400" kern="1200">
                <a:solidFill>
                  <a:schemeClr val="lt1"/>
                </a:solidFill>
                <a:latin typeface="+mn-lt"/>
                <a:ea typeface="+mn-ea"/>
                <a:cs typeface="+mn-cs"/>
              </a:defRPr>
            </a:lvl7pPr>
            <a:lvl8pPr marL="1828800" indent="-228600" algn="l" defTabSz="914400" rtl="0" eaLnBrk="1" latinLnBrk="0" hangingPunct="1">
              <a:spcBef>
                <a:spcPts val="600"/>
              </a:spcBef>
              <a:buClr>
                <a:schemeClr val="accent6"/>
              </a:buClr>
              <a:buFont typeface="Arial" pitchFamily="34" charset="0"/>
              <a:buChar char="−"/>
              <a:defRPr sz="1400" kern="1200">
                <a:solidFill>
                  <a:schemeClr val="lt1"/>
                </a:solidFill>
                <a:latin typeface="+mn-lt"/>
                <a:ea typeface="+mn-ea"/>
                <a:cs typeface="+mn-cs"/>
              </a:defRPr>
            </a:lvl8pPr>
            <a:lvl9pPr marL="2057400" indent="-228600" algn="l" defTabSz="914400" rtl="0" eaLnBrk="1" latinLnBrk="0" hangingPunct="1">
              <a:spcBef>
                <a:spcPts val="600"/>
              </a:spcBef>
              <a:buClr>
                <a:schemeClr val="accent6"/>
              </a:buClr>
              <a:buFont typeface="Arial" pitchFamily="34" charset="0"/>
              <a:buChar char="−"/>
              <a:defRPr sz="1400" kern="1200">
                <a:solidFill>
                  <a:schemeClr val="lt1"/>
                </a:solidFill>
                <a:latin typeface="+mn-lt"/>
                <a:ea typeface="+mn-ea"/>
                <a:cs typeface="+mn-cs"/>
              </a:defRPr>
            </a:lvl9pPr>
          </a:lstStyle>
          <a:p>
            <a:pPr marL="0" indent="0" algn="ctr">
              <a:buNone/>
            </a:pPr>
            <a:r>
              <a:rPr lang="en-US" sz="2399">
                <a:solidFill>
                  <a:srgbClr val="4D4F53"/>
                </a:solidFill>
              </a:rPr>
              <a:t>PROBLEMS</a:t>
            </a:r>
          </a:p>
        </p:txBody>
      </p:sp>
      <p:sp>
        <p:nvSpPr>
          <p:cNvPr id="6" name="Content Placeholder 5">
            <a:extLst>
              <a:ext uri="{FF2B5EF4-FFF2-40B4-BE49-F238E27FC236}">
                <a16:creationId xmlns:a16="http://schemas.microsoft.com/office/drawing/2014/main" id="{21B96EAD-BEE5-4145-98D2-B286C8F1C3E7}"/>
              </a:ext>
            </a:extLst>
          </p:cNvPr>
          <p:cNvSpPr txBox="1">
            <a:spLocks/>
          </p:cNvSpPr>
          <p:nvPr/>
        </p:nvSpPr>
        <p:spPr>
          <a:xfrm>
            <a:off x="364981" y="439112"/>
            <a:ext cx="2315454" cy="935875"/>
          </a:xfrm>
          <a:prstGeom prst="homePlate">
            <a:avLst>
              <a:gd name="adj" fmla="val 28873"/>
            </a:avLst>
          </a:prstGeom>
          <a:solidFill>
            <a:schemeClr val="accent6">
              <a:lumMod val="40000"/>
              <a:lumOff val="60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16" tIns="45708" rIns="91416" bIns="45708" rtlCol="0" anchor="ctr">
            <a:noAutofit/>
          </a:bodyPr>
          <a:lstStyle>
            <a:lvl1pPr marL="228600" indent="-228600" algn="l" defTabSz="914400" rtl="0" eaLnBrk="1" latinLnBrk="0" hangingPunct="1">
              <a:spcBef>
                <a:spcPts val="600"/>
              </a:spcBef>
              <a:buClr>
                <a:schemeClr val="accent1"/>
              </a:buClr>
              <a:buFont typeface="Wingdings" pitchFamily="2" charset="2"/>
              <a:buChar char="§"/>
              <a:defRPr sz="2200" kern="1200">
                <a:solidFill>
                  <a:schemeClr val="lt1"/>
                </a:solidFill>
                <a:latin typeface="+mn-lt"/>
                <a:ea typeface="+mn-ea"/>
                <a:cs typeface="+mn-cs"/>
              </a:defRPr>
            </a:lvl1pPr>
            <a:lvl2pPr marL="457200" indent="-228600" algn="l" defTabSz="914400" rtl="0" eaLnBrk="1" latinLnBrk="0" hangingPunct="1">
              <a:spcBef>
                <a:spcPts val="600"/>
              </a:spcBef>
              <a:buClr>
                <a:srgbClr val="8B8D8E"/>
              </a:buClr>
              <a:buSzPct val="65000"/>
              <a:buFont typeface="Arial" pitchFamily="34" charset="0"/>
              <a:buChar char="►"/>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6"/>
              </a:buClr>
              <a:buFont typeface="Arial" pitchFamily="34" charset="0"/>
              <a:buChar char="−"/>
              <a:defRPr sz="1600" kern="1200">
                <a:solidFill>
                  <a:schemeClr val="lt1"/>
                </a:solidFill>
                <a:latin typeface="+mn-lt"/>
                <a:ea typeface="+mn-ea"/>
                <a:cs typeface="+mn-cs"/>
              </a:defRPr>
            </a:lvl3pPr>
            <a:lvl4pPr marL="914400" indent="-228600" algn="l" defTabSz="914400" rtl="0" eaLnBrk="1" latinLnBrk="0" hangingPunct="1">
              <a:spcBef>
                <a:spcPts val="600"/>
              </a:spcBef>
              <a:buClr>
                <a:schemeClr val="accent6"/>
              </a:buClr>
              <a:buFont typeface="Arial" pitchFamily="34" charset="0"/>
              <a:buChar char="−"/>
              <a:defRPr sz="1400" kern="1200">
                <a:solidFill>
                  <a:schemeClr val="lt1"/>
                </a:solidFill>
                <a:latin typeface="+mn-lt"/>
                <a:ea typeface="+mn-ea"/>
                <a:cs typeface="+mn-cs"/>
              </a:defRPr>
            </a:lvl4pPr>
            <a:lvl5pPr marL="1143000" indent="-228600" algn="l" defTabSz="914400" rtl="0" eaLnBrk="1" latinLnBrk="0" hangingPunct="1">
              <a:spcBef>
                <a:spcPts val="600"/>
              </a:spcBef>
              <a:buClr>
                <a:schemeClr val="accent6"/>
              </a:buClr>
              <a:buFont typeface="Arial" pitchFamily="34" charset="0"/>
              <a:buChar char="−"/>
              <a:defRPr sz="1400" kern="1200">
                <a:solidFill>
                  <a:schemeClr val="lt1"/>
                </a:solidFill>
                <a:latin typeface="+mn-lt"/>
                <a:ea typeface="+mn-ea"/>
                <a:cs typeface="+mn-cs"/>
              </a:defRPr>
            </a:lvl5pPr>
            <a:lvl6pPr marL="1371600" indent="-228600" algn="l" defTabSz="914400" rtl="0" eaLnBrk="1" latinLnBrk="0" hangingPunct="1">
              <a:spcBef>
                <a:spcPts val="600"/>
              </a:spcBef>
              <a:buClr>
                <a:schemeClr val="accent6"/>
              </a:buClr>
              <a:buFont typeface="Arial" pitchFamily="34" charset="0"/>
              <a:buChar char="−"/>
              <a:defRPr sz="1400" kern="1200">
                <a:solidFill>
                  <a:schemeClr val="lt1"/>
                </a:solidFill>
                <a:latin typeface="+mn-lt"/>
                <a:ea typeface="+mn-ea"/>
                <a:cs typeface="+mn-cs"/>
              </a:defRPr>
            </a:lvl6pPr>
            <a:lvl7pPr marL="1600200" indent="-228600" algn="l" defTabSz="914400" rtl="0" eaLnBrk="1" latinLnBrk="0" hangingPunct="1">
              <a:spcBef>
                <a:spcPts val="600"/>
              </a:spcBef>
              <a:buClr>
                <a:schemeClr val="accent6"/>
              </a:buClr>
              <a:buFont typeface="Arial" pitchFamily="34" charset="0"/>
              <a:buChar char="−"/>
              <a:defRPr sz="1400" kern="1200">
                <a:solidFill>
                  <a:schemeClr val="lt1"/>
                </a:solidFill>
                <a:latin typeface="+mn-lt"/>
                <a:ea typeface="+mn-ea"/>
                <a:cs typeface="+mn-cs"/>
              </a:defRPr>
            </a:lvl7pPr>
            <a:lvl8pPr marL="1828800" indent="-228600" algn="l" defTabSz="914400" rtl="0" eaLnBrk="1" latinLnBrk="0" hangingPunct="1">
              <a:spcBef>
                <a:spcPts val="600"/>
              </a:spcBef>
              <a:buClr>
                <a:schemeClr val="accent6"/>
              </a:buClr>
              <a:buFont typeface="Arial" pitchFamily="34" charset="0"/>
              <a:buChar char="−"/>
              <a:defRPr sz="1400" kern="1200">
                <a:solidFill>
                  <a:schemeClr val="lt1"/>
                </a:solidFill>
                <a:latin typeface="+mn-lt"/>
                <a:ea typeface="+mn-ea"/>
                <a:cs typeface="+mn-cs"/>
              </a:defRPr>
            </a:lvl8pPr>
            <a:lvl9pPr marL="2057400" indent="-228600" algn="l" defTabSz="914400" rtl="0" eaLnBrk="1" latinLnBrk="0" hangingPunct="1">
              <a:spcBef>
                <a:spcPts val="600"/>
              </a:spcBef>
              <a:buClr>
                <a:schemeClr val="accent6"/>
              </a:buClr>
              <a:buFont typeface="Arial" pitchFamily="34" charset="0"/>
              <a:buChar char="−"/>
              <a:defRPr sz="1400" kern="1200">
                <a:solidFill>
                  <a:schemeClr val="lt1"/>
                </a:solidFill>
                <a:latin typeface="+mn-lt"/>
                <a:ea typeface="+mn-ea"/>
                <a:cs typeface="+mn-cs"/>
              </a:defRPr>
            </a:lvl9pPr>
          </a:lstStyle>
          <a:p>
            <a:pPr marL="0" indent="0" algn="ctr">
              <a:buNone/>
            </a:pPr>
            <a:r>
              <a:rPr lang="en-US" sz="2399">
                <a:solidFill>
                  <a:srgbClr val="4D4F53"/>
                </a:solidFill>
              </a:rPr>
              <a:t>VISION</a:t>
            </a:r>
          </a:p>
        </p:txBody>
      </p:sp>
    </p:spTree>
    <p:extLst>
      <p:ext uri="{BB962C8B-B14F-4D97-AF65-F5344CB8AC3E}">
        <p14:creationId xmlns:p14="http://schemas.microsoft.com/office/powerpoint/2010/main" val="18856907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80122-828C-4815-9911-CE3A8858831F}"/>
              </a:ext>
            </a:extLst>
          </p:cNvPr>
          <p:cNvSpPr>
            <a:spLocks noGrp="1"/>
          </p:cNvSpPr>
          <p:nvPr>
            <p:ph type="title"/>
          </p:nvPr>
        </p:nvSpPr>
        <p:spPr>
          <a:xfrm>
            <a:off x="274319" y="188439"/>
            <a:ext cx="8034101" cy="584775"/>
          </a:xfrm>
        </p:spPr>
        <p:txBody>
          <a:bodyPr/>
          <a:lstStyle/>
          <a:p>
            <a:r>
              <a:rPr lang="en-US" b="1"/>
              <a:t>CRITERIA TO ASSESS &amp; SELECT SCOPE </a:t>
            </a:r>
            <a:endParaRPr lang="en-US" b="1">
              <a:cs typeface="Arial"/>
            </a:endParaRPr>
          </a:p>
        </p:txBody>
      </p:sp>
      <p:sp>
        <p:nvSpPr>
          <p:cNvPr id="4" name="Slide Number Placeholder 3">
            <a:extLst>
              <a:ext uri="{FF2B5EF4-FFF2-40B4-BE49-F238E27FC236}">
                <a16:creationId xmlns:a16="http://schemas.microsoft.com/office/drawing/2014/main" id="{93460D37-A853-422E-8CC7-5102C9B61ACF}"/>
              </a:ext>
            </a:extLst>
          </p:cNvPr>
          <p:cNvSpPr>
            <a:spLocks noGrp="1"/>
          </p:cNvSpPr>
          <p:nvPr>
            <p:ph type="sldNum" sz="quarter" idx="12"/>
          </p:nvPr>
        </p:nvSpPr>
        <p:spPr/>
        <p:txBody>
          <a:bodyPr/>
          <a:lstStyle/>
          <a:p>
            <a:fld id="{D92B6165-2E63-41A3-8905-D7634EBC6D44}" type="slidenum">
              <a:rPr lang="en-US" smtClean="0"/>
              <a:pPr/>
              <a:t>5</a:t>
            </a:fld>
            <a:endParaRPr lang="en-US"/>
          </a:p>
        </p:txBody>
      </p:sp>
      <p:sp>
        <p:nvSpPr>
          <p:cNvPr id="5" name="Freeform: Shape 4">
            <a:extLst>
              <a:ext uri="{FF2B5EF4-FFF2-40B4-BE49-F238E27FC236}">
                <a16:creationId xmlns:a16="http://schemas.microsoft.com/office/drawing/2014/main" id="{70151C32-E449-4B9A-84A5-D1FED13DE6FD}"/>
              </a:ext>
            </a:extLst>
          </p:cNvPr>
          <p:cNvSpPr/>
          <p:nvPr/>
        </p:nvSpPr>
        <p:spPr>
          <a:xfrm>
            <a:off x="5166678" y="3737723"/>
            <a:ext cx="2923815" cy="2038583"/>
          </a:xfrm>
          <a:custGeom>
            <a:avLst/>
            <a:gdLst>
              <a:gd name="connsiteX0" fmla="*/ 1903197 w 2924577"/>
              <a:gd name="connsiteY0" fmla="*/ 0 h 2039114"/>
              <a:gd name="connsiteX1" fmla="*/ 2924577 w 2924577"/>
              <a:gd name="connsiteY1" fmla="*/ 1021380 h 2039114"/>
              <a:gd name="connsiteX2" fmla="*/ 1903214 w 2924577"/>
              <a:gd name="connsiteY2" fmla="*/ 2039093 h 2039114"/>
              <a:gd name="connsiteX3" fmla="*/ 881834 w 2924577"/>
              <a:gd name="connsiteY3" fmla="*/ 1017713 h 2039114"/>
              <a:gd name="connsiteX4" fmla="*/ 882788 w 2924577"/>
              <a:gd name="connsiteY4" fmla="*/ 972256 h 2039114"/>
              <a:gd name="connsiteX5" fmla="*/ 838151 w 2924577"/>
              <a:gd name="connsiteY5" fmla="*/ 855225 h 2039114"/>
              <a:gd name="connsiteX6" fmla="*/ 724005 w 2924577"/>
              <a:gd name="connsiteY6" fmla="*/ 805964 h 2039114"/>
              <a:gd name="connsiteX7" fmla="*/ 192846 w 2924577"/>
              <a:gd name="connsiteY7" fmla="*/ 806051 h 2039114"/>
              <a:gd name="connsiteX8" fmla="*/ 155747 w 2924577"/>
              <a:gd name="connsiteY8" fmla="*/ 843150 h 2039114"/>
              <a:gd name="connsiteX9" fmla="*/ 155755 w 2924577"/>
              <a:gd name="connsiteY9" fmla="*/ 859830 h 2039114"/>
              <a:gd name="connsiteX10" fmla="*/ 103718 w 2924577"/>
              <a:gd name="connsiteY10" fmla="*/ 882141 h 2039114"/>
              <a:gd name="connsiteX11" fmla="*/ 9064 w 2924577"/>
              <a:gd name="connsiteY11" fmla="*/ 787486 h 2039114"/>
              <a:gd name="connsiteX12" fmla="*/ 9010 w 2924577"/>
              <a:gd name="connsiteY12" fmla="*/ 744777 h 2039114"/>
              <a:gd name="connsiteX13" fmla="*/ 103784 w 2924577"/>
              <a:gd name="connsiteY13" fmla="*/ 650002 h 2039114"/>
              <a:gd name="connsiteX14" fmla="*/ 155693 w 2924577"/>
              <a:gd name="connsiteY14" fmla="*/ 672322 h 2039114"/>
              <a:gd name="connsiteX15" fmla="*/ 155751 w 2924577"/>
              <a:gd name="connsiteY15" fmla="*/ 679739 h 2039114"/>
              <a:gd name="connsiteX16" fmla="*/ 192865 w 2924577"/>
              <a:gd name="connsiteY16" fmla="*/ 716854 h 2039114"/>
              <a:gd name="connsiteX17" fmla="*/ 724037 w 2924577"/>
              <a:gd name="connsiteY17" fmla="*/ 716928 h 2039114"/>
              <a:gd name="connsiteX18" fmla="*/ 904992 w 2924577"/>
              <a:gd name="connsiteY18" fmla="*/ 793947 h 2039114"/>
              <a:gd name="connsiteX19" fmla="*/ 974715 w 2924577"/>
              <a:gd name="connsiteY19" fmla="*/ 978721 h 2039114"/>
              <a:gd name="connsiteX20" fmla="*/ 973738 w 2924577"/>
              <a:gd name="connsiteY20" fmla="*/ 1020550 h 2039114"/>
              <a:gd name="connsiteX21" fmla="*/ 1903158 w 2924577"/>
              <a:gd name="connsiteY21" fmla="*/ 1949970 h 2039114"/>
              <a:gd name="connsiteX22" fmla="*/ 2832653 w 2924577"/>
              <a:gd name="connsiteY22" fmla="*/ 1020475 h 2039114"/>
              <a:gd name="connsiteX23" fmla="*/ 1905090 w 2924577"/>
              <a:gd name="connsiteY23" fmla="*/ 91110 h 2039114"/>
              <a:gd name="connsiteX24" fmla="*/ 1859585 w 2924577"/>
              <a:gd name="connsiteY24" fmla="*/ 60475 h 2039114"/>
              <a:gd name="connsiteX25" fmla="*/ 1903197 w 2924577"/>
              <a:gd name="connsiteY25" fmla="*/ 0 h 2039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924577" h="2039114">
                <a:moveTo>
                  <a:pt x="1903197" y="0"/>
                </a:moveTo>
                <a:cubicBezTo>
                  <a:pt x="2466828" y="993"/>
                  <a:pt x="2924541" y="458706"/>
                  <a:pt x="2924577" y="1021380"/>
                </a:cubicBezTo>
                <a:cubicBezTo>
                  <a:pt x="2923637" y="1585031"/>
                  <a:pt x="2465911" y="2042757"/>
                  <a:pt x="1903214" y="2039093"/>
                </a:cubicBezTo>
                <a:cubicBezTo>
                  <a:pt x="1339583" y="2038101"/>
                  <a:pt x="881870" y="1580388"/>
                  <a:pt x="881834" y="1017713"/>
                </a:cubicBezTo>
                <a:cubicBezTo>
                  <a:pt x="881881" y="1002890"/>
                  <a:pt x="882742" y="987079"/>
                  <a:pt x="882788" y="972256"/>
                </a:cubicBezTo>
                <a:cubicBezTo>
                  <a:pt x="883711" y="928570"/>
                  <a:pt x="867932" y="886808"/>
                  <a:pt x="838151" y="855225"/>
                </a:cubicBezTo>
                <a:cubicBezTo>
                  <a:pt x="808532" y="823653"/>
                  <a:pt x="768573" y="806073"/>
                  <a:pt x="724005" y="805964"/>
                </a:cubicBezTo>
                <a:lnTo>
                  <a:pt x="192846" y="806051"/>
                </a:lnTo>
                <a:cubicBezTo>
                  <a:pt x="172463" y="806095"/>
                  <a:pt x="155791" y="822767"/>
                  <a:pt x="155747" y="843150"/>
                </a:cubicBezTo>
                <a:lnTo>
                  <a:pt x="155755" y="859830"/>
                </a:lnTo>
                <a:cubicBezTo>
                  <a:pt x="155694" y="887705"/>
                  <a:pt x="123275" y="901697"/>
                  <a:pt x="103718" y="882141"/>
                </a:cubicBezTo>
                <a:lnTo>
                  <a:pt x="9064" y="787486"/>
                </a:lnTo>
                <a:cubicBezTo>
                  <a:pt x="-3018" y="775405"/>
                  <a:pt x="-3006" y="756792"/>
                  <a:pt x="9010" y="744777"/>
                </a:cubicBezTo>
                <a:lnTo>
                  <a:pt x="103784" y="650002"/>
                </a:lnTo>
                <a:cubicBezTo>
                  <a:pt x="122334" y="631453"/>
                  <a:pt x="155755" y="644447"/>
                  <a:pt x="155693" y="672322"/>
                </a:cubicBezTo>
                <a:lnTo>
                  <a:pt x="155751" y="679739"/>
                </a:lnTo>
                <a:cubicBezTo>
                  <a:pt x="155794" y="700209"/>
                  <a:pt x="172482" y="716897"/>
                  <a:pt x="192865" y="716854"/>
                </a:cubicBezTo>
                <a:lnTo>
                  <a:pt x="724037" y="716928"/>
                </a:lnTo>
                <a:cubicBezTo>
                  <a:pt x="792765" y="716866"/>
                  <a:pt x="856772" y="743775"/>
                  <a:pt x="904992" y="793947"/>
                </a:cubicBezTo>
                <a:cubicBezTo>
                  <a:pt x="953374" y="844131"/>
                  <a:pt x="977449" y="909060"/>
                  <a:pt x="974715" y="978721"/>
                </a:cubicBezTo>
                <a:cubicBezTo>
                  <a:pt x="973799" y="992675"/>
                  <a:pt x="973753" y="1007498"/>
                  <a:pt x="973738" y="1020550"/>
                </a:cubicBezTo>
                <a:cubicBezTo>
                  <a:pt x="973738" y="1533022"/>
                  <a:pt x="1390686" y="1949971"/>
                  <a:pt x="1903158" y="1949970"/>
                </a:cubicBezTo>
                <a:cubicBezTo>
                  <a:pt x="2415705" y="1949895"/>
                  <a:pt x="2832577" y="1533023"/>
                  <a:pt x="2832653" y="1020475"/>
                </a:cubicBezTo>
                <a:cubicBezTo>
                  <a:pt x="2832653" y="508003"/>
                  <a:pt x="2416661" y="92011"/>
                  <a:pt x="1905090" y="91110"/>
                </a:cubicBezTo>
                <a:cubicBezTo>
                  <a:pt x="1884620" y="91068"/>
                  <a:pt x="1866077" y="79884"/>
                  <a:pt x="1859585" y="60475"/>
                </a:cubicBezTo>
                <a:cubicBezTo>
                  <a:pt x="1849372" y="29835"/>
                  <a:pt x="1873551" y="94"/>
                  <a:pt x="1903197" y="0"/>
                </a:cubicBezTo>
                <a:close/>
              </a:path>
            </a:pathLst>
          </a:custGeom>
          <a:solidFill>
            <a:schemeClr val="accent2"/>
          </a:solidFill>
          <a:ln w="12700">
            <a:miter lim="400000"/>
          </a:ln>
        </p:spPr>
        <p:txBody>
          <a:bodyPr lIns="38090" tIns="38090" rIns="38090" bIns="38090" anchor="ctr"/>
          <a:lstStyle/>
          <a:p>
            <a:pPr defTabSz="914126"/>
            <a:endParaRPr lang="en-US" sz="2999">
              <a:solidFill>
                <a:srgbClr val="FFFFFF"/>
              </a:solidFill>
              <a:latin typeface="Calibri" panose="020F0502020204030204"/>
            </a:endParaRPr>
          </a:p>
        </p:txBody>
      </p:sp>
      <p:sp>
        <p:nvSpPr>
          <p:cNvPr id="6" name="Freeform: Shape 5">
            <a:extLst>
              <a:ext uri="{FF2B5EF4-FFF2-40B4-BE49-F238E27FC236}">
                <a16:creationId xmlns:a16="http://schemas.microsoft.com/office/drawing/2014/main" id="{2B874696-D13E-4EB7-96BA-7EABEDF35694}"/>
              </a:ext>
            </a:extLst>
          </p:cNvPr>
          <p:cNvSpPr/>
          <p:nvPr/>
        </p:nvSpPr>
        <p:spPr>
          <a:xfrm>
            <a:off x="6048360" y="1283485"/>
            <a:ext cx="2042133" cy="2970229"/>
          </a:xfrm>
          <a:custGeom>
            <a:avLst/>
            <a:gdLst>
              <a:gd name="connsiteX0" fmla="*/ 1021317 w 2042665"/>
              <a:gd name="connsiteY0" fmla="*/ 1 h 2971003"/>
              <a:gd name="connsiteX1" fmla="*/ 1743669 w 2042665"/>
              <a:gd name="connsiteY1" fmla="*/ 298998 h 2971003"/>
              <a:gd name="connsiteX2" fmla="*/ 2042665 w 2042665"/>
              <a:gd name="connsiteY2" fmla="*/ 1021349 h 2971003"/>
              <a:gd name="connsiteX3" fmla="*/ 1743650 w 2042665"/>
              <a:gd name="connsiteY3" fmla="*/ 1743760 h 2971003"/>
              <a:gd name="connsiteX4" fmla="*/ 1021323 w 2042665"/>
              <a:gd name="connsiteY4" fmla="*/ 2042692 h 2971003"/>
              <a:gd name="connsiteX5" fmla="*/ 1019440 w 2042665"/>
              <a:gd name="connsiteY5" fmla="*/ 2042644 h 2971003"/>
              <a:gd name="connsiteX6" fmla="*/ 887607 w 2042665"/>
              <a:gd name="connsiteY6" fmla="*/ 2109556 h 2971003"/>
              <a:gd name="connsiteX7" fmla="*/ 857872 w 2042665"/>
              <a:gd name="connsiteY7" fmla="*/ 2206143 h 2971003"/>
              <a:gd name="connsiteX8" fmla="*/ 857913 w 2042665"/>
              <a:gd name="connsiteY8" fmla="*/ 2778057 h 2971003"/>
              <a:gd name="connsiteX9" fmla="*/ 895053 w 2042665"/>
              <a:gd name="connsiteY9" fmla="*/ 2815196 h 2971003"/>
              <a:gd name="connsiteX10" fmla="*/ 917292 w 2042665"/>
              <a:gd name="connsiteY10" fmla="*/ 2815242 h 2971003"/>
              <a:gd name="connsiteX11" fmla="*/ 939581 w 2042665"/>
              <a:gd name="connsiteY11" fmla="*/ 2867233 h 2971003"/>
              <a:gd name="connsiteX12" fmla="*/ 844881 w 2042665"/>
              <a:gd name="connsiteY12" fmla="*/ 2961933 h 2971003"/>
              <a:gd name="connsiteX13" fmla="*/ 802203 w 2042665"/>
              <a:gd name="connsiteY13" fmla="*/ 2961974 h 2971003"/>
              <a:gd name="connsiteX14" fmla="*/ 707421 w 2042665"/>
              <a:gd name="connsiteY14" fmla="*/ 2867193 h 2971003"/>
              <a:gd name="connsiteX15" fmla="*/ 729695 w 2042665"/>
              <a:gd name="connsiteY15" fmla="*/ 2815208 h 2971003"/>
              <a:gd name="connsiteX16" fmla="*/ 766824 w 2042665"/>
              <a:gd name="connsiteY16" fmla="*/ 2778079 h 2971003"/>
              <a:gd name="connsiteX17" fmla="*/ 766913 w 2042665"/>
              <a:gd name="connsiteY17" fmla="*/ 2207966 h 2971003"/>
              <a:gd name="connsiteX18" fmla="*/ 821694 w 2042665"/>
              <a:gd name="connsiteY18" fmla="*/ 2045479 h 2971003"/>
              <a:gd name="connsiteX19" fmla="*/ 1020371 w 2042665"/>
              <a:gd name="connsiteY19" fmla="*/ 1950794 h 2971003"/>
              <a:gd name="connsiteX20" fmla="*/ 1022254 w 2042665"/>
              <a:gd name="connsiteY20" fmla="*/ 1950842 h 2971003"/>
              <a:gd name="connsiteX21" fmla="*/ 1678655 w 2042665"/>
              <a:gd name="connsiteY21" fmla="*/ 1678765 h 2971003"/>
              <a:gd name="connsiteX22" fmla="*/ 1949870 w 2042665"/>
              <a:gd name="connsiteY22" fmla="*/ 974944 h 2971003"/>
              <a:gd name="connsiteX23" fmla="*/ 1693576 w 2042665"/>
              <a:gd name="connsiteY23" fmla="*/ 380734 h 2971003"/>
              <a:gd name="connsiteX24" fmla="*/ 971178 w 2042665"/>
              <a:gd name="connsiteY24" fmla="*/ 94707 h 2971003"/>
              <a:gd name="connsiteX25" fmla="*/ 399216 w 2042665"/>
              <a:gd name="connsiteY25" fmla="*/ 332410 h 2971003"/>
              <a:gd name="connsiteX26" fmla="*/ 91872 w 2042665"/>
              <a:gd name="connsiteY26" fmla="*/ 1022295 h 2971003"/>
              <a:gd name="connsiteX27" fmla="*/ 31572 w 2042665"/>
              <a:gd name="connsiteY27" fmla="*/ 1065957 h 2971003"/>
              <a:gd name="connsiteX28" fmla="*/ 1 w 2042665"/>
              <a:gd name="connsiteY28" fmla="*/ 1019534 h 2971003"/>
              <a:gd name="connsiteX29" fmla="*/ 298906 w 2042665"/>
              <a:gd name="connsiteY29" fmla="*/ 299016 h 2971003"/>
              <a:gd name="connsiteX30" fmla="*/ 1021317 w 2042665"/>
              <a:gd name="connsiteY30" fmla="*/ 1 h 2971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042665" h="2971003">
                <a:moveTo>
                  <a:pt x="1021317" y="1"/>
                </a:moveTo>
                <a:cubicBezTo>
                  <a:pt x="1294345" y="26"/>
                  <a:pt x="1550541" y="105870"/>
                  <a:pt x="1743669" y="298998"/>
                </a:cubicBezTo>
                <a:cubicBezTo>
                  <a:pt x="1936796" y="492125"/>
                  <a:pt x="2042640" y="748321"/>
                  <a:pt x="2042665" y="1021349"/>
                </a:cubicBezTo>
                <a:cubicBezTo>
                  <a:pt x="2042616" y="1294303"/>
                  <a:pt x="1936805" y="1550605"/>
                  <a:pt x="1743650" y="1743760"/>
                </a:cubicBezTo>
                <a:cubicBezTo>
                  <a:pt x="1550579" y="1936831"/>
                  <a:pt x="1294351" y="2042717"/>
                  <a:pt x="1021323" y="2042692"/>
                </a:cubicBezTo>
                <a:lnTo>
                  <a:pt x="1019440" y="2042644"/>
                </a:lnTo>
                <a:cubicBezTo>
                  <a:pt x="967484" y="2042752"/>
                  <a:pt x="919165" y="2066856"/>
                  <a:pt x="887607" y="2109556"/>
                </a:cubicBezTo>
                <a:cubicBezTo>
                  <a:pt x="867124" y="2137466"/>
                  <a:pt x="857956" y="2170850"/>
                  <a:pt x="857872" y="2206143"/>
                </a:cubicBezTo>
                <a:lnTo>
                  <a:pt x="857913" y="2778057"/>
                </a:lnTo>
                <a:cubicBezTo>
                  <a:pt x="857827" y="2798496"/>
                  <a:pt x="874540" y="2815209"/>
                  <a:pt x="895053" y="2815196"/>
                </a:cubicBezTo>
                <a:lnTo>
                  <a:pt x="917292" y="2815242"/>
                </a:lnTo>
                <a:cubicBezTo>
                  <a:pt x="945116" y="2815198"/>
                  <a:pt x="959105" y="2847709"/>
                  <a:pt x="939581" y="2867233"/>
                </a:cubicBezTo>
                <a:lnTo>
                  <a:pt x="844881" y="2961933"/>
                </a:lnTo>
                <a:cubicBezTo>
                  <a:pt x="832782" y="2974032"/>
                  <a:pt x="814236" y="2974008"/>
                  <a:pt x="802203" y="2961974"/>
                </a:cubicBezTo>
                <a:lnTo>
                  <a:pt x="707421" y="2867193"/>
                </a:lnTo>
                <a:cubicBezTo>
                  <a:pt x="688851" y="2848623"/>
                  <a:pt x="701870" y="2815252"/>
                  <a:pt x="729695" y="2815208"/>
                </a:cubicBezTo>
                <a:cubicBezTo>
                  <a:pt x="750208" y="2815196"/>
                  <a:pt x="766895" y="2798509"/>
                  <a:pt x="766824" y="2778079"/>
                </a:cubicBezTo>
                <a:lnTo>
                  <a:pt x="766913" y="2207966"/>
                </a:lnTo>
                <a:cubicBezTo>
                  <a:pt x="766904" y="2148550"/>
                  <a:pt x="785416" y="2090968"/>
                  <a:pt x="821694" y="2045479"/>
                </a:cubicBezTo>
                <a:cubicBezTo>
                  <a:pt x="869966" y="1984282"/>
                  <a:pt x="942409" y="1950762"/>
                  <a:pt x="1020371" y="1950794"/>
                </a:cubicBezTo>
                <a:cubicBezTo>
                  <a:pt x="1020371" y="1950794"/>
                  <a:pt x="1022254" y="1950842"/>
                  <a:pt x="1022254" y="1950842"/>
                </a:cubicBezTo>
                <a:cubicBezTo>
                  <a:pt x="1269193" y="1950810"/>
                  <a:pt x="1503189" y="1854231"/>
                  <a:pt x="1678655" y="1678765"/>
                </a:cubicBezTo>
                <a:cubicBezTo>
                  <a:pt x="1865302" y="1492118"/>
                  <a:pt x="1962822" y="1240542"/>
                  <a:pt x="1949870" y="974944"/>
                </a:cubicBezTo>
                <a:cubicBezTo>
                  <a:pt x="1938650" y="753966"/>
                  <a:pt x="1846700" y="541368"/>
                  <a:pt x="1693576" y="380734"/>
                </a:cubicBezTo>
                <a:cubicBezTo>
                  <a:pt x="1504119" y="183935"/>
                  <a:pt x="1245095" y="80770"/>
                  <a:pt x="971178" y="94707"/>
                </a:cubicBezTo>
                <a:cubicBezTo>
                  <a:pt x="759429" y="105900"/>
                  <a:pt x="556078" y="190404"/>
                  <a:pt x="399216" y="332410"/>
                </a:cubicBezTo>
                <a:cubicBezTo>
                  <a:pt x="201449" y="511607"/>
                  <a:pt x="91854" y="758619"/>
                  <a:pt x="91872" y="1022295"/>
                </a:cubicBezTo>
                <a:cubicBezTo>
                  <a:pt x="91876" y="1052003"/>
                  <a:pt x="63096" y="1075287"/>
                  <a:pt x="31572" y="1065957"/>
                </a:cubicBezTo>
                <a:cubicBezTo>
                  <a:pt x="12956" y="1060357"/>
                  <a:pt x="-38" y="1041856"/>
                  <a:pt x="1" y="1019534"/>
                </a:cubicBezTo>
                <a:cubicBezTo>
                  <a:pt x="24" y="748389"/>
                  <a:pt x="105835" y="492087"/>
                  <a:pt x="298906" y="299016"/>
                </a:cubicBezTo>
                <a:cubicBezTo>
                  <a:pt x="492061" y="105861"/>
                  <a:pt x="748289" y="-24"/>
                  <a:pt x="1021317" y="1"/>
                </a:cubicBezTo>
                <a:close/>
              </a:path>
            </a:pathLst>
          </a:custGeom>
          <a:solidFill>
            <a:schemeClr val="accent2"/>
          </a:solidFill>
          <a:ln w="12700">
            <a:miter lim="400000"/>
          </a:ln>
        </p:spPr>
        <p:txBody>
          <a:bodyPr lIns="38090" tIns="38090" rIns="38090" bIns="38090" anchor="ctr"/>
          <a:lstStyle/>
          <a:p>
            <a:pPr defTabSz="914126"/>
            <a:endParaRPr lang="en-US" sz="2999">
              <a:solidFill>
                <a:srgbClr val="FFFFFF"/>
              </a:solidFill>
              <a:latin typeface="Calibri" panose="020F0502020204030204"/>
            </a:endParaRPr>
          </a:p>
        </p:txBody>
      </p:sp>
      <p:sp>
        <p:nvSpPr>
          <p:cNvPr id="7" name="Freeform: Shape 6">
            <a:extLst>
              <a:ext uri="{FF2B5EF4-FFF2-40B4-BE49-F238E27FC236}">
                <a16:creationId xmlns:a16="http://schemas.microsoft.com/office/drawing/2014/main" id="{ABD39B45-34B6-46DA-A619-D4A080F9D182}"/>
              </a:ext>
            </a:extLst>
          </p:cNvPr>
          <p:cNvSpPr/>
          <p:nvPr/>
        </p:nvSpPr>
        <p:spPr>
          <a:xfrm>
            <a:off x="3647071" y="1288166"/>
            <a:ext cx="2960955" cy="2042163"/>
          </a:xfrm>
          <a:custGeom>
            <a:avLst/>
            <a:gdLst>
              <a:gd name="connsiteX0" fmla="*/ 1021333 w 2961726"/>
              <a:gd name="connsiteY0" fmla="*/ 0 h 2042695"/>
              <a:gd name="connsiteX1" fmla="*/ 1743811 w 2961726"/>
              <a:gd name="connsiteY1" fmla="*/ 298969 h 2042695"/>
              <a:gd name="connsiteX2" fmla="*/ 2042696 w 2961726"/>
              <a:gd name="connsiteY2" fmla="*/ 1021362 h 2042695"/>
              <a:gd name="connsiteX3" fmla="*/ 2041848 w 2961726"/>
              <a:gd name="connsiteY3" fmla="*/ 1053857 h 2042695"/>
              <a:gd name="connsiteX4" fmla="*/ 2085420 w 2961726"/>
              <a:gd name="connsiteY4" fmla="*/ 1166161 h 2042695"/>
              <a:gd name="connsiteX5" fmla="*/ 2200562 w 2961726"/>
              <a:gd name="connsiteY5" fmla="*/ 1214472 h 2042695"/>
              <a:gd name="connsiteX6" fmla="*/ 2768851 w 2961726"/>
              <a:gd name="connsiteY6" fmla="*/ 1214476 h 2042695"/>
              <a:gd name="connsiteX7" fmla="*/ 2805995 w 2961726"/>
              <a:gd name="connsiteY7" fmla="*/ 1177331 h 2042695"/>
              <a:gd name="connsiteX8" fmla="*/ 2805998 w 2961726"/>
              <a:gd name="connsiteY8" fmla="*/ 1166219 h 2042695"/>
              <a:gd name="connsiteX9" fmla="*/ 2857956 w 2961726"/>
              <a:gd name="connsiteY9" fmla="*/ 1143888 h 2042695"/>
              <a:gd name="connsiteX10" fmla="*/ 2952643 w 2961726"/>
              <a:gd name="connsiteY10" fmla="*/ 1238576 h 2042695"/>
              <a:gd name="connsiteX11" fmla="*/ 2952671 w 2961726"/>
              <a:gd name="connsiteY11" fmla="*/ 1281305 h 2042695"/>
              <a:gd name="connsiteX12" fmla="*/ 2857981 w 2961726"/>
              <a:gd name="connsiteY12" fmla="*/ 1375995 h 2042695"/>
              <a:gd name="connsiteX13" fmla="*/ 2806020 w 2961726"/>
              <a:gd name="connsiteY13" fmla="*/ 1353720 h 2042695"/>
              <a:gd name="connsiteX14" fmla="*/ 2806022 w 2961726"/>
              <a:gd name="connsiteY14" fmla="*/ 1342608 h 2042695"/>
              <a:gd name="connsiteX15" fmla="*/ 2768820 w 2961726"/>
              <a:gd name="connsiteY15" fmla="*/ 1305406 h 2042695"/>
              <a:gd name="connsiteX16" fmla="*/ 2200616 w 2961726"/>
              <a:gd name="connsiteY16" fmla="*/ 1305486 h 2042695"/>
              <a:gd name="connsiteX17" fmla="*/ 2019516 w 2961726"/>
              <a:gd name="connsiteY17" fmla="*/ 1228362 h 2042695"/>
              <a:gd name="connsiteX18" fmla="*/ 1949884 w 2961726"/>
              <a:gd name="connsiteY18" fmla="*/ 1049198 h 2042695"/>
              <a:gd name="connsiteX19" fmla="*/ 1949830 w 2961726"/>
              <a:gd name="connsiteY19" fmla="*/ 1019457 h 2042695"/>
              <a:gd name="connsiteX20" fmla="*/ 1677882 w 2961726"/>
              <a:gd name="connsiteY20" fmla="*/ 363047 h 2042695"/>
              <a:gd name="connsiteX21" fmla="*/ 974028 w 2961726"/>
              <a:gd name="connsiteY21" fmla="*/ 91913 h 2042695"/>
              <a:gd name="connsiteX22" fmla="*/ 379758 w 2961726"/>
              <a:gd name="connsiteY22" fmla="*/ 348170 h 2042695"/>
              <a:gd name="connsiteX23" fmla="*/ 93843 w 2961726"/>
              <a:gd name="connsiteY23" fmla="*/ 1070573 h 2042695"/>
              <a:gd name="connsiteX24" fmla="*/ 331450 w 2961726"/>
              <a:gd name="connsiteY24" fmla="*/ 1642482 h 2042695"/>
              <a:gd name="connsiteX25" fmla="*/ 1021334 w 2961726"/>
              <a:gd name="connsiteY25" fmla="*/ 1949805 h 2042695"/>
              <a:gd name="connsiteX26" fmla="*/ 1066868 w 2961726"/>
              <a:gd name="connsiteY26" fmla="*/ 1995339 h 2042695"/>
              <a:gd name="connsiteX27" fmla="*/ 1021363 w 2961726"/>
              <a:gd name="connsiteY27" fmla="*/ 2042695 h 2042695"/>
              <a:gd name="connsiteX28" fmla="*/ 299043 w 2961726"/>
              <a:gd name="connsiteY28" fmla="*/ 1743737 h 2042695"/>
              <a:gd name="connsiteX29" fmla="*/ 0 w 2961726"/>
              <a:gd name="connsiteY29" fmla="*/ 1021333 h 2042695"/>
              <a:gd name="connsiteX30" fmla="*/ 298987 w 2961726"/>
              <a:gd name="connsiteY30" fmla="*/ 298987 h 2042695"/>
              <a:gd name="connsiteX31" fmla="*/ 1021333 w 2961726"/>
              <a:gd name="connsiteY31" fmla="*/ 0 h 2042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961726" h="2042695">
                <a:moveTo>
                  <a:pt x="1021333" y="0"/>
                </a:moveTo>
                <a:cubicBezTo>
                  <a:pt x="1294366" y="4"/>
                  <a:pt x="1550648" y="105807"/>
                  <a:pt x="1743811" y="298969"/>
                </a:cubicBezTo>
                <a:cubicBezTo>
                  <a:pt x="1936889" y="492047"/>
                  <a:pt x="2042692" y="748330"/>
                  <a:pt x="2042696" y="1021362"/>
                </a:cubicBezTo>
                <a:cubicBezTo>
                  <a:pt x="2042694" y="1032475"/>
                  <a:pt x="2041766" y="1042661"/>
                  <a:pt x="2041848" y="1053857"/>
                </a:cubicBezTo>
                <a:cubicBezTo>
                  <a:pt x="2040865" y="1095576"/>
                  <a:pt x="2056660" y="1135500"/>
                  <a:pt x="2085420" y="1166161"/>
                </a:cubicBezTo>
                <a:cubicBezTo>
                  <a:pt x="2116057" y="1196798"/>
                  <a:pt x="2155956" y="1214469"/>
                  <a:pt x="2200562" y="1214472"/>
                </a:cubicBezTo>
                <a:lnTo>
                  <a:pt x="2768851" y="1214476"/>
                </a:lnTo>
                <a:cubicBezTo>
                  <a:pt x="2789272" y="1214424"/>
                  <a:pt x="2805943" y="1197752"/>
                  <a:pt x="2805995" y="1177331"/>
                </a:cubicBezTo>
                <a:lnTo>
                  <a:pt x="2805998" y="1166219"/>
                </a:lnTo>
                <a:cubicBezTo>
                  <a:pt x="2805992" y="1138282"/>
                  <a:pt x="2838429" y="1124361"/>
                  <a:pt x="2857956" y="1143888"/>
                </a:cubicBezTo>
                <a:lnTo>
                  <a:pt x="2952643" y="1238576"/>
                </a:lnTo>
                <a:cubicBezTo>
                  <a:pt x="2964763" y="1250696"/>
                  <a:pt x="2964735" y="1269240"/>
                  <a:pt x="2952671" y="1281305"/>
                </a:cubicBezTo>
                <a:lnTo>
                  <a:pt x="2857981" y="1375995"/>
                </a:lnTo>
                <a:cubicBezTo>
                  <a:pt x="2839409" y="1394567"/>
                  <a:pt x="2805942" y="1381574"/>
                  <a:pt x="2806020" y="1353720"/>
                </a:cubicBezTo>
                <a:lnTo>
                  <a:pt x="2806022" y="1342608"/>
                </a:lnTo>
                <a:cubicBezTo>
                  <a:pt x="2805917" y="1322176"/>
                  <a:pt x="2789252" y="1305511"/>
                  <a:pt x="2768820" y="1305406"/>
                </a:cubicBezTo>
                <a:lnTo>
                  <a:pt x="2200616" y="1305486"/>
                </a:lnTo>
                <a:cubicBezTo>
                  <a:pt x="2132776" y="1304478"/>
                  <a:pt x="2066877" y="1277625"/>
                  <a:pt x="2019516" y="1228362"/>
                </a:cubicBezTo>
                <a:cubicBezTo>
                  <a:pt x="1972239" y="1179184"/>
                  <a:pt x="1948006" y="1116052"/>
                  <a:pt x="1949884" y="1049198"/>
                </a:cubicBezTo>
                <a:cubicBezTo>
                  <a:pt x="1949009" y="1038963"/>
                  <a:pt x="1949937" y="1028777"/>
                  <a:pt x="1949830" y="1019457"/>
                </a:cubicBezTo>
                <a:cubicBezTo>
                  <a:pt x="1949856" y="772485"/>
                  <a:pt x="1853369" y="538534"/>
                  <a:pt x="1677882" y="363047"/>
                </a:cubicBezTo>
                <a:cubicBezTo>
                  <a:pt x="1491200" y="176365"/>
                  <a:pt x="1239570" y="78871"/>
                  <a:pt x="974028" y="91913"/>
                </a:cubicBezTo>
                <a:cubicBezTo>
                  <a:pt x="753031" y="102998"/>
                  <a:pt x="540376" y="194959"/>
                  <a:pt x="379758" y="348170"/>
                </a:cubicBezTo>
                <a:cubicBezTo>
                  <a:pt x="182946" y="537575"/>
                  <a:pt x="79925" y="796641"/>
                  <a:pt x="93843" y="1070573"/>
                </a:cubicBezTo>
                <a:cubicBezTo>
                  <a:pt x="104949" y="1282172"/>
                  <a:pt x="189428" y="1485544"/>
                  <a:pt x="331450" y="1642482"/>
                </a:cubicBezTo>
                <a:cubicBezTo>
                  <a:pt x="510697" y="1840301"/>
                  <a:pt x="757694" y="1949834"/>
                  <a:pt x="1021334" y="1949805"/>
                </a:cubicBezTo>
                <a:cubicBezTo>
                  <a:pt x="1046469" y="1948909"/>
                  <a:pt x="1066922" y="1969362"/>
                  <a:pt x="1066868" y="1995339"/>
                </a:cubicBezTo>
                <a:cubicBezTo>
                  <a:pt x="1067765" y="2020365"/>
                  <a:pt x="1046414" y="2041716"/>
                  <a:pt x="1021363" y="2042695"/>
                </a:cubicBezTo>
                <a:cubicBezTo>
                  <a:pt x="748404" y="2042618"/>
                  <a:pt x="492121" y="1936815"/>
                  <a:pt x="299043" y="1743737"/>
                </a:cubicBezTo>
                <a:cubicBezTo>
                  <a:pt x="105880" y="1550575"/>
                  <a:pt x="77" y="1294292"/>
                  <a:pt x="0" y="1021333"/>
                </a:cubicBezTo>
                <a:cubicBezTo>
                  <a:pt x="80" y="748384"/>
                  <a:pt x="105879" y="492096"/>
                  <a:pt x="298987" y="298987"/>
                </a:cubicBezTo>
                <a:cubicBezTo>
                  <a:pt x="492169" y="105805"/>
                  <a:pt x="748458" y="6"/>
                  <a:pt x="1021333" y="0"/>
                </a:cubicBezTo>
                <a:close/>
              </a:path>
            </a:pathLst>
          </a:custGeom>
          <a:solidFill>
            <a:schemeClr val="accent2"/>
          </a:solidFill>
          <a:ln w="12700">
            <a:miter lim="400000"/>
          </a:ln>
        </p:spPr>
        <p:txBody>
          <a:bodyPr wrap="square" lIns="38090" tIns="38090" rIns="38090" bIns="38090" anchor="ctr">
            <a:noAutofit/>
          </a:bodyPr>
          <a:lstStyle/>
          <a:p>
            <a:pPr defTabSz="914126"/>
            <a:endParaRPr lang="en-US" sz="2999">
              <a:solidFill>
                <a:srgbClr val="FFFFFF"/>
              </a:solidFill>
              <a:latin typeface="Calibri" panose="020F0502020204030204"/>
            </a:endParaRPr>
          </a:p>
        </p:txBody>
      </p:sp>
      <p:sp>
        <p:nvSpPr>
          <p:cNvPr id="8" name="Freeform: Shape 7">
            <a:extLst>
              <a:ext uri="{FF2B5EF4-FFF2-40B4-BE49-F238E27FC236}">
                <a16:creationId xmlns:a16="http://schemas.microsoft.com/office/drawing/2014/main" id="{029C0174-88E9-4800-87DF-7E83D5420D7B}"/>
              </a:ext>
            </a:extLst>
          </p:cNvPr>
          <p:cNvSpPr/>
          <p:nvPr/>
        </p:nvSpPr>
        <p:spPr>
          <a:xfrm>
            <a:off x="3648031" y="2794034"/>
            <a:ext cx="2041296" cy="2982272"/>
          </a:xfrm>
          <a:custGeom>
            <a:avLst/>
            <a:gdLst>
              <a:gd name="connsiteX0" fmla="*/ 1257196 w 2041828"/>
              <a:gd name="connsiteY0" fmla="*/ 1 h 2983049"/>
              <a:gd name="connsiteX1" fmla="*/ 1278575 w 2041828"/>
              <a:gd name="connsiteY1" fmla="*/ 9056 h 2983049"/>
              <a:gd name="connsiteX2" fmla="*/ 1373244 w 2041828"/>
              <a:gd name="connsiteY2" fmla="*/ 103724 h 2983049"/>
              <a:gd name="connsiteX3" fmla="*/ 1350967 w 2041828"/>
              <a:gd name="connsiteY3" fmla="*/ 155686 h 2983049"/>
              <a:gd name="connsiteX4" fmla="*/ 1339850 w 2041828"/>
              <a:gd name="connsiteY4" fmla="*/ 155729 h 2983049"/>
              <a:gd name="connsiteX5" fmla="*/ 1302730 w 2041828"/>
              <a:gd name="connsiteY5" fmla="*/ 192848 h 2983049"/>
              <a:gd name="connsiteX6" fmla="*/ 1302724 w 2041828"/>
              <a:gd name="connsiteY6" fmla="*/ 777784 h 2983049"/>
              <a:gd name="connsiteX7" fmla="*/ 1246975 w 2041828"/>
              <a:gd name="connsiteY7" fmla="*/ 941198 h 2983049"/>
              <a:gd name="connsiteX8" fmla="*/ 1047372 w 2041828"/>
              <a:gd name="connsiteY8" fmla="*/ 1033136 h 2983049"/>
              <a:gd name="connsiteX9" fmla="*/ 1020431 w 2041828"/>
              <a:gd name="connsiteY9" fmla="*/ 1032238 h 2983049"/>
              <a:gd name="connsiteX10" fmla="*/ 91017 w 2041828"/>
              <a:gd name="connsiteY10" fmla="*/ 1961652 h 2983049"/>
              <a:gd name="connsiteX11" fmla="*/ 363094 w 2041828"/>
              <a:gd name="connsiteY11" fmla="*/ 2618110 h 2983049"/>
              <a:gd name="connsiteX12" fmla="*/ 1019551 w 2041828"/>
              <a:gd name="connsiteY12" fmla="*/ 2890186 h 2983049"/>
              <a:gd name="connsiteX13" fmla="*/ 1948965 w 2041828"/>
              <a:gd name="connsiteY13" fmla="*/ 1960772 h 2983049"/>
              <a:gd name="connsiteX14" fmla="*/ 2009348 w 2041828"/>
              <a:gd name="connsiteY14" fmla="*/ 1917154 h 2983049"/>
              <a:gd name="connsiteX15" fmla="*/ 2041828 w 2041828"/>
              <a:gd name="connsiteY15" fmla="*/ 1962655 h 2983049"/>
              <a:gd name="connsiteX16" fmla="*/ 1021434 w 2041828"/>
              <a:gd name="connsiteY16" fmla="*/ 2983049 h 2983049"/>
              <a:gd name="connsiteX17" fmla="*/ 299925 w 2041828"/>
              <a:gd name="connsiteY17" fmla="*/ 2683124 h 2983049"/>
              <a:gd name="connsiteX18" fmla="*/ 0 w 2041828"/>
              <a:gd name="connsiteY18" fmla="*/ 1961615 h 2983049"/>
              <a:gd name="connsiteX19" fmla="*/ 1021324 w 2041828"/>
              <a:gd name="connsiteY19" fmla="*/ 940291 h 2983049"/>
              <a:gd name="connsiteX20" fmla="*/ 1051125 w 2041828"/>
              <a:gd name="connsiteY20" fmla="*/ 940329 h 2983049"/>
              <a:gd name="connsiteX21" fmla="*/ 1163382 w 2041828"/>
              <a:gd name="connsiteY21" fmla="*/ 896669 h 2983049"/>
              <a:gd name="connsiteX22" fmla="*/ 1211769 w 2041828"/>
              <a:gd name="connsiteY22" fmla="*/ 781530 h 2983049"/>
              <a:gd name="connsiteX23" fmla="*/ 1211714 w 2041828"/>
              <a:gd name="connsiteY23" fmla="*/ 192811 h 2983049"/>
              <a:gd name="connsiteX24" fmla="*/ 1174569 w 2041828"/>
              <a:gd name="connsiteY24" fmla="*/ 155667 h 2983049"/>
              <a:gd name="connsiteX25" fmla="*/ 1163452 w 2041828"/>
              <a:gd name="connsiteY25" fmla="*/ 155710 h 2983049"/>
              <a:gd name="connsiteX26" fmla="*/ 1141104 w 2041828"/>
              <a:gd name="connsiteY26" fmla="*/ 103769 h 2983049"/>
              <a:gd name="connsiteX27" fmla="*/ 1235804 w 2041828"/>
              <a:gd name="connsiteY27" fmla="*/ 9069 h 2983049"/>
              <a:gd name="connsiteX28" fmla="*/ 1257196 w 2041828"/>
              <a:gd name="connsiteY28" fmla="*/ 1 h 298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041828" h="2983049">
                <a:moveTo>
                  <a:pt x="1257196" y="1"/>
                </a:moveTo>
                <a:cubicBezTo>
                  <a:pt x="1264868" y="0"/>
                  <a:pt x="1272538" y="3019"/>
                  <a:pt x="1278575" y="9056"/>
                </a:cubicBezTo>
                <a:lnTo>
                  <a:pt x="1373244" y="103724"/>
                </a:lnTo>
                <a:cubicBezTo>
                  <a:pt x="1391854" y="122335"/>
                  <a:pt x="1378830" y="155816"/>
                  <a:pt x="1350967" y="155686"/>
                </a:cubicBezTo>
                <a:lnTo>
                  <a:pt x="1339850" y="155729"/>
                </a:lnTo>
                <a:cubicBezTo>
                  <a:pt x="1319390" y="155732"/>
                  <a:pt x="1302649" y="172474"/>
                  <a:pt x="1302730" y="192848"/>
                </a:cubicBezTo>
                <a:lnTo>
                  <a:pt x="1302724" y="777784"/>
                </a:lnTo>
                <a:cubicBezTo>
                  <a:pt x="1303653" y="836378"/>
                  <a:pt x="1285053" y="895737"/>
                  <a:pt x="1246975" y="941198"/>
                </a:cubicBezTo>
                <a:cubicBezTo>
                  <a:pt x="1196868" y="1002533"/>
                  <a:pt x="1124404" y="1035930"/>
                  <a:pt x="1047372" y="1033136"/>
                </a:cubicBezTo>
                <a:cubicBezTo>
                  <a:pt x="1039037" y="1032242"/>
                  <a:pt x="1029696" y="1032202"/>
                  <a:pt x="1020431" y="1032238"/>
                </a:cubicBezTo>
                <a:cubicBezTo>
                  <a:pt x="507906" y="1032277"/>
                  <a:pt x="91056" y="1449127"/>
                  <a:pt x="91017" y="1961652"/>
                </a:cubicBezTo>
                <a:cubicBezTo>
                  <a:pt x="90955" y="2217957"/>
                  <a:pt x="195059" y="2450075"/>
                  <a:pt x="363094" y="2618110"/>
                </a:cubicBezTo>
                <a:cubicBezTo>
                  <a:pt x="531128" y="2786144"/>
                  <a:pt x="763246" y="2890248"/>
                  <a:pt x="1019551" y="2890186"/>
                </a:cubicBezTo>
                <a:cubicBezTo>
                  <a:pt x="1532076" y="2890147"/>
                  <a:pt x="1948926" y="2473297"/>
                  <a:pt x="1948965" y="1960772"/>
                </a:cubicBezTo>
                <a:cubicBezTo>
                  <a:pt x="1949004" y="1931048"/>
                  <a:pt x="1977731" y="1907859"/>
                  <a:pt x="2009348" y="1917154"/>
                </a:cubicBezTo>
                <a:cubicBezTo>
                  <a:pt x="2028856" y="1923640"/>
                  <a:pt x="2040908" y="1941273"/>
                  <a:pt x="2041828" y="1962655"/>
                </a:cubicBezTo>
                <a:cubicBezTo>
                  <a:pt x="2041831" y="2525278"/>
                  <a:pt x="1584057" y="2983052"/>
                  <a:pt x="1021434" y="2983049"/>
                </a:cubicBezTo>
                <a:cubicBezTo>
                  <a:pt x="740049" y="2982044"/>
                  <a:pt x="484724" y="2867923"/>
                  <a:pt x="299925" y="2683124"/>
                </a:cubicBezTo>
                <a:cubicBezTo>
                  <a:pt x="115125" y="2498325"/>
                  <a:pt x="75" y="2243930"/>
                  <a:pt x="0" y="1961615"/>
                </a:cubicBezTo>
                <a:cubicBezTo>
                  <a:pt x="927" y="1398061"/>
                  <a:pt x="458700" y="940288"/>
                  <a:pt x="1021324" y="940291"/>
                </a:cubicBezTo>
                <a:cubicBezTo>
                  <a:pt x="1031596" y="939401"/>
                  <a:pt x="1041783" y="940288"/>
                  <a:pt x="1051125" y="940329"/>
                </a:cubicBezTo>
                <a:cubicBezTo>
                  <a:pt x="1092804" y="941254"/>
                  <a:pt x="1133704" y="926348"/>
                  <a:pt x="1163382" y="896669"/>
                </a:cubicBezTo>
                <a:cubicBezTo>
                  <a:pt x="1194075" y="865976"/>
                  <a:pt x="1211749" y="826154"/>
                  <a:pt x="1211769" y="781530"/>
                </a:cubicBezTo>
                <a:lnTo>
                  <a:pt x="1211714" y="192811"/>
                </a:lnTo>
                <a:cubicBezTo>
                  <a:pt x="1211709" y="172514"/>
                  <a:pt x="1194944" y="155749"/>
                  <a:pt x="1174569" y="155667"/>
                </a:cubicBezTo>
                <a:lnTo>
                  <a:pt x="1163452" y="155710"/>
                </a:lnTo>
                <a:cubicBezTo>
                  <a:pt x="1135581" y="155742"/>
                  <a:pt x="1121657" y="123216"/>
                  <a:pt x="1141104" y="103769"/>
                </a:cubicBezTo>
                <a:lnTo>
                  <a:pt x="1235804" y="9069"/>
                </a:lnTo>
                <a:cubicBezTo>
                  <a:pt x="1241850" y="3023"/>
                  <a:pt x="1249524" y="2"/>
                  <a:pt x="1257196" y="1"/>
                </a:cubicBezTo>
                <a:close/>
              </a:path>
            </a:pathLst>
          </a:custGeom>
          <a:solidFill>
            <a:schemeClr val="accent2"/>
          </a:solidFill>
          <a:ln w="12700">
            <a:miter lim="400000"/>
          </a:ln>
        </p:spPr>
        <p:txBody>
          <a:bodyPr wrap="square" lIns="38090" tIns="38090" rIns="38090" bIns="38090" anchor="ctr">
            <a:noAutofit/>
          </a:bodyPr>
          <a:lstStyle/>
          <a:p>
            <a:pPr defTabSz="914126"/>
            <a:endParaRPr lang="en-US" sz="2999">
              <a:solidFill>
                <a:srgbClr val="FFFFFF"/>
              </a:solidFill>
              <a:latin typeface="Calibri" panose="020F0502020204030204"/>
            </a:endParaRPr>
          </a:p>
        </p:txBody>
      </p:sp>
      <p:grpSp>
        <p:nvGrpSpPr>
          <p:cNvPr id="14" name="Group 13">
            <a:extLst>
              <a:ext uri="{FF2B5EF4-FFF2-40B4-BE49-F238E27FC236}">
                <a16:creationId xmlns:a16="http://schemas.microsoft.com/office/drawing/2014/main" id="{36CC9CF3-3C1B-44A0-848C-124EC659DABE}"/>
              </a:ext>
            </a:extLst>
          </p:cNvPr>
          <p:cNvGrpSpPr/>
          <p:nvPr/>
        </p:nvGrpSpPr>
        <p:grpSpPr>
          <a:xfrm>
            <a:off x="8806402" y="4236852"/>
            <a:ext cx="2925318" cy="1539451"/>
            <a:chOff x="8921977" y="3777723"/>
            <a:chExt cx="2926080" cy="1539854"/>
          </a:xfrm>
        </p:grpSpPr>
        <p:sp>
          <p:nvSpPr>
            <p:cNvPr id="15" name="TextBox 14">
              <a:extLst>
                <a:ext uri="{FF2B5EF4-FFF2-40B4-BE49-F238E27FC236}">
                  <a16:creationId xmlns:a16="http://schemas.microsoft.com/office/drawing/2014/main" id="{39C73B73-AE61-46DA-8390-B32AE42E65B4}"/>
                </a:ext>
              </a:extLst>
            </p:cNvPr>
            <p:cNvSpPr txBox="1"/>
            <p:nvPr/>
          </p:nvSpPr>
          <p:spPr>
            <a:xfrm>
              <a:off x="8921977" y="3777723"/>
              <a:ext cx="2926080" cy="757328"/>
            </a:xfrm>
            <a:prstGeom prst="rect">
              <a:avLst/>
            </a:prstGeom>
            <a:noFill/>
          </p:spPr>
          <p:txBody>
            <a:bodyPr wrap="square" lIns="0" rIns="0" rtlCol="0" anchor="b">
              <a:spAutoFit/>
            </a:bodyPr>
            <a:lstStyle/>
            <a:p>
              <a:pPr lvl="0" defTabSz="711200">
                <a:lnSpc>
                  <a:spcPct val="90000"/>
                </a:lnSpc>
                <a:spcBef>
                  <a:spcPct val="0"/>
                </a:spcBef>
                <a:spcAft>
                  <a:spcPct val="35000"/>
                </a:spcAft>
              </a:pPr>
              <a:r>
                <a:rPr lang="en-US" sz="2400">
                  <a:solidFill>
                    <a:srgbClr val="347DA2"/>
                  </a:solidFill>
                </a:rPr>
                <a:t>Implementation Efforts (ROI)   </a:t>
              </a:r>
            </a:p>
          </p:txBody>
        </p:sp>
        <p:sp>
          <p:nvSpPr>
            <p:cNvPr id="16" name="TextBox 15">
              <a:extLst>
                <a:ext uri="{FF2B5EF4-FFF2-40B4-BE49-F238E27FC236}">
                  <a16:creationId xmlns:a16="http://schemas.microsoft.com/office/drawing/2014/main" id="{426AFB62-9CEE-491D-867C-F3841A3264D8}"/>
                </a:ext>
              </a:extLst>
            </p:cNvPr>
            <p:cNvSpPr txBox="1"/>
            <p:nvPr/>
          </p:nvSpPr>
          <p:spPr>
            <a:xfrm>
              <a:off x="8921977" y="4532542"/>
              <a:ext cx="2630220" cy="785035"/>
            </a:xfrm>
            <a:prstGeom prst="rect">
              <a:avLst/>
            </a:prstGeom>
            <a:noFill/>
          </p:spPr>
          <p:txBody>
            <a:bodyPr wrap="square" lIns="0" rIns="0" rtlCol="0" anchor="t">
              <a:spAutoFit/>
            </a:bodyPr>
            <a:lstStyle/>
            <a:p>
              <a:pPr marL="114300" indent="-114300" defTabSz="533400">
                <a:lnSpc>
                  <a:spcPct val="90000"/>
                </a:lnSpc>
                <a:spcBef>
                  <a:spcPct val="0"/>
                </a:spcBef>
                <a:spcAft>
                  <a:spcPct val="15000"/>
                </a:spcAft>
                <a:buChar char="•"/>
              </a:pPr>
              <a:r>
                <a:rPr lang="en-US" sz="1200"/>
                <a:t>Complete what has already been started </a:t>
              </a:r>
            </a:p>
            <a:p>
              <a:pPr marL="114300" indent="-114300" defTabSz="533400">
                <a:lnSpc>
                  <a:spcPct val="90000"/>
                </a:lnSpc>
                <a:spcBef>
                  <a:spcPct val="0"/>
                </a:spcBef>
                <a:spcAft>
                  <a:spcPct val="15000"/>
                </a:spcAft>
                <a:buChar char="•"/>
              </a:pPr>
              <a:r>
                <a:rPr lang="en-US" sz="1200"/>
                <a:t>Existence of process owners &amp; readiness to standardize &amp; optimize </a:t>
              </a:r>
            </a:p>
          </p:txBody>
        </p:sp>
      </p:grpSp>
      <p:grpSp>
        <p:nvGrpSpPr>
          <p:cNvPr id="17" name="Group 16">
            <a:extLst>
              <a:ext uri="{FF2B5EF4-FFF2-40B4-BE49-F238E27FC236}">
                <a16:creationId xmlns:a16="http://schemas.microsoft.com/office/drawing/2014/main" id="{2291E092-441E-4E89-AB44-B69A3B3446C9}"/>
              </a:ext>
            </a:extLst>
          </p:cNvPr>
          <p:cNvGrpSpPr/>
          <p:nvPr/>
        </p:nvGrpSpPr>
        <p:grpSpPr>
          <a:xfrm>
            <a:off x="573330" y="4133446"/>
            <a:ext cx="2925318" cy="1761049"/>
            <a:chOff x="332936" y="4356675"/>
            <a:chExt cx="2926080" cy="1761510"/>
          </a:xfrm>
        </p:grpSpPr>
        <p:sp>
          <p:nvSpPr>
            <p:cNvPr id="18" name="TextBox 17">
              <a:extLst>
                <a:ext uri="{FF2B5EF4-FFF2-40B4-BE49-F238E27FC236}">
                  <a16:creationId xmlns:a16="http://schemas.microsoft.com/office/drawing/2014/main" id="{AE1E2DE0-2F81-44CF-8078-561F932981BF}"/>
                </a:ext>
              </a:extLst>
            </p:cNvPr>
            <p:cNvSpPr txBox="1"/>
            <p:nvPr/>
          </p:nvSpPr>
          <p:spPr>
            <a:xfrm>
              <a:off x="332936" y="4356675"/>
              <a:ext cx="2926080" cy="757328"/>
            </a:xfrm>
            <a:prstGeom prst="rect">
              <a:avLst/>
            </a:prstGeom>
            <a:noFill/>
          </p:spPr>
          <p:txBody>
            <a:bodyPr wrap="square" lIns="0" rIns="0" rtlCol="0" anchor="b">
              <a:spAutoFit/>
            </a:bodyPr>
            <a:lstStyle/>
            <a:p>
              <a:pPr lvl="0" defTabSz="711200">
                <a:lnSpc>
                  <a:spcPct val="90000"/>
                </a:lnSpc>
                <a:spcBef>
                  <a:spcPct val="0"/>
                </a:spcBef>
                <a:spcAft>
                  <a:spcPct val="35000"/>
                </a:spcAft>
              </a:pPr>
              <a:r>
                <a:rPr lang="en-US" sz="2400">
                  <a:solidFill>
                    <a:srgbClr val="347DA2"/>
                  </a:solidFill>
                </a:rPr>
                <a:t>Productivity Improvement levels</a:t>
              </a:r>
            </a:p>
          </p:txBody>
        </p:sp>
        <p:sp>
          <p:nvSpPr>
            <p:cNvPr id="19" name="TextBox 18">
              <a:extLst>
                <a:ext uri="{FF2B5EF4-FFF2-40B4-BE49-F238E27FC236}">
                  <a16:creationId xmlns:a16="http://schemas.microsoft.com/office/drawing/2014/main" id="{3001C643-D961-4DC5-9C56-0B025EAA433C}"/>
                </a:ext>
              </a:extLst>
            </p:cNvPr>
            <p:cNvSpPr txBox="1"/>
            <p:nvPr/>
          </p:nvSpPr>
          <p:spPr>
            <a:xfrm>
              <a:off x="332936" y="5111493"/>
              <a:ext cx="2926080" cy="1006692"/>
            </a:xfrm>
            <a:prstGeom prst="rect">
              <a:avLst/>
            </a:prstGeom>
            <a:noFill/>
          </p:spPr>
          <p:txBody>
            <a:bodyPr wrap="square" lIns="0" rIns="0" rtlCol="0" anchor="t">
              <a:spAutoFit/>
            </a:bodyPr>
            <a:lstStyle/>
            <a:p>
              <a:pPr marL="114300" lvl="0" indent="-114300" defTabSz="533400">
                <a:lnSpc>
                  <a:spcPct val="90000"/>
                </a:lnSpc>
                <a:spcBef>
                  <a:spcPct val="0"/>
                </a:spcBef>
                <a:spcAft>
                  <a:spcPct val="15000"/>
                </a:spcAft>
                <a:buChar char="•"/>
              </a:pPr>
              <a:r>
                <a:rPr lang="en-US" sz="1200"/>
                <a:t>Reduce Manual work </a:t>
              </a:r>
            </a:p>
            <a:p>
              <a:pPr marL="114300" lvl="0" indent="-114300" defTabSz="533400">
                <a:lnSpc>
                  <a:spcPct val="90000"/>
                </a:lnSpc>
                <a:spcBef>
                  <a:spcPct val="0"/>
                </a:spcBef>
                <a:spcAft>
                  <a:spcPct val="15000"/>
                </a:spcAft>
                <a:buChar char="•"/>
              </a:pPr>
              <a:r>
                <a:rPr lang="en-US" sz="1200"/>
                <a:t>Drive process optimization &amp; standardization  </a:t>
              </a:r>
            </a:p>
            <a:p>
              <a:pPr marL="114300" lvl="0" indent="-114300" defTabSz="533400">
                <a:lnSpc>
                  <a:spcPct val="90000"/>
                </a:lnSpc>
                <a:spcBef>
                  <a:spcPct val="0"/>
                </a:spcBef>
                <a:spcAft>
                  <a:spcPct val="15000"/>
                </a:spcAft>
                <a:buChar char="•"/>
              </a:pPr>
              <a:r>
                <a:rPr lang="en-US" sz="1200"/>
                <a:t>Leverage Existing digital platform</a:t>
              </a:r>
            </a:p>
            <a:p>
              <a:pPr marL="114300" lvl="0" indent="-114300" defTabSz="533400">
                <a:lnSpc>
                  <a:spcPct val="90000"/>
                </a:lnSpc>
                <a:spcBef>
                  <a:spcPct val="0"/>
                </a:spcBef>
                <a:spcAft>
                  <a:spcPct val="15000"/>
                </a:spcAft>
                <a:buChar char="•"/>
              </a:pPr>
              <a:r>
                <a:rPr lang="en-US" sz="1200"/>
                <a:t>Drive self service</a:t>
              </a:r>
            </a:p>
          </p:txBody>
        </p:sp>
      </p:grpSp>
      <p:grpSp>
        <p:nvGrpSpPr>
          <p:cNvPr id="20" name="Group 19">
            <a:extLst>
              <a:ext uri="{FF2B5EF4-FFF2-40B4-BE49-F238E27FC236}">
                <a16:creationId xmlns:a16="http://schemas.microsoft.com/office/drawing/2014/main" id="{84FE2CED-421D-4B73-8F38-98F4CDC66D09}"/>
              </a:ext>
            </a:extLst>
          </p:cNvPr>
          <p:cNvGrpSpPr/>
          <p:nvPr/>
        </p:nvGrpSpPr>
        <p:grpSpPr>
          <a:xfrm>
            <a:off x="8806402" y="1425359"/>
            <a:ext cx="2925318" cy="2241182"/>
            <a:chOff x="8921977" y="838579"/>
            <a:chExt cx="2926080" cy="2241764"/>
          </a:xfrm>
        </p:grpSpPr>
        <p:sp>
          <p:nvSpPr>
            <p:cNvPr id="21" name="TextBox 20">
              <a:extLst>
                <a:ext uri="{FF2B5EF4-FFF2-40B4-BE49-F238E27FC236}">
                  <a16:creationId xmlns:a16="http://schemas.microsoft.com/office/drawing/2014/main" id="{09FCE067-24B4-4EF1-8727-CCC4AF10620D}"/>
                </a:ext>
              </a:extLst>
            </p:cNvPr>
            <p:cNvSpPr txBox="1"/>
            <p:nvPr/>
          </p:nvSpPr>
          <p:spPr>
            <a:xfrm>
              <a:off x="8921977" y="838579"/>
              <a:ext cx="2926080" cy="1089813"/>
            </a:xfrm>
            <a:prstGeom prst="rect">
              <a:avLst/>
            </a:prstGeom>
            <a:noFill/>
          </p:spPr>
          <p:txBody>
            <a:bodyPr wrap="square" lIns="0" rIns="0" rtlCol="0" anchor="b">
              <a:spAutoFit/>
            </a:bodyPr>
            <a:lstStyle/>
            <a:p>
              <a:pPr lvl="0" defTabSz="711200">
                <a:lnSpc>
                  <a:spcPct val="90000"/>
                </a:lnSpc>
                <a:spcBef>
                  <a:spcPct val="0"/>
                </a:spcBef>
                <a:spcAft>
                  <a:spcPct val="35000"/>
                </a:spcAft>
              </a:pPr>
              <a:r>
                <a:rPr lang="en-US" sz="2400">
                  <a:solidFill>
                    <a:srgbClr val="347DA2"/>
                  </a:solidFill>
                </a:rPr>
                <a:t>Impact on the Employee &amp; Manager Experience </a:t>
              </a:r>
            </a:p>
          </p:txBody>
        </p:sp>
        <p:sp>
          <p:nvSpPr>
            <p:cNvPr id="22" name="TextBox 21">
              <a:extLst>
                <a:ext uri="{FF2B5EF4-FFF2-40B4-BE49-F238E27FC236}">
                  <a16:creationId xmlns:a16="http://schemas.microsoft.com/office/drawing/2014/main" id="{29600B80-59C3-4415-B715-B6AA304AE2D4}"/>
                </a:ext>
              </a:extLst>
            </p:cNvPr>
            <p:cNvSpPr txBox="1"/>
            <p:nvPr/>
          </p:nvSpPr>
          <p:spPr>
            <a:xfrm>
              <a:off x="8921977" y="1925881"/>
              <a:ext cx="2926080" cy="1154462"/>
            </a:xfrm>
            <a:prstGeom prst="rect">
              <a:avLst/>
            </a:prstGeom>
            <a:noFill/>
          </p:spPr>
          <p:txBody>
            <a:bodyPr wrap="square" lIns="0" rIns="0" rtlCol="0" anchor="t">
              <a:spAutoFit/>
            </a:bodyPr>
            <a:lstStyle/>
            <a:p>
              <a:pPr marL="171450" lvl="0" indent="-171450">
                <a:buFont typeface="Arial" panose="020B0604020202020204" pitchFamily="34" charset="0"/>
                <a:buChar char="•"/>
              </a:pPr>
              <a:r>
                <a:rPr lang="en-US" sz="1200"/>
                <a:t>Impact ease of use for managers and Employees</a:t>
              </a:r>
            </a:p>
            <a:p>
              <a:pPr marL="171450" lvl="0" indent="-171450">
                <a:buFont typeface="Arial" panose="020B0604020202020204" pitchFamily="34" charset="0"/>
                <a:buChar char="•"/>
              </a:pPr>
              <a:r>
                <a:rPr lang="en-US" sz="1200"/>
                <a:t>Impact existing Employee &amp; Mangers Engagement/Retention </a:t>
              </a:r>
            </a:p>
            <a:p>
              <a:pPr marL="171450" lvl="0" indent="-171450">
                <a:buFont typeface="Arial" panose="020B0604020202020204" pitchFamily="34" charset="0"/>
                <a:buChar char="•"/>
              </a:pPr>
              <a:r>
                <a:rPr lang="en-US" sz="1200"/>
                <a:t>Align to benchmark practices </a:t>
              </a:r>
            </a:p>
            <a:p>
              <a:pPr lvl="0"/>
              <a:endParaRPr lang="en-US" sz="900">
                <a:solidFill>
                  <a:schemeClr val="bg1"/>
                </a:solidFill>
              </a:endParaRPr>
            </a:p>
          </p:txBody>
        </p:sp>
      </p:grpSp>
      <p:grpSp>
        <p:nvGrpSpPr>
          <p:cNvPr id="23" name="Group 22">
            <a:extLst>
              <a:ext uri="{FF2B5EF4-FFF2-40B4-BE49-F238E27FC236}">
                <a16:creationId xmlns:a16="http://schemas.microsoft.com/office/drawing/2014/main" id="{FBB0768B-118D-4D40-A3D2-23C790DD21F4}"/>
              </a:ext>
            </a:extLst>
          </p:cNvPr>
          <p:cNvGrpSpPr/>
          <p:nvPr/>
        </p:nvGrpSpPr>
        <p:grpSpPr>
          <a:xfrm>
            <a:off x="531511" y="1455858"/>
            <a:ext cx="2925318" cy="1400951"/>
            <a:chOff x="332936" y="2332105"/>
            <a:chExt cx="2926080" cy="1401316"/>
          </a:xfrm>
        </p:grpSpPr>
        <p:sp>
          <p:nvSpPr>
            <p:cNvPr id="24" name="TextBox 23">
              <a:extLst>
                <a:ext uri="{FF2B5EF4-FFF2-40B4-BE49-F238E27FC236}">
                  <a16:creationId xmlns:a16="http://schemas.microsoft.com/office/drawing/2014/main" id="{40184C2F-0DEA-4363-8FB4-EC19955EE25D}"/>
                </a:ext>
              </a:extLst>
            </p:cNvPr>
            <p:cNvSpPr txBox="1"/>
            <p:nvPr/>
          </p:nvSpPr>
          <p:spPr>
            <a:xfrm>
              <a:off x="332936" y="2332105"/>
              <a:ext cx="2926080" cy="757327"/>
            </a:xfrm>
            <a:prstGeom prst="rect">
              <a:avLst/>
            </a:prstGeom>
            <a:noFill/>
          </p:spPr>
          <p:txBody>
            <a:bodyPr wrap="square" lIns="0" rIns="0" rtlCol="0" anchor="b">
              <a:spAutoFit/>
            </a:bodyPr>
            <a:lstStyle/>
            <a:p>
              <a:pPr lvl="0" defTabSz="711200">
                <a:lnSpc>
                  <a:spcPct val="90000"/>
                </a:lnSpc>
                <a:spcBef>
                  <a:spcPct val="0"/>
                </a:spcBef>
                <a:spcAft>
                  <a:spcPct val="35000"/>
                </a:spcAft>
              </a:pPr>
              <a:r>
                <a:rPr lang="en-US" sz="2400">
                  <a:solidFill>
                    <a:schemeClr val="accent1"/>
                  </a:solidFill>
                </a:rPr>
                <a:t>Criticality for the  Business (Impact)  </a:t>
              </a:r>
            </a:p>
          </p:txBody>
        </p:sp>
        <p:sp>
          <p:nvSpPr>
            <p:cNvPr id="25" name="TextBox 24">
              <a:extLst>
                <a:ext uri="{FF2B5EF4-FFF2-40B4-BE49-F238E27FC236}">
                  <a16:creationId xmlns:a16="http://schemas.microsoft.com/office/drawing/2014/main" id="{75D9F729-0885-45DB-8774-AEE2679227C3}"/>
                </a:ext>
              </a:extLst>
            </p:cNvPr>
            <p:cNvSpPr txBox="1"/>
            <p:nvPr/>
          </p:nvSpPr>
          <p:spPr>
            <a:xfrm>
              <a:off x="332936" y="3086922"/>
              <a:ext cx="2926080" cy="646499"/>
            </a:xfrm>
            <a:prstGeom prst="rect">
              <a:avLst/>
            </a:prstGeom>
            <a:noFill/>
          </p:spPr>
          <p:txBody>
            <a:bodyPr wrap="square" lIns="0" rIns="0" rtlCol="0" anchor="t">
              <a:spAutoFit/>
            </a:bodyPr>
            <a:lstStyle/>
            <a:p>
              <a:pPr marL="114300" lvl="0" indent="-114300" defTabSz="533400">
                <a:lnSpc>
                  <a:spcPct val="90000"/>
                </a:lnSpc>
                <a:spcBef>
                  <a:spcPct val="0"/>
                </a:spcBef>
                <a:spcAft>
                  <a:spcPct val="15000"/>
                </a:spcAft>
                <a:buChar char="•"/>
              </a:pPr>
              <a:r>
                <a:rPr lang="en-US" sz="1200"/>
                <a:t>Supporting the Business</a:t>
              </a:r>
            </a:p>
            <a:p>
              <a:pPr marL="114300" lvl="0" indent="-114300" defTabSz="533400">
                <a:lnSpc>
                  <a:spcPct val="90000"/>
                </a:lnSpc>
                <a:spcBef>
                  <a:spcPct val="0"/>
                </a:spcBef>
                <a:spcAft>
                  <a:spcPct val="15000"/>
                </a:spcAft>
                <a:buChar char="•"/>
              </a:pPr>
              <a:r>
                <a:rPr lang="en-US" sz="1200"/>
                <a:t>Compliance requirement</a:t>
              </a:r>
            </a:p>
            <a:p>
              <a:pPr marL="114300" lvl="0" indent="-114300" defTabSz="533400">
                <a:lnSpc>
                  <a:spcPct val="90000"/>
                </a:lnSpc>
                <a:spcBef>
                  <a:spcPct val="0"/>
                </a:spcBef>
                <a:spcAft>
                  <a:spcPct val="15000"/>
                </a:spcAft>
                <a:buChar char="•"/>
              </a:pPr>
              <a:r>
                <a:rPr lang="en-US" sz="1200"/>
                <a:t>Request by HR COE </a:t>
              </a:r>
            </a:p>
          </p:txBody>
        </p:sp>
      </p:grpSp>
      <p:pic>
        <p:nvPicPr>
          <p:cNvPr id="32" name="Graphic 31" descr="Target">
            <a:extLst>
              <a:ext uri="{FF2B5EF4-FFF2-40B4-BE49-F238E27FC236}">
                <a16:creationId xmlns:a16="http://schemas.microsoft.com/office/drawing/2014/main" id="{74383EA3-FAD3-4E86-8A72-39B781CE76E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079077" y="1732555"/>
            <a:ext cx="914400" cy="948319"/>
          </a:xfrm>
          <a:prstGeom prst="rect">
            <a:avLst/>
          </a:prstGeom>
        </p:spPr>
      </p:pic>
      <p:pic>
        <p:nvPicPr>
          <p:cNvPr id="34" name="Graphic 33" descr="Handshake">
            <a:extLst>
              <a:ext uri="{FF2B5EF4-FFF2-40B4-BE49-F238E27FC236}">
                <a16:creationId xmlns:a16="http://schemas.microsoft.com/office/drawing/2014/main" id="{C41F7E3E-F12A-49C4-9C91-E1923869461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678267" y="1690808"/>
            <a:ext cx="914400" cy="948319"/>
          </a:xfrm>
          <a:prstGeom prst="rect">
            <a:avLst/>
          </a:prstGeom>
        </p:spPr>
      </p:pic>
      <p:pic>
        <p:nvPicPr>
          <p:cNvPr id="36" name="Graphic 35" descr="Chevron arrows">
            <a:extLst>
              <a:ext uri="{FF2B5EF4-FFF2-40B4-BE49-F238E27FC236}">
                <a16:creationId xmlns:a16="http://schemas.microsoft.com/office/drawing/2014/main" id="{06103FEA-68C6-45B9-9A79-385FFE17791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688620" y="4316453"/>
            <a:ext cx="914400" cy="948319"/>
          </a:xfrm>
          <a:prstGeom prst="rect">
            <a:avLst/>
          </a:prstGeom>
        </p:spPr>
      </p:pic>
      <p:pic>
        <p:nvPicPr>
          <p:cNvPr id="38" name="Graphic 37" descr="Presentation with bar chart">
            <a:extLst>
              <a:ext uri="{FF2B5EF4-FFF2-40B4-BE49-F238E27FC236}">
                <a16:creationId xmlns:a16="http://schemas.microsoft.com/office/drawing/2014/main" id="{EFE473DE-0EA3-4930-85FC-4CCCA701D26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030184" y="4410934"/>
            <a:ext cx="914400" cy="914400"/>
          </a:xfrm>
          <a:prstGeom prst="rect">
            <a:avLst/>
          </a:prstGeom>
        </p:spPr>
      </p:pic>
      <p:grpSp>
        <p:nvGrpSpPr>
          <p:cNvPr id="11" name="Group 10">
            <a:extLst>
              <a:ext uri="{FF2B5EF4-FFF2-40B4-BE49-F238E27FC236}">
                <a16:creationId xmlns:a16="http://schemas.microsoft.com/office/drawing/2014/main" id="{0D1B4A04-1F8D-4CEC-965D-6BAF719145ED}"/>
              </a:ext>
            </a:extLst>
          </p:cNvPr>
          <p:cNvGrpSpPr/>
          <p:nvPr/>
        </p:nvGrpSpPr>
        <p:grpSpPr>
          <a:xfrm>
            <a:off x="8256147" y="188868"/>
            <a:ext cx="2960955" cy="951943"/>
            <a:chOff x="7332651" y="778094"/>
            <a:chExt cx="2960955" cy="951943"/>
          </a:xfrm>
        </p:grpSpPr>
        <p:sp>
          <p:nvSpPr>
            <p:cNvPr id="27" name="TextBox 26">
              <a:extLst>
                <a:ext uri="{FF2B5EF4-FFF2-40B4-BE49-F238E27FC236}">
                  <a16:creationId xmlns:a16="http://schemas.microsoft.com/office/drawing/2014/main" id="{27D4C6E8-C2FB-4B64-A7DE-6A3B8495D56C}"/>
                </a:ext>
              </a:extLst>
            </p:cNvPr>
            <p:cNvSpPr txBox="1"/>
            <p:nvPr/>
          </p:nvSpPr>
          <p:spPr>
            <a:xfrm>
              <a:off x="7332651" y="778094"/>
              <a:ext cx="2679784" cy="369204"/>
            </a:xfrm>
            <a:prstGeom prst="rect">
              <a:avLst/>
            </a:prstGeom>
            <a:noFill/>
          </p:spPr>
          <p:txBody>
            <a:bodyPr wrap="square">
              <a:spAutoFit/>
            </a:bodyPr>
            <a:lstStyle/>
            <a:p>
              <a:r>
                <a:rPr kumimoji="0" lang="en-US" sz="1799" b="0" i="0" u="none" strike="noStrike" kern="1200" cap="none" spc="0" normalizeH="0" baseline="0" noProof="0">
                  <a:ln>
                    <a:noFill/>
                  </a:ln>
                  <a:solidFill>
                    <a:srgbClr val="4599C3"/>
                  </a:solidFill>
                  <a:effectLst/>
                  <a:uLnTx/>
                  <a:uFillTx/>
                  <a:latin typeface="Whitney Light"/>
                  <a:ea typeface="+mn-ea"/>
                  <a:cs typeface="Calibri Light"/>
                </a:rPr>
                <a:t> Optimizing the Process </a:t>
              </a:r>
              <a:endParaRPr lang="en-US"/>
            </a:p>
          </p:txBody>
        </p:sp>
        <p:sp>
          <p:nvSpPr>
            <p:cNvPr id="28" name="TextBox 27">
              <a:extLst>
                <a:ext uri="{FF2B5EF4-FFF2-40B4-BE49-F238E27FC236}">
                  <a16:creationId xmlns:a16="http://schemas.microsoft.com/office/drawing/2014/main" id="{BE13E8E3-FF38-4663-9FB0-1D1A268F4443}"/>
                </a:ext>
              </a:extLst>
            </p:cNvPr>
            <p:cNvSpPr txBox="1"/>
            <p:nvPr/>
          </p:nvSpPr>
          <p:spPr>
            <a:xfrm>
              <a:off x="7332651" y="1069464"/>
              <a:ext cx="2960955" cy="369204"/>
            </a:xfrm>
            <a:prstGeom prst="rect">
              <a:avLst/>
            </a:prstGeom>
            <a:noFill/>
          </p:spPr>
          <p:txBody>
            <a:bodyPr wrap="square">
              <a:spAutoFit/>
            </a:bodyPr>
            <a:lstStyle/>
            <a:p>
              <a:r>
                <a:rPr kumimoji="0" lang="en-US" sz="1799" b="0" i="0" u="none" strike="noStrike" kern="1200" cap="none" spc="0" normalizeH="0" baseline="0" noProof="0">
                  <a:ln>
                    <a:noFill/>
                  </a:ln>
                  <a:solidFill>
                    <a:srgbClr val="4599C3"/>
                  </a:solidFill>
                  <a:effectLst/>
                  <a:uLnTx/>
                  <a:uFillTx/>
                  <a:latin typeface="Whitney Light"/>
                  <a:ea typeface="+mn-ea"/>
                  <a:cs typeface="Calibri Light"/>
                </a:rPr>
                <a:t> Optimizing the Technology</a:t>
              </a:r>
              <a:endParaRPr lang="en-US"/>
            </a:p>
          </p:txBody>
        </p:sp>
        <p:sp>
          <p:nvSpPr>
            <p:cNvPr id="30" name="TextBox 29">
              <a:extLst>
                <a:ext uri="{FF2B5EF4-FFF2-40B4-BE49-F238E27FC236}">
                  <a16:creationId xmlns:a16="http://schemas.microsoft.com/office/drawing/2014/main" id="{4E9818DA-62E0-4F4F-BD5A-BDCAE9EB7F45}"/>
                </a:ext>
              </a:extLst>
            </p:cNvPr>
            <p:cNvSpPr txBox="1"/>
            <p:nvPr/>
          </p:nvSpPr>
          <p:spPr>
            <a:xfrm>
              <a:off x="7343846" y="1360833"/>
              <a:ext cx="2863896" cy="369204"/>
            </a:xfrm>
            <a:prstGeom prst="rect">
              <a:avLst/>
            </a:prstGeom>
            <a:noFill/>
          </p:spPr>
          <p:txBody>
            <a:bodyPr wrap="square">
              <a:spAutoFit/>
            </a:bodyPr>
            <a:lstStyle/>
            <a:p>
              <a:r>
                <a:rPr kumimoji="0" lang="en-US" sz="1799" b="0" i="0" u="none" strike="noStrike" kern="1200" cap="none" spc="0" normalizeH="0" baseline="0" noProof="0">
                  <a:ln>
                    <a:noFill/>
                  </a:ln>
                  <a:solidFill>
                    <a:srgbClr val="4599C3"/>
                  </a:solidFill>
                  <a:effectLst/>
                  <a:uLnTx/>
                  <a:uFillTx/>
                  <a:latin typeface="Whitney Light"/>
                  <a:ea typeface="+mn-ea"/>
                  <a:cs typeface="Calibri Light"/>
                </a:rPr>
                <a:t> Optimizing the Experience</a:t>
              </a:r>
              <a:endParaRPr lang="en-US"/>
            </a:p>
          </p:txBody>
        </p:sp>
      </p:grpSp>
      <p:sp>
        <p:nvSpPr>
          <p:cNvPr id="10" name="TextBox 13">
            <a:extLst>
              <a:ext uri="{FF2B5EF4-FFF2-40B4-BE49-F238E27FC236}">
                <a16:creationId xmlns:a16="http://schemas.microsoft.com/office/drawing/2014/main" id="{CEE30E4A-178B-A292-1A14-76ACCBEFA3C9}"/>
              </a:ext>
            </a:extLst>
          </p:cNvPr>
          <p:cNvSpPr txBox="1"/>
          <p:nvPr/>
        </p:nvSpPr>
        <p:spPr>
          <a:xfrm>
            <a:off x="368183" y="1838519"/>
            <a:ext cx="3086099" cy="3266926"/>
          </a:xfrm>
          <a:prstGeom prst="rect">
            <a:avLst/>
          </a:prstGeom>
        </p:spPr>
        <p:txBody>
          <a:bodyPr lIns="50800" tIns="50800" rIns="50800" bIns="5080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3359"/>
              </a:lnSpc>
            </a:pPr>
            <a:endParaRPr/>
          </a:p>
        </p:txBody>
      </p:sp>
    </p:spTree>
    <p:extLst>
      <p:ext uri="{BB962C8B-B14F-4D97-AF65-F5344CB8AC3E}">
        <p14:creationId xmlns:p14="http://schemas.microsoft.com/office/powerpoint/2010/main" val="4173513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29CFD-FDC0-4D6D-95F5-8A163E9F2B5E}"/>
              </a:ext>
            </a:extLst>
          </p:cNvPr>
          <p:cNvSpPr>
            <a:spLocks noGrp="1"/>
          </p:cNvSpPr>
          <p:nvPr>
            <p:ph type="title"/>
          </p:nvPr>
        </p:nvSpPr>
        <p:spPr>
          <a:xfrm>
            <a:off x="274320" y="179661"/>
            <a:ext cx="11457432" cy="584623"/>
          </a:xfrm>
        </p:spPr>
        <p:txBody>
          <a:bodyPr anchor="t">
            <a:normAutofit/>
          </a:bodyPr>
          <a:lstStyle/>
          <a:p>
            <a:r>
              <a:rPr lang="en-US" b="1">
                <a:solidFill>
                  <a:srgbClr val="0F4880"/>
                </a:solidFill>
              </a:rPr>
              <a:t>Project Scope / Objectives</a:t>
            </a:r>
            <a:endParaRPr lang="en-US" b="1">
              <a:solidFill>
                <a:srgbClr val="0F4880"/>
              </a:solidFill>
              <a:cs typeface="Arial"/>
            </a:endParaRPr>
          </a:p>
        </p:txBody>
      </p:sp>
      <p:graphicFrame>
        <p:nvGraphicFramePr>
          <p:cNvPr id="6" name="Content Placeholder 2">
            <a:extLst>
              <a:ext uri="{FF2B5EF4-FFF2-40B4-BE49-F238E27FC236}">
                <a16:creationId xmlns:a16="http://schemas.microsoft.com/office/drawing/2014/main" id="{4A134778-77DF-40B7-BF1A-F65294008382}"/>
              </a:ext>
            </a:extLst>
          </p:cNvPr>
          <p:cNvGraphicFramePr>
            <a:graphicFrameLocks noGrp="1"/>
          </p:cNvGraphicFramePr>
          <p:nvPr>
            <p:ph idx="1"/>
            <p:extLst>
              <p:ext uri="{D42A27DB-BD31-4B8C-83A1-F6EECF244321}">
                <p14:modId xmlns:p14="http://schemas.microsoft.com/office/powerpoint/2010/main" val="1262290648"/>
              </p:ext>
            </p:extLst>
          </p:nvPr>
        </p:nvGraphicFramePr>
        <p:xfrm>
          <a:off x="274320" y="886786"/>
          <a:ext cx="11457432" cy="52386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3322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B4DE7-C133-4055-A16B-C942D23621E2}"/>
              </a:ext>
            </a:extLst>
          </p:cNvPr>
          <p:cNvSpPr>
            <a:spLocks noGrp="1"/>
          </p:cNvSpPr>
          <p:nvPr>
            <p:ph type="title"/>
          </p:nvPr>
        </p:nvSpPr>
        <p:spPr/>
        <p:txBody>
          <a:bodyPr/>
          <a:lstStyle/>
          <a:p>
            <a:r>
              <a:rPr lang="en-US" b="1"/>
              <a:t>Lessons Learned: </a:t>
            </a:r>
            <a:r>
              <a:rPr lang="en-US" b="1">
                <a:solidFill>
                  <a:schemeClr val="tx1"/>
                </a:solidFill>
              </a:rPr>
              <a:t>Engagement and Governance</a:t>
            </a:r>
            <a:endParaRPr lang="en-US" b="1">
              <a:solidFill>
                <a:schemeClr val="tx1"/>
              </a:solidFill>
              <a:cs typeface="Arial"/>
            </a:endParaRPr>
          </a:p>
        </p:txBody>
      </p:sp>
      <p:sp>
        <p:nvSpPr>
          <p:cNvPr id="4" name="Slide Number Placeholder 3">
            <a:extLst>
              <a:ext uri="{FF2B5EF4-FFF2-40B4-BE49-F238E27FC236}">
                <a16:creationId xmlns:a16="http://schemas.microsoft.com/office/drawing/2014/main" id="{E318A16E-020B-4989-9373-7F74004E6E0B}"/>
              </a:ext>
            </a:extLst>
          </p:cNvPr>
          <p:cNvSpPr>
            <a:spLocks noGrp="1"/>
          </p:cNvSpPr>
          <p:nvPr>
            <p:ph type="sldNum" sz="quarter" idx="12"/>
          </p:nvPr>
        </p:nvSpPr>
        <p:spPr/>
        <p:txBody>
          <a:bodyPr/>
          <a:lstStyle/>
          <a:p>
            <a:fld id="{D92B6165-2E63-41A3-8905-D7634EBC6D44}" type="slidenum">
              <a:rPr lang="en-US" smtClean="0"/>
              <a:pPr/>
              <a:t>7</a:t>
            </a:fld>
            <a:endParaRPr lang="en-US"/>
          </a:p>
        </p:txBody>
      </p:sp>
      <p:sp>
        <p:nvSpPr>
          <p:cNvPr id="5" name="Content Placeholder 2">
            <a:extLst>
              <a:ext uri="{FF2B5EF4-FFF2-40B4-BE49-F238E27FC236}">
                <a16:creationId xmlns:a16="http://schemas.microsoft.com/office/drawing/2014/main" id="{FD7F4317-E355-422B-9A92-BCD147909839}"/>
              </a:ext>
            </a:extLst>
          </p:cNvPr>
          <p:cNvSpPr txBox="1">
            <a:spLocks/>
          </p:cNvSpPr>
          <p:nvPr/>
        </p:nvSpPr>
        <p:spPr>
          <a:xfrm>
            <a:off x="274319" y="813950"/>
            <a:ext cx="7470088" cy="2542877"/>
          </a:xfrm>
          <a:prstGeom prst="rect">
            <a:avLst/>
          </a:prstGeom>
        </p:spPr>
        <p:txBody>
          <a:bodyPr vert="horz" lIns="91440" tIns="45720" rIns="91440" bIns="45720" rtlCol="0" anchor="t">
            <a:noAutofit/>
          </a:bodyPr>
          <a:lstStyle>
            <a:lvl1pPr marL="228600" indent="-228600" algn="l" defTabSz="914400" rtl="0" eaLnBrk="1" latinLnBrk="0" hangingPunct="1">
              <a:spcBef>
                <a:spcPts val="600"/>
              </a:spcBef>
              <a:buClr>
                <a:schemeClr val="accent1"/>
              </a:buClr>
              <a:buFont typeface="Wingdings" pitchFamily="2" charset="2"/>
              <a:buChar char="§"/>
              <a:defRPr sz="2200" kern="1200">
                <a:solidFill>
                  <a:schemeClr val="tx1"/>
                </a:solidFill>
                <a:latin typeface="+mn-lt"/>
                <a:ea typeface="+mn-ea"/>
                <a:cs typeface="+mn-cs"/>
              </a:defRPr>
            </a:lvl1pPr>
            <a:lvl2pPr marL="457200" indent="-228600" algn="l" defTabSz="914400" rtl="0" eaLnBrk="1" latinLnBrk="0" hangingPunct="1">
              <a:spcBef>
                <a:spcPts val="600"/>
              </a:spcBef>
              <a:buClr>
                <a:srgbClr val="8B8D8E"/>
              </a:buClr>
              <a:buSzPct val="100000"/>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
                <a:schemeClr val="accent6"/>
              </a:buClr>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4pPr>
            <a:lvl5pPr marL="11430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5pPr>
            <a:lvl6pPr marL="13716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6pPr>
            <a:lvl7pPr marL="16002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7pPr>
            <a:lvl8pPr marL="18288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8pPr>
            <a:lvl9pPr marL="2057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9pPr>
          </a:lstStyle>
          <a:p>
            <a:r>
              <a:rPr lang="en-US" b="1" u="sng" dirty="0">
                <a:solidFill>
                  <a:srgbClr val="0F4880"/>
                </a:solidFill>
              </a:rPr>
              <a:t>Document the Rules of Engagement </a:t>
            </a:r>
          </a:p>
          <a:p>
            <a:pPr lvl="1">
              <a:buClr>
                <a:schemeClr val="accent2"/>
              </a:buClr>
              <a:buSzPct val="150000"/>
              <a:buFont typeface="Arial" panose="020B0604020202020204" pitchFamily="34" charset="0"/>
              <a:buChar char="•"/>
            </a:pPr>
            <a:r>
              <a:rPr lang="en-US" sz="1700" b="1" dirty="0">
                <a:solidFill>
                  <a:srgbClr val="347DA2"/>
                </a:solidFill>
              </a:rPr>
              <a:t>Lesson:</a:t>
            </a:r>
            <a:r>
              <a:rPr lang="en-US" sz="1700" dirty="0"/>
              <a:t> Plan on building a rule of engagement document laying out how non-production instances are used, the promotion of code and reviews, a RACI, governance calls, and communication between HR Admins and Platform Admins. </a:t>
            </a:r>
            <a:endParaRPr lang="en-US" sz="1700" dirty="0">
              <a:cs typeface="Arial"/>
            </a:endParaRPr>
          </a:p>
          <a:p>
            <a:pPr lvl="1">
              <a:buClr>
                <a:schemeClr val="accent2"/>
              </a:buClr>
              <a:buSzPct val="150000"/>
              <a:buFont typeface="Arial" panose="020B0604020202020204" pitchFamily="34" charset="0"/>
              <a:buChar char="•"/>
            </a:pPr>
            <a:r>
              <a:rPr lang="en-US" sz="1700" b="1" dirty="0">
                <a:solidFill>
                  <a:srgbClr val="347DA2"/>
                </a:solidFill>
              </a:rPr>
              <a:t>Challenge</a:t>
            </a:r>
            <a:r>
              <a:rPr lang="en-US" sz="1700" dirty="0">
                <a:solidFill>
                  <a:srgbClr val="347DA2"/>
                </a:solidFill>
              </a:rPr>
              <a:t>:</a:t>
            </a:r>
            <a:r>
              <a:rPr lang="en-US" sz="1700" dirty="0"/>
              <a:t> Operational alignment between organizations as our desire for HR to self-serve and the securing of data away from ServiceNow admins. </a:t>
            </a:r>
            <a:r>
              <a:rPr lang="en-US" dirty="0"/>
              <a:t> </a:t>
            </a:r>
            <a:endParaRPr lang="en-US" dirty="0">
              <a:cs typeface="Arial"/>
            </a:endParaRPr>
          </a:p>
        </p:txBody>
      </p:sp>
      <p:pic>
        <p:nvPicPr>
          <p:cNvPr id="6146" name="Picture 2" descr="politics Memes &amp; GIFs - Imgflip">
            <a:extLst>
              <a:ext uri="{FF2B5EF4-FFF2-40B4-BE49-F238E27FC236}">
                <a16:creationId xmlns:a16="http://schemas.microsoft.com/office/drawing/2014/main" id="{71A0526C-07D6-45FF-9814-AC5398BB87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9141" y="965365"/>
            <a:ext cx="1687131" cy="224725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id="{F44AE2A5-3065-4842-A7FB-E4FD2A687746}"/>
              </a:ext>
            </a:extLst>
          </p:cNvPr>
          <p:cNvSpPr txBox="1">
            <a:spLocks/>
          </p:cNvSpPr>
          <p:nvPr/>
        </p:nvSpPr>
        <p:spPr>
          <a:xfrm>
            <a:off x="273051" y="3429000"/>
            <a:ext cx="7721817" cy="3220315"/>
          </a:xfrm>
          <a:prstGeom prst="rect">
            <a:avLst/>
          </a:prstGeom>
        </p:spPr>
        <p:txBody>
          <a:bodyPr vert="horz" lIns="91440" tIns="45720" rIns="91440" bIns="45720" rtlCol="0" anchor="t">
            <a:noAutofit/>
          </a:bodyPr>
          <a:lstStyle>
            <a:lvl1pPr marL="228600" indent="-228600" algn="l" defTabSz="914400" rtl="0" eaLnBrk="1" latinLnBrk="0" hangingPunct="1">
              <a:spcBef>
                <a:spcPts val="600"/>
              </a:spcBef>
              <a:buClr>
                <a:schemeClr val="accent1"/>
              </a:buClr>
              <a:buFont typeface="Wingdings" pitchFamily="2" charset="2"/>
              <a:buChar char="§"/>
              <a:defRPr sz="2200" kern="1200">
                <a:solidFill>
                  <a:schemeClr val="tx1"/>
                </a:solidFill>
                <a:latin typeface="+mn-lt"/>
                <a:ea typeface="+mn-ea"/>
                <a:cs typeface="+mn-cs"/>
              </a:defRPr>
            </a:lvl1pPr>
            <a:lvl2pPr marL="457200" indent="-228600" algn="l" defTabSz="914400" rtl="0" eaLnBrk="1" latinLnBrk="0" hangingPunct="1">
              <a:spcBef>
                <a:spcPts val="600"/>
              </a:spcBef>
              <a:buClr>
                <a:srgbClr val="8B8D8E"/>
              </a:buClr>
              <a:buSzPct val="100000"/>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
                <a:schemeClr val="accent6"/>
              </a:buClr>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4pPr>
            <a:lvl5pPr marL="11430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5pPr>
            <a:lvl6pPr marL="13716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6pPr>
            <a:lvl7pPr marL="16002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7pPr>
            <a:lvl8pPr marL="18288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8pPr>
            <a:lvl9pPr marL="2057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9pPr>
          </a:lstStyle>
          <a:p>
            <a:r>
              <a:rPr lang="en-US" b="1" u="sng" dirty="0">
                <a:solidFill>
                  <a:srgbClr val="0F4880"/>
                </a:solidFill>
              </a:rPr>
              <a:t>Prepare to have multiple levels of governance and apply lessons learned</a:t>
            </a:r>
          </a:p>
          <a:p>
            <a:pPr lvl="1">
              <a:buClr>
                <a:schemeClr val="accent2"/>
              </a:buClr>
              <a:buSzPct val="150000"/>
              <a:buFont typeface="Arial" panose="020B0604020202020204" pitchFamily="34" charset="0"/>
              <a:buChar char="•"/>
            </a:pPr>
            <a:r>
              <a:rPr lang="en-US" sz="1700" b="1" dirty="0">
                <a:solidFill>
                  <a:srgbClr val="347DA2"/>
                </a:solidFill>
              </a:rPr>
              <a:t>Lesson</a:t>
            </a:r>
            <a:r>
              <a:rPr lang="en-US" sz="1700" dirty="0">
                <a:solidFill>
                  <a:srgbClr val="347DA2"/>
                </a:solidFill>
              </a:rPr>
              <a:t>:</a:t>
            </a:r>
            <a:r>
              <a:rPr lang="en-US" sz="1700" dirty="0"/>
              <a:t> Make time during each phase, sprint, and release to pull the team together to document and apply lessons learned. Also, lean heavily on consultants to educate on best practices and implement processes to control customizations. </a:t>
            </a:r>
          </a:p>
          <a:p>
            <a:pPr lvl="1">
              <a:buClr>
                <a:schemeClr val="accent2"/>
              </a:buClr>
              <a:buSzPct val="150000"/>
              <a:buFont typeface="Arial" panose="020B0604020202020204" pitchFamily="34" charset="0"/>
              <a:buChar char="•"/>
            </a:pPr>
            <a:r>
              <a:rPr lang="en-US" sz="1700" b="1" dirty="0">
                <a:solidFill>
                  <a:srgbClr val="347DA2"/>
                </a:solidFill>
              </a:rPr>
              <a:t>Challenge</a:t>
            </a:r>
            <a:r>
              <a:rPr lang="en-US" sz="1700" dirty="0">
                <a:solidFill>
                  <a:srgbClr val="347DA2"/>
                </a:solidFill>
              </a:rPr>
              <a:t>:</a:t>
            </a:r>
            <a:r>
              <a:rPr lang="en-US" sz="1700" dirty="0"/>
              <a:t> With over a dozen workstreams from HR, IT, Legal, Data Security, Branding, Knowledge, and many more, it soon became evident that a single governance model would not suffice to align everyone and control scope.</a:t>
            </a:r>
          </a:p>
        </p:txBody>
      </p:sp>
      <p:pic>
        <p:nvPicPr>
          <p:cNvPr id="6148" name="Picture 4" descr="What is IT governance? A formal way to align IT &amp; business strategy | CIO">
            <a:extLst>
              <a:ext uri="{FF2B5EF4-FFF2-40B4-BE49-F238E27FC236}">
                <a16:creationId xmlns:a16="http://schemas.microsoft.com/office/drawing/2014/main" id="{62F8C9E3-7A1D-456B-9449-817C403F70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8045" y="4118041"/>
            <a:ext cx="2819405" cy="192182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Rounded Rectangle 2">
            <a:extLst>
              <a:ext uri="{FF2B5EF4-FFF2-40B4-BE49-F238E27FC236}">
                <a16:creationId xmlns:a16="http://schemas.microsoft.com/office/drawing/2014/main" id="{42643E02-EA99-0375-FD9A-3F44A21944D5}"/>
              </a:ext>
            </a:extLst>
          </p:cNvPr>
          <p:cNvSpPr/>
          <p:nvPr/>
        </p:nvSpPr>
        <p:spPr>
          <a:xfrm>
            <a:off x="390847" y="773214"/>
            <a:ext cx="7313219" cy="436154"/>
          </a:xfrm>
          <a:prstGeom prst="roundRect">
            <a:avLst/>
          </a:prstGeom>
          <a:solidFill>
            <a:srgbClr val="347DA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Document the Rules of Engagement </a:t>
            </a:r>
          </a:p>
        </p:txBody>
      </p:sp>
      <p:sp>
        <p:nvSpPr>
          <p:cNvPr id="6" name="Rounded Rectangle 5">
            <a:extLst>
              <a:ext uri="{FF2B5EF4-FFF2-40B4-BE49-F238E27FC236}">
                <a16:creationId xmlns:a16="http://schemas.microsoft.com/office/drawing/2014/main" id="{8418E037-48F2-AB1D-D88F-8C980E87C5B7}"/>
              </a:ext>
            </a:extLst>
          </p:cNvPr>
          <p:cNvSpPr/>
          <p:nvPr/>
        </p:nvSpPr>
        <p:spPr>
          <a:xfrm>
            <a:off x="390847" y="3270335"/>
            <a:ext cx="7313219" cy="871368"/>
          </a:xfrm>
          <a:prstGeom prst="roundRect">
            <a:avLst/>
          </a:prstGeom>
          <a:solidFill>
            <a:srgbClr val="347DA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Prepare to have multiple levels of governance and apply lessons learned</a:t>
            </a:r>
          </a:p>
        </p:txBody>
      </p:sp>
    </p:spTree>
    <p:extLst>
      <p:ext uri="{BB962C8B-B14F-4D97-AF65-F5344CB8AC3E}">
        <p14:creationId xmlns:p14="http://schemas.microsoft.com/office/powerpoint/2010/main" val="3486914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973E6-CAA8-4C31-B1D0-545BDC22C53E}"/>
              </a:ext>
            </a:extLst>
          </p:cNvPr>
          <p:cNvSpPr>
            <a:spLocks noGrp="1"/>
          </p:cNvSpPr>
          <p:nvPr>
            <p:ph type="title"/>
          </p:nvPr>
        </p:nvSpPr>
        <p:spPr/>
        <p:txBody>
          <a:bodyPr/>
          <a:lstStyle/>
          <a:p>
            <a:r>
              <a:rPr lang="en-US" b="1">
                <a:solidFill>
                  <a:srgbClr val="347DA2"/>
                </a:solidFill>
              </a:rPr>
              <a:t>Lessons Learned: </a:t>
            </a:r>
            <a:r>
              <a:rPr lang="en-US" b="1">
                <a:solidFill>
                  <a:schemeClr val="tx1"/>
                </a:solidFill>
              </a:rPr>
              <a:t>Information Security</a:t>
            </a:r>
          </a:p>
        </p:txBody>
      </p:sp>
      <p:sp>
        <p:nvSpPr>
          <p:cNvPr id="4" name="Slide Number Placeholder 3">
            <a:extLst>
              <a:ext uri="{FF2B5EF4-FFF2-40B4-BE49-F238E27FC236}">
                <a16:creationId xmlns:a16="http://schemas.microsoft.com/office/drawing/2014/main" id="{3FEE6422-3E90-4D8F-9FE4-0483F3D122ED}"/>
              </a:ext>
            </a:extLst>
          </p:cNvPr>
          <p:cNvSpPr>
            <a:spLocks noGrp="1"/>
          </p:cNvSpPr>
          <p:nvPr>
            <p:ph type="sldNum" sz="quarter" idx="12"/>
          </p:nvPr>
        </p:nvSpPr>
        <p:spPr/>
        <p:txBody>
          <a:bodyPr/>
          <a:lstStyle/>
          <a:p>
            <a:fld id="{D92B6165-2E63-41A3-8905-D7634EBC6D44}" type="slidenum">
              <a:rPr lang="en-US" smtClean="0"/>
              <a:pPr/>
              <a:t>8</a:t>
            </a:fld>
            <a:endParaRPr lang="en-US"/>
          </a:p>
        </p:txBody>
      </p:sp>
      <p:sp>
        <p:nvSpPr>
          <p:cNvPr id="5" name="Content Placeholder 2">
            <a:extLst>
              <a:ext uri="{FF2B5EF4-FFF2-40B4-BE49-F238E27FC236}">
                <a16:creationId xmlns:a16="http://schemas.microsoft.com/office/drawing/2014/main" id="{D7D9A686-F2BD-4D4B-AD83-4C13A2392154}"/>
              </a:ext>
            </a:extLst>
          </p:cNvPr>
          <p:cNvSpPr txBox="1">
            <a:spLocks/>
          </p:cNvSpPr>
          <p:nvPr/>
        </p:nvSpPr>
        <p:spPr>
          <a:xfrm>
            <a:off x="274319" y="2460910"/>
            <a:ext cx="7689391" cy="4777894"/>
          </a:xfrm>
          <a:prstGeom prst="rect">
            <a:avLst/>
          </a:prstGeom>
        </p:spPr>
        <p:txBody>
          <a:bodyPr vert="horz" lIns="91440" tIns="45720" rIns="91440" bIns="45720" rtlCol="0" anchor="t">
            <a:noAutofit/>
          </a:bodyPr>
          <a:lstStyle>
            <a:lvl1pPr marL="228600" indent="-228600" algn="l" defTabSz="914400" rtl="0" eaLnBrk="1" latinLnBrk="0" hangingPunct="1">
              <a:spcBef>
                <a:spcPts val="600"/>
              </a:spcBef>
              <a:buClr>
                <a:schemeClr val="accent1"/>
              </a:buClr>
              <a:buFont typeface="Wingdings" pitchFamily="2" charset="2"/>
              <a:buChar char="§"/>
              <a:defRPr sz="2200" kern="1200">
                <a:solidFill>
                  <a:schemeClr val="tx1"/>
                </a:solidFill>
                <a:latin typeface="+mn-lt"/>
                <a:ea typeface="+mn-ea"/>
                <a:cs typeface="+mn-cs"/>
              </a:defRPr>
            </a:lvl1pPr>
            <a:lvl2pPr marL="457200" indent="-228600" algn="l" defTabSz="914400" rtl="0" eaLnBrk="1" latinLnBrk="0" hangingPunct="1">
              <a:spcBef>
                <a:spcPts val="600"/>
              </a:spcBef>
              <a:buClr>
                <a:srgbClr val="8B8D8E"/>
              </a:buClr>
              <a:buSzPct val="100000"/>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
                <a:schemeClr val="accent6"/>
              </a:buClr>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4pPr>
            <a:lvl5pPr marL="11430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5pPr>
            <a:lvl6pPr marL="13716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6pPr>
            <a:lvl7pPr marL="16002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7pPr>
            <a:lvl8pPr marL="18288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8pPr>
            <a:lvl9pPr marL="2057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9pPr>
          </a:lstStyle>
          <a:p>
            <a:pPr lvl="1">
              <a:buClr>
                <a:schemeClr val="accent2"/>
              </a:buClr>
              <a:buSzPct val="150000"/>
              <a:buFont typeface="Arial" panose="020B0604020202020204" pitchFamily="34" charset="0"/>
              <a:buChar char="•"/>
            </a:pPr>
            <a:r>
              <a:rPr lang="en-US" sz="1700" b="1" dirty="0">
                <a:solidFill>
                  <a:srgbClr val="347DA2"/>
                </a:solidFill>
              </a:rPr>
              <a:t>Lesson</a:t>
            </a:r>
            <a:r>
              <a:rPr lang="en-US" sz="1700" dirty="0">
                <a:solidFill>
                  <a:srgbClr val="347DA2"/>
                </a:solidFill>
              </a:rPr>
              <a:t>:</a:t>
            </a:r>
            <a:r>
              <a:rPr lang="en-US" sz="1700" dirty="0"/>
              <a:t> Engage early with your legal and data security teams. Personal data (ex., Name, email address, location, home address) controls and usage, if not understood and managed, can lead to disaster legally and financially. Learn that it doesn’t matter if you use the data; simply collecting it can cause concerns. Be prepared to answer, “Why do you even need the data?”  Assume you are guilty until proven innocent. </a:t>
            </a:r>
          </a:p>
          <a:p>
            <a:pPr lvl="1">
              <a:buClr>
                <a:schemeClr val="accent2"/>
              </a:buClr>
              <a:buSzPct val="150000"/>
              <a:buFont typeface="Arial" panose="020B0604020202020204" pitchFamily="34" charset="0"/>
              <a:buChar char="•"/>
            </a:pPr>
            <a:r>
              <a:rPr lang="en-US" sz="1700" b="1" dirty="0">
                <a:solidFill>
                  <a:srgbClr val="347DA2"/>
                </a:solidFill>
              </a:rPr>
              <a:t>Challenge</a:t>
            </a:r>
            <a:r>
              <a:rPr lang="en-US" sz="1700" dirty="0">
                <a:solidFill>
                  <a:srgbClr val="347DA2"/>
                </a:solidFill>
              </a:rPr>
              <a:t>:</a:t>
            </a:r>
            <a:r>
              <a:rPr lang="en-US" sz="1700" dirty="0"/>
              <a:t> Bringing in additional personnel data to support HR needs and the requirement to measure user engagement leads to significant delays while going through reviews and approvals, some at country levels like the German Works Council. The ability to anonymize data became central to the discussions.  </a:t>
            </a:r>
          </a:p>
        </p:txBody>
      </p:sp>
      <p:pic>
        <p:nvPicPr>
          <p:cNvPr id="7170" name="Picture 2" descr="GDPR Fails Compilation | QAwerk">
            <a:extLst>
              <a:ext uri="{FF2B5EF4-FFF2-40B4-BE49-F238E27FC236}">
                <a16:creationId xmlns:a16="http://schemas.microsoft.com/office/drawing/2014/main" id="{71E49ADD-5ED6-482E-A775-A8129E2B61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56561" y="1915941"/>
            <a:ext cx="2894858" cy="24222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Rounded Rectangle 2">
            <a:extLst>
              <a:ext uri="{FF2B5EF4-FFF2-40B4-BE49-F238E27FC236}">
                <a16:creationId xmlns:a16="http://schemas.microsoft.com/office/drawing/2014/main" id="{FC7C8840-D124-0110-4614-493A16D0DEB9}"/>
              </a:ext>
            </a:extLst>
          </p:cNvPr>
          <p:cNvSpPr/>
          <p:nvPr/>
        </p:nvSpPr>
        <p:spPr>
          <a:xfrm>
            <a:off x="390847" y="1026431"/>
            <a:ext cx="7313219" cy="1294738"/>
          </a:xfrm>
          <a:prstGeom prst="roundRect">
            <a:avLst/>
          </a:prstGeom>
          <a:solidFill>
            <a:srgbClr val="347DA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Prepare for the challenges of GDPR (General Data Protection Regulation) and the potential impact to functionality, reporting, and timelines</a:t>
            </a:r>
          </a:p>
        </p:txBody>
      </p:sp>
    </p:spTree>
    <p:extLst>
      <p:ext uri="{BB962C8B-B14F-4D97-AF65-F5344CB8AC3E}">
        <p14:creationId xmlns:p14="http://schemas.microsoft.com/office/powerpoint/2010/main" val="1292874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973E6-CAA8-4C31-B1D0-545BDC22C53E}"/>
              </a:ext>
            </a:extLst>
          </p:cNvPr>
          <p:cNvSpPr>
            <a:spLocks noGrp="1"/>
          </p:cNvSpPr>
          <p:nvPr>
            <p:ph type="title"/>
          </p:nvPr>
        </p:nvSpPr>
        <p:spPr/>
        <p:txBody>
          <a:bodyPr/>
          <a:lstStyle/>
          <a:p>
            <a:r>
              <a:rPr lang="en-US" b="1"/>
              <a:t>Lessons Learned: </a:t>
            </a:r>
            <a:r>
              <a:rPr lang="en-US" b="1">
                <a:solidFill>
                  <a:schemeClr val="tx1"/>
                </a:solidFill>
              </a:rPr>
              <a:t>Information Security </a:t>
            </a:r>
            <a:endParaRPr lang="en-US" b="1">
              <a:cs typeface="Arial"/>
            </a:endParaRPr>
          </a:p>
        </p:txBody>
      </p:sp>
      <p:sp>
        <p:nvSpPr>
          <p:cNvPr id="4" name="Slide Number Placeholder 3">
            <a:extLst>
              <a:ext uri="{FF2B5EF4-FFF2-40B4-BE49-F238E27FC236}">
                <a16:creationId xmlns:a16="http://schemas.microsoft.com/office/drawing/2014/main" id="{3FEE6422-3E90-4D8F-9FE4-0483F3D122ED}"/>
              </a:ext>
            </a:extLst>
          </p:cNvPr>
          <p:cNvSpPr>
            <a:spLocks noGrp="1"/>
          </p:cNvSpPr>
          <p:nvPr>
            <p:ph type="sldNum" sz="quarter" idx="12"/>
          </p:nvPr>
        </p:nvSpPr>
        <p:spPr/>
        <p:txBody>
          <a:bodyPr/>
          <a:lstStyle/>
          <a:p>
            <a:fld id="{D92B6165-2E63-41A3-8905-D7634EBC6D44}" type="slidenum">
              <a:rPr lang="en-US" smtClean="0"/>
              <a:pPr/>
              <a:t>9</a:t>
            </a:fld>
            <a:endParaRPr lang="en-US"/>
          </a:p>
        </p:txBody>
      </p:sp>
      <p:sp>
        <p:nvSpPr>
          <p:cNvPr id="10" name="Content Placeholder 2">
            <a:extLst>
              <a:ext uri="{FF2B5EF4-FFF2-40B4-BE49-F238E27FC236}">
                <a16:creationId xmlns:a16="http://schemas.microsoft.com/office/drawing/2014/main" id="{AC40D2DD-471B-4B2A-BC96-F6BEA7615C58}"/>
              </a:ext>
            </a:extLst>
          </p:cNvPr>
          <p:cNvSpPr txBox="1">
            <a:spLocks/>
          </p:cNvSpPr>
          <p:nvPr/>
        </p:nvSpPr>
        <p:spPr>
          <a:xfrm>
            <a:off x="124082" y="2220654"/>
            <a:ext cx="7249964" cy="4322255"/>
          </a:xfrm>
          <a:prstGeom prst="rect">
            <a:avLst/>
          </a:prstGeom>
        </p:spPr>
        <p:txBody>
          <a:bodyPr vert="horz" lIns="91440" tIns="45720" rIns="91440" bIns="45720" rtlCol="0" anchor="t">
            <a:noAutofit/>
          </a:bodyPr>
          <a:lstStyle>
            <a:lvl1pPr marL="228600" indent="-228600" algn="l" defTabSz="914400" rtl="0" eaLnBrk="1" latinLnBrk="0" hangingPunct="1">
              <a:spcBef>
                <a:spcPts val="600"/>
              </a:spcBef>
              <a:buClr>
                <a:schemeClr val="accent1"/>
              </a:buClr>
              <a:buFont typeface="Wingdings" pitchFamily="2" charset="2"/>
              <a:buChar char="§"/>
              <a:defRPr sz="2200" kern="1200">
                <a:solidFill>
                  <a:schemeClr val="tx1"/>
                </a:solidFill>
                <a:latin typeface="+mn-lt"/>
                <a:ea typeface="+mn-ea"/>
                <a:cs typeface="+mn-cs"/>
              </a:defRPr>
            </a:lvl1pPr>
            <a:lvl2pPr marL="457200" indent="-228600" algn="l" defTabSz="914400" rtl="0" eaLnBrk="1" latinLnBrk="0" hangingPunct="1">
              <a:spcBef>
                <a:spcPts val="600"/>
              </a:spcBef>
              <a:buClr>
                <a:srgbClr val="8B8D8E"/>
              </a:buClr>
              <a:buSzPct val="100000"/>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
                <a:schemeClr val="accent6"/>
              </a:buClr>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4pPr>
            <a:lvl5pPr marL="11430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5pPr>
            <a:lvl6pPr marL="13716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6pPr>
            <a:lvl7pPr marL="16002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7pPr>
            <a:lvl8pPr marL="18288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8pPr>
            <a:lvl9pPr marL="2057400" indent="-228600" algn="l" defTabSz="914400" rtl="0" eaLnBrk="1" latinLnBrk="0" hangingPunct="1">
              <a:spcBef>
                <a:spcPts val="600"/>
              </a:spcBef>
              <a:buClr>
                <a:schemeClr val="accent6"/>
              </a:buClr>
              <a:buFont typeface="Arial" pitchFamily="34" charset="0"/>
              <a:buChar char="−"/>
              <a:defRPr sz="1400" kern="1200">
                <a:solidFill>
                  <a:schemeClr val="tx1"/>
                </a:solidFill>
                <a:latin typeface="+mn-lt"/>
                <a:ea typeface="+mn-ea"/>
                <a:cs typeface="+mn-cs"/>
              </a:defRPr>
            </a:lvl9pPr>
          </a:lstStyle>
          <a:p>
            <a:pPr lvl="1">
              <a:buClr>
                <a:schemeClr val="accent2"/>
              </a:buClr>
              <a:buSzPct val="150000"/>
              <a:buFont typeface="Arial" panose="020B0604020202020204" pitchFamily="34" charset="0"/>
              <a:buChar char="•"/>
            </a:pPr>
            <a:r>
              <a:rPr lang="en-US" sz="1700" b="1" dirty="0">
                <a:solidFill>
                  <a:srgbClr val="347DA2"/>
                </a:solidFill>
              </a:rPr>
              <a:t>Lesson</a:t>
            </a:r>
            <a:r>
              <a:rPr lang="en-US" sz="1700" dirty="0">
                <a:solidFill>
                  <a:srgbClr val="347DA2"/>
                </a:solidFill>
              </a:rPr>
              <a:t>:</a:t>
            </a:r>
            <a:r>
              <a:rPr lang="en-US" sz="1700" dirty="0"/>
              <a:t> Established a governance model for meetings and communication. This included specific distribution lists, a review of meeting attendees, an agenda needing approval from an executive, and close attention from the project management office to ensure frequent reinforcement of the sensitive nature of the information.</a:t>
            </a:r>
          </a:p>
          <a:p>
            <a:pPr lvl="1">
              <a:buClr>
                <a:schemeClr val="accent2"/>
              </a:buClr>
              <a:buSzPct val="150000"/>
              <a:buFont typeface="Arial" panose="020B0604020202020204" pitchFamily="34" charset="0"/>
              <a:buChar char="•"/>
            </a:pPr>
            <a:r>
              <a:rPr lang="en-US" sz="1700" b="1" dirty="0">
                <a:solidFill>
                  <a:srgbClr val="347DA2"/>
                </a:solidFill>
              </a:rPr>
              <a:t>Challenge</a:t>
            </a:r>
            <a:r>
              <a:rPr lang="en-US" sz="1700" dirty="0">
                <a:solidFill>
                  <a:srgbClr val="347DA2"/>
                </a:solidFill>
              </a:rPr>
              <a:t>:</a:t>
            </a:r>
            <a:r>
              <a:rPr lang="en-US" sz="1700" dirty="0"/>
              <a:t> While HR information is sensitive, we learned that the employee relations team worked with information more secure than typical HR information. It was not just the data, but even the processes would not be discussed outside of a handful of individuals. Most project members, from Project Managers to Developers, could not attend requirements gathering calls. </a:t>
            </a:r>
          </a:p>
        </p:txBody>
      </p:sp>
      <p:pic>
        <p:nvPicPr>
          <p:cNvPr id="8194" name="Picture 2" descr="See No Evil Hear No Evil, Speak No Evil Non-Sports Cards">
            <a:extLst>
              <a:ext uri="{FF2B5EF4-FFF2-40B4-BE49-F238E27FC236}">
                <a16:creationId xmlns:a16="http://schemas.microsoft.com/office/drawing/2014/main" id="{DF2933EF-0286-4204-BADF-C9AD9E68216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29" t="3108" r="2447" b="10494"/>
          <a:stretch/>
        </p:blipFill>
        <p:spPr bwMode="auto">
          <a:xfrm>
            <a:off x="7524283" y="1703637"/>
            <a:ext cx="3960208" cy="2542877"/>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a:extLst>
              <a:ext uri="{FF2B5EF4-FFF2-40B4-BE49-F238E27FC236}">
                <a16:creationId xmlns:a16="http://schemas.microsoft.com/office/drawing/2014/main" id="{E084C1E8-78B8-A71C-2B41-D31877DC787C}"/>
              </a:ext>
            </a:extLst>
          </p:cNvPr>
          <p:cNvSpPr/>
          <p:nvPr/>
        </p:nvSpPr>
        <p:spPr>
          <a:xfrm>
            <a:off x="211064" y="1123886"/>
            <a:ext cx="7076001" cy="1027452"/>
          </a:xfrm>
          <a:prstGeom prst="roundRect">
            <a:avLst/>
          </a:prstGeom>
          <a:solidFill>
            <a:srgbClr val="347DA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Understand the increased sensitivity of Employee Relations</a:t>
            </a:r>
          </a:p>
        </p:txBody>
      </p:sp>
    </p:spTree>
    <p:extLst>
      <p:ext uri="{BB962C8B-B14F-4D97-AF65-F5344CB8AC3E}">
        <p14:creationId xmlns:p14="http://schemas.microsoft.com/office/powerpoint/2010/main" val="2714678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7ecff2cc8de27b44b8498a86b735ae574781a1"/>
</p:tagLst>
</file>

<file path=ppt/tags/tag10.xml><?xml version="1.0" encoding="utf-8"?>
<p:tagLst xmlns:a="http://schemas.openxmlformats.org/drawingml/2006/main" xmlns:r="http://schemas.openxmlformats.org/officeDocument/2006/relationships" xmlns:p="http://schemas.openxmlformats.org/presentationml/2006/main">
  <p:tag name="MM_SLIDE_TYPE" val="6"/>
</p:tagLst>
</file>

<file path=ppt/tags/tag11.xml><?xml version="1.0" encoding="utf-8"?>
<p:tagLst xmlns:a="http://schemas.openxmlformats.org/drawingml/2006/main" xmlns:r="http://schemas.openxmlformats.org/officeDocument/2006/relationships" xmlns:p="http://schemas.openxmlformats.org/presentationml/2006/main">
  <p:tag name="BS_SHAPE_LOCK" val="TRUE"/>
</p:tagLst>
</file>

<file path=ppt/tags/tag12.xml><?xml version="1.0" encoding="utf-8"?>
<p:tagLst xmlns:a="http://schemas.openxmlformats.org/drawingml/2006/main" xmlns:r="http://schemas.openxmlformats.org/officeDocument/2006/relationships" xmlns:p="http://schemas.openxmlformats.org/presentationml/2006/main">
  <p:tag name="MM_SLIDE_TYPE" val="6"/>
</p:tagLst>
</file>

<file path=ppt/tags/tag13.xml><?xml version="1.0" encoding="utf-8"?>
<p:tagLst xmlns:a="http://schemas.openxmlformats.org/drawingml/2006/main" xmlns:r="http://schemas.openxmlformats.org/officeDocument/2006/relationships" xmlns:p="http://schemas.openxmlformats.org/presentationml/2006/main">
  <p:tag name="MM_SLIDE_TYPE" val="6"/>
</p:tagLst>
</file>

<file path=ppt/tags/tag14.xml><?xml version="1.0" encoding="utf-8"?>
<p:tagLst xmlns:a="http://schemas.openxmlformats.org/drawingml/2006/main" xmlns:r="http://schemas.openxmlformats.org/officeDocument/2006/relationships" xmlns:p="http://schemas.openxmlformats.org/presentationml/2006/main">
  <p:tag name="BS_SHAPE_LOCK" val="TRUE"/>
</p:tagLst>
</file>

<file path=ppt/tags/tag15.xml><?xml version="1.0" encoding="utf-8"?>
<p:tagLst xmlns:a="http://schemas.openxmlformats.org/drawingml/2006/main" xmlns:r="http://schemas.openxmlformats.org/officeDocument/2006/relationships" xmlns:p="http://schemas.openxmlformats.org/presentationml/2006/main">
  <p:tag name="BS_SHAPE_LOCK" val="TRUE"/>
</p:tagLst>
</file>

<file path=ppt/tags/tag16.xml><?xml version="1.0" encoding="utf-8"?>
<p:tagLst xmlns:a="http://schemas.openxmlformats.org/drawingml/2006/main" xmlns:r="http://schemas.openxmlformats.org/officeDocument/2006/relationships" xmlns:p="http://schemas.openxmlformats.org/presentationml/2006/main">
  <p:tag name="BS_SHAPE_LOCK" val="TRUE"/>
</p:tagLst>
</file>

<file path=ppt/tags/tag17.xml><?xml version="1.0" encoding="utf-8"?>
<p:tagLst xmlns:a="http://schemas.openxmlformats.org/drawingml/2006/main" xmlns:r="http://schemas.openxmlformats.org/officeDocument/2006/relationships" xmlns:p="http://schemas.openxmlformats.org/presentationml/2006/main">
  <p:tag name="MM_SLIDE_TYPE" val="6"/>
</p:tagLst>
</file>

<file path=ppt/tags/tag18.xml><?xml version="1.0" encoding="utf-8"?>
<p:tagLst xmlns:a="http://schemas.openxmlformats.org/drawingml/2006/main" xmlns:r="http://schemas.openxmlformats.org/officeDocument/2006/relationships" xmlns:p="http://schemas.openxmlformats.org/presentationml/2006/main">
  <p:tag name="BS_SHAPE_LOCK" val="TRUE"/>
</p:tagLst>
</file>

<file path=ppt/tags/tag19.xml><?xml version="1.0" encoding="utf-8"?>
<p:tagLst xmlns:a="http://schemas.openxmlformats.org/drawingml/2006/main" xmlns:r="http://schemas.openxmlformats.org/officeDocument/2006/relationships" xmlns:p="http://schemas.openxmlformats.org/presentationml/2006/main">
  <p:tag name="BS_SHAPE_LOCK" val="TRUE"/>
</p:tagLst>
</file>

<file path=ppt/tags/tag2.xml><?xml version="1.0" encoding="utf-8"?>
<p:tagLst xmlns:a="http://schemas.openxmlformats.org/drawingml/2006/main" xmlns:r="http://schemas.openxmlformats.org/officeDocument/2006/relationships" xmlns:p="http://schemas.openxmlformats.org/presentationml/2006/main">
  <p:tag name="MM_SLIDE_TYPE" val="6"/>
</p:tagLst>
</file>

<file path=ppt/tags/tag20.xml><?xml version="1.0" encoding="utf-8"?>
<p:tagLst xmlns:a="http://schemas.openxmlformats.org/drawingml/2006/main" xmlns:r="http://schemas.openxmlformats.org/officeDocument/2006/relationships" xmlns:p="http://schemas.openxmlformats.org/presentationml/2006/main">
  <p:tag name="MM_SLIDE_TYPE" val="6"/>
</p:tagLst>
</file>

<file path=ppt/tags/tag21.xml><?xml version="1.0" encoding="utf-8"?>
<p:tagLst xmlns:a="http://schemas.openxmlformats.org/drawingml/2006/main" xmlns:r="http://schemas.openxmlformats.org/officeDocument/2006/relationships" xmlns:p="http://schemas.openxmlformats.org/presentationml/2006/main">
  <p:tag name="BS_SHAPE_LOCK" val="TRUE"/>
</p:tagLst>
</file>

<file path=ppt/tags/tag22.xml><?xml version="1.0" encoding="utf-8"?>
<p:tagLst xmlns:a="http://schemas.openxmlformats.org/drawingml/2006/main" xmlns:r="http://schemas.openxmlformats.org/officeDocument/2006/relationships" xmlns:p="http://schemas.openxmlformats.org/presentationml/2006/main">
  <p:tag name="MM_SLIDE_TYPE" val="6"/>
</p:tagLst>
</file>

<file path=ppt/tags/tag23.xml><?xml version="1.0" encoding="utf-8"?>
<p:tagLst xmlns:a="http://schemas.openxmlformats.org/drawingml/2006/main" xmlns:r="http://schemas.openxmlformats.org/officeDocument/2006/relationships" xmlns:p="http://schemas.openxmlformats.org/presentationml/2006/main">
  <p:tag name="MM_SLIDE_TYPE" val="6"/>
</p:tagLst>
</file>

<file path=ppt/tags/tag24.xml><?xml version="1.0" encoding="utf-8"?>
<p:tagLst xmlns:a="http://schemas.openxmlformats.org/drawingml/2006/main" xmlns:r="http://schemas.openxmlformats.org/officeDocument/2006/relationships" xmlns:p="http://schemas.openxmlformats.org/presentationml/2006/main">
  <p:tag name="BS_SHAPE_LOCK" val="TRUE"/>
</p:tagLst>
</file>

<file path=ppt/tags/tag25.xml><?xml version="1.0" encoding="utf-8"?>
<p:tagLst xmlns:a="http://schemas.openxmlformats.org/drawingml/2006/main" xmlns:r="http://schemas.openxmlformats.org/officeDocument/2006/relationships" xmlns:p="http://schemas.openxmlformats.org/presentationml/2006/main">
  <p:tag name="BS_SHAPE_LOCK" val="TRUE"/>
</p:tagLst>
</file>

<file path=ppt/tags/tag26.xml><?xml version="1.0" encoding="utf-8"?>
<p:tagLst xmlns:a="http://schemas.openxmlformats.org/drawingml/2006/main" xmlns:r="http://schemas.openxmlformats.org/officeDocument/2006/relationships" xmlns:p="http://schemas.openxmlformats.org/presentationml/2006/main">
  <p:tag name="MM_SLIDE_TYPE" val="6"/>
</p:tagLst>
</file>

<file path=ppt/tags/tag27.xml><?xml version="1.0" encoding="utf-8"?>
<p:tagLst xmlns:a="http://schemas.openxmlformats.org/drawingml/2006/main" xmlns:r="http://schemas.openxmlformats.org/officeDocument/2006/relationships" xmlns:p="http://schemas.openxmlformats.org/presentationml/2006/main">
  <p:tag name="BS_SHAPE_LOCK" val="TRUE"/>
</p:tagLst>
</file>

<file path=ppt/tags/tag28.xml><?xml version="1.0" encoding="utf-8"?>
<p:tagLst xmlns:a="http://schemas.openxmlformats.org/drawingml/2006/main" xmlns:r="http://schemas.openxmlformats.org/officeDocument/2006/relationships" xmlns:p="http://schemas.openxmlformats.org/presentationml/2006/main">
  <p:tag name="BS_SHAPE_LOCK" val="TRUE"/>
</p:tagLst>
</file>

<file path=ppt/tags/tag29.xml><?xml version="1.0" encoding="utf-8"?>
<p:tagLst xmlns:a="http://schemas.openxmlformats.org/drawingml/2006/main" xmlns:r="http://schemas.openxmlformats.org/officeDocument/2006/relationships" xmlns:p="http://schemas.openxmlformats.org/presentationml/2006/main">
  <p:tag name="MM_SLIDE_TYPE" val="6"/>
</p:tagLst>
</file>

<file path=ppt/tags/tag3.xml><?xml version="1.0" encoding="utf-8"?>
<p:tagLst xmlns:a="http://schemas.openxmlformats.org/drawingml/2006/main" xmlns:r="http://schemas.openxmlformats.org/officeDocument/2006/relationships" xmlns:p="http://schemas.openxmlformats.org/presentationml/2006/main">
  <p:tag name="BS_SHAPE_LOCK" val="TRUE"/>
</p:tagLst>
</file>

<file path=ppt/tags/tag30.xml><?xml version="1.0" encoding="utf-8"?>
<p:tagLst xmlns:a="http://schemas.openxmlformats.org/drawingml/2006/main" xmlns:r="http://schemas.openxmlformats.org/officeDocument/2006/relationships" xmlns:p="http://schemas.openxmlformats.org/presentationml/2006/main">
  <p:tag name="BS_SHAPE_LOCK" val="TRUE"/>
</p:tagLst>
</file>

<file path=ppt/tags/tag31.xml><?xml version="1.0" encoding="utf-8"?>
<p:tagLst xmlns:a="http://schemas.openxmlformats.org/drawingml/2006/main" xmlns:r="http://schemas.openxmlformats.org/officeDocument/2006/relationships" xmlns:p="http://schemas.openxmlformats.org/presentationml/2006/main">
  <p:tag name="MM_SLIDE_TYPE" val="6"/>
</p:tagLst>
</file>

<file path=ppt/tags/tag32.xml><?xml version="1.0" encoding="utf-8"?>
<p:tagLst xmlns:a="http://schemas.openxmlformats.org/drawingml/2006/main" xmlns:r="http://schemas.openxmlformats.org/officeDocument/2006/relationships" xmlns:p="http://schemas.openxmlformats.org/presentationml/2006/main">
  <p:tag name="MM_SLIDE_TYPE" val="6"/>
</p:tagLst>
</file>

<file path=ppt/tags/tag33.xml><?xml version="1.0" encoding="utf-8"?>
<p:tagLst xmlns:a="http://schemas.openxmlformats.org/drawingml/2006/main" xmlns:r="http://schemas.openxmlformats.org/officeDocument/2006/relationships" xmlns:p="http://schemas.openxmlformats.org/presentationml/2006/main">
  <p:tag name="BS_SHAPE_LOCK" val="TRUE"/>
</p:tagLst>
</file>

<file path=ppt/tags/tag34.xml><?xml version="1.0" encoding="utf-8"?>
<p:tagLst xmlns:a="http://schemas.openxmlformats.org/drawingml/2006/main" xmlns:r="http://schemas.openxmlformats.org/officeDocument/2006/relationships" xmlns:p="http://schemas.openxmlformats.org/presentationml/2006/main">
  <p:tag name="BS_SHAPE_LOCK" val="TRUE"/>
</p:tagLst>
</file>

<file path=ppt/tags/tag35.xml><?xml version="1.0" encoding="utf-8"?>
<p:tagLst xmlns:a="http://schemas.openxmlformats.org/drawingml/2006/main" xmlns:r="http://schemas.openxmlformats.org/officeDocument/2006/relationships" xmlns:p="http://schemas.openxmlformats.org/presentationml/2006/main">
  <p:tag name="BS_SHAPE_LOCK" val="TRUE"/>
</p:tagLst>
</file>

<file path=ppt/tags/tag36.xml><?xml version="1.0" encoding="utf-8"?>
<p:tagLst xmlns:a="http://schemas.openxmlformats.org/drawingml/2006/main" xmlns:r="http://schemas.openxmlformats.org/officeDocument/2006/relationships" xmlns:p="http://schemas.openxmlformats.org/presentationml/2006/main">
  <p:tag name="MM_SLIDE_TYPE" val="6"/>
</p:tagLst>
</file>

<file path=ppt/tags/tag37.xml><?xml version="1.0" encoding="utf-8"?>
<p:tagLst xmlns:a="http://schemas.openxmlformats.org/drawingml/2006/main" xmlns:r="http://schemas.openxmlformats.org/officeDocument/2006/relationships" xmlns:p="http://schemas.openxmlformats.org/presentationml/2006/main">
  <p:tag name="BS_SHAPE_LOCK" val="TRUE"/>
</p:tagLst>
</file>

<file path=ppt/tags/tag38.xml><?xml version="1.0" encoding="utf-8"?>
<p:tagLst xmlns:a="http://schemas.openxmlformats.org/drawingml/2006/main" xmlns:r="http://schemas.openxmlformats.org/officeDocument/2006/relationships" xmlns:p="http://schemas.openxmlformats.org/presentationml/2006/main">
  <p:tag name="BS_SHAPE_LOCK" val="TRUE"/>
</p:tagLst>
</file>

<file path=ppt/tags/tag39.xml><?xml version="1.0" encoding="utf-8"?>
<p:tagLst xmlns:a="http://schemas.openxmlformats.org/drawingml/2006/main" xmlns:r="http://schemas.openxmlformats.org/officeDocument/2006/relationships" xmlns:p="http://schemas.openxmlformats.org/presentationml/2006/main">
  <p:tag name="MM_SLIDE_TYPE" val="6"/>
</p:tagLst>
</file>

<file path=ppt/tags/tag4.xml><?xml version="1.0" encoding="utf-8"?>
<p:tagLst xmlns:a="http://schemas.openxmlformats.org/drawingml/2006/main" xmlns:r="http://schemas.openxmlformats.org/officeDocument/2006/relationships" xmlns:p="http://schemas.openxmlformats.org/presentationml/2006/main">
  <p:tag name="BS_SHAPE_LOCK" val="TRUE"/>
</p:tagLst>
</file>

<file path=ppt/tags/tag40.xml><?xml version="1.0" encoding="utf-8"?>
<p:tagLst xmlns:a="http://schemas.openxmlformats.org/drawingml/2006/main" xmlns:r="http://schemas.openxmlformats.org/officeDocument/2006/relationships" xmlns:p="http://schemas.openxmlformats.org/presentationml/2006/main">
  <p:tag name="BS_SHAPE_LOCK" val="TRUE"/>
</p:tagLst>
</file>

<file path=ppt/tags/tag41.xml><?xml version="1.0" encoding="utf-8"?>
<p:tagLst xmlns:a="http://schemas.openxmlformats.org/drawingml/2006/main" xmlns:r="http://schemas.openxmlformats.org/officeDocument/2006/relationships" xmlns:p="http://schemas.openxmlformats.org/presentationml/2006/main">
  <p:tag name="MM_SLIDE_TYPE" val="6"/>
</p:tagLst>
</file>

<file path=ppt/tags/tag42.xml><?xml version="1.0" encoding="utf-8"?>
<p:tagLst xmlns:a="http://schemas.openxmlformats.org/drawingml/2006/main" xmlns:r="http://schemas.openxmlformats.org/officeDocument/2006/relationships" xmlns:p="http://schemas.openxmlformats.org/presentationml/2006/main">
  <p:tag name="MM_SLIDE_TYPE" val="6"/>
</p:tagLst>
</file>

<file path=ppt/tags/tag43.xml><?xml version="1.0" encoding="utf-8"?>
<p:tagLst xmlns:a="http://schemas.openxmlformats.org/drawingml/2006/main" xmlns:r="http://schemas.openxmlformats.org/officeDocument/2006/relationships" xmlns:p="http://schemas.openxmlformats.org/presentationml/2006/main">
  <p:tag name="BS_SHAPE_LOCK" val="TRUE"/>
</p:tagLst>
</file>

<file path=ppt/tags/tag44.xml><?xml version="1.0" encoding="utf-8"?>
<p:tagLst xmlns:a="http://schemas.openxmlformats.org/drawingml/2006/main" xmlns:r="http://schemas.openxmlformats.org/officeDocument/2006/relationships" xmlns:p="http://schemas.openxmlformats.org/presentationml/2006/main">
  <p:tag name="BS_SHAPE_LOCK" val="TRUE"/>
</p:tagLst>
</file>

<file path=ppt/tags/tag45.xml><?xml version="1.0" encoding="utf-8"?>
<p:tagLst xmlns:a="http://schemas.openxmlformats.org/drawingml/2006/main" xmlns:r="http://schemas.openxmlformats.org/officeDocument/2006/relationships" xmlns:p="http://schemas.openxmlformats.org/presentationml/2006/main">
  <p:tag name="MM_SLIDE_TYPE" val="6"/>
</p:tagLst>
</file>

<file path=ppt/tags/tag46.xml><?xml version="1.0" encoding="utf-8"?>
<p:tagLst xmlns:a="http://schemas.openxmlformats.org/drawingml/2006/main" xmlns:r="http://schemas.openxmlformats.org/officeDocument/2006/relationships" xmlns:p="http://schemas.openxmlformats.org/presentationml/2006/main">
  <p:tag name="BS_SHAPE_LOCK" val="TRUE"/>
</p:tagLst>
</file>

<file path=ppt/tags/tag47.xml><?xml version="1.0" encoding="utf-8"?>
<p:tagLst xmlns:a="http://schemas.openxmlformats.org/drawingml/2006/main" xmlns:r="http://schemas.openxmlformats.org/officeDocument/2006/relationships" xmlns:p="http://schemas.openxmlformats.org/presentationml/2006/main">
  <p:tag name="BS_SHAPE_LOCK" val="TRUE"/>
</p:tagLst>
</file>

<file path=ppt/tags/tag48.xml><?xml version="1.0" encoding="utf-8"?>
<p:tagLst xmlns:a="http://schemas.openxmlformats.org/drawingml/2006/main" xmlns:r="http://schemas.openxmlformats.org/officeDocument/2006/relationships" xmlns:p="http://schemas.openxmlformats.org/presentationml/2006/main">
  <p:tag name="MM_SLIDE_TYPE" val="6"/>
</p:tagLst>
</file>

<file path=ppt/tags/tag49.xml><?xml version="1.0" encoding="utf-8"?>
<p:tagLst xmlns:a="http://schemas.openxmlformats.org/drawingml/2006/main" xmlns:r="http://schemas.openxmlformats.org/officeDocument/2006/relationships" xmlns:p="http://schemas.openxmlformats.org/presentationml/2006/main">
  <p:tag name="BS_SHAPE_LOCK" val="TRUE"/>
</p:tagLst>
</file>

<file path=ppt/tags/tag5.xml><?xml version="1.0" encoding="utf-8"?>
<p:tagLst xmlns:a="http://schemas.openxmlformats.org/drawingml/2006/main" xmlns:r="http://schemas.openxmlformats.org/officeDocument/2006/relationships" xmlns:p="http://schemas.openxmlformats.org/presentationml/2006/main">
  <p:tag name="MM_SLIDE_TYPE" val="6"/>
</p:tagLst>
</file>

<file path=ppt/tags/tag50.xml><?xml version="1.0" encoding="utf-8"?>
<p:tagLst xmlns:a="http://schemas.openxmlformats.org/drawingml/2006/main" xmlns:r="http://schemas.openxmlformats.org/officeDocument/2006/relationships" xmlns:p="http://schemas.openxmlformats.org/presentationml/2006/main">
  <p:tag name="MM_SLIDE_TYPE" val="6"/>
</p:tagLst>
</file>

<file path=ppt/tags/tag51.xml><?xml version="1.0" encoding="utf-8"?>
<p:tagLst xmlns:a="http://schemas.openxmlformats.org/drawingml/2006/main" xmlns:r="http://schemas.openxmlformats.org/officeDocument/2006/relationships" xmlns:p="http://schemas.openxmlformats.org/presentationml/2006/main">
  <p:tag name="MM_SLIDE_TYPE" val="6"/>
</p:tagLst>
</file>

<file path=ppt/tags/tag52.xml><?xml version="1.0" encoding="utf-8"?>
<p:tagLst xmlns:a="http://schemas.openxmlformats.org/drawingml/2006/main" xmlns:r="http://schemas.openxmlformats.org/officeDocument/2006/relationships" xmlns:p="http://schemas.openxmlformats.org/presentationml/2006/main">
  <p:tag name="BS_SHAPE_LOCK" val="TRUE"/>
</p:tagLst>
</file>

<file path=ppt/tags/tag53.xml><?xml version="1.0" encoding="utf-8"?>
<p:tagLst xmlns:a="http://schemas.openxmlformats.org/drawingml/2006/main" xmlns:r="http://schemas.openxmlformats.org/officeDocument/2006/relationships" xmlns:p="http://schemas.openxmlformats.org/presentationml/2006/main">
  <p:tag name="BS_SHAPE_LOCK" val="TRUE"/>
</p:tagLst>
</file>

<file path=ppt/tags/tag54.xml><?xml version="1.0" encoding="utf-8"?>
<p:tagLst xmlns:a="http://schemas.openxmlformats.org/drawingml/2006/main" xmlns:r="http://schemas.openxmlformats.org/officeDocument/2006/relationships" xmlns:p="http://schemas.openxmlformats.org/presentationml/2006/main">
  <p:tag name="MM_SLIDE_TYPE" val="6"/>
</p:tagLst>
</file>

<file path=ppt/tags/tag55.xml><?xml version="1.0" encoding="utf-8"?>
<p:tagLst xmlns:a="http://schemas.openxmlformats.org/drawingml/2006/main" xmlns:r="http://schemas.openxmlformats.org/officeDocument/2006/relationships" xmlns:p="http://schemas.openxmlformats.org/presentationml/2006/main">
  <p:tag name="BS_SHAPE_LOCK" val="TRUE"/>
</p:tagLst>
</file>

<file path=ppt/tags/tag56.xml><?xml version="1.0" encoding="utf-8"?>
<p:tagLst xmlns:a="http://schemas.openxmlformats.org/drawingml/2006/main" xmlns:r="http://schemas.openxmlformats.org/officeDocument/2006/relationships" xmlns:p="http://schemas.openxmlformats.org/presentationml/2006/main">
  <p:tag name="BS_SHAPE_LOCK" val="TRUE"/>
</p:tagLst>
</file>

<file path=ppt/tags/tag57.xml><?xml version="1.0" encoding="utf-8"?>
<p:tagLst xmlns:a="http://schemas.openxmlformats.org/drawingml/2006/main" xmlns:r="http://schemas.openxmlformats.org/officeDocument/2006/relationships" xmlns:p="http://schemas.openxmlformats.org/presentationml/2006/main">
  <p:tag name="MM_SLIDE_TYPE" val="6"/>
</p:tagLst>
</file>

<file path=ppt/tags/tag58.xml><?xml version="1.0" encoding="utf-8"?>
<p:tagLst xmlns:a="http://schemas.openxmlformats.org/drawingml/2006/main" xmlns:r="http://schemas.openxmlformats.org/officeDocument/2006/relationships" xmlns:p="http://schemas.openxmlformats.org/presentationml/2006/main">
  <p:tag name="BS_SHAPE_LOCK" val="TRUE"/>
</p:tagLst>
</file>

<file path=ppt/tags/tag59.xml><?xml version="1.0" encoding="utf-8"?>
<p:tagLst xmlns:a="http://schemas.openxmlformats.org/drawingml/2006/main" xmlns:r="http://schemas.openxmlformats.org/officeDocument/2006/relationships" xmlns:p="http://schemas.openxmlformats.org/presentationml/2006/main">
  <p:tag name="BS_SHAPE_LOCK" val="TRUE"/>
</p:tagLst>
</file>

<file path=ppt/tags/tag6.xml><?xml version="1.0" encoding="utf-8"?>
<p:tagLst xmlns:a="http://schemas.openxmlformats.org/drawingml/2006/main" xmlns:r="http://schemas.openxmlformats.org/officeDocument/2006/relationships" xmlns:p="http://schemas.openxmlformats.org/presentationml/2006/main">
  <p:tag name="BS_SHAPE_LOCK" val="TRUE"/>
</p:tagLst>
</file>

<file path=ppt/tags/tag60.xml><?xml version="1.0" encoding="utf-8"?>
<p:tagLst xmlns:a="http://schemas.openxmlformats.org/drawingml/2006/main" xmlns:r="http://schemas.openxmlformats.org/officeDocument/2006/relationships" xmlns:p="http://schemas.openxmlformats.org/presentationml/2006/main">
  <p:tag name="BS_SHAPE_LOCK" val="TRUE"/>
</p:tagLst>
</file>

<file path=ppt/tags/tag61.xml><?xml version="1.0" encoding="utf-8"?>
<p:tagLst xmlns:a="http://schemas.openxmlformats.org/drawingml/2006/main" xmlns:r="http://schemas.openxmlformats.org/officeDocument/2006/relationships" xmlns:p="http://schemas.openxmlformats.org/presentationml/2006/main">
  <p:tag name="MM_SLIDE_TYPE" val="6"/>
</p:tagLst>
</file>

<file path=ppt/tags/tag62.xml><?xml version="1.0" encoding="utf-8"?>
<p:tagLst xmlns:a="http://schemas.openxmlformats.org/drawingml/2006/main" xmlns:r="http://schemas.openxmlformats.org/officeDocument/2006/relationships" xmlns:p="http://schemas.openxmlformats.org/presentationml/2006/main">
  <p:tag name="MM_SLIDE_TYPE" val="6"/>
</p:tagLst>
</file>

<file path=ppt/tags/tag63.xml><?xml version="1.0" encoding="utf-8"?>
<p:tagLst xmlns:a="http://schemas.openxmlformats.org/drawingml/2006/main" xmlns:r="http://schemas.openxmlformats.org/officeDocument/2006/relationships" xmlns:p="http://schemas.openxmlformats.org/presentationml/2006/main">
  <p:tag name="BS_SHAPE_LOCK" val="TRUE"/>
</p:tagLst>
</file>

<file path=ppt/tags/tag64.xml><?xml version="1.0" encoding="utf-8"?>
<p:tagLst xmlns:a="http://schemas.openxmlformats.org/drawingml/2006/main" xmlns:r="http://schemas.openxmlformats.org/officeDocument/2006/relationships" xmlns:p="http://schemas.openxmlformats.org/presentationml/2006/main">
  <p:tag name="BS_SHAPE_LOCK" val="TRUE"/>
</p:tagLst>
</file>

<file path=ppt/tags/tag65.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7.xml><?xml version="1.0" encoding="utf-8"?>
<p:tagLst xmlns:a="http://schemas.openxmlformats.org/drawingml/2006/main" xmlns:r="http://schemas.openxmlformats.org/officeDocument/2006/relationships" xmlns:p="http://schemas.openxmlformats.org/presentationml/2006/main">
  <p:tag name="MM_SLIDE_TYPE" val="6"/>
</p:tagLst>
</file>

<file path=ppt/tags/tag8.xml><?xml version="1.0" encoding="utf-8"?>
<p:tagLst xmlns:a="http://schemas.openxmlformats.org/drawingml/2006/main" xmlns:r="http://schemas.openxmlformats.org/officeDocument/2006/relationships" xmlns:p="http://schemas.openxmlformats.org/presentationml/2006/main">
  <p:tag name="BS_SHAPE_LOCK" val="TRUE"/>
</p:tagLst>
</file>

<file path=ppt/tags/tag9.xml><?xml version="1.0" encoding="utf-8"?>
<p:tagLst xmlns:a="http://schemas.openxmlformats.org/drawingml/2006/main" xmlns:r="http://schemas.openxmlformats.org/officeDocument/2006/relationships" xmlns:p="http://schemas.openxmlformats.org/presentationml/2006/main">
  <p:tag name="BS_SHAPE_LOCK" val="TRUE"/>
</p:tagLst>
</file>

<file path=ppt/theme/theme1.xml><?xml version="1.0" encoding="utf-8"?>
<a:theme xmlns:a="http://schemas.openxmlformats.org/drawingml/2006/main" name="Applied_16x9_White_2021">
  <a:themeElements>
    <a:clrScheme name="Custom 1">
      <a:dk1>
        <a:srgbClr val="53565A"/>
      </a:dk1>
      <a:lt1>
        <a:srgbClr val="FFFFFF"/>
      </a:lt1>
      <a:dk2>
        <a:srgbClr val="061E3C"/>
      </a:dk2>
      <a:lt2>
        <a:srgbClr val="E1E1DF"/>
      </a:lt2>
      <a:accent1>
        <a:srgbClr val="347DA2"/>
      </a:accent1>
      <a:accent2>
        <a:srgbClr val="F9C642"/>
      </a:accent2>
      <a:accent3>
        <a:srgbClr val="4F840E"/>
      </a:accent3>
      <a:accent4>
        <a:srgbClr val="C75000"/>
      </a:accent4>
      <a:accent5>
        <a:srgbClr val="0F4880"/>
      </a:accent5>
      <a:accent6>
        <a:srgbClr val="6244BB"/>
      </a:accent6>
      <a:hlink>
        <a:srgbClr val="347DA2"/>
      </a:hlink>
      <a:folHlink>
        <a:srgbClr val="747779"/>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MAT">
      <a:fillStyleLst>
        <a:solidFill>
          <a:schemeClr val="phClr"/>
        </a:soli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6200000" scaled="1"/>
        </a:gra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3500000" scaled="1"/>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w="12700">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a:defPPr>
      </a:lstStyle>
    </a:txDef>
  </a:objectDefaults>
  <a:extraClrSchemeLst/>
  <a:custClrLst>
    <a:custClr name="Applied Blue">
      <a:srgbClr val="347DA2"/>
    </a:custClr>
    <a:custClr name="LT Blue">
      <a:srgbClr val="B8E5F4"/>
    </a:custClr>
    <a:custClr name="DK Blue">
      <a:srgbClr val="0F4880"/>
    </a:custClr>
    <a:custClr name="Yellow">
      <a:srgbClr val="F9C642"/>
    </a:custClr>
    <a:custClr name="Green">
      <a:srgbClr val="4F840E"/>
    </a:custClr>
    <a:custClr name="Orange">
      <a:srgbClr val="C75000"/>
    </a:custClr>
    <a:custClr name="Red">
      <a:srgbClr val="D22630"/>
    </a:custClr>
    <a:custClr name="Purple">
      <a:srgbClr val="6244BB"/>
    </a:custClr>
    <a:custClr name="White">
      <a:srgbClr val="FFFFFF"/>
    </a:custClr>
    <a:custClr name="Black">
      <a:srgbClr val="000000"/>
    </a:custClr>
    <a:custClr name="LT Grey">
      <a:srgbClr val="E1E1DF"/>
    </a:custClr>
    <a:custClr name="M Grey">
      <a:srgbClr val="747779"/>
    </a:custClr>
    <a:custClr name="Dk Grey">
      <a:srgbClr val="53565A"/>
    </a:custClr>
  </a:custClrLst>
  <a:extLst>
    <a:ext uri="{05A4C25C-085E-4340-85A3-A5531E510DB2}">
      <thm15:themeFamily xmlns:thm15="http://schemas.microsoft.com/office/thememl/2012/main" name="Applied_16x9_White_2021.potx" id="{DB7663AA-FDA3-4F3C-921A-BB180A944D3F}" vid="{1CDE3817-4662-47BB-BD7B-78828F9CBD8C}"/>
    </a:ext>
  </a:extLst>
</a:theme>
</file>

<file path=ppt/theme/theme2.xml><?xml version="1.0" encoding="utf-8"?>
<a:theme xmlns:a="http://schemas.openxmlformats.org/drawingml/2006/main" name="1_Applied_16x9_White_2021">
  <a:themeElements>
    <a:clrScheme name="Custom 1">
      <a:dk1>
        <a:srgbClr val="53565A"/>
      </a:dk1>
      <a:lt1>
        <a:srgbClr val="FFFFFF"/>
      </a:lt1>
      <a:dk2>
        <a:srgbClr val="061E3C"/>
      </a:dk2>
      <a:lt2>
        <a:srgbClr val="E1E1DF"/>
      </a:lt2>
      <a:accent1>
        <a:srgbClr val="347DA2"/>
      </a:accent1>
      <a:accent2>
        <a:srgbClr val="F9C642"/>
      </a:accent2>
      <a:accent3>
        <a:srgbClr val="4F840E"/>
      </a:accent3>
      <a:accent4>
        <a:srgbClr val="C75000"/>
      </a:accent4>
      <a:accent5>
        <a:srgbClr val="0F4880"/>
      </a:accent5>
      <a:accent6>
        <a:srgbClr val="6244BB"/>
      </a:accent6>
      <a:hlink>
        <a:srgbClr val="347DA2"/>
      </a:hlink>
      <a:folHlink>
        <a:srgbClr val="747779"/>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MAT">
      <a:fillStyleLst>
        <a:solidFill>
          <a:schemeClr val="phClr"/>
        </a:soli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6200000" scaled="1"/>
        </a:gra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3500000" scaled="1"/>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w="12700">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a:defPPr>
      </a:lstStyle>
    </a:txDef>
  </a:objectDefaults>
  <a:extraClrSchemeLst/>
  <a:custClrLst>
    <a:custClr name="Applied Blue">
      <a:srgbClr val="347DA2"/>
    </a:custClr>
    <a:custClr name="LT Blue">
      <a:srgbClr val="B8E5F4"/>
    </a:custClr>
    <a:custClr name="DK Blue">
      <a:srgbClr val="0F4880"/>
    </a:custClr>
    <a:custClr name="Yellow">
      <a:srgbClr val="F9C642"/>
    </a:custClr>
    <a:custClr name="Green">
      <a:srgbClr val="4F840E"/>
    </a:custClr>
    <a:custClr name="Orange">
      <a:srgbClr val="C75000"/>
    </a:custClr>
    <a:custClr name="Red">
      <a:srgbClr val="D22630"/>
    </a:custClr>
    <a:custClr name="Purple">
      <a:srgbClr val="6244BB"/>
    </a:custClr>
    <a:custClr name="White">
      <a:srgbClr val="FFFFFF"/>
    </a:custClr>
    <a:custClr name="Black">
      <a:srgbClr val="000000"/>
    </a:custClr>
    <a:custClr name="LT Grey">
      <a:srgbClr val="E1E1DF"/>
    </a:custClr>
    <a:custClr name="M Grey">
      <a:srgbClr val="747779"/>
    </a:custClr>
    <a:custClr name="Dk Grey">
      <a:srgbClr val="53565A"/>
    </a:custClr>
  </a:custClrLst>
  <a:extLst>
    <a:ext uri="{05A4C25C-085E-4340-85A3-A5531E510DB2}">
      <thm15:themeFamily xmlns:thm15="http://schemas.microsoft.com/office/thememl/2012/main" name="Applied_16x9_White_2021.potx" id="{DB7663AA-FDA3-4F3C-921A-BB180A944D3F}" vid="{1CDE3817-4662-47BB-BD7B-78828F9CBD8C}"/>
    </a:ext>
  </a:extLst>
</a:theme>
</file>

<file path=ppt/theme/theme3.xml><?xml version="1.0" encoding="utf-8"?>
<a:theme xmlns:a="http://schemas.openxmlformats.org/drawingml/2006/main" name="Applied_16x9_White_2016">
  <a:themeElements>
    <a:clrScheme name="AMAT 2016.04">
      <a:dk1>
        <a:srgbClr val="53565A"/>
      </a:dk1>
      <a:lt1>
        <a:srgbClr val="FFFFFF"/>
      </a:lt1>
      <a:dk2>
        <a:srgbClr val="061E3C"/>
      </a:dk2>
      <a:lt2>
        <a:srgbClr val="D9D9D6"/>
      </a:lt2>
      <a:accent1>
        <a:srgbClr val="4599C3"/>
      </a:accent1>
      <a:accent2>
        <a:srgbClr val="84BD00"/>
      </a:accent2>
      <a:accent3>
        <a:srgbClr val="FFCD00"/>
      </a:accent3>
      <a:accent4>
        <a:srgbClr val="E87722"/>
      </a:accent4>
      <a:accent5>
        <a:srgbClr val="00B5E2"/>
      </a:accent5>
      <a:accent6>
        <a:srgbClr val="6244BB"/>
      </a:accent6>
      <a:hlink>
        <a:srgbClr val="6BA5B8"/>
      </a:hlink>
      <a:folHlink>
        <a:srgbClr val="888B8D"/>
      </a:folHlink>
    </a:clrScheme>
    <a:fontScheme name="AMAT 2017.04">
      <a:majorFont>
        <a:latin typeface="Arial"/>
        <a:ea typeface=""/>
        <a:cs typeface=""/>
      </a:majorFont>
      <a:minorFont>
        <a:latin typeface="Arial"/>
        <a:ea typeface=""/>
        <a:cs typeface=""/>
      </a:minorFont>
    </a:fontScheme>
    <a:fmtScheme name="AMAT">
      <a:fillStyleLst>
        <a:solidFill>
          <a:schemeClr val="phClr"/>
        </a:soli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6200000" scaled="1"/>
        </a:gra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3500000" scaled="1"/>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w="12700">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a:defPPr>
      </a:lstStyle>
    </a:txDef>
  </a:objectDefaults>
  <a:extraClrSchemeLst/>
  <a:custClrLst>
    <a:custClr name="69 | 153 | 195">
      <a:srgbClr val="4599C3"/>
    </a:custClr>
    <a:custClr name="153 | 214 | 234">
      <a:srgbClr val="99D6EA"/>
    </a:custClr>
    <a:custClr name="0 | 181 | 226">
      <a:srgbClr val="00B5E2"/>
    </a:custClr>
    <a:custClr name="132 | 189 | 0">
      <a:srgbClr val="84BD00"/>
    </a:custClr>
    <a:custClr name="255 | 205 | 0">
      <a:srgbClr val="FFCD00"/>
    </a:custClr>
    <a:custClr name="232 | 119 | 34">
      <a:srgbClr val="E87722"/>
    </a:custClr>
    <a:custClr name="210 | 38 | 48">
      <a:srgbClr val="D22630"/>
    </a:custClr>
    <a:custClr name="98 | 68 | 187">
      <a:srgbClr val="6244BB"/>
    </a:custClr>
    <a:custClr name="white">
      <a:srgbClr val="FFFFFF"/>
    </a:custClr>
    <a:custClr name="black">
      <a:srgbClr val="000000"/>
    </a:custClr>
    <a:custClr name="217 | 217 | 214">
      <a:srgbClr val="D9D9D6"/>
    </a:custClr>
    <a:custClr name="136 | 139 | 141">
      <a:srgbClr val="888B8D"/>
    </a:custClr>
    <a:custClr name="83 | 86 | 90">
      <a:srgbClr val="53565A"/>
    </a:custClr>
    <a:custClr name="4 | 19 | 38">
      <a:srgbClr val="041326"/>
    </a:custClr>
  </a:custClrLst>
  <a:extLst>
    <a:ext uri="{05A4C25C-085E-4340-85A3-A5531E510DB2}">
      <thm15:themeFamily xmlns:thm15="http://schemas.microsoft.com/office/thememl/2012/main" name="Applied_16x9_White_O365_2020.08.potx  -  Read-Only" id="{17BCD363-1A46-45EA-A8F7-E27AC608937E}" vid="{B007EAEF-C236-437D-BCB7-A948B22C05B2}"/>
    </a:ext>
  </a:extLst>
</a:theme>
</file>

<file path=ppt/theme/theme4.xml><?xml version="1.0" encoding="utf-8"?>
<a:theme xmlns:a="http://schemas.openxmlformats.org/drawingml/2006/main" name="7_Applied_16x9_White_2021">
  <a:themeElements>
    <a:clrScheme name="Custom 1">
      <a:dk1>
        <a:srgbClr val="53565A"/>
      </a:dk1>
      <a:lt1>
        <a:srgbClr val="FFFFFF"/>
      </a:lt1>
      <a:dk2>
        <a:srgbClr val="061E3C"/>
      </a:dk2>
      <a:lt2>
        <a:srgbClr val="E1E1DF"/>
      </a:lt2>
      <a:accent1>
        <a:srgbClr val="347DA2"/>
      </a:accent1>
      <a:accent2>
        <a:srgbClr val="F9C642"/>
      </a:accent2>
      <a:accent3>
        <a:srgbClr val="4F840E"/>
      </a:accent3>
      <a:accent4>
        <a:srgbClr val="C75000"/>
      </a:accent4>
      <a:accent5>
        <a:srgbClr val="0F4880"/>
      </a:accent5>
      <a:accent6>
        <a:srgbClr val="6244BB"/>
      </a:accent6>
      <a:hlink>
        <a:srgbClr val="347DA2"/>
      </a:hlink>
      <a:folHlink>
        <a:srgbClr val="747779"/>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MAT">
      <a:fillStyleLst>
        <a:solidFill>
          <a:schemeClr val="phClr"/>
        </a:soli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6200000" scaled="1"/>
        </a:gra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3500000" scaled="1"/>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w="12700">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a:defPPr>
      </a:lstStyle>
    </a:txDef>
  </a:objectDefaults>
  <a:extraClrSchemeLst/>
  <a:custClrLst>
    <a:custClr name="Applied Blue">
      <a:srgbClr val="347DA2"/>
    </a:custClr>
    <a:custClr name="LT Blue">
      <a:srgbClr val="B8E5F4"/>
    </a:custClr>
    <a:custClr name="DK Blue">
      <a:srgbClr val="0F4880"/>
    </a:custClr>
    <a:custClr name="Yellow">
      <a:srgbClr val="F9C642"/>
    </a:custClr>
    <a:custClr name="Green">
      <a:srgbClr val="4F840E"/>
    </a:custClr>
    <a:custClr name="Orange">
      <a:srgbClr val="C75000"/>
    </a:custClr>
    <a:custClr name="Red">
      <a:srgbClr val="D22630"/>
    </a:custClr>
    <a:custClr name="Purple">
      <a:srgbClr val="6244BB"/>
    </a:custClr>
    <a:custClr name="White">
      <a:srgbClr val="FFFFFF"/>
    </a:custClr>
    <a:custClr name="Black">
      <a:srgbClr val="000000"/>
    </a:custClr>
    <a:custClr name="LT Grey">
      <a:srgbClr val="E1E1DF"/>
    </a:custClr>
    <a:custClr name="M Grey">
      <a:srgbClr val="747779"/>
    </a:custClr>
    <a:custClr name="Dk Grey">
      <a:srgbClr val="53565A"/>
    </a:custClr>
  </a:custClrLst>
  <a:extLst>
    <a:ext uri="{05A4C25C-085E-4340-85A3-A5531E510DB2}">
      <thm15:themeFamily xmlns:thm15="http://schemas.microsoft.com/office/thememl/2012/main" name="HR Brand_ppt_optimized.potx" id="{CB1AB522-1ADF-4014-9867-F8E5488AEAAE}" vid="{A58229EC-138F-4BC5-9993-4895B1A95FD2}"/>
    </a:ext>
  </a:extLst>
</a:theme>
</file>

<file path=ppt/theme/theme5.xml><?xml version="1.0" encoding="utf-8"?>
<a:theme xmlns:a="http://schemas.openxmlformats.org/drawingml/2006/main" name="3_Applied_16x9_White_2021">
  <a:themeElements>
    <a:clrScheme name="Custom 1">
      <a:dk1>
        <a:srgbClr val="53565A"/>
      </a:dk1>
      <a:lt1>
        <a:srgbClr val="FFFFFF"/>
      </a:lt1>
      <a:dk2>
        <a:srgbClr val="061E3C"/>
      </a:dk2>
      <a:lt2>
        <a:srgbClr val="E1E1DF"/>
      </a:lt2>
      <a:accent1>
        <a:srgbClr val="347DA2"/>
      </a:accent1>
      <a:accent2>
        <a:srgbClr val="F9C642"/>
      </a:accent2>
      <a:accent3>
        <a:srgbClr val="4F840E"/>
      </a:accent3>
      <a:accent4>
        <a:srgbClr val="C75000"/>
      </a:accent4>
      <a:accent5>
        <a:srgbClr val="0F4880"/>
      </a:accent5>
      <a:accent6>
        <a:srgbClr val="6244BB"/>
      </a:accent6>
      <a:hlink>
        <a:srgbClr val="347DA2"/>
      </a:hlink>
      <a:folHlink>
        <a:srgbClr val="747779"/>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MAT">
      <a:fillStyleLst>
        <a:solidFill>
          <a:schemeClr val="phClr"/>
        </a:soli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6200000" scaled="1"/>
        </a:gra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3500000" scaled="1"/>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w="12700">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a:defPPr>
      </a:lstStyle>
    </a:txDef>
  </a:objectDefaults>
  <a:extraClrSchemeLst/>
  <a:custClrLst>
    <a:custClr name="Applied Blue">
      <a:srgbClr val="347DA2"/>
    </a:custClr>
    <a:custClr name="LT Blue">
      <a:srgbClr val="B8E5F4"/>
    </a:custClr>
    <a:custClr name="DK Blue">
      <a:srgbClr val="0F4880"/>
    </a:custClr>
    <a:custClr name="Yellow">
      <a:srgbClr val="F9C642"/>
    </a:custClr>
    <a:custClr name="Green">
      <a:srgbClr val="4F840E"/>
    </a:custClr>
    <a:custClr name="Orange">
      <a:srgbClr val="C75000"/>
    </a:custClr>
    <a:custClr name="Red">
      <a:srgbClr val="D22630"/>
    </a:custClr>
    <a:custClr name="Purple">
      <a:srgbClr val="6244BB"/>
    </a:custClr>
    <a:custClr name="White">
      <a:srgbClr val="FFFFFF"/>
    </a:custClr>
    <a:custClr name="Black">
      <a:srgbClr val="000000"/>
    </a:custClr>
    <a:custClr name="LT Grey">
      <a:srgbClr val="E1E1DF"/>
    </a:custClr>
    <a:custClr name="M Grey">
      <a:srgbClr val="747779"/>
    </a:custClr>
    <a:custClr name="Dk Grey">
      <a:srgbClr val="53565A"/>
    </a:custClr>
  </a:custClrLst>
  <a:extLst>
    <a:ext uri="{05A4C25C-085E-4340-85A3-A5531E510DB2}">
      <thm15:themeFamily xmlns:thm15="http://schemas.microsoft.com/office/thememl/2012/main" name="Applied_16x9_White_2021.potx" id="{DB7663AA-FDA3-4F3C-921A-BB180A944D3F}" vid="{1CDE3817-4662-47BB-BD7B-78828F9CBD8C}"/>
    </a:ext>
  </a:extLst>
</a:theme>
</file>

<file path=ppt/theme/theme6.xml><?xml version="1.0" encoding="utf-8"?>
<a:theme xmlns:a="http://schemas.openxmlformats.org/drawingml/2006/main" name="2_Applied_16x9_White_2021">
  <a:themeElements>
    <a:clrScheme name="Custom 1">
      <a:dk1>
        <a:srgbClr val="53565A"/>
      </a:dk1>
      <a:lt1>
        <a:srgbClr val="FFFFFF"/>
      </a:lt1>
      <a:dk2>
        <a:srgbClr val="061E3C"/>
      </a:dk2>
      <a:lt2>
        <a:srgbClr val="E1E1DF"/>
      </a:lt2>
      <a:accent1>
        <a:srgbClr val="347DA2"/>
      </a:accent1>
      <a:accent2>
        <a:srgbClr val="F9C642"/>
      </a:accent2>
      <a:accent3>
        <a:srgbClr val="4F840E"/>
      </a:accent3>
      <a:accent4>
        <a:srgbClr val="C75000"/>
      </a:accent4>
      <a:accent5>
        <a:srgbClr val="0F4880"/>
      </a:accent5>
      <a:accent6>
        <a:srgbClr val="6244BB"/>
      </a:accent6>
      <a:hlink>
        <a:srgbClr val="347DA2"/>
      </a:hlink>
      <a:folHlink>
        <a:srgbClr val="747779"/>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MAT">
      <a:fillStyleLst>
        <a:solidFill>
          <a:schemeClr val="phClr"/>
        </a:soli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6200000" scaled="1"/>
        </a:gra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3500000" scaled="1"/>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w="12700">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a:defPPr>
      </a:lstStyle>
    </a:txDef>
  </a:objectDefaults>
  <a:extraClrSchemeLst/>
  <a:custClrLst>
    <a:custClr name="Applied Blue">
      <a:srgbClr val="347DA2"/>
    </a:custClr>
    <a:custClr name="LT Blue">
      <a:srgbClr val="B8E5F4"/>
    </a:custClr>
    <a:custClr name="DK Blue">
      <a:srgbClr val="0F4880"/>
    </a:custClr>
    <a:custClr name="Yellow">
      <a:srgbClr val="F9C642"/>
    </a:custClr>
    <a:custClr name="Green">
      <a:srgbClr val="4F840E"/>
    </a:custClr>
    <a:custClr name="Orange">
      <a:srgbClr val="C75000"/>
    </a:custClr>
    <a:custClr name="Red">
      <a:srgbClr val="D22630"/>
    </a:custClr>
    <a:custClr name="Purple">
      <a:srgbClr val="6244BB"/>
    </a:custClr>
    <a:custClr name="White">
      <a:srgbClr val="FFFFFF"/>
    </a:custClr>
    <a:custClr name="Black">
      <a:srgbClr val="000000"/>
    </a:custClr>
    <a:custClr name="LT Grey">
      <a:srgbClr val="E1E1DF"/>
    </a:custClr>
    <a:custClr name="M Grey">
      <a:srgbClr val="747779"/>
    </a:custClr>
    <a:custClr name="Dk Grey">
      <a:srgbClr val="53565A"/>
    </a:custClr>
  </a:custClrLst>
  <a:extLst>
    <a:ext uri="{05A4C25C-085E-4340-85A3-A5531E510DB2}">
      <thm15:themeFamily xmlns:thm15="http://schemas.microsoft.com/office/thememl/2012/main" name="Presentation1" id="{166F9E3E-6C0D-400A-AD7E-3EC42E337F95}" vid="{23B9691C-CA49-4802-85A7-BA30C70C93D1}"/>
    </a:ext>
  </a:extLst>
</a:theme>
</file>

<file path=ppt/theme/theme7.xml><?xml version="1.0" encoding="utf-8"?>
<a:theme xmlns:a="http://schemas.openxmlformats.org/drawingml/2006/main" name="4_Applied_16x9_White_2021">
  <a:themeElements>
    <a:clrScheme name="Custom 1">
      <a:dk1>
        <a:srgbClr val="53565A"/>
      </a:dk1>
      <a:lt1>
        <a:srgbClr val="FFFFFF"/>
      </a:lt1>
      <a:dk2>
        <a:srgbClr val="061E3C"/>
      </a:dk2>
      <a:lt2>
        <a:srgbClr val="E1E1DF"/>
      </a:lt2>
      <a:accent1>
        <a:srgbClr val="347DA2"/>
      </a:accent1>
      <a:accent2>
        <a:srgbClr val="F9C642"/>
      </a:accent2>
      <a:accent3>
        <a:srgbClr val="4F840E"/>
      </a:accent3>
      <a:accent4>
        <a:srgbClr val="C75000"/>
      </a:accent4>
      <a:accent5>
        <a:srgbClr val="0F4880"/>
      </a:accent5>
      <a:accent6>
        <a:srgbClr val="6244BB"/>
      </a:accent6>
      <a:hlink>
        <a:srgbClr val="347DA2"/>
      </a:hlink>
      <a:folHlink>
        <a:srgbClr val="747779"/>
      </a:folHlink>
    </a:clrScheme>
    <a:fontScheme name="Applied Materials Whitney">
      <a:majorFont>
        <a:latin typeface="Whitney Light"/>
        <a:ea typeface=""/>
        <a:cs typeface="Calibri Light"/>
      </a:majorFont>
      <a:minorFont>
        <a:latin typeface="Whitney Light"/>
        <a:ea typeface=""/>
        <a:cs typeface="Calibri Light"/>
      </a:minorFont>
    </a:fontScheme>
    <a:fmtScheme name="AMAT">
      <a:fillStyleLst>
        <a:solidFill>
          <a:schemeClr val="phClr"/>
        </a:soli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6200000" scaled="1"/>
        </a:gra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3500000" scaled="1"/>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w="12700">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a:defPPr>
      </a:lstStyle>
    </a:txDef>
  </a:objectDefaults>
  <a:extraClrSchemeLst/>
  <a:custClrLst>
    <a:custClr name="Applied Blue">
      <a:srgbClr val="347DA2"/>
    </a:custClr>
    <a:custClr name="LT Blue">
      <a:srgbClr val="B8E5F4"/>
    </a:custClr>
    <a:custClr name="DK Blue">
      <a:srgbClr val="0F4880"/>
    </a:custClr>
    <a:custClr name="Yellow">
      <a:srgbClr val="F9C642"/>
    </a:custClr>
    <a:custClr name="Green">
      <a:srgbClr val="4F840E"/>
    </a:custClr>
    <a:custClr name="Orange">
      <a:srgbClr val="C75000"/>
    </a:custClr>
    <a:custClr name="Red">
      <a:srgbClr val="D22630"/>
    </a:custClr>
    <a:custClr name="Purple">
      <a:srgbClr val="6244BB"/>
    </a:custClr>
    <a:custClr name="White">
      <a:srgbClr val="FFFFFF"/>
    </a:custClr>
    <a:custClr name="Black">
      <a:srgbClr val="000000"/>
    </a:custClr>
    <a:custClr name="LT Grey">
      <a:srgbClr val="E1E1DF"/>
    </a:custClr>
    <a:custClr name="M Grey">
      <a:srgbClr val="747779"/>
    </a:custClr>
    <a:custClr name="Dk Grey">
      <a:srgbClr val="53565A"/>
    </a:custClr>
  </a:custClrLst>
  <a:extLst>
    <a:ext uri="{05A4C25C-085E-4340-85A3-A5531E510DB2}">
      <thm15:themeFamily xmlns:thm15="http://schemas.microsoft.com/office/thememl/2012/main" name="Applied_16x9_White_2021.pptx" id="{4950E73F-55BE-4558-9DCD-0EB28118C074}" vid="{CA382624-9196-4342-9F8D-73CA06B75A3C}"/>
    </a:ext>
  </a:extLst>
</a:theme>
</file>

<file path=ppt/theme/theme8.xml><?xml version="1.0" encoding="utf-8"?>
<a:theme xmlns:a="http://schemas.openxmlformats.org/drawingml/2006/main" name="Office Theme">
  <a:themeElements>
    <a:clrScheme name="AMAT 2021">
      <a:dk1>
        <a:srgbClr val="53565A"/>
      </a:dk1>
      <a:lt1>
        <a:srgbClr val="FFFFFF"/>
      </a:lt1>
      <a:dk2>
        <a:srgbClr val="061E3C"/>
      </a:dk2>
      <a:lt2>
        <a:srgbClr val="E1E1DF"/>
      </a:lt2>
      <a:accent1>
        <a:srgbClr val="347DA2"/>
      </a:accent1>
      <a:accent2>
        <a:srgbClr val="F9C642"/>
      </a:accent2>
      <a:accent3>
        <a:srgbClr val="4F840E"/>
      </a:accent3>
      <a:accent4>
        <a:srgbClr val="C75000"/>
      </a:accent4>
      <a:accent5>
        <a:srgbClr val="0F4880"/>
      </a:accent5>
      <a:accent6>
        <a:srgbClr val="6244BB"/>
      </a:accent6>
      <a:hlink>
        <a:srgbClr val="0077A0"/>
      </a:hlink>
      <a:folHlink>
        <a:srgbClr val="747779"/>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MAT">
      <a:fillStyleLst>
        <a:solidFill>
          <a:schemeClr val="phClr"/>
        </a:soli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6200000" scaled="1"/>
        </a:gra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3500000" scaled="1"/>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w="12700">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a:defPPr>
      </a:lstStyle>
    </a:txDef>
  </a:objectDefaults>
  <a:extraClrSchemeLst/>
  <a:custClrLst>
    <a:custClr name="Applied Blue">
      <a:srgbClr val="347DA2"/>
    </a:custClr>
    <a:custClr name="LT Blue">
      <a:srgbClr val="B8E5F4"/>
    </a:custClr>
    <a:custClr name="DK Blue">
      <a:srgbClr val="0F4880"/>
    </a:custClr>
    <a:custClr name="Yellow">
      <a:srgbClr val="F9C642"/>
    </a:custClr>
    <a:custClr name="Green">
      <a:srgbClr val="4F840E"/>
    </a:custClr>
    <a:custClr name="Orange">
      <a:srgbClr val="C75000"/>
    </a:custClr>
    <a:custClr name="Red">
      <a:srgbClr val="D22630"/>
    </a:custClr>
    <a:custClr name="Purple">
      <a:srgbClr val="6244BB"/>
    </a:custClr>
    <a:custClr name="White">
      <a:srgbClr val="FFFFFF"/>
    </a:custClr>
    <a:custClr name="Black">
      <a:srgbClr val="000000"/>
    </a:custClr>
    <a:custClr name="LT Grey">
      <a:srgbClr val="E1E1DF"/>
    </a:custClr>
    <a:custClr name="M Grey">
      <a:srgbClr val="747779"/>
    </a:custClr>
    <a:custClr name="Dk Grey">
      <a:srgbClr val="53565A"/>
    </a:custClr>
  </a:custClrLst>
</a:theme>
</file>

<file path=ppt/theme/theme9.xml><?xml version="1.0" encoding="utf-8"?>
<a:theme xmlns:a="http://schemas.openxmlformats.org/drawingml/2006/main" name="Office Theme">
  <a:themeElements>
    <a:clrScheme name="AMAT 2021">
      <a:dk1>
        <a:srgbClr val="53565A"/>
      </a:dk1>
      <a:lt1>
        <a:srgbClr val="FFFFFF"/>
      </a:lt1>
      <a:dk2>
        <a:srgbClr val="061E3C"/>
      </a:dk2>
      <a:lt2>
        <a:srgbClr val="E1E1DF"/>
      </a:lt2>
      <a:accent1>
        <a:srgbClr val="347DA2"/>
      </a:accent1>
      <a:accent2>
        <a:srgbClr val="F9C642"/>
      </a:accent2>
      <a:accent3>
        <a:srgbClr val="4F840E"/>
      </a:accent3>
      <a:accent4>
        <a:srgbClr val="C75000"/>
      </a:accent4>
      <a:accent5>
        <a:srgbClr val="0F4880"/>
      </a:accent5>
      <a:accent6>
        <a:srgbClr val="6244BB"/>
      </a:accent6>
      <a:hlink>
        <a:srgbClr val="0077A0"/>
      </a:hlink>
      <a:folHlink>
        <a:srgbClr val="747779"/>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MAT">
      <a:fillStyleLst>
        <a:solidFill>
          <a:schemeClr val="phClr"/>
        </a:soli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6200000" scaled="1"/>
        </a:gradFill>
        <a:gradFill rotWithShape="1">
          <a:gsLst>
            <a:gs pos="0">
              <a:schemeClr val="phClr">
                <a:shade val="30000"/>
                <a:satMod val="115000"/>
              </a:schemeClr>
            </a:gs>
            <a:gs pos="50000">
              <a:schemeClr val="phClr">
                <a:shade val="67500"/>
                <a:satMod val="115000"/>
              </a:schemeClr>
            </a:gs>
            <a:gs pos="100000">
              <a:schemeClr val="phClr">
                <a:shade val="100000"/>
                <a:satMod val="115000"/>
              </a:schemeClr>
            </a:gs>
          </a:gsLst>
          <a:lin ang="13500000" scaled="1"/>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w="12700">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a:defPPr>
      </a:lstStyle>
    </a:txDef>
  </a:objectDefaults>
  <a:extraClrSchemeLst/>
  <a:custClrLst>
    <a:custClr name="Applied Blue">
      <a:srgbClr val="347DA2"/>
    </a:custClr>
    <a:custClr name="LT Blue">
      <a:srgbClr val="B8E5F4"/>
    </a:custClr>
    <a:custClr name="DK Blue">
      <a:srgbClr val="0F4880"/>
    </a:custClr>
    <a:custClr name="Yellow">
      <a:srgbClr val="F9C642"/>
    </a:custClr>
    <a:custClr name="Green">
      <a:srgbClr val="4F840E"/>
    </a:custClr>
    <a:custClr name="Orange">
      <a:srgbClr val="C75000"/>
    </a:custClr>
    <a:custClr name="Red">
      <a:srgbClr val="D22630"/>
    </a:custClr>
    <a:custClr name="Purple">
      <a:srgbClr val="6244BB"/>
    </a:custClr>
    <a:custClr name="White">
      <a:srgbClr val="FFFFFF"/>
    </a:custClr>
    <a:custClr name="Black">
      <a:srgbClr val="000000"/>
    </a:custClr>
    <a:custClr name="LT Grey">
      <a:srgbClr val="E1E1DF"/>
    </a:custClr>
    <a:custClr name="M Grey">
      <a:srgbClr val="747779"/>
    </a:custClr>
    <a:custClr name="Dk Grey">
      <a:srgbClr val="53565A"/>
    </a:custClr>
  </a:custClr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5a11e215-1685-4cc7-883f-d67c550db4d3">
      <Terms xmlns="http://schemas.microsoft.com/office/infopath/2007/PartnerControls"/>
    </lcf76f155ced4ddcb4097134ff3c332f>
    <TaxCatchAll xmlns="55792b4c-b95d-45a9-b4b5-314b381eef24" xsi:nil="true"/>
    <SharedWithUsers xmlns="55792b4c-b95d-45a9-b4b5-314b381eef24">
      <UserInfo>
        <DisplayName>Michael Giovanetti</DisplayName>
        <AccountId>114</AccountId>
        <AccountType/>
      </UserInfo>
      <UserInfo>
        <DisplayName>Megan Shields --CNTR</DisplayName>
        <AccountId>64</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40C543A8E04E24E881B7CC6E97D2F4F" ma:contentTypeVersion="14" ma:contentTypeDescription="Create a new document." ma:contentTypeScope="" ma:versionID="dec72495a041d92b89a8403c63f0fe6d">
  <xsd:schema xmlns:xsd="http://www.w3.org/2001/XMLSchema" xmlns:xs="http://www.w3.org/2001/XMLSchema" xmlns:p="http://schemas.microsoft.com/office/2006/metadata/properties" xmlns:ns2="5a11e215-1685-4cc7-883f-d67c550db4d3" xmlns:ns3="55792b4c-b95d-45a9-b4b5-314b381eef24" targetNamespace="http://schemas.microsoft.com/office/2006/metadata/properties" ma:root="true" ma:fieldsID="a8e1abbc61ab0fb37b7999c3c1a1c768" ns2:_="" ns3:_="">
    <xsd:import namespace="5a11e215-1685-4cc7-883f-d67c550db4d3"/>
    <xsd:import namespace="55792b4c-b95d-45a9-b4b5-314b381eef2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11e215-1685-4cc7-883f-d67c550db4d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20c61cde-5406-4387-abb1-6beb8e6d0093" ma:termSetId="09814cd3-568e-fe90-9814-8d621ff8fb84" ma:anchorId="fba54fb3-c3e1-fe81-a776-ca4b69148c4d" ma:open="true" ma:isKeyword="false">
      <xsd:complexType>
        <xsd:sequence>
          <xsd:element ref="pc:Terms" minOccurs="0" maxOccurs="1"/>
        </xsd:sequence>
      </xsd:complex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5792b4c-b95d-45a9-b4b5-314b381eef2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66f50c42-0fbb-4b9c-bd88-6b5ebc89fb41}" ma:internalName="TaxCatchAll" ma:showField="CatchAllData" ma:web="55792b4c-b95d-45a9-b4b5-314b381eef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0FCB552-BB07-424A-91FA-7189358E3466}">
  <ds:schemaRefs>
    <ds:schemaRef ds:uri="5a11e215-1685-4cc7-883f-d67c550db4d3"/>
    <ds:schemaRef ds:uri="http://purl.org/dc/dcmitype/"/>
    <ds:schemaRef ds:uri="http://purl.org/dc/elements/1.1/"/>
    <ds:schemaRef ds:uri="http://schemas.microsoft.com/office/2006/metadata/properties"/>
    <ds:schemaRef ds:uri="http://schemas.microsoft.com/office/infopath/2007/PartnerControls"/>
    <ds:schemaRef ds:uri="http://schemas.microsoft.com/office/2006/documentManagement/types"/>
    <ds:schemaRef ds:uri="http://purl.org/dc/terms/"/>
    <ds:schemaRef ds:uri="http://schemas.openxmlformats.org/package/2006/metadata/core-properties"/>
    <ds:schemaRef ds:uri="55792b4c-b95d-45a9-b4b5-314b381eef24"/>
    <ds:schemaRef ds:uri="http://www.w3.org/XML/1998/namespace"/>
  </ds:schemaRefs>
</ds:datastoreItem>
</file>

<file path=customXml/itemProps2.xml><?xml version="1.0" encoding="utf-8"?>
<ds:datastoreItem xmlns:ds="http://schemas.openxmlformats.org/officeDocument/2006/customXml" ds:itemID="{350C6FE3-6CB5-4C2C-94F1-0D47DD9FF6F3}">
  <ds:schemaRefs>
    <ds:schemaRef ds:uri="55792b4c-b95d-45a9-b4b5-314b381eef24"/>
    <ds:schemaRef ds:uri="5a11e215-1685-4cc7-883f-d67c550db4d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6984793-D2A0-4509-8AEF-A3EF77129E7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Applied_16x9_White_2021</Template>
  <TotalTime>353</TotalTime>
  <Words>1733</Words>
  <Application>Microsoft Office PowerPoint</Application>
  <PresentationFormat>Custom</PresentationFormat>
  <Paragraphs>150</Paragraphs>
  <Slides>17</Slides>
  <Notes>6</Notes>
  <HiddenSlides>0</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17</vt:i4>
      </vt:variant>
    </vt:vector>
  </HeadingPairs>
  <TitlesOfParts>
    <vt:vector size="28" baseType="lpstr">
      <vt:lpstr>Arial</vt:lpstr>
      <vt:lpstr>Calibri</vt:lpstr>
      <vt:lpstr>Whitney Light</vt:lpstr>
      <vt:lpstr>Wingdings</vt:lpstr>
      <vt:lpstr>Applied_16x9_White_2021</vt:lpstr>
      <vt:lpstr>1_Applied_16x9_White_2021</vt:lpstr>
      <vt:lpstr>Applied_16x9_White_2016</vt:lpstr>
      <vt:lpstr>7_Applied_16x9_White_2021</vt:lpstr>
      <vt:lpstr>3_Applied_16x9_White_2021</vt:lpstr>
      <vt:lpstr>2_Applied_16x9_White_2021</vt:lpstr>
      <vt:lpstr>4_Applied_16x9_White_2021</vt:lpstr>
      <vt:lpstr>The Applied Materials HRSD Lessons Learned</vt:lpstr>
      <vt:lpstr>PowerPoint Presentation</vt:lpstr>
      <vt:lpstr>Introductions</vt:lpstr>
      <vt:lpstr>PowerPoint Presentation</vt:lpstr>
      <vt:lpstr>CRITERIA TO ASSESS &amp; SELECT SCOPE </vt:lpstr>
      <vt:lpstr>Project Scope / Objectives</vt:lpstr>
      <vt:lpstr>Lessons Learned: Engagement and Governance</vt:lpstr>
      <vt:lpstr>Lessons Learned: Information Security</vt:lpstr>
      <vt:lpstr>Lessons Learned: Information Security </vt:lpstr>
      <vt:lpstr>Lessons Learned: Legacy Data</vt:lpstr>
      <vt:lpstr>Lessons Learned: Educating</vt:lpstr>
      <vt:lpstr>Lessons Learned: Educating</vt:lpstr>
      <vt:lpstr>Lessons Learned: Build a Bench</vt:lpstr>
      <vt:lpstr>Some Final Thoughts</vt:lpstr>
      <vt:lpstr>Questions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HR All HR Forum</dc:title>
  <dc:creator>Megan Shields --CNTR</dc:creator>
  <cp:lastModifiedBy>Matt Petersen</cp:lastModifiedBy>
  <cp:revision>2</cp:revision>
  <dcterms:created xsi:type="dcterms:W3CDTF">2022-07-13T17:37:27Z</dcterms:created>
  <dcterms:modified xsi:type="dcterms:W3CDTF">2022-12-19T19:38:16Z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0x010100E40C543A8E04E24E881B7CC6E97D2F4F</vt:lpwstr>
  </property>
  <property fmtid="{D5CDD505-2E9C-101B-9397-08002B2CF9AE}" pid="3" name="MediaServiceImageTags">
    <vt:lpwstr/>
  </property>
</Properties>
</file>