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6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7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8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9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754" r:id="rId2"/>
    <p:sldMasterId id="2147484096" r:id="rId3"/>
    <p:sldMasterId id="2147484111" r:id="rId4"/>
    <p:sldMasterId id="2147484153" r:id="rId5"/>
    <p:sldMasterId id="2147484165" r:id="rId6"/>
    <p:sldMasterId id="2147484173" r:id="rId7"/>
    <p:sldMasterId id="2147484181" r:id="rId8"/>
    <p:sldMasterId id="2147484196" r:id="rId9"/>
    <p:sldMasterId id="2147484210" r:id="rId10"/>
  </p:sldMasterIdLst>
  <p:notesMasterIdLst>
    <p:notesMasterId r:id="rId106"/>
  </p:notesMasterIdLst>
  <p:handoutMasterIdLst>
    <p:handoutMasterId r:id="rId107"/>
  </p:handoutMasterIdLst>
  <p:sldIdLst>
    <p:sldId id="573" r:id="rId11"/>
    <p:sldId id="857" r:id="rId12"/>
    <p:sldId id="859" r:id="rId13"/>
    <p:sldId id="840" r:id="rId14"/>
    <p:sldId id="856" r:id="rId15"/>
    <p:sldId id="842" r:id="rId16"/>
    <p:sldId id="848" r:id="rId17"/>
    <p:sldId id="858" r:id="rId18"/>
    <p:sldId id="839" r:id="rId19"/>
    <p:sldId id="846" r:id="rId20"/>
    <p:sldId id="847" r:id="rId21"/>
    <p:sldId id="741" r:id="rId22"/>
    <p:sldId id="853" r:id="rId23"/>
    <p:sldId id="854" r:id="rId24"/>
    <p:sldId id="837" r:id="rId25"/>
    <p:sldId id="766" r:id="rId26"/>
    <p:sldId id="752" r:id="rId27"/>
    <p:sldId id="753" r:id="rId28"/>
    <p:sldId id="754" r:id="rId29"/>
    <p:sldId id="739" r:id="rId30"/>
    <p:sldId id="742" r:id="rId31"/>
    <p:sldId id="819" r:id="rId32"/>
    <p:sldId id="743" r:id="rId33"/>
    <p:sldId id="744" r:id="rId34"/>
    <p:sldId id="746" r:id="rId35"/>
    <p:sldId id="755" r:id="rId36"/>
    <p:sldId id="757" r:id="rId37"/>
    <p:sldId id="758" r:id="rId38"/>
    <p:sldId id="760" r:id="rId39"/>
    <p:sldId id="849" r:id="rId40"/>
    <p:sldId id="759" r:id="rId41"/>
    <p:sldId id="761" r:id="rId42"/>
    <p:sldId id="762" r:id="rId43"/>
    <p:sldId id="763" r:id="rId44"/>
    <p:sldId id="765" r:id="rId45"/>
    <p:sldId id="767" r:id="rId46"/>
    <p:sldId id="768" r:id="rId47"/>
    <p:sldId id="827" r:id="rId48"/>
    <p:sldId id="769" r:id="rId49"/>
    <p:sldId id="770" r:id="rId50"/>
    <p:sldId id="773" r:id="rId51"/>
    <p:sldId id="771" r:id="rId52"/>
    <p:sldId id="774" r:id="rId53"/>
    <p:sldId id="775" r:id="rId54"/>
    <p:sldId id="779" r:id="rId55"/>
    <p:sldId id="818" r:id="rId56"/>
    <p:sldId id="780" r:id="rId57"/>
    <p:sldId id="781" r:id="rId58"/>
    <p:sldId id="782" r:id="rId59"/>
    <p:sldId id="783" r:id="rId60"/>
    <p:sldId id="784" r:id="rId61"/>
    <p:sldId id="820" r:id="rId62"/>
    <p:sldId id="833" r:id="rId63"/>
    <p:sldId id="776" r:id="rId64"/>
    <p:sldId id="777" r:id="rId65"/>
    <p:sldId id="817" r:id="rId66"/>
    <p:sldId id="834" r:id="rId67"/>
    <p:sldId id="838" r:id="rId68"/>
    <p:sldId id="835" r:id="rId69"/>
    <p:sldId id="791" r:id="rId70"/>
    <p:sldId id="821" r:id="rId71"/>
    <p:sldId id="785" r:id="rId72"/>
    <p:sldId id="786" r:id="rId73"/>
    <p:sldId id="787" r:id="rId74"/>
    <p:sldId id="788" r:id="rId75"/>
    <p:sldId id="789" r:id="rId76"/>
    <p:sldId id="792" r:id="rId77"/>
    <p:sldId id="793" r:id="rId78"/>
    <p:sldId id="850" r:id="rId79"/>
    <p:sldId id="794" r:id="rId80"/>
    <p:sldId id="851" r:id="rId81"/>
    <p:sldId id="795" r:id="rId82"/>
    <p:sldId id="796" r:id="rId83"/>
    <p:sldId id="797" r:id="rId84"/>
    <p:sldId id="830" r:id="rId85"/>
    <p:sldId id="831" r:id="rId86"/>
    <p:sldId id="828" r:id="rId87"/>
    <p:sldId id="798" r:id="rId88"/>
    <p:sldId id="823" r:id="rId89"/>
    <p:sldId id="822" r:id="rId90"/>
    <p:sldId id="805" r:id="rId91"/>
    <p:sldId id="806" r:id="rId92"/>
    <p:sldId id="807" r:id="rId93"/>
    <p:sldId id="809" r:id="rId94"/>
    <p:sldId id="810" r:id="rId95"/>
    <p:sldId id="836" r:id="rId96"/>
    <p:sldId id="826" r:id="rId97"/>
    <p:sldId id="832" r:id="rId98"/>
    <p:sldId id="812" r:id="rId99"/>
    <p:sldId id="815" r:id="rId100"/>
    <p:sldId id="816" r:id="rId101"/>
    <p:sldId id="814" r:id="rId102"/>
    <p:sldId id="855" r:id="rId103"/>
    <p:sldId id="852" r:id="rId104"/>
    <p:sldId id="737" r:id="rId105"/>
  </p:sldIdLst>
  <p:sldSz cx="12192000" cy="6858000"/>
  <p:notesSz cx="7010400" cy="92964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22BD12" id="{BC6B515E-1D75-A943-9619-025BB52EB463}">
          <p14:sldIdLst>
            <p14:sldId id="573"/>
            <p14:sldId id="857"/>
            <p14:sldId id="859"/>
            <p14:sldId id="840"/>
            <p14:sldId id="856"/>
            <p14:sldId id="842"/>
            <p14:sldId id="848"/>
            <p14:sldId id="858"/>
            <p14:sldId id="839"/>
            <p14:sldId id="846"/>
            <p14:sldId id="847"/>
            <p14:sldId id="741"/>
            <p14:sldId id="853"/>
            <p14:sldId id="854"/>
            <p14:sldId id="837"/>
            <p14:sldId id="766"/>
            <p14:sldId id="752"/>
            <p14:sldId id="753"/>
            <p14:sldId id="754"/>
            <p14:sldId id="739"/>
            <p14:sldId id="742"/>
            <p14:sldId id="819"/>
            <p14:sldId id="743"/>
            <p14:sldId id="744"/>
            <p14:sldId id="746"/>
            <p14:sldId id="755"/>
            <p14:sldId id="757"/>
            <p14:sldId id="758"/>
            <p14:sldId id="760"/>
            <p14:sldId id="849"/>
            <p14:sldId id="759"/>
            <p14:sldId id="761"/>
            <p14:sldId id="762"/>
            <p14:sldId id="763"/>
            <p14:sldId id="765"/>
            <p14:sldId id="767"/>
            <p14:sldId id="768"/>
            <p14:sldId id="827"/>
            <p14:sldId id="769"/>
            <p14:sldId id="770"/>
            <p14:sldId id="773"/>
            <p14:sldId id="771"/>
            <p14:sldId id="774"/>
            <p14:sldId id="775"/>
            <p14:sldId id="779"/>
            <p14:sldId id="818"/>
            <p14:sldId id="780"/>
            <p14:sldId id="781"/>
            <p14:sldId id="782"/>
            <p14:sldId id="783"/>
            <p14:sldId id="784"/>
            <p14:sldId id="820"/>
            <p14:sldId id="833"/>
            <p14:sldId id="776"/>
            <p14:sldId id="777"/>
            <p14:sldId id="817"/>
            <p14:sldId id="834"/>
            <p14:sldId id="838"/>
            <p14:sldId id="835"/>
            <p14:sldId id="791"/>
            <p14:sldId id="821"/>
            <p14:sldId id="785"/>
            <p14:sldId id="786"/>
            <p14:sldId id="787"/>
            <p14:sldId id="788"/>
            <p14:sldId id="789"/>
            <p14:sldId id="792"/>
            <p14:sldId id="793"/>
            <p14:sldId id="850"/>
            <p14:sldId id="794"/>
            <p14:sldId id="851"/>
            <p14:sldId id="795"/>
            <p14:sldId id="796"/>
            <p14:sldId id="797"/>
            <p14:sldId id="830"/>
            <p14:sldId id="831"/>
            <p14:sldId id="828"/>
            <p14:sldId id="798"/>
            <p14:sldId id="823"/>
            <p14:sldId id="822"/>
            <p14:sldId id="805"/>
            <p14:sldId id="806"/>
            <p14:sldId id="807"/>
            <p14:sldId id="809"/>
            <p14:sldId id="810"/>
            <p14:sldId id="836"/>
            <p14:sldId id="826"/>
            <p14:sldId id="832"/>
            <p14:sldId id="812"/>
            <p14:sldId id="815"/>
            <p14:sldId id="816"/>
            <p14:sldId id="814"/>
            <p14:sldId id="855"/>
            <p14:sldId id="852"/>
            <p14:sldId id="73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261">
          <p15:clr>
            <a:srgbClr val="A4A3A4"/>
          </p15:clr>
        </p15:guide>
        <p15:guide id="2" orient="horz" pos="1481">
          <p15:clr>
            <a:srgbClr val="A4A3A4"/>
          </p15:clr>
        </p15:guide>
        <p15:guide id="3" orient="horz" pos="1987">
          <p15:clr>
            <a:srgbClr val="A4A3A4"/>
          </p15:clr>
        </p15:guide>
        <p15:guide id="4" orient="horz" pos="2009">
          <p15:clr>
            <a:srgbClr val="A4A3A4"/>
          </p15:clr>
        </p15:guide>
        <p15:guide id="5" pos="6113">
          <p15:clr>
            <a:srgbClr val="A4A3A4"/>
          </p15:clr>
        </p15:guide>
        <p15:guide id="6" pos="22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0C21"/>
    <a:srgbClr val="0A0B0A"/>
    <a:srgbClr val="CBCDCD"/>
    <a:srgbClr val="000000"/>
    <a:srgbClr val="7C7C7C"/>
    <a:srgbClr val="646464"/>
    <a:srgbClr val="D1232B"/>
    <a:srgbClr val="515151"/>
    <a:srgbClr val="FFFFFF"/>
    <a:srgbClr val="A5A5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94" autoAdjust="0"/>
    <p:restoredTop sz="87189" autoAdjust="0"/>
  </p:normalViewPr>
  <p:slideViewPr>
    <p:cSldViewPr snapToGrid="0">
      <p:cViewPr varScale="1">
        <p:scale>
          <a:sx n="56" d="100"/>
          <a:sy n="56" d="100"/>
        </p:scale>
        <p:origin x="1112" y="44"/>
      </p:cViewPr>
      <p:guideLst>
        <p:guide orient="horz" pos="2261"/>
        <p:guide orient="horz" pos="1481"/>
        <p:guide orient="horz" pos="1987"/>
        <p:guide orient="horz" pos="2009"/>
        <p:guide pos="6113"/>
        <p:guide pos="22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44"/>
    </p:cViewPr>
  </p:sorterViewPr>
  <p:notesViewPr>
    <p:cSldViewPr snapToGrid="0">
      <p:cViewPr varScale="1">
        <p:scale>
          <a:sx n="52" d="100"/>
          <a:sy n="52" d="100"/>
        </p:scale>
        <p:origin x="-2820" y="-96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63" Type="http://schemas.openxmlformats.org/officeDocument/2006/relationships/slide" Target="slides/slide53.xml"/><Relationship Id="rId68" Type="http://schemas.openxmlformats.org/officeDocument/2006/relationships/slide" Target="slides/slide58.xml"/><Relationship Id="rId84" Type="http://schemas.openxmlformats.org/officeDocument/2006/relationships/slide" Target="slides/slide74.xml"/><Relationship Id="rId89" Type="http://schemas.openxmlformats.org/officeDocument/2006/relationships/slide" Target="slides/slide7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07" Type="http://schemas.openxmlformats.org/officeDocument/2006/relationships/handoutMaster" Target="handoutMasters/handoutMaster1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66" Type="http://schemas.openxmlformats.org/officeDocument/2006/relationships/slide" Target="slides/slide56.xml"/><Relationship Id="rId74" Type="http://schemas.openxmlformats.org/officeDocument/2006/relationships/slide" Target="slides/slide64.xml"/><Relationship Id="rId79" Type="http://schemas.openxmlformats.org/officeDocument/2006/relationships/slide" Target="slides/slide69.xml"/><Relationship Id="rId87" Type="http://schemas.openxmlformats.org/officeDocument/2006/relationships/slide" Target="slides/slide77.xml"/><Relationship Id="rId102" Type="http://schemas.openxmlformats.org/officeDocument/2006/relationships/slide" Target="slides/slide92.xml"/><Relationship Id="rId11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1.xml"/><Relationship Id="rId82" Type="http://schemas.openxmlformats.org/officeDocument/2006/relationships/slide" Target="slides/slide72.xml"/><Relationship Id="rId90" Type="http://schemas.openxmlformats.org/officeDocument/2006/relationships/slide" Target="slides/slide80.xml"/><Relationship Id="rId95" Type="http://schemas.openxmlformats.org/officeDocument/2006/relationships/slide" Target="slides/slide85.xml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slide" Target="slides/slide54.xml"/><Relationship Id="rId69" Type="http://schemas.openxmlformats.org/officeDocument/2006/relationships/slide" Target="slides/slide59.xml"/><Relationship Id="rId77" Type="http://schemas.openxmlformats.org/officeDocument/2006/relationships/slide" Target="slides/slide67.xml"/><Relationship Id="rId100" Type="http://schemas.openxmlformats.org/officeDocument/2006/relationships/slide" Target="slides/slide90.xml"/><Relationship Id="rId105" Type="http://schemas.openxmlformats.org/officeDocument/2006/relationships/slide" Target="slides/slide95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72" Type="http://schemas.openxmlformats.org/officeDocument/2006/relationships/slide" Target="slides/slide62.xml"/><Relationship Id="rId80" Type="http://schemas.openxmlformats.org/officeDocument/2006/relationships/slide" Target="slides/slide70.xml"/><Relationship Id="rId85" Type="http://schemas.openxmlformats.org/officeDocument/2006/relationships/slide" Target="slides/slide75.xml"/><Relationship Id="rId93" Type="http://schemas.openxmlformats.org/officeDocument/2006/relationships/slide" Target="slides/slide83.xml"/><Relationship Id="rId98" Type="http://schemas.openxmlformats.org/officeDocument/2006/relationships/slide" Target="slides/slide8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slide" Target="slides/slide57.xml"/><Relationship Id="rId103" Type="http://schemas.openxmlformats.org/officeDocument/2006/relationships/slide" Target="slides/slide93.xml"/><Relationship Id="rId108" Type="http://schemas.openxmlformats.org/officeDocument/2006/relationships/presProps" Target="presProps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70" Type="http://schemas.openxmlformats.org/officeDocument/2006/relationships/slide" Target="slides/slide60.xml"/><Relationship Id="rId75" Type="http://schemas.openxmlformats.org/officeDocument/2006/relationships/slide" Target="slides/slide65.xml"/><Relationship Id="rId83" Type="http://schemas.openxmlformats.org/officeDocument/2006/relationships/slide" Target="slides/slide73.xml"/><Relationship Id="rId88" Type="http://schemas.openxmlformats.org/officeDocument/2006/relationships/slide" Target="slides/slide78.xml"/><Relationship Id="rId91" Type="http://schemas.openxmlformats.org/officeDocument/2006/relationships/slide" Target="slides/slide81.xml"/><Relationship Id="rId96" Type="http://schemas.openxmlformats.org/officeDocument/2006/relationships/slide" Target="slides/slide86.xml"/><Relationship Id="rId1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106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slide" Target="slides/slide55.xml"/><Relationship Id="rId73" Type="http://schemas.openxmlformats.org/officeDocument/2006/relationships/slide" Target="slides/slide63.xml"/><Relationship Id="rId78" Type="http://schemas.openxmlformats.org/officeDocument/2006/relationships/slide" Target="slides/slide68.xml"/><Relationship Id="rId81" Type="http://schemas.openxmlformats.org/officeDocument/2006/relationships/slide" Target="slides/slide71.xml"/><Relationship Id="rId86" Type="http://schemas.openxmlformats.org/officeDocument/2006/relationships/slide" Target="slides/slide76.xml"/><Relationship Id="rId94" Type="http://schemas.openxmlformats.org/officeDocument/2006/relationships/slide" Target="slides/slide84.xml"/><Relationship Id="rId99" Type="http://schemas.openxmlformats.org/officeDocument/2006/relationships/slide" Target="slides/slide89.xml"/><Relationship Id="rId101" Type="http://schemas.openxmlformats.org/officeDocument/2006/relationships/slide" Target="slides/slide9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Relationship Id="rId109" Type="http://schemas.openxmlformats.org/officeDocument/2006/relationships/viewProps" Target="viewProps.xml"/><Relationship Id="rId34" Type="http://schemas.openxmlformats.org/officeDocument/2006/relationships/slide" Target="slides/slide24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76" Type="http://schemas.openxmlformats.org/officeDocument/2006/relationships/slide" Target="slides/slide66.xml"/><Relationship Id="rId97" Type="http://schemas.openxmlformats.org/officeDocument/2006/relationships/slide" Target="slides/slide87.xml"/><Relationship Id="rId104" Type="http://schemas.openxmlformats.org/officeDocument/2006/relationships/slide" Target="slides/slide94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1.xml"/><Relationship Id="rId92" Type="http://schemas.openxmlformats.org/officeDocument/2006/relationships/slide" Target="slides/slide8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8145" cy="464205"/>
          </a:xfrm>
          <a:prstGeom prst="rect">
            <a:avLst/>
          </a:prstGeom>
        </p:spPr>
        <p:txBody>
          <a:bodyPr vert="horz" lIns="93739" tIns="46871" rIns="93739" bIns="4687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34" y="1"/>
            <a:ext cx="3038145" cy="464205"/>
          </a:xfrm>
          <a:prstGeom prst="rect">
            <a:avLst/>
          </a:prstGeom>
        </p:spPr>
        <p:txBody>
          <a:bodyPr vert="horz" lIns="93739" tIns="46871" rIns="93739" bIns="46871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A27638D1-F43A-9C4D-8633-06F10F3541CB}" type="datetimeFigureOut">
              <a:rPr lang="en-US"/>
              <a:pPr>
                <a:defRPr/>
              </a:pPr>
              <a:t>9/8/2016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0659"/>
            <a:ext cx="3038145" cy="464205"/>
          </a:xfrm>
          <a:prstGeom prst="rect">
            <a:avLst/>
          </a:prstGeom>
        </p:spPr>
        <p:txBody>
          <a:bodyPr vert="horz" lIns="93739" tIns="46871" rIns="93739" bIns="4687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34" y="8830659"/>
            <a:ext cx="3038145" cy="464205"/>
          </a:xfrm>
          <a:prstGeom prst="rect">
            <a:avLst/>
          </a:prstGeom>
        </p:spPr>
        <p:txBody>
          <a:bodyPr vert="horz" lIns="93739" tIns="46871" rIns="93739" bIns="46871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7684E0AD-DB14-5C47-932A-254EC368DFC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076439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8145" cy="464205"/>
          </a:xfrm>
          <a:prstGeom prst="rect">
            <a:avLst/>
          </a:prstGeom>
        </p:spPr>
        <p:txBody>
          <a:bodyPr vert="horz" lIns="93739" tIns="46871" rIns="93739" bIns="4687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734" y="1"/>
            <a:ext cx="3038145" cy="464205"/>
          </a:xfrm>
          <a:prstGeom prst="rect">
            <a:avLst/>
          </a:prstGeom>
        </p:spPr>
        <p:txBody>
          <a:bodyPr vert="horz" lIns="93739" tIns="46871" rIns="93739" bIns="46871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105556CB-A3D0-EB43-93D3-DE539EB69B2E}" type="datetimeFigureOut">
              <a:rPr lang="en-US"/>
              <a:pPr>
                <a:defRPr/>
              </a:pPr>
              <a:t>9/8/2016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739" tIns="46871" rIns="93739" bIns="46871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345" y="4416099"/>
            <a:ext cx="5607711" cy="4182457"/>
          </a:xfrm>
          <a:prstGeom prst="rect">
            <a:avLst/>
          </a:prstGeom>
        </p:spPr>
        <p:txBody>
          <a:bodyPr vert="horz" lIns="93739" tIns="46871" rIns="93739" bIns="46871" rtlCol="0"/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0659"/>
            <a:ext cx="3038145" cy="464205"/>
          </a:xfrm>
          <a:prstGeom prst="rect">
            <a:avLst/>
          </a:prstGeom>
        </p:spPr>
        <p:txBody>
          <a:bodyPr vert="horz" lIns="93739" tIns="46871" rIns="93739" bIns="4687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734" y="8830659"/>
            <a:ext cx="3038145" cy="464205"/>
          </a:xfrm>
          <a:prstGeom prst="rect">
            <a:avLst/>
          </a:prstGeom>
        </p:spPr>
        <p:txBody>
          <a:bodyPr vert="horz" lIns="93739" tIns="46871" rIns="93739" bIns="46871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0DE2917E-1C20-844B-B32D-63976B8229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454964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lnSpc>
        <a:spcPct val="95000"/>
      </a:lnSpc>
      <a:spcBef>
        <a:spcPct val="30000"/>
      </a:spcBef>
      <a:spcAft>
        <a:spcPts val="60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227013" algn="l" defTabSz="457200" rtl="0" eaLnBrk="0" fontAlgn="base" hangingPunct="0">
      <a:lnSpc>
        <a:spcPct val="95000"/>
      </a:lnSpc>
      <a:spcBef>
        <a:spcPct val="30000"/>
      </a:spcBef>
      <a:spcAft>
        <a:spcPts val="60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r.search.yahoo.com/_ylt=A0LEVvrW3fVUhDEA2gUnnIlQ;_ylu=X3oDMTEzdHV0M20zBHNlYwNzcgRwb3MDMgRjb2xvA2JmMQR2dGlkA1lIUzAwMl8x/RV=2/RE=1425428055/RO=10/RU=http:/www.leadershipchallenge.com/about-section-our-approach.aspx/RK=0/RS=H2VXwp7_V_9TWrvj3.cYmDTfLqE-" TargetMode="External"/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40695">
              <a:spcAft>
                <a:spcPts val="578"/>
              </a:spcAft>
              <a:defRPr/>
            </a:pPr>
            <a:r>
              <a:rPr lang="en-US" kern="0" dirty="0">
                <a:solidFill>
                  <a:srgbClr val="CBCBCB"/>
                </a:solidFill>
                <a:cs typeface="Calibri"/>
              </a:rPr>
              <a:t>for Governance, Management, Risk and Compliance, as a foundation, for </a:t>
            </a:r>
            <a:r>
              <a:rPr lang="en-US" b="1" kern="0" dirty="0">
                <a:solidFill>
                  <a:srgbClr val="CBCBCB"/>
                </a:solidFill>
                <a:cs typeface="Calibri"/>
              </a:rPr>
              <a:t>IT Service Management </a:t>
            </a:r>
            <a:r>
              <a:rPr lang="en-US" kern="0" dirty="0">
                <a:solidFill>
                  <a:srgbClr val="CBCBCB"/>
                </a:solidFill>
                <a:cs typeface="Calibri"/>
              </a:rPr>
              <a:t>and overall </a:t>
            </a:r>
            <a:r>
              <a:rPr lang="en-US" b="1" kern="0" dirty="0">
                <a:solidFill>
                  <a:srgbClr val="CBCBCB"/>
                </a:solidFill>
                <a:cs typeface="Calibri"/>
              </a:rPr>
              <a:t>Enterprise Service Management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E2917E-1C20-844B-B32D-63976B822967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4794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>
              <a:latin typeface="Calibri" charset="0"/>
              <a:ea typeface="ＭＳ Ｐゴシック" charset="0"/>
            </a:endParaRPr>
          </a:p>
        </p:txBody>
      </p:sp>
      <p:sp>
        <p:nvSpPr>
          <p:cNvPr id="132100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841" indent="-285708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232" indent="-22856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364" indent="-22856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8498" indent="-22856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5630" indent="-22856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fld id="{EA21DCA6-1A6C-9644-BEC8-8E42277BA5EA}" type="slidenum">
              <a:rPr lang="en-US">
                <a:solidFill>
                  <a:srgbClr val="000000"/>
                </a:solidFill>
                <a:cs typeface="Arial" charset="0"/>
              </a:rPr>
              <a:pPr/>
              <a:t>21</a:t>
            </a:fld>
            <a:endParaRPr lang="en-US" dirty="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>
              <a:latin typeface="Calibri" charset="0"/>
              <a:ea typeface="ＭＳ Ｐゴシック" charset="0"/>
            </a:endParaRPr>
          </a:p>
        </p:txBody>
      </p:sp>
      <p:sp>
        <p:nvSpPr>
          <p:cNvPr id="133124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841" indent="-285708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232" indent="-22856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364" indent="-22856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8498" indent="-22856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5630" indent="-22856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fld id="{9D18E2C8-C542-A343-9F03-8ECB43FD98EF}" type="slidenum">
              <a:rPr lang="en-US">
                <a:solidFill>
                  <a:srgbClr val="000000"/>
                </a:solidFill>
                <a:cs typeface="Arial" charset="0"/>
              </a:rPr>
              <a:pPr/>
              <a:t>23</a:t>
            </a:fld>
            <a:endParaRPr lang="en-US" dirty="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>
              <a:latin typeface="Calibri" charset="0"/>
              <a:ea typeface="ＭＳ Ｐゴシック" charset="0"/>
            </a:endParaRPr>
          </a:p>
        </p:txBody>
      </p:sp>
      <p:sp>
        <p:nvSpPr>
          <p:cNvPr id="134148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841" indent="-285708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232" indent="-22856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364" indent="-22856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8498" indent="-22856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5630" indent="-22856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fld id="{81854ADE-DAF9-1847-9EB5-BF860EB07C0A}" type="slidenum">
              <a:rPr lang="en-US">
                <a:solidFill>
                  <a:srgbClr val="000000"/>
                </a:solidFill>
                <a:cs typeface="Arial" charset="0"/>
              </a:rPr>
              <a:pPr/>
              <a:t>24</a:t>
            </a:fld>
            <a:endParaRPr lang="en-US" dirty="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Calibri" charset="0"/>
              <a:ea typeface="ＭＳ Ｐゴシック" charset="0"/>
            </a:endParaRPr>
          </a:p>
          <a:p>
            <a:endParaRPr lang="en-US" dirty="0">
              <a:latin typeface="Calibri" charset="0"/>
            </a:endParaRPr>
          </a:p>
          <a:p>
            <a:endParaRPr lang="en-US" dirty="0">
              <a:latin typeface="Calibri" charset="0"/>
              <a:ea typeface="ＭＳ Ｐゴシック" charset="0"/>
            </a:endParaRPr>
          </a:p>
          <a:p>
            <a:endParaRPr lang="en-US" dirty="0">
              <a:latin typeface="Calibri" charset="0"/>
            </a:endParaRPr>
          </a:p>
          <a:p>
            <a:endParaRPr lang="en-US" dirty="0">
              <a:latin typeface="Calibri" charset="0"/>
              <a:ea typeface="ＭＳ Ｐゴシック" charset="0"/>
            </a:endParaRPr>
          </a:p>
          <a:p>
            <a:endParaRPr lang="en-US" dirty="0">
              <a:latin typeface="Calibri" charset="0"/>
              <a:ea typeface="ＭＳ Ｐゴシック" charset="0"/>
            </a:endParaRPr>
          </a:p>
          <a:p>
            <a:endParaRPr lang="en-US" dirty="0">
              <a:latin typeface="Calibri" charset="0"/>
            </a:endParaRPr>
          </a:p>
          <a:p>
            <a:endParaRPr lang="en-US" dirty="0">
              <a:latin typeface="Calibri" charset="0"/>
              <a:ea typeface="ＭＳ Ｐゴシック" charset="0"/>
            </a:endParaRPr>
          </a:p>
          <a:p>
            <a:endParaRPr lang="en-US" dirty="0">
              <a:latin typeface="Calibri" charset="0"/>
            </a:endParaRPr>
          </a:p>
          <a:p>
            <a:r>
              <a:rPr lang="en-US" dirty="0">
                <a:latin typeface="Calibri" charset="0"/>
                <a:ea typeface="ＭＳ Ｐゴシック" charset="0"/>
              </a:rPr>
              <a:t>Template default agenda is set to have 5 items. </a:t>
            </a:r>
          </a:p>
          <a:p>
            <a:r>
              <a:rPr lang="en-US" dirty="0">
                <a:latin typeface="Calibri" charset="0"/>
                <a:ea typeface="ＭＳ Ｐゴシック" charset="0"/>
              </a:rPr>
              <a:t>For fewer than 5 points: delete place holders that aren't used from the </a:t>
            </a:r>
            <a:r>
              <a:rPr lang="en-US" dirty="0">
                <a:solidFill>
                  <a:srgbClr val="E46C0A"/>
                </a:solidFill>
                <a:latin typeface="Calibri" charset="0"/>
                <a:ea typeface="ＭＳ Ｐゴシック" charset="0"/>
              </a:rPr>
              <a:t>master -&gt;slide master view.</a:t>
            </a:r>
          </a:p>
          <a:p>
            <a:r>
              <a:rPr lang="en-US" dirty="0">
                <a:latin typeface="Calibri" charset="0"/>
                <a:ea typeface="ＭＳ Ｐゴシック" charset="0"/>
              </a:rPr>
              <a:t>For more than 5 points: Use the default Title and Content slide layout.</a:t>
            </a:r>
          </a:p>
          <a:p>
            <a:endParaRPr lang="en-US" dirty="0">
              <a:latin typeface="Calibri" charset="0"/>
              <a:ea typeface="ＭＳ Ｐゴシック" charset="0"/>
            </a:endParaRPr>
          </a:p>
        </p:txBody>
      </p:sp>
      <p:sp>
        <p:nvSpPr>
          <p:cNvPr id="13517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841" indent="-285708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232" indent="-22856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364" indent="-22856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8498" indent="-22856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5630" indent="-22856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fld id="{49506BA2-32EE-3249-A54B-C0173F745E06}" type="slidenum">
              <a:rPr lang="en-US">
                <a:solidFill>
                  <a:srgbClr val="000000"/>
                </a:solidFill>
                <a:cs typeface="Arial" charset="0"/>
              </a:rPr>
              <a:pPr/>
              <a:t>25</a:t>
            </a:fld>
            <a:endParaRPr lang="en-US" dirty="0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2344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248" y="4626219"/>
            <a:ext cx="5102353" cy="1865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146436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841" indent="-285708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232" indent="-22856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364" indent="-22856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8498" indent="-22856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5630" indent="-22856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fld id="{0AF8E721-A825-D749-838D-C1AC26635033}" type="slidenum">
              <a:rPr lang="es-ES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42</a:t>
            </a:fld>
            <a:endParaRPr lang="es-ES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136196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841" indent="-285708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232" indent="-22856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364" indent="-22856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8498" indent="-22856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5630" indent="-22856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fld id="{32EF857D-7F45-D244-ADFA-4FC5CF11170A}" type="slidenum">
              <a:rPr lang="es-ES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45</a:t>
            </a:fld>
            <a:endParaRPr lang="es-ES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149508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841" indent="-285708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232" indent="-22856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364" indent="-22856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8498" indent="-22856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5630" indent="-22856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fld id="{E16E0C2B-4E6E-8B4D-A737-0A601622E5A1}" type="slidenum">
              <a:rPr lang="es-ES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61</a:t>
            </a:fld>
            <a:endParaRPr lang="es-ES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Model the way – standardize process and integrate data</a:t>
            </a:r>
          </a:p>
          <a:p>
            <a:r>
              <a:rPr lang="en-US" dirty="0"/>
              <a:t>Inspire a shared vision – promote the system of record</a:t>
            </a:r>
          </a:p>
          <a:p>
            <a:r>
              <a:rPr lang="en-US" dirty="0"/>
              <a:t>Challenge the process – strive to simplify and standardize</a:t>
            </a:r>
          </a:p>
          <a:p>
            <a:r>
              <a:rPr lang="en-US" dirty="0"/>
              <a:t>Enable others to act – example: Turn on GRC Plugin, create a GRC Group</a:t>
            </a:r>
          </a:p>
          <a:p>
            <a:r>
              <a:rPr lang="en-US" dirty="0"/>
              <a:t>Encourage the heart – work could be so much easier – maybe fun</a:t>
            </a:r>
          </a:p>
          <a:p>
            <a:endParaRPr lang="en-US" dirty="0"/>
          </a:p>
          <a:p>
            <a:pPr lvl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rgbClr val="D1232B"/>
              </a:buClr>
            </a:pPr>
            <a:r>
              <a:rPr lang="en-US" sz="1600" dirty="0">
                <a:solidFill>
                  <a:srgbClr val="7C7C7C"/>
                </a:solidFill>
                <a:latin typeface="Calibri" charset="0"/>
              </a:rPr>
              <a:t>From </a:t>
            </a:r>
            <a:r>
              <a:rPr lang="en-US" sz="1600" b="1" dirty="0">
                <a:solidFill>
                  <a:srgbClr val="7C7C7C"/>
                </a:solidFill>
                <a:latin typeface="Calibri" charset="0"/>
                <a:hlinkClick r:id="rId3"/>
              </a:rPr>
              <a:t>The Five Practices of Exemplary Leadership® Model</a:t>
            </a:r>
            <a:r>
              <a:rPr lang="en-US" sz="1600" b="1" dirty="0">
                <a:solidFill>
                  <a:srgbClr val="7C7C7C"/>
                </a:solidFill>
                <a:latin typeface="Calibri" charset="0"/>
              </a:rPr>
              <a:t> by </a:t>
            </a:r>
            <a:r>
              <a:rPr lang="en-US" sz="1600" dirty="0">
                <a:solidFill>
                  <a:srgbClr val="7C7C7C"/>
                </a:solidFill>
                <a:latin typeface="Calibri" charset="0"/>
              </a:rPr>
              <a:t>James M. Kouzes and Barry Z. Posner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E2917E-1C20-844B-B32D-63976B822967}" type="slidenum">
              <a:rPr lang="en-US" smtClean="0"/>
              <a:pPr>
                <a:defRPr/>
              </a:pPr>
              <a:t>91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719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ub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948" b="3114"/>
          <a:stretch>
            <a:fillRect/>
          </a:stretch>
        </p:blipFill>
        <p:spPr bwMode="ltGray">
          <a:xfrm>
            <a:off x="0" y="6"/>
            <a:ext cx="12192000" cy="604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0" name="Subtitle 2"/>
          <p:cNvSpPr>
            <a:spLocks noGrp="1"/>
          </p:cNvSpPr>
          <p:nvPr>
            <p:ph type="subTitle" idx="1"/>
          </p:nvPr>
        </p:nvSpPr>
        <p:spPr bwMode="gray">
          <a:xfrm>
            <a:off x="3110975" y="3201001"/>
            <a:ext cx="6583680" cy="389744"/>
          </a:xfrm>
        </p:spPr>
        <p:txBody>
          <a:bodyPr anchor="ctr"/>
          <a:lstStyle>
            <a:lvl1pPr marL="0" indent="0" algn="l" defTabSz="457200" rtl="0" eaLnBrk="1" latinLnBrk="0" hangingPunct="1">
              <a:lnSpc>
                <a:spcPct val="85000"/>
              </a:lnSpc>
              <a:spcBef>
                <a:spcPts val="1200"/>
              </a:spcBef>
              <a:buClr>
                <a:schemeClr val="tx2"/>
              </a:buClr>
              <a:buFont typeface="Arial"/>
              <a:buNone/>
              <a:defRPr lang="en-US" sz="2000" b="1" kern="1200" dirty="0">
                <a:solidFill>
                  <a:srgbClr val="51515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110979" y="2362352"/>
            <a:ext cx="6583679" cy="789637"/>
          </a:xfrm>
        </p:spPr>
        <p:txBody>
          <a:bodyPr/>
          <a:lstStyle>
            <a:lvl1pPr marL="0" indent="0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2800"/>
            </a:lvl1pPr>
            <a:lvl2pPr marL="231775" indent="0">
              <a:buNone/>
              <a:defRPr/>
            </a:lvl2pPr>
            <a:lvl3pPr marL="569913" indent="0">
              <a:buNone/>
              <a:defRPr/>
            </a:lvl3pPr>
            <a:lvl4pPr marL="854075" indent="0">
              <a:buNone/>
              <a:defRPr/>
            </a:lvl4pPr>
            <a:lvl5pPr marL="1146175" indent="0">
              <a:buNone/>
              <a:defRPr/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2551400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ltGray">
          <a:xfrm>
            <a:off x="0" y="6"/>
            <a:ext cx="12192000" cy="823913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0" y="1168400"/>
            <a:ext cx="12192000" cy="744538"/>
          </a:xfrm>
          <a:gradFill flip="none" rotWithShape="1">
            <a:gsLst>
              <a:gs pos="100000">
                <a:srgbClr val="F4F4F4"/>
              </a:gs>
              <a:gs pos="0">
                <a:srgbClr val="ECECEC"/>
              </a:gs>
              <a:gs pos="28000">
                <a:srgbClr val="FFFFFF"/>
              </a:gs>
            </a:gsLst>
            <a:lin ang="0" scaled="1"/>
            <a:tileRect/>
          </a:gradFill>
          <a:ln>
            <a:noFill/>
          </a:ln>
        </p:spPr>
        <p:txBody>
          <a:bodyPr lIns="594360" anchor="ctr"/>
          <a:lstStyle>
            <a:lvl1pPr marL="0" indent="0">
              <a:lnSpc>
                <a:spcPct val="90000"/>
              </a:lnSpc>
              <a:buNone/>
              <a:defRPr lang="en-US" sz="2400" smtClean="0">
                <a:solidFill>
                  <a:schemeClr val="tx1"/>
                </a:solidFill>
              </a:defRPr>
            </a:lvl1pPr>
            <a:lvl2pPr>
              <a:defRPr lang="en-US" sz="1800" smtClean="0">
                <a:solidFill>
                  <a:schemeClr val="tx1"/>
                </a:solidFill>
              </a:defRPr>
            </a:lvl2pPr>
            <a:lvl3pPr>
              <a:defRPr lang="en-US" smtClean="0">
                <a:solidFill>
                  <a:schemeClr val="tx1"/>
                </a:solidFill>
              </a:defRPr>
            </a:lvl3pPr>
            <a:lvl4pPr>
              <a:defRPr lang="en-US" sz="1800" smtClean="0">
                <a:solidFill>
                  <a:schemeClr val="tx1"/>
                </a:solidFill>
              </a:defRPr>
            </a:lvl4pPr>
            <a:lvl5pPr>
              <a:defRPr lang="en-US"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0" y="2088856"/>
            <a:ext cx="12192000" cy="744538"/>
          </a:xfrm>
          <a:gradFill flip="none" rotWithShape="1">
            <a:gsLst>
              <a:gs pos="100000">
                <a:srgbClr val="F4F4F4"/>
              </a:gs>
              <a:gs pos="0">
                <a:srgbClr val="ECECEC"/>
              </a:gs>
              <a:gs pos="28000">
                <a:srgbClr val="FFFFFF"/>
              </a:gs>
            </a:gsLst>
            <a:lin ang="0" scaled="1"/>
            <a:tileRect/>
          </a:gradFill>
          <a:ln>
            <a:noFill/>
          </a:ln>
        </p:spPr>
        <p:txBody>
          <a:bodyPr lIns="594360" anchor="ctr"/>
          <a:lstStyle>
            <a:lvl1pPr marL="0" indent="0">
              <a:lnSpc>
                <a:spcPct val="90000"/>
              </a:lnSpc>
              <a:buNone/>
              <a:defRPr lang="en-US" sz="2400" smtClean="0">
                <a:solidFill>
                  <a:schemeClr val="tx1"/>
                </a:solidFill>
              </a:defRPr>
            </a:lvl1pPr>
            <a:lvl2pPr>
              <a:defRPr lang="en-US" sz="1800" smtClean="0">
                <a:solidFill>
                  <a:schemeClr val="tx1"/>
                </a:solidFill>
              </a:defRPr>
            </a:lvl2pPr>
            <a:lvl3pPr>
              <a:defRPr lang="en-US" smtClean="0">
                <a:solidFill>
                  <a:schemeClr val="tx1"/>
                </a:solidFill>
              </a:defRPr>
            </a:lvl3pPr>
            <a:lvl4pPr>
              <a:defRPr lang="en-US" sz="1800" smtClean="0">
                <a:solidFill>
                  <a:schemeClr val="tx1"/>
                </a:solidFill>
              </a:defRPr>
            </a:lvl4pPr>
            <a:lvl5pPr>
              <a:defRPr lang="en-US"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0" y="3009312"/>
            <a:ext cx="12192000" cy="744538"/>
          </a:xfrm>
          <a:gradFill flip="none" rotWithShape="1">
            <a:gsLst>
              <a:gs pos="100000">
                <a:srgbClr val="F4F4F4"/>
              </a:gs>
              <a:gs pos="0">
                <a:srgbClr val="ECECEC"/>
              </a:gs>
              <a:gs pos="28000">
                <a:srgbClr val="FFFFFF"/>
              </a:gs>
            </a:gsLst>
            <a:lin ang="0" scaled="1"/>
            <a:tileRect/>
          </a:gradFill>
          <a:ln>
            <a:noFill/>
          </a:ln>
        </p:spPr>
        <p:txBody>
          <a:bodyPr lIns="594360" anchor="ctr"/>
          <a:lstStyle>
            <a:lvl1pPr marL="0" indent="0">
              <a:lnSpc>
                <a:spcPct val="90000"/>
              </a:lnSpc>
              <a:buNone/>
              <a:defRPr lang="en-US" sz="2400" smtClean="0">
                <a:solidFill>
                  <a:schemeClr val="tx1"/>
                </a:solidFill>
              </a:defRPr>
            </a:lvl1pPr>
            <a:lvl2pPr>
              <a:defRPr lang="en-US" sz="1800" smtClean="0">
                <a:solidFill>
                  <a:schemeClr val="tx1"/>
                </a:solidFill>
              </a:defRPr>
            </a:lvl2pPr>
            <a:lvl3pPr>
              <a:defRPr lang="en-US" smtClean="0">
                <a:solidFill>
                  <a:schemeClr val="tx1"/>
                </a:solidFill>
              </a:defRPr>
            </a:lvl3pPr>
            <a:lvl4pPr>
              <a:defRPr lang="en-US" sz="1800" smtClean="0">
                <a:solidFill>
                  <a:schemeClr val="tx1"/>
                </a:solidFill>
              </a:defRPr>
            </a:lvl4pPr>
            <a:lvl5pPr>
              <a:defRPr lang="en-US"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0" y="3929768"/>
            <a:ext cx="12192000" cy="744538"/>
          </a:xfrm>
          <a:gradFill flip="none" rotWithShape="1">
            <a:gsLst>
              <a:gs pos="100000">
                <a:srgbClr val="F4F4F4"/>
              </a:gs>
              <a:gs pos="0">
                <a:srgbClr val="ECECEC"/>
              </a:gs>
              <a:gs pos="28000">
                <a:srgbClr val="FFFFFF"/>
              </a:gs>
            </a:gsLst>
            <a:lin ang="0" scaled="1"/>
            <a:tileRect/>
          </a:gradFill>
          <a:ln>
            <a:noFill/>
          </a:ln>
        </p:spPr>
        <p:txBody>
          <a:bodyPr lIns="594360" anchor="ctr"/>
          <a:lstStyle>
            <a:lvl1pPr marL="0" indent="0">
              <a:lnSpc>
                <a:spcPct val="90000"/>
              </a:lnSpc>
              <a:buNone/>
              <a:defRPr lang="en-US" sz="2400" smtClean="0">
                <a:solidFill>
                  <a:schemeClr val="tx1"/>
                </a:solidFill>
              </a:defRPr>
            </a:lvl1pPr>
            <a:lvl2pPr>
              <a:defRPr lang="en-US" sz="1800" smtClean="0">
                <a:solidFill>
                  <a:schemeClr val="tx1"/>
                </a:solidFill>
              </a:defRPr>
            </a:lvl2pPr>
            <a:lvl3pPr>
              <a:defRPr lang="en-US" smtClean="0">
                <a:solidFill>
                  <a:schemeClr val="tx1"/>
                </a:solidFill>
              </a:defRPr>
            </a:lvl3pPr>
            <a:lvl4pPr>
              <a:defRPr lang="en-US" sz="1800" smtClean="0">
                <a:solidFill>
                  <a:schemeClr val="tx1"/>
                </a:solidFill>
              </a:defRPr>
            </a:lvl4pPr>
            <a:lvl5pPr>
              <a:defRPr lang="en-US"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0" y="4850224"/>
            <a:ext cx="12192000" cy="744538"/>
          </a:xfrm>
          <a:gradFill flip="none" rotWithShape="1">
            <a:gsLst>
              <a:gs pos="100000">
                <a:srgbClr val="F4F4F4"/>
              </a:gs>
              <a:gs pos="0">
                <a:srgbClr val="ECECEC"/>
              </a:gs>
              <a:gs pos="28000">
                <a:srgbClr val="FFFFFF"/>
              </a:gs>
            </a:gsLst>
            <a:lin ang="0" scaled="1"/>
            <a:tileRect/>
          </a:gradFill>
          <a:ln>
            <a:noFill/>
          </a:ln>
        </p:spPr>
        <p:txBody>
          <a:bodyPr lIns="594360" anchor="ctr"/>
          <a:lstStyle>
            <a:lvl1pPr marL="0" indent="0">
              <a:lnSpc>
                <a:spcPct val="90000"/>
              </a:lnSpc>
              <a:buNone/>
              <a:defRPr lang="en-US" sz="2400" baseline="0" smtClean="0">
                <a:solidFill>
                  <a:schemeClr val="tx1"/>
                </a:solidFill>
              </a:defRPr>
            </a:lvl1pPr>
            <a:lvl2pPr>
              <a:defRPr lang="en-US" sz="1800" smtClean="0">
                <a:solidFill>
                  <a:schemeClr val="tx1"/>
                </a:solidFill>
              </a:defRPr>
            </a:lvl2pPr>
            <a:lvl3pPr>
              <a:defRPr lang="en-US" smtClean="0">
                <a:solidFill>
                  <a:schemeClr val="tx1"/>
                </a:solidFill>
              </a:defRPr>
            </a:lvl3pPr>
            <a:lvl4pPr>
              <a:defRPr lang="en-US" sz="1800" smtClean="0">
                <a:solidFill>
                  <a:schemeClr val="tx1"/>
                </a:solidFill>
              </a:defRPr>
            </a:lvl4pPr>
            <a:lvl5pPr>
              <a:defRPr lang="en-US"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80613631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ltGray">
          <a:xfrm>
            <a:off x="0" y="6"/>
            <a:ext cx="12192000" cy="823913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 rtlCol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>
          <a:xfrm>
            <a:off x="573024" y="1386937"/>
            <a:ext cx="10972800" cy="4525963"/>
          </a:xfrm>
        </p:spPr>
        <p:txBody>
          <a:bodyPr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340594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ltGray">
          <a:xfrm>
            <a:off x="0" y="6"/>
            <a:ext cx="12192000" cy="823913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6448" y="132734"/>
            <a:ext cx="10972800" cy="668692"/>
          </a:xfrm>
        </p:spPr>
        <p:txBody>
          <a:bodyPr rtlCol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024" y="1386937"/>
            <a:ext cx="10972800" cy="4525963"/>
          </a:xfrm>
        </p:spPr>
        <p:txBody>
          <a:bodyPr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36454" y="849376"/>
            <a:ext cx="10982889" cy="446087"/>
          </a:xfrm>
        </p:spPr>
        <p:txBody>
          <a:bodyPr>
            <a:noAutofit/>
          </a:bodyPr>
          <a:lstStyle>
            <a:lvl1pPr>
              <a:buNone/>
              <a:defRPr sz="2000" b="1">
                <a:solidFill>
                  <a:srgbClr val="7C7C7C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9445375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 bwMode="ltGray">
          <a:xfrm>
            <a:off x="0" y="6"/>
            <a:ext cx="12192000" cy="823913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13220988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ltGray">
          <a:xfrm>
            <a:off x="0" y="6"/>
            <a:ext cx="12192000" cy="823913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573024" y="1389889"/>
            <a:ext cx="5384800" cy="4541785"/>
          </a:xfrm>
        </p:spPr>
        <p:txBody>
          <a:bodyPr/>
          <a:lstStyle>
            <a:lvl1pPr>
              <a:spcBef>
                <a:spcPts val="480"/>
              </a:spcBef>
              <a:defRPr sz="2000"/>
            </a:lvl1pPr>
            <a:lvl2pPr>
              <a:spcBef>
                <a:spcPts val="432"/>
              </a:spcBef>
              <a:defRPr sz="1800"/>
            </a:lvl2pPr>
            <a:lvl3pPr>
              <a:spcBef>
                <a:spcPts val="384"/>
              </a:spcBef>
              <a:defRPr sz="1600"/>
            </a:lvl3pPr>
            <a:lvl4pPr>
              <a:spcBef>
                <a:spcPts val="336"/>
              </a:spcBef>
              <a:defRPr sz="1400"/>
            </a:lvl4pPr>
            <a:lvl5pPr>
              <a:spcBef>
                <a:spcPts val="336"/>
              </a:spcBef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197600" y="1389889"/>
            <a:ext cx="5384800" cy="4541785"/>
          </a:xfrm>
        </p:spPr>
        <p:txBody>
          <a:bodyPr/>
          <a:lstStyle>
            <a:lvl1pPr>
              <a:spcBef>
                <a:spcPts val="480"/>
              </a:spcBef>
              <a:defRPr sz="2000"/>
            </a:lvl1pPr>
            <a:lvl2pPr>
              <a:spcBef>
                <a:spcPts val="432"/>
              </a:spcBef>
              <a:defRPr sz="1800"/>
            </a:lvl2pPr>
            <a:lvl3pPr>
              <a:spcBef>
                <a:spcPts val="384"/>
              </a:spcBef>
              <a:defRPr sz="1600"/>
            </a:lvl3pPr>
            <a:lvl4pPr>
              <a:spcBef>
                <a:spcPts val="336"/>
              </a:spcBef>
              <a:defRPr sz="1400"/>
            </a:lvl4pPr>
            <a:lvl5pPr>
              <a:spcBef>
                <a:spcPts val="336"/>
              </a:spcBef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575882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 bwMode="ltGray">
          <a:xfrm>
            <a:off x="0" y="6"/>
            <a:ext cx="12192000" cy="823913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gray">
          <a:xfrm>
            <a:off x="6159609" y="1389888"/>
            <a:ext cx="5510784" cy="4297680"/>
          </a:xfrm>
          <a:prstGeom prst="roundRect">
            <a:avLst>
              <a:gd name="adj" fmla="val 2624"/>
            </a:avLst>
          </a:prstGeom>
        </p:spPr>
        <p:txBody>
          <a:bodyPr rtlCol="0" anchor="ctr">
            <a:noAutofit/>
          </a:bodyPr>
          <a:lstStyle>
            <a:lvl1pPr marL="0" indent="0" algn="ctr">
              <a:buFontTx/>
              <a:buNone/>
              <a:defRPr>
                <a:solidFill>
                  <a:srgbClr val="7C7C7C"/>
                </a:solidFill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573024" y="1389896"/>
            <a:ext cx="5384800" cy="4313869"/>
          </a:xfrm>
        </p:spPr>
        <p:txBody>
          <a:bodyPr/>
          <a:lstStyle>
            <a:lvl1pPr>
              <a:spcBef>
                <a:spcPts val="480"/>
              </a:spcBef>
              <a:defRPr sz="2000"/>
            </a:lvl1pPr>
            <a:lvl2pPr>
              <a:spcBef>
                <a:spcPts val="432"/>
              </a:spcBef>
              <a:defRPr sz="1800"/>
            </a:lvl2pPr>
            <a:lvl3pPr>
              <a:spcBef>
                <a:spcPts val="384"/>
              </a:spcBef>
              <a:defRPr sz="1600"/>
            </a:lvl3pPr>
            <a:lvl4pPr>
              <a:spcBef>
                <a:spcPts val="336"/>
              </a:spcBef>
              <a:defRPr sz="1400"/>
            </a:lvl4pPr>
            <a:lvl5pPr>
              <a:spcBef>
                <a:spcPts val="336"/>
              </a:spcBef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837239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 bwMode="ltGray">
          <a:xfrm>
            <a:off x="0" y="6"/>
            <a:ext cx="12192000" cy="823913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536449" y="132734"/>
            <a:ext cx="11109451" cy="66869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quarter" idx="10"/>
          </p:nvPr>
        </p:nvSpPr>
        <p:spPr bwMode="gray">
          <a:xfrm>
            <a:off x="536451" y="1659614"/>
            <a:ext cx="11109452" cy="406198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 dirty="0"/>
              <a:t>Click icon to add chart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 bwMode="gray">
          <a:xfrm>
            <a:off x="536449" y="5728855"/>
            <a:ext cx="11109451" cy="260484"/>
          </a:xfrm>
        </p:spPr>
        <p:txBody>
          <a:bodyPr bIns="0" anchor="b"/>
          <a:lstStyle>
            <a:lvl1pPr marL="0" indent="0">
              <a:buNone/>
              <a:defRPr sz="8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/>
          </p:nvPr>
        </p:nvSpPr>
        <p:spPr bwMode="gray">
          <a:xfrm>
            <a:off x="1913472" y="1288201"/>
            <a:ext cx="8365065" cy="446087"/>
          </a:xfrm>
        </p:spPr>
        <p:txBody>
          <a:bodyPr lIns="0" anchor="b">
            <a:noAutofit/>
          </a:bodyPr>
          <a:lstStyle>
            <a:lvl1pPr algn="ctr">
              <a:lnSpc>
                <a:spcPct val="85000"/>
              </a:lnSpc>
              <a:spcBef>
                <a:spcPts val="600"/>
              </a:spcBef>
              <a:buNone/>
              <a:defRPr sz="2000" b="1">
                <a:solidFill>
                  <a:srgbClr val="51515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26477990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 bwMode="ltGray">
          <a:xfrm>
            <a:off x="0" y="6"/>
            <a:ext cx="12192000" cy="823913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Chart Placeholder 3"/>
          <p:cNvSpPr>
            <a:spLocks noGrp="1"/>
          </p:cNvSpPr>
          <p:nvPr>
            <p:ph type="chart" sz="quarter" idx="10"/>
          </p:nvPr>
        </p:nvSpPr>
        <p:spPr bwMode="gray">
          <a:xfrm>
            <a:off x="536448" y="1288194"/>
            <a:ext cx="5559552" cy="44334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aseline="0">
                <a:solidFill>
                  <a:srgbClr val="7C7C7C"/>
                </a:solidFill>
              </a:defRPr>
            </a:lvl1pPr>
          </a:lstStyle>
          <a:p>
            <a:pPr lvl="0"/>
            <a:r>
              <a:rPr lang="en-US" noProof="0" dirty="0"/>
              <a:t>Click icon to add chart</a:t>
            </a:r>
          </a:p>
        </p:txBody>
      </p:sp>
      <p:sp>
        <p:nvSpPr>
          <p:cNvPr id="12" name="Chart Placeholder 3"/>
          <p:cNvSpPr>
            <a:spLocks noGrp="1"/>
          </p:cNvSpPr>
          <p:nvPr>
            <p:ph type="chart" sz="quarter" idx="18"/>
          </p:nvPr>
        </p:nvSpPr>
        <p:spPr bwMode="gray">
          <a:xfrm>
            <a:off x="6096001" y="1288194"/>
            <a:ext cx="5559552" cy="44334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aseline="0">
                <a:solidFill>
                  <a:srgbClr val="7C7C7C"/>
                </a:solidFill>
              </a:defRPr>
            </a:lvl1pPr>
          </a:lstStyle>
          <a:p>
            <a:pPr lvl="0"/>
            <a:r>
              <a:rPr lang="en-US" noProof="0" dirty="0"/>
              <a:t>Click icon to add chart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536449" y="132734"/>
            <a:ext cx="11109451" cy="66869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 bwMode="gray">
          <a:xfrm>
            <a:off x="536449" y="5728855"/>
            <a:ext cx="11109451" cy="260484"/>
          </a:xfrm>
        </p:spPr>
        <p:txBody>
          <a:bodyPr bIns="0" anchor="b"/>
          <a:lstStyle>
            <a:lvl1pPr marL="0" indent="0">
              <a:buNone/>
              <a:defRPr sz="8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2774679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ulti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ltGray">
          <a:xfrm>
            <a:off x="0" y="6"/>
            <a:ext cx="12192000" cy="823913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Chart Placeholder 3"/>
          <p:cNvSpPr>
            <a:spLocks noGrp="1"/>
          </p:cNvSpPr>
          <p:nvPr>
            <p:ph type="chart" sz="quarter" idx="10"/>
          </p:nvPr>
        </p:nvSpPr>
        <p:spPr bwMode="gray">
          <a:xfrm>
            <a:off x="536448" y="1288194"/>
            <a:ext cx="5559552" cy="22167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aseline="0">
                <a:solidFill>
                  <a:srgbClr val="7C7C7C"/>
                </a:solidFill>
              </a:defRPr>
            </a:lvl1pPr>
          </a:lstStyle>
          <a:p>
            <a:pPr lvl="0"/>
            <a:r>
              <a:rPr lang="en-US" noProof="0" dirty="0"/>
              <a:t>Click icon to add chart</a:t>
            </a:r>
          </a:p>
        </p:txBody>
      </p:sp>
      <p:sp>
        <p:nvSpPr>
          <p:cNvPr id="12" name="Chart Placeholder 3"/>
          <p:cNvSpPr>
            <a:spLocks noGrp="1"/>
          </p:cNvSpPr>
          <p:nvPr>
            <p:ph type="chart" sz="quarter" idx="18"/>
          </p:nvPr>
        </p:nvSpPr>
        <p:spPr bwMode="gray">
          <a:xfrm>
            <a:off x="6096001" y="1288194"/>
            <a:ext cx="5559552" cy="22167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aseline="0">
                <a:solidFill>
                  <a:srgbClr val="7C7C7C"/>
                </a:solidFill>
              </a:defRPr>
            </a:lvl1pPr>
          </a:lstStyle>
          <a:p>
            <a:pPr lvl="0"/>
            <a:r>
              <a:rPr lang="en-US" noProof="0" dirty="0"/>
              <a:t>Click icon to add chart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536449" y="132734"/>
            <a:ext cx="11109451" cy="66869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 bwMode="gray">
          <a:xfrm>
            <a:off x="536449" y="5728855"/>
            <a:ext cx="11109451" cy="260484"/>
          </a:xfrm>
        </p:spPr>
        <p:txBody>
          <a:bodyPr bIns="0" anchor="b"/>
          <a:lstStyle>
            <a:lvl1pPr marL="0" indent="0">
              <a:buNone/>
              <a:defRPr sz="8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hart Placeholder 3"/>
          <p:cNvSpPr>
            <a:spLocks noGrp="1"/>
          </p:cNvSpPr>
          <p:nvPr>
            <p:ph type="chart" sz="quarter" idx="19"/>
          </p:nvPr>
        </p:nvSpPr>
        <p:spPr bwMode="gray">
          <a:xfrm>
            <a:off x="536448" y="3504894"/>
            <a:ext cx="5559552" cy="22167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aseline="0">
                <a:solidFill>
                  <a:srgbClr val="7C7C7C"/>
                </a:solidFill>
              </a:defRPr>
            </a:lvl1pPr>
          </a:lstStyle>
          <a:p>
            <a:pPr lvl="0"/>
            <a:r>
              <a:rPr lang="en-US" noProof="0" dirty="0"/>
              <a:t>Click icon to add chart</a:t>
            </a:r>
          </a:p>
        </p:txBody>
      </p:sp>
      <p:sp>
        <p:nvSpPr>
          <p:cNvPr id="16" name="Chart Placeholder 3"/>
          <p:cNvSpPr>
            <a:spLocks noGrp="1"/>
          </p:cNvSpPr>
          <p:nvPr>
            <p:ph type="chart" sz="quarter" idx="20"/>
          </p:nvPr>
        </p:nvSpPr>
        <p:spPr bwMode="gray">
          <a:xfrm>
            <a:off x="6096001" y="3504894"/>
            <a:ext cx="5559552" cy="22167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aseline="0">
                <a:solidFill>
                  <a:srgbClr val="7C7C7C"/>
                </a:solidFill>
              </a:defRPr>
            </a:lvl1pPr>
          </a:lstStyle>
          <a:p>
            <a:pPr lvl="0"/>
            <a:r>
              <a:rPr lang="en-US" noProof="0" dirty="0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4124224635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ltGray">
          <a:xfrm>
            <a:off x="0" y="6"/>
            <a:ext cx="12192000" cy="823913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536448" y="132734"/>
            <a:ext cx="11147552" cy="66869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 bwMode="gray">
          <a:xfrm>
            <a:off x="536451" y="5728855"/>
            <a:ext cx="11123084" cy="260484"/>
          </a:xfrm>
        </p:spPr>
        <p:txBody>
          <a:bodyPr bIns="0" anchor="b"/>
          <a:lstStyle>
            <a:lvl1pPr marL="0" indent="0">
              <a:buNone/>
              <a:defRPr sz="8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8"/>
          </p:nvPr>
        </p:nvSpPr>
        <p:spPr bwMode="gray">
          <a:xfrm>
            <a:off x="536448" y="1143000"/>
            <a:ext cx="11147552" cy="43180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 dirty="0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2524909308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5951299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ltGray">
          <a:xfrm>
            <a:off x="0" y="6"/>
            <a:ext cx="12192000" cy="823913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26"/>
          <p:cNvSpPr>
            <a:spLocks noGrp="1"/>
          </p:cNvSpPr>
          <p:nvPr>
            <p:ph sz="quarter" idx="14"/>
          </p:nvPr>
        </p:nvSpPr>
        <p:spPr bwMode="gray">
          <a:xfrm>
            <a:off x="374657" y="1504950"/>
            <a:ext cx="11303001" cy="2352676"/>
          </a:xfrm>
        </p:spPr>
        <p:txBody>
          <a:bodyPr anchor="b"/>
          <a:lstStyle>
            <a:lvl1pPr marL="228600" indent="-228600" algn="l">
              <a:buClr>
                <a:srgbClr val="515151"/>
              </a:buClr>
              <a:buFont typeface="Calibri" panose="020F0502020204030204" pitchFamily="34" charset="0"/>
              <a:buChar char="“"/>
              <a:defRPr sz="4000" baseline="0">
                <a:solidFill>
                  <a:srgbClr val="51515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26"/>
          <p:cNvSpPr>
            <a:spLocks noGrp="1"/>
          </p:cNvSpPr>
          <p:nvPr>
            <p:ph sz="quarter" idx="16"/>
          </p:nvPr>
        </p:nvSpPr>
        <p:spPr bwMode="gray">
          <a:xfrm>
            <a:off x="745071" y="4278086"/>
            <a:ext cx="10915652" cy="645886"/>
          </a:xfrm>
        </p:spPr>
        <p:txBody>
          <a:bodyPr/>
          <a:lstStyle>
            <a:lvl1pPr marL="0" indent="0" algn="l">
              <a:buNone/>
              <a:defRPr sz="1600" baseline="0">
                <a:solidFill>
                  <a:srgbClr val="7C7C7C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44172454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914401" y="609600"/>
            <a:ext cx="103632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641" y="6248400"/>
            <a:ext cx="2539075" cy="457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101" y="6248400"/>
            <a:ext cx="3861807" cy="457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-2961460" y="6032500"/>
            <a:ext cx="2540663" cy="2603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7C46B452-75B6-894C-9BDB-5D5B23272A4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595811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rtical Title and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41755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 bwMode="ltGray">
          <a:xfrm>
            <a:off x="0" y="0"/>
            <a:ext cx="12192000" cy="823716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536448" y="132734"/>
            <a:ext cx="10972800" cy="668692"/>
          </a:xfrm>
          <a:prstGeom prst="rect">
            <a:avLst/>
          </a:prstGeom>
        </p:spPr>
        <p:txBody>
          <a:bodyPr vert="horz" lIns="91440" tIns="0" rIns="91440" bIns="0" rtlCol="0" anchor="b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>
          <a:xfrm>
            <a:off x="573024" y="1386937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851338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 bwMode="ltGray">
          <a:xfrm>
            <a:off x="0" y="0"/>
            <a:ext cx="12192000" cy="823716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536448" y="132734"/>
            <a:ext cx="10972800" cy="66869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573024" y="1389889"/>
            <a:ext cx="5384800" cy="4541785"/>
          </a:xfrm>
          <a:prstGeom prst="rect">
            <a:avLst/>
          </a:prstGeom>
        </p:spPr>
        <p:txBody>
          <a:bodyPr/>
          <a:lstStyle>
            <a:lvl1pPr>
              <a:spcBef>
                <a:spcPts val="480"/>
              </a:spcBef>
              <a:defRPr sz="2000"/>
            </a:lvl1pPr>
            <a:lvl2pPr>
              <a:spcBef>
                <a:spcPts val="432"/>
              </a:spcBef>
              <a:defRPr sz="1800"/>
            </a:lvl2pPr>
            <a:lvl3pPr>
              <a:spcBef>
                <a:spcPts val="384"/>
              </a:spcBef>
              <a:defRPr sz="1600"/>
            </a:lvl3pPr>
            <a:lvl4pPr>
              <a:spcBef>
                <a:spcPts val="336"/>
              </a:spcBef>
              <a:defRPr sz="1400"/>
            </a:lvl4pPr>
            <a:lvl5pPr>
              <a:spcBef>
                <a:spcPts val="336"/>
              </a:spcBef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197600" y="1389889"/>
            <a:ext cx="5384800" cy="4541785"/>
          </a:xfrm>
          <a:prstGeom prst="rect">
            <a:avLst/>
          </a:prstGeom>
        </p:spPr>
        <p:txBody>
          <a:bodyPr/>
          <a:lstStyle>
            <a:lvl1pPr>
              <a:spcBef>
                <a:spcPts val="480"/>
              </a:spcBef>
              <a:defRPr sz="2000"/>
            </a:lvl1pPr>
            <a:lvl2pPr>
              <a:spcBef>
                <a:spcPts val="432"/>
              </a:spcBef>
              <a:defRPr sz="1800"/>
            </a:lvl2pPr>
            <a:lvl3pPr>
              <a:spcBef>
                <a:spcPts val="384"/>
              </a:spcBef>
              <a:defRPr sz="1600"/>
            </a:lvl3pPr>
            <a:lvl4pPr>
              <a:spcBef>
                <a:spcPts val="336"/>
              </a:spcBef>
              <a:defRPr sz="1400"/>
            </a:lvl4pPr>
            <a:lvl5pPr>
              <a:spcBef>
                <a:spcPts val="336"/>
              </a:spcBef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937344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ub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948" b="3114"/>
          <a:stretch>
            <a:fillRect/>
          </a:stretch>
        </p:blipFill>
        <p:spPr bwMode="ltGray">
          <a:xfrm>
            <a:off x="0" y="6"/>
            <a:ext cx="12192000" cy="604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0" name="Subtitle 2"/>
          <p:cNvSpPr>
            <a:spLocks noGrp="1"/>
          </p:cNvSpPr>
          <p:nvPr>
            <p:ph type="subTitle" idx="1"/>
          </p:nvPr>
        </p:nvSpPr>
        <p:spPr bwMode="gray">
          <a:xfrm>
            <a:off x="3110975" y="3201001"/>
            <a:ext cx="6583680" cy="389744"/>
          </a:xfrm>
        </p:spPr>
        <p:txBody>
          <a:bodyPr anchor="ctr"/>
          <a:lstStyle>
            <a:lvl1pPr marL="0" indent="0" algn="l" defTabSz="457200" rtl="0" eaLnBrk="1" latinLnBrk="0" hangingPunct="1">
              <a:lnSpc>
                <a:spcPct val="85000"/>
              </a:lnSpc>
              <a:spcBef>
                <a:spcPts val="1200"/>
              </a:spcBef>
              <a:buClr>
                <a:schemeClr val="tx2"/>
              </a:buClr>
              <a:buFont typeface="Arial"/>
              <a:buNone/>
              <a:defRPr lang="en-US" sz="2000" b="1" kern="1200" dirty="0">
                <a:solidFill>
                  <a:srgbClr val="51515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110979" y="2362352"/>
            <a:ext cx="6583679" cy="789637"/>
          </a:xfrm>
        </p:spPr>
        <p:txBody>
          <a:bodyPr/>
          <a:lstStyle>
            <a:lvl1pPr marL="0" indent="0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2800"/>
            </a:lvl1pPr>
            <a:lvl2pPr marL="231775" indent="0">
              <a:buNone/>
              <a:defRPr/>
            </a:lvl2pPr>
            <a:lvl3pPr marL="569913" indent="0">
              <a:buNone/>
              <a:defRPr/>
            </a:lvl3pPr>
            <a:lvl4pPr marL="854075" indent="0">
              <a:buNone/>
              <a:defRPr/>
            </a:lvl4pPr>
            <a:lvl5pPr marL="1146175" indent="0">
              <a:buNone/>
              <a:defRPr/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6702128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ltGray">
          <a:xfrm>
            <a:off x="0" y="6"/>
            <a:ext cx="12192000" cy="823913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0" y="1168400"/>
            <a:ext cx="12192000" cy="744538"/>
          </a:xfrm>
          <a:gradFill flip="none" rotWithShape="1">
            <a:gsLst>
              <a:gs pos="100000">
                <a:srgbClr val="F4F4F4"/>
              </a:gs>
              <a:gs pos="0">
                <a:srgbClr val="ECECEC"/>
              </a:gs>
              <a:gs pos="28000">
                <a:srgbClr val="FFFFFF"/>
              </a:gs>
            </a:gsLst>
            <a:lin ang="0" scaled="1"/>
            <a:tileRect/>
          </a:gradFill>
          <a:ln>
            <a:noFill/>
          </a:ln>
        </p:spPr>
        <p:txBody>
          <a:bodyPr lIns="594360" anchor="ctr"/>
          <a:lstStyle>
            <a:lvl1pPr marL="0" indent="0">
              <a:lnSpc>
                <a:spcPct val="90000"/>
              </a:lnSpc>
              <a:buNone/>
              <a:defRPr lang="en-US" sz="2400" smtClean="0">
                <a:solidFill>
                  <a:schemeClr val="tx1"/>
                </a:solidFill>
              </a:defRPr>
            </a:lvl1pPr>
            <a:lvl2pPr>
              <a:defRPr lang="en-US" sz="1800" smtClean="0">
                <a:solidFill>
                  <a:schemeClr val="tx1"/>
                </a:solidFill>
              </a:defRPr>
            </a:lvl2pPr>
            <a:lvl3pPr>
              <a:defRPr lang="en-US" smtClean="0">
                <a:solidFill>
                  <a:schemeClr val="tx1"/>
                </a:solidFill>
              </a:defRPr>
            </a:lvl3pPr>
            <a:lvl4pPr>
              <a:defRPr lang="en-US" sz="1800" smtClean="0">
                <a:solidFill>
                  <a:schemeClr val="tx1"/>
                </a:solidFill>
              </a:defRPr>
            </a:lvl4pPr>
            <a:lvl5pPr>
              <a:defRPr lang="en-US"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0" y="2088856"/>
            <a:ext cx="12192000" cy="744538"/>
          </a:xfrm>
          <a:gradFill flip="none" rotWithShape="1">
            <a:gsLst>
              <a:gs pos="100000">
                <a:srgbClr val="F4F4F4"/>
              </a:gs>
              <a:gs pos="0">
                <a:srgbClr val="ECECEC"/>
              </a:gs>
              <a:gs pos="28000">
                <a:srgbClr val="FFFFFF"/>
              </a:gs>
            </a:gsLst>
            <a:lin ang="0" scaled="1"/>
            <a:tileRect/>
          </a:gradFill>
          <a:ln>
            <a:noFill/>
          </a:ln>
        </p:spPr>
        <p:txBody>
          <a:bodyPr lIns="594360" anchor="ctr"/>
          <a:lstStyle>
            <a:lvl1pPr marL="0" indent="0">
              <a:lnSpc>
                <a:spcPct val="90000"/>
              </a:lnSpc>
              <a:buNone/>
              <a:defRPr lang="en-US" sz="2400" smtClean="0">
                <a:solidFill>
                  <a:schemeClr val="tx1"/>
                </a:solidFill>
              </a:defRPr>
            </a:lvl1pPr>
            <a:lvl2pPr>
              <a:defRPr lang="en-US" sz="1800" smtClean="0">
                <a:solidFill>
                  <a:schemeClr val="tx1"/>
                </a:solidFill>
              </a:defRPr>
            </a:lvl2pPr>
            <a:lvl3pPr>
              <a:defRPr lang="en-US" smtClean="0">
                <a:solidFill>
                  <a:schemeClr val="tx1"/>
                </a:solidFill>
              </a:defRPr>
            </a:lvl3pPr>
            <a:lvl4pPr>
              <a:defRPr lang="en-US" sz="1800" smtClean="0">
                <a:solidFill>
                  <a:schemeClr val="tx1"/>
                </a:solidFill>
              </a:defRPr>
            </a:lvl4pPr>
            <a:lvl5pPr>
              <a:defRPr lang="en-US"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0" y="3009312"/>
            <a:ext cx="12192000" cy="744538"/>
          </a:xfrm>
          <a:gradFill flip="none" rotWithShape="1">
            <a:gsLst>
              <a:gs pos="100000">
                <a:srgbClr val="F4F4F4"/>
              </a:gs>
              <a:gs pos="0">
                <a:srgbClr val="ECECEC"/>
              </a:gs>
              <a:gs pos="28000">
                <a:srgbClr val="FFFFFF"/>
              </a:gs>
            </a:gsLst>
            <a:lin ang="0" scaled="1"/>
            <a:tileRect/>
          </a:gradFill>
          <a:ln>
            <a:noFill/>
          </a:ln>
        </p:spPr>
        <p:txBody>
          <a:bodyPr lIns="594360" anchor="ctr"/>
          <a:lstStyle>
            <a:lvl1pPr marL="0" indent="0">
              <a:lnSpc>
                <a:spcPct val="90000"/>
              </a:lnSpc>
              <a:buNone/>
              <a:defRPr lang="en-US" sz="2400" smtClean="0">
                <a:solidFill>
                  <a:schemeClr val="tx1"/>
                </a:solidFill>
              </a:defRPr>
            </a:lvl1pPr>
            <a:lvl2pPr>
              <a:defRPr lang="en-US" sz="1800" smtClean="0">
                <a:solidFill>
                  <a:schemeClr val="tx1"/>
                </a:solidFill>
              </a:defRPr>
            </a:lvl2pPr>
            <a:lvl3pPr>
              <a:defRPr lang="en-US" smtClean="0">
                <a:solidFill>
                  <a:schemeClr val="tx1"/>
                </a:solidFill>
              </a:defRPr>
            </a:lvl3pPr>
            <a:lvl4pPr>
              <a:defRPr lang="en-US" sz="1800" smtClean="0">
                <a:solidFill>
                  <a:schemeClr val="tx1"/>
                </a:solidFill>
              </a:defRPr>
            </a:lvl4pPr>
            <a:lvl5pPr>
              <a:defRPr lang="en-US"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0" y="3929768"/>
            <a:ext cx="12192000" cy="744538"/>
          </a:xfrm>
          <a:gradFill flip="none" rotWithShape="1">
            <a:gsLst>
              <a:gs pos="100000">
                <a:srgbClr val="F4F4F4"/>
              </a:gs>
              <a:gs pos="0">
                <a:srgbClr val="ECECEC"/>
              </a:gs>
              <a:gs pos="28000">
                <a:srgbClr val="FFFFFF"/>
              </a:gs>
            </a:gsLst>
            <a:lin ang="0" scaled="1"/>
            <a:tileRect/>
          </a:gradFill>
          <a:ln>
            <a:noFill/>
          </a:ln>
        </p:spPr>
        <p:txBody>
          <a:bodyPr lIns="594360" anchor="ctr"/>
          <a:lstStyle>
            <a:lvl1pPr marL="0" indent="0">
              <a:lnSpc>
                <a:spcPct val="90000"/>
              </a:lnSpc>
              <a:buNone/>
              <a:defRPr lang="en-US" sz="2400" smtClean="0">
                <a:solidFill>
                  <a:schemeClr val="tx1"/>
                </a:solidFill>
              </a:defRPr>
            </a:lvl1pPr>
            <a:lvl2pPr>
              <a:defRPr lang="en-US" sz="1800" smtClean="0">
                <a:solidFill>
                  <a:schemeClr val="tx1"/>
                </a:solidFill>
              </a:defRPr>
            </a:lvl2pPr>
            <a:lvl3pPr>
              <a:defRPr lang="en-US" smtClean="0">
                <a:solidFill>
                  <a:schemeClr val="tx1"/>
                </a:solidFill>
              </a:defRPr>
            </a:lvl3pPr>
            <a:lvl4pPr>
              <a:defRPr lang="en-US" sz="1800" smtClean="0">
                <a:solidFill>
                  <a:schemeClr val="tx1"/>
                </a:solidFill>
              </a:defRPr>
            </a:lvl4pPr>
            <a:lvl5pPr>
              <a:defRPr lang="en-US"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0" y="4850224"/>
            <a:ext cx="12192000" cy="744538"/>
          </a:xfrm>
          <a:gradFill flip="none" rotWithShape="1">
            <a:gsLst>
              <a:gs pos="100000">
                <a:srgbClr val="F4F4F4"/>
              </a:gs>
              <a:gs pos="0">
                <a:srgbClr val="ECECEC"/>
              </a:gs>
              <a:gs pos="28000">
                <a:srgbClr val="FFFFFF"/>
              </a:gs>
            </a:gsLst>
            <a:lin ang="0" scaled="1"/>
            <a:tileRect/>
          </a:gradFill>
          <a:ln>
            <a:noFill/>
          </a:ln>
        </p:spPr>
        <p:txBody>
          <a:bodyPr lIns="594360" anchor="ctr"/>
          <a:lstStyle>
            <a:lvl1pPr marL="0" indent="0">
              <a:lnSpc>
                <a:spcPct val="90000"/>
              </a:lnSpc>
              <a:buNone/>
              <a:defRPr lang="en-US" sz="2400" baseline="0" smtClean="0">
                <a:solidFill>
                  <a:schemeClr val="tx1"/>
                </a:solidFill>
              </a:defRPr>
            </a:lvl1pPr>
            <a:lvl2pPr>
              <a:defRPr lang="en-US" sz="1800" smtClean="0">
                <a:solidFill>
                  <a:schemeClr val="tx1"/>
                </a:solidFill>
              </a:defRPr>
            </a:lvl2pPr>
            <a:lvl3pPr>
              <a:defRPr lang="en-US" smtClean="0">
                <a:solidFill>
                  <a:schemeClr val="tx1"/>
                </a:solidFill>
              </a:defRPr>
            </a:lvl3pPr>
            <a:lvl4pPr>
              <a:defRPr lang="en-US" sz="1800" smtClean="0">
                <a:solidFill>
                  <a:schemeClr val="tx1"/>
                </a:solidFill>
              </a:defRPr>
            </a:lvl4pPr>
            <a:lvl5pPr>
              <a:defRPr lang="en-US"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62165949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ltGray">
          <a:xfrm>
            <a:off x="0" y="6"/>
            <a:ext cx="12192000" cy="823913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 rtlCol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>
          <a:xfrm>
            <a:off x="573024" y="1386937"/>
            <a:ext cx="10972800" cy="4525963"/>
          </a:xfrm>
        </p:spPr>
        <p:txBody>
          <a:bodyPr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6106078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ltGray">
          <a:xfrm>
            <a:off x="0" y="6"/>
            <a:ext cx="12192000" cy="823913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6448" y="132734"/>
            <a:ext cx="10972800" cy="668692"/>
          </a:xfrm>
        </p:spPr>
        <p:txBody>
          <a:bodyPr rtlCol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024" y="1386937"/>
            <a:ext cx="10972800" cy="4525963"/>
          </a:xfrm>
        </p:spPr>
        <p:txBody>
          <a:bodyPr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36454" y="849376"/>
            <a:ext cx="10982889" cy="446087"/>
          </a:xfrm>
        </p:spPr>
        <p:txBody>
          <a:bodyPr>
            <a:noAutofit/>
          </a:bodyPr>
          <a:lstStyle>
            <a:lvl1pPr>
              <a:buNone/>
              <a:defRPr sz="2000" b="1">
                <a:solidFill>
                  <a:srgbClr val="7C7C7C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15688307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 bwMode="ltGray">
          <a:xfrm>
            <a:off x="0" y="6"/>
            <a:ext cx="12192000" cy="823913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70362263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ltGray">
          <a:xfrm>
            <a:off x="0" y="6"/>
            <a:ext cx="12192000" cy="823913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573024" y="1389889"/>
            <a:ext cx="5384800" cy="4541785"/>
          </a:xfrm>
        </p:spPr>
        <p:txBody>
          <a:bodyPr/>
          <a:lstStyle>
            <a:lvl1pPr>
              <a:spcBef>
                <a:spcPts val="480"/>
              </a:spcBef>
              <a:defRPr sz="2000"/>
            </a:lvl1pPr>
            <a:lvl2pPr>
              <a:spcBef>
                <a:spcPts val="432"/>
              </a:spcBef>
              <a:defRPr sz="1800"/>
            </a:lvl2pPr>
            <a:lvl3pPr>
              <a:spcBef>
                <a:spcPts val="384"/>
              </a:spcBef>
              <a:defRPr sz="1600"/>
            </a:lvl3pPr>
            <a:lvl4pPr>
              <a:spcBef>
                <a:spcPts val="336"/>
              </a:spcBef>
              <a:defRPr sz="1400"/>
            </a:lvl4pPr>
            <a:lvl5pPr>
              <a:spcBef>
                <a:spcPts val="336"/>
              </a:spcBef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197600" y="1389889"/>
            <a:ext cx="5384800" cy="4541785"/>
          </a:xfrm>
        </p:spPr>
        <p:txBody>
          <a:bodyPr/>
          <a:lstStyle>
            <a:lvl1pPr>
              <a:spcBef>
                <a:spcPts val="480"/>
              </a:spcBef>
              <a:defRPr sz="2000"/>
            </a:lvl1pPr>
            <a:lvl2pPr>
              <a:spcBef>
                <a:spcPts val="432"/>
              </a:spcBef>
              <a:defRPr sz="1800"/>
            </a:lvl2pPr>
            <a:lvl3pPr>
              <a:spcBef>
                <a:spcPts val="384"/>
              </a:spcBef>
              <a:defRPr sz="1600"/>
            </a:lvl3pPr>
            <a:lvl4pPr>
              <a:spcBef>
                <a:spcPts val="336"/>
              </a:spcBef>
              <a:defRPr sz="1400"/>
            </a:lvl4pPr>
            <a:lvl5pPr>
              <a:spcBef>
                <a:spcPts val="336"/>
              </a:spcBef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2367791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 bwMode="ltGray">
          <a:xfrm>
            <a:off x="0" y="6"/>
            <a:ext cx="12192000" cy="823913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gray">
          <a:xfrm>
            <a:off x="6159609" y="1389888"/>
            <a:ext cx="5510784" cy="4297680"/>
          </a:xfrm>
          <a:prstGeom prst="roundRect">
            <a:avLst>
              <a:gd name="adj" fmla="val 2624"/>
            </a:avLst>
          </a:prstGeom>
        </p:spPr>
        <p:txBody>
          <a:bodyPr rtlCol="0" anchor="ctr">
            <a:noAutofit/>
          </a:bodyPr>
          <a:lstStyle>
            <a:lvl1pPr marL="0" indent="0" algn="ctr">
              <a:buFontTx/>
              <a:buNone/>
              <a:defRPr>
                <a:solidFill>
                  <a:srgbClr val="7C7C7C"/>
                </a:solidFill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573024" y="1389896"/>
            <a:ext cx="5384800" cy="4313869"/>
          </a:xfrm>
        </p:spPr>
        <p:txBody>
          <a:bodyPr/>
          <a:lstStyle>
            <a:lvl1pPr>
              <a:spcBef>
                <a:spcPts val="480"/>
              </a:spcBef>
              <a:defRPr sz="2000"/>
            </a:lvl1pPr>
            <a:lvl2pPr>
              <a:spcBef>
                <a:spcPts val="432"/>
              </a:spcBef>
              <a:defRPr sz="1800"/>
            </a:lvl2pPr>
            <a:lvl3pPr>
              <a:spcBef>
                <a:spcPts val="384"/>
              </a:spcBef>
              <a:defRPr sz="1600"/>
            </a:lvl3pPr>
            <a:lvl4pPr>
              <a:spcBef>
                <a:spcPts val="336"/>
              </a:spcBef>
              <a:defRPr sz="1400"/>
            </a:lvl4pPr>
            <a:lvl5pPr>
              <a:spcBef>
                <a:spcPts val="336"/>
              </a:spcBef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92284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 bwMode="ltGray">
          <a:xfrm>
            <a:off x="0" y="6"/>
            <a:ext cx="12192000" cy="823913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536449" y="132734"/>
            <a:ext cx="11109451" cy="66869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quarter" idx="10"/>
          </p:nvPr>
        </p:nvSpPr>
        <p:spPr bwMode="gray">
          <a:xfrm>
            <a:off x="536451" y="1659614"/>
            <a:ext cx="11109452" cy="406198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 dirty="0"/>
              <a:t>Click icon to add chart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 bwMode="gray">
          <a:xfrm>
            <a:off x="536449" y="5728855"/>
            <a:ext cx="11109451" cy="260484"/>
          </a:xfrm>
        </p:spPr>
        <p:txBody>
          <a:bodyPr bIns="0" anchor="b"/>
          <a:lstStyle>
            <a:lvl1pPr marL="0" indent="0">
              <a:buNone/>
              <a:defRPr sz="8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/>
          </p:nvPr>
        </p:nvSpPr>
        <p:spPr bwMode="gray">
          <a:xfrm>
            <a:off x="1913472" y="1288201"/>
            <a:ext cx="8365065" cy="446087"/>
          </a:xfrm>
        </p:spPr>
        <p:txBody>
          <a:bodyPr lIns="0" anchor="b">
            <a:noAutofit/>
          </a:bodyPr>
          <a:lstStyle>
            <a:lvl1pPr algn="ctr">
              <a:lnSpc>
                <a:spcPct val="85000"/>
              </a:lnSpc>
              <a:spcBef>
                <a:spcPts val="600"/>
              </a:spcBef>
              <a:buNone/>
              <a:defRPr sz="2000" b="1">
                <a:solidFill>
                  <a:srgbClr val="51515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3697270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 bwMode="ltGray">
          <a:xfrm>
            <a:off x="0" y="6"/>
            <a:ext cx="12192000" cy="823913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Chart Placeholder 3"/>
          <p:cNvSpPr>
            <a:spLocks noGrp="1"/>
          </p:cNvSpPr>
          <p:nvPr>
            <p:ph type="chart" sz="quarter" idx="10"/>
          </p:nvPr>
        </p:nvSpPr>
        <p:spPr bwMode="gray">
          <a:xfrm>
            <a:off x="536448" y="1288194"/>
            <a:ext cx="5559552" cy="44334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aseline="0">
                <a:solidFill>
                  <a:srgbClr val="7C7C7C"/>
                </a:solidFill>
              </a:defRPr>
            </a:lvl1pPr>
          </a:lstStyle>
          <a:p>
            <a:pPr lvl="0"/>
            <a:r>
              <a:rPr lang="en-US" noProof="0" dirty="0"/>
              <a:t>Click icon to add chart</a:t>
            </a:r>
          </a:p>
        </p:txBody>
      </p:sp>
      <p:sp>
        <p:nvSpPr>
          <p:cNvPr id="12" name="Chart Placeholder 3"/>
          <p:cNvSpPr>
            <a:spLocks noGrp="1"/>
          </p:cNvSpPr>
          <p:nvPr>
            <p:ph type="chart" sz="quarter" idx="18"/>
          </p:nvPr>
        </p:nvSpPr>
        <p:spPr bwMode="gray">
          <a:xfrm>
            <a:off x="6096001" y="1288194"/>
            <a:ext cx="5559552" cy="44334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aseline="0">
                <a:solidFill>
                  <a:srgbClr val="7C7C7C"/>
                </a:solidFill>
              </a:defRPr>
            </a:lvl1pPr>
          </a:lstStyle>
          <a:p>
            <a:pPr lvl="0"/>
            <a:r>
              <a:rPr lang="en-US" noProof="0" dirty="0"/>
              <a:t>Click icon to add chart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536449" y="132734"/>
            <a:ext cx="11109451" cy="66869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 bwMode="gray">
          <a:xfrm>
            <a:off x="536449" y="5728855"/>
            <a:ext cx="11109451" cy="260484"/>
          </a:xfrm>
        </p:spPr>
        <p:txBody>
          <a:bodyPr bIns="0" anchor="b"/>
          <a:lstStyle>
            <a:lvl1pPr marL="0" indent="0">
              <a:buNone/>
              <a:defRPr sz="8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987010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ulti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ltGray">
          <a:xfrm>
            <a:off x="0" y="6"/>
            <a:ext cx="12192000" cy="823913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Chart Placeholder 3"/>
          <p:cNvSpPr>
            <a:spLocks noGrp="1"/>
          </p:cNvSpPr>
          <p:nvPr>
            <p:ph type="chart" sz="quarter" idx="10"/>
          </p:nvPr>
        </p:nvSpPr>
        <p:spPr bwMode="gray">
          <a:xfrm>
            <a:off x="536448" y="1288194"/>
            <a:ext cx="5559552" cy="22167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aseline="0">
                <a:solidFill>
                  <a:srgbClr val="7C7C7C"/>
                </a:solidFill>
              </a:defRPr>
            </a:lvl1pPr>
          </a:lstStyle>
          <a:p>
            <a:pPr lvl="0"/>
            <a:r>
              <a:rPr lang="en-US" noProof="0" dirty="0"/>
              <a:t>Click icon to add chart</a:t>
            </a:r>
          </a:p>
        </p:txBody>
      </p:sp>
      <p:sp>
        <p:nvSpPr>
          <p:cNvPr id="12" name="Chart Placeholder 3"/>
          <p:cNvSpPr>
            <a:spLocks noGrp="1"/>
          </p:cNvSpPr>
          <p:nvPr>
            <p:ph type="chart" sz="quarter" idx="18"/>
          </p:nvPr>
        </p:nvSpPr>
        <p:spPr bwMode="gray">
          <a:xfrm>
            <a:off x="6096001" y="1288194"/>
            <a:ext cx="5559552" cy="22167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aseline="0">
                <a:solidFill>
                  <a:srgbClr val="7C7C7C"/>
                </a:solidFill>
              </a:defRPr>
            </a:lvl1pPr>
          </a:lstStyle>
          <a:p>
            <a:pPr lvl="0"/>
            <a:r>
              <a:rPr lang="en-US" noProof="0" dirty="0"/>
              <a:t>Click icon to add chart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536449" y="132734"/>
            <a:ext cx="11109451" cy="66869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 bwMode="gray">
          <a:xfrm>
            <a:off x="536449" y="5728855"/>
            <a:ext cx="11109451" cy="260484"/>
          </a:xfrm>
        </p:spPr>
        <p:txBody>
          <a:bodyPr bIns="0" anchor="b"/>
          <a:lstStyle>
            <a:lvl1pPr marL="0" indent="0">
              <a:buNone/>
              <a:defRPr sz="8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hart Placeholder 3"/>
          <p:cNvSpPr>
            <a:spLocks noGrp="1"/>
          </p:cNvSpPr>
          <p:nvPr>
            <p:ph type="chart" sz="quarter" idx="19"/>
          </p:nvPr>
        </p:nvSpPr>
        <p:spPr bwMode="gray">
          <a:xfrm>
            <a:off x="536448" y="3504894"/>
            <a:ext cx="5559552" cy="22167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aseline="0">
                <a:solidFill>
                  <a:srgbClr val="7C7C7C"/>
                </a:solidFill>
              </a:defRPr>
            </a:lvl1pPr>
          </a:lstStyle>
          <a:p>
            <a:pPr lvl="0"/>
            <a:r>
              <a:rPr lang="en-US" noProof="0" dirty="0"/>
              <a:t>Click icon to add chart</a:t>
            </a:r>
          </a:p>
        </p:txBody>
      </p:sp>
      <p:sp>
        <p:nvSpPr>
          <p:cNvPr id="16" name="Chart Placeholder 3"/>
          <p:cNvSpPr>
            <a:spLocks noGrp="1"/>
          </p:cNvSpPr>
          <p:nvPr>
            <p:ph type="chart" sz="quarter" idx="20"/>
          </p:nvPr>
        </p:nvSpPr>
        <p:spPr bwMode="gray">
          <a:xfrm>
            <a:off x="6096001" y="3504894"/>
            <a:ext cx="5559552" cy="22167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aseline="0">
                <a:solidFill>
                  <a:srgbClr val="7C7C7C"/>
                </a:solidFill>
              </a:defRPr>
            </a:lvl1pPr>
          </a:lstStyle>
          <a:p>
            <a:pPr lvl="0"/>
            <a:r>
              <a:rPr lang="en-US" noProof="0" dirty="0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2591184893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ltGray">
          <a:xfrm>
            <a:off x="0" y="6"/>
            <a:ext cx="12192000" cy="823913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536448" y="132734"/>
            <a:ext cx="11147552" cy="66869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 bwMode="gray">
          <a:xfrm>
            <a:off x="536451" y="5728855"/>
            <a:ext cx="11123084" cy="260484"/>
          </a:xfrm>
        </p:spPr>
        <p:txBody>
          <a:bodyPr bIns="0" anchor="b"/>
          <a:lstStyle>
            <a:lvl1pPr marL="0" indent="0">
              <a:buNone/>
              <a:defRPr sz="8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8"/>
          </p:nvPr>
        </p:nvSpPr>
        <p:spPr bwMode="gray">
          <a:xfrm>
            <a:off x="536448" y="1143000"/>
            <a:ext cx="11147552" cy="43180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 dirty="0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1208807602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5708949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ltGray">
          <a:xfrm>
            <a:off x="0" y="6"/>
            <a:ext cx="12192000" cy="823913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26"/>
          <p:cNvSpPr>
            <a:spLocks noGrp="1"/>
          </p:cNvSpPr>
          <p:nvPr>
            <p:ph sz="quarter" idx="14"/>
          </p:nvPr>
        </p:nvSpPr>
        <p:spPr bwMode="gray">
          <a:xfrm>
            <a:off x="374657" y="1504950"/>
            <a:ext cx="11303001" cy="2352676"/>
          </a:xfrm>
        </p:spPr>
        <p:txBody>
          <a:bodyPr anchor="b"/>
          <a:lstStyle>
            <a:lvl1pPr marL="228600" indent="-228600" algn="l">
              <a:buClr>
                <a:srgbClr val="515151"/>
              </a:buClr>
              <a:buFont typeface="Calibri" panose="020F0502020204030204" pitchFamily="34" charset="0"/>
              <a:buChar char="“"/>
              <a:defRPr sz="4000" baseline="0">
                <a:solidFill>
                  <a:srgbClr val="51515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26"/>
          <p:cNvSpPr>
            <a:spLocks noGrp="1"/>
          </p:cNvSpPr>
          <p:nvPr>
            <p:ph sz="quarter" idx="16"/>
          </p:nvPr>
        </p:nvSpPr>
        <p:spPr bwMode="gray">
          <a:xfrm>
            <a:off x="745071" y="4278086"/>
            <a:ext cx="10915652" cy="645886"/>
          </a:xfrm>
        </p:spPr>
        <p:txBody>
          <a:bodyPr/>
          <a:lstStyle>
            <a:lvl1pPr marL="0" indent="0" algn="l">
              <a:buNone/>
              <a:defRPr sz="1600" baseline="0">
                <a:solidFill>
                  <a:srgbClr val="7C7C7C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65567780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914401" y="609600"/>
            <a:ext cx="103632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641" y="6248400"/>
            <a:ext cx="2539075" cy="457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101" y="6248400"/>
            <a:ext cx="3861807" cy="457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-2961460" y="6032500"/>
            <a:ext cx="2540663" cy="2603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7C46B452-75B6-894C-9BDB-5D5B23272A4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136097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ub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948" b="3114"/>
          <a:stretch>
            <a:fillRect/>
          </a:stretch>
        </p:blipFill>
        <p:spPr bwMode="ltGray">
          <a:xfrm>
            <a:off x="0" y="6"/>
            <a:ext cx="12192000" cy="604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0" name="Subtitle 2"/>
          <p:cNvSpPr>
            <a:spLocks noGrp="1"/>
          </p:cNvSpPr>
          <p:nvPr>
            <p:ph type="subTitle" idx="1"/>
          </p:nvPr>
        </p:nvSpPr>
        <p:spPr bwMode="gray">
          <a:xfrm>
            <a:off x="3110975" y="3201001"/>
            <a:ext cx="6583680" cy="389744"/>
          </a:xfrm>
        </p:spPr>
        <p:txBody>
          <a:bodyPr anchor="ctr"/>
          <a:lstStyle>
            <a:lvl1pPr marL="0" indent="0" algn="l" defTabSz="457200" rtl="0" eaLnBrk="1" latinLnBrk="0" hangingPunct="1">
              <a:lnSpc>
                <a:spcPct val="85000"/>
              </a:lnSpc>
              <a:spcBef>
                <a:spcPts val="1200"/>
              </a:spcBef>
              <a:buClr>
                <a:schemeClr val="tx2"/>
              </a:buClr>
              <a:buFont typeface="Arial"/>
              <a:buNone/>
              <a:defRPr lang="en-US" sz="2000" b="1" kern="1200" dirty="0">
                <a:solidFill>
                  <a:srgbClr val="51515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110979" y="2362352"/>
            <a:ext cx="6583679" cy="789637"/>
          </a:xfrm>
        </p:spPr>
        <p:txBody>
          <a:bodyPr/>
          <a:lstStyle>
            <a:lvl1pPr marL="0" indent="0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2800"/>
            </a:lvl1pPr>
            <a:lvl2pPr marL="231775" indent="0">
              <a:buNone/>
              <a:defRPr/>
            </a:lvl2pPr>
            <a:lvl3pPr marL="569913" indent="0">
              <a:buNone/>
              <a:defRPr/>
            </a:lvl3pPr>
            <a:lvl4pPr marL="854075" indent="0">
              <a:buNone/>
              <a:defRPr/>
            </a:lvl4pPr>
            <a:lvl5pPr marL="1146175" indent="0">
              <a:buNone/>
              <a:defRPr/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898068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ltGray">
          <a:xfrm>
            <a:off x="0" y="6"/>
            <a:ext cx="12192000" cy="823913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0" y="1168400"/>
            <a:ext cx="12192000" cy="744538"/>
          </a:xfrm>
          <a:gradFill flip="none" rotWithShape="1">
            <a:gsLst>
              <a:gs pos="100000">
                <a:srgbClr val="F4F4F4"/>
              </a:gs>
              <a:gs pos="0">
                <a:srgbClr val="ECECEC"/>
              </a:gs>
              <a:gs pos="28000">
                <a:srgbClr val="FFFFFF"/>
              </a:gs>
            </a:gsLst>
            <a:lin ang="0" scaled="1"/>
            <a:tileRect/>
          </a:gradFill>
          <a:ln>
            <a:noFill/>
          </a:ln>
        </p:spPr>
        <p:txBody>
          <a:bodyPr lIns="594360" anchor="ctr"/>
          <a:lstStyle>
            <a:lvl1pPr marL="0" indent="0">
              <a:lnSpc>
                <a:spcPct val="90000"/>
              </a:lnSpc>
              <a:buNone/>
              <a:defRPr lang="en-US" sz="2400" smtClean="0">
                <a:solidFill>
                  <a:schemeClr val="tx1"/>
                </a:solidFill>
              </a:defRPr>
            </a:lvl1pPr>
            <a:lvl2pPr>
              <a:defRPr lang="en-US" sz="1800" smtClean="0">
                <a:solidFill>
                  <a:schemeClr val="tx1"/>
                </a:solidFill>
              </a:defRPr>
            </a:lvl2pPr>
            <a:lvl3pPr>
              <a:defRPr lang="en-US" smtClean="0">
                <a:solidFill>
                  <a:schemeClr val="tx1"/>
                </a:solidFill>
              </a:defRPr>
            </a:lvl3pPr>
            <a:lvl4pPr>
              <a:defRPr lang="en-US" sz="1800" smtClean="0">
                <a:solidFill>
                  <a:schemeClr val="tx1"/>
                </a:solidFill>
              </a:defRPr>
            </a:lvl4pPr>
            <a:lvl5pPr>
              <a:defRPr lang="en-US"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0" y="2088856"/>
            <a:ext cx="12192000" cy="744538"/>
          </a:xfrm>
          <a:gradFill flip="none" rotWithShape="1">
            <a:gsLst>
              <a:gs pos="100000">
                <a:srgbClr val="F4F4F4"/>
              </a:gs>
              <a:gs pos="0">
                <a:srgbClr val="ECECEC"/>
              </a:gs>
              <a:gs pos="28000">
                <a:srgbClr val="FFFFFF"/>
              </a:gs>
            </a:gsLst>
            <a:lin ang="0" scaled="1"/>
            <a:tileRect/>
          </a:gradFill>
          <a:ln>
            <a:noFill/>
          </a:ln>
        </p:spPr>
        <p:txBody>
          <a:bodyPr lIns="594360" anchor="ctr"/>
          <a:lstStyle>
            <a:lvl1pPr marL="0" indent="0">
              <a:lnSpc>
                <a:spcPct val="90000"/>
              </a:lnSpc>
              <a:buNone/>
              <a:defRPr lang="en-US" sz="2400" smtClean="0">
                <a:solidFill>
                  <a:schemeClr val="tx1"/>
                </a:solidFill>
              </a:defRPr>
            </a:lvl1pPr>
            <a:lvl2pPr>
              <a:defRPr lang="en-US" sz="1800" smtClean="0">
                <a:solidFill>
                  <a:schemeClr val="tx1"/>
                </a:solidFill>
              </a:defRPr>
            </a:lvl2pPr>
            <a:lvl3pPr>
              <a:defRPr lang="en-US" smtClean="0">
                <a:solidFill>
                  <a:schemeClr val="tx1"/>
                </a:solidFill>
              </a:defRPr>
            </a:lvl3pPr>
            <a:lvl4pPr>
              <a:defRPr lang="en-US" sz="1800" smtClean="0">
                <a:solidFill>
                  <a:schemeClr val="tx1"/>
                </a:solidFill>
              </a:defRPr>
            </a:lvl4pPr>
            <a:lvl5pPr>
              <a:defRPr lang="en-US"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0" y="3009312"/>
            <a:ext cx="12192000" cy="744538"/>
          </a:xfrm>
          <a:gradFill flip="none" rotWithShape="1">
            <a:gsLst>
              <a:gs pos="100000">
                <a:srgbClr val="F4F4F4"/>
              </a:gs>
              <a:gs pos="0">
                <a:srgbClr val="ECECEC"/>
              </a:gs>
              <a:gs pos="28000">
                <a:srgbClr val="FFFFFF"/>
              </a:gs>
            </a:gsLst>
            <a:lin ang="0" scaled="1"/>
            <a:tileRect/>
          </a:gradFill>
          <a:ln>
            <a:noFill/>
          </a:ln>
        </p:spPr>
        <p:txBody>
          <a:bodyPr lIns="594360" anchor="ctr"/>
          <a:lstStyle>
            <a:lvl1pPr marL="0" indent="0">
              <a:lnSpc>
                <a:spcPct val="90000"/>
              </a:lnSpc>
              <a:buNone/>
              <a:defRPr lang="en-US" sz="2400" smtClean="0">
                <a:solidFill>
                  <a:schemeClr val="tx1"/>
                </a:solidFill>
              </a:defRPr>
            </a:lvl1pPr>
            <a:lvl2pPr>
              <a:defRPr lang="en-US" sz="1800" smtClean="0">
                <a:solidFill>
                  <a:schemeClr val="tx1"/>
                </a:solidFill>
              </a:defRPr>
            </a:lvl2pPr>
            <a:lvl3pPr>
              <a:defRPr lang="en-US" smtClean="0">
                <a:solidFill>
                  <a:schemeClr val="tx1"/>
                </a:solidFill>
              </a:defRPr>
            </a:lvl3pPr>
            <a:lvl4pPr>
              <a:defRPr lang="en-US" sz="1800" smtClean="0">
                <a:solidFill>
                  <a:schemeClr val="tx1"/>
                </a:solidFill>
              </a:defRPr>
            </a:lvl4pPr>
            <a:lvl5pPr>
              <a:defRPr lang="en-US"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0" y="3929768"/>
            <a:ext cx="12192000" cy="744538"/>
          </a:xfrm>
          <a:gradFill flip="none" rotWithShape="1">
            <a:gsLst>
              <a:gs pos="100000">
                <a:srgbClr val="F4F4F4"/>
              </a:gs>
              <a:gs pos="0">
                <a:srgbClr val="ECECEC"/>
              </a:gs>
              <a:gs pos="28000">
                <a:srgbClr val="FFFFFF"/>
              </a:gs>
            </a:gsLst>
            <a:lin ang="0" scaled="1"/>
            <a:tileRect/>
          </a:gradFill>
          <a:ln>
            <a:noFill/>
          </a:ln>
        </p:spPr>
        <p:txBody>
          <a:bodyPr lIns="594360" anchor="ctr"/>
          <a:lstStyle>
            <a:lvl1pPr marL="0" indent="0">
              <a:lnSpc>
                <a:spcPct val="90000"/>
              </a:lnSpc>
              <a:buNone/>
              <a:defRPr lang="en-US" sz="2400" smtClean="0">
                <a:solidFill>
                  <a:schemeClr val="tx1"/>
                </a:solidFill>
              </a:defRPr>
            </a:lvl1pPr>
            <a:lvl2pPr>
              <a:defRPr lang="en-US" sz="1800" smtClean="0">
                <a:solidFill>
                  <a:schemeClr val="tx1"/>
                </a:solidFill>
              </a:defRPr>
            </a:lvl2pPr>
            <a:lvl3pPr>
              <a:defRPr lang="en-US" smtClean="0">
                <a:solidFill>
                  <a:schemeClr val="tx1"/>
                </a:solidFill>
              </a:defRPr>
            </a:lvl3pPr>
            <a:lvl4pPr>
              <a:defRPr lang="en-US" sz="1800" smtClean="0">
                <a:solidFill>
                  <a:schemeClr val="tx1"/>
                </a:solidFill>
              </a:defRPr>
            </a:lvl4pPr>
            <a:lvl5pPr>
              <a:defRPr lang="en-US"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0" y="4850224"/>
            <a:ext cx="12192000" cy="744538"/>
          </a:xfrm>
          <a:gradFill flip="none" rotWithShape="1">
            <a:gsLst>
              <a:gs pos="100000">
                <a:srgbClr val="F4F4F4"/>
              </a:gs>
              <a:gs pos="0">
                <a:srgbClr val="ECECEC"/>
              </a:gs>
              <a:gs pos="28000">
                <a:srgbClr val="FFFFFF"/>
              </a:gs>
            </a:gsLst>
            <a:lin ang="0" scaled="1"/>
            <a:tileRect/>
          </a:gradFill>
          <a:ln>
            <a:noFill/>
          </a:ln>
        </p:spPr>
        <p:txBody>
          <a:bodyPr lIns="594360" anchor="ctr"/>
          <a:lstStyle>
            <a:lvl1pPr marL="0" indent="0">
              <a:lnSpc>
                <a:spcPct val="90000"/>
              </a:lnSpc>
              <a:buNone/>
              <a:defRPr lang="en-US" sz="2400" baseline="0" smtClean="0">
                <a:solidFill>
                  <a:schemeClr val="tx1"/>
                </a:solidFill>
              </a:defRPr>
            </a:lvl1pPr>
            <a:lvl2pPr>
              <a:defRPr lang="en-US" sz="1800" smtClean="0">
                <a:solidFill>
                  <a:schemeClr val="tx1"/>
                </a:solidFill>
              </a:defRPr>
            </a:lvl2pPr>
            <a:lvl3pPr>
              <a:defRPr lang="en-US" smtClean="0">
                <a:solidFill>
                  <a:schemeClr val="tx1"/>
                </a:solidFill>
              </a:defRPr>
            </a:lvl3pPr>
            <a:lvl4pPr>
              <a:defRPr lang="en-US" sz="1800" smtClean="0">
                <a:solidFill>
                  <a:schemeClr val="tx1"/>
                </a:solidFill>
              </a:defRPr>
            </a:lvl4pPr>
            <a:lvl5pPr>
              <a:defRPr lang="en-US"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81241892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ltGray">
          <a:xfrm>
            <a:off x="0" y="6"/>
            <a:ext cx="12192000" cy="823913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 rtlCol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>
          <a:xfrm>
            <a:off x="573024" y="1386937"/>
            <a:ext cx="10972800" cy="4525963"/>
          </a:xfrm>
        </p:spPr>
        <p:txBody>
          <a:bodyPr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6497833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ltGray">
          <a:xfrm>
            <a:off x="0" y="6"/>
            <a:ext cx="12192000" cy="823913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6448" y="132734"/>
            <a:ext cx="10972800" cy="668692"/>
          </a:xfrm>
        </p:spPr>
        <p:txBody>
          <a:bodyPr rtlCol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024" y="1386937"/>
            <a:ext cx="10972800" cy="4525963"/>
          </a:xfrm>
        </p:spPr>
        <p:txBody>
          <a:bodyPr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36454" y="849376"/>
            <a:ext cx="10982889" cy="446087"/>
          </a:xfrm>
        </p:spPr>
        <p:txBody>
          <a:bodyPr>
            <a:noAutofit/>
          </a:bodyPr>
          <a:lstStyle>
            <a:lvl1pPr>
              <a:buNone/>
              <a:defRPr sz="2000" b="1">
                <a:solidFill>
                  <a:srgbClr val="7C7C7C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47034768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 bwMode="ltGray">
          <a:xfrm>
            <a:off x="0" y="6"/>
            <a:ext cx="12192000" cy="823913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64538501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ltGray">
          <a:xfrm>
            <a:off x="0" y="6"/>
            <a:ext cx="12192000" cy="823913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573024" y="1389889"/>
            <a:ext cx="5384800" cy="4541785"/>
          </a:xfrm>
        </p:spPr>
        <p:txBody>
          <a:bodyPr/>
          <a:lstStyle>
            <a:lvl1pPr>
              <a:spcBef>
                <a:spcPts val="480"/>
              </a:spcBef>
              <a:defRPr sz="2000"/>
            </a:lvl1pPr>
            <a:lvl2pPr>
              <a:spcBef>
                <a:spcPts val="432"/>
              </a:spcBef>
              <a:defRPr sz="1800"/>
            </a:lvl2pPr>
            <a:lvl3pPr>
              <a:spcBef>
                <a:spcPts val="384"/>
              </a:spcBef>
              <a:defRPr sz="1600"/>
            </a:lvl3pPr>
            <a:lvl4pPr>
              <a:spcBef>
                <a:spcPts val="336"/>
              </a:spcBef>
              <a:defRPr sz="1400"/>
            </a:lvl4pPr>
            <a:lvl5pPr>
              <a:spcBef>
                <a:spcPts val="336"/>
              </a:spcBef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197600" y="1389889"/>
            <a:ext cx="5384800" cy="4541785"/>
          </a:xfrm>
        </p:spPr>
        <p:txBody>
          <a:bodyPr/>
          <a:lstStyle>
            <a:lvl1pPr>
              <a:spcBef>
                <a:spcPts val="480"/>
              </a:spcBef>
              <a:defRPr sz="2000"/>
            </a:lvl1pPr>
            <a:lvl2pPr>
              <a:spcBef>
                <a:spcPts val="432"/>
              </a:spcBef>
              <a:defRPr sz="1800"/>
            </a:lvl2pPr>
            <a:lvl3pPr>
              <a:spcBef>
                <a:spcPts val="384"/>
              </a:spcBef>
              <a:defRPr sz="1600"/>
            </a:lvl3pPr>
            <a:lvl4pPr>
              <a:spcBef>
                <a:spcPts val="336"/>
              </a:spcBef>
              <a:defRPr sz="1400"/>
            </a:lvl4pPr>
            <a:lvl5pPr>
              <a:spcBef>
                <a:spcPts val="336"/>
              </a:spcBef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015392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 bwMode="ltGray">
          <a:xfrm>
            <a:off x="0" y="6"/>
            <a:ext cx="12192000" cy="823913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gray">
          <a:xfrm>
            <a:off x="6159609" y="1389888"/>
            <a:ext cx="5510784" cy="4297680"/>
          </a:xfrm>
          <a:prstGeom prst="roundRect">
            <a:avLst>
              <a:gd name="adj" fmla="val 2624"/>
            </a:avLst>
          </a:prstGeom>
        </p:spPr>
        <p:txBody>
          <a:bodyPr rtlCol="0" anchor="ctr">
            <a:noAutofit/>
          </a:bodyPr>
          <a:lstStyle>
            <a:lvl1pPr marL="0" indent="0" algn="ctr">
              <a:buFontTx/>
              <a:buNone/>
              <a:defRPr>
                <a:solidFill>
                  <a:srgbClr val="7C7C7C"/>
                </a:solidFill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573024" y="1389896"/>
            <a:ext cx="5384800" cy="4313869"/>
          </a:xfrm>
        </p:spPr>
        <p:txBody>
          <a:bodyPr/>
          <a:lstStyle>
            <a:lvl1pPr>
              <a:spcBef>
                <a:spcPts val="480"/>
              </a:spcBef>
              <a:defRPr sz="2000"/>
            </a:lvl1pPr>
            <a:lvl2pPr>
              <a:spcBef>
                <a:spcPts val="432"/>
              </a:spcBef>
              <a:defRPr sz="1800"/>
            </a:lvl2pPr>
            <a:lvl3pPr>
              <a:spcBef>
                <a:spcPts val="384"/>
              </a:spcBef>
              <a:defRPr sz="1600"/>
            </a:lvl3pPr>
            <a:lvl4pPr>
              <a:spcBef>
                <a:spcPts val="336"/>
              </a:spcBef>
              <a:defRPr sz="1400"/>
            </a:lvl4pPr>
            <a:lvl5pPr>
              <a:spcBef>
                <a:spcPts val="336"/>
              </a:spcBef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531303"/>
      </p:ext>
    </p:extLst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 bwMode="ltGray">
          <a:xfrm>
            <a:off x="0" y="6"/>
            <a:ext cx="12192000" cy="823913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536449" y="132734"/>
            <a:ext cx="11109451" cy="66869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quarter" idx="10"/>
          </p:nvPr>
        </p:nvSpPr>
        <p:spPr bwMode="gray">
          <a:xfrm>
            <a:off x="536451" y="1659614"/>
            <a:ext cx="11109452" cy="406198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 dirty="0"/>
              <a:t>Click icon to add chart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 bwMode="gray">
          <a:xfrm>
            <a:off x="536449" y="5728855"/>
            <a:ext cx="11109451" cy="260484"/>
          </a:xfrm>
        </p:spPr>
        <p:txBody>
          <a:bodyPr bIns="0" anchor="b"/>
          <a:lstStyle>
            <a:lvl1pPr marL="0" indent="0">
              <a:buNone/>
              <a:defRPr sz="8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/>
          </p:nvPr>
        </p:nvSpPr>
        <p:spPr bwMode="gray">
          <a:xfrm>
            <a:off x="1913472" y="1288201"/>
            <a:ext cx="8365065" cy="446087"/>
          </a:xfrm>
        </p:spPr>
        <p:txBody>
          <a:bodyPr lIns="0" anchor="b">
            <a:noAutofit/>
          </a:bodyPr>
          <a:lstStyle>
            <a:lvl1pPr algn="ctr">
              <a:lnSpc>
                <a:spcPct val="85000"/>
              </a:lnSpc>
              <a:spcBef>
                <a:spcPts val="600"/>
              </a:spcBef>
              <a:buNone/>
              <a:defRPr sz="2000" b="1">
                <a:solidFill>
                  <a:srgbClr val="51515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55223696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 bwMode="ltGray">
          <a:xfrm>
            <a:off x="0" y="6"/>
            <a:ext cx="12192000" cy="823913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Chart Placeholder 3"/>
          <p:cNvSpPr>
            <a:spLocks noGrp="1"/>
          </p:cNvSpPr>
          <p:nvPr>
            <p:ph type="chart" sz="quarter" idx="10"/>
          </p:nvPr>
        </p:nvSpPr>
        <p:spPr bwMode="gray">
          <a:xfrm>
            <a:off x="536448" y="1288194"/>
            <a:ext cx="5559552" cy="44334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aseline="0">
                <a:solidFill>
                  <a:srgbClr val="7C7C7C"/>
                </a:solidFill>
              </a:defRPr>
            </a:lvl1pPr>
          </a:lstStyle>
          <a:p>
            <a:pPr lvl="0"/>
            <a:r>
              <a:rPr lang="en-US" noProof="0" dirty="0"/>
              <a:t>Click icon to add chart</a:t>
            </a:r>
          </a:p>
        </p:txBody>
      </p:sp>
      <p:sp>
        <p:nvSpPr>
          <p:cNvPr id="12" name="Chart Placeholder 3"/>
          <p:cNvSpPr>
            <a:spLocks noGrp="1"/>
          </p:cNvSpPr>
          <p:nvPr>
            <p:ph type="chart" sz="quarter" idx="18"/>
          </p:nvPr>
        </p:nvSpPr>
        <p:spPr bwMode="gray">
          <a:xfrm>
            <a:off x="6096001" y="1288194"/>
            <a:ext cx="5559552" cy="44334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aseline="0">
                <a:solidFill>
                  <a:srgbClr val="7C7C7C"/>
                </a:solidFill>
              </a:defRPr>
            </a:lvl1pPr>
          </a:lstStyle>
          <a:p>
            <a:pPr lvl="0"/>
            <a:r>
              <a:rPr lang="en-US" noProof="0" dirty="0"/>
              <a:t>Click icon to add chart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536449" y="132734"/>
            <a:ext cx="11109451" cy="66869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 bwMode="gray">
          <a:xfrm>
            <a:off x="536449" y="5728855"/>
            <a:ext cx="11109451" cy="260484"/>
          </a:xfrm>
        </p:spPr>
        <p:txBody>
          <a:bodyPr bIns="0" anchor="b"/>
          <a:lstStyle>
            <a:lvl1pPr marL="0" indent="0">
              <a:buNone/>
              <a:defRPr sz="8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16357225"/>
      </p:ext>
    </p:extLst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ulti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ltGray">
          <a:xfrm>
            <a:off x="0" y="6"/>
            <a:ext cx="12192000" cy="823913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Chart Placeholder 3"/>
          <p:cNvSpPr>
            <a:spLocks noGrp="1"/>
          </p:cNvSpPr>
          <p:nvPr>
            <p:ph type="chart" sz="quarter" idx="10"/>
          </p:nvPr>
        </p:nvSpPr>
        <p:spPr bwMode="gray">
          <a:xfrm>
            <a:off x="536448" y="1288194"/>
            <a:ext cx="5559552" cy="22167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aseline="0">
                <a:solidFill>
                  <a:srgbClr val="7C7C7C"/>
                </a:solidFill>
              </a:defRPr>
            </a:lvl1pPr>
          </a:lstStyle>
          <a:p>
            <a:pPr lvl="0"/>
            <a:r>
              <a:rPr lang="en-US" noProof="0" dirty="0"/>
              <a:t>Click icon to add chart</a:t>
            </a:r>
          </a:p>
        </p:txBody>
      </p:sp>
      <p:sp>
        <p:nvSpPr>
          <p:cNvPr id="12" name="Chart Placeholder 3"/>
          <p:cNvSpPr>
            <a:spLocks noGrp="1"/>
          </p:cNvSpPr>
          <p:nvPr>
            <p:ph type="chart" sz="quarter" idx="18"/>
          </p:nvPr>
        </p:nvSpPr>
        <p:spPr bwMode="gray">
          <a:xfrm>
            <a:off x="6096001" y="1288194"/>
            <a:ext cx="5559552" cy="22167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aseline="0">
                <a:solidFill>
                  <a:srgbClr val="7C7C7C"/>
                </a:solidFill>
              </a:defRPr>
            </a:lvl1pPr>
          </a:lstStyle>
          <a:p>
            <a:pPr lvl="0"/>
            <a:r>
              <a:rPr lang="en-US" noProof="0" dirty="0"/>
              <a:t>Click icon to add chart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536449" y="132734"/>
            <a:ext cx="11109451" cy="66869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 bwMode="gray">
          <a:xfrm>
            <a:off x="536449" y="5728855"/>
            <a:ext cx="11109451" cy="260484"/>
          </a:xfrm>
        </p:spPr>
        <p:txBody>
          <a:bodyPr bIns="0" anchor="b"/>
          <a:lstStyle>
            <a:lvl1pPr marL="0" indent="0">
              <a:buNone/>
              <a:defRPr sz="8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hart Placeholder 3"/>
          <p:cNvSpPr>
            <a:spLocks noGrp="1"/>
          </p:cNvSpPr>
          <p:nvPr>
            <p:ph type="chart" sz="quarter" idx="19"/>
          </p:nvPr>
        </p:nvSpPr>
        <p:spPr bwMode="gray">
          <a:xfrm>
            <a:off x="536448" y="3504894"/>
            <a:ext cx="5559552" cy="22167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aseline="0">
                <a:solidFill>
                  <a:srgbClr val="7C7C7C"/>
                </a:solidFill>
              </a:defRPr>
            </a:lvl1pPr>
          </a:lstStyle>
          <a:p>
            <a:pPr lvl="0"/>
            <a:r>
              <a:rPr lang="en-US" noProof="0" dirty="0"/>
              <a:t>Click icon to add chart</a:t>
            </a:r>
          </a:p>
        </p:txBody>
      </p:sp>
      <p:sp>
        <p:nvSpPr>
          <p:cNvPr id="16" name="Chart Placeholder 3"/>
          <p:cNvSpPr>
            <a:spLocks noGrp="1"/>
          </p:cNvSpPr>
          <p:nvPr>
            <p:ph type="chart" sz="quarter" idx="20"/>
          </p:nvPr>
        </p:nvSpPr>
        <p:spPr bwMode="gray">
          <a:xfrm>
            <a:off x="6096001" y="3504894"/>
            <a:ext cx="5559552" cy="22167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aseline="0">
                <a:solidFill>
                  <a:srgbClr val="7C7C7C"/>
                </a:solidFill>
              </a:defRPr>
            </a:lvl1pPr>
          </a:lstStyle>
          <a:p>
            <a:pPr lvl="0"/>
            <a:r>
              <a:rPr lang="en-US" noProof="0" dirty="0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4175574225"/>
      </p:ext>
    </p:extLst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ltGray">
          <a:xfrm>
            <a:off x="0" y="6"/>
            <a:ext cx="12192000" cy="823913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536448" y="132734"/>
            <a:ext cx="11147552" cy="66869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 bwMode="gray">
          <a:xfrm>
            <a:off x="536451" y="5728855"/>
            <a:ext cx="11123084" cy="260484"/>
          </a:xfrm>
        </p:spPr>
        <p:txBody>
          <a:bodyPr bIns="0" anchor="b"/>
          <a:lstStyle>
            <a:lvl1pPr marL="0" indent="0">
              <a:buNone/>
              <a:defRPr sz="8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8"/>
          </p:nvPr>
        </p:nvSpPr>
        <p:spPr bwMode="gray">
          <a:xfrm>
            <a:off x="536448" y="1143000"/>
            <a:ext cx="11147552" cy="43180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 dirty="0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2255913607"/>
      </p:ext>
    </p:extLst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1492679"/>
      </p:ext>
    </p:extLst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ltGray">
          <a:xfrm>
            <a:off x="0" y="6"/>
            <a:ext cx="12192000" cy="823913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26"/>
          <p:cNvSpPr>
            <a:spLocks noGrp="1"/>
          </p:cNvSpPr>
          <p:nvPr>
            <p:ph sz="quarter" idx="14"/>
          </p:nvPr>
        </p:nvSpPr>
        <p:spPr bwMode="gray">
          <a:xfrm>
            <a:off x="374657" y="1504950"/>
            <a:ext cx="11303001" cy="2352676"/>
          </a:xfrm>
        </p:spPr>
        <p:txBody>
          <a:bodyPr anchor="b"/>
          <a:lstStyle>
            <a:lvl1pPr marL="228600" indent="-228600" algn="l">
              <a:buClr>
                <a:srgbClr val="515151"/>
              </a:buClr>
              <a:buFont typeface="Calibri" panose="020F0502020204030204" pitchFamily="34" charset="0"/>
              <a:buChar char="“"/>
              <a:defRPr sz="4000" baseline="0">
                <a:solidFill>
                  <a:srgbClr val="51515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26"/>
          <p:cNvSpPr>
            <a:spLocks noGrp="1"/>
          </p:cNvSpPr>
          <p:nvPr>
            <p:ph sz="quarter" idx="16"/>
          </p:nvPr>
        </p:nvSpPr>
        <p:spPr bwMode="gray">
          <a:xfrm>
            <a:off x="745071" y="4278086"/>
            <a:ext cx="10915652" cy="645886"/>
          </a:xfrm>
        </p:spPr>
        <p:txBody>
          <a:bodyPr/>
          <a:lstStyle>
            <a:lvl1pPr marL="0" indent="0" algn="l">
              <a:buNone/>
              <a:defRPr sz="1600" baseline="0">
                <a:solidFill>
                  <a:srgbClr val="7C7C7C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35530527"/>
      </p:ext>
    </p:extLst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914401" y="609600"/>
            <a:ext cx="103632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641" y="6248400"/>
            <a:ext cx="2539075" cy="457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101" y="6248400"/>
            <a:ext cx="3861807" cy="457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-2961460" y="6032500"/>
            <a:ext cx="2540663" cy="2603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7C46B452-75B6-894C-9BDB-5D5B23272A4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2940890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FDB29-C0C8-4E85-9730-CE6F227DF17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AEFB5-B629-4303-B465-F76D47FFEE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996957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FDB29-C0C8-4E85-9730-CE6F227DF17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AEFB5-B629-4303-B465-F76D47FFEE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901391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FDB29-C0C8-4E85-9730-CE6F227DF17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AEFB5-B629-4303-B465-F76D47FFEE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25976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FDB29-C0C8-4E85-9730-CE6F227DF17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AEFB5-B629-4303-B465-F76D47FFEE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70944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FDB29-C0C8-4E85-9730-CE6F227DF17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AEFB5-B629-4303-B465-F76D47FFEE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69089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FDB29-C0C8-4E85-9730-CE6F227DF17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AEFB5-B629-4303-B465-F76D47FFEE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28651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FDB29-C0C8-4E85-9730-CE6F227DF17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AEFB5-B629-4303-B465-F76D47FFEE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865127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FDB29-C0C8-4E85-9730-CE6F227DF17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AEFB5-B629-4303-B465-F76D47FFEE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88668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FDB29-C0C8-4E85-9730-CE6F227DF17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AEFB5-B629-4303-B465-F76D47FFEE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93419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FDB29-C0C8-4E85-9730-CE6F227DF17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AEFB5-B629-4303-B465-F76D47FFEE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89343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3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FDB29-C0C8-4E85-9730-CE6F227DF17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AEFB5-B629-4303-B465-F76D47FFEE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122244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79"/>
          <p:cNvGrpSpPr>
            <a:grpSpLocks/>
          </p:cNvGrpSpPr>
          <p:nvPr userDrawn="1"/>
        </p:nvGrpSpPr>
        <p:grpSpPr bwMode="auto">
          <a:xfrm>
            <a:off x="459319" y="225425"/>
            <a:ext cx="11264900" cy="6389688"/>
            <a:chOff x="337081" y="225878"/>
            <a:chExt cx="8449374" cy="6389597"/>
          </a:xfrm>
        </p:grpSpPr>
        <p:grpSp>
          <p:nvGrpSpPr>
            <p:cNvPr id="6" name="Group 28"/>
            <p:cNvGrpSpPr>
              <a:grpSpLocks/>
            </p:cNvGrpSpPr>
            <p:nvPr userDrawn="1"/>
          </p:nvGrpSpPr>
          <p:grpSpPr bwMode="auto">
            <a:xfrm>
              <a:off x="337081" y="225877"/>
              <a:ext cx="8449374" cy="228598"/>
              <a:chOff x="337081" y="225877"/>
              <a:chExt cx="8449374" cy="228598"/>
            </a:xfrm>
          </p:grpSpPr>
          <p:grpSp>
            <p:nvGrpSpPr>
              <p:cNvPr id="55" name="Group 15"/>
              <p:cNvGrpSpPr>
                <a:grpSpLocks/>
              </p:cNvGrpSpPr>
              <p:nvPr userDrawn="1"/>
            </p:nvGrpSpPr>
            <p:grpSpPr bwMode="auto">
              <a:xfrm>
                <a:off x="337081" y="225878"/>
                <a:ext cx="228619" cy="228597"/>
                <a:chOff x="417083" y="635908"/>
                <a:chExt cx="228619" cy="228597"/>
              </a:xfrm>
            </p:grpSpPr>
            <p:cxnSp>
              <p:nvCxnSpPr>
                <p:cNvPr id="68" name="Straight Connector 13"/>
                <p:cNvCxnSpPr/>
                <p:nvPr userDrawn="1"/>
              </p:nvCxnSpPr>
              <p:spPr bwMode="ltGray">
                <a:xfrm>
                  <a:off x="417083" y="750207"/>
                  <a:ext cx="228619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Straight Connector 14"/>
                <p:cNvCxnSpPr/>
                <p:nvPr userDrawn="1"/>
              </p:nvCxnSpPr>
              <p:spPr bwMode="ltGray">
                <a:xfrm rot="5400000">
                  <a:off x="417094" y="750207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6" name="Group 16"/>
              <p:cNvGrpSpPr>
                <a:grpSpLocks/>
              </p:cNvGrpSpPr>
              <p:nvPr userDrawn="1"/>
            </p:nvGrpSpPr>
            <p:grpSpPr bwMode="auto">
              <a:xfrm>
                <a:off x="2391476" y="225877"/>
                <a:ext cx="230206" cy="228597"/>
                <a:chOff x="416422" y="635907"/>
                <a:chExt cx="230206" cy="228597"/>
              </a:xfrm>
            </p:grpSpPr>
            <p:cxnSp>
              <p:nvCxnSpPr>
                <p:cNvPr id="66" name="Straight Connector 17"/>
                <p:cNvCxnSpPr/>
                <p:nvPr userDrawn="1"/>
              </p:nvCxnSpPr>
              <p:spPr bwMode="ltGray">
                <a:xfrm>
                  <a:off x="416422" y="750207"/>
                  <a:ext cx="230206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Straight Connector 18"/>
                <p:cNvCxnSpPr/>
                <p:nvPr userDrawn="1"/>
              </p:nvCxnSpPr>
              <p:spPr bwMode="ltGray">
                <a:xfrm rot="5400000">
                  <a:off x="417227" y="749412"/>
                  <a:ext cx="228597" cy="1587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7" name="Group 19"/>
              <p:cNvGrpSpPr>
                <a:grpSpLocks/>
              </p:cNvGrpSpPr>
              <p:nvPr userDrawn="1"/>
            </p:nvGrpSpPr>
            <p:grpSpPr bwMode="auto">
              <a:xfrm>
                <a:off x="4447458" y="225878"/>
                <a:ext cx="228619" cy="228597"/>
                <a:chOff x="417348" y="635908"/>
                <a:chExt cx="228619" cy="228597"/>
              </a:xfrm>
            </p:grpSpPr>
            <p:cxnSp>
              <p:nvCxnSpPr>
                <p:cNvPr id="64" name="Straight Connector 63"/>
                <p:cNvCxnSpPr/>
                <p:nvPr userDrawn="1"/>
              </p:nvCxnSpPr>
              <p:spPr bwMode="ltGray">
                <a:xfrm>
                  <a:off x="417348" y="750207"/>
                  <a:ext cx="228619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Connector 21"/>
                <p:cNvCxnSpPr/>
                <p:nvPr userDrawn="1"/>
              </p:nvCxnSpPr>
              <p:spPr bwMode="ltGray">
                <a:xfrm rot="5400000">
                  <a:off x="417359" y="750207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8" name="Group 22"/>
              <p:cNvGrpSpPr>
                <a:grpSpLocks/>
              </p:cNvGrpSpPr>
              <p:nvPr userDrawn="1"/>
            </p:nvGrpSpPr>
            <p:grpSpPr bwMode="auto">
              <a:xfrm>
                <a:off x="6501853" y="225877"/>
                <a:ext cx="230207" cy="228597"/>
                <a:chOff x="416687" y="635907"/>
                <a:chExt cx="230207" cy="228597"/>
              </a:xfrm>
            </p:grpSpPr>
            <p:cxnSp>
              <p:nvCxnSpPr>
                <p:cNvPr id="62" name="Straight Connector 23"/>
                <p:cNvCxnSpPr/>
                <p:nvPr userDrawn="1"/>
              </p:nvCxnSpPr>
              <p:spPr bwMode="ltGray">
                <a:xfrm>
                  <a:off x="416687" y="750207"/>
                  <a:ext cx="23020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Straight Connector 24"/>
                <p:cNvCxnSpPr/>
                <p:nvPr userDrawn="1"/>
              </p:nvCxnSpPr>
              <p:spPr bwMode="ltGray">
                <a:xfrm rot="5400000">
                  <a:off x="417492" y="749412"/>
                  <a:ext cx="228597" cy="1588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9" name="Group 25"/>
              <p:cNvGrpSpPr>
                <a:grpSpLocks/>
              </p:cNvGrpSpPr>
              <p:nvPr userDrawn="1"/>
            </p:nvGrpSpPr>
            <p:grpSpPr bwMode="auto">
              <a:xfrm>
                <a:off x="8557836" y="225878"/>
                <a:ext cx="228619" cy="228597"/>
                <a:chOff x="417613" y="635908"/>
                <a:chExt cx="228619" cy="228597"/>
              </a:xfrm>
            </p:grpSpPr>
            <p:cxnSp>
              <p:nvCxnSpPr>
                <p:cNvPr id="60" name="Straight Connector 59"/>
                <p:cNvCxnSpPr/>
                <p:nvPr userDrawn="1"/>
              </p:nvCxnSpPr>
              <p:spPr bwMode="ltGray">
                <a:xfrm>
                  <a:off x="417613" y="750207"/>
                  <a:ext cx="228619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Straight Connector 60"/>
                <p:cNvCxnSpPr/>
                <p:nvPr userDrawn="1"/>
              </p:nvCxnSpPr>
              <p:spPr bwMode="ltGray">
                <a:xfrm rot="5400000">
                  <a:off x="417624" y="750207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" name="Group 29"/>
            <p:cNvGrpSpPr>
              <a:grpSpLocks/>
            </p:cNvGrpSpPr>
            <p:nvPr userDrawn="1"/>
          </p:nvGrpSpPr>
          <p:grpSpPr bwMode="auto">
            <a:xfrm>
              <a:off x="337081" y="2280073"/>
              <a:ext cx="8449374" cy="228597"/>
              <a:chOff x="337081" y="226590"/>
              <a:chExt cx="8449374" cy="228597"/>
            </a:xfrm>
          </p:grpSpPr>
          <p:grpSp>
            <p:nvGrpSpPr>
              <p:cNvPr id="40" name="Group 30"/>
              <p:cNvGrpSpPr>
                <a:grpSpLocks/>
              </p:cNvGrpSpPr>
              <p:nvPr userDrawn="1"/>
            </p:nvGrpSpPr>
            <p:grpSpPr bwMode="auto">
              <a:xfrm>
                <a:off x="337081" y="226590"/>
                <a:ext cx="228619" cy="228597"/>
                <a:chOff x="417083" y="636620"/>
                <a:chExt cx="228619" cy="228597"/>
              </a:xfrm>
            </p:grpSpPr>
            <p:cxnSp>
              <p:nvCxnSpPr>
                <p:cNvPr id="53" name="Straight Connector 52"/>
                <p:cNvCxnSpPr/>
                <p:nvPr userDrawn="1"/>
              </p:nvCxnSpPr>
              <p:spPr bwMode="ltGray">
                <a:xfrm>
                  <a:off x="417083" y="750919"/>
                  <a:ext cx="228619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 userDrawn="1"/>
              </p:nvCxnSpPr>
              <p:spPr bwMode="ltGray">
                <a:xfrm rot="5400000">
                  <a:off x="417094" y="750919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1" name="Group 31"/>
              <p:cNvGrpSpPr>
                <a:grpSpLocks/>
              </p:cNvGrpSpPr>
              <p:nvPr userDrawn="1"/>
            </p:nvGrpSpPr>
            <p:grpSpPr bwMode="auto">
              <a:xfrm>
                <a:off x="2391476" y="226590"/>
                <a:ext cx="230206" cy="228597"/>
                <a:chOff x="416422" y="636620"/>
                <a:chExt cx="230206" cy="228597"/>
              </a:xfrm>
            </p:grpSpPr>
            <p:cxnSp>
              <p:nvCxnSpPr>
                <p:cNvPr id="51" name="Straight Connector 50"/>
                <p:cNvCxnSpPr/>
                <p:nvPr userDrawn="1"/>
              </p:nvCxnSpPr>
              <p:spPr bwMode="ltGray">
                <a:xfrm>
                  <a:off x="416422" y="750919"/>
                  <a:ext cx="230206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Straight Connector 51"/>
                <p:cNvCxnSpPr/>
                <p:nvPr userDrawn="1"/>
              </p:nvCxnSpPr>
              <p:spPr bwMode="ltGray">
                <a:xfrm rot="5400000">
                  <a:off x="417227" y="750125"/>
                  <a:ext cx="228597" cy="1587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2" name="Group 32"/>
              <p:cNvGrpSpPr>
                <a:grpSpLocks/>
              </p:cNvGrpSpPr>
              <p:nvPr userDrawn="1"/>
            </p:nvGrpSpPr>
            <p:grpSpPr bwMode="auto">
              <a:xfrm>
                <a:off x="4447458" y="226590"/>
                <a:ext cx="228619" cy="228597"/>
                <a:chOff x="417348" y="636620"/>
                <a:chExt cx="228619" cy="228597"/>
              </a:xfrm>
            </p:grpSpPr>
            <p:cxnSp>
              <p:nvCxnSpPr>
                <p:cNvPr id="49" name="Straight Connector 39"/>
                <p:cNvCxnSpPr/>
                <p:nvPr userDrawn="1"/>
              </p:nvCxnSpPr>
              <p:spPr bwMode="ltGray">
                <a:xfrm>
                  <a:off x="417348" y="750919"/>
                  <a:ext cx="228619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Straight Connector 40"/>
                <p:cNvCxnSpPr/>
                <p:nvPr userDrawn="1"/>
              </p:nvCxnSpPr>
              <p:spPr bwMode="ltGray">
                <a:xfrm rot="5400000">
                  <a:off x="417359" y="750919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3" name="Group 33"/>
              <p:cNvGrpSpPr>
                <a:grpSpLocks/>
              </p:cNvGrpSpPr>
              <p:nvPr userDrawn="1"/>
            </p:nvGrpSpPr>
            <p:grpSpPr bwMode="auto">
              <a:xfrm>
                <a:off x="6501853" y="226590"/>
                <a:ext cx="230207" cy="228597"/>
                <a:chOff x="416687" y="636620"/>
                <a:chExt cx="230207" cy="228597"/>
              </a:xfrm>
            </p:grpSpPr>
            <p:cxnSp>
              <p:nvCxnSpPr>
                <p:cNvPr id="47" name="Straight Connector 37"/>
                <p:cNvCxnSpPr/>
                <p:nvPr userDrawn="1"/>
              </p:nvCxnSpPr>
              <p:spPr bwMode="ltGray">
                <a:xfrm>
                  <a:off x="416687" y="750919"/>
                  <a:ext cx="23020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Connector 38"/>
                <p:cNvCxnSpPr/>
                <p:nvPr userDrawn="1"/>
              </p:nvCxnSpPr>
              <p:spPr bwMode="ltGray">
                <a:xfrm rot="5400000">
                  <a:off x="417492" y="750125"/>
                  <a:ext cx="228597" cy="1588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4" name="Group 34"/>
              <p:cNvGrpSpPr>
                <a:grpSpLocks/>
              </p:cNvGrpSpPr>
              <p:nvPr userDrawn="1"/>
            </p:nvGrpSpPr>
            <p:grpSpPr bwMode="auto">
              <a:xfrm>
                <a:off x="8557836" y="226590"/>
                <a:ext cx="228619" cy="228597"/>
                <a:chOff x="417613" y="636620"/>
                <a:chExt cx="228619" cy="228597"/>
              </a:xfrm>
            </p:grpSpPr>
            <p:cxnSp>
              <p:nvCxnSpPr>
                <p:cNvPr id="45" name="Straight Connector 44"/>
                <p:cNvCxnSpPr/>
                <p:nvPr userDrawn="1"/>
              </p:nvCxnSpPr>
              <p:spPr bwMode="ltGray">
                <a:xfrm>
                  <a:off x="417613" y="750919"/>
                  <a:ext cx="228619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Connector 36"/>
                <p:cNvCxnSpPr/>
                <p:nvPr userDrawn="1"/>
              </p:nvCxnSpPr>
              <p:spPr bwMode="ltGray">
                <a:xfrm rot="5400000">
                  <a:off x="417624" y="750919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8" name="Group 45"/>
            <p:cNvGrpSpPr>
              <a:grpSpLocks/>
            </p:cNvGrpSpPr>
            <p:nvPr userDrawn="1"/>
          </p:nvGrpSpPr>
          <p:grpSpPr bwMode="auto">
            <a:xfrm>
              <a:off x="337081" y="4332682"/>
              <a:ext cx="8449374" cy="228598"/>
              <a:chOff x="337081" y="225716"/>
              <a:chExt cx="8449374" cy="228598"/>
            </a:xfrm>
          </p:grpSpPr>
          <p:grpSp>
            <p:nvGrpSpPr>
              <p:cNvPr id="25" name="Group 46"/>
              <p:cNvGrpSpPr>
                <a:grpSpLocks/>
              </p:cNvGrpSpPr>
              <p:nvPr userDrawn="1"/>
            </p:nvGrpSpPr>
            <p:grpSpPr bwMode="auto">
              <a:xfrm>
                <a:off x="337081" y="225717"/>
                <a:ext cx="228619" cy="228597"/>
                <a:chOff x="417083" y="635747"/>
                <a:chExt cx="228619" cy="228597"/>
              </a:xfrm>
            </p:grpSpPr>
            <p:cxnSp>
              <p:nvCxnSpPr>
                <p:cNvPr id="38" name="Straight Connector 37"/>
                <p:cNvCxnSpPr/>
                <p:nvPr userDrawn="1"/>
              </p:nvCxnSpPr>
              <p:spPr bwMode="ltGray">
                <a:xfrm>
                  <a:off x="417083" y="750046"/>
                  <a:ext cx="228619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 userDrawn="1"/>
              </p:nvCxnSpPr>
              <p:spPr bwMode="ltGray">
                <a:xfrm rot="5400000">
                  <a:off x="417094" y="750046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6" name="Group 47"/>
              <p:cNvGrpSpPr>
                <a:grpSpLocks/>
              </p:cNvGrpSpPr>
              <p:nvPr userDrawn="1"/>
            </p:nvGrpSpPr>
            <p:grpSpPr bwMode="auto">
              <a:xfrm>
                <a:off x="2391476" y="225716"/>
                <a:ext cx="230206" cy="228597"/>
                <a:chOff x="416422" y="635746"/>
                <a:chExt cx="230206" cy="228597"/>
              </a:xfrm>
            </p:grpSpPr>
            <p:cxnSp>
              <p:nvCxnSpPr>
                <p:cNvPr id="36" name="Straight Connector 35"/>
                <p:cNvCxnSpPr/>
                <p:nvPr userDrawn="1"/>
              </p:nvCxnSpPr>
              <p:spPr bwMode="ltGray">
                <a:xfrm>
                  <a:off x="416422" y="750046"/>
                  <a:ext cx="230206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/>
                <p:cNvCxnSpPr/>
                <p:nvPr userDrawn="1"/>
              </p:nvCxnSpPr>
              <p:spPr bwMode="ltGray">
                <a:xfrm rot="5400000">
                  <a:off x="417227" y="749251"/>
                  <a:ext cx="228597" cy="1587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" name="Group 48"/>
              <p:cNvGrpSpPr>
                <a:grpSpLocks/>
              </p:cNvGrpSpPr>
              <p:nvPr userDrawn="1"/>
            </p:nvGrpSpPr>
            <p:grpSpPr bwMode="auto">
              <a:xfrm>
                <a:off x="4447458" y="225717"/>
                <a:ext cx="228619" cy="228597"/>
                <a:chOff x="417348" y="635747"/>
                <a:chExt cx="228619" cy="228597"/>
              </a:xfrm>
            </p:grpSpPr>
            <p:cxnSp>
              <p:nvCxnSpPr>
                <p:cNvPr id="34" name="Straight Connector 33"/>
                <p:cNvCxnSpPr/>
                <p:nvPr userDrawn="1"/>
              </p:nvCxnSpPr>
              <p:spPr bwMode="ltGray">
                <a:xfrm>
                  <a:off x="417348" y="750046"/>
                  <a:ext cx="228619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/>
                <p:cNvCxnSpPr/>
                <p:nvPr userDrawn="1"/>
              </p:nvCxnSpPr>
              <p:spPr bwMode="ltGray">
                <a:xfrm rot="5400000">
                  <a:off x="417359" y="750046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8" name="Group 49"/>
              <p:cNvGrpSpPr>
                <a:grpSpLocks/>
              </p:cNvGrpSpPr>
              <p:nvPr userDrawn="1"/>
            </p:nvGrpSpPr>
            <p:grpSpPr bwMode="auto">
              <a:xfrm>
                <a:off x="6501853" y="225716"/>
                <a:ext cx="230207" cy="228597"/>
                <a:chOff x="416687" y="635746"/>
                <a:chExt cx="230207" cy="228597"/>
              </a:xfrm>
            </p:grpSpPr>
            <p:cxnSp>
              <p:nvCxnSpPr>
                <p:cNvPr id="32" name="Straight Connector 31"/>
                <p:cNvCxnSpPr/>
                <p:nvPr userDrawn="1"/>
              </p:nvCxnSpPr>
              <p:spPr bwMode="ltGray">
                <a:xfrm>
                  <a:off x="416687" y="750046"/>
                  <a:ext cx="23020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/>
                <p:cNvCxnSpPr/>
                <p:nvPr userDrawn="1"/>
              </p:nvCxnSpPr>
              <p:spPr bwMode="ltGray">
                <a:xfrm rot="5400000">
                  <a:off x="417492" y="749251"/>
                  <a:ext cx="228597" cy="1588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9" name="Group 50"/>
              <p:cNvGrpSpPr>
                <a:grpSpLocks/>
              </p:cNvGrpSpPr>
              <p:nvPr userDrawn="1"/>
            </p:nvGrpSpPr>
            <p:grpSpPr bwMode="auto">
              <a:xfrm>
                <a:off x="8557836" y="225717"/>
                <a:ext cx="228619" cy="228597"/>
                <a:chOff x="417613" y="635747"/>
                <a:chExt cx="228619" cy="228597"/>
              </a:xfrm>
            </p:grpSpPr>
            <p:cxnSp>
              <p:nvCxnSpPr>
                <p:cNvPr id="30" name="Straight Connector 29"/>
                <p:cNvCxnSpPr/>
                <p:nvPr userDrawn="1"/>
              </p:nvCxnSpPr>
              <p:spPr bwMode="ltGray">
                <a:xfrm>
                  <a:off x="417613" y="750046"/>
                  <a:ext cx="228619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/>
                <p:cNvCxnSpPr/>
                <p:nvPr userDrawn="1"/>
              </p:nvCxnSpPr>
              <p:spPr bwMode="ltGray">
                <a:xfrm rot="5400000">
                  <a:off x="417624" y="750046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9" name="Group 61"/>
            <p:cNvGrpSpPr>
              <a:grpSpLocks/>
            </p:cNvGrpSpPr>
            <p:nvPr userDrawn="1"/>
          </p:nvGrpSpPr>
          <p:grpSpPr bwMode="auto">
            <a:xfrm>
              <a:off x="337081" y="6386877"/>
              <a:ext cx="8449374" cy="228597"/>
              <a:chOff x="337081" y="226429"/>
              <a:chExt cx="8449374" cy="228597"/>
            </a:xfrm>
          </p:grpSpPr>
          <p:grpSp>
            <p:nvGrpSpPr>
              <p:cNvPr id="10" name="Group 62"/>
              <p:cNvGrpSpPr>
                <a:grpSpLocks/>
              </p:cNvGrpSpPr>
              <p:nvPr userDrawn="1"/>
            </p:nvGrpSpPr>
            <p:grpSpPr bwMode="auto">
              <a:xfrm>
                <a:off x="337081" y="226429"/>
                <a:ext cx="228619" cy="228597"/>
                <a:chOff x="417083" y="636459"/>
                <a:chExt cx="228619" cy="228597"/>
              </a:xfrm>
            </p:grpSpPr>
            <p:cxnSp>
              <p:nvCxnSpPr>
                <p:cNvPr id="23" name="Straight Connector 22"/>
                <p:cNvCxnSpPr/>
                <p:nvPr userDrawn="1"/>
              </p:nvCxnSpPr>
              <p:spPr bwMode="ltGray">
                <a:xfrm>
                  <a:off x="417083" y="750758"/>
                  <a:ext cx="228619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3"/>
                <p:cNvCxnSpPr/>
                <p:nvPr userDrawn="1"/>
              </p:nvCxnSpPr>
              <p:spPr bwMode="ltGray">
                <a:xfrm rot="5400000">
                  <a:off x="417094" y="750758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" name="Group 63"/>
              <p:cNvGrpSpPr>
                <a:grpSpLocks/>
              </p:cNvGrpSpPr>
              <p:nvPr userDrawn="1"/>
            </p:nvGrpSpPr>
            <p:grpSpPr bwMode="auto">
              <a:xfrm>
                <a:off x="2391476" y="226429"/>
                <a:ext cx="230206" cy="228597"/>
                <a:chOff x="416422" y="636459"/>
                <a:chExt cx="230206" cy="228597"/>
              </a:xfrm>
            </p:grpSpPr>
            <p:cxnSp>
              <p:nvCxnSpPr>
                <p:cNvPr id="21" name="Straight Connector 20"/>
                <p:cNvCxnSpPr/>
                <p:nvPr userDrawn="1"/>
              </p:nvCxnSpPr>
              <p:spPr bwMode="ltGray">
                <a:xfrm>
                  <a:off x="416422" y="750758"/>
                  <a:ext cx="230206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21"/>
                <p:cNvCxnSpPr/>
                <p:nvPr userDrawn="1"/>
              </p:nvCxnSpPr>
              <p:spPr bwMode="ltGray">
                <a:xfrm rot="5400000">
                  <a:off x="417227" y="749964"/>
                  <a:ext cx="228597" cy="1587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" name="Group 64"/>
              <p:cNvGrpSpPr>
                <a:grpSpLocks/>
              </p:cNvGrpSpPr>
              <p:nvPr userDrawn="1"/>
            </p:nvGrpSpPr>
            <p:grpSpPr bwMode="auto">
              <a:xfrm>
                <a:off x="4447458" y="226429"/>
                <a:ext cx="228619" cy="228597"/>
                <a:chOff x="417348" y="636459"/>
                <a:chExt cx="228619" cy="228597"/>
              </a:xfrm>
            </p:grpSpPr>
            <p:cxnSp>
              <p:nvCxnSpPr>
                <p:cNvPr id="19" name="Straight Connector 18"/>
                <p:cNvCxnSpPr/>
                <p:nvPr userDrawn="1"/>
              </p:nvCxnSpPr>
              <p:spPr bwMode="ltGray">
                <a:xfrm>
                  <a:off x="417348" y="750758"/>
                  <a:ext cx="228619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19"/>
                <p:cNvCxnSpPr/>
                <p:nvPr userDrawn="1"/>
              </p:nvCxnSpPr>
              <p:spPr bwMode="ltGray">
                <a:xfrm rot="5400000">
                  <a:off x="417359" y="750758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" name="Group 65"/>
              <p:cNvGrpSpPr>
                <a:grpSpLocks/>
              </p:cNvGrpSpPr>
              <p:nvPr userDrawn="1"/>
            </p:nvGrpSpPr>
            <p:grpSpPr bwMode="auto">
              <a:xfrm>
                <a:off x="6501853" y="226429"/>
                <a:ext cx="230207" cy="228597"/>
                <a:chOff x="416687" y="636459"/>
                <a:chExt cx="230207" cy="228597"/>
              </a:xfrm>
            </p:grpSpPr>
            <p:cxnSp>
              <p:nvCxnSpPr>
                <p:cNvPr id="17" name="Straight Connector 16"/>
                <p:cNvCxnSpPr/>
                <p:nvPr userDrawn="1"/>
              </p:nvCxnSpPr>
              <p:spPr bwMode="ltGray">
                <a:xfrm>
                  <a:off x="416687" y="750758"/>
                  <a:ext cx="23020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17"/>
                <p:cNvCxnSpPr/>
                <p:nvPr userDrawn="1"/>
              </p:nvCxnSpPr>
              <p:spPr bwMode="ltGray">
                <a:xfrm rot="5400000">
                  <a:off x="417492" y="749964"/>
                  <a:ext cx="228597" cy="1588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" name="Group 66"/>
              <p:cNvGrpSpPr>
                <a:grpSpLocks/>
              </p:cNvGrpSpPr>
              <p:nvPr userDrawn="1"/>
            </p:nvGrpSpPr>
            <p:grpSpPr bwMode="auto">
              <a:xfrm>
                <a:off x="8557836" y="226429"/>
                <a:ext cx="228619" cy="228597"/>
                <a:chOff x="417613" y="636459"/>
                <a:chExt cx="228619" cy="228597"/>
              </a:xfrm>
            </p:grpSpPr>
            <p:cxnSp>
              <p:nvCxnSpPr>
                <p:cNvPr id="15" name="Straight Connector 14"/>
                <p:cNvCxnSpPr/>
                <p:nvPr userDrawn="1"/>
              </p:nvCxnSpPr>
              <p:spPr bwMode="ltGray">
                <a:xfrm>
                  <a:off x="417613" y="750758"/>
                  <a:ext cx="228619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Connector 15"/>
                <p:cNvCxnSpPr/>
                <p:nvPr userDrawn="1"/>
              </p:nvCxnSpPr>
              <p:spPr bwMode="ltGray">
                <a:xfrm rot="5400000">
                  <a:off x="417624" y="750758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198" name="Title 1"/>
          <p:cNvSpPr>
            <a:spLocks noGrp="1"/>
          </p:cNvSpPr>
          <p:nvPr>
            <p:ph type="ctrTitle"/>
          </p:nvPr>
        </p:nvSpPr>
        <p:spPr bwMode="black">
          <a:xfrm>
            <a:off x="1215447" y="649948"/>
            <a:ext cx="7193280" cy="2338220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sz="4400" b="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2" name="Content Placeholder 82"/>
          <p:cNvSpPr>
            <a:spLocks noGrp="1"/>
          </p:cNvSpPr>
          <p:nvPr>
            <p:ph sz="quarter" idx="10"/>
          </p:nvPr>
        </p:nvSpPr>
        <p:spPr bwMode="black">
          <a:xfrm>
            <a:off x="1206503" y="3590658"/>
            <a:ext cx="7056967" cy="317092"/>
          </a:xfrm>
        </p:spPr>
        <p:txBody>
          <a:bodyPr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FS Joey"/>
              <a:buNone/>
              <a:defRPr lang="en-US" sz="2000" b="0" i="0" kern="1200" smtClean="0">
                <a:solidFill>
                  <a:schemeClr val="bg1"/>
                </a:solidFill>
                <a:latin typeface="Calibri" pitchFamily="34" charset="0"/>
                <a:ea typeface="+mn-ea"/>
                <a:cs typeface="FS Joey" pitchFamily="50" charset="0"/>
              </a:defRPr>
            </a:lvl1pPr>
            <a:lvl2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Font typeface="FS Joey"/>
              <a:buNone/>
              <a:defRPr lang="en-US" sz="2000" b="0" i="0" kern="1200" smtClean="0">
                <a:solidFill>
                  <a:srgbClr val="FFFFFF"/>
                </a:solidFill>
                <a:latin typeface="+mn-lt"/>
                <a:ea typeface="+mn-ea"/>
                <a:cs typeface="FS Joey" pitchFamily="34" charset="0"/>
              </a:defRPr>
            </a:lvl2pPr>
            <a:lvl3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Font typeface="FS Joey"/>
              <a:buNone/>
              <a:defRPr lang="en-US" sz="2000" b="0" i="0" kern="1200" smtClean="0">
                <a:solidFill>
                  <a:srgbClr val="FFFFFF"/>
                </a:solidFill>
                <a:latin typeface="+mn-lt"/>
                <a:ea typeface="+mn-ea"/>
                <a:cs typeface="FS Joey" pitchFamily="34" charset="0"/>
              </a:defRPr>
            </a:lvl3pPr>
            <a:lvl4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Font typeface="FS Joey"/>
              <a:buNone/>
              <a:defRPr lang="en-US" sz="2000" b="0" i="0" kern="1200" smtClean="0">
                <a:solidFill>
                  <a:srgbClr val="FFFFFF"/>
                </a:solidFill>
                <a:latin typeface="+mn-lt"/>
                <a:ea typeface="+mn-ea"/>
                <a:cs typeface="FS Joey" pitchFamily="34" charset="0"/>
              </a:defRPr>
            </a:lvl4pPr>
            <a:lvl5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Font typeface="FS Joey"/>
              <a:buNone/>
              <a:defRPr lang="en-US" sz="2000" b="0" i="0" kern="1200" dirty="0" smtClean="0">
                <a:solidFill>
                  <a:srgbClr val="FFFFFF"/>
                </a:solidFill>
                <a:latin typeface="+mn-lt"/>
                <a:ea typeface="+mn-ea"/>
                <a:cs typeface="FS Joey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1" name="Subtitle 2"/>
          <p:cNvSpPr>
            <a:spLocks noGrp="1"/>
          </p:cNvSpPr>
          <p:nvPr>
            <p:ph type="subTitle" idx="1"/>
          </p:nvPr>
        </p:nvSpPr>
        <p:spPr bwMode="black">
          <a:xfrm>
            <a:off x="1206503" y="3217233"/>
            <a:ext cx="7053484" cy="366033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1" i="0">
                <a:solidFill>
                  <a:schemeClr val="bg1"/>
                </a:solidFill>
                <a:latin typeface="Calibri" pitchFamily="34" charset="0"/>
                <a:cs typeface="FS Joey" pitchFamily="50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08170590"/>
      </p:ext>
    </p:extLst>
  </p:cSld>
  <p:clrMapOvr>
    <a:masterClrMapping/>
  </p:clrMapOvr>
  <p:transition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79"/>
          <p:cNvGrpSpPr>
            <a:grpSpLocks/>
          </p:cNvGrpSpPr>
          <p:nvPr userDrawn="1"/>
        </p:nvGrpSpPr>
        <p:grpSpPr bwMode="auto">
          <a:xfrm>
            <a:off x="459319" y="225425"/>
            <a:ext cx="11264900" cy="6389688"/>
            <a:chOff x="337081" y="225878"/>
            <a:chExt cx="8449374" cy="6389597"/>
          </a:xfrm>
        </p:grpSpPr>
        <p:grpSp>
          <p:nvGrpSpPr>
            <p:cNvPr id="6" name="Group 28"/>
            <p:cNvGrpSpPr>
              <a:grpSpLocks/>
            </p:cNvGrpSpPr>
            <p:nvPr userDrawn="1"/>
          </p:nvGrpSpPr>
          <p:grpSpPr bwMode="auto">
            <a:xfrm>
              <a:off x="337081" y="225877"/>
              <a:ext cx="8449374" cy="228598"/>
              <a:chOff x="337081" y="225877"/>
              <a:chExt cx="8449374" cy="228598"/>
            </a:xfrm>
          </p:grpSpPr>
          <p:grpSp>
            <p:nvGrpSpPr>
              <p:cNvPr id="55" name="Group 15"/>
              <p:cNvGrpSpPr>
                <a:grpSpLocks/>
              </p:cNvGrpSpPr>
              <p:nvPr userDrawn="1"/>
            </p:nvGrpSpPr>
            <p:grpSpPr bwMode="auto">
              <a:xfrm>
                <a:off x="337081" y="225878"/>
                <a:ext cx="228619" cy="228597"/>
                <a:chOff x="417083" y="635908"/>
                <a:chExt cx="228619" cy="228597"/>
              </a:xfrm>
            </p:grpSpPr>
            <p:cxnSp>
              <p:nvCxnSpPr>
                <p:cNvPr id="68" name="Straight Connector 13"/>
                <p:cNvCxnSpPr/>
                <p:nvPr userDrawn="1"/>
              </p:nvCxnSpPr>
              <p:spPr bwMode="ltGray">
                <a:xfrm>
                  <a:off x="417083" y="750207"/>
                  <a:ext cx="228619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Straight Connector 14"/>
                <p:cNvCxnSpPr/>
                <p:nvPr userDrawn="1"/>
              </p:nvCxnSpPr>
              <p:spPr bwMode="ltGray">
                <a:xfrm rot="5400000">
                  <a:off x="417094" y="750207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6" name="Group 16"/>
              <p:cNvGrpSpPr>
                <a:grpSpLocks/>
              </p:cNvGrpSpPr>
              <p:nvPr userDrawn="1"/>
            </p:nvGrpSpPr>
            <p:grpSpPr bwMode="auto">
              <a:xfrm>
                <a:off x="2391476" y="225877"/>
                <a:ext cx="230206" cy="228597"/>
                <a:chOff x="416422" y="635907"/>
                <a:chExt cx="230206" cy="228597"/>
              </a:xfrm>
            </p:grpSpPr>
            <p:cxnSp>
              <p:nvCxnSpPr>
                <p:cNvPr id="66" name="Straight Connector 17"/>
                <p:cNvCxnSpPr/>
                <p:nvPr userDrawn="1"/>
              </p:nvCxnSpPr>
              <p:spPr bwMode="ltGray">
                <a:xfrm>
                  <a:off x="416422" y="750207"/>
                  <a:ext cx="230206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Straight Connector 18"/>
                <p:cNvCxnSpPr/>
                <p:nvPr userDrawn="1"/>
              </p:nvCxnSpPr>
              <p:spPr bwMode="ltGray">
                <a:xfrm rot="5400000">
                  <a:off x="417227" y="749412"/>
                  <a:ext cx="228597" cy="1587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7" name="Group 19"/>
              <p:cNvGrpSpPr>
                <a:grpSpLocks/>
              </p:cNvGrpSpPr>
              <p:nvPr userDrawn="1"/>
            </p:nvGrpSpPr>
            <p:grpSpPr bwMode="auto">
              <a:xfrm>
                <a:off x="4447458" y="225878"/>
                <a:ext cx="228619" cy="228597"/>
                <a:chOff x="417348" y="635908"/>
                <a:chExt cx="228619" cy="228597"/>
              </a:xfrm>
            </p:grpSpPr>
            <p:cxnSp>
              <p:nvCxnSpPr>
                <p:cNvPr id="64" name="Straight Connector 63"/>
                <p:cNvCxnSpPr/>
                <p:nvPr userDrawn="1"/>
              </p:nvCxnSpPr>
              <p:spPr bwMode="ltGray">
                <a:xfrm>
                  <a:off x="417348" y="750207"/>
                  <a:ext cx="228619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Connector 21"/>
                <p:cNvCxnSpPr/>
                <p:nvPr userDrawn="1"/>
              </p:nvCxnSpPr>
              <p:spPr bwMode="ltGray">
                <a:xfrm rot="5400000">
                  <a:off x="417359" y="750207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8" name="Group 22"/>
              <p:cNvGrpSpPr>
                <a:grpSpLocks/>
              </p:cNvGrpSpPr>
              <p:nvPr userDrawn="1"/>
            </p:nvGrpSpPr>
            <p:grpSpPr bwMode="auto">
              <a:xfrm>
                <a:off x="6501853" y="225877"/>
                <a:ext cx="230207" cy="228597"/>
                <a:chOff x="416687" y="635907"/>
                <a:chExt cx="230207" cy="228597"/>
              </a:xfrm>
            </p:grpSpPr>
            <p:cxnSp>
              <p:nvCxnSpPr>
                <p:cNvPr id="62" name="Straight Connector 23"/>
                <p:cNvCxnSpPr/>
                <p:nvPr userDrawn="1"/>
              </p:nvCxnSpPr>
              <p:spPr bwMode="ltGray">
                <a:xfrm>
                  <a:off x="416687" y="750207"/>
                  <a:ext cx="23020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Straight Connector 24"/>
                <p:cNvCxnSpPr/>
                <p:nvPr userDrawn="1"/>
              </p:nvCxnSpPr>
              <p:spPr bwMode="ltGray">
                <a:xfrm rot="5400000">
                  <a:off x="417492" y="749412"/>
                  <a:ext cx="228597" cy="1588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9" name="Group 25"/>
              <p:cNvGrpSpPr>
                <a:grpSpLocks/>
              </p:cNvGrpSpPr>
              <p:nvPr userDrawn="1"/>
            </p:nvGrpSpPr>
            <p:grpSpPr bwMode="auto">
              <a:xfrm>
                <a:off x="8557836" y="225878"/>
                <a:ext cx="228619" cy="228597"/>
                <a:chOff x="417613" y="635908"/>
                <a:chExt cx="228619" cy="228597"/>
              </a:xfrm>
            </p:grpSpPr>
            <p:cxnSp>
              <p:nvCxnSpPr>
                <p:cNvPr id="60" name="Straight Connector 59"/>
                <p:cNvCxnSpPr/>
                <p:nvPr userDrawn="1"/>
              </p:nvCxnSpPr>
              <p:spPr bwMode="ltGray">
                <a:xfrm>
                  <a:off x="417613" y="750207"/>
                  <a:ext cx="228619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Straight Connector 60"/>
                <p:cNvCxnSpPr/>
                <p:nvPr userDrawn="1"/>
              </p:nvCxnSpPr>
              <p:spPr bwMode="ltGray">
                <a:xfrm rot="5400000">
                  <a:off x="417624" y="750207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" name="Group 29"/>
            <p:cNvGrpSpPr>
              <a:grpSpLocks/>
            </p:cNvGrpSpPr>
            <p:nvPr userDrawn="1"/>
          </p:nvGrpSpPr>
          <p:grpSpPr bwMode="auto">
            <a:xfrm>
              <a:off x="337081" y="2280073"/>
              <a:ext cx="8449374" cy="228597"/>
              <a:chOff x="337081" y="226590"/>
              <a:chExt cx="8449374" cy="228597"/>
            </a:xfrm>
          </p:grpSpPr>
          <p:grpSp>
            <p:nvGrpSpPr>
              <p:cNvPr id="40" name="Group 30"/>
              <p:cNvGrpSpPr>
                <a:grpSpLocks/>
              </p:cNvGrpSpPr>
              <p:nvPr userDrawn="1"/>
            </p:nvGrpSpPr>
            <p:grpSpPr bwMode="auto">
              <a:xfrm>
                <a:off x="337081" y="226590"/>
                <a:ext cx="228619" cy="228597"/>
                <a:chOff x="417083" y="636620"/>
                <a:chExt cx="228619" cy="228597"/>
              </a:xfrm>
            </p:grpSpPr>
            <p:cxnSp>
              <p:nvCxnSpPr>
                <p:cNvPr id="53" name="Straight Connector 52"/>
                <p:cNvCxnSpPr/>
                <p:nvPr userDrawn="1"/>
              </p:nvCxnSpPr>
              <p:spPr bwMode="ltGray">
                <a:xfrm>
                  <a:off x="417083" y="750919"/>
                  <a:ext cx="228619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 userDrawn="1"/>
              </p:nvCxnSpPr>
              <p:spPr bwMode="ltGray">
                <a:xfrm rot="5400000">
                  <a:off x="417094" y="750919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1" name="Group 31"/>
              <p:cNvGrpSpPr>
                <a:grpSpLocks/>
              </p:cNvGrpSpPr>
              <p:nvPr userDrawn="1"/>
            </p:nvGrpSpPr>
            <p:grpSpPr bwMode="auto">
              <a:xfrm>
                <a:off x="2391476" y="226590"/>
                <a:ext cx="230206" cy="228597"/>
                <a:chOff x="416422" y="636620"/>
                <a:chExt cx="230206" cy="228597"/>
              </a:xfrm>
            </p:grpSpPr>
            <p:cxnSp>
              <p:nvCxnSpPr>
                <p:cNvPr id="51" name="Straight Connector 50"/>
                <p:cNvCxnSpPr/>
                <p:nvPr userDrawn="1"/>
              </p:nvCxnSpPr>
              <p:spPr bwMode="ltGray">
                <a:xfrm>
                  <a:off x="416422" y="750919"/>
                  <a:ext cx="230206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Straight Connector 51"/>
                <p:cNvCxnSpPr/>
                <p:nvPr userDrawn="1"/>
              </p:nvCxnSpPr>
              <p:spPr bwMode="ltGray">
                <a:xfrm rot="5400000">
                  <a:off x="417227" y="750125"/>
                  <a:ext cx="228597" cy="1587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2" name="Group 32"/>
              <p:cNvGrpSpPr>
                <a:grpSpLocks/>
              </p:cNvGrpSpPr>
              <p:nvPr userDrawn="1"/>
            </p:nvGrpSpPr>
            <p:grpSpPr bwMode="auto">
              <a:xfrm>
                <a:off x="4447458" y="226590"/>
                <a:ext cx="228619" cy="228597"/>
                <a:chOff x="417348" y="636620"/>
                <a:chExt cx="228619" cy="228597"/>
              </a:xfrm>
            </p:grpSpPr>
            <p:cxnSp>
              <p:nvCxnSpPr>
                <p:cNvPr id="49" name="Straight Connector 39"/>
                <p:cNvCxnSpPr/>
                <p:nvPr userDrawn="1"/>
              </p:nvCxnSpPr>
              <p:spPr bwMode="ltGray">
                <a:xfrm>
                  <a:off x="417348" y="750919"/>
                  <a:ext cx="228619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Straight Connector 40"/>
                <p:cNvCxnSpPr/>
                <p:nvPr userDrawn="1"/>
              </p:nvCxnSpPr>
              <p:spPr bwMode="ltGray">
                <a:xfrm rot="5400000">
                  <a:off x="417359" y="750919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3" name="Group 33"/>
              <p:cNvGrpSpPr>
                <a:grpSpLocks/>
              </p:cNvGrpSpPr>
              <p:nvPr userDrawn="1"/>
            </p:nvGrpSpPr>
            <p:grpSpPr bwMode="auto">
              <a:xfrm>
                <a:off x="6501853" y="226590"/>
                <a:ext cx="230207" cy="228597"/>
                <a:chOff x="416687" y="636620"/>
                <a:chExt cx="230207" cy="228597"/>
              </a:xfrm>
            </p:grpSpPr>
            <p:cxnSp>
              <p:nvCxnSpPr>
                <p:cNvPr id="47" name="Straight Connector 37"/>
                <p:cNvCxnSpPr/>
                <p:nvPr userDrawn="1"/>
              </p:nvCxnSpPr>
              <p:spPr bwMode="ltGray">
                <a:xfrm>
                  <a:off x="416687" y="750919"/>
                  <a:ext cx="23020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Connector 38"/>
                <p:cNvCxnSpPr/>
                <p:nvPr userDrawn="1"/>
              </p:nvCxnSpPr>
              <p:spPr bwMode="ltGray">
                <a:xfrm rot="5400000">
                  <a:off x="417492" y="750125"/>
                  <a:ext cx="228597" cy="1588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4" name="Group 34"/>
              <p:cNvGrpSpPr>
                <a:grpSpLocks/>
              </p:cNvGrpSpPr>
              <p:nvPr userDrawn="1"/>
            </p:nvGrpSpPr>
            <p:grpSpPr bwMode="auto">
              <a:xfrm>
                <a:off x="8557836" y="226590"/>
                <a:ext cx="228619" cy="228597"/>
                <a:chOff x="417613" y="636620"/>
                <a:chExt cx="228619" cy="228597"/>
              </a:xfrm>
            </p:grpSpPr>
            <p:cxnSp>
              <p:nvCxnSpPr>
                <p:cNvPr id="45" name="Straight Connector 44"/>
                <p:cNvCxnSpPr/>
                <p:nvPr userDrawn="1"/>
              </p:nvCxnSpPr>
              <p:spPr bwMode="ltGray">
                <a:xfrm>
                  <a:off x="417613" y="750919"/>
                  <a:ext cx="228619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Connector 36"/>
                <p:cNvCxnSpPr/>
                <p:nvPr userDrawn="1"/>
              </p:nvCxnSpPr>
              <p:spPr bwMode="ltGray">
                <a:xfrm rot="5400000">
                  <a:off x="417624" y="750919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8" name="Group 45"/>
            <p:cNvGrpSpPr>
              <a:grpSpLocks/>
            </p:cNvGrpSpPr>
            <p:nvPr userDrawn="1"/>
          </p:nvGrpSpPr>
          <p:grpSpPr bwMode="auto">
            <a:xfrm>
              <a:off x="337081" y="4332682"/>
              <a:ext cx="8449374" cy="228598"/>
              <a:chOff x="337081" y="225716"/>
              <a:chExt cx="8449374" cy="228598"/>
            </a:xfrm>
          </p:grpSpPr>
          <p:grpSp>
            <p:nvGrpSpPr>
              <p:cNvPr id="25" name="Group 46"/>
              <p:cNvGrpSpPr>
                <a:grpSpLocks/>
              </p:cNvGrpSpPr>
              <p:nvPr userDrawn="1"/>
            </p:nvGrpSpPr>
            <p:grpSpPr bwMode="auto">
              <a:xfrm>
                <a:off x="337081" y="225717"/>
                <a:ext cx="228619" cy="228597"/>
                <a:chOff x="417083" y="635747"/>
                <a:chExt cx="228619" cy="228597"/>
              </a:xfrm>
            </p:grpSpPr>
            <p:cxnSp>
              <p:nvCxnSpPr>
                <p:cNvPr id="38" name="Straight Connector 37"/>
                <p:cNvCxnSpPr/>
                <p:nvPr userDrawn="1"/>
              </p:nvCxnSpPr>
              <p:spPr bwMode="ltGray">
                <a:xfrm>
                  <a:off x="417083" y="750046"/>
                  <a:ext cx="228619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 userDrawn="1"/>
              </p:nvCxnSpPr>
              <p:spPr bwMode="ltGray">
                <a:xfrm rot="5400000">
                  <a:off x="417094" y="750046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6" name="Group 47"/>
              <p:cNvGrpSpPr>
                <a:grpSpLocks/>
              </p:cNvGrpSpPr>
              <p:nvPr userDrawn="1"/>
            </p:nvGrpSpPr>
            <p:grpSpPr bwMode="auto">
              <a:xfrm>
                <a:off x="2391476" y="225716"/>
                <a:ext cx="230206" cy="228597"/>
                <a:chOff x="416422" y="635746"/>
                <a:chExt cx="230206" cy="228597"/>
              </a:xfrm>
            </p:grpSpPr>
            <p:cxnSp>
              <p:nvCxnSpPr>
                <p:cNvPr id="36" name="Straight Connector 35"/>
                <p:cNvCxnSpPr/>
                <p:nvPr userDrawn="1"/>
              </p:nvCxnSpPr>
              <p:spPr bwMode="ltGray">
                <a:xfrm>
                  <a:off x="416422" y="750046"/>
                  <a:ext cx="230206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/>
                <p:cNvCxnSpPr/>
                <p:nvPr userDrawn="1"/>
              </p:nvCxnSpPr>
              <p:spPr bwMode="ltGray">
                <a:xfrm rot="5400000">
                  <a:off x="417227" y="749251"/>
                  <a:ext cx="228597" cy="1587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" name="Group 48"/>
              <p:cNvGrpSpPr>
                <a:grpSpLocks/>
              </p:cNvGrpSpPr>
              <p:nvPr userDrawn="1"/>
            </p:nvGrpSpPr>
            <p:grpSpPr bwMode="auto">
              <a:xfrm>
                <a:off x="4447458" y="225717"/>
                <a:ext cx="228619" cy="228597"/>
                <a:chOff x="417348" y="635747"/>
                <a:chExt cx="228619" cy="228597"/>
              </a:xfrm>
            </p:grpSpPr>
            <p:cxnSp>
              <p:nvCxnSpPr>
                <p:cNvPr id="34" name="Straight Connector 33"/>
                <p:cNvCxnSpPr/>
                <p:nvPr userDrawn="1"/>
              </p:nvCxnSpPr>
              <p:spPr bwMode="ltGray">
                <a:xfrm>
                  <a:off x="417348" y="750046"/>
                  <a:ext cx="228619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/>
                <p:cNvCxnSpPr/>
                <p:nvPr userDrawn="1"/>
              </p:nvCxnSpPr>
              <p:spPr bwMode="ltGray">
                <a:xfrm rot="5400000">
                  <a:off x="417359" y="750046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8" name="Group 49"/>
              <p:cNvGrpSpPr>
                <a:grpSpLocks/>
              </p:cNvGrpSpPr>
              <p:nvPr userDrawn="1"/>
            </p:nvGrpSpPr>
            <p:grpSpPr bwMode="auto">
              <a:xfrm>
                <a:off x="6501853" y="225716"/>
                <a:ext cx="230207" cy="228597"/>
                <a:chOff x="416687" y="635746"/>
                <a:chExt cx="230207" cy="228597"/>
              </a:xfrm>
            </p:grpSpPr>
            <p:cxnSp>
              <p:nvCxnSpPr>
                <p:cNvPr id="32" name="Straight Connector 31"/>
                <p:cNvCxnSpPr/>
                <p:nvPr userDrawn="1"/>
              </p:nvCxnSpPr>
              <p:spPr bwMode="ltGray">
                <a:xfrm>
                  <a:off x="416687" y="750046"/>
                  <a:ext cx="23020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/>
                <p:cNvCxnSpPr/>
                <p:nvPr userDrawn="1"/>
              </p:nvCxnSpPr>
              <p:spPr bwMode="ltGray">
                <a:xfrm rot="5400000">
                  <a:off x="417492" y="749251"/>
                  <a:ext cx="228597" cy="1588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9" name="Group 50"/>
              <p:cNvGrpSpPr>
                <a:grpSpLocks/>
              </p:cNvGrpSpPr>
              <p:nvPr userDrawn="1"/>
            </p:nvGrpSpPr>
            <p:grpSpPr bwMode="auto">
              <a:xfrm>
                <a:off x="8557836" y="225717"/>
                <a:ext cx="228619" cy="228597"/>
                <a:chOff x="417613" y="635747"/>
                <a:chExt cx="228619" cy="228597"/>
              </a:xfrm>
            </p:grpSpPr>
            <p:cxnSp>
              <p:nvCxnSpPr>
                <p:cNvPr id="30" name="Straight Connector 29"/>
                <p:cNvCxnSpPr/>
                <p:nvPr userDrawn="1"/>
              </p:nvCxnSpPr>
              <p:spPr bwMode="ltGray">
                <a:xfrm>
                  <a:off x="417613" y="750046"/>
                  <a:ext cx="228619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/>
                <p:cNvCxnSpPr/>
                <p:nvPr userDrawn="1"/>
              </p:nvCxnSpPr>
              <p:spPr bwMode="ltGray">
                <a:xfrm rot="5400000">
                  <a:off x="417624" y="750046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9" name="Group 61"/>
            <p:cNvGrpSpPr>
              <a:grpSpLocks/>
            </p:cNvGrpSpPr>
            <p:nvPr userDrawn="1"/>
          </p:nvGrpSpPr>
          <p:grpSpPr bwMode="auto">
            <a:xfrm>
              <a:off x="337081" y="6386877"/>
              <a:ext cx="8449374" cy="228597"/>
              <a:chOff x="337081" y="226429"/>
              <a:chExt cx="8449374" cy="228597"/>
            </a:xfrm>
          </p:grpSpPr>
          <p:grpSp>
            <p:nvGrpSpPr>
              <p:cNvPr id="10" name="Group 62"/>
              <p:cNvGrpSpPr>
                <a:grpSpLocks/>
              </p:cNvGrpSpPr>
              <p:nvPr userDrawn="1"/>
            </p:nvGrpSpPr>
            <p:grpSpPr bwMode="auto">
              <a:xfrm>
                <a:off x="337081" y="226429"/>
                <a:ext cx="228619" cy="228597"/>
                <a:chOff x="417083" y="636459"/>
                <a:chExt cx="228619" cy="228597"/>
              </a:xfrm>
            </p:grpSpPr>
            <p:cxnSp>
              <p:nvCxnSpPr>
                <p:cNvPr id="23" name="Straight Connector 22"/>
                <p:cNvCxnSpPr/>
                <p:nvPr userDrawn="1"/>
              </p:nvCxnSpPr>
              <p:spPr bwMode="ltGray">
                <a:xfrm>
                  <a:off x="417083" y="750758"/>
                  <a:ext cx="228619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3"/>
                <p:cNvCxnSpPr/>
                <p:nvPr userDrawn="1"/>
              </p:nvCxnSpPr>
              <p:spPr bwMode="ltGray">
                <a:xfrm rot="5400000">
                  <a:off x="417094" y="750758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" name="Group 63"/>
              <p:cNvGrpSpPr>
                <a:grpSpLocks/>
              </p:cNvGrpSpPr>
              <p:nvPr userDrawn="1"/>
            </p:nvGrpSpPr>
            <p:grpSpPr bwMode="auto">
              <a:xfrm>
                <a:off x="2391476" y="226429"/>
                <a:ext cx="230206" cy="228597"/>
                <a:chOff x="416422" y="636459"/>
                <a:chExt cx="230206" cy="228597"/>
              </a:xfrm>
            </p:grpSpPr>
            <p:cxnSp>
              <p:nvCxnSpPr>
                <p:cNvPr id="21" name="Straight Connector 20"/>
                <p:cNvCxnSpPr/>
                <p:nvPr userDrawn="1"/>
              </p:nvCxnSpPr>
              <p:spPr bwMode="ltGray">
                <a:xfrm>
                  <a:off x="416422" y="750758"/>
                  <a:ext cx="230206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21"/>
                <p:cNvCxnSpPr/>
                <p:nvPr userDrawn="1"/>
              </p:nvCxnSpPr>
              <p:spPr bwMode="ltGray">
                <a:xfrm rot="5400000">
                  <a:off x="417227" y="749964"/>
                  <a:ext cx="228597" cy="1587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" name="Group 64"/>
              <p:cNvGrpSpPr>
                <a:grpSpLocks/>
              </p:cNvGrpSpPr>
              <p:nvPr userDrawn="1"/>
            </p:nvGrpSpPr>
            <p:grpSpPr bwMode="auto">
              <a:xfrm>
                <a:off x="4447458" y="226429"/>
                <a:ext cx="228619" cy="228597"/>
                <a:chOff x="417348" y="636459"/>
                <a:chExt cx="228619" cy="228597"/>
              </a:xfrm>
            </p:grpSpPr>
            <p:cxnSp>
              <p:nvCxnSpPr>
                <p:cNvPr id="19" name="Straight Connector 18"/>
                <p:cNvCxnSpPr/>
                <p:nvPr userDrawn="1"/>
              </p:nvCxnSpPr>
              <p:spPr bwMode="ltGray">
                <a:xfrm>
                  <a:off x="417348" y="750758"/>
                  <a:ext cx="228619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19"/>
                <p:cNvCxnSpPr/>
                <p:nvPr userDrawn="1"/>
              </p:nvCxnSpPr>
              <p:spPr bwMode="ltGray">
                <a:xfrm rot="5400000">
                  <a:off x="417359" y="750758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" name="Group 65"/>
              <p:cNvGrpSpPr>
                <a:grpSpLocks/>
              </p:cNvGrpSpPr>
              <p:nvPr userDrawn="1"/>
            </p:nvGrpSpPr>
            <p:grpSpPr bwMode="auto">
              <a:xfrm>
                <a:off x="6501853" y="226429"/>
                <a:ext cx="230207" cy="228597"/>
                <a:chOff x="416687" y="636459"/>
                <a:chExt cx="230207" cy="228597"/>
              </a:xfrm>
            </p:grpSpPr>
            <p:cxnSp>
              <p:nvCxnSpPr>
                <p:cNvPr id="17" name="Straight Connector 16"/>
                <p:cNvCxnSpPr/>
                <p:nvPr userDrawn="1"/>
              </p:nvCxnSpPr>
              <p:spPr bwMode="ltGray">
                <a:xfrm>
                  <a:off x="416687" y="750758"/>
                  <a:ext cx="23020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17"/>
                <p:cNvCxnSpPr/>
                <p:nvPr userDrawn="1"/>
              </p:nvCxnSpPr>
              <p:spPr bwMode="ltGray">
                <a:xfrm rot="5400000">
                  <a:off x="417492" y="749964"/>
                  <a:ext cx="228597" cy="1588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" name="Group 66"/>
              <p:cNvGrpSpPr>
                <a:grpSpLocks/>
              </p:cNvGrpSpPr>
              <p:nvPr userDrawn="1"/>
            </p:nvGrpSpPr>
            <p:grpSpPr bwMode="auto">
              <a:xfrm>
                <a:off x="8557836" y="226429"/>
                <a:ext cx="228619" cy="228597"/>
                <a:chOff x="417613" y="636459"/>
                <a:chExt cx="228619" cy="228597"/>
              </a:xfrm>
            </p:grpSpPr>
            <p:cxnSp>
              <p:nvCxnSpPr>
                <p:cNvPr id="15" name="Straight Connector 14"/>
                <p:cNvCxnSpPr/>
                <p:nvPr userDrawn="1"/>
              </p:nvCxnSpPr>
              <p:spPr bwMode="ltGray">
                <a:xfrm>
                  <a:off x="417613" y="750758"/>
                  <a:ext cx="228619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Connector 15"/>
                <p:cNvCxnSpPr/>
                <p:nvPr userDrawn="1"/>
              </p:nvCxnSpPr>
              <p:spPr bwMode="ltGray">
                <a:xfrm rot="5400000">
                  <a:off x="417624" y="750758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198" name="Title 1"/>
          <p:cNvSpPr>
            <a:spLocks noGrp="1"/>
          </p:cNvSpPr>
          <p:nvPr>
            <p:ph type="ctrTitle"/>
          </p:nvPr>
        </p:nvSpPr>
        <p:spPr bwMode="black">
          <a:xfrm>
            <a:off x="1215447" y="649948"/>
            <a:ext cx="7193280" cy="2338220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sz="4400" b="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2" name="Content Placeholder 82"/>
          <p:cNvSpPr>
            <a:spLocks noGrp="1"/>
          </p:cNvSpPr>
          <p:nvPr>
            <p:ph sz="quarter" idx="10"/>
          </p:nvPr>
        </p:nvSpPr>
        <p:spPr bwMode="black">
          <a:xfrm>
            <a:off x="1206503" y="3590658"/>
            <a:ext cx="7056967" cy="317092"/>
          </a:xfrm>
        </p:spPr>
        <p:txBody>
          <a:bodyPr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FS Joey"/>
              <a:buNone/>
              <a:defRPr lang="en-US" sz="2000" b="0" i="0" kern="1200" smtClean="0">
                <a:solidFill>
                  <a:schemeClr val="bg1"/>
                </a:solidFill>
                <a:latin typeface="Calibri" pitchFamily="34" charset="0"/>
                <a:ea typeface="+mn-ea"/>
                <a:cs typeface="FS Joey" pitchFamily="50" charset="0"/>
              </a:defRPr>
            </a:lvl1pPr>
            <a:lvl2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Font typeface="FS Joey"/>
              <a:buNone/>
              <a:defRPr lang="en-US" sz="2000" b="0" i="0" kern="1200" smtClean="0">
                <a:solidFill>
                  <a:srgbClr val="FFFFFF"/>
                </a:solidFill>
                <a:latin typeface="+mn-lt"/>
                <a:ea typeface="+mn-ea"/>
                <a:cs typeface="FS Joey" pitchFamily="34" charset="0"/>
              </a:defRPr>
            </a:lvl2pPr>
            <a:lvl3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Font typeface="FS Joey"/>
              <a:buNone/>
              <a:defRPr lang="en-US" sz="2000" b="0" i="0" kern="1200" smtClean="0">
                <a:solidFill>
                  <a:srgbClr val="FFFFFF"/>
                </a:solidFill>
                <a:latin typeface="+mn-lt"/>
                <a:ea typeface="+mn-ea"/>
                <a:cs typeface="FS Joey" pitchFamily="34" charset="0"/>
              </a:defRPr>
            </a:lvl3pPr>
            <a:lvl4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Font typeface="FS Joey"/>
              <a:buNone/>
              <a:defRPr lang="en-US" sz="2000" b="0" i="0" kern="1200" smtClean="0">
                <a:solidFill>
                  <a:srgbClr val="FFFFFF"/>
                </a:solidFill>
                <a:latin typeface="+mn-lt"/>
                <a:ea typeface="+mn-ea"/>
                <a:cs typeface="FS Joey" pitchFamily="34" charset="0"/>
              </a:defRPr>
            </a:lvl4pPr>
            <a:lvl5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Font typeface="FS Joey"/>
              <a:buNone/>
              <a:defRPr lang="en-US" sz="2000" b="0" i="0" kern="1200" dirty="0" smtClean="0">
                <a:solidFill>
                  <a:srgbClr val="FFFFFF"/>
                </a:solidFill>
                <a:latin typeface="+mn-lt"/>
                <a:ea typeface="+mn-ea"/>
                <a:cs typeface="FS Joey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1" name="Subtitle 2"/>
          <p:cNvSpPr>
            <a:spLocks noGrp="1"/>
          </p:cNvSpPr>
          <p:nvPr>
            <p:ph type="subTitle" idx="1"/>
          </p:nvPr>
        </p:nvSpPr>
        <p:spPr bwMode="black">
          <a:xfrm>
            <a:off x="1206503" y="3217233"/>
            <a:ext cx="7053484" cy="366033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1" i="0">
                <a:solidFill>
                  <a:schemeClr val="bg1"/>
                </a:solidFill>
                <a:latin typeface="Calibri" pitchFamily="34" charset="0"/>
                <a:cs typeface="FS Joey" pitchFamily="50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25933214"/>
      </p:ext>
    </p:extLst>
  </p:cSld>
  <p:clrMapOvr>
    <a:masterClrMapping/>
  </p:clrMapOvr>
  <p:transition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 bwMode="black">
          <a:xfrm>
            <a:off x="768096" y="182880"/>
            <a:ext cx="10826496" cy="73152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626536" y="6537960"/>
            <a:ext cx="510117" cy="32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55A9AF-422D-467E-8BD4-89A614EF7C52}" type="slidenum">
              <a:rPr lang="en-US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2"/>
          </p:nvPr>
        </p:nvSpPr>
        <p:spPr>
          <a:xfrm>
            <a:off x="1204148" y="6537960"/>
            <a:ext cx="1828800" cy="32004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lang="en-US"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95FE650-C388-4E6C-8F72-5B61B08D1065}" type="datetime4">
              <a:rPr lang="en-US">
                <a:solidFill>
                  <a:srgbClr val="000000">
                    <a:lumMod val="75000"/>
                    <a:lumOff val="25000"/>
                  </a:srgbClr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September 8, 2016</a:t>
            </a:fld>
            <a:endParaRPr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0" y="6537960"/>
            <a:ext cx="7315200" cy="32004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ctr">
              <a:def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7939914"/>
      </p:ext>
    </p:extLst>
  </p:cSld>
  <p:clrMapOvr>
    <a:masterClrMapping/>
  </p:clrMapOvr>
  <p:transition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2"/>
          </p:nvPr>
        </p:nvSpPr>
        <p:spPr>
          <a:xfrm>
            <a:off x="770470" y="1506538"/>
            <a:ext cx="5221817" cy="446405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3"/>
          </p:nvPr>
        </p:nvSpPr>
        <p:spPr>
          <a:xfrm>
            <a:off x="6199721" y="1506538"/>
            <a:ext cx="5389033" cy="446405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626536" y="6537960"/>
            <a:ext cx="510117" cy="32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55A9AF-422D-467E-8BD4-89A614EF7C52}" type="slidenum">
              <a:rPr lang="en-US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0" name="Date Placeholder 1"/>
          <p:cNvSpPr>
            <a:spLocks noGrp="1"/>
          </p:cNvSpPr>
          <p:nvPr>
            <p:ph type="dt" sz="half" idx="2"/>
          </p:nvPr>
        </p:nvSpPr>
        <p:spPr>
          <a:xfrm>
            <a:off x="1204148" y="6537960"/>
            <a:ext cx="1828800" cy="32004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lang="en-US"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95FE650-C388-4E6C-8F72-5B61B08D1065}" type="datetime4">
              <a:rPr lang="en-US">
                <a:solidFill>
                  <a:srgbClr val="000000">
                    <a:lumMod val="75000"/>
                    <a:lumOff val="25000"/>
                  </a:srgbClr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September 8, 2016</a:t>
            </a:fld>
            <a:endParaRPr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0" y="6537960"/>
            <a:ext cx="7315200" cy="32004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ctr">
              <a:def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691467"/>
      </p:ext>
    </p:extLst>
  </p:cSld>
  <p:clrMapOvr>
    <a:masterClrMapping/>
  </p:clrMapOvr>
  <p:transition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70"/>
          <p:cNvGrpSpPr>
            <a:grpSpLocks/>
          </p:cNvGrpSpPr>
          <p:nvPr userDrawn="1"/>
        </p:nvGrpSpPr>
        <p:grpSpPr bwMode="auto">
          <a:xfrm>
            <a:off x="461437" y="225425"/>
            <a:ext cx="11267017" cy="6389688"/>
            <a:chOff x="337081" y="225878"/>
            <a:chExt cx="8449374" cy="6389597"/>
          </a:xfrm>
        </p:grpSpPr>
        <p:grpSp>
          <p:nvGrpSpPr>
            <p:cNvPr id="4" name="Group 28"/>
            <p:cNvGrpSpPr>
              <a:grpSpLocks/>
            </p:cNvGrpSpPr>
            <p:nvPr userDrawn="1"/>
          </p:nvGrpSpPr>
          <p:grpSpPr bwMode="auto">
            <a:xfrm>
              <a:off x="337081" y="225878"/>
              <a:ext cx="8449374" cy="228597"/>
              <a:chOff x="337081" y="225878"/>
              <a:chExt cx="8449374" cy="228597"/>
            </a:xfrm>
          </p:grpSpPr>
          <p:grpSp>
            <p:nvGrpSpPr>
              <p:cNvPr id="53" name="Group 15"/>
              <p:cNvGrpSpPr>
                <a:grpSpLocks/>
              </p:cNvGrpSpPr>
              <p:nvPr userDrawn="1"/>
            </p:nvGrpSpPr>
            <p:grpSpPr bwMode="auto">
              <a:xfrm>
                <a:off x="337081" y="225878"/>
                <a:ext cx="228576" cy="228597"/>
                <a:chOff x="417083" y="635908"/>
                <a:chExt cx="228576" cy="228597"/>
              </a:xfrm>
            </p:grpSpPr>
            <p:cxnSp>
              <p:nvCxnSpPr>
                <p:cNvPr id="66" name="Straight Connector 13"/>
                <p:cNvCxnSpPr/>
                <p:nvPr userDrawn="1"/>
              </p:nvCxnSpPr>
              <p:spPr bwMode="ltGray">
                <a:xfrm>
                  <a:off x="417083" y="750207"/>
                  <a:ext cx="228576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Straight Connector 14"/>
                <p:cNvCxnSpPr/>
                <p:nvPr userDrawn="1"/>
              </p:nvCxnSpPr>
              <p:spPr bwMode="ltGray">
                <a:xfrm rot="5400000">
                  <a:off x="417073" y="750207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4" name="Group 16"/>
              <p:cNvGrpSpPr>
                <a:grpSpLocks/>
              </p:cNvGrpSpPr>
              <p:nvPr userDrawn="1"/>
            </p:nvGrpSpPr>
            <p:grpSpPr bwMode="auto">
              <a:xfrm>
                <a:off x="2392678" y="225878"/>
                <a:ext cx="228576" cy="228597"/>
                <a:chOff x="417624" y="635908"/>
                <a:chExt cx="228576" cy="228597"/>
              </a:xfrm>
            </p:grpSpPr>
            <p:cxnSp>
              <p:nvCxnSpPr>
                <p:cNvPr id="64" name="Straight Connector 17"/>
                <p:cNvCxnSpPr/>
                <p:nvPr userDrawn="1"/>
              </p:nvCxnSpPr>
              <p:spPr bwMode="ltGray">
                <a:xfrm>
                  <a:off x="417624" y="750207"/>
                  <a:ext cx="228576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Connector 18"/>
                <p:cNvCxnSpPr/>
                <p:nvPr userDrawn="1"/>
              </p:nvCxnSpPr>
              <p:spPr bwMode="ltGray">
                <a:xfrm rot="5400000">
                  <a:off x="417613" y="750207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5" name="Group 19"/>
              <p:cNvGrpSpPr>
                <a:grpSpLocks/>
              </p:cNvGrpSpPr>
              <p:nvPr userDrawn="1"/>
            </p:nvGrpSpPr>
            <p:grpSpPr bwMode="auto">
              <a:xfrm>
                <a:off x="4446687" y="225878"/>
                <a:ext cx="230163" cy="228597"/>
                <a:chOff x="416577" y="635908"/>
                <a:chExt cx="230163" cy="228597"/>
              </a:xfrm>
            </p:grpSpPr>
            <p:cxnSp>
              <p:nvCxnSpPr>
                <p:cNvPr id="62" name="Straight Connector 61"/>
                <p:cNvCxnSpPr/>
                <p:nvPr userDrawn="1"/>
              </p:nvCxnSpPr>
              <p:spPr bwMode="ltGray">
                <a:xfrm>
                  <a:off x="416577" y="750207"/>
                  <a:ext cx="230163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Straight Connector 21"/>
                <p:cNvCxnSpPr/>
                <p:nvPr userDrawn="1"/>
              </p:nvCxnSpPr>
              <p:spPr bwMode="ltGray">
                <a:xfrm rot="5400000">
                  <a:off x="417360" y="749413"/>
                  <a:ext cx="228597" cy="1587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6" name="Group 22"/>
              <p:cNvGrpSpPr>
                <a:grpSpLocks/>
              </p:cNvGrpSpPr>
              <p:nvPr userDrawn="1"/>
            </p:nvGrpSpPr>
            <p:grpSpPr bwMode="auto">
              <a:xfrm>
                <a:off x="6502282" y="225878"/>
                <a:ext cx="228576" cy="228597"/>
                <a:chOff x="417116" y="635908"/>
                <a:chExt cx="228576" cy="228597"/>
              </a:xfrm>
            </p:grpSpPr>
            <p:cxnSp>
              <p:nvCxnSpPr>
                <p:cNvPr id="60" name="Straight Connector 23"/>
                <p:cNvCxnSpPr/>
                <p:nvPr userDrawn="1"/>
              </p:nvCxnSpPr>
              <p:spPr bwMode="ltGray">
                <a:xfrm>
                  <a:off x="417116" y="750207"/>
                  <a:ext cx="228576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Straight Connector 24"/>
                <p:cNvCxnSpPr/>
                <p:nvPr userDrawn="1"/>
              </p:nvCxnSpPr>
              <p:spPr bwMode="ltGray">
                <a:xfrm rot="5400000">
                  <a:off x="417106" y="750207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7" name="Group 25"/>
              <p:cNvGrpSpPr>
                <a:grpSpLocks/>
              </p:cNvGrpSpPr>
              <p:nvPr userDrawn="1"/>
            </p:nvGrpSpPr>
            <p:grpSpPr bwMode="auto">
              <a:xfrm>
                <a:off x="8557879" y="225878"/>
                <a:ext cx="228576" cy="228597"/>
                <a:chOff x="417656" y="635908"/>
                <a:chExt cx="228576" cy="228597"/>
              </a:xfrm>
            </p:grpSpPr>
            <p:cxnSp>
              <p:nvCxnSpPr>
                <p:cNvPr id="58" name="Straight Connector 57"/>
                <p:cNvCxnSpPr/>
                <p:nvPr userDrawn="1"/>
              </p:nvCxnSpPr>
              <p:spPr bwMode="ltGray">
                <a:xfrm>
                  <a:off x="417656" y="750207"/>
                  <a:ext cx="228576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/>
                <p:cNvCxnSpPr/>
                <p:nvPr userDrawn="1"/>
              </p:nvCxnSpPr>
              <p:spPr bwMode="ltGray">
                <a:xfrm rot="5400000">
                  <a:off x="417645" y="750207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" name="Group 29"/>
            <p:cNvGrpSpPr>
              <a:grpSpLocks/>
            </p:cNvGrpSpPr>
            <p:nvPr userDrawn="1"/>
          </p:nvGrpSpPr>
          <p:grpSpPr bwMode="auto">
            <a:xfrm>
              <a:off x="337081" y="2280073"/>
              <a:ext cx="8449374" cy="228598"/>
              <a:chOff x="337081" y="226590"/>
              <a:chExt cx="8449374" cy="228598"/>
            </a:xfrm>
          </p:grpSpPr>
          <p:grpSp>
            <p:nvGrpSpPr>
              <p:cNvPr id="38" name="Group 30"/>
              <p:cNvGrpSpPr>
                <a:grpSpLocks/>
              </p:cNvGrpSpPr>
              <p:nvPr userDrawn="1"/>
            </p:nvGrpSpPr>
            <p:grpSpPr bwMode="auto">
              <a:xfrm>
                <a:off x="337081" y="226590"/>
                <a:ext cx="228576" cy="228597"/>
                <a:chOff x="417083" y="636620"/>
                <a:chExt cx="228576" cy="228597"/>
              </a:xfrm>
            </p:grpSpPr>
            <p:cxnSp>
              <p:nvCxnSpPr>
                <p:cNvPr id="51" name="Straight Connector 50"/>
                <p:cNvCxnSpPr/>
                <p:nvPr userDrawn="1"/>
              </p:nvCxnSpPr>
              <p:spPr bwMode="ltGray">
                <a:xfrm>
                  <a:off x="417083" y="750919"/>
                  <a:ext cx="228576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Straight Connector 51"/>
                <p:cNvCxnSpPr/>
                <p:nvPr userDrawn="1"/>
              </p:nvCxnSpPr>
              <p:spPr bwMode="ltGray">
                <a:xfrm rot="5400000">
                  <a:off x="417073" y="750919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9" name="Group 31"/>
              <p:cNvGrpSpPr>
                <a:grpSpLocks/>
              </p:cNvGrpSpPr>
              <p:nvPr userDrawn="1"/>
            </p:nvGrpSpPr>
            <p:grpSpPr bwMode="auto">
              <a:xfrm>
                <a:off x="2392678" y="226590"/>
                <a:ext cx="228576" cy="228597"/>
                <a:chOff x="417624" y="636620"/>
                <a:chExt cx="228576" cy="228597"/>
              </a:xfrm>
            </p:grpSpPr>
            <p:cxnSp>
              <p:nvCxnSpPr>
                <p:cNvPr id="49" name="Straight Connector 48"/>
                <p:cNvCxnSpPr/>
                <p:nvPr userDrawn="1"/>
              </p:nvCxnSpPr>
              <p:spPr bwMode="ltGray">
                <a:xfrm>
                  <a:off x="417624" y="750919"/>
                  <a:ext cx="228576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Straight Connector 49"/>
                <p:cNvCxnSpPr/>
                <p:nvPr userDrawn="1"/>
              </p:nvCxnSpPr>
              <p:spPr bwMode="ltGray">
                <a:xfrm rot="5400000">
                  <a:off x="417613" y="750919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0" name="Group 32"/>
              <p:cNvGrpSpPr>
                <a:grpSpLocks/>
              </p:cNvGrpSpPr>
              <p:nvPr userDrawn="1"/>
            </p:nvGrpSpPr>
            <p:grpSpPr bwMode="auto">
              <a:xfrm>
                <a:off x="4446687" y="226591"/>
                <a:ext cx="230163" cy="228597"/>
                <a:chOff x="416577" y="636621"/>
                <a:chExt cx="230163" cy="228597"/>
              </a:xfrm>
            </p:grpSpPr>
            <p:cxnSp>
              <p:nvCxnSpPr>
                <p:cNvPr id="47" name="Straight Connector 39"/>
                <p:cNvCxnSpPr/>
                <p:nvPr userDrawn="1"/>
              </p:nvCxnSpPr>
              <p:spPr bwMode="ltGray">
                <a:xfrm>
                  <a:off x="416577" y="750919"/>
                  <a:ext cx="230163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Connector 40"/>
                <p:cNvCxnSpPr/>
                <p:nvPr userDrawn="1"/>
              </p:nvCxnSpPr>
              <p:spPr bwMode="ltGray">
                <a:xfrm rot="5400000">
                  <a:off x="417360" y="750126"/>
                  <a:ext cx="228597" cy="1587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1" name="Group 33"/>
              <p:cNvGrpSpPr>
                <a:grpSpLocks/>
              </p:cNvGrpSpPr>
              <p:nvPr userDrawn="1"/>
            </p:nvGrpSpPr>
            <p:grpSpPr bwMode="auto">
              <a:xfrm>
                <a:off x="6502282" y="226590"/>
                <a:ext cx="228576" cy="228597"/>
                <a:chOff x="417116" y="636620"/>
                <a:chExt cx="228576" cy="228597"/>
              </a:xfrm>
            </p:grpSpPr>
            <p:cxnSp>
              <p:nvCxnSpPr>
                <p:cNvPr id="45" name="Straight Connector 37"/>
                <p:cNvCxnSpPr/>
                <p:nvPr userDrawn="1"/>
              </p:nvCxnSpPr>
              <p:spPr bwMode="ltGray">
                <a:xfrm>
                  <a:off x="417116" y="750919"/>
                  <a:ext cx="228576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Connector 38"/>
                <p:cNvCxnSpPr/>
                <p:nvPr userDrawn="1"/>
              </p:nvCxnSpPr>
              <p:spPr bwMode="ltGray">
                <a:xfrm rot="5400000">
                  <a:off x="417106" y="750919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2" name="Group 34"/>
              <p:cNvGrpSpPr>
                <a:grpSpLocks/>
              </p:cNvGrpSpPr>
              <p:nvPr userDrawn="1"/>
            </p:nvGrpSpPr>
            <p:grpSpPr bwMode="auto">
              <a:xfrm>
                <a:off x="8557879" y="226590"/>
                <a:ext cx="228576" cy="228597"/>
                <a:chOff x="417656" y="636620"/>
                <a:chExt cx="228576" cy="228597"/>
              </a:xfrm>
            </p:grpSpPr>
            <p:cxnSp>
              <p:nvCxnSpPr>
                <p:cNvPr id="43" name="Straight Connector 42"/>
                <p:cNvCxnSpPr/>
                <p:nvPr userDrawn="1"/>
              </p:nvCxnSpPr>
              <p:spPr bwMode="ltGray">
                <a:xfrm>
                  <a:off x="417656" y="750919"/>
                  <a:ext cx="228576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Straight Connector 36"/>
                <p:cNvCxnSpPr/>
                <p:nvPr userDrawn="1"/>
              </p:nvCxnSpPr>
              <p:spPr bwMode="ltGray">
                <a:xfrm rot="5400000">
                  <a:off x="417645" y="750919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" name="Group 45"/>
            <p:cNvGrpSpPr>
              <a:grpSpLocks/>
            </p:cNvGrpSpPr>
            <p:nvPr userDrawn="1"/>
          </p:nvGrpSpPr>
          <p:grpSpPr bwMode="auto">
            <a:xfrm>
              <a:off x="337081" y="4332683"/>
              <a:ext cx="8449374" cy="228597"/>
              <a:chOff x="337081" y="225717"/>
              <a:chExt cx="8449374" cy="228597"/>
            </a:xfrm>
          </p:grpSpPr>
          <p:grpSp>
            <p:nvGrpSpPr>
              <p:cNvPr id="23" name="Group 46"/>
              <p:cNvGrpSpPr>
                <a:grpSpLocks/>
              </p:cNvGrpSpPr>
              <p:nvPr userDrawn="1"/>
            </p:nvGrpSpPr>
            <p:grpSpPr bwMode="auto">
              <a:xfrm>
                <a:off x="337081" y="225717"/>
                <a:ext cx="228576" cy="228597"/>
                <a:chOff x="417083" y="635747"/>
                <a:chExt cx="228576" cy="228597"/>
              </a:xfrm>
            </p:grpSpPr>
            <p:cxnSp>
              <p:nvCxnSpPr>
                <p:cNvPr id="36" name="Straight Connector 35"/>
                <p:cNvCxnSpPr/>
                <p:nvPr userDrawn="1"/>
              </p:nvCxnSpPr>
              <p:spPr bwMode="ltGray">
                <a:xfrm>
                  <a:off x="417083" y="750046"/>
                  <a:ext cx="228576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/>
                <p:cNvCxnSpPr/>
                <p:nvPr userDrawn="1"/>
              </p:nvCxnSpPr>
              <p:spPr bwMode="ltGray">
                <a:xfrm rot="5400000">
                  <a:off x="417073" y="750046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4" name="Group 47"/>
              <p:cNvGrpSpPr>
                <a:grpSpLocks/>
              </p:cNvGrpSpPr>
              <p:nvPr userDrawn="1"/>
            </p:nvGrpSpPr>
            <p:grpSpPr bwMode="auto">
              <a:xfrm>
                <a:off x="2392678" y="225717"/>
                <a:ext cx="228576" cy="228597"/>
                <a:chOff x="417624" y="635747"/>
                <a:chExt cx="228576" cy="228597"/>
              </a:xfrm>
            </p:grpSpPr>
            <p:cxnSp>
              <p:nvCxnSpPr>
                <p:cNvPr id="34" name="Straight Connector 33"/>
                <p:cNvCxnSpPr/>
                <p:nvPr userDrawn="1"/>
              </p:nvCxnSpPr>
              <p:spPr bwMode="ltGray">
                <a:xfrm>
                  <a:off x="417624" y="750046"/>
                  <a:ext cx="228576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/>
                <p:cNvCxnSpPr/>
                <p:nvPr userDrawn="1"/>
              </p:nvCxnSpPr>
              <p:spPr bwMode="ltGray">
                <a:xfrm rot="5400000">
                  <a:off x="417613" y="750046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5" name="Group 48"/>
              <p:cNvGrpSpPr>
                <a:grpSpLocks/>
              </p:cNvGrpSpPr>
              <p:nvPr userDrawn="1"/>
            </p:nvGrpSpPr>
            <p:grpSpPr bwMode="auto">
              <a:xfrm>
                <a:off x="4446687" y="225717"/>
                <a:ext cx="230163" cy="228597"/>
                <a:chOff x="416577" y="635747"/>
                <a:chExt cx="230163" cy="228597"/>
              </a:xfrm>
            </p:grpSpPr>
            <p:cxnSp>
              <p:nvCxnSpPr>
                <p:cNvPr id="32" name="Straight Connector 31"/>
                <p:cNvCxnSpPr/>
                <p:nvPr userDrawn="1"/>
              </p:nvCxnSpPr>
              <p:spPr bwMode="ltGray">
                <a:xfrm>
                  <a:off x="416577" y="750046"/>
                  <a:ext cx="230163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/>
                <p:cNvCxnSpPr/>
                <p:nvPr userDrawn="1"/>
              </p:nvCxnSpPr>
              <p:spPr bwMode="ltGray">
                <a:xfrm rot="5400000">
                  <a:off x="417360" y="749252"/>
                  <a:ext cx="228597" cy="1587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6" name="Group 49"/>
              <p:cNvGrpSpPr>
                <a:grpSpLocks/>
              </p:cNvGrpSpPr>
              <p:nvPr userDrawn="1"/>
            </p:nvGrpSpPr>
            <p:grpSpPr bwMode="auto">
              <a:xfrm>
                <a:off x="6502282" y="225717"/>
                <a:ext cx="228576" cy="228597"/>
                <a:chOff x="417116" y="635747"/>
                <a:chExt cx="228576" cy="228597"/>
              </a:xfrm>
            </p:grpSpPr>
            <p:cxnSp>
              <p:nvCxnSpPr>
                <p:cNvPr id="30" name="Straight Connector 29"/>
                <p:cNvCxnSpPr/>
                <p:nvPr userDrawn="1"/>
              </p:nvCxnSpPr>
              <p:spPr bwMode="ltGray">
                <a:xfrm>
                  <a:off x="417116" y="750046"/>
                  <a:ext cx="228576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/>
                <p:cNvCxnSpPr/>
                <p:nvPr userDrawn="1"/>
              </p:nvCxnSpPr>
              <p:spPr bwMode="ltGray">
                <a:xfrm rot="5400000">
                  <a:off x="417106" y="750046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" name="Group 50"/>
              <p:cNvGrpSpPr>
                <a:grpSpLocks/>
              </p:cNvGrpSpPr>
              <p:nvPr userDrawn="1"/>
            </p:nvGrpSpPr>
            <p:grpSpPr bwMode="auto">
              <a:xfrm>
                <a:off x="8557879" y="225717"/>
                <a:ext cx="228576" cy="228597"/>
                <a:chOff x="417656" y="635747"/>
                <a:chExt cx="228576" cy="228597"/>
              </a:xfrm>
            </p:grpSpPr>
            <p:cxnSp>
              <p:nvCxnSpPr>
                <p:cNvPr id="28" name="Straight Connector 27"/>
                <p:cNvCxnSpPr/>
                <p:nvPr userDrawn="1"/>
              </p:nvCxnSpPr>
              <p:spPr bwMode="ltGray">
                <a:xfrm>
                  <a:off x="417656" y="750046"/>
                  <a:ext cx="228576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8"/>
                <p:cNvCxnSpPr/>
                <p:nvPr userDrawn="1"/>
              </p:nvCxnSpPr>
              <p:spPr bwMode="ltGray">
                <a:xfrm rot="5400000">
                  <a:off x="417645" y="750046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" name="Group 61"/>
            <p:cNvGrpSpPr>
              <a:grpSpLocks/>
            </p:cNvGrpSpPr>
            <p:nvPr userDrawn="1"/>
          </p:nvGrpSpPr>
          <p:grpSpPr bwMode="auto">
            <a:xfrm>
              <a:off x="337081" y="6386877"/>
              <a:ext cx="8449374" cy="228598"/>
              <a:chOff x="337081" y="226429"/>
              <a:chExt cx="8449374" cy="228598"/>
            </a:xfrm>
          </p:grpSpPr>
          <p:grpSp>
            <p:nvGrpSpPr>
              <p:cNvPr id="8" name="Group 62"/>
              <p:cNvGrpSpPr>
                <a:grpSpLocks/>
              </p:cNvGrpSpPr>
              <p:nvPr userDrawn="1"/>
            </p:nvGrpSpPr>
            <p:grpSpPr bwMode="auto">
              <a:xfrm>
                <a:off x="337081" y="226429"/>
                <a:ext cx="228576" cy="228597"/>
                <a:chOff x="417083" y="636459"/>
                <a:chExt cx="228576" cy="228597"/>
              </a:xfrm>
            </p:grpSpPr>
            <p:cxnSp>
              <p:nvCxnSpPr>
                <p:cNvPr id="21" name="Straight Connector 20"/>
                <p:cNvCxnSpPr/>
                <p:nvPr userDrawn="1"/>
              </p:nvCxnSpPr>
              <p:spPr bwMode="ltGray">
                <a:xfrm>
                  <a:off x="417083" y="750758"/>
                  <a:ext cx="228576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21"/>
                <p:cNvCxnSpPr/>
                <p:nvPr userDrawn="1"/>
              </p:nvCxnSpPr>
              <p:spPr bwMode="ltGray">
                <a:xfrm rot="5400000">
                  <a:off x="417073" y="750758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Group 63"/>
              <p:cNvGrpSpPr>
                <a:grpSpLocks/>
              </p:cNvGrpSpPr>
              <p:nvPr userDrawn="1"/>
            </p:nvGrpSpPr>
            <p:grpSpPr bwMode="auto">
              <a:xfrm>
                <a:off x="2392678" y="226429"/>
                <a:ext cx="228576" cy="228597"/>
                <a:chOff x="417624" y="636459"/>
                <a:chExt cx="228576" cy="228597"/>
              </a:xfrm>
            </p:grpSpPr>
            <p:cxnSp>
              <p:nvCxnSpPr>
                <p:cNvPr id="19" name="Straight Connector 18"/>
                <p:cNvCxnSpPr/>
                <p:nvPr userDrawn="1"/>
              </p:nvCxnSpPr>
              <p:spPr bwMode="ltGray">
                <a:xfrm>
                  <a:off x="417624" y="750758"/>
                  <a:ext cx="228576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19"/>
                <p:cNvCxnSpPr/>
                <p:nvPr userDrawn="1"/>
              </p:nvCxnSpPr>
              <p:spPr bwMode="ltGray">
                <a:xfrm rot="5400000">
                  <a:off x="417613" y="750758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" name="Group 64"/>
              <p:cNvGrpSpPr>
                <a:grpSpLocks/>
              </p:cNvGrpSpPr>
              <p:nvPr userDrawn="1"/>
            </p:nvGrpSpPr>
            <p:grpSpPr bwMode="auto">
              <a:xfrm>
                <a:off x="4446687" y="226430"/>
                <a:ext cx="230163" cy="228597"/>
                <a:chOff x="416577" y="636460"/>
                <a:chExt cx="230163" cy="228597"/>
              </a:xfrm>
            </p:grpSpPr>
            <p:cxnSp>
              <p:nvCxnSpPr>
                <p:cNvPr id="17" name="Straight Connector 16"/>
                <p:cNvCxnSpPr/>
                <p:nvPr userDrawn="1"/>
              </p:nvCxnSpPr>
              <p:spPr bwMode="ltGray">
                <a:xfrm>
                  <a:off x="416577" y="750758"/>
                  <a:ext cx="230163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17"/>
                <p:cNvCxnSpPr/>
                <p:nvPr userDrawn="1"/>
              </p:nvCxnSpPr>
              <p:spPr bwMode="ltGray">
                <a:xfrm rot="5400000">
                  <a:off x="417360" y="749965"/>
                  <a:ext cx="228597" cy="1587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" name="Group 65"/>
              <p:cNvGrpSpPr>
                <a:grpSpLocks/>
              </p:cNvGrpSpPr>
              <p:nvPr userDrawn="1"/>
            </p:nvGrpSpPr>
            <p:grpSpPr bwMode="auto">
              <a:xfrm>
                <a:off x="6502282" y="226429"/>
                <a:ext cx="228576" cy="228597"/>
                <a:chOff x="417116" y="636459"/>
                <a:chExt cx="228576" cy="228597"/>
              </a:xfrm>
            </p:grpSpPr>
            <p:cxnSp>
              <p:nvCxnSpPr>
                <p:cNvPr id="15" name="Straight Connector 14"/>
                <p:cNvCxnSpPr/>
                <p:nvPr userDrawn="1"/>
              </p:nvCxnSpPr>
              <p:spPr bwMode="ltGray">
                <a:xfrm>
                  <a:off x="417116" y="750758"/>
                  <a:ext cx="228576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Connector 15"/>
                <p:cNvCxnSpPr/>
                <p:nvPr userDrawn="1"/>
              </p:nvCxnSpPr>
              <p:spPr bwMode="ltGray">
                <a:xfrm rot="5400000">
                  <a:off x="417106" y="750758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" name="Group 66"/>
              <p:cNvGrpSpPr>
                <a:grpSpLocks/>
              </p:cNvGrpSpPr>
              <p:nvPr userDrawn="1"/>
            </p:nvGrpSpPr>
            <p:grpSpPr bwMode="auto">
              <a:xfrm>
                <a:off x="8557879" y="226429"/>
                <a:ext cx="228576" cy="228597"/>
                <a:chOff x="417656" y="636459"/>
                <a:chExt cx="228576" cy="228597"/>
              </a:xfrm>
            </p:grpSpPr>
            <p:cxnSp>
              <p:nvCxnSpPr>
                <p:cNvPr id="13" name="Straight Connector 12"/>
                <p:cNvCxnSpPr/>
                <p:nvPr userDrawn="1"/>
              </p:nvCxnSpPr>
              <p:spPr bwMode="ltGray">
                <a:xfrm>
                  <a:off x="417656" y="750758"/>
                  <a:ext cx="228576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Straight Connector 13"/>
                <p:cNvCxnSpPr/>
                <p:nvPr userDrawn="1"/>
              </p:nvCxnSpPr>
              <p:spPr bwMode="ltGray">
                <a:xfrm rot="5400000">
                  <a:off x="417645" y="750758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69" name="Picture 77" descr="Logo-format-300-BW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10712454" y="6362705"/>
            <a:ext cx="656167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" name="Picture 78" descr="Logo-format-300-BW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10712454" y="6362705"/>
            <a:ext cx="656167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8" name="Title 1"/>
          <p:cNvSpPr>
            <a:spLocks noGrp="1"/>
          </p:cNvSpPr>
          <p:nvPr>
            <p:ph type="ctrTitle"/>
          </p:nvPr>
        </p:nvSpPr>
        <p:spPr bwMode="black">
          <a:xfrm>
            <a:off x="1215449" y="657900"/>
            <a:ext cx="9742665" cy="1457340"/>
          </a:xfrm>
        </p:spPr>
        <p:txBody>
          <a:bodyPr>
            <a:noAutofit/>
          </a:bodyPr>
          <a:lstStyle>
            <a:lvl1pPr algn="l">
              <a:lnSpc>
                <a:spcPct val="90000"/>
              </a:lnSpc>
              <a:defRPr sz="3200" b="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56759202"/>
      </p:ext>
    </p:extLst>
  </p:cSld>
  <p:clrMapOvr>
    <a:masterClrMapping/>
  </p:clrMapOvr>
  <p:transition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626536" y="6537960"/>
            <a:ext cx="510117" cy="32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55A9AF-422D-467E-8BD4-89A614EF7C52}" type="slidenum">
              <a:rPr lang="en-US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2"/>
          </p:nvPr>
        </p:nvSpPr>
        <p:spPr>
          <a:xfrm>
            <a:off x="1204148" y="6537960"/>
            <a:ext cx="1828800" cy="32004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lang="en-US"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95FE650-C388-4E6C-8F72-5B61B08D1065}" type="datetime4">
              <a:rPr lang="en-US">
                <a:solidFill>
                  <a:srgbClr val="000000">
                    <a:lumMod val="75000"/>
                    <a:lumOff val="25000"/>
                  </a:srgbClr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September 8, 2016</a:t>
            </a:fld>
            <a:endParaRPr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0" y="6537960"/>
            <a:ext cx="7315200" cy="32004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ctr">
              <a:def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521856"/>
      </p:ext>
    </p:extLst>
  </p:cSld>
  <p:clrMapOvr>
    <a:masterClrMapping/>
  </p:clrMapOvr>
  <p:transition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latin typeface="Calibri" pitchFamily="34" charset="0"/>
              </a:defRPr>
            </a:lvl1pPr>
            <a:lvl2pPr>
              <a:defRPr baseline="0">
                <a:latin typeface="Calibri" pitchFamily="34" charset="0"/>
              </a:defRPr>
            </a:lvl2pPr>
            <a:lvl3pPr>
              <a:defRPr baseline="0">
                <a:latin typeface="Calibri" pitchFamily="34" charset="0"/>
              </a:defRPr>
            </a:lvl3pPr>
            <a:lvl4pPr>
              <a:defRPr baseline="0">
                <a:latin typeface="Calibri" pitchFamily="34" charset="0"/>
              </a:defRPr>
            </a:lvl4pPr>
            <a:lvl5pPr>
              <a:defRPr baseline="0">
                <a:latin typeface="Calibri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4F48B-C9E0-438E-B783-DE7C5E6799AC}" type="slidenum">
              <a:rPr lang="en-US">
                <a:solidFill>
                  <a:srgbClr val="000000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04248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79"/>
          <p:cNvGrpSpPr>
            <a:grpSpLocks/>
          </p:cNvGrpSpPr>
          <p:nvPr userDrawn="1"/>
        </p:nvGrpSpPr>
        <p:grpSpPr bwMode="auto">
          <a:xfrm>
            <a:off x="459319" y="225425"/>
            <a:ext cx="11264900" cy="6389688"/>
            <a:chOff x="337081" y="225878"/>
            <a:chExt cx="8449374" cy="6389597"/>
          </a:xfrm>
        </p:grpSpPr>
        <p:grpSp>
          <p:nvGrpSpPr>
            <p:cNvPr id="6" name="Group 28"/>
            <p:cNvGrpSpPr>
              <a:grpSpLocks/>
            </p:cNvGrpSpPr>
            <p:nvPr userDrawn="1"/>
          </p:nvGrpSpPr>
          <p:grpSpPr bwMode="auto">
            <a:xfrm>
              <a:off x="337081" y="225877"/>
              <a:ext cx="8449374" cy="228598"/>
              <a:chOff x="337081" y="225877"/>
              <a:chExt cx="8449374" cy="228598"/>
            </a:xfrm>
          </p:grpSpPr>
          <p:grpSp>
            <p:nvGrpSpPr>
              <p:cNvPr id="55" name="Group 15"/>
              <p:cNvGrpSpPr>
                <a:grpSpLocks/>
              </p:cNvGrpSpPr>
              <p:nvPr userDrawn="1"/>
            </p:nvGrpSpPr>
            <p:grpSpPr bwMode="auto">
              <a:xfrm>
                <a:off x="337081" y="225878"/>
                <a:ext cx="228619" cy="228597"/>
                <a:chOff x="417083" y="635908"/>
                <a:chExt cx="228619" cy="228597"/>
              </a:xfrm>
            </p:grpSpPr>
            <p:cxnSp>
              <p:nvCxnSpPr>
                <p:cNvPr id="68" name="Straight Connector 13"/>
                <p:cNvCxnSpPr/>
                <p:nvPr userDrawn="1"/>
              </p:nvCxnSpPr>
              <p:spPr bwMode="ltGray">
                <a:xfrm>
                  <a:off x="417083" y="750207"/>
                  <a:ext cx="228619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Straight Connector 14"/>
                <p:cNvCxnSpPr/>
                <p:nvPr userDrawn="1"/>
              </p:nvCxnSpPr>
              <p:spPr bwMode="ltGray">
                <a:xfrm rot="5400000">
                  <a:off x="417094" y="750207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6" name="Group 16"/>
              <p:cNvGrpSpPr>
                <a:grpSpLocks/>
              </p:cNvGrpSpPr>
              <p:nvPr userDrawn="1"/>
            </p:nvGrpSpPr>
            <p:grpSpPr bwMode="auto">
              <a:xfrm>
                <a:off x="2391476" y="225877"/>
                <a:ext cx="230206" cy="228597"/>
                <a:chOff x="416422" y="635907"/>
                <a:chExt cx="230206" cy="228597"/>
              </a:xfrm>
            </p:grpSpPr>
            <p:cxnSp>
              <p:nvCxnSpPr>
                <p:cNvPr id="66" name="Straight Connector 17"/>
                <p:cNvCxnSpPr/>
                <p:nvPr userDrawn="1"/>
              </p:nvCxnSpPr>
              <p:spPr bwMode="ltGray">
                <a:xfrm>
                  <a:off x="416422" y="750207"/>
                  <a:ext cx="230206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Straight Connector 18"/>
                <p:cNvCxnSpPr/>
                <p:nvPr userDrawn="1"/>
              </p:nvCxnSpPr>
              <p:spPr bwMode="ltGray">
                <a:xfrm rot="5400000">
                  <a:off x="417227" y="749412"/>
                  <a:ext cx="228597" cy="1587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7" name="Group 19"/>
              <p:cNvGrpSpPr>
                <a:grpSpLocks/>
              </p:cNvGrpSpPr>
              <p:nvPr userDrawn="1"/>
            </p:nvGrpSpPr>
            <p:grpSpPr bwMode="auto">
              <a:xfrm>
                <a:off x="4447458" y="225878"/>
                <a:ext cx="228619" cy="228597"/>
                <a:chOff x="417348" y="635908"/>
                <a:chExt cx="228619" cy="228597"/>
              </a:xfrm>
            </p:grpSpPr>
            <p:cxnSp>
              <p:nvCxnSpPr>
                <p:cNvPr id="64" name="Straight Connector 63"/>
                <p:cNvCxnSpPr/>
                <p:nvPr userDrawn="1"/>
              </p:nvCxnSpPr>
              <p:spPr bwMode="ltGray">
                <a:xfrm>
                  <a:off x="417348" y="750207"/>
                  <a:ext cx="228619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Connector 21"/>
                <p:cNvCxnSpPr/>
                <p:nvPr userDrawn="1"/>
              </p:nvCxnSpPr>
              <p:spPr bwMode="ltGray">
                <a:xfrm rot="5400000">
                  <a:off x="417359" y="750207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8" name="Group 22"/>
              <p:cNvGrpSpPr>
                <a:grpSpLocks/>
              </p:cNvGrpSpPr>
              <p:nvPr userDrawn="1"/>
            </p:nvGrpSpPr>
            <p:grpSpPr bwMode="auto">
              <a:xfrm>
                <a:off x="6501853" y="225877"/>
                <a:ext cx="230207" cy="228597"/>
                <a:chOff x="416687" y="635907"/>
                <a:chExt cx="230207" cy="228597"/>
              </a:xfrm>
            </p:grpSpPr>
            <p:cxnSp>
              <p:nvCxnSpPr>
                <p:cNvPr id="62" name="Straight Connector 23"/>
                <p:cNvCxnSpPr/>
                <p:nvPr userDrawn="1"/>
              </p:nvCxnSpPr>
              <p:spPr bwMode="ltGray">
                <a:xfrm>
                  <a:off x="416687" y="750207"/>
                  <a:ext cx="23020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Straight Connector 24"/>
                <p:cNvCxnSpPr/>
                <p:nvPr userDrawn="1"/>
              </p:nvCxnSpPr>
              <p:spPr bwMode="ltGray">
                <a:xfrm rot="5400000">
                  <a:off x="417492" y="749412"/>
                  <a:ext cx="228597" cy="1588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9" name="Group 25"/>
              <p:cNvGrpSpPr>
                <a:grpSpLocks/>
              </p:cNvGrpSpPr>
              <p:nvPr userDrawn="1"/>
            </p:nvGrpSpPr>
            <p:grpSpPr bwMode="auto">
              <a:xfrm>
                <a:off x="8557836" y="225878"/>
                <a:ext cx="228619" cy="228597"/>
                <a:chOff x="417613" y="635908"/>
                <a:chExt cx="228619" cy="228597"/>
              </a:xfrm>
            </p:grpSpPr>
            <p:cxnSp>
              <p:nvCxnSpPr>
                <p:cNvPr id="60" name="Straight Connector 59"/>
                <p:cNvCxnSpPr/>
                <p:nvPr userDrawn="1"/>
              </p:nvCxnSpPr>
              <p:spPr bwMode="ltGray">
                <a:xfrm>
                  <a:off x="417613" y="750207"/>
                  <a:ext cx="228619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Straight Connector 60"/>
                <p:cNvCxnSpPr/>
                <p:nvPr userDrawn="1"/>
              </p:nvCxnSpPr>
              <p:spPr bwMode="ltGray">
                <a:xfrm rot="5400000">
                  <a:off x="417624" y="750207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" name="Group 29"/>
            <p:cNvGrpSpPr>
              <a:grpSpLocks/>
            </p:cNvGrpSpPr>
            <p:nvPr userDrawn="1"/>
          </p:nvGrpSpPr>
          <p:grpSpPr bwMode="auto">
            <a:xfrm>
              <a:off x="337081" y="2280073"/>
              <a:ext cx="8449374" cy="228597"/>
              <a:chOff x="337081" y="226590"/>
              <a:chExt cx="8449374" cy="228597"/>
            </a:xfrm>
          </p:grpSpPr>
          <p:grpSp>
            <p:nvGrpSpPr>
              <p:cNvPr id="40" name="Group 30"/>
              <p:cNvGrpSpPr>
                <a:grpSpLocks/>
              </p:cNvGrpSpPr>
              <p:nvPr userDrawn="1"/>
            </p:nvGrpSpPr>
            <p:grpSpPr bwMode="auto">
              <a:xfrm>
                <a:off x="337081" y="226590"/>
                <a:ext cx="228619" cy="228597"/>
                <a:chOff x="417083" y="636620"/>
                <a:chExt cx="228619" cy="228597"/>
              </a:xfrm>
            </p:grpSpPr>
            <p:cxnSp>
              <p:nvCxnSpPr>
                <p:cNvPr id="53" name="Straight Connector 52"/>
                <p:cNvCxnSpPr/>
                <p:nvPr userDrawn="1"/>
              </p:nvCxnSpPr>
              <p:spPr bwMode="ltGray">
                <a:xfrm>
                  <a:off x="417083" y="750919"/>
                  <a:ext cx="228619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 userDrawn="1"/>
              </p:nvCxnSpPr>
              <p:spPr bwMode="ltGray">
                <a:xfrm rot="5400000">
                  <a:off x="417094" y="750919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1" name="Group 31"/>
              <p:cNvGrpSpPr>
                <a:grpSpLocks/>
              </p:cNvGrpSpPr>
              <p:nvPr userDrawn="1"/>
            </p:nvGrpSpPr>
            <p:grpSpPr bwMode="auto">
              <a:xfrm>
                <a:off x="2391476" y="226590"/>
                <a:ext cx="230206" cy="228597"/>
                <a:chOff x="416422" y="636620"/>
                <a:chExt cx="230206" cy="228597"/>
              </a:xfrm>
            </p:grpSpPr>
            <p:cxnSp>
              <p:nvCxnSpPr>
                <p:cNvPr id="51" name="Straight Connector 50"/>
                <p:cNvCxnSpPr/>
                <p:nvPr userDrawn="1"/>
              </p:nvCxnSpPr>
              <p:spPr bwMode="ltGray">
                <a:xfrm>
                  <a:off x="416422" y="750919"/>
                  <a:ext cx="230206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Straight Connector 51"/>
                <p:cNvCxnSpPr/>
                <p:nvPr userDrawn="1"/>
              </p:nvCxnSpPr>
              <p:spPr bwMode="ltGray">
                <a:xfrm rot="5400000">
                  <a:off x="417227" y="750125"/>
                  <a:ext cx="228597" cy="1587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2" name="Group 32"/>
              <p:cNvGrpSpPr>
                <a:grpSpLocks/>
              </p:cNvGrpSpPr>
              <p:nvPr userDrawn="1"/>
            </p:nvGrpSpPr>
            <p:grpSpPr bwMode="auto">
              <a:xfrm>
                <a:off x="4447458" y="226590"/>
                <a:ext cx="228619" cy="228597"/>
                <a:chOff x="417348" y="636620"/>
                <a:chExt cx="228619" cy="228597"/>
              </a:xfrm>
            </p:grpSpPr>
            <p:cxnSp>
              <p:nvCxnSpPr>
                <p:cNvPr id="49" name="Straight Connector 39"/>
                <p:cNvCxnSpPr/>
                <p:nvPr userDrawn="1"/>
              </p:nvCxnSpPr>
              <p:spPr bwMode="ltGray">
                <a:xfrm>
                  <a:off x="417348" y="750919"/>
                  <a:ext cx="228619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Straight Connector 40"/>
                <p:cNvCxnSpPr/>
                <p:nvPr userDrawn="1"/>
              </p:nvCxnSpPr>
              <p:spPr bwMode="ltGray">
                <a:xfrm rot="5400000">
                  <a:off x="417359" y="750919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3" name="Group 33"/>
              <p:cNvGrpSpPr>
                <a:grpSpLocks/>
              </p:cNvGrpSpPr>
              <p:nvPr userDrawn="1"/>
            </p:nvGrpSpPr>
            <p:grpSpPr bwMode="auto">
              <a:xfrm>
                <a:off x="6501853" y="226590"/>
                <a:ext cx="230207" cy="228597"/>
                <a:chOff x="416687" y="636620"/>
                <a:chExt cx="230207" cy="228597"/>
              </a:xfrm>
            </p:grpSpPr>
            <p:cxnSp>
              <p:nvCxnSpPr>
                <p:cNvPr id="47" name="Straight Connector 37"/>
                <p:cNvCxnSpPr/>
                <p:nvPr userDrawn="1"/>
              </p:nvCxnSpPr>
              <p:spPr bwMode="ltGray">
                <a:xfrm>
                  <a:off x="416687" y="750919"/>
                  <a:ext cx="23020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Connector 38"/>
                <p:cNvCxnSpPr/>
                <p:nvPr userDrawn="1"/>
              </p:nvCxnSpPr>
              <p:spPr bwMode="ltGray">
                <a:xfrm rot="5400000">
                  <a:off x="417492" y="750125"/>
                  <a:ext cx="228597" cy="1588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4" name="Group 34"/>
              <p:cNvGrpSpPr>
                <a:grpSpLocks/>
              </p:cNvGrpSpPr>
              <p:nvPr userDrawn="1"/>
            </p:nvGrpSpPr>
            <p:grpSpPr bwMode="auto">
              <a:xfrm>
                <a:off x="8557836" y="226590"/>
                <a:ext cx="228619" cy="228597"/>
                <a:chOff x="417613" y="636620"/>
                <a:chExt cx="228619" cy="228597"/>
              </a:xfrm>
            </p:grpSpPr>
            <p:cxnSp>
              <p:nvCxnSpPr>
                <p:cNvPr id="45" name="Straight Connector 44"/>
                <p:cNvCxnSpPr/>
                <p:nvPr userDrawn="1"/>
              </p:nvCxnSpPr>
              <p:spPr bwMode="ltGray">
                <a:xfrm>
                  <a:off x="417613" y="750919"/>
                  <a:ext cx="228619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Connector 36"/>
                <p:cNvCxnSpPr/>
                <p:nvPr userDrawn="1"/>
              </p:nvCxnSpPr>
              <p:spPr bwMode="ltGray">
                <a:xfrm rot="5400000">
                  <a:off x="417624" y="750919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8" name="Group 45"/>
            <p:cNvGrpSpPr>
              <a:grpSpLocks/>
            </p:cNvGrpSpPr>
            <p:nvPr userDrawn="1"/>
          </p:nvGrpSpPr>
          <p:grpSpPr bwMode="auto">
            <a:xfrm>
              <a:off x="337081" y="4332682"/>
              <a:ext cx="8449374" cy="228598"/>
              <a:chOff x="337081" y="225716"/>
              <a:chExt cx="8449374" cy="228598"/>
            </a:xfrm>
          </p:grpSpPr>
          <p:grpSp>
            <p:nvGrpSpPr>
              <p:cNvPr id="25" name="Group 46"/>
              <p:cNvGrpSpPr>
                <a:grpSpLocks/>
              </p:cNvGrpSpPr>
              <p:nvPr userDrawn="1"/>
            </p:nvGrpSpPr>
            <p:grpSpPr bwMode="auto">
              <a:xfrm>
                <a:off x="337081" y="225717"/>
                <a:ext cx="228619" cy="228597"/>
                <a:chOff x="417083" y="635747"/>
                <a:chExt cx="228619" cy="228597"/>
              </a:xfrm>
            </p:grpSpPr>
            <p:cxnSp>
              <p:nvCxnSpPr>
                <p:cNvPr id="38" name="Straight Connector 37"/>
                <p:cNvCxnSpPr/>
                <p:nvPr userDrawn="1"/>
              </p:nvCxnSpPr>
              <p:spPr bwMode="ltGray">
                <a:xfrm>
                  <a:off x="417083" y="750046"/>
                  <a:ext cx="228619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 userDrawn="1"/>
              </p:nvCxnSpPr>
              <p:spPr bwMode="ltGray">
                <a:xfrm rot="5400000">
                  <a:off x="417094" y="750046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6" name="Group 47"/>
              <p:cNvGrpSpPr>
                <a:grpSpLocks/>
              </p:cNvGrpSpPr>
              <p:nvPr userDrawn="1"/>
            </p:nvGrpSpPr>
            <p:grpSpPr bwMode="auto">
              <a:xfrm>
                <a:off x="2391476" y="225716"/>
                <a:ext cx="230206" cy="228597"/>
                <a:chOff x="416422" y="635746"/>
                <a:chExt cx="230206" cy="228597"/>
              </a:xfrm>
            </p:grpSpPr>
            <p:cxnSp>
              <p:nvCxnSpPr>
                <p:cNvPr id="36" name="Straight Connector 35"/>
                <p:cNvCxnSpPr/>
                <p:nvPr userDrawn="1"/>
              </p:nvCxnSpPr>
              <p:spPr bwMode="ltGray">
                <a:xfrm>
                  <a:off x="416422" y="750046"/>
                  <a:ext cx="230206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/>
                <p:cNvCxnSpPr/>
                <p:nvPr userDrawn="1"/>
              </p:nvCxnSpPr>
              <p:spPr bwMode="ltGray">
                <a:xfrm rot="5400000">
                  <a:off x="417227" y="749251"/>
                  <a:ext cx="228597" cy="1587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" name="Group 48"/>
              <p:cNvGrpSpPr>
                <a:grpSpLocks/>
              </p:cNvGrpSpPr>
              <p:nvPr userDrawn="1"/>
            </p:nvGrpSpPr>
            <p:grpSpPr bwMode="auto">
              <a:xfrm>
                <a:off x="4447458" y="225717"/>
                <a:ext cx="228619" cy="228597"/>
                <a:chOff x="417348" y="635747"/>
                <a:chExt cx="228619" cy="228597"/>
              </a:xfrm>
            </p:grpSpPr>
            <p:cxnSp>
              <p:nvCxnSpPr>
                <p:cNvPr id="34" name="Straight Connector 33"/>
                <p:cNvCxnSpPr/>
                <p:nvPr userDrawn="1"/>
              </p:nvCxnSpPr>
              <p:spPr bwMode="ltGray">
                <a:xfrm>
                  <a:off x="417348" y="750046"/>
                  <a:ext cx="228619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/>
                <p:cNvCxnSpPr/>
                <p:nvPr userDrawn="1"/>
              </p:nvCxnSpPr>
              <p:spPr bwMode="ltGray">
                <a:xfrm rot="5400000">
                  <a:off x="417359" y="750046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8" name="Group 49"/>
              <p:cNvGrpSpPr>
                <a:grpSpLocks/>
              </p:cNvGrpSpPr>
              <p:nvPr userDrawn="1"/>
            </p:nvGrpSpPr>
            <p:grpSpPr bwMode="auto">
              <a:xfrm>
                <a:off x="6501853" y="225716"/>
                <a:ext cx="230207" cy="228597"/>
                <a:chOff x="416687" y="635746"/>
                <a:chExt cx="230207" cy="228597"/>
              </a:xfrm>
            </p:grpSpPr>
            <p:cxnSp>
              <p:nvCxnSpPr>
                <p:cNvPr id="32" name="Straight Connector 31"/>
                <p:cNvCxnSpPr/>
                <p:nvPr userDrawn="1"/>
              </p:nvCxnSpPr>
              <p:spPr bwMode="ltGray">
                <a:xfrm>
                  <a:off x="416687" y="750046"/>
                  <a:ext cx="23020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/>
                <p:cNvCxnSpPr/>
                <p:nvPr userDrawn="1"/>
              </p:nvCxnSpPr>
              <p:spPr bwMode="ltGray">
                <a:xfrm rot="5400000">
                  <a:off x="417492" y="749251"/>
                  <a:ext cx="228597" cy="1588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9" name="Group 50"/>
              <p:cNvGrpSpPr>
                <a:grpSpLocks/>
              </p:cNvGrpSpPr>
              <p:nvPr userDrawn="1"/>
            </p:nvGrpSpPr>
            <p:grpSpPr bwMode="auto">
              <a:xfrm>
                <a:off x="8557836" y="225717"/>
                <a:ext cx="228619" cy="228597"/>
                <a:chOff x="417613" y="635747"/>
                <a:chExt cx="228619" cy="228597"/>
              </a:xfrm>
            </p:grpSpPr>
            <p:cxnSp>
              <p:nvCxnSpPr>
                <p:cNvPr id="30" name="Straight Connector 29"/>
                <p:cNvCxnSpPr/>
                <p:nvPr userDrawn="1"/>
              </p:nvCxnSpPr>
              <p:spPr bwMode="ltGray">
                <a:xfrm>
                  <a:off x="417613" y="750046"/>
                  <a:ext cx="228619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/>
                <p:cNvCxnSpPr/>
                <p:nvPr userDrawn="1"/>
              </p:nvCxnSpPr>
              <p:spPr bwMode="ltGray">
                <a:xfrm rot="5400000">
                  <a:off x="417624" y="750046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9" name="Group 61"/>
            <p:cNvGrpSpPr>
              <a:grpSpLocks/>
            </p:cNvGrpSpPr>
            <p:nvPr userDrawn="1"/>
          </p:nvGrpSpPr>
          <p:grpSpPr bwMode="auto">
            <a:xfrm>
              <a:off x="337081" y="6386877"/>
              <a:ext cx="8449374" cy="228597"/>
              <a:chOff x="337081" y="226429"/>
              <a:chExt cx="8449374" cy="228597"/>
            </a:xfrm>
          </p:grpSpPr>
          <p:grpSp>
            <p:nvGrpSpPr>
              <p:cNvPr id="10" name="Group 62"/>
              <p:cNvGrpSpPr>
                <a:grpSpLocks/>
              </p:cNvGrpSpPr>
              <p:nvPr userDrawn="1"/>
            </p:nvGrpSpPr>
            <p:grpSpPr bwMode="auto">
              <a:xfrm>
                <a:off x="337081" y="226429"/>
                <a:ext cx="228619" cy="228597"/>
                <a:chOff x="417083" y="636459"/>
                <a:chExt cx="228619" cy="228597"/>
              </a:xfrm>
            </p:grpSpPr>
            <p:cxnSp>
              <p:nvCxnSpPr>
                <p:cNvPr id="23" name="Straight Connector 22"/>
                <p:cNvCxnSpPr/>
                <p:nvPr userDrawn="1"/>
              </p:nvCxnSpPr>
              <p:spPr bwMode="ltGray">
                <a:xfrm>
                  <a:off x="417083" y="750758"/>
                  <a:ext cx="228619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3"/>
                <p:cNvCxnSpPr/>
                <p:nvPr userDrawn="1"/>
              </p:nvCxnSpPr>
              <p:spPr bwMode="ltGray">
                <a:xfrm rot="5400000">
                  <a:off x="417094" y="750758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" name="Group 63"/>
              <p:cNvGrpSpPr>
                <a:grpSpLocks/>
              </p:cNvGrpSpPr>
              <p:nvPr userDrawn="1"/>
            </p:nvGrpSpPr>
            <p:grpSpPr bwMode="auto">
              <a:xfrm>
                <a:off x="2391476" y="226429"/>
                <a:ext cx="230206" cy="228597"/>
                <a:chOff x="416422" y="636459"/>
                <a:chExt cx="230206" cy="228597"/>
              </a:xfrm>
            </p:grpSpPr>
            <p:cxnSp>
              <p:nvCxnSpPr>
                <p:cNvPr id="21" name="Straight Connector 20"/>
                <p:cNvCxnSpPr/>
                <p:nvPr userDrawn="1"/>
              </p:nvCxnSpPr>
              <p:spPr bwMode="ltGray">
                <a:xfrm>
                  <a:off x="416422" y="750758"/>
                  <a:ext cx="230206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21"/>
                <p:cNvCxnSpPr/>
                <p:nvPr userDrawn="1"/>
              </p:nvCxnSpPr>
              <p:spPr bwMode="ltGray">
                <a:xfrm rot="5400000">
                  <a:off x="417227" y="749964"/>
                  <a:ext cx="228597" cy="1587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" name="Group 64"/>
              <p:cNvGrpSpPr>
                <a:grpSpLocks/>
              </p:cNvGrpSpPr>
              <p:nvPr userDrawn="1"/>
            </p:nvGrpSpPr>
            <p:grpSpPr bwMode="auto">
              <a:xfrm>
                <a:off x="4447458" y="226429"/>
                <a:ext cx="228619" cy="228597"/>
                <a:chOff x="417348" y="636459"/>
                <a:chExt cx="228619" cy="228597"/>
              </a:xfrm>
            </p:grpSpPr>
            <p:cxnSp>
              <p:nvCxnSpPr>
                <p:cNvPr id="19" name="Straight Connector 18"/>
                <p:cNvCxnSpPr/>
                <p:nvPr userDrawn="1"/>
              </p:nvCxnSpPr>
              <p:spPr bwMode="ltGray">
                <a:xfrm>
                  <a:off x="417348" y="750758"/>
                  <a:ext cx="228619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19"/>
                <p:cNvCxnSpPr/>
                <p:nvPr userDrawn="1"/>
              </p:nvCxnSpPr>
              <p:spPr bwMode="ltGray">
                <a:xfrm rot="5400000">
                  <a:off x="417359" y="750758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" name="Group 65"/>
              <p:cNvGrpSpPr>
                <a:grpSpLocks/>
              </p:cNvGrpSpPr>
              <p:nvPr userDrawn="1"/>
            </p:nvGrpSpPr>
            <p:grpSpPr bwMode="auto">
              <a:xfrm>
                <a:off x="6501853" y="226429"/>
                <a:ext cx="230207" cy="228597"/>
                <a:chOff x="416687" y="636459"/>
                <a:chExt cx="230207" cy="228597"/>
              </a:xfrm>
            </p:grpSpPr>
            <p:cxnSp>
              <p:nvCxnSpPr>
                <p:cNvPr id="17" name="Straight Connector 16"/>
                <p:cNvCxnSpPr/>
                <p:nvPr userDrawn="1"/>
              </p:nvCxnSpPr>
              <p:spPr bwMode="ltGray">
                <a:xfrm>
                  <a:off x="416687" y="750758"/>
                  <a:ext cx="23020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17"/>
                <p:cNvCxnSpPr/>
                <p:nvPr userDrawn="1"/>
              </p:nvCxnSpPr>
              <p:spPr bwMode="ltGray">
                <a:xfrm rot="5400000">
                  <a:off x="417492" y="749964"/>
                  <a:ext cx="228597" cy="1588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" name="Group 66"/>
              <p:cNvGrpSpPr>
                <a:grpSpLocks/>
              </p:cNvGrpSpPr>
              <p:nvPr userDrawn="1"/>
            </p:nvGrpSpPr>
            <p:grpSpPr bwMode="auto">
              <a:xfrm>
                <a:off x="8557836" y="226429"/>
                <a:ext cx="228619" cy="228597"/>
                <a:chOff x="417613" y="636459"/>
                <a:chExt cx="228619" cy="228597"/>
              </a:xfrm>
            </p:grpSpPr>
            <p:cxnSp>
              <p:nvCxnSpPr>
                <p:cNvPr id="15" name="Straight Connector 14"/>
                <p:cNvCxnSpPr/>
                <p:nvPr userDrawn="1"/>
              </p:nvCxnSpPr>
              <p:spPr bwMode="ltGray">
                <a:xfrm>
                  <a:off x="417613" y="750758"/>
                  <a:ext cx="228619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Connector 15"/>
                <p:cNvCxnSpPr/>
                <p:nvPr userDrawn="1"/>
              </p:nvCxnSpPr>
              <p:spPr bwMode="ltGray">
                <a:xfrm rot="5400000">
                  <a:off x="417624" y="750758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198" name="Title 1"/>
          <p:cNvSpPr>
            <a:spLocks noGrp="1"/>
          </p:cNvSpPr>
          <p:nvPr>
            <p:ph type="ctrTitle"/>
          </p:nvPr>
        </p:nvSpPr>
        <p:spPr bwMode="black">
          <a:xfrm>
            <a:off x="1215447" y="649948"/>
            <a:ext cx="7193280" cy="2338220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sz="4400" b="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2" name="Content Placeholder 82"/>
          <p:cNvSpPr>
            <a:spLocks noGrp="1"/>
          </p:cNvSpPr>
          <p:nvPr>
            <p:ph sz="quarter" idx="10"/>
          </p:nvPr>
        </p:nvSpPr>
        <p:spPr bwMode="black">
          <a:xfrm>
            <a:off x="1206502" y="3590658"/>
            <a:ext cx="7056967" cy="317092"/>
          </a:xfrm>
        </p:spPr>
        <p:txBody>
          <a:bodyPr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FS Joey"/>
              <a:buNone/>
              <a:defRPr lang="en-US" sz="2000" b="0" i="0" kern="1200" smtClean="0">
                <a:solidFill>
                  <a:schemeClr val="bg1"/>
                </a:solidFill>
                <a:latin typeface="Calibri" pitchFamily="34" charset="0"/>
                <a:ea typeface="+mn-ea"/>
                <a:cs typeface="FS Joey" pitchFamily="50" charset="0"/>
              </a:defRPr>
            </a:lvl1pPr>
            <a:lvl2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Font typeface="FS Joey"/>
              <a:buNone/>
              <a:defRPr lang="en-US" sz="2000" b="0" i="0" kern="1200" smtClean="0">
                <a:solidFill>
                  <a:srgbClr val="FFFFFF"/>
                </a:solidFill>
                <a:latin typeface="+mn-lt"/>
                <a:ea typeface="+mn-ea"/>
                <a:cs typeface="FS Joey" pitchFamily="34" charset="0"/>
              </a:defRPr>
            </a:lvl2pPr>
            <a:lvl3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Font typeface="FS Joey"/>
              <a:buNone/>
              <a:defRPr lang="en-US" sz="2000" b="0" i="0" kern="1200" smtClean="0">
                <a:solidFill>
                  <a:srgbClr val="FFFFFF"/>
                </a:solidFill>
                <a:latin typeface="+mn-lt"/>
                <a:ea typeface="+mn-ea"/>
                <a:cs typeface="FS Joey" pitchFamily="34" charset="0"/>
              </a:defRPr>
            </a:lvl3pPr>
            <a:lvl4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Font typeface="FS Joey"/>
              <a:buNone/>
              <a:defRPr lang="en-US" sz="2000" b="0" i="0" kern="1200" smtClean="0">
                <a:solidFill>
                  <a:srgbClr val="FFFFFF"/>
                </a:solidFill>
                <a:latin typeface="+mn-lt"/>
                <a:ea typeface="+mn-ea"/>
                <a:cs typeface="FS Joey" pitchFamily="34" charset="0"/>
              </a:defRPr>
            </a:lvl4pPr>
            <a:lvl5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Font typeface="FS Joey"/>
              <a:buNone/>
              <a:defRPr lang="en-US" sz="2000" b="0" i="0" kern="1200" dirty="0" smtClean="0">
                <a:solidFill>
                  <a:srgbClr val="FFFFFF"/>
                </a:solidFill>
                <a:latin typeface="+mn-lt"/>
                <a:ea typeface="+mn-ea"/>
                <a:cs typeface="FS Joey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1" name="Subtitle 2"/>
          <p:cNvSpPr>
            <a:spLocks noGrp="1"/>
          </p:cNvSpPr>
          <p:nvPr>
            <p:ph type="subTitle" idx="1"/>
          </p:nvPr>
        </p:nvSpPr>
        <p:spPr bwMode="black">
          <a:xfrm>
            <a:off x="1206502" y="3217231"/>
            <a:ext cx="7053484" cy="366033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1" i="0">
                <a:solidFill>
                  <a:schemeClr val="bg1"/>
                </a:solidFill>
                <a:latin typeface="Calibri" pitchFamily="34" charset="0"/>
                <a:cs typeface="FS Joey" pitchFamily="50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680206770"/>
      </p:ext>
    </p:extLst>
  </p:cSld>
  <p:clrMapOvr>
    <a:masterClrMapping/>
  </p:clrMapOvr>
  <p:transition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79"/>
          <p:cNvGrpSpPr>
            <a:grpSpLocks/>
          </p:cNvGrpSpPr>
          <p:nvPr userDrawn="1"/>
        </p:nvGrpSpPr>
        <p:grpSpPr bwMode="auto">
          <a:xfrm>
            <a:off x="459319" y="225425"/>
            <a:ext cx="11264900" cy="6389688"/>
            <a:chOff x="337081" y="225878"/>
            <a:chExt cx="8449374" cy="6389597"/>
          </a:xfrm>
        </p:grpSpPr>
        <p:grpSp>
          <p:nvGrpSpPr>
            <p:cNvPr id="6" name="Group 28"/>
            <p:cNvGrpSpPr>
              <a:grpSpLocks/>
            </p:cNvGrpSpPr>
            <p:nvPr userDrawn="1"/>
          </p:nvGrpSpPr>
          <p:grpSpPr bwMode="auto">
            <a:xfrm>
              <a:off x="337081" y="225877"/>
              <a:ext cx="8449374" cy="228598"/>
              <a:chOff x="337081" y="225877"/>
              <a:chExt cx="8449374" cy="228598"/>
            </a:xfrm>
          </p:grpSpPr>
          <p:grpSp>
            <p:nvGrpSpPr>
              <p:cNvPr id="55" name="Group 15"/>
              <p:cNvGrpSpPr>
                <a:grpSpLocks/>
              </p:cNvGrpSpPr>
              <p:nvPr userDrawn="1"/>
            </p:nvGrpSpPr>
            <p:grpSpPr bwMode="auto">
              <a:xfrm>
                <a:off x="337081" y="225878"/>
                <a:ext cx="228619" cy="228597"/>
                <a:chOff x="417083" y="635908"/>
                <a:chExt cx="228619" cy="228597"/>
              </a:xfrm>
            </p:grpSpPr>
            <p:cxnSp>
              <p:nvCxnSpPr>
                <p:cNvPr id="68" name="Straight Connector 13"/>
                <p:cNvCxnSpPr/>
                <p:nvPr userDrawn="1"/>
              </p:nvCxnSpPr>
              <p:spPr bwMode="ltGray">
                <a:xfrm>
                  <a:off x="417083" y="750207"/>
                  <a:ext cx="228619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Straight Connector 14"/>
                <p:cNvCxnSpPr/>
                <p:nvPr userDrawn="1"/>
              </p:nvCxnSpPr>
              <p:spPr bwMode="ltGray">
                <a:xfrm rot="5400000">
                  <a:off x="417094" y="750207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6" name="Group 16"/>
              <p:cNvGrpSpPr>
                <a:grpSpLocks/>
              </p:cNvGrpSpPr>
              <p:nvPr userDrawn="1"/>
            </p:nvGrpSpPr>
            <p:grpSpPr bwMode="auto">
              <a:xfrm>
                <a:off x="2391476" y="225877"/>
                <a:ext cx="230206" cy="228597"/>
                <a:chOff x="416422" y="635907"/>
                <a:chExt cx="230206" cy="228597"/>
              </a:xfrm>
            </p:grpSpPr>
            <p:cxnSp>
              <p:nvCxnSpPr>
                <p:cNvPr id="66" name="Straight Connector 17"/>
                <p:cNvCxnSpPr/>
                <p:nvPr userDrawn="1"/>
              </p:nvCxnSpPr>
              <p:spPr bwMode="ltGray">
                <a:xfrm>
                  <a:off x="416422" y="750207"/>
                  <a:ext cx="230206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Straight Connector 18"/>
                <p:cNvCxnSpPr/>
                <p:nvPr userDrawn="1"/>
              </p:nvCxnSpPr>
              <p:spPr bwMode="ltGray">
                <a:xfrm rot="5400000">
                  <a:off x="417227" y="749412"/>
                  <a:ext cx="228597" cy="1587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7" name="Group 19"/>
              <p:cNvGrpSpPr>
                <a:grpSpLocks/>
              </p:cNvGrpSpPr>
              <p:nvPr userDrawn="1"/>
            </p:nvGrpSpPr>
            <p:grpSpPr bwMode="auto">
              <a:xfrm>
                <a:off x="4447458" y="225878"/>
                <a:ext cx="228619" cy="228597"/>
                <a:chOff x="417348" y="635908"/>
                <a:chExt cx="228619" cy="228597"/>
              </a:xfrm>
            </p:grpSpPr>
            <p:cxnSp>
              <p:nvCxnSpPr>
                <p:cNvPr id="64" name="Straight Connector 63"/>
                <p:cNvCxnSpPr/>
                <p:nvPr userDrawn="1"/>
              </p:nvCxnSpPr>
              <p:spPr bwMode="ltGray">
                <a:xfrm>
                  <a:off x="417348" y="750207"/>
                  <a:ext cx="228619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Connector 21"/>
                <p:cNvCxnSpPr/>
                <p:nvPr userDrawn="1"/>
              </p:nvCxnSpPr>
              <p:spPr bwMode="ltGray">
                <a:xfrm rot="5400000">
                  <a:off x="417359" y="750207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8" name="Group 22"/>
              <p:cNvGrpSpPr>
                <a:grpSpLocks/>
              </p:cNvGrpSpPr>
              <p:nvPr userDrawn="1"/>
            </p:nvGrpSpPr>
            <p:grpSpPr bwMode="auto">
              <a:xfrm>
                <a:off x="6501853" y="225877"/>
                <a:ext cx="230207" cy="228597"/>
                <a:chOff x="416687" y="635907"/>
                <a:chExt cx="230207" cy="228597"/>
              </a:xfrm>
            </p:grpSpPr>
            <p:cxnSp>
              <p:nvCxnSpPr>
                <p:cNvPr id="62" name="Straight Connector 23"/>
                <p:cNvCxnSpPr/>
                <p:nvPr userDrawn="1"/>
              </p:nvCxnSpPr>
              <p:spPr bwMode="ltGray">
                <a:xfrm>
                  <a:off x="416687" y="750207"/>
                  <a:ext cx="23020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Straight Connector 24"/>
                <p:cNvCxnSpPr/>
                <p:nvPr userDrawn="1"/>
              </p:nvCxnSpPr>
              <p:spPr bwMode="ltGray">
                <a:xfrm rot="5400000">
                  <a:off x="417492" y="749412"/>
                  <a:ext cx="228597" cy="1588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9" name="Group 25"/>
              <p:cNvGrpSpPr>
                <a:grpSpLocks/>
              </p:cNvGrpSpPr>
              <p:nvPr userDrawn="1"/>
            </p:nvGrpSpPr>
            <p:grpSpPr bwMode="auto">
              <a:xfrm>
                <a:off x="8557836" y="225878"/>
                <a:ext cx="228619" cy="228597"/>
                <a:chOff x="417613" y="635908"/>
                <a:chExt cx="228619" cy="228597"/>
              </a:xfrm>
            </p:grpSpPr>
            <p:cxnSp>
              <p:nvCxnSpPr>
                <p:cNvPr id="60" name="Straight Connector 59"/>
                <p:cNvCxnSpPr/>
                <p:nvPr userDrawn="1"/>
              </p:nvCxnSpPr>
              <p:spPr bwMode="ltGray">
                <a:xfrm>
                  <a:off x="417613" y="750207"/>
                  <a:ext cx="228619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Straight Connector 60"/>
                <p:cNvCxnSpPr/>
                <p:nvPr userDrawn="1"/>
              </p:nvCxnSpPr>
              <p:spPr bwMode="ltGray">
                <a:xfrm rot="5400000">
                  <a:off x="417624" y="750207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" name="Group 29"/>
            <p:cNvGrpSpPr>
              <a:grpSpLocks/>
            </p:cNvGrpSpPr>
            <p:nvPr userDrawn="1"/>
          </p:nvGrpSpPr>
          <p:grpSpPr bwMode="auto">
            <a:xfrm>
              <a:off x="337081" y="2280073"/>
              <a:ext cx="8449374" cy="228597"/>
              <a:chOff x="337081" y="226590"/>
              <a:chExt cx="8449374" cy="228597"/>
            </a:xfrm>
          </p:grpSpPr>
          <p:grpSp>
            <p:nvGrpSpPr>
              <p:cNvPr id="40" name="Group 30"/>
              <p:cNvGrpSpPr>
                <a:grpSpLocks/>
              </p:cNvGrpSpPr>
              <p:nvPr userDrawn="1"/>
            </p:nvGrpSpPr>
            <p:grpSpPr bwMode="auto">
              <a:xfrm>
                <a:off x="337081" y="226590"/>
                <a:ext cx="228619" cy="228597"/>
                <a:chOff x="417083" y="636620"/>
                <a:chExt cx="228619" cy="228597"/>
              </a:xfrm>
            </p:grpSpPr>
            <p:cxnSp>
              <p:nvCxnSpPr>
                <p:cNvPr id="53" name="Straight Connector 52"/>
                <p:cNvCxnSpPr/>
                <p:nvPr userDrawn="1"/>
              </p:nvCxnSpPr>
              <p:spPr bwMode="ltGray">
                <a:xfrm>
                  <a:off x="417083" y="750919"/>
                  <a:ext cx="228619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 userDrawn="1"/>
              </p:nvCxnSpPr>
              <p:spPr bwMode="ltGray">
                <a:xfrm rot="5400000">
                  <a:off x="417094" y="750919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1" name="Group 31"/>
              <p:cNvGrpSpPr>
                <a:grpSpLocks/>
              </p:cNvGrpSpPr>
              <p:nvPr userDrawn="1"/>
            </p:nvGrpSpPr>
            <p:grpSpPr bwMode="auto">
              <a:xfrm>
                <a:off x="2391476" y="226590"/>
                <a:ext cx="230206" cy="228597"/>
                <a:chOff x="416422" y="636620"/>
                <a:chExt cx="230206" cy="228597"/>
              </a:xfrm>
            </p:grpSpPr>
            <p:cxnSp>
              <p:nvCxnSpPr>
                <p:cNvPr id="51" name="Straight Connector 50"/>
                <p:cNvCxnSpPr/>
                <p:nvPr userDrawn="1"/>
              </p:nvCxnSpPr>
              <p:spPr bwMode="ltGray">
                <a:xfrm>
                  <a:off x="416422" y="750919"/>
                  <a:ext cx="230206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Straight Connector 51"/>
                <p:cNvCxnSpPr/>
                <p:nvPr userDrawn="1"/>
              </p:nvCxnSpPr>
              <p:spPr bwMode="ltGray">
                <a:xfrm rot="5400000">
                  <a:off x="417227" y="750125"/>
                  <a:ext cx="228597" cy="1587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2" name="Group 32"/>
              <p:cNvGrpSpPr>
                <a:grpSpLocks/>
              </p:cNvGrpSpPr>
              <p:nvPr userDrawn="1"/>
            </p:nvGrpSpPr>
            <p:grpSpPr bwMode="auto">
              <a:xfrm>
                <a:off x="4447458" y="226590"/>
                <a:ext cx="228619" cy="228597"/>
                <a:chOff x="417348" y="636620"/>
                <a:chExt cx="228619" cy="228597"/>
              </a:xfrm>
            </p:grpSpPr>
            <p:cxnSp>
              <p:nvCxnSpPr>
                <p:cNvPr id="49" name="Straight Connector 39"/>
                <p:cNvCxnSpPr/>
                <p:nvPr userDrawn="1"/>
              </p:nvCxnSpPr>
              <p:spPr bwMode="ltGray">
                <a:xfrm>
                  <a:off x="417348" y="750919"/>
                  <a:ext cx="228619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Straight Connector 40"/>
                <p:cNvCxnSpPr/>
                <p:nvPr userDrawn="1"/>
              </p:nvCxnSpPr>
              <p:spPr bwMode="ltGray">
                <a:xfrm rot="5400000">
                  <a:off x="417359" y="750919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3" name="Group 33"/>
              <p:cNvGrpSpPr>
                <a:grpSpLocks/>
              </p:cNvGrpSpPr>
              <p:nvPr userDrawn="1"/>
            </p:nvGrpSpPr>
            <p:grpSpPr bwMode="auto">
              <a:xfrm>
                <a:off x="6501853" y="226590"/>
                <a:ext cx="230207" cy="228597"/>
                <a:chOff x="416687" y="636620"/>
                <a:chExt cx="230207" cy="228597"/>
              </a:xfrm>
            </p:grpSpPr>
            <p:cxnSp>
              <p:nvCxnSpPr>
                <p:cNvPr id="47" name="Straight Connector 37"/>
                <p:cNvCxnSpPr/>
                <p:nvPr userDrawn="1"/>
              </p:nvCxnSpPr>
              <p:spPr bwMode="ltGray">
                <a:xfrm>
                  <a:off x="416687" y="750919"/>
                  <a:ext cx="23020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Connector 38"/>
                <p:cNvCxnSpPr/>
                <p:nvPr userDrawn="1"/>
              </p:nvCxnSpPr>
              <p:spPr bwMode="ltGray">
                <a:xfrm rot="5400000">
                  <a:off x="417492" y="750125"/>
                  <a:ext cx="228597" cy="1588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4" name="Group 34"/>
              <p:cNvGrpSpPr>
                <a:grpSpLocks/>
              </p:cNvGrpSpPr>
              <p:nvPr userDrawn="1"/>
            </p:nvGrpSpPr>
            <p:grpSpPr bwMode="auto">
              <a:xfrm>
                <a:off x="8557836" y="226590"/>
                <a:ext cx="228619" cy="228597"/>
                <a:chOff x="417613" y="636620"/>
                <a:chExt cx="228619" cy="228597"/>
              </a:xfrm>
            </p:grpSpPr>
            <p:cxnSp>
              <p:nvCxnSpPr>
                <p:cNvPr id="45" name="Straight Connector 44"/>
                <p:cNvCxnSpPr/>
                <p:nvPr userDrawn="1"/>
              </p:nvCxnSpPr>
              <p:spPr bwMode="ltGray">
                <a:xfrm>
                  <a:off x="417613" y="750919"/>
                  <a:ext cx="228619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Connector 36"/>
                <p:cNvCxnSpPr/>
                <p:nvPr userDrawn="1"/>
              </p:nvCxnSpPr>
              <p:spPr bwMode="ltGray">
                <a:xfrm rot="5400000">
                  <a:off x="417624" y="750919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8" name="Group 45"/>
            <p:cNvGrpSpPr>
              <a:grpSpLocks/>
            </p:cNvGrpSpPr>
            <p:nvPr userDrawn="1"/>
          </p:nvGrpSpPr>
          <p:grpSpPr bwMode="auto">
            <a:xfrm>
              <a:off x="337081" y="4332682"/>
              <a:ext cx="8449374" cy="228598"/>
              <a:chOff x="337081" y="225716"/>
              <a:chExt cx="8449374" cy="228598"/>
            </a:xfrm>
          </p:grpSpPr>
          <p:grpSp>
            <p:nvGrpSpPr>
              <p:cNvPr id="25" name="Group 46"/>
              <p:cNvGrpSpPr>
                <a:grpSpLocks/>
              </p:cNvGrpSpPr>
              <p:nvPr userDrawn="1"/>
            </p:nvGrpSpPr>
            <p:grpSpPr bwMode="auto">
              <a:xfrm>
                <a:off x="337081" y="225717"/>
                <a:ext cx="228619" cy="228597"/>
                <a:chOff x="417083" y="635747"/>
                <a:chExt cx="228619" cy="228597"/>
              </a:xfrm>
            </p:grpSpPr>
            <p:cxnSp>
              <p:nvCxnSpPr>
                <p:cNvPr id="38" name="Straight Connector 37"/>
                <p:cNvCxnSpPr/>
                <p:nvPr userDrawn="1"/>
              </p:nvCxnSpPr>
              <p:spPr bwMode="ltGray">
                <a:xfrm>
                  <a:off x="417083" y="750046"/>
                  <a:ext cx="228619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 userDrawn="1"/>
              </p:nvCxnSpPr>
              <p:spPr bwMode="ltGray">
                <a:xfrm rot="5400000">
                  <a:off x="417094" y="750046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6" name="Group 47"/>
              <p:cNvGrpSpPr>
                <a:grpSpLocks/>
              </p:cNvGrpSpPr>
              <p:nvPr userDrawn="1"/>
            </p:nvGrpSpPr>
            <p:grpSpPr bwMode="auto">
              <a:xfrm>
                <a:off x="2391476" y="225716"/>
                <a:ext cx="230206" cy="228597"/>
                <a:chOff x="416422" y="635746"/>
                <a:chExt cx="230206" cy="228597"/>
              </a:xfrm>
            </p:grpSpPr>
            <p:cxnSp>
              <p:nvCxnSpPr>
                <p:cNvPr id="36" name="Straight Connector 35"/>
                <p:cNvCxnSpPr/>
                <p:nvPr userDrawn="1"/>
              </p:nvCxnSpPr>
              <p:spPr bwMode="ltGray">
                <a:xfrm>
                  <a:off x="416422" y="750046"/>
                  <a:ext cx="230206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/>
                <p:cNvCxnSpPr/>
                <p:nvPr userDrawn="1"/>
              </p:nvCxnSpPr>
              <p:spPr bwMode="ltGray">
                <a:xfrm rot="5400000">
                  <a:off x="417227" y="749251"/>
                  <a:ext cx="228597" cy="1587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" name="Group 48"/>
              <p:cNvGrpSpPr>
                <a:grpSpLocks/>
              </p:cNvGrpSpPr>
              <p:nvPr userDrawn="1"/>
            </p:nvGrpSpPr>
            <p:grpSpPr bwMode="auto">
              <a:xfrm>
                <a:off x="4447458" y="225717"/>
                <a:ext cx="228619" cy="228597"/>
                <a:chOff x="417348" y="635747"/>
                <a:chExt cx="228619" cy="228597"/>
              </a:xfrm>
            </p:grpSpPr>
            <p:cxnSp>
              <p:nvCxnSpPr>
                <p:cNvPr id="34" name="Straight Connector 33"/>
                <p:cNvCxnSpPr/>
                <p:nvPr userDrawn="1"/>
              </p:nvCxnSpPr>
              <p:spPr bwMode="ltGray">
                <a:xfrm>
                  <a:off x="417348" y="750046"/>
                  <a:ext cx="228619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/>
                <p:cNvCxnSpPr/>
                <p:nvPr userDrawn="1"/>
              </p:nvCxnSpPr>
              <p:spPr bwMode="ltGray">
                <a:xfrm rot="5400000">
                  <a:off x="417359" y="750046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8" name="Group 49"/>
              <p:cNvGrpSpPr>
                <a:grpSpLocks/>
              </p:cNvGrpSpPr>
              <p:nvPr userDrawn="1"/>
            </p:nvGrpSpPr>
            <p:grpSpPr bwMode="auto">
              <a:xfrm>
                <a:off x="6501853" y="225716"/>
                <a:ext cx="230207" cy="228597"/>
                <a:chOff x="416687" y="635746"/>
                <a:chExt cx="230207" cy="228597"/>
              </a:xfrm>
            </p:grpSpPr>
            <p:cxnSp>
              <p:nvCxnSpPr>
                <p:cNvPr id="32" name="Straight Connector 31"/>
                <p:cNvCxnSpPr/>
                <p:nvPr userDrawn="1"/>
              </p:nvCxnSpPr>
              <p:spPr bwMode="ltGray">
                <a:xfrm>
                  <a:off x="416687" y="750046"/>
                  <a:ext cx="23020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/>
                <p:cNvCxnSpPr/>
                <p:nvPr userDrawn="1"/>
              </p:nvCxnSpPr>
              <p:spPr bwMode="ltGray">
                <a:xfrm rot="5400000">
                  <a:off x="417492" y="749251"/>
                  <a:ext cx="228597" cy="1588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9" name="Group 50"/>
              <p:cNvGrpSpPr>
                <a:grpSpLocks/>
              </p:cNvGrpSpPr>
              <p:nvPr userDrawn="1"/>
            </p:nvGrpSpPr>
            <p:grpSpPr bwMode="auto">
              <a:xfrm>
                <a:off x="8557836" y="225717"/>
                <a:ext cx="228619" cy="228597"/>
                <a:chOff x="417613" y="635747"/>
                <a:chExt cx="228619" cy="228597"/>
              </a:xfrm>
            </p:grpSpPr>
            <p:cxnSp>
              <p:nvCxnSpPr>
                <p:cNvPr id="30" name="Straight Connector 29"/>
                <p:cNvCxnSpPr/>
                <p:nvPr userDrawn="1"/>
              </p:nvCxnSpPr>
              <p:spPr bwMode="ltGray">
                <a:xfrm>
                  <a:off x="417613" y="750046"/>
                  <a:ext cx="228619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/>
                <p:cNvCxnSpPr/>
                <p:nvPr userDrawn="1"/>
              </p:nvCxnSpPr>
              <p:spPr bwMode="ltGray">
                <a:xfrm rot="5400000">
                  <a:off x="417624" y="750046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9" name="Group 61"/>
            <p:cNvGrpSpPr>
              <a:grpSpLocks/>
            </p:cNvGrpSpPr>
            <p:nvPr userDrawn="1"/>
          </p:nvGrpSpPr>
          <p:grpSpPr bwMode="auto">
            <a:xfrm>
              <a:off x="337081" y="6386877"/>
              <a:ext cx="8449374" cy="228597"/>
              <a:chOff x="337081" y="226429"/>
              <a:chExt cx="8449374" cy="228597"/>
            </a:xfrm>
          </p:grpSpPr>
          <p:grpSp>
            <p:nvGrpSpPr>
              <p:cNvPr id="10" name="Group 62"/>
              <p:cNvGrpSpPr>
                <a:grpSpLocks/>
              </p:cNvGrpSpPr>
              <p:nvPr userDrawn="1"/>
            </p:nvGrpSpPr>
            <p:grpSpPr bwMode="auto">
              <a:xfrm>
                <a:off x="337081" y="226429"/>
                <a:ext cx="228619" cy="228597"/>
                <a:chOff x="417083" y="636459"/>
                <a:chExt cx="228619" cy="228597"/>
              </a:xfrm>
            </p:grpSpPr>
            <p:cxnSp>
              <p:nvCxnSpPr>
                <p:cNvPr id="23" name="Straight Connector 22"/>
                <p:cNvCxnSpPr/>
                <p:nvPr userDrawn="1"/>
              </p:nvCxnSpPr>
              <p:spPr bwMode="ltGray">
                <a:xfrm>
                  <a:off x="417083" y="750758"/>
                  <a:ext cx="228619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3"/>
                <p:cNvCxnSpPr/>
                <p:nvPr userDrawn="1"/>
              </p:nvCxnSpPr>
              <p:spPr bwMode="ltGray">
                <a:xfrm rot="5400000">
                  <a:off x="417094" y="750758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" name="Group 63"/>
              <p:cNvGrpSpPr>
                <a:grpSpLocks/>
              </p:cNvGrpSpPr>
              <p:nvPr userDrawn="1"/>
            </p:nvGrpSpPr>
            <p:grpSpPr bwMode="auto">
              <a:xfrm>
                <a:off x="2391476" y="226429"/>
                <a:ext cx="230206" cy="228597"/>
                <a:chOff x="416422" y="636459"/>
                <a:chExt cx="230206" cy="228597"/>
              </a:xfrm>
            </p:grpSpPr>
            <p:cxnSp>
              <p:nvCxnSpPr>
                <p:cNvPr id="21" name="Straight Connector 20"/>
                <p:cNvCxnSpPr/>
                <p:nvPr userDrawn="1"/>
              </p:nvCxnSpPr>
              <p:spPr bwMode="ltGray">
                <a:xfrm>
                  <a:off x="416422" y="750758"/>
                  <a:ext cx="230206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21"/>
                <p:cNvCxnSpPr/>
                <p:nvPr userDrawn="1"/>
              </p:nvCxnSpPr>
              <p:spPr bwMode="ltGray">
                <a:xfrm rot="5400000">
                  <a:off x="417227" y="749964"/>
                  <a:ext cx="228597" cy="1587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" name="Group 64"/>
              <p:cNvGrpSpPr>
                <a:grpSpLocks/>
              </p:cNvGrpSpPr>
              <p:nvPr userDrawn="1"/>
            </p:nvGrpSpPr>
            <p:grpSpPr bwMode="auto">
              <a:xfrm>
                <a:off x="4447458" y="226429"/>
                <a:ext cx="228619" cy="228597"/>
                <a:chOff x="417348" y="636459"/>
                <a:chExt cx="228619" cy="228597"/>
              </a:xfrm>
            </p:grpSpPr>
            <p:cxnSp>
              <p:nvCxnSpPr>
                <p:cNvPr id="19" name="Straight Connector 18"/>
                <p:cNvCxnSpPr/>
                <p:nvPr userDrawn="1"/>
              </p:nvCxnSpPr>
              <p:spPr bwMode="ltGray">
                <a:xfrm>
                  <a:off x="417348" y="750758"/>
                  <a:ext cx="228619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19"/>
                <p:cNvCxnSpPr/>
                <p:nvPr userDrawn="1"/>
              </p:nvCxnSpPr>
              <p:spPr bwMode="ltGray">
                <a:xfrm rot="5400000">
                  <a:off x="417359" y="750758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" name="Group 65"/>
              <p:cNvGrpSpPr>
                <a:grpSpLocks/>
              </p:cNvGrpSpPr>
              <p:nvPr userDrawn="1"/>
            </p:nvGrpSpPr>
            <p:grpSpPr bwMode="auto">
              <a:xfrm>
                <a:off x="6501853" y="226429"/>
                <a:ext cx="230207" cy="228597"/>
                <a:chOff x="416687" y="636459"/>
                <a:chExt cx="230207" cy="228597"/>
              </a:xfrm>
            </p:grpSpPr>
            <p:cxnSp>
              <p:nvCxnSpPr>
                <p:cNvPr id="17" name="Straight Connector 16"/>
                <p:cNvCxnSpPr/>
                <p:nvPr userDrawn="1"/>
              </p:nvCxnSpPr>
              <p:spPr bwMode="ltGray">
                <a:xfrm>
                  <a:off x="416687" y="750758"/>
                  <a:ext cx="23020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17"/>
                <p:cNvCxnSpPr/>
                <p:nvPr userDrawn="1"/>
              </p:nvCxnSpPr>
              <p:spPr bwMode="ltGray">
                <a:xfrm rot="5400000">
                  <a:off x="417492" y="749964"/>
                  <a:ext cx="228597" cy="1588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" name="Group 66"/>
              <p:cNvGrpSpPr>
                <a:grpSpLocks/>
              </p:cNvGrpSpPr>
              <p:nvPr userDrawn="1"/>
            </p:nvGrpSpPr>
            <p:grpSpPr bwMode="auto">
              <a:xfrm>
                <a:off x="8557836" y="226429"/>
                <a:ext cx="228619" cy="228597"/>
                <a:chOff x="417613" y="636459"/>
                <a:chExt cx="228619" cy="228597"/>
              </a:xfrm>
            </p:grpSpPr>
            <p:cxnSp>
              <p:nvCxnSpPr>
                <p:cNvPr id="15" name="Straight Connector 14"/>
                <p:cNvCxnSpPr/>
                <p:nvPr userDrawn="1"/>
              </p:nvCxnSpPr>
              <p:spPr bwMode="ltGray">
                <a:xfrm>
                  <a:off x="417613" y="750758"/>
                  <a:ext cx="228619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Connector 15"/>
                <p:cNvCxnSpPr/>
                <p:nvPr userDrawn="1"/>
              </p:nvCxnSpPr>
              <p:spPr bwMode="ltGray">
                <a:xfrm rot="5400000">
                  <a:off x="417624" y="750758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198" name="Title 1"/>
          <p:cNvSpPr>
            <a:spLocks noGrp="1"/>
          </p:cNvSpPr>
          <p:nvPr>
            <p:ph type="ctrTitle"/>
          </p:nvPr>
        </p:nvSpPr>
        <p:spPr bwMode="black">
          <a:xfrm>
            <a:off x="1215447" y="649948"/>
            <a:ext cx="7193280" cy="2338220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sz="4400" b="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2" name="Content Placeholder 82"/>
          <p:cNvSpPr>
            <a:spLocks noGrp="1"/>
          </p:cNvSpPr>
          <p:nvPr>
            <p:ph sz="quarter" idx="10"/>
          </p:nvPr>
        </p:nvSpPr>
        <p:spPr bwMode="black">
          <a:xfrm>
            <a:off x="1206502" y="3590658"/>
            <a:ext cx="7056967" cy="317092"/>
          </a:xfrm>
        </p:spPr>
        <p:txBody>
          <a:bodyPr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FS Joey"/>
              <a:buNone/>
              <a:defRPr lang="en-US" sz="2000" b="0" i="0" kern="1200" smtClean="0">
                <a:solidFill>
                  <a:schemeClr val="bg1"/>
                </a:solidFill>
                <a:latin typeface="Calibri" pitchFamily="34" charset="0"/>
                <a:ea typeface="+mn-ea"/>
                <a:cs typeface="FS Joey" pitchFamily="50" charset="0"/>
              </a:defRPr>
            </a:lvl1pPr>
            <a:lvl2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Font typeface="FS Joey"/>
              <a:buNone/>
              <a:defRPr lang="en-US" sz="2000" b="0" i="0" kern="1200" smtClean="0">
                <a:solidFill>
                  <a:srgbClr val="FFFFFF"/>
                </a:solidFill>
                <a:latin typeface="+mn-lt"/>
                <a:ea typeface="+mn-ea"/>
                <a:cs typeface="FS Joey" pitchFamily="34" charset="0"/>
              </a:defRPr>
            </a:lvl2pPr>
            <a:lvl3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Font typeface="FS Joey"/>
              <a:buNone/>
              <a:defRPr lang="en-US" sz="2000" b="0" i="0" kern="1200" smtClean="0">
                <a:solidFill>
                  <a:srgbClr val="FFFFFF"/>
                </a:solidFill>
                <a:latin typeface="+mn-lt"/>
                <a:ea typeface="+mn-ea"/>
                <a:cs typeface="FS Joey" pitchFamily="34" charset="0"/>
              </a:defRPr>
            </a:lvl3pPr>
            <a:lvl4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Font typeface="FS Joey"/>
              <a:buNone/>
              <a:defRPr lang="en-US" sz="2000" b="0" i="0" kern="1200" smtClean="0">
                <a:solidFill>
                  <a:srgbClr val="FFFFFF"/>
                </a:solidFill>
                <a:latin typeface="+mn-lt"/>
                <a:ea typeface="+mn-ea"/>
                <a:cs typeface="FS Joey" pitchFamily="34" charset="0"/>
              </a:defRPr>
            </a:lvl4pPr>
            <a:lvl5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Font typeface="FS Joey"/>
              <a:buNone/>
              <a:defRPr lang="en-US" sz="2000" b="0" i="0" kern="1200" dirty="0" smtClean="0">
                <a:solidFill>
                  <a:srgbClr val="FFFFFF"/>
                </a:solidFill>
                <a:latin typeface="+mn-lt"/>
                <a:ea typeface="+mn-ea"/>
                <a:cs typeface="FS Joey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1" name="Subtitle 2"/>
          <p:cNvSpPr>
            <a:spLocks noGrp="1"/>
          </p:cNvSpPr>
          <p:nvPr>
            <p:ph type="subTitle" idx="1"/>
          </p:nvPr>
        </p:nvSpPr>
        <p:spPr bwMode="black">
          <a:xfrm>
            <a:off x="1206502" y="3217231"/>
            <a:ext cx="7053484" cy="366033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1" i="0">
                <a:solidFill>
                  <a:schemeClr val="bg1"/>
                </a:solidFill>
                <a:latin typeface="Calibri" pitchFamily="34" charset="0"/>
                <a:cs typeface="FS Joey" pitchFamily="50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17026004"/>
      </p:ext>
    </p:extLst>
  </p:cSld>
  <p:clrMapOvr>
    <a:masterClrMapping/>
  </p:clrMapOvr>
  <p:transition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 bwMode="black">
          <a:xfrm>
            <a:off x="768096" y="182880"/>
            <a:ext cx="10826496" cy="73152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626535" y="6537960"/>
            <a:ext cx="510117" cy="32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55A9AF-422D-467E-8BD4-89A614EF7C52}" type="slidenum">
              <a:rPr lang="en-US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2"/>
          </p:nvPr>
        </p:nvSpPr>
        <p:spPr>
          <a:xfrm>
            <a:off x="1204148" y="6537960"/>
            <a:ext cx="1828800" cy="32004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lang="en-US"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95FE650-C388-4E6C-8F72-5B61B08D1065}" type="datetime4">
              <a:rPr lang="en-US">
                <a:solidFill>
                  <a:srgbClr val="000000">
                    <a:lumMod val="75000"/>
                    <a:lumOff val="25000"/>
                  </a:srgbClr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September 8, 2016</a:t>
            </a:fld>
            <a:endParaRPr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0" y="6537960"/>
            <a:ext cx="7315200" cy="32004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ctr">
              <a:def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6554794"/>
      </p:ext>
    </p:extLst>
  </p:cSld>
  <p:clrMapOvr>
    <a:masterClrMapping/>
  </p:clrMapOvr>
  <p:transition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2"/>
          </p:nvPr>
        </p:nvSpPr>
        <p:spPr>
          <a:xfrm>
            <a:off x="770469" y="1506538"/>
            <a:ext cx="5221817" cy="446405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3"/>
          </p:nvPr>
        </p:nvSpPr>
        <p:spPr>
          <a:xfrm>
            <a:off x="6199720" y="1506538"/>
            <a:ext cx="5389033" cy="446405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626535" y="6537960"/>
            <a:ext cx="510117" cy="32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55A9AF-422D-467E-8BD4-89A614EF7C52}" type="slidenum">
              <a:rPr lang="en-US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0" name="Date Placeholder 1"/>
          <p:cNvSpPr>
            <a:spLocks noGrp="1"/>
          </p:cNvSpPr>
          <p:nvPr>
            <p:ph type="dt" sz="half" idx="2"/>
          </p:nvPr>
        </p:nvSpPr>
        <p:spPr>
          <a:xfrm>
            <a:off x="1204148" y="6537960"/>
            <a:ext cx="1828800" cy="32004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lang="en-US"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95FE650-C388-4E6C-8F72-5B61B08D1065}" type="datetime4">
              <a:rPr lang="en-US">
                <a:solidFill>
                  <a:srgbClr val="000000">
                    <a:lumMod val="75000"/>
                    <a:lumOff val="25000"/>
                  </a:srgbClr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September 8, 2016</a:t>
            </a:fld>
            <a:endParaRPr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0" y="6537960"/>
            <a:ext cx="7315200" cy="32004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ctr">
              <a:def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8740025"/>
      </p:ext>
    </p:extLst>
  </p:cSld>
  <p:clrMapOvr>
    <a:masterClrMapping/>
  </p:clrMapOvr>
  <p:transition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70"/>
          <p:cNvGrpSpPr>
            <a:grpSpLocks/>
          </p:cNvGrpSpPr>
          <p:nvPr userDrawn="1"/>
        </p:nvGrpSpPr>
        <p:grpSpPr bwMode="auto">
          <a:xfrm>
            <a:off x="461436" y="225425"/>
            <a:ext cx="11267017" cy="6389688"/>
            <a:chOff x="337081" y="225878"/>
            <a:chExt cx="8449374" cy="6389597"/>
          </a:xfrm>
        </p:grpSpPr>
        <p:grpSp>
          <p:nvGrpSpPr>
            <p:cNvPr id="4" name="Group 28"/>
            <p:cNvGrpSpPr>
              <a:grpSpLocks/>
            </p:cNvGrpSpPr>
            <p:nvPr userDrawn="1"/>
          </p:nvGrpSpPr>
          <p:grpSpPr bwMode="auto">
            <a:xfrm>
              <a:off x="337081" y="225878"/>
              <a:ext cx="8449374" cy="228597"/>
              <a:chOff x="337081" y="225878"/>
              <a:chExt cx="8449374" cy="228597"/>
            </a:xfrm>
          </p:grpSpPr>
          <p:grpSp>
            <p:nvGrpSpPr>
              <p:cNvPr id="53" name="Group 15"/>
              <p:cNvGrpSpPr>
                <a:grpSpLocks/>
              </p:cNvGrpSpPr>
              <p:nvPr userDrawn="1"/>
            </p:nvGrpSpPr>
            <p:grpSpPr bwMode="auto">
              <a:xfrm>
                <a:off x="337081" y="225878"/>
                <a:ext cx="228576" cy="228597"/>
                <a:chOff x="417083" y="635908"/>
                <a:chExt cx="228576" cy="228597"/>
              </a:xfrm>
            </p:grpSpPr>
            <p:cxnSp>
              <p:nvCxnSpPr>
                <p:cNvPr id="66" name="Straight Connector 13"/>
                <p:cNvCxnSpPr/>
                <p:nvPr userDrawn="1"/>
              </p:nvCxnSpPr>
              <p:spPr bwMode="ltGray">
                <a:xfrm>
                  <a:off x="417083" y="750207"/>
                  <a:ext cx="228576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Straight Connector 14"/>
                <p:cNvCxnSpPr/>
                <p:nvPr userDrawn="1"/>
              </p:nvCxnSpPr>
              <p:spPr bwMode="ltGray">
                <a:xfrm rot="5400000">
                  <a:off x="417073" y="750207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4" name="Group 16"/>
              <p:cNvGrpSpPr>
                <a:grpSpLocks/>
              </p:cNvGrpSpPr>
              <p:nvPr userDrawn="1"/>
            </p:nvGrpSpPr>
            <p:grpSpPr bwMode="auto">
              <a:xfrm>
                <a:off x="2392678" y="225878"/>
                <a:ext cx="228576" cy="228597"/>
                <a:chOff x="417624" y="635908"/>
                <a:chExt cx="228576" cy="228597"/>
              </a:xfrm>
            </p:grpSpPr>
            <p:cxnSp>
              <p:nvCxnSpPr>
                <p:cNvPr id="64" name="Straight Connector 17"/>
                <p:cNvCxnSpPr/>
                <p:nvPr userDrawn="1"/>
              </p:nvCxnSpPr>
              <p:spPr bwMode="ltGray">
                <a:xfrm>
                  <a:off x="417624" y="750207"/>
                  <a:ext cx="228576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Connector 18"/>
                <p:cNvCxnSpPr/>
                <p:nvPr userDrawn="1"/>
              </p:nvCxnSpPr>
              <p:spPr bwMode="ltGray">
                <a:xfrm rot="5400000">
                  <a:off x="417613" y="750207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5" name="Group 19"/>
              <p:cNvGrpSpPr>
                <a:grpSpLocks/>
              </p:cNvGrpSpPr>
              <p:nvPr userDrawn="1"/>
            </p:nvGrpSpPr>
            <p:grpSpPr bwMode="auto">
              <a:xfrm>
                <a:off x="4446687" y="225878"/>
                <a:ext cx="230163" cy="228597"/>
                <a:chOff x="416577" y="635908"/>
                <a:chExt cx="230163" cy="228597"/>
              </a:xfrm>
            </p:grpSpPr>
            <p:cxnSp>
              <p:nvCxnSpPr>
                <p:cNvPr id="62" name="Straight Connector 61"/>
                <p:cNvCxnSpPr/>
                <p:nvPr userDrawn="1"/>
              </p:nvCxnSpPr>
              <p:spPr bwMode="ltGray">
                <a:xfrm>
                  <a:off x="416577" y="750207"/>
                  <a:ext cx="230163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Straight Connector 21"/>
                <p:cNvCxnSpPr/>
                <p:nvPr userDrawn="1"/>
              </p:nvCxnSpPr>
              <p:spPr bwMode="ltGray">
                <a:xfrm rot="5400000">
                  <a:off x="417360" y="749413"/>
                  <a:ext cx="228597" cy="1587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6" name="Group 22"/>
              <p:cNvGrpSpPr>
                <a:grpSpLocks/>
              </p:cNvGrpSpPr>
              <p:nvPr userDrawn="1"/>
            </p:nvGrpSpPr>
            <p:grpSpPr bwMode="auto">
              <a:xfrm>
                <a:off x="6502282" y="225878"/>
                <a:ext cx="228576" cy="228597"/>
                <a:chOff x="417116" y="635908"/>
                <a:chExt cx="228576" cy="228597"/>
              </a:xfrm>
            </p:grpSpPr>
            <p:cxnSp>
              <p:nvCxnSpPr>
                <p:cNvPr id="60" name="Straight Connector 23"/>
                <p:cNvCxnSpPr/>
                <p:nvPr userDrawn="1"/>
              </p:nvCxnSpPr>
              <p:spPr bwMode="ltGray">
                <a:xfrm>
                  <a:off x="417116" y="750207"/>
                  <a:ext cx="228576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Straight Connector 24"/>
                <p:cNvCxnSpPr/>
                <p:nvPr userDrawn="1"/>
              </p:nvCxnSpPr>
              <p:spPr bwMode="ltGray">
                <a:xfrm rot="5400000">
                  <a:off x="417106" y="750207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7" name="Group 25"/>
              <p:cNvGrpSpPr>
                <a:grpSpLocks/>
              </p:cNvGrpSpPr>
              <p:nvPr userDrawn="1"/>
            </p:nvGrpSpPr>
            <p:grpSpPr bwMode="auto">
              <a:xfrm>
                <a:off x="8557879" y="225878"/>
                <a:ext cx="228576" cy="228597"/>
                <a:chOff x="417656" y="635908"/>
                <a:chExt cx="228576" cy="228597"/>
              </a:xfrm>
            </p:grpSpPr>
            <p:cxnSp>
              <p:nvCxnSpPr>
                <p:cNvPr id="58" name="Straight Connector 57"/>
                <p:cNvCxnSpPr/>
                <p:nvPr userDrawn="1"/>
              </p:nvCxnSpPr>
              <p:spPr bwMode="ltGray">
                <a:xfrm>
                  <a:off x="417656" y="750207"/>
                  <a:ext cx="228576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/>
                <p:cNvCxnSpPr/>
                <p:nvPr userDrawn="1"/>
              </p:nvCxnSpPr>
              <p:spPr bwMode="ltGray">
                <a:xfrm rot="5400000">
                  <a:off x="417645" y="750207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" name="Group 29"/>
            <p:cNvGrpSpPr>
              <a:grpSpLocks/>
            </p:cNvGrpSpPr>
            <p:nvPr userDrawn="1"/>
          </p:nvGrpSpPr>
          <p:grpSpPr bwMode="auto">
            <a:xfrm>
              <a:off x="337081" y="2280073"/>
              <a:ext cx="8449374" cy="228598"/>
              <a:chOff x="337081" y="226590"/>
              <a:chExt cx="8449374" cy="228598"/>
            </a:xfrm>
          </p:grpSpPr>
          <p:grpSp>
            <p:nvGrpSpPr>
              <p:cNvPr id="38" name="Group 30"/>
              <p:cNvGrpSpPr>
                <a:grpSpLocks/>
              </p:cNvGrpSpPr>
              <p:nvPr userDrawn="1"/>
            </p:nvGrpSpPr>
            <p:grpSpPr bwMode="auto">
              <a:xfrm>
                <a:off x="337081" y="226590"/>
                <a:ext cx="228576" cy="228597"/>
                <a:chOff x="417083" y="636620"/>
                <a:chExt cx="228576" cy="228597"/>
              </a:xfrm>
            </p:grpSpPr>
            <p:cxnSp>
              <p:nvCxnSpPr>
                <p:cNvPr id="51" name="Straight Connector 50"/>
                <p:cNvCxnSpPr/>
                <p:nvPr userDrawn="1"/>
              </p:nvCxnSpPr>
              <p:spPr bwMode="ltGray">
                <a:xfrm>
                  <a:off x="417083" y="750919"/>
                  <a:ext cx="228576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Straight Connector 51"/>
                <p:cNvCxnSpPr/>
                <p:nvPr userDrawn="1"/>
              </p:nvCxnSpPr>
              <p:spPr bwMode="ltGray">
                <a:xfrm rot="5400000">
                  <a:off x="417073" y="750919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9" name="Group 31"/>
              <p:cNvGrpSpPr>
                <a:grpSpLocks/>
              </p:cNvGrpSpPr>
              <p:nvPr userDrawn="1"/>
            </p:nvGrpSpPr>
            <p:grpSpPr bwMode="auto">
              <a:xfrm>
                <a:off x="2392678" y="226590"/>
                <a:ext cx="228576" cy="228597"/>
                <a:chOff x="417624" y="636620"/>
                <a:chExt cx="228576" cy="228597"/>
              </a:xfrm>
            </p:grpSpPr>
            <p:cxnSp>
              <p:nvCxnSpPr>
                <p:cNvPr id="49" name="Straight Connector 48"/>
                <p:cNvCxnSpPr/>
                <p:nvPr userDrawn="1"/>
              </p:nvCxnSpPr>
              <p:spPr bwMode="ltGray">
                <a:xfrm>
                  <a:off x="417624" y="750919"/>
                  <a:ext cx="228576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Straight Connector 49"/>
                <p:cNvCxnSpPr/>
                <p:nvPr userDrawn="1"/>
              </p:nvCxnSpPr>
              <p:spPr bwMode="ltGray">
                <a:xfrm rot="5400000">
                  <a:off x="417613" y="750919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0" name="Group 32"/>
              <p:cNvGrpSpPr>
                <a:grpSpLocks/>
              </p:cNvGrpSpPr>
              <p:nvPr userDrawn="1"/>
            </p:nvGrpSpPr>
            <p:grpSpPr bwMode="auto">
              <a:xfrm>
                <a:off x="4446687" y="226591"/>
                <a:ext cx="230163" cy="228597"/>
                <a:chOff x="416577" y="636621"/>
                <a:chExt cx="230163" cy="228597"/>
              </a:xfrm>
            </p:grpSpPr>
            <p:cxnSp>
              <p:nvCxnSpPr>
                <p:cNvPr id="47" name="Straight Connector 39"/>
                <p:cNvCxnSpPr/>
                <p:nvPr userDrawn="1"/>
              </p:nvCxnSpPr>
              <p:spPr bwMode="ltGray">
                <a:xfrm>
                  <a:off x="416577" y="750919"/>
                  <a:ext cx="230163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Connector 40"/>
                <p:cNvCxnSpPr/>
                <p:nvPr userDrawn="1"/>
              </p:nvCxnSpPr>
              <p:spPr bwMode="ltGray">
                <a:xfrm rot="5400000">
                  <a:off x="417360" y="750126"/>
                  <a:ext cx="228597" cy="1587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1" name="Group 33"/>
              <p:cNvGrpSpPr>
                <a:grpSpLocks/>
              </p:cNvGrpSpPr>
              <p:nvPr userDrawn="1"/>
            </p:nvGrpSpPr>
            <p:grpSpPr bwMode="auto">
              <a:xfrm>
                <a:off x="6502282" y="226590"/>
                <a:ext cx="228576" cy="228597"/>
                <a:chOff x="417116" y="636620"/>
                <a:chExt cx="228576" cy="228597"/>
              </a:xfrm>
            </p:grpSpPr>
            <p:cxnSp>
              <p:nvCxnSpPr>
                <p:cNvPr id="45" name="Straight Connector 37"/>
                <p:cNvCxnSpPr/>
                <p:nvPr userDrawn="1"/>
              </p:nvCxnSpPr>
              <p:spPr bwMode="ltGray">
                <a:xfrm>
                  <a:off x="417116" y="750919"/>
                  <a:ext cx="228576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Connector 38"/>
                <p:cNvCxnSpPr/>
                <p:nvPr userDrawn="1"/>
              </p:nvCxnSpPr>
              <p:spPr bwMode="ltGray">
                <a:xfrm rot="5400000">
                  <a:off x="417106" y="750919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2" name="Group 34"/>
              <p:cNvGrpSpPr>
                <a:grpSpLocks/>
              </p:cNvGrpSpPr>
              <p:nvPr userDrawn="1"/>
            </p:nvGrpSpPr>
            <p:grpSpPr bwMode="auto">
              <a:xfrm>
                <a:off x="8557879" y="226590"/>
                <a:ext cx="228576" cy="228597"/>
                <a:chOff x="417656" y="636620"/>
                <a:chExt cx="228576" cy="228597"/>
              </a:xfrm>
            </p:grpSpPr>
            <p:cxnSp>
              <p:nvCxnSpPr>
                <p:cNvPr id="43" name="Straight Connector 42"/>
                <p:cNvCxnSpPr/>
                <p:nvPr userDrawn="1"/>
              </p:nvCxnSpPr>
              <p:spPr bwMode="ltGray">
                <a:xfrm>
                  <a:off x="417656" y="750919"/>
                  <a:ext cx="228576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Straight Connector 36"/>
                <p:cNvCxnSpPr/>
                <p:nvPr userDrawn="1"/>
              </p:nvCxnSpPr>
              <p:spPr bwMode="ltGray">
                <a:xfrm rot="5400000">
                  <a:off x="417645" y="750919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" name="Group 45"/>
            <p:cNvGrpSpPr>
              <a:grpSpLocks/>
            </p:cNvGrpSpPr>
            <p:nvPr userDrawn="1"/>
          </p:nvGrpSpPr>
          <p:grpSpPr bwMode="auto">
            <a:xfrm>
              <a:off x="337081" y="4332683"/>
              <a:ext cx="8449374" cy="228597"/>
              <a:chOff x="337081" y="225717"/>
              <a:chExt cx="8449374" cy="228597"/>
            </a:xfrm>
          </p:grpSpPr>
          <p:grpSp>
            <p:nvGrpSpPr>
              <p:cNvPr id="23" name="Group 46"/>
              <p:cNvGrpSpPr>
                <a:grpSpLocks/>
              </p:cNvGrpSpPr>
              <p:nvPr userDrawn="1"/>
            </p:nvGrpSpPr>
            <p:grpSpPr bwMode="auto">
              <a:xfrm>
                <a:off x="337081" y="225717"/>
                <a:ext cx="228576" cy="228597"/>
                <a:chOff x="417083" y="635747"/>
                <a:chExt cx="228576" cy="228597"/>
              </a:xfrm>
            </p:grpSpPr>
            <p:cxnSp>
              <p:nvCxnSpPr>
                <p:cNvPr id="36" name="Straight Connector 35"/>
                <p:cNvCxnSpPr/>
                <p:nvPr userDrawn="1"/>
              </p:nvCxnSpPr>
              <p:spPr bwMode="ltGray">
                <a:xfrm>
                  <a:off x="417083" y="750046"/>
                  <a:ext cx="228576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/>
                <p:cNvCxnSpPr/>
                <p:nvPr userDrawn="1"/>
              </p:nvCxnSpPr>
              <p:spPr bwMode="ltGray">
                <a:xfrm rot="5400000">
                  <a:off x="417073" y="750046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4" name="Group 47"/>
              <p:cNvGrpSpPr>
                <a:grpSpLocks/>
              </p:cNvGrpSpPr>
              <p:nvPr userDrawn="1"/>
            </p:nvGrpSpPr>
            <p:grpSpPr bwMode="auto">
              <a:xfrm>
                <a:off x="2392678" y="225717"/>
                <a:ext cx="228576" cy="228597"/>
                <a:chOff x="417624" y="635747"/>
                <a:chExt cx="228576" cy="228597"/>
              </a:xfrm>
            </p:grpSpPr>
            <p:cxnSp>
              <p:nvCxnSpPr>
                <p:cNvPr id="34" name="Straight Connector 33"/>
                <p:cNvCxnSpPr/>
                <p:nvPr userDrawn="1"/>
              </p:nvCxnSpPr>
              <p:spPr bwMode="ltGray">
                <a:xfrm>
                  <a:off x="417624" y="750046"/>
                  <a:ext cx="228576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/>
                <p:cNvCxnSpPr/>
                <p:nvPr userDrawn="1"/>
              </p:nvCxnSpPr>
              <p:spPr bwMode="ltGray">
                <a:xfrm rot="5400000">
                  <a:off x="417613" y="750046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5" name="Group 48"/>
              <p:cNvGrpSpPr>
                <a:grpSpLocks/>
              </p:cNvGrpSpPr>
              <p:nvPr userDrawn="1"/>
            </p:nvGrpSpPr>
            <p:grpSpPr bwMode="auto">
              <a:xfrm>
                <a:off x="4446687" y="225717"/>
                <a:ext cx="230163" cy="228597"/>
                <a:chOff x="416577" y="635747"/>
                <a:chExt cx="230163" cy="228597"/>
              </a:xfrm>
            </p:grpSpPr>
            <p:cxnSp>
              <p:nvCxnSpPr>
                <p:cNvPr id="32" name="Straight Connector 31"/>
                <p:cNvCxnSpPr/>
                <p:nvPr userDrawn="1"/>
              </p:nvCxnSpPr>
              <p:spPr bwMode="ltGray">
                <a:xfrm>
                  <a:off x="416577" y="750046"/>
                  <a:ext cx="230163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/>
                <p:cNvCxnSpPr/>
                <p:nvPr userDrawn="1"/>
              </p:nvCxnSpPr>
              <p:spPr bwMode="ltGray">
                <a:xfrm rot="5400000">
                  <a:off x="417360" y="749252"/>
                  <a:ext cx="228597" cy="1587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6" name="Group 49"/>
              <p:cNvGrpSpPr>
                <a:grpSpLocks/>
              </p:cNvGrpSpPr>
              <p:nvPr userDrawn="1"/>
            </p:nvGrpSpPr>
            <p:grpSpPr bwMode="auto">
              <a:xfrm>
                <a:off x="6502282" y="225717"/>
                <a:ext cx="228576" cy="228597"/>
                <a:chOff x="417116" y="635747"/>
                <a:chExt cx="228576" cy="228597"/>
              </a:xfrm>
            </p:grpSpPr>
            <p:cxnSp>
              <p:nvCxnSpPr>
                <p:cNvPr id="30" name="Straight Connector 29"/>
                <p:cNvCxnSpPr/>
                <p:nvPr userDrawn="1"/>
              </p:nvCxnSpPr>
              <p:spPr bwMode="ltGray">
                <a:xfrm>
                  <a:off x="417116" y="750046"/>
                  <a:ext cx="228576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/>
                <p:cNvCxnSpPr/>
                <p:nvPr userDrawn="1"/>
              </p:nvCxnSpPr>
              <p:spPr bwMode="ltGray">
                <a:xfrm rot="5400000">
                  <a:off x="417106" y="750046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" name="Group 50"/>
              <p:cNvGrpSpPr>
                <a:grpSpLocks/>
              </p:cNvGrpSpPr>
              <p:nvPr userDrawn="1"/>
            </p:nvGrpSpPr>
            <p:grpSpPr bwMode="auto">
              <a:xfrm>
                <a:off x="8557879" y="225717"/>
                <a:ext cx="228576" cy="228597"/>
                <a:chOff x="417656" y="635747"/>
                <a:chExt cx="228576" cy="228597"/>
              </a:xfrm>
            </p:grpSpPr>
            <p:cxnSp>
              <p:nvCxnSpPr>
                <p:cNvPr id="28" name="Straight Connector 27"/>
                <p:cNvCxnSpPr/>
                <p:nvPr userDrawn="1"/>
              </p:nvCxnSpPr>
              <p:spPr bwMode="ltGray">
                <a:xfrm>
                  <a:off x="417656" y="750046"/>
                  <a:ext cx="228576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8"/>
                <p:cNvCxnSpPr/>
                <p:nvPr userDrawn="1"/>
              </p:nvCxnSpPr>
              <p:spPr bwMode="ltGray">
                <a:xfrm rot="5400000">
                  <a:off x="417645" y="750046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" name="Group 61"/>
            <p:cNvGrpSpPr>
              <a:grpSpLocks/>
            </p:cNvGrpSpPr>
            <p:nvPr userDrawn="1"/>
          </p:nvGrpSpPr>
          <p:grpSpPr bwMode="auto">
            <a:xfrm>
              <a:off x="337081" y="6386877"/>
              <a:ext cx="8449374" cy="228598"/>
              <a:chOff x="337081" y="226429"/>
              <a:chExt cx="8449374" cy="228598"/>
            </a:xfrm>
          </p:grpSpPr>
          <p:grpSp>
            <p:nvGrpSpPr>
              <p:cNvPr id="8" name="Group 62"/>
              <p:cNvGrpSpPr>
                <a:grpSpLocks/>
              </p:cNvGrpSpPr>
              <p:nvPr userDrawn="1"/>
            </p:nvGrpSpPr>
            <p:grpSpPr bwMode="auto">
              <a:xfrm>
                <a:off x="337081" y="226429"/>
                <a:ext cx="228576" cy="228597"/>
                <a:chOff x="417083" y="636459"/>
                <a:chExt cx="228576" cy="228597"/>
              </a:xfrm>
            </p:grpSpPr>
            <p:cxnSp>
              <p:nvCxnSpPr>
                <p:cNvPr id="21" name="Straight Connector 20"/>
                <p:cNvCxnSpPr/>
                <p:nvPr userDrawn="1"/>
              </p:nvCxnSpPr>
              <p:spPr bwMode="ltGray">
                <a:xfrm>
                  <a:off x="417083" y="750758"/>
                  <a:ext cx="228576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21"/>
                <p:cNvCxnSpPr/>
                <p:nvPr userDrawn="1"/>
              </p:nvCxnSpPr>
              <p:spPr bwMode="ltGray">
                <a:xfrm rot="5400000">
                  <a:off x="417073" y="750758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Group 63"/>
              <p:cNvGrpSpPr>
                <a:grpSpLocks/>
              </p:cNvGrpSpPr>
              <p:nvPr userDrawn="1"/>
            </p:nvGrpSpPr>
            <p:grpSpPr bwMode="auto">
              <a:xfrm>
                <a:off x="2392678" y="226429"/>
                <a:ext cx="228576" cy="228597"/>
                <a:chOff x="417624" y="636459"/>
                <a:chExt cx="228576" cy="228597"/>
              </a:xfrm>
            </p:grpSpPr>
            <p:cxnSp>
              <p:nvCxnSpPr>
                <p:cNvPr id="19" name="Straight Connector 18"/>
                <p:cNvCxnSpPr/>
                <p:nvPr userDrawn="1"/>
              </p:nvCxnSpPr>
              <p:spPr bwMode="ltGray">
                <a:xfrm>
                  <a:off x="417624" y="750758"/>
                  <a:ext cx="228576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19"/>
                <p:cNvCxnSpPr/>
                <p:nvPr userDrawn="1"/>
              </p:nvCxnSpPr>
              <p:spPr bwMode="ltGray">
                <a:xfrm rot="5400000">
                  <a:off x="417613" y="750758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" name="Group 64"/>
              <p:cNvGrpSpPr>
                <a:grpSpLocks/>
              </p:cNvGrpSpPr>
              <p:nvPr userDrawn="1"/>
            </p:nvGrpSpPr>
            <p:grpSpPr bwMode="auto">
              <a:xfrm>
                <a:off x="4446687" y="226430"/>
                <a:ext cx="230163" cy="228597"/>
                <a:chOff x="416577" y="636460"/>
                <a:chExt cx="230163" cy="228597"/>
              </a:xfrm>
            </p:grpSpPr>
            <p:cxnSp>
              <p:nvCxnSpPr>
                <p:cNvPr id="17" name="Straight Connector 16"/>
                <p:cNvCxnSpPr/>
                <p:nvPr userDrawn="1"/>
              </p:nvCxnSpPr>
              <p:spPr bwMode="ltGray">
                <a:xfrm>
                  <a:off x="416577" y="750758"/>
                  <a:ext cx="230163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17"/>
                <p:cNvCxnSpPr/>
                <p:nvPr userDrawn="1"/>
              </p:nvCxnSpPr>
              <p:spPr bwMode="ltGray">
                <a:xfrm rot="5400000">
                  <a:off x="417360" y="749965"/>
                  <a:ext cx="228597" cy="1587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" name="Group 65"/>
              <p:cNvGrpSpPr>
                <a:grpSpLocks/>
              </p:cNvGrpSpPr>
              <p:nvPr userDrawn="1"/>
            </p:nvGrpSpPr>
            <p:grpSpPr bwMode="auto">
              <a:xfrm>
                <a:off x="6502282" y="226429"/>
                <a:ext cx="228576" cy="228597"/>
                <a:chOff x="417116" y="636459"/>
                <a:chExt cx="228576" cy="228597"/>
              </a:xfrm>
            </p:grpSpPr>
            <p:cxnSp>
              <p:nvCxnSpPr>
                <p:cNvPr id="15" name="Straight Connector 14"/>
                <p:cNvCxnSpPr/>
                <p:nvPr userDrawn="1"/>
              </p:nvCxnSpPr>
              <p:spPr bwMode="ltGray">
                <a:xfrm>
                  <a:off x="417116" y="750758"/>
                  <a:ext cx="228576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Connector 15"/>
                <p:cNvCxnSpPr/>
                <p:nvPr userDrawn="1"/>
              </p:nvCxnSpPr>
              <p:spPr bwMode="ltGray">
                <a:xfrm rot="5400000">
                  <a:off x="417106" y="750758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" name="Group 66"/>
              <p:cNvGrpSpPr>
                <a:grpSpLocks/>
              </p:cNvGrpSpPr>
              <p:nvPr userDrawn="1"/>
            </p:nvGrpSpPr>
            <p:grpSpPr bwMode="auto">
              <a:xfrm>
                <a:off x="8557879" y="226429"/>
                <a:ext cx="228576" cy="228597"/>
                <a:chOff x="417656" y="636459"/>
                <a:chExt cx="228576" cy="228597"/>
              </a:xfrm>
            </p:grpSpPr>
            <p:cxnSp>
              <p:nvCxnSpPr>
                <p:cNvPr id="13" name="Straight Connector 12"/>
                <p:cNvCxnSpPr/>
                <p:nvPr userDrawn="1"/>
              </p:nvCxnSpPr>
              <p:spPr bwMode="ltGray">
                <a:xfrm>
                  <a:off x="417656" y="750758"/>
                  <a:ext cx="228576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Straight Connector 13"/>
                <p:cNvCxnSpPr/>
                <p:nvPr userDrawn="1"/>
              </p:nvCxnSpPr>
              <p:spPr bwMode="ltGray">
                <a:xfrm rot="5400000">
                  <a:off x="417645" y="750758"/>
                  <a:ext cx="228597" cy="0"/>
                </a:xfrm>
                <a:prstGeom prst="line">
                  <a:avLst/>
                </a:prstGeom>
                <a:ln w="7620" cap="flat" cmpd="sng" algn="ctr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69" name="Picture 77" descr="Logo-format-300-BW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10712453" y="6362703"/>
            <a:ext cx="656167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" name="Picture 78" descr="Logo-format-300-BW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10712453" y="6362703"/>
            <a:ext cx="656167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8" name="Title 1"/>
          <p:cNvSpPr>
            <a:spLocks noGrp="1"/>
          </p:cNvSpPr>
          <p:nvPr>
            <p:ph type="ctrTitle"/>
          </p:nvPr>
        </p:nvSpPr>
        <p:spPr bwMode="black">
          <a:xfrm>
            <a:off x="1215448" y="657900"/>
            <a:ext cx="9742665" cy="1457340"/>
          </a:xfrm>
        </p:spPr>
        <p:txBody>
          <a:bodyPr>
            <a:noAutofit/>
          </a:bodyPr>
          <a:lstStyle>
            <a:lvl1pPr algn="l">
              <a:lnSpc>
                <a:spcPct val="90000"/>
              </a:lnSpc>
              <a:defRPr sz="3200" b="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31560521"/>
      </p:ext>
    </p:extLst>
  </p:cSld>
  <p:clrMapOvr>
    <a:masterClrMapping/>
  </p:clrMapOvr>
  <p:transition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626535" y="6537960"/>
            <a:ext cx="510117" cy="32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55A9AF-422D-467E-8BD4-89A614EF7C52}" type="slidenum">
              <a:rPr lang="en-US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2"/>
          </p:nvPr>
        </p:nvSpPr>
        <p:spPr>
          <a:xfrm>
            <a:off x="1204148" y="6537960"/>
            <a:ext cx="1828800" cy="32004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lang="en-US"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95FE650-C388-4E6C-8F72-5B61B08D1065}" type="datetime4">
              <a:rPr lang="en-US">
                <a:solidFill>
                  <a:srgbClr val="000000">
                    <a:lumMod val="75000"/>
                    <a:lumOff val="25000"/>
                  </a:srgbClr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September 8, 2016</a:t>
            </a:fld>
            <a:endParaRPr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0" y="6537960"/>
            <a:ext cx="7315200" cy="32004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ctr">
              <a:def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625635"/>
      </p:ext>
    </p:extLst>
  </p:cSld>
  <p:clrMapOvr>
    <a:masterClrMapping/>
  </p:clrMapOvr>
  <p:transition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latin typeface="Calibri" pitchFamily="34" charset="0"/>
              </a:defRPr>
            </a:lvl1pPr>
            <a:lvl2pPr>
              <a:defRPr baseline="0">
                <a:latin typeface="Calibri" pitchFamily="34" charset="0"/>
              </a:defRPr>
            </a:lvl2pPr>
            <a:lvl3pPr>
              <a:defRPr baseline="0">
                <a:latin typeface="Calibri" pitchFamily="34" charset="0"/>
              </a:defRPr>
            </a:lvl3pPr>
            <a:lvl4pPr>
              <a:defRPr baseline="0">
                <a:latin typeface="Calibri" pitchFamily="34" charset="0"/>
              </a:defRPr>
            </a:lvl4pPr>
            <a:lvl5pPr>
              <a:defRPr baseline="0">
                <a:latin typeface="Calibri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4F48B-C9E0-438E-B783-DE7C5E6799AC}" type="slidenum">
              <a:rPr lang="en-US">
                <a:solidFill>
                  <a:srgbClr val="000000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734267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ub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948" b="3114"/>
          <a:stretch>
            <a:fillRect/>
          </a:stretch>
        </p:blipFill>
        <p:spPr bwMode="ltGray">
          <a:xfrm>
            <a:off x="0" y="6"/>
            <a:ext cx="12192000" cy="604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0" name="Subtitle 2"/>
          <p:cNvSpPr>
            <a:spLocks noGrp="1"/>
          </p:cNvSpPr>
          <p:nvPr>
            <p:ph type="subTitle" idx="1"/>
          </p:nvPr>
        </p:nvSpPr>
        <p:spPr bwMode="gray">
          <a:xfrm>
            <a:off x="3110975" y="3201001"/>
            <a:ext cx="6583680" cy="389744"/>
          </a:xfrm>
        </p:spPr>
        <p:txBody>
          <a:bodyPr anchor="ctr"/>
          <a:lstStyle>
            <a:lvl1pPr marL="0" indent="0" algn="l" defTabSz="457200" rtl="0" eaLnBrk="1" latinLnBrk="0" hangingPunct="1">
              <a:lnSpc>
                <a:spcPct val="85000"/>
              </a:lnSpc>
              <a:spcBef>
                <a:spcPts val="1200"/>
              </a:spcBef>
              <a:buClr>
                <a:schemeClr val="tx2"/>
              </a:buClr>
              <a:buFont typeface="Arial"/>
              <a:buNone/>
              <a:defRPr lang="en-US" sz="2000" b="1" kern="1200" dirty="0">
                <a:solidFill>
                  <a:srgbClr val="51515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110979" y="2362352"/>
            <a:ext cx="6583679" cy="789637"/>
          </a:xfrm>
        </p:spPr>
        <p:txBody>
          <a:bodyPr/>
          <a:lstStyle>
            <a:lvl1pPr marL="0" indent="0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2800"/>
            </a:lvl1pPr>
            <a:lvl2pPr marL="231775" indent="0">
              <a:buNone/>
              <a:defRPr/>
            </a:lvl2pPr>
            <a:lvl3pPr marL="569913" indent="0">
              <a:buNone/>
              <a:defRPr/>
            </a:lvl3pPr>
            <a:lvl4pPr marL="854075" indent="0">
              <a:buNone/>
              <a:defRPr/>
            </a:lvl4pPr>
            <a:lvl5pPr marL="1146175" indent="0">
              <a:buNone/>
              <a:defRPr/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415132"/>
      </p:ext>
    </p:extLst>
  </p:cSld>
  <p:clrMapOvr>
    <a:masterClrMapping/>
  </p:clrMapOvr>
  <p:transition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ltGray">
          <a:xfrm>
            <a:off x="0" y="6"/>
            <a:ext cx="12192000" cy="823913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0" y="1168400"/>
            <a:ext cx="12192000" cy="744538"/>
          </a:xfrm>
          <a:gradFill flip="none" rotWithShape="1">
            <a:gsLst>
              <a:gs pos="100000">
                <a:srgbClr val="F4F4F4"/>
              </a:gs>
              <a:gs pos="0">
                <a:srgbClr val="ECECEC"/>
              </a:gs>
              <a:gs pos="28000">
                <a:srgbClr val="FFFFFF"/>
              </a:gs>
            </a:gsLst>
            <a:lin ang="0" scaled="1"/>
            <a:tileRect/>
          </a:gradFill>
          <a:ln>
            <a:noFill/>
          </a:ln>
        </p:spPr>
        <p:txBody>
          <a:bodyPr lIns="594360" anchor="ctr"/>
          <a:lstStyle>
            <a:lvl1pPr marL="0" indent="0">
              <a:lnSpc>
                <a:spcPct val="90000"/>
              </a:lnSpc>
              <a:buNone/>
              <a:defRPr lang="en-US" sz="2400" smtClean="0">
                <a:solidFill>
                  <a:schemeClr val="tx1"/>
                </a:solidFill>
              </a:defRPr>
            </a:lvl1pPr>
            <a:lvl2pPr>
              <a:defRPr lang="en-US" sz="1800" smtClean="0">
                <a:solidFill>
                  <a:schemeClr val="tx1"/>
                </a:solidFill>
              </a:defRPr>
            </a:lvl2pPr>
            <a:lvl3pPr>
              <a:defRPr lang="en-US" smtClean="0">
                <a:solidFill>
                  <a:schemeClr val="tx1"/>
                </a:solidFill>
              </a:defRPr>
            </a:lvl3pPr>
            <a:lvl4pPr>
              <a:defRPr lang="en-US" sz="1800" smtClean="0">
                <a:solidFill>
                  <a:schemeClr val="tx1"/>
                </a:solidFill>
              </a:defRPr>
            </a:lvl4pPr>
            <a:lvl5pPr>
              <a:defRPr lang="en-US"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0" y="2088856"/>
            <a:ext cx="12192000" cy="744538"/>
          </a:xfrm>
          <a:gradFill flip="none" rotWithShape="1">
            <a:gsLst>
              <a:gs pos="100000">
                <a:srgbClr val="F4F4F4"/>
              </a:gs>
              <a:gs pos="0">
                <a:srgbClr val="ECECEC"/>
              </a:gs>
              <a:gs pos="28000">
                <a:srgbClr val="FFFFFF"/>
              </a:gs>
            </a:gsLst>
            <a:lin ang="0" scaled="1"/>
            <a:tileRect/>
          </a:gradFill>
          <a:ln>
            <a:noFill/>
          </a:ln>
        </p:spPr>
        <p:txBody>
          <a:bodyPr lIns="594360" anchor="ctr"/>
          <a:lstStyle>
            <a:lvl1pPr marL="0" indent="0">
              <a:lnSpc>
                <a:spcPct val="90000"/>
              </a:lnSpc>
              <a:buNone/>
              <a:defRPr lang="en-US" sz="2400" smtClean="0">
                <a:solidFill>
                  <a:schemeClr val="tx1"/>
                </a:solidFill>
              </a:defRPr>
            </a:lvl1pPr>
            <a:lvl2pPr>
              <a:defRPr lang="en-US" sz="1800" smtClean="0">
                <a:solidFill>
                  <a:schemeClr val="tx1"/>
                </a:solidFill>
              </a:defRPr>
            </a:lvl2pPr>
            <a:lvl3pPr>
              <a:defRPr lang="en-US" smtClean="0">
                <a:solidFill>
                  <a:schemeClr val="tx1"/>
                </a:solidFill>
              </a:defRPr>
            </a:lvl3pPr>
            <a:lvl4pPr>
              <a:defRPr lang="en-US" sz="1800" smtClean="0">
                <a:solidFill>
                  <a:schemeClr val="tx1"/>
                </a:solidFill>
              </a:defRPr>
            </a:lvl4pPr>
            <a:lvl5pPr>
              <a:defRPr lang="en-US"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0" y="3009312"/>
            <a:ext cx="12192000" cy="744538"/>
          </a:xfrm>
          <a:gradFill flip="none" rotWithShape="1">
            <a:gsLst>
              <a:gs pos="100000">
                <a:srgbClr val="F4F4F4"/>
              </a:gs>
              <a:gs pos="0">
                <a:srgbClr val="ECECEC"/>
              </a:gs>
              <a:gs pos="28000">
                <a:srgbClr val="FFFFFF"/>
              </a:gs>
            </a:gsLst>
            <a:lin ang="0" scaled="1"/>
            <a:tileRect/>
          </a:gradFill>
          <a:ln>
            <a:noFill/>
          </a:ln>
        </p:spPr>
        <p:txBody>
          <a:bodyPr lIns="594360" anchor="ctr"/>
          <a:lstStyle>
            <a:lvl1pPr marL="0" indent="0">
              <a:lnSpc>
                <a:spcPct val="90000"/>
              </a:lnSpc>
              <a:buNone/>
              <a:defRPr lang="en-US" sz="2400" smtClean="0">
                <a:solidFill>
                  <a:schemeClr val="tx1"/>
                </a:solidFill>
              </a:defRPr>
            </a:lvl1pPr>
            <a:lvl2pPr>
              <a:defRPr lang="en-US" sz="1800" smtClean="0">
                <a:solidFill>
                  <a:schemeClr val="tx1"/>
                </a:solidFill>
              </a:defRPr>
            </a:lvl2pPr>
            <a:lvl3pPr>
              <a:defRPr lang="en-US" smtClean="0">
                <a:solidFill>
                  <a:schemeClr val="tx1"/>
                </a:solidFill>
              </a:defRPr>
            </a:lvl3pPr>
            <a:lvl4pPr>
              <a:defRPr lang="en-US" sz="1800" smtClean="0">
                <a:solidFill>
                  <a:schemeClr val="tx1"/>
                </a:solidFill>
              </a:defRPr>
            </a:lvl4pPr>
            <a:lvl5pPr>
              <a:defRPr lang="en-US"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0" y="3929768"/>
            <a:ext cx="12192000" cy="744538"/>
          </a:xfrm>
          <a:gradFill flip="none" rotWithShape="1">
            <a:gsLst>
              <a:gs pos="100000">
                <a:srgbClr val="F4F4F4"/>
              </a:gs>
              <a:gs pos="0">
                <a:srgbClr val="ECECEC"/>
              </a:gs>
              <a:gs pos="28000">
                <a:srgbClr val="FFFFFF"/>
              </a:gs>
            </a:gsLst>
            <a:lin ang="0" scaled="1"/>
            <a:tileRect/>
          </a:gradFill>
          <a:ln>
            <a:noFill/>
          </a:ln>
        </p:spPr>
        <p:txBody>
          <a:bodyPr lIns="594360" anchor="ctr"/>
          <a:lstStyle>
            <a:lvl1pPr marL="0" indent="0">
              <a:lnSpc>
                <a:spcPct val="90000"/>
              </a:lnSpc>
              <a:buNone/>
              <a:defRPr lang="en-US" sz="2400" smtClean="0">
                <a:solidFill>
                  <a:schemeClr val="tx1"/>
                </a:solidFill>
              </a:defRPr>
            </a:lvl1pPr>
            <a:lvl2pPr>
              <a:defRPr lang="en-US" sz="1800" smtClean="0">
                <a:solidFill>
                  <a:schemeClr val="tx1"/>
                </a:solidFill>
              </a:defRPr>
            </a:lvl2pPr>
            <a:lvl3pPr>
              <a:defRPr lang="en-US" smtClean="0">
                <a:solidFill>
                  <a:schemeClr val="tx1"/>
                </a:solidFill>
              </a:defRPr>
            </a:lvl3pPr>
            <a:lvl4pPr>
              <a:defRPr lang="en-US" sz="1800" smtClean="0">
                <a:solidFill>
                  <a:schemeClr val="tx1"/>
                </a:solidFill>
              </a:defRPr>
            </a:lvl4pPr>
            <a:lvl5pPr>
              <a:defRPr lang="en-US"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0" y="4850224"/>
            <a:ext cx="12192000" cy="744538"/>
          </a:xfrm>
          <a:gradFill flip="none" rotWithShape="1">
            <a:gsLst>
              <a:gs pos="100000">
                <a:srgbClr val="F4F4F4"/>
              </a:gs>
              <a:gs pos="0">
                <a:srgbClr val="ECECEC"/>
              </a:gs>
              <a:gs pos="28000">
                <a:srgbClr val="FFFFFF"/>
              </a:gs>
            </a:gsLst>
            <a:lin ang="0" scaled="1"/>
            <a:tileRect/>
          </a:gradFill>
          <a:ln>
            <a:noFill/>
          </a:ln>
        </p:spPr>
        <p:txBody>
          <a:bodyPr lIns="594360" anchor="ctr"/>
          <a:lstStyle>
            <a:lvl1pPr marL="0" indent="0">
              <a:lnSpc>
                <a:spcPct val="90000"/>
              </a:lnSpc>
              <a:buNone/>
              <a:defRPr lang="en-US" sz="2400" baseline="0" smtClean="0">
                <a:solidFill>
                  <a:schemeClr val="tx1"/>
                </a:solidFill>
              </a:defRPr>
            </a:lvl1pPr>
            <a:lvl2pPr>
              <a:defRPr lang="en-US" sz="1800" smtClean="0">
                <a:solidFill>
                  <a:schemeClr val="tx1"/>
                </a:solidFill>
              </a:defRPr>
            </a:lvl2pPr>
            <a:lvl3pPr>
              <a:defRPr lang="en-US" smtClean="0">
                <a:solidFill>
                  <a:schemeClr val="tx1"/>
                </a:solidFill>
              </a:defRPr>
            </a:lvl3pPr>
            <a:lvl4pPr>
              <a:defRPr lang="en-US" sz="1800" smtClean="0">
                <a:solidFill>
                  <a:schemeClr val="tx1"/>
                </a:solidFill>
              </a:defRPr>
            </a:lvl4pPr>
            <a:lvl5pPr>
              <a:defRPr lang="en-US"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1168356"/>
      </p:ext>
    </p:extLst>
  </p:cSld>
  <p:clrMapOvr>
    <a:masterClrMapping/>
  </p:clrMapOvr>
  <p:transition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ltGray">
          <a:xfrm>
            <a:off x="0" y="6"/>
            <a:ext cx="12192000" cy="823913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 rtlCol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>
          <a:xfrm>
            <a:off x="573024" y="1386937"/>
            <a:ext cx="10972800" cy="4525963"/>
          </a:xfrm>
        </p:spPr>
        <p:txBody>
          <a:bodyPr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5445236"/>
      </p:ext>
    </p:extLst>
  </p:cSld>
  <p:clrMapOvr>
    <a:masterClrMapping/>
  </p:clrMapOvr>
  <p:transition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ltGray">
          <a:xfrm>
            <a:off x="0" y="6"/>
            <a:ext cx="12192000" cy="823913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6448" y="132734"/>
            <a:ext cx="10972800" cy="668692"/>
          </a:xfrm>
        </p:spPr>
        <p:txBody>
          <a:bodyPr rtlCol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024" y="1386937"/>
            <a:ext cx="10972800" cy="4525963"/>
          </a:xfrm>
        </p:spPr>
        <p:txBody>
          <a:bodyPr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36454" y="849376"/>
            <a:ext cx="10982889" cy="446087"/>
          </a:xfrm>
        </p:spPr>
        <p:txBody>
          <a:bodyPr>
            <a:noAutofit/>
          </a:bodyPr>
          <a:lstStyle>
            <a:lvl1pPr>
              <a:buNone/>
              <a:defRPr sz="2000" b="1">
                <a:solidFill>
                  <a:srgbClr val="7C7C7C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2180730"/>
      </p:ext>
    </p:extLst>
  </p:cSld>
  <p:clrMapOvr>
    <a:masterClrMapping/>
  </p:clrMapOvr>
  <p:transition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 bwMode="ltGray">
          <a:xfrm>
            <a:off x="0" y="6"/>
            <a:ext cx="12192000" cy="823913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25658654"/>
      </p:ext>
    </p:extLst>
  </p:cSld>
  <p:clrMapOvr>
    <a:masterClrMapping/>
  </p:clrMapOvr>
  <p:transition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ltGray">
          <a:xfrm>
            <a:off x="0" y="6"/>
            <a:ext cx="12192000" cy="823913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573024" y="1389889"/>
            <a:ext cx="5384800" cy="4541785"/>
          </a:xfrm>
        </p:spPr>
        <p:txBody>
          <a:bodyPr/>
          <a:lstStyle>
            <a:lvl1pPr>
              <a:spcBef>
                <a:spcPts val="480"/>
              </a:spcBef>
              <a:defRPr sz="2000"/>
            </a:lvl1pPr>
            <a:lvl2pPr>
              <a:spcBef>
                <a:spcPts val="432"/>
              </a:spcBef>
              <a:defRPr sz="1800"/>
            </a:lvl2pPr>
            <a:lvl3pPr>
              <a:spcBef>
                <a:spcPts val="384"/>
              </a:spcBef>
              <a:defRPr sz="1600"/>
            </a:lvl3pPr>
            <a:lvl4pPr>
              <a:spcBef>
                <a:spcPts val="336"/>
              </a:spcBef>
              <a:defRPr sz="1400"/>
            </a:lvl4pPr>
            <a:lvl5pPr>
              <a:spcBef>
                <a:spcPts val="336"/>
              </a:spcBef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197600" y="1389889"/>
            <a:ext cx="5384800" cy="4541785"/>
          </a:xfrm>
        </p:spPr>
        <p:txBody>
          <a:bodyPr/>
          <a:lstStyle>
            <a:lvl1pPr>
              <a:spcBef>
                <a:spcPts val="480"/>
              </a:spcBef>
              <a:defRPr sz="2000"/>
            </a:lvl1pPr>
            <a:lvl2pPr>
              <a:spcBef>
                <a:spcPts val="432"/>
              </a:spcBef>
              <a:defRPr sz="1800"/>
            </a:lvl2pPr>
            <a:lvl3pPr>
              <a:spcBef>
                <a:spcPts val="384"/>
              </a:spcBef>
              <a:defRPr sz="1600"/>
            </a:lvl3pPr>
            <a:lvl4pPr>
              <a:spcBef>
                <a:spcPts val="336"/>
              </a:spcBef>
              <a:defRPr sz="1400"/>
            </a:lvl4pPr>
            <a:lvl5pPr>
              <a:spcBef>
                <a:spcPts val="336"/>
              </a:spcBef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057620"/>
      </p:ext>
    </p:extLst>
  </p:cSld>
  <p:clrMapOvr>
    <a:masterClrMapping/>
  </p:clrMapOvr>
  <p:transition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 bwMode="ltGray">
          <a:xfrm>
            <a:off x="0" y="6"/>
            <a:ext cx="12192000" cy="823913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gray">
          <a:xfrm>
            <a:off x="6159609" y="1389888"/>
            <a:ext cx="5510784" cy="4297680"/>
          </a:xfrm>
          <a:prstGeom prst="roundRect">
            <a:avLst>
              <a:gd name="adj" fmla="val 2624"/>
            </a:avLst>
          </a:prstGeom>
        </p:spPr>
        <p:txBody>
          <a:bodyPr rtlCol="0" anchor="ctr">
            <a:noAutofit/>
          </a:bodyPr>
          <a:lstStyle>
            <a:lvl1pPr marL="0" indent="0" algn="ctr">
              <a:buFontTx/>
              <a:buNone/>
              <a:defRPr>
                <a:solidFill>
                  <a:srgbClr val="7C7C7C"/>
                </a:solidFill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573024" y="1389896"/>
            <a:ext cx="5384800" cy="4313869"/>
          </a:xfrm>
        </p:spPr>
        <p:txBody>
          <a:bodyPr/>
          <a:lstStyle>
            <a:lvl1pPr>
              <a:spcBef>
                <a:spcPts val="480"/>
              </a:spcBef>
              <a:defRPr sz="2000"/>
            </a:lvl1pPr>
            <a:lvl2pPr>
              <a:spcBef>
                <a:spcPts val="432"/>
              </a:spcBef>
              <a:defRPr sz="1800"/>
            </a:lvl2pPr>
            <a:lvl3pPr>
              <a:spcBef>
                <a:spcPts val="384"/>
              </a:spcBef>
              <a:defRPr sz="1600"/>
            </a:lvl3pPr>
            <a:lvl4pPr>
              <a:spcBef>
                <a:spcPts val="336"/>
              </a:spcBef>
              <a:defRPr sz="1400"/>
            </a:lvl4pPr>
            <a:lvl5pPr>
              <a:spcBef>
                <a:spcPts val="336"/>
              </a:spcBef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3197678"/>
      </p:ext>
    </p:extLst>
  </p:cSld>
  <p:clrMapOvr>
    <a:masterClrMapping/>
  </p:clrMapOvr>
  <p:transition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 bwMode="ltGray">
          <a:xfrm>
            <a:off x="0" y="6"/>
            <a:ext cx="12192000" cy="823913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536449" y="132734"/>
            <a:ext cx="11109451" cy="66869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quarter" idx="10"/>
          </p:nvPr>
        </p:nvSpPr>
        <p:spPr bwMode="gray">
          <a:xfrm>
            <a:off x="536451" y="1659614"/>
            <a:ext cx="11109452" cy="406198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 dirty="0"/>
              <a:t>Click icon to add chart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 bwMode="gray">
          <a:xfrm>
            <a:off x="536449" y="5728855"/>
            <a:ext cx="11109451" cy="260484"/>
          </a:xfrm>
        </p:spPr>
        <p:txBody>
          <a:bodyPr bIns="0" anchor="b"/>
          <a:lstStyle>
            <a:lvl1pPr marL="0" indent="0">
              <a:buNone/>
              <a:defRPr sz="8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/>
          </p:nvPr>
        </p:nvSpPr>
        <p:spPr bwMode="gray">
          <a:xfrm>
            <a:off x="1913472" y="1288201"/>
            <a:ext cx="8365065" cy="446087"/>
          </a:xfrm>
        </p:spPr>
        <p:txBody>
          <a:bodyPr lIns="0" anchor="b">
            <a:noAutofit/>
          </a:bodyPr>
          <a:lstStyle>
            <a:lvl1pPr algn="ctr">
              <a:lnSpc>
                <a:spcPct val="85000"/>
              </a:lnSpc>
              <a:spcBef>
                <a:spcPts val="600"/>
              </a:spcBef>
              <a:buNone/>
              <a:defRPr sz="2000" b="1">
                <a:solidFill>
                  <a:srgbClr val="51515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36011150"/>
      </p:ext>
    </p:extLst>
  </p:cSld>
  <p:clrMapOvr>
    <a:masterClrMapping/>
  </p:clrMapOvr>
  <p:transition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 bwMode="ltGray">
          <a:xfrm>
            <a:off x="0" y="6"/>
            <a:ext cx="12192000" cy="823913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Chart Placeholder 3"/>
          <p:cNvSpPr>
            <a:spLocks noGrp="1"/>
          </p:cNvSpPr>
          <p:nvPr>
            <p:ph type="chart" sz="quarter" idx="10"/>
          </p:nvPr>
        </p:nvSpPr>
        <p:spPr bwMode="gray">
          <a:xfrm>
            <a:off x="536448" y="1288194"/>
            <a:ext cx="5559552" cy="44334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aseline="0">
                <a:solidFill>
                  <a:srgbClr val="7C7C7C"/>
                </a:solidFill>
              </a:defRPr>
            </a:lvl1pPr>
          </a:lstStyle>
          <a:p>
            <a:pPr lvl="0"/>
            <a:r>
              <a:rPr lang="en-US" noProof="0" dirty="0"/>
              <a:t>Click icon to add chart</a:t>
            </a:r>
          </a:p>
        </p:txBody>
      </p:sp>
      <p:sp>
        <p:nvSpPr>
          <p:cNvPr id="12" name="Chart Placeholder 3"/>
          <p:cNvSpPr>
            <a:spLocks noGrp="1"/>
          </p:cNvSpPr>
          <p:nvPr>
            <p:ph type="chart" sz="quarter" idx="18"/>
          </p:nvPr>
        </p:nvSpPr>
        <p:spPr bwMode="gray">
          <a:xfrm>
            <a:off x="6096001" y="1288194"/>
            <a:ext cx="5559552" cy="44334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aseline="0">
                <a:solidFill>
                  <a:srgbClr val="7C7C7C"/>
                </a:solidFill>
              </a:defRPr>
            </a:lvl1pPr>
          </a:lstStyle>
          <a:p>
            <a:pPr lvl="0"/>
            <a:r>
              <a:rPr lang="en-US" noProof="0" dirty="0"/>
              <a:t>Click icon to add chart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536449" y="132734"/>
            <a:ext cx="11109451" cy="66869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 bwMode="gray">
          <a:xfrm>
            <a:off x="536449" y="5728855"/>
            <a:ext cx="11109451" cy="260484"/>
          </a:xfrm>
        </p:spPr>
        <p:txBody>
          <a:bodyPr bIns="0" anchor="b"/>
          <a:lstStyle>
            <a:lvl1pPr marL="0" indent="0">
              <a:buNone/>
              <a:defRPr sz="8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50910505"/>
      </p:ext>
    </p:extLst>
  </p:cSld>
  <p:clrMapOvr>
    <a:masterClrMapping/>
  </p:clrMapOvr>
  <p:transition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ulti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ltGray">
          <a:xfrm>
            <a:off x="0" y="6"/>
            <a:ext cx="12192000" cy="823913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Chart Placeholder 3"/>
          <p:cNvSpPr>
            <a:spLocks noGrp="1"/>
          </p:cNvSpPr>
          <p:nvPr>
            <p:ph type="chart" sz="quarter" idx="10"/>
          </p:nvPr>
        </p:nvSpPr>
        <p:spPr bwMode="gray">
          <a:xfrm>
            <a:off x="536448" y="1288194"/>
            <a:ext cx="5559552" cy="22167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aseline="0">
                <a:solidFill>
                  <a:srgbClr val="7C7C7C"/>
                </a:solidFill>
              </a:defRPr>
            </a:lvl1pPr>
          </a:lstStyle>
          <a:p>
            <a:pPr lvl="0"/>
            <a:r>
              <a:rPr lang="en-US" noProof="0" dirty="0"/>
              <a:t>Click icon to add chart</a:t>
            </a:r>
          </a:p>
        </p:txBody>
      </p:sp>
      <p:sp>
        <p:nvSpPr>
          <p:cNvPr id="12" name="Chart Placeholder 3"/>
          <p:cNvSpPr>
            <a:spLocks noGrp="1"/>
          </p:cNvSpPr>
          <p:nvPr>
            <p:ph type="chart" sz="quarter" idx="18"/>
          </p:nvPr>
        </p:nvSpPr>
        <p:spPr bwMode="gray">
          <a:xfrm>
            <a:off x="6096001" y="1288194"/>
            <a:ext cx="5559552" cy="22167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aseline="0">
                <a:solidFill>
                  <a:srgbClr val="7C7C7C"/>
                </a:solidFill>
              </a:defRPr>
            </a:lvl1pPr>
          </a:lstStyle>
          <a:p>
            <a:pPr lvl="0"/>
            <a:r>
              <a:rPr lang="en-US" noProof="0" dirty="0"/>
              <a:t>Click icon to add chart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536449" y="132734"/>
            <a:ext cx="11109451" cy="66869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 bwMode="gray">
          <a:xfrm>
            <a:off x="536449" y="5728855"/>
            <a:ext cx="11109451" cy="260484"/>
          </a:xfrm>
        </p:spPr>
        <p:txBody>
          <a:bodyPr bIns="0" anchor="b"/>
          <a:lstStyle>
            <a:lvl1pPr marL="0" indent="0">
              <a:buNone/>
              <a:defRPr sz="8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hart Placeholder 3"/>
          <p:cNvSpPr>
            <a:spLocks noGrp="1"/>
          </p:cNvSpPr>
          <p:nvPr>
            <p:ph type="chart" sz="quarter" idx="19"/>
          </p:nvPr>
        </p:nvSpPr>
        <p:spPr bwMode="gray">
          <a:xfrm>
            <a:off x="536448" y="3504894"/>
            <a:ext cx="5559552" cy="22167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aseline="0">
                <a:solidFill>
                  <a:srgbClr val="7C7C7C"/>
                </a:solidFill>
              </a:defRPr>
            </a:lvl1pPr>
          </a:lstStyle>
          <a:p>
            <a:pPr lvl="0"/>
            <a:r>
              <a:rPr lang="en-US" noProof="0" dirty="0"/>
              <a:t>Click icon to add chart</a:t>
            </a:r>
          </a:p>
        </p:txBody>
      </p:sp>
      <p:sp>
        <p:nvSpPr>
          <p:cNvPr id="16" name="Chart Placeholder 3"/>
          <p:cNvSpPr>
            <a:spLocks noGrp="1"/>
          </p:cNvSpPr>
          <p:nvPr>
            <p:ph type="chart" sz="quarter" idx="20"/>
          </p:nvPr>
        </p:nvSpPr>
        <p:spPr bwMode="gray">
          <a:xfrm>
            <a:off x="6096001" y="3504894"/>
            <a:ext cx="5559552" cy="22167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aseline="0">
                <a:solidFill>
                  <a:srgbClr val="7C7C7C"/>
                </a:solidFill>
              </a:defRPr>
            </a:lvl1pPr>
          </a:lstStyle>
          <a:p>
            <a:pPr lvl="0"/>
            <a:r>
              <a:rPr lang="en-US" noProof="0" dirty="0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2272868498"/>
      </p:ext>
    </p:extLst>
  </p:cSld>
  <p:clrMapOvr>
    <a:masterClrMapping/>
  </p:clrMapOvr>
  <p:transition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ltGray">
          <a:xfrm>
            <a:off x="0" y="6"/>
            <a:ext cx="12192000" cy="823913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536448" y="132734"/>
            <a:ext cx="11147552" cy="66869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 bwMode="gray">
          <a:xfrm>
            <a:off x="536451" y="5728855"/>
            <a:ext cx="11123084" cy="260484"/>
          </a:xfrm>
        </p:spPr>
        <p:txBody>
          <a:bodyPr bIns="0" anchor="b"/>
          <a:lstStyle>
            <a:lvl1pPr marL="0" indent="0">
              <a:buNone/>
              <a:defRPr sz="8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8"/>
          </p:nvPr>
        </p:nvSpPr>
        <p:spPr bwMode="gray">
          <a:xfrm>
            <a:off x="536448" y="1143000"/>
            <a:ext cx="11147552" cy="43180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 dirty="0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826162629"/>
      </p:ext>
    </p:extLst>
  </p:cSld>
  <p:clrMapOvr>
    <a:masterClrMapping/>
  </p:clrMapOvr>
  <p:transition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220372"/>
      </p:ext>
    </p:extLst>
  </p:cSld>
  <p:clrMapOvr>
    <a:masterClrMapping/>
  </p:clrMapOvr>
  <p:transition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ltGray">
          <a:xfrm>
            <a:off x="0" y="6"/>
            <a:ext cx="12192000" cy="823913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26"/>
          <p:cNvSpPr>
            <a:spLocks noGrp="1"/>
          </p:cNvSpPr>
          <p:nvPr>
            <p:ph sz="quarter" idx="14"/>
          </p:nvPr>
        </p:nvSpPr>
        <p:spPr bwMode="gray">
          <a:xfrm>
            <a:off x="374657" y="1504950"/>
            <a:ext cx="11303001" cy="2352676"/>
          </a:xfrm>
        </p:spPr>
        <p:txBody>
          <a:bodyPr anchor="b"/>
          <a:lstStyle>
            <a:lvl1pPr marL="228600" indent="-228600" algn="l">
              <a:buClr>
                <a:srgbClr val="515151"/>
              </a:buClr>
              <a:buFont typeface="Calibri" panose="020F0502020204030204" pitchFamily="34" charset="0"/>
              <a:buChar char="“"/>
              <a:defRPr sz="4000" baseline="0">
                <a:solidFill>
                  <a:srgbClr val="51515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26"/>
          <p:cNvSpPr>
            <a:spLocks noGrp="1"/>
          </p:cNvSpPr>
          <p:nvPr>
            <p:ph sz="quarter" idx="16"/>
          </p:nvPr>
        </p:nvSpPr>
        <p:spPr bwMode="gray">
          <a:xfrm>
            <a:off x="745071" y="4278086"/>
            <a:ext cx="10915652" cy="645886"/>
          </a:xfrm>
        </p:spPr>
        <p:txBody>
          <a:bodyPr/>
          <a:lstStyle>
            <a:lvl1pPr marL="0" indent="0" algn="l">
              <a:buNone/>
              <a:defRPr sz="1600" baseline="0">
                <a:solidFill>
                  <a:srgbClr val="7C7C7C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98032741"/>
      </p:ext>
    </p:extLst>
  </p:cSld>
  <p:clrMapOvr>
    <a:masterClrMapping/>
  </p:clrMapOvr>
  <p:transition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914401" y="609600"/>
            <a:ext cx="103632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641" y="6248400"/>
            <a:ext cx="2539075" cy="457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101" y="6248400"/>
            <a:ext cx="3861807" cy="457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-2961460" y="6032500"/>
            <a:ext cx="2540663" cy="2603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7C46B452-75B6-894C-9BDB-5D5B23272A4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4820606"/>
      </p:ext>
    </p:extLst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ub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948" b="3114"/>
          <a:stretch>
            <a:fillRect/>
          </a:stretch>
        </p:blipFill>
        <p:spPr bwMode="ltGray">
          <a:xfrm>
            <a:off x="0" y="2"/>
            <a:ext cx="12192000" cy="604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0" name="Subtitle 2"/>
          <p:cNvSpPr>
            <a:spLocks noGrp="1"/>
          </p:cNvSpPr>
          <p:nvPr>
            <p:ph type="subTitle" idx="1"/>
          </p:nvPr>
        </p:nvSpPr>
        <p:spPr bwMode="gray">
          <a:xfrm>
            <a:off x="3110975" y="3201001"/>
            <a:ext cx="6583680" cy="389744"/>
          </a:xfrm>
        </p:spPr>
        <p:txBody>
          <a:bodyPr anchor="ctr"/>
          <a:lstStyle>
            <a:lvl1pPr marL="0" indent="0" algn="l" defTabSz="457200" rtl="0" eaLnBrk="1" latinLnBrk="0" hangingPunct="1">
              <a:lnSpc>
                <a:spcPct val="85000"/>
              </a:lnSpc>
              <a:spcBef>
                <a:spcPts val="1200"/>
              </a:spcBef>
              <a:buClr>
                <a:schemeClr val="tx2"/>
              </a:buClr>
              <a:buFont typeface="Arial"/>
              <a:buNone/>
              <a:defRPr lang="en-US" sz="2000" b="1" kern="1200" dirty="0">
                <a:solidFill>
                  <a:srgbClr val="51515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110977" y="2362348"/>
            <a:ext cx="6583679" cy="789637"/>
          </a:xfrm>
        </p:spPr>
        <p:txBody>
          <a:bodyPr/>
          <a:lstStyle>
            <a:lvl1pPr marL="0" indent="0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2800"/>
            </a:lvl1pPr>
            <a:lvl2pPr marL="231775" indent="0">
              <a:buNone/>
              <a:defRPr/>
            </a:lvl2pPr>
            <a:lvl3pPr marL="569913" indent="0">
              <a:buNone/>
              <a:defRPr/>
            </a:lvl3pPr>
            <a:lvl4pPr marL="854075" indent="0">
              <a:buNone/>
              <a:defRPr/>
            </a:lvl4pPr>
            <a:lvl5pPr marL="1146175" indent="0">
              <a:buNone/>
              <a:defRPr/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431756"/>
      </p:ext>
    </p:extLst>
  </p:cSld>
  <p:clrMapOvr>
    <a:masterClrMapping/>
  </p:clrMapOvr>
  <p:transition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ltGray">
          <a:xfrm>
            <a:off x="0" y="2"/>
            <a:ext cx="12192000" cy="823913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0" y="1168400"/>
            <a:ext cx="12192000" cy="744538"/>
          </a:xfrm>
          <a:gradFill flip="none" rotWithShape="1">
            <a:gsLst>
              <a:gs pos="100000">
                <a:srgbClr val="F4F4F4"/>
              </a:gs>
              <a:gs pos="0">
                <a:srgbClr val="ECECEC"/>
              </a:gs>
              <a:gs pos="28000">
                <a:srgbClr val="FFFFFF"/>
              </a:gs>
            </a:gsLst>
            <a:lin ang="0" scaled="1"/>
            <a:tileRect/>
          </a:gradFill>
          <a:ln>
            <a:noFill/>
          </a:ln>
        </p:spPr>
        <p:txBody>
          <a:bodyPr lIns="594360" anchor="ctr"/>
          <a:lstStyle>
            <a:lvl1pPr marL="0" indent="0">
              <a:lnSpc>
                <a:spcPct val="90000"/>
              </a:lnSpc>
              <a:buNone/>
              <a:defRPr lang="en-US" sz="2400" smtClean="0">
                <a:solidFill>
                  <a:schemeClr val="tx1"/>
                </a:solidFill>
              </a:defRPr>
            </a:lvl1pPr>
            <a:lvl2pPr>
              <a:defRPr lang="en-US" sz="1800" smtClean="0">
                <a:solidFill>
                  <a:schemeClr val="tx1"/>
                </a:solidFill>
              </a:defRPr>
            </a:lvl2pPr>
            <a:lvl3pPr>
              <a:defRPr lang="en-US" smtClean="0">
                <a:solidFill>
                  <a:schemeClr val="tx1"/>
                </a:solidFill>
              </a:defRPr>
            </a:lvl3pPr>
            <a:lvl4pPr>
              <a:defRPr lang="en-US" sz="1800" smtClean="0">
                <a:solidFill>
                  <a:schemeClr val="tx1"/>
                </a:solidFill>
              </a:defRPr>
            </a:lvl4pPr>
            <a:lvl5pPr>
              <a:defRPr lang="en-US"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0" y="2088856"/>
            <a:ext cx="12192000" cy="744538"/>
          </a:xfrm>
          <a:gradFill flip="none" rotWithShape="1">
            <a:gsLst>
              <a:gs pos="100000">
                <a:srgbClr val="F4F4F4"/>
              </a:gs>
              <a:gs pos="0">
                <a:srgbClr val="ECECEC"/>
              </a:gs>
              <a:gs pos="28000">
                <a:srgbClr val="FFFFFF"/>
              </a:gs>
            </a:gsLst>
            <a:lin ang="0" scaled="1"/>
            <a:tileRect/>
          </a:gradFill>
          <a:ln>
            <a:noFill/>
          </a:ln>
        </p:spPr>
        <p:txBody>
          <a:bodyPr lIns="594360" anchor="ctr"/>
          <a:lstStyle>
            <a:lvl1pPr marL="0" indent="0">
              <a:lnSpc>
                <a:spcPct val="90000"/>
              </a:lnSpc>
              <a:buNone/>
              <a:defRPr lang="en-US" sz="2400" smtClean="0">
                <a:solidFill>
                  <a:schemeClr val="tx1"/>
                </a:solidFill>
              </a:defRPr>
            </a:lvl1pPr>
            <a:lvl2pPr>
              <a:defRPr lang="en-US" sz="1800" smtClean="0">
                <a:solidFill>
                  <a:schemeClr val="tx1"/>
                </a:solidFill>
              </a:defRPr>
            </a:lvl2pPr>
            <a:lvl3pPr>
              <a:defRPr lang="en-US" smtClean="0">
                <a:solidFill>
                  <a:schemeClr val="tx1"/>
                </a:solidFill>
              </a:defRPr>
            </a:lvl3pPr>
            <a:lvl4pPr>
              <a:defRPr lang="en-US" sz="1800" smtClean="0">
                <a:solidFill>
                  <a:schemeClr val="tx1"/>
                </a:solidFill>
              </a:defRPr>
            </a:lvl4pPr>
            <a:lvl5pPr>
              <a:defRPr lang="en-US"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0" y="3009312"/>
            <a:ext cx="12192000" cy="744538"/>
          </a:xfrm>
          <a:gradFill flip="none" rotWithShape="1">
            <a:gsLst>
              <a:gs pos="100000">
                <a:srgbClr val="F4F4F4"/>
              </a:gs>
              <a:gs pos="0">
                <a:srgbClr val="ECECEC"/>
              </a:gs>
              <a:gs pos="28000">
                <a:srgbClr val="FFFFFF"/>
              </a:gs>
            </a:gsLst>
            <a:lin ang="0" scaled="1"/>
            <a:tileRect/>
          </a:gradFill>
          <a:ln>
            <a:noFill/>
          </a:ln>
        </p:spPr>
        <p:txBody>
          <a:bodyPr lIns="594360" anchor="ctr"/>
          <a:lstStyle>
            <a:lvl1pPr marL="0" indent="0">
              <a:lnSpc>
                <a:spcPct val="90000"/>
              </a:lnSpc>
              <a:buNone/>
              <a:defRPr lang="en-US" sz="2400" smtClean="0">
                <a:solidFill>
                  <a:schemeClr val="tx1"/>
                </a:solidFill>
              </a:defRPr>
            </a:lvl1pPr>
            <a:lvl2pPr>
              <a:defRPr lang="en-US" sz="1800" smtClean="0">
                <a:solidFill>
                  <a:schemeClr val="tx1"/>
                </a:solidFill>
              </a:defRPr>
            </a:lvl2pPr>
            <a:lvl3pPr>
              <a:defRPr lang="en-US" smtClean="0">
                <a:solidFill>
                  <a:schemeClr val="tx1"/>
                </a:solidFill>
              </a:defRPr>
            </a:lvl3pPr>
            <a:lvl4pPr>
              <a:defRPr lang="en-US" sz="1800" smtClean="0">
                <a:solidFill>
                  <a:schemeClr val="tx1"/>
                </a:solidFill>
              </a:defRPr>
            </a:lvl4pPr>
            <a:lvl5pPr>
              <a:defRPr lang="en-US"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0" y="3929768"/>
            <a:ext cx="12192000" cy="744538"/>
          </a:xfrm>
          <a:gradFill flip="none" rotWithShape="1">
            <a:gsLst>
              <a:gs pos="100000">
                <a:srgbClr val="F4F4F4"/>
              </a:gs>
              <a:gs pos="0">
                <a:srgbClr val="ECECEC"/>
              </a:gs>
              <a:gs pos="28000">
                <a:srgbClr val="FFFFFF"/>
              </a:gs>
            </a:gsLst>
            <a:lin ang="0" scaled="1"/>
            <a:tileRect/>
          </a:gradFill>
          <a:ln>
            <a:noFill/>
          </a:ln>
        </p:spPr>
        <p:txBody>
          <a:bodyPr lIns="594360" anchor="ctr"/>
          <a:lstStyle>
            <a:lvl1pPr marL="0" indent="0">
              <a:lnSpc>
                <a:spcPct val="90000"/>
              </a:lnSpc>
              <a:buNone/>
              <a:defRPr lang="en-US" sz="2400" smtClean="0">
                <a:solidFill>
                  <a:schemeClr val="tx1"/>
                </a:solidFill>
              </a:defRPr>
            </a:lvl1pPr>
            <a:lvl2pPr>
              <a:defRPr lang="en-US" sz="1800" smtClean="0">
                <a:solidFill>
                  <a:schemeClr val="tx1"/>
                </a:solidFill>
              </a:defRPr>
            </a:lvl2pPr>
            <a:lvl3pPr>
              <a:defRPr lang="en-US" smtClean="0">
                <a:solidFill>
                  <a:schemeClr val="tx1"/>
                </a:solidFill>
              </a:defRPr>
            </a:lvl3pPr>
            <a:lvl4pPr>
              <a:defRPr lang="en-US" sz="1800" smtClean="0">
                <a:solidFill>
                  <a:schemeClr val="tx1"/>
                </a:solidFill>
              </a:defRPr>
            </a:lvl4pPr>
            <a:lvl5pPr>
              <a:defRPr lang="en-US"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0" y="4850224"/>
            <a:ext cx="12192000" cy="744538"/>
          </a:xfrm>
          <a:gradFill flip="none" rotWithShape="1">
            <a:gsLst>
              <a:gs pos="100000">
                <a:srgbClr val="F4F4F4"/>
              </a:gs>
              <a:gs pos="0">
                <a:srgbClr val="ECECEC"/>
              </a:gs>
              <a:gs pos="28000">
                <a:srgbClr val="FFFFFF"/>
              </a:gs>
            </a:gsLst>
            <a:lin ang="0" scaled="1"/>
            <a:tileRect/>
          </a:gradFill>
          <a:ln>
            <a:noFill/>
          </a:ln>
        </p:spPr>
        <p:txBody>
          <a:bodyPr lIns="594360" anchor="ctr"/>
          <a:lstStyle>
            <a:lvl1pPr marL="0" indent="0">
              <a:lnSpc>
                <a:spcPct val="90000"/>
              </a:lnSpc>
              <a:buNone/>
              <a:defRPr lang="en-US" sz="2400" baseline="0" smtClean="0">
                <a:solidFill>
                  <a:schemeClr val="tx1"/>
                </a:solidFill>
              </a:defRPr>
            </a:lvl1pPr>
            <a:lvl2pPr>
              <a:defRPr lang="en-US" sz="1800" smtClean="0">
                <a:solidFill>
                  <a:schemeClr val="tx1"/>
                </a:solidFill>
              </a:defRPr>
            </a:lvl2pPr>
            <a:lvl3pPr>
              <a:defRPr lang="en-US" smtClean="0">
                <a:solidFill>
                  <a:schemeClr val="tx1"/>
                </a:solidFill>
              </a:defRPr>
            </a:lvl3pPr>
            <a:lvl4pPr>
              <a:defRPr lang="en-US" sz="1800" smtClean="0">
                <a:solidFill>
                  <a:schemeClr val="tx1"/>
                </a:solidFill>
              </a:defRPr>
            </a:lvl4pPr>
            <a:lvl5pPr>
              <a:defRPr lang="en-US"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19077387"/>
      </p:ext>
    </p:extLst>
  </p:cSld>
  <p:clrMapOvr>
    <a:masterClrMapping/>
  </p:clrMapOvr>
  <p:transition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ltGray">
          <a:xfrm>
            <a:off x="0" y="2"/>
            <a:ext cx="12192000" cy="823913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 rtlCol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>
          <a:xfrm>
            <a:off x="573024" y="1386937"/>
            <a:ext cx="10972800" cy="4525963"/>
          </a:xfrm>
        </p:spPr>
        <p:txBody>
          <a:bodyPr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8974298"/>
      </p:ext>
    </p:extLst>
  </p:cSld>
  <p:clrMapOvr>
    <a:masterClrMapping/>
  </p:clrMapOvr>
  <p:transition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ltGray">
          <a:xfrm>
            <a:off x="0" y="2"/>
            <a:ext cx="12192000" cy="823913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6448" y="132734"/>
            <a:ext cx="10972800" cy="668692"/>
          </a:xfrm>
        </p:spPr>
        <p:txBody>
          <a:bodyPr rtlCol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024" y="1386937"/>
            <a:ext cx="10972800" cy="4525963"/>
          </a:xfrm>
        </p:spPr>
        <p:txBody>
          <a:bodyPr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36452" y="849372"/>
            <a:ext cx="10982889" cy="446087"/>
          </a:xfrm>
        </p:spPr>
        <p:txBody>
          <a:bodyPr>
            <a:noAutofit/>
          </a:bodyPr>
          <a:lstStyle>
            <a:lvl1pPr>
              <a:buNone/>
              <a:defRPr sz="2000" b="1">
                <a:solidFill>
                  <a:srgbClr val="7C7C7C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8133783"/>
      </p:ext>
    </p:extLst>
  </p:cSld>
  <p:clrMapOvr>
    <a:masterClrMapping/>
  </p:clrMapOvr>
  <p:transition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 bwMode="ltGray">
          <a:xfrm>
            <a:off x="0" y="2"/>
            <a:ext cx="12192000" cy="823913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2017115"/>
      </p:ext>
    </p:extLst>
  </p:cSld>
  <p:clrMapOvr>
    <a:masterClrMapping/>
  </p:clrMapOvr>
  <p:transition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ltGray">
          <a:xfrm>
            <a:off x="0" y="2"/>
            <a:ext cx="12192000" cy="823913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573024" y="1389889"/>
            <a:ext cx="5384800" cy="4541785"/>
          </a:xfrm>
        </p:spPr>
        <p:txBody>
          <a:bodyPr/>
          <a:lstStyle>
            <a:lvl1pPr>
              <a:spcBef>
                <a:spcPts val="480"/>
              </a:spcBef>
              <a:defRPr sz="2000"/>
            </a:lvl1pPr>
            <a:lvl2pPr>
              <a:spcBef>
                <a:spcPts val="432"/>
              </a:spcBef>
              <a:defRPr sz="1800"/>
            </a:lvl2pPr>
            <a:lvl3pPr>
              <a:spcBef>
                <a:spcPts val="384"/>
              </a:spcBef>
              <a:defRPr sz="1600"/>
            </a:lvl3pPr>
            <a:lvl4pPr>
              <a:spcBef>
                <a:spcPts val="336"/>
              </a:spcBef>
              <a:defRPr sz="1400"/>
            </a:lvl4pPr>
            <a:lvl5pPr>
              <a:spcBef>
                <a:spcPts val="336"/>
              </a:spcBef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197600" y="1389889"/>
            <a:ext cx="5384800" cy="4541785"/>
          </a:xfrm>
        </p:spPr>
        <p:txBody>
          <a:bodyPr/>
          <a:lstStyle>
            <a:lvl1pPr>
              <a:spcBef>
                <a:spcPts val="480"/>
              </a:spcBef>
              <a:defRPr sz="2000"/>
            </a:lvl1pPr>
            <a:lvl2pPr>
              <a:spcBef>
                <a:spcPts val="432"/>
              </a:spcBef>
              <a:defRPr sz="1800"/>
            </a:lvl2pPr>
            <a:lvl3pPr>
              <a:spcBef>
                <a:spcPts val="384"/>
              </a:spcBef>
              <a:defRPr sz="1600"/>
            </a:lvl3pPr>
            <a:lvl4pPr>
              <a:spcBef>
                <a:spcPts val="336"/>
              </a:spcBef>
              <a:defRPr sz="1400"/>
            </a:lvl4pPr>
            <a:lvl5pPr>
              <a:spcBef>
                <a:spcPts val="336"/>
              </a:spcBef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206446"/>
      </p:ext>
    </p:extLst>
  </p:cSld>
  <p:clrMapOvr>
    <a:masterClrMapping/>
  </p:clrMapOvr>
  <p:transition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 bwMode="ltGray">
          <a:xfrm>
            <a:off x="0" y="2"/>
            <a:ext cx="12192000" cy="823913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gray">
          <a:xfrm>
            <a:off x="6159609" y="1389888"/>
            <a:ext cx="5510784" cy="4297680"/>
          </a:xfrm>
          <a:prstGeom prst="roundRect">
            <a:avLst>
              <a:gd name="adj" fmla="val 2624"/>
            </a:avLst>
          </a:prstGeom>
        </p:spPr>
        <p:txBody>
          <a:bodyPr rtlCol="0" anchor="ctr">
            <a:noAutofit/>
          </a:bodyPr>
          <a:lstStyle>
            <a:lvl1pPr marL="0" indent="0" algn="ctr">
              <a:buFontTx/>
              <a:buNone/>
              <a:defRPr>
                <a:solidFill>
                  <a:srgbClr val="7C7C7C"/>
                </a:solidFill>
              </a:defRPr>
            </a:lvl1pPr>
          </a:lstStyle>
          <a:p>
            <a:pPr lvl="0"/>
            <a:r>
              <a:rPr lang="en-US" noProof="0"/>
              <a:t>Drag picture to placeholder or click icon to add</a:t>
            </a:r>
            <a:endParaRPr lang="en-US" noProof="0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573024" y="1389892"/>
            <a:ext cx="5384800" cy="4313869"/>
          </a:xfrm>
        </p:spPr>
        <p:txBody>
          <a:bodyPr/>
          <a:lstStyle>
            <a:lvl1pPr>
              <a:spcBef>
                <a:spcPts val="480"/>
              </a:spcBef>
              <a:defRPr sz="2000"/>
            </a:lvl1pPr>
            <a:lvl2pPr>
              <a:spcBef>
                <a:spcPts val="432"/>
              </a:spcBef>
              <a:defRPr sz="1800"/>
            </a:lvl2pPr>
            <a:lvl3pPr>
              <a:spcBef>
                <a:spcPts val="384"/>
              </a:spcBef>
              <a:defRPr sz="1600"/>
            </a:lvl3pPr>
            <a:lvl4pPr>
              <a:spcBef>
                <a:spcPts val="336"/>
              </a:spcBef>
              <a:defRPr sz="1400"/>
            </a:lvl4pPr>
            <a:lvl5pPr>
              <a:spcBef>
                <a:spcPts val="336"/>
              </a:spcBef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9819636"/>
      </p:ext>
    </p:extLst>
  </p:cSld>
  <p:clrMapOvr>
    <a:masterClrMapping/>
  </p:clrMapOvr>
  <p:transition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 bwMode="ltGray">
          <a:xfrm>
            <a:off x="0" y="2"/>
            <a:ext cx="12192000" cy="823913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536449" y="132734"/>
            <a:ext cx="11109451" cy="66869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quarter" idx="10"/>
          </p:nvPr>
        </p:nvSpPr>
        <p:spPr bwMode="gray">
          <a:xfrm>
            <a:off x="536451" y="1659614"/>
            <a:ext cx="11109452" cy="406198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 bwMode="gray">
          <a:xfrm>
            <a:off x="536449" y="5728855"/>
            <a:ext cx="11109451" cy="260484"/>
          </a:xfrm>
        </p:spPr>
        <p:txBody>
          <a:bodyPr bIns="0" anchor="b"/>
          <a:lstStyle>
            <a:lvl1pPr marL="0" indent="0">
              <a:buNone/>
              <a:defRPr sz="8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/>
          </p:nvPr>
        </p:nvSpPr>
        <p:spPr bwMode="gray">
          <a:xfrm>
            <a:off x="1913469" y="1288197"/>
            <a:ext cx="8365065" cy="446087"/>
          </a:xfrm>
        </p:spPr>
        <p:txBody>
          <a:bodyPr lIns="0" anchor="b">
            <a:noAutofit/>
          </a:bodyPr>
          <a:lstStyle>
            <a:lvl1pPr algn="ctr">
              <a:lnSpc>
                <a:spcPct val="85000"/>
              </a:lnSpc>
              <a:spcBef>
                <a:spcPts val="600"/>
              </a:spcBef>
              <a:buNone/>
              <a:defRPr sz="2000" b="1">
                <a:solidFill>
                  <a:srgbClr val="51515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79137028"/>
      </p:ext>
    </p:extLst>
  </p:cSld>
  <p:clrMapOvr>
    <a:masterClrMapping/>
  </p:clrMapOvr>
  <p:transition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 bwMode="ltGray">
          <a:xfrm>
            <a:off x="0" y="2"/>
            <a:ext cx="12192000" cy="823913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Chart Placeholder 3"/>
          <p:cNvSpPr>
            <a:spLocks noGrp="1"/>
          </p:cNvSpPr>
          <p:nvPr>
            <p:ph type="chart" sz="quarter" idx="10"/>
          </p:nvPr>
        </p:nvSpPr>
        <p:spPr bwMode="gray">
          <a:xfrm>
            <a:off x="536448" y="1288194"/>
            <a:ext cx="5559552" cy="44334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aseline="0">
                <a:solidFill>
                  <a:srgbClr val="7C7C7C"/>
                </a:solidFill>
              </a:defRPr>
            </a:lvl1pPr>
          </a:lstStyle>
          <a:p>
            <a:pPr lvl="0"/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12" name="Chart Placeholder 3"/>
          <p:cNvSpPr>
            <a:spLocks noGrp="1"/>
          </p:cNvSpPr>
          <p:nvPr>
            <p:ph type="chart" sz="quarter" idx="18"/>
          </p:nvPr>
        </p:nvSpPr>
        <p:spPr bwMode="gray">
          <a:xfrm>
            <a:off x="6096001" y="1288194"/>
            <a:ext cx="5559552" cy="44334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aseline="0">
                <a:solidFill>
                  <a:srgbClr val="7C7C7C"/>
                </a:solidFill>
              </a:defRPr>
            </a:lvl1pPr>
          </a:lstStyle>
          <a:p>
            <a:pPr lvl="0"/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536449" y="132734"/>
            <a:ext cx="11109451" cy="66869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 bwMode="gray">
          <a:xfrm>
            <a:off x="536449" y="5728855"/>
            <a:ext cx="11109451" cy="260484"/>
          </a:xfrm>
        </p:spPr>
        <p:txBody>
          <a:bodyPr bIns="0" anchor="b"/>
          <a:lstStyle>
            <a:lvl1pPr marL="0" indent="0">
              <a:buNone/>
              <a:defRPr sz="8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85191211"/>
      </p:ext>
    </p:extLst>
  </p:cSld>
  <p:clrMapOvr>
    <a:masterClrMapping/>
  </p:clrMapOvr>
  <p:transition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ulti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ltGray">
          <a:xfrm>
            <a:off x="0" y="2"/>
            <a:ext cx="12192000" cy="823913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Chart Placeholder 3"/>
          <p:cNvSpPr>
            <a:spLocks noGrp="1"/>
          </p:cNvSpPr>
          <p:nvPr>
            <p:ph type="chart" sz="quarter" idx="10"/>
          </p:nvPr>
        </p:nvSpPr>
        <p:spPr bwMode="gray">
          <a:xfrm>
            <a:off x="536448" y="1288194"/>
            <a:ext cx="5559552" cy="22167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aseline="0">
                <a:solidFill>
                  <a:srgbClr val="7C7C7C"/>
                </a:solidFill>
              </a:defRPr>
            </a:lvl1pPr>
          </a:lstStyle>
          <a:p>
            <a:pPr lvl="0"/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12" name="Chart Placeholder 3"/>
          <p:cNvSpPr>
            <a:spLocks noGrp="1"/>
          </p:cNvSpPr>
          <p:nvPr>
            <p:ph type="chart" sz="quarter" idx="18"/>
          </p:nvPr>
        </p:nvSpPr>
        <p:spPr bwMode="gray">
          <a:xfrm>
            <a:off x="6096001" y="1288194"/>
            <a:ext cx="5559552" cy="22167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aseline="0">
                <a:solidFill>
                  <a:srgbClr val="7C7C7C"/>
                </a:solidFill>
              </a:defRPr>
            </a:lvl1pPr>
          </a:lstStyle>
          <a:p>
            <a:pPr lvl="0"/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536449" y="132734"/>
            <a:ext cx="11109451" cy="66869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 bwMode="gray">
          <a:xfrm>
            <a:off x="536449" y="5728855"/>
            <a:ext cx="11109451" cy="260484"/>
          </a:xfrm>
        </p:spPr>
        <p:txBody>
          <a:bodyPr bIns="0" anchor="b"/>
          <a:lstStyle>
            <a:lvl1pPr marL="0" indent="0">
              <a:buNone/>
              <a:defRPr sz="8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hart Placeholder 3"/>
          <p:cNvSpPr>
            <a:spLocks noGrp="1"/>
          </p:cNvSpPr>
          <p:nvPr>
            <p:ph type="chart" sz="quarter" idx="19"/>
          </p:nvPr>
        </p:nvSpPr>
        <p:spPr bwMode="gray">
          <a:xfrm>
            <a:off x="536448" y="3504894"/>
            <a:ext cx="5559552" cy="22167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aseline="0">
                <a:solidFill>
                  <a:srgbClr val="7C7C7C"/>
                </a:solidFill>
              </a:defRPr>
            </a:lvl1pPr>
          </a:lstStyle>
          <a:p>
            <a:pPr lvl="0"/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16" name="Chart Placeholder 3"/>
          <p:cNvSpPr>
            <a:spLocks noGrp="1"/>
          </p:cNvSpPr>
          <p:nvPr>
            <p:ph type="chart" sz="quarter" idx="20"/>
          </p:nvPr>
        </p:nvSpPr>
        <p:spPr bwMode="gray">
          <a:xfrm>
            <a:off x="6096001" y="3504894"/>
            <a:ext cx="5559552" cy="22167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aseline="0">
                <a:solidFill>
                  <a:srgbClr val="7C7C7C"/>
                </a:solidFill>
              </a:defRPr>
            </a:lvl1pPr>
          </a:lstStyle>
          <a:p>
            <a:pPr lvl="0"/>
            <a:r>
              <a:rPr lang="en-US" noProof="0"/>
              <a:t>Click icon to add chart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92332483"/>
      </p:ext>
    </p:extLst>
  </p:cSld>
  <p:clrMapOvr>
    <a:masterClrMapping/>
  </p:clrMapOvr>
  <p:transition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ltGray">
          <a:xfrm>
            <a:off x="0" y="2"/>
            <a:ext cx="12192000" cy="823913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536448" y="132734"/>
            <a:ext cx="11147552" cy="66869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 bwMode="gray">
          <a:xfrm>
            <a:off x="536451" y="5728855"/>
            <a:ext cx="11123084" cy="260484"/>
          </a:xfrm>
        </p:spPr>
        <p:txBody>
          <a:bodyPr bIns="0" anchor="b"/>
          <a:lstStyle>
            <a:lvl1pPr marL="0" indent="0">
              <a:buNone/>
              <a:defRPr sz="8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8"/>
          </p:nvPr>
        </p:nvSpPr>
        <p:spPr bwMode="gray">
          <a:xfrm>
            <a:off x="536448" y="1143000"/>
            <a:ext cx="11147552" cy="43180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/>
              <a:t>Click icon to add table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05556155"/>
      </p:ext>
    </p:extLst>
  </p:cSld>
  <p:clrMapOvr>
    <a:masterClrMapping/>
  </p:clrMapOvr>
  <p:transition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4110498"/>
      </p:ext>
    </p:extLst>
  </p:cSld>
  <p:clrMapOvr>
    <a:masterClrMapping/>
  </p:clrMapOvr>
  <p:transition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ltGray">
          <a:xfrm>
            <a:off x="0" y="2"/>
            <a:ext cx="12192000" cy="823913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26"/>
          <p:cNvSpPr>
            <a:spLocks noGrp="1"/>
          </p:cNvSpPr>
          <p:nvPr>
            <p:ph sz="quarter" idx="14"/>
          </p:nvPr>
        </p:nvSpPr>
        <p:spPr bwMode="gray">
          <a:xfrm>
            <a:off x="374654" y="1504950"/>
            <a:ext cx="11303001" cy="2352676"/>
          </a:xfrm>
        </p:spPr>
        <p:txBody>
          <a:bodyPr anchor="b"/>
          <a:lstStyle>
            <a:lvl1pPr marL="228600" indent="-228600" algn="l">
              <a:buClr>
                <a:srgbClr val="515151"/>
              </a:buClr>
              <a:buFont typeface="Calibri" panose="020F0502020204030204" pitchFamily="34" charset="0"/>
              <a:buChar char="“"/>
              <a:defRPr sz="4000" baseline="0">
                <a:solidFill>
                  <a:srgbClr val="51515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26"/>
          <p:cNvSpPr>
            <a:spLocks noGrp="1"/>
          </p:cNvSpPr>
          <p:nvPr>
            <p:ph sz="quarter" idx="16"/>
          </p:nvPr>
        </p:nvSpPr>
        <p:spPr bwMode="gray">
          <a:xfrm>
            <a:off x="745070" y="4278086"/>
            <a:ext cx="10915652" cy="645886"/>
          </a:xfrm>
        </p:spPr>
        <p:txBody>
          <a:bodyPr/>
          <a:lstStyle>
            <a:lvl1pPr marL="0" indent="0" algn="l">
              <a:buNone/>
              <a:defRPr sz="1600" baseline="0">
                <a:solidFill>
                  <a:srgbClr val="7C7C7C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34271201"/>
      </p:ext>
    </p:extLst>
  </p:cSld>
  <p:clrMapOvr>
    <a:masterClrMapping/>
  </p:clrMapOvr>
  <p:transition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6AD0A-A1E6-42C3-9E97-E1F374A4243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B7473-9E98-44CC-A0F5-E9590490D28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25876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6AD0A-A1E6-42C3-9E97-E1F374A4243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B7473-9E98-44CC-A0F5-E9590490D28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90065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6AD0A-A1E6-42C3-9E97-E1F374A4243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B7473-9E98-44CC-A0F5-E9590490D28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611504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6AD0A-A1E6-42C3-9E97-E1F374A4243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B7473-9E98-44CC-A0F5-E9590490D28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60999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6AD0A-A1E6-42C3-9E97-E1F374A4243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B7473-9E98-44CC-A0F5-E9590490D28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530911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6AD0A-A1E6-42C3-9E97-E1F374A4243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B7473-9E98-44CC-A0F5-E9590490D28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86168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6AD0A-A1E6-42C3-9E97-E1F374A4243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B7473-9E98-44CC-A0F5-E9590490D28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49965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6AD0A-A1E6-42C3-9E97-E1F374A4243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B7473-9E98-44CC-A0F5-E9590490D28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556469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6AD0A-A1E6-42C3-9E97-E1F374A4243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B7473-9E98-44CC-A0F5-E9590490D28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886179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6AD0A-A1E6-42C3-9E97-E1F374A4243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B7473-9E98-44CC-A0F5-E9590490D28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9925167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6AD0A-A1E6-42C3-9E97-E1F374A4243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B7473-9E98-44CC-A0F5-E9590490D28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613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3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5" Type="http://schemas.openxmlformats.org/officeDocument/2006/relationships/slideLayout" Target="../slideLayouts/slideLayout61.xml"/><Relationship Id="rId4" Type="http://schemas.openxmlformats.org/officeDocument/2006/relationships/slideLayout" Target="../slideLayouts/slideLayout6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2" Type="http://schemas.openxmlformats.org/officeDocument/2006/relationships/slideLayout" Target="../slideLayouts/slideLayout7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slideLayout" Target="../slideLayouts/slideLayout97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9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0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025896"/>
            <a:ext cx="12192000" cy="832104"/>
          </a:xfrm>
          <a:prstGeom prst="rect">
            <a:avLst/>
          </a:prstGeom>
          <a:solidFill>
            <a:srgbClr val="0A0B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gray">
          <a:xfrm>
            <a:off x="536575" y="133350"/>
            <a:ext cx="10972800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0" rIns="9144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573088" y="1298578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Footer Placeholder 4"/>
          <p:cNvSpPr txBox="1">
            <a:spLocks/>
          </p:cNvSpPr>
          <p:nvPr/>
        </p:nvSpPr>
        <p:spPr bwMode="auto">
          <a:xfrm>
            <a:off x="542925" y="6056427"/>
            <a:ext cx="7204075" cy="565727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lang="en-US" sz="800" kern="1200" smtClean="0">
                <a:solidFill>
                  <a:srgbClr val="182635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600450" algn="l"/>
              </a:tabLst>
              <a:defRPr/>
            </a:pPr>
            <a:r>
              <a:rPr lang="en-US" sz="1200" kern="1200" baseline="0" dirty="0">
                <a:solidFill>
                  <a:srgbClr val="CBCDCD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@JohnEJasinski  |  </a:t>
            </a:r>
            <a:r>
              <a:rPr lang="en-US" sz="1200" kern="1200" dirty="0">
                <a:solidFill>
                  <a:srgbClr val="CBCDCD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#Know15</a:t>
            </a:r>
          </a:p>
          <a:p>
            <a:pPr marL="0" marR="0" indent="0" algn="l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600450" algn="l"/>
              </a:tabLst>
              <a:defRPr/>
            </a:pPr>
            <a:r>
              <a:rPr lang="en-US" sz="800" kern="1200" dirty="0">
                <a:solidFill>
                  <a:srgbClr val="646464"/>
                </a:solidFill>
                <a:latin typeface="Arial" pitchFamily="34" charset="0"/>
                <a:ea typeface="+mn-ea"/>
                <a:cs typeface="Arial" pitchFamily="34" charset="0"/>
              </a:rPr>
              <a:t>© 2015 ServiceNow All Rights Reserved</a:t>
            </a:r>
            <a:r>
              <a:rPr lang="en-US" sz="800" dirty="0">
                <a:solidFill>
                  <a:srgbClr val="CBCDCD"/>
                </a:solidFill>
                <a:effectLst/>
              </a:rPr>
              <a:t> </a:t>
            </a:r>
            <a:endParaRPr lang="en-US" sz="800" kern="1200" dirty="0">
              <a:solidFill>
                <a:srgbClr val="CBCDCD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1" name="Footer Placeholder 4"/>
          <p:cNvSpPr txBox="1">
            <a:spLocks/>
          </p:cNvSpPr>
          <p:nvPr/>
        </p:nvSpPr>
        <p:spPr bwMode="auto">
          <a:xfrm>
            <a:off x="11668125" y="6337011"/>
            <a:ext cx="498475" cy="222250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lang="en-US" sz="800" kern="1200" smtClean="0">
                <a:solidFill>
                  <a:srgbClr val="182635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87B6B42A-CFB3-294C-902C-B38A268438FE}" type="slidenum">
              <a:rPr>
                <a:solidFill>
                  <a:srgbClr val="646464"/>
                </a:solidFill>
                <a:latin typeface="+mj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dirty="0">
              <a:solidFill>
                <a:srgbClr val="646464"/>
              </a:solidFill>
              <a:latin typeface="+mj-lt"/>
            </a:endParaRPr>
          </a:p>
        </p:txBody>
      </p:sp>
      <p:pic>
        <p:nvPicPr>
          <p:cNvPr id="3" name="Picture 2" descr="Knowledge15_Logo_red_white_RGB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8929" y="6159592"/>
            <a:ext cx="2004787" cy="54797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80" r:id="rId1"/>
    <p:sldLayoutId id="2147484081" r:id="rId2"/>
    <p:sldLayoutId id="2147484082" r:id="rId3"/>
    <p:sldLayoutId id="2147484083" r:id="rId4"/>
    <p:sldLayoutId id="2147484084" r:id="rId5"/>
    <p:sldLayoutId id="2147484085" r:id="rId6"/>
    <p:sldLayoutId id="2147484086" r:id="rId7"/>
    <p:sldLayoutId id="2147484087" r:id="rId8"/>
    <p:sldLayoutId id="2147484088" r:id="rId9"/>
    <p:sldLayoutId id="2147484089" r:id="rId10"/>
    <p:sldLayoutId id="2147484090" r:id="rId11"/>
    <p:sldLayoutId id="2147484077" r:id="rId12"/>
    <p:sldLayoutId id="2147484091" r:id="rId13"/>
    <p:sldLayoutId id="2147484095" r:id="rId14"/>
  </p:sldLayoutIdLst>
  <p:transition>
    <p:fade/>
  </p:transition>
  <p:hf sldNum="0" hdr="0" ftr="0" dt="0"/>
  <p:txStyles>
    <p:titleStyle>
      <a:lvl1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lang="en-US" sz="2800" b="1" kern="1200" dirty="0">
          <a:solidFill>
            <a:srgbClr val="515151"/>
          </a:solidFill>
          <a:latin typeface="+mj-lt"/>
          <a:ea typeface="ＭＳ Ｐゴシック" charset="0"/>
          <a:cs typeface="ＭＳ Ｐゴシック" charset="0"/>
        </a:defRPr>
      </a:lvl1pPr>
      <a:lvl2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515151"/>
          </a:solidFill>
          <a:latin typeface="Calibri" charset="0"/>
          <a:ea typeface="ＭＳ Ｐゴシック" charset="0"/>
          <a:cs typeface="ＭＳ Ｐゴシック" charset="0"/>
        </a:defRPr>
      </a:lvl2pPr>
      <a:lvl3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515151"/>
          </a:solidFill>
          <a:latin typeface="Calibri" charset="0"/>
          <a:ea typeface="ＭＳ Ｐゴシック" charset="0"/>
          <a:cs typeface="ＭＳ Ｐゴシック" charset="0"/>
        </a:defRPr>
      </a:lvl3pPr>
      <a:lvl4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515151"/>
          </a:solidFill>
          <a:latin typeface="Calibri" charset="0"/>
          <a:ea typeface="ＭＳ Ｐゴシック" charset="0"/>
          <a:cs typeface="ＭＳ Ｐゴシック" charset="0"/>
        </a:defRPr>
      </a:lvl4pPr>
      <a:lvl5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51515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51515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51515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51515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51515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228600" indent="-228600" algn="l" defTabSz="457200" rtl="0" eaLnBrk="0" fontAlgn="base" hangingPunct="0">
        <a:spcBef>
          <a:spcPts val="1200"/>
        </a:spcBef>
        <a:spcAft>
          <a:spcPct val="0"/>
        </a:spcAft>
        <a:buClr>
          <a:schemeClr val="tx2"/>
        </a:buClr>
        <a:buFont typeface="Arial" charset="0"/>
        <a:buChar char="•"/>
        <a:defRPr sz="2400" kern="1200">
          <a:solidFill>
            <a:srgbClr val="515151"/>
          </a:solidFill>
          <a:latin typeface="+mn-lt"/>
          <a:ea typeface="ＭＳ Ｐゴシック" charset="0"/>
          <a:cs typeface="ＭＳ Ｐゴシック" charset="0"/>
        </a:defRPr>
      </a:lvl1pPr>
      <a:lvl2pPr marL="457200" indent="-225425" algn="l" defTabSz="457200" rtl="0" eaLnBrk="0" fontAlgn="base" hangingPunct="0">
        <a:spcBef>
          <a:spcPts val="675"/>
        </a:spcBef>
        <a:spcAft>
          <a:spcPct val="0"/>
        </a:spcAft>
        <a:buClr>
          <a:schemeClr val="tx2"/>
        </a:buClr>
        <a:buFont typeface="Arial" charset="0"/>
        <a:buChar char="–"/>
        <a:defRPr sz="2000" kern="1200">
          <a:solidFill>
            <a:srgbClr val="515151"/>
          </a:solidFill>
          <a:latin typeface="+mn-lt"/>
          <a:ea typeface="ＭＳ Ｐゴシック" charset="0"/>
          <a:cs typeface="+mn-cs"/>
        </a:defRPr>
      </a:lvl2pPr>
      <a:lvl3pPr marL="741363" indent="-171450" algn="l" defTabSz="457200" rtl="0" eaLnBrk="0" fontAlgn="base" hangingPunct="0">
        <a:spcBef>
          <a:spcPts val="675"/>
        </a:spcBef>
        <a:spcAft>
          <a:spcPct val="0"/>
        </a:spcAft>
        <a:buClr>
          <a:schemeClr val="tx2"/>
        </a:buClr>
        <a:buFont typeface="Arial" charset="0"/>
        <a:buChar char="•"/>
        <a:defRPr kern="1200">
          <a:solidFill>
            <a:srgbClr val="515151"/>
          </a:solidFill>
          <a:latin typeface="+mn-lt"/>
          <a:ea typeface="ＭＳ Ｐゴシック" charset="0"/>
          <a:cs typeface="+mn-cs"/>
        </a:defRPr>
      </a:lvl3pPr>
      <a:lvl4pPr marL="1027113" indent="-173038" algn="l" defTabSz="457200" rtl="0" eaLnBrk="0" fontAlgn="base" hangingPunct="0">
        <a:spcBef>
          <a:spcPts val="675"/>
        </a:spcBef>
        <a:spcAft>
          <a:spcPct val="0"/>
        </a:spcAft>
        <a:buClr>
          <a:schemeClr val="tx2"/>
        </a:buClr>
        <a:buFont typeface="Arial" charset="0"/>
        <a:buChar char="–"/>
        <a:defRPr sz="1600" kern="1200">
          <a:solidFill>
            <a:srgbClr val="515151"/>
          </a:solidFill>
          <a:latin typeface="+mn-lt"/>
          <a:ea typeface="ＭＳ Ｐゴシック" charset="0"/>
          <a:cs typeface="+mn-cs"/>
        </a:defRPr>
      </a:lvl4pPr>
      <a:lvl5pPr marL="1311275" indent="-165100" algn="l" defTabSz="457200" rtl="0" eaLnBrk="0" fontAlgn="base" hangingPunct="0">
        <a:spcBef>
          <a:spcPts val="675"/>
        </a:spcBef>
        <a:spcAft>
          <a:spcPct val="0"/>
        </a:spcAft>
        <a:buClr>
          <a:schemeClr val="tx2"/>
        </a:buClr>
        <a:buFont typeface="Arial" charset="0"/>
        <a:buChar char="»"/>
        <a:defRPr sz="1600" kern="1200">
          <a:solidFill>
            <a:srgbClr val="51515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1" name="Picture 1" descr="Corporate_Man_Standing_Tablet.png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523"/>
          <a:stretch/>
        </p:blipFill>
        <p:spPr bwMode="auto">
          <a:xfrm>
            <a:off x="8110584" y="-1"/>
            <a:ext cx="3611177" cy="3186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 descr="ServiceNow_White_Red_Logo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86323" y="6250028"/>
            <a:ext cx="2229716" cy="348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Footer Placeholder 4"/>
          <p:cNvSpPr txBox="1">
            <a:spLocks/>
          </p:cNvSpPr>
          <p:nvPr/>
        </p:nvSpPr>
        <p:spPr bwMode="auto">
          <a:xfrm>
            <a:off x="542925" y="6056432"/>
            <a:ext cx="8265432" cy="565727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lang="en-US" sz="800" kern="1200" smtClean="0">
                <a:solidFill>
                  <a:srgbClr val="182635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600450" algn="l"/>
              </a:tabLst>
              <a:defRPr/>
            </a:pPr>
            <a:r>
              <a:rPr lang="en-US" sz="800" kern="1200" dirty="0">
                <a:solidFill>
                  <a:srgbClr val="646464"/>
                </a:solidFill>
                <a:latin typeface="Arial" pitchFamily="34" charset="0"/>
                <a:ea typeface="+mn-ea"/>
                <a:cs typeface="Arial" pitchFamily="34" charset="0"/>
              </a:rPr>
              <a:t>© 2015 ServiceNow All Rights Reserved</a:t>
            </a:r>
            <a:r>
              <a:rPr lang="en-US" sz="800" dirty="0">
                <a:solidFill>
                  <a:srgbClr val="CBCDCD"/>
                </a:solidFill>
                <a:effectLst/>
              </a:rPr>
              <a:t> </a:t>
            </a:r>
            <a:endParaRPr lang="en-US" sz="800" kern="1200" dirty="0">
              <a:solidFill>
                <a:srgbClr val="CBCDCD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2" name="Picture 1" descr="everything_as_a_service_TITLE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500" y="1525618"/>
            <a:ext cx="7315200" cy="929640"/>
          </a:xfrm>
          <a:prstGeom prst="rect">
            <a:avLst/>
          </a:prstGeom>
        </p:spPr>
      </p:pic>
      <p:pic>
        <p:nvPicPr>
          <p:cNvPr id="9" name="Picture 8" descr="Knowledge15_Logo_red_white_NO_DATES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880" y="477439"/>
            <a:ext cx="2286000" cy="377301"/>
          </a:xfrm>
          <a:prstGeom prst="rect">
            <a:avLst/>
          </a:prstGeom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4079" r:id="rId1"/>
    <p:sldLayoutId id="2147484092" r:id="rId2"/>
    <p:sldLayoutId id="2147484093" r:id="rId3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025896"/>
            <a:ext cx="12192000" cy="832104"/>
          </a:xfrm>
          <a:prstGeom prst="rect">
            <a:avLst/>
          </a:prstGeom>
          <a:solidFill>
            <a:srgbClr val="0A0B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gray">
          <a:xfrm>
            <a:off x="536575" y="133350"/>
            <a:ext cx="10972800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0" rIns="9144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573088" y="1298578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Footer Placeholder 4"/>
          <p:cNvSpPr txBox="1">
            <a:spLocks/>
          </p:cNvSpPr>
          <p:nvPr/>
        </p:nvSpPr>
        <p:spPr bwMode="auto">
          <a:xfrm>
            <a:off x="542925" y="6056427"/>
            <a:ext cx="7204075" cy="565727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lang="en-US" sz="800" kern="1200" smtClean="0">
                <a:solidFill>
                  <a:srgbClr val="182635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tabLst>
                <a:tab pos="3600450" algn="l"/>
              </a:tabLst>
              <a:defRPr/>
            </a:pPr>
            <a:r>
              <a:rPr sz="1200" dirty="0">
                <a:solidFill>
                  <a:srgbClr val="CBCDCD"/>
                </a:solidFill>
              </a:rPr>
              <a:t>@JohnEJasinski  |  #Know15</a:t>
            </a:r>
          </a:p>
          <a:p>
            <a:pPr defTabSz="45720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tabLst>
                <a:tab pos="3600450" algn="l"/>
              </a:tabLst>
              <a:defRPr/>
            </a:pPr>
            <a:r>
              <a:rPr dirty="0">
                <a:solidFill>
                  <a:srgbClr val="646464"/>
                </a:solidFill>
              </a:rPr>
              <a:t>© 2015 ServiceNow All Rights Reserved</a:t>
            </a:r>
            <a:r>
              <a:rPr dirty="0">
                <a:solidFill>
                  <a:srgbClr val="CBCDCD"/>
                </a:solidFill>
              </a:rPr>
              <a:t> </a:t>
            </a:r>
          </a:p>
        </p:txBody>
      </p:sp>
      <p:sp>
        <p:nvSpPr>
          <p:cNvPr id="11" name="Footer Placeholder 4"/>
          <p:cNvSpPr txBox="1">
            <a:spLocks/>
          </p:cNvSpPr>
          <p:nvPr/>
        </p:nvSpPr>
        <p:spPr bwMode="auto">
          <a:xfrm>
            <a:off x="11668125" y="6337011"/>
            <a:ext cx="498475" cy="222250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lang="en-US" sz="800" kern="1200" smtClean="0">
                <a:solidFill>
                  <a:srgbClr val="182635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87B6B42A-CFB3-294C-902C-B38A268438FE}" type="slidenum">
              <a:rPr>
                <a:solidFill>
                  <a:srgbClr val="646464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dirty="0">
              <a:solidFill>
                <a:srgbClr val="646464"/>
              </a:solidFill>
              <a:latin typeface="Calibri"/>
            </a:endParaRPr>
          </a:p>
        </p:txBody>
      </p:sp>
      <p:pic>
        <p:nvPicPr>
          <p:cNvPr id="3" name="Picture 2" descr="Knowledge15_Logo_red_white_RGB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8929" y="6159592"/>
            <a:ext cx="2004787" cy="54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07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7" r:id="rId1"/>
    <p:sldLayoutId id="2147484098" r:id="rId2"/>
    <p:sldLayoutId id="2147484099" r:id="rId3"/>
    <p:sldLayoutId id="2147484100" r:id="rId4"/>
    <p:sldLayoutId id="2147484101" r:id="rId5"/>
    <p:sldLayoutId id="2147484102" r:id="rId6"/>
    <p:sldLayoutId id="2147484103" r:id="rId7"/>
    <p:sldLayoutId id="2147484104" r:id="rId8"/>
    <p:sldLayoutId id="2147484105" r:id="rId9"/>
    <p:sldLayoutId id="2147484106" r:id="rId10"/>
    <p:sldLayoutId id="2147484107" r:id="rId11"/>
    <p:sldLayoutId id="2147484108" r:id="rId12"/>
    <p:sldLayoutId id="2147484109" r:id="rId13"/>
    <p:sldLayoutId id="2147484110" r:id="rId14"/>
  </p:sldLayoutIdLst>
  <p:transition>
    <p:fade/>
  </p:transition>
  <p:hf sldNum="0" hdr="0" ftr="0" dt="0"/>
  <p:txStyles>
    <p:titleStyle>
      <a:lvl1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lang="en-US" sz="2800" b="1" kern="1200" dirty="0">
          <a:solidFill>
            <a:srgbClr val="515151"/>
          </a:solidFill>
          <a:latin typeface="+mj-lt"/>
          <a:ea typeface="ＭＳ Ｐゴシック" charset="0"/>
          <a:cs typeface="ＭＳ Ｐゴシック" charset="0"/>
        </a:defRPr>
      </a:lvl1pPr>
      <a:lvl2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515151"/>
          </a:solidFill>
          <a:latin typeface="Calibri" charset="0"/>
          <a:ea typeface="ＭＳ Ｐゴシック" charset="0"/>
          <a:cs typeface="ＭＳ Ｐゴシック" charset="0"/>
        </a:defRPr>
      </a:lvl2pPr>
      <a:lvl3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515151"/>
          </a:solidFill>
          <a:latin typeface="Calibri" charset="0"/>
          <a:ea typeface="ＭＳ Ｐゴシック" charset="0"/>
          <a:cs typeface="ＭＳ Ｐゴシック" charset="0"/>
        </a:defRPr>
      </a:lvl3pPr>
      <a:lvl4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515151"/>
          </a:solidFill>
          <a:latin typeface="Calibri" charset="0"/>
          <a:ea typeface="ＭＳ Ｐゴシック" charset="0"/>
          <a:cs typeface="ＭＳ Ｐゴシック" charset="0"/>
        </a:defRPr>
      </a:lvl4pPr>
      <a:lvl5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51515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51515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51515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51515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51515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228600" indent="-228600" algn="l" defTabSz="457200" rtl="0" eaLnBrk="0" fontAlgn="base" hangingPunct="0">
        <a:spcBef>
          <a:spcPts val="1200"/>
        </a:spcBef>
        <a:spcAft>
          <a:spcPct val="0"/>
        </a:spcAft>
        <a:buClr>
          <a:schemeClr val="tx2"/>
        </a:buClr>
        <a:buFont typeface="Arial" charset="0"/>
        <a:buChar char="•"/>
        <a:defRPr sz="2400" kern="1200">
          <a:solidFill>
            <a:srgbClr val="515151"/>
          </a:solidFill>
          <a:latin typeface="+mn-lt"/>
          <a:ea typeface="ＭＳ Ｐゴシック" charset="0"/>
          <a:cs typeface="ＭＳ Ｐゴシック" charset="0"/>
        </a:defRPr>
      </a:lvl1pPr>
      <a:lvl2pPr marL="457200" indent="-225425" algn="l" defTabSz="457200" rtl="0" eaLnBrk="0" fontAlgn="base" hangingPunct="0">
        <a:spcBef>
          <a:spcPts val="675"/>
        </a:spcBef>
        <a:spcAft>
          <a:spcPct val="0"/>
        </a:spcAft>
        <a:buClr>
          <a:schemeClr val="tx2"/>
        </a:buClr>
        <a:buFont typeface="Arial" charset="0"/>
        <a:buChar char="–"/>
        <a:defRPr sz="2000" kern="1200">
          <a:solidFill>
            <a:srgbClr val="515151"/>
          </a:solidFill>
          <a:latin typeface="+mn-lt"/>
          <a:ea typeface="ＭＳ Ｐゴシック" charset="0"/>
          <a:cs typeface="+mn-cs"/>
        </a:defRPr>
      </a:lvl2pPr>
      <a:lvl3pPr marL="741363" indent="-171450" algn="l" defTabSz="457200" rtl="0" eaLnBrk="0" fontAlgn="base" hangingPunct="0">
        <a:spcBef>
          <a:spcPts val="675"/>
        </a:spcBef>
        <a:spcAft>
          <a:spcPct val="0"/>
        </a:spcAft>
        <a:buClr>
          <a:schemeClr val="tx2"/>
        </a:buClr>
        <a:buFont typeface="Arial" charset="0"/>
        <a:buChar char="•"/>
        <a:defRPr kern="1200">
          <a:solidFill>
            <a:srgbClr val="515151"/>
          </a:solidFill>
          <a:latin typeface="+mn-lt"/>
          <a:ea typeface="ＭＳ Ｐゴシック" charset="0"/>
          <a:cs typeface="+mn-cs"/>
        </a:defRPr>
      </a:lvl3pPr>
      <a:lvl4pPr marL="1027113" indent="-173038" algn="l" defTabSz="457200" rtl="0" eaLnBrk="0" fontAlgn="base" hangingPunct="0">
        <a:spcBef>
          <a:spcPts val="675"/>
        </a:spcBef>
        <a:spcAft>
          <a:spcPct val="0"/>
        </a:spcAft>
        <a:buClr>
          <a:schemeClr val="tx2"/>
        </a:buClr>
        <a:buFont typeface="Arial" charset="0"/>
        <a:buChar char="–"/>
        <a:defRPr sz="1600" kern="1200">
          <a:solidFill>
            <a:srgbClr val="515151"/>
          </a:solidFill>
          <a:latin typeface="+mn-lt"/>
          <a:ea typeface="ＭＳ Ｐゴシック" charset="0"/>
          <a:cs typeface="+mn-cs"/>
        </a:defRPr>
      </a:lvl4pPr>
      <a:lvl5pPr marL="1311275" indent="-165100" algn="l" defTabSz="457200" rtl="0" eaLnBrk="0" fontAlgn="base" hangingPunct="0">
        <a:spcBef>
          <a:spcPts val="675"/>
        </a:spcBef>
        <a:spcAft>
          <a:spcPct val="0"/>
        </a:spcAft>
        <a:buClr>
          <a:schemeClr val="tx2"/>
        </a:buClr>
        <a:buFont typeface="Arial" charset="0"/>
        <a:buChar char="»"/>
        <a:defRPr sz="1600" kern="1200">
          <a:solidFill>
            <a:srgbClr val="51515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025896"/>
            <a:ext cx="12192000" cy="832104"/>
          </a:xfrm>
          <a:prstGeom prst="rect">
            <a:avLst/>
          </a:prstGeom>
          <a:solidFill>
            <a:srgbClr val="0A0B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gray">
          <a:xfrm>
            <a:off x="536575" y="133350"/>
            <a:ext cx="10972800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0" rIns="9144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573088" y="1298578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Footer Placeholder 4"/>
          <p:cNvSpPr txBox="1">
            <a:spLocks/>
          </p:cNvSpPr>
          <p:nvPr/>
        </p:nvSpPr>
        <p:spPr bwMode="auto">
          <a:xfrm>
            <a:off x="542925" y="6056427"/>
            <a:ext cx="7204075" cy="565727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lang="en-US" sz="800" kern="1200" smtClean="0">
                <a:solidFill>
                  <a:srgbClr val="182635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tabLst>
                <a:tab pos="3600450" algn="l"/>
              </a:tabLst>
              <a:defRPr/>
            </a:pPr>
            <a:r>
              <a:rPr sz="1200" dirty="0">
                <a:solidFill>
                  <a:srgbClr val="CBCDCD"/>
                </a:solidFill>
              </a:rPr>
              <a:t>@JohnEJasinski  |  #Know15</a:t>
            </a:r>
          </a:p>
          <a:p>
            <a:pPr defTabSz="45720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tabLst>
                <a:tab pos="3600450" algn="l"/>
              </a:tabLst>
              <a:defRPr/>
            </a:pPr>
            <a:r>
              <a:rPr dirty="0">
                <a:solidFill>
                  <a:srgbClr val="646464"/>
                </a:solidFill>
              </a:rPr>
              <a:t>© 2015 ServiceNow All Rights Reserved</a:t>
            </a:r>
            <a:r>
              <a:rPr dirty="0">
                <a:solidFill>
                  <a:srgbClr val="CBCDCD"/>
                </a:solidFill>
              </a:rPr>
              <a:t> </a:t>
            </a:r>
          </a:p>
        </p:txBody>
      </p:sp>
      <p:sp>
        <p:nvSpPr>
          <p:cNvPr id="11" name="Footer Placeholder 4"/>
          <p:cNvSpPr txBox="1">
            <a:spLocks/>
          </p:cNvSpPr>
          <p:nvPr/>
        </p:nvSpPr>
        <p:spPr bwMode="auto">
          <a:xfrm>
            <a:off x="11668125" y="6337011"/>
            <a:ext cx="498475" cy="222250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lang="en-US" sz="800" kern="1200" smtClean="0">
                <a:solidFill>
                  <a:srgbClr val="182635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87B6B42A-CFB3-294C-902C-B38A268438FE}" type="slidenum">
              <a:rPr>
                <a:solidFill>
                  <a:srgbClr val="646464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dirty="0">
              <a:solidFill>
                <a:srgbClr val="646464"/>
              </a:solidFill>
              <a:latin typeface="Calibri"/>
            </a:endParaRPr>
          </a:p>
        </p:txBody>
      </p:sp>
      <p:pic>
        <p:nvPicPr>
          <p:cNvPr id="3" name="Picture 2" descr="Knowledge15_Logo_red_white_RGB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8929" y="6159592"/>
            <a:ext cx="2004787" cy="54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771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2" r:id="rId1"/>
    <p:sldLayoutId id="2147484113" r:id="rId2"/>
    <p:sldLayoutId id="2147484114" r:id="rId3"/>
    <p:sldLayoutId id="2147484115" r:id="rId4"/>
    <p:sldLayoutId id="2147484116" r:id="rId5"/>
    <p:sldLayoutId id="2147484117" r:id="rId6"/>
    <p:sldLayoutId id="2147484118" r:id="rId7"/>
    <p:sldLayoutId id="2147484119" r:id="rId8"/>
    <p:sldLayoutId id="2147484120" r:id="rId9"/>
    <p:sldLayoutId id="2147484121" r:id="rId10"/>
    <p:sldLayoutId id="2147484122" r:id="rId11"/>
    <p:sldLayoutId id="2147484123" r:id="rId12"/>
    <p:sldLayoutId id="2147484124" r:id="rId13"/>
    <p:sldLayoutId id="2147484125" r:id="rId14"/>
  </p:sldLayoutIdLst>
  <p:transition>
    <p:fade/>
  </p:transition>
  <p:hf sldNum="0" hdr="0" ftr="0" dt="0"/>
  <p:txStyles>
    <p:titleStyle>
      <a:lvl1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lang="en-US" sz="2800" b="1" kern="1200" dirty="0">
          <a:solidFill>
            <a:srgbClr val="515151"/>
          </a:solidFill>
          <a:latin typeface="+mj-lt"/>
          <a:ea typeface="ＭＳ Ｐゴシック" charset="0"/>
          <a:cs typeface="ＭＳ Ｐゴシック" charset="0"/>
        </a:defRPr>
      </a:lvl1pPr>
      <a:lvl2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515151"/>
          </a:solidFill>
          <a:latin typeface="Calibri" charset="0"/>
          <a:ea typeface="ＭＳ Ｐゴシック" charset="0"/>
          <a:cs typeface="ＭＳ Ｐゴシック" charset="0"/>
        </a:defRPr>
      </a:lvl2pPr>
      <a:lvl3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515151"/>
          </a:solidFill>
          <a:latin typeface="Calibri" charset="0"/>
          <a:ea typeface="ＭＳ Ｐゴシック" charset="0"/>
          <a:cs typeface="ＭＳ Ｐゴシック" charset="0"/>
        </a:defRPr>
      </a:lvl3pPr>
      <a:lvl4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515151"/>
          </a:solidFill>
          <a:latin typeface="Calibri" charset="0"/>
          <a:ea typeface="ＭＳ Ｐゴシック" charset="0"/>
          <a:cs typeface="ＭＳ Ｐゴシック" charset="0"/>
        </a:defRPr>
      </a:lvl4pPr>
      <a:lvl5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51515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51515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51515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51515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51515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228600" indent="-228600" algn="l" defTabSz="457200" rtl="0" eaLnBrk="0" fontAlgn="base" hangingPunct="0">
        <a:spcBef>
          <a:spcPts val="1200"/>
        </a:spcBef>
        <a:spcAft>
          <a:spcPct val="0"/>
        </a:spcAft>
        <a:buClr>
          <a:schemeClr val="tx2"/>
        </a:buClr>
        <a:buFont typeface="Arial" charset="0"/>
        <a:buChar char="•"/>
        <a:defRPr sz="2400" kern="1200">
          <a:solidFill>
            <a:srgbClr val="515151"/>
          </a:solidFill>
          <a:latin typeface="+mn-lt"/>
          <a:ea typeface="ＭＳ Ｐゴシック" charset="0"/>
          <a:cs typeface="ＭＳ Ｐゴシック" charset="0"/>
        </a:defRPr>
      </a:lvl1pPr>
      <a:lvl2pPr marL="457200" indent="-225425" algn="l" defTabSz="457200" rtl="0" eaLnBrk="0" fontAlgn="base" hangingPunct="0">
        <a:spcBef>
          <a:spcPts val="675"/>
        </a:spcBef>
        <a:spcAft>
          <a:spcPct val="0"/>
        </a:spcAft>
        <a:buClr>
          <a:schemeClr val="tx2"/>
        </a:buClr>
        <a:buFont typeface="Arial" charset="0"/>
        <a:buChar char="–"/>
        <a:defRPr sz="2000" kern="1200">
          <a:solidFill>
            <a:srgbClr val="515151"/>
          </a:solidFill>
          <a:latin typeface="+mn-lt"/>
          <a:ea typeface="ＭＳ Ｐゴシック" charset="0"/>
          <a:cs typeface="+mn-cs"/>
        </a:defRPr>
      </a:lvl2pPr>
      <a:lvl3pPr marL="741363" indent="-171450" algn="l" defTabSz="457200" rtl="0" eaLnBrk="0" fontAlgn="base" hangingPunct="0">
        <a:spcBef>
          <a:spcPts val="675"/>
        </a:spcBef>
        <a:spcAft>
          <a:spcPct val="0"/>
        </a:spcAft>
        <a:buClr>
          <a:schemeClr val="tx2"/>
        </a:buClr>
        <a:buFont typeface="Arial" charset="0"/>
        <a:buChar char="•"/>
        <a:defRPr kern="1200">
          <a:solidFill>
            <a:srgbClr val="515151"/>
          </a:solidFill>
          <a:latin typeface="+mn-lt"/>
          <a:ea typeface="ＭＳ Ｐゴシック" charset="0"/>
          <a:cs typeface="+mn-cs"/>
        </a:defRPr>
      </a:lvl3pPr>
      <a:lvl4pPr marL="1027113" indent="-173038" algn="l" defTabSz="457200" rtl="0" eaLnBrk="0" fontAlgn="base" hangingPunct="0">
        <a:spcBef>
          <a:spcPts val="675"/>
        </a:spcBef>
        <a:spcAft>
          <a:spcPct val="0"/>
        </a:spcAft>
        <a:buClr>
          <a:schemeClr val="tx2"/>
        </a:buClr>
        <a:buFont typeface="Arial" charset="0"/>
        <a:buChar char="–"/>
        <a:defRPr sz="1600" kern="1200">
          <a:solidFill>
            <a:srgbClr val="515151"/>
          </a:solidFill>
          <a:latin typeface="+mn-lt"/>
          <a:ea typeface="ＭＳ Ｐゴシック" charset="0"/>
          <a:cs typeface="+mn-cs"/>
        </a:defRPr>
      </a:lvl4pPr>
      <a:lvl5pPr marL="1311275" indent="-165100" algn="l" defTabSz="457200" rtl="0" eaLnBrk="0" fontAlgn="base" hangingPunct="0">
        <a:spcBef>
          <a:spcPts val="675"/>
        </a:spcBef>
        <a:spcAft>
          <a:spcPct val="0"/>
        </a:spcAft>
        <a:buClr>
          <a:schemeClr val="tx2"/>
        </a:buClr>
        <a:buFont typeface="Arial" charset="0"/>
        <a:buChar char="»"/>
        <a:defRPr sz="1600" kern="1200">
          <a:solidFill>
            <a:srgbClr val="51515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5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fld id="{663FDB29-C0C8-4E85-9730-CE6F227DF171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t>9/8/2016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fld id="{515AEFB5-B629-4303-B465-F76D47FFEEE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2899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4" r:id="rId1"/>
    <p:sldLayoutId id="2147484155" r:id="rId2"/>
    <p:sldLayoutId id="2147484156" r:id="rId3"/>
    <p:sldLayoutId id="2147484157" r:id="rId4"/>
    <p:sldLayoutId id="2147484158" r:id="rId5"/>
    <p:sldLayoutId id="2147484159" r:id="rId6"/>
    <p:sldLayoutId id="2147484160" r:id="rId7"/>
    <p:sldLayoutId id="2147484161" r:id="rId8"/>
    <p:sldLayoutId id="2147484162" r:id="rId9"/>
    <p:sldLayoutId id="2147484163" r:id="rId10"/>
    <p:sldLayoutId id="214748416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black">
          <a:xfrm>
            <a:off x="768351" y="1508125"/>
            <a:ext cx="10822516" cy="446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black">
          <a:xfrm>
            <a:off x="768352" y="182568"/>
            <a:ext cx="10826749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6536" y="6537960"/>
            <a:ext cx="510117" cy="32004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7AE45AB9-AF1F-4621-96D6-A2F6143AB58A}" type="slidenum">
              <a:rPr lang="en-US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2"/>
          </p:nvPr>
        </p:nvSpPr>
        <p:spPr>
          <a:xfrm>
            <a:off x="1204148" y="6537960"/>
            <a:ext cx="1828800" cy="32004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lang="en-US"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95FE650-C388-4E6C-8F72-5B61B08D1065}" type="datetime4">
              <a:rPr lang="en-US">
                <a:solidFill>
                  <a:srgbClr val="000000">
                    <a:lumMod val="75000"/>
                    <a:lumOff val="25000"/>
                  </a:srgbClr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September 8, 2016</a:t>
            </a:fld>
            <a:endParaRPr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0" y="6537960"/>
            <a:ext cx="7315200" cy="32004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ctr">
              <a:def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2757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166" r:id="rId1"/>
    <p:sldLayoutId id="2147484167" r:id="rId2"/>
    <p:sldLayoutId id="2147484168" r:id="rId3"/>
    <p:sldLayoutId id="2147484169" r:id="rId4"/>
    <p:sldLayoutId id="2147484170" r:id="rId5"/>
    <p:sldLayoutId id="2147484171" r:id="rId6"/>
    <p:sldLayoutId id="2147484172" r:id="rId7"/>
  </p:sldLayoutIdLst>
  <p:transition>
    <p:fade/>
  </p:transition>
  <p:hf hdr="0"/>
  <p:txStyles>
    <p:titleStyle>
      <a:lvl1pPr algn="l" defTabSz="457200" rtl="0" fontAlgn="base">
        <a:lnSpc>
          <a:spcPct val="90000"/>
        </a:lnSpc>
        <a:spcBef>
          <a:spcPct val="0"/>
        </a:spcBef>
        <a:spcAft>
          <a:spcPct val="0"/>
        </a:spcAft>
        <a:defRPr sz="2600" b="1" kern="1200">
          <a:solidFill>
            <a:schemeClr val="bg1"/>
          </a:solidFill>
          <a:latin typeface="Calibri" pitchFamily="34" charset="0"/>
          <a:ea typeface="+mj-ea"/>
          <a:cs typeface="FS Joey" pitchFamily="50" charset="0"/>
        </a:defRPr>
      </a:lvl1pPr>
      <a:lvl2pPr algn="l" defTabSz="457200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CA Sans" pitchFamily="2" charset="0"/>
          <a:ea typeface="Arial Unicode MS" pitchFamily="34" charset="-128"/>
          <a:cs typeface="FS Joey"/>
        </a:defRPr>
      </a:lvl2pPr>
      <a:lvl3pPr algn="l" defTabSz="457200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CA Sans" pitchFamily="2" charset="0"/>
          <a:ea typeface="Arial Unicode MS" pitchFamily="34" charset="-128"/>
          <a:cs typeface="FS Joey"/>
        </a:defRPr>
      </a:lvl3pPr>
      <a:lvl4pPr algn="l" defTabSz="457200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CA Sans" pitchFamily="2" charset="0"/>
          <a:ea typeface="Arial Unicode MS" pitchFamily="34" charset="-128"/>
          <a:cs typeface="FS Joey"/>
        </a:defRPr>
      </a:lvl4pPr>
      <a:lvl5pPr algn="l" defTabSz="457200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CA Sans" pitchFamily="2" charset="0"/>
          <a:ea typeface="Arial Unicode MS" pitchFamily="34" charset="-128"/>
          <a:cs typeface="FS Joey"/>
        </a:defRPr>
      </a:lvl5pPr>
      <a:lvl6pPr marL="457200" algn="l" defTabSz="457200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CA Sans" pitchFamily="2" charset="0"/>
          <a:ea typeface="Arial Unicode MS" pitchFamily="34" charset="-128"/>
          <a:cs typeface="FS Joey"/>
        </a:defRPr>
      </a:lvl6pPr>
      <a:lvl7pPr marL="914400" algn="l" defTabSz="457200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CA Sans" pitchFamily="2" charset="0"/>
          <a:ea typeface="Arial Unicode MS" pitchFamily="34" charset="-128"/>
          <a:cs typeface="FS Joey"/>
        </a:defRPr>
      </a:lvl7pPr>
      <a:lvl8pPr marL="1371600" algn="l" defTabSz="457200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CA Sans" pitchFamily="2" charset="0"/>
          <a:ea typeface="Arial Unicode MS" pitchFamily="34" charset="-128"/>
          <a:cs typeface="FS Joey"/>
        </a:defRPr>
      </a:lvl8pPr>
      <a:lvl9pPr marL="1828800" algn="l" defTabSz="457200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CA Sans" pitchFamily="2" charset="0"/>
          <a:ea typeface="Arial Unicode MS" pitchFamily="34" charset="-128"/>
          <a:cs typeface="FS Joey"/>
        </a:defRPr>
      </a:lvl9pPr>
    </p:titleStyle>
    <p:bodyStyle>
      <a:lvl1pPr marL="342900" indent="-342900" algn="l" defTabSz="457200" rtl="0" fontAlgn="base">
        <a:lnSpc>
          <a:spcPct val="110000"/>
        </a:lnSpc>
        <a:spcBef>
          <a:spcPts val="1000"/>
        </a:spcBef>
        <a:spcAft>
          <a:spcPct val="0"/>
        </a:spcAft>
        <a:buClr>
          <a:schemeClr val="accent5"/>
        </a:buClr>
        <a:buFont typeface="Wingdings" pitchFamily="2" charset="2"/>
        <a:buChar char="§"/>
        <a:defRPr sz="2400" kern="1200">
          <a:solidFill>
            <a:schemeClr val="tx1"/>
          </a:solidFill>
          <a:latin typeface="Calibri" pitchFamily="34" charset="0"/>
          <a:ea typeface="+mn-ea"/>
          <a:cs typeface="Arial Unicode MS" pitchFamily="34" charset="-128"/>
        </a:defRPr>
      </a:lvl1pPr>
      <a:lvl2pPr marL="571500" indent="-228600" algn="l" defTabSz="457200" rtl="0" fontAlgn="base">
        <a:lnSpc>
          <a:spcPct val="110000"/>
        </a:lnSpc>
        <a:spcBef>
          <a:spcPts val="500"/>
        </a:spcBef>
        <a:spcAft>
          <a:spcPct val="0"/>
        </a:spcAft>
        <a:buClr>
          <a:schemeClr val="accent5"/>
        </a:buClr>
        <a:buFont typeface="Calibri" pitchFamily="34" charset="0"/>
        <a:buChar char="–"/>
        <a:defRPr sz="2000" kern="1200">
          <a:solidFill>
            <a:schemeClr val="tx1"/>
          </a:solidFill>
          <a:latin typeface="Calibri" pitchFamily="34" charset="0"/>
          <a:ea typeface="+mn-ea"/>
          <a:cs typeface="Arial Unicode MS" pitchFamily="34" charset="-128"/>
        </a:defRPr>
      </a:lvl2pPr>
      <a:lvl3pPr marL="800100" indent="-228600" algn="l" defTabSz="457200" rtl="0" fontAlgn="base">
        <a:lnSpc>
          <a:spcPct val="110000"/>
        </a:lnSpc>
        <a:spcBef>
          <a:spcPts val="500"/>
        </a:spcBef>
        <a:spcAft>
          <a:spcPct val="0"/>
        </a:spcAft>
        <a:buClr>
          <a:schemeClr val="accent5"/>
        </a:buClr>
        <a:buFont typeface="Wingdings" pitchFamily="2" charset="2"/>
        <a:buChar char="§"/>
        <a:defRPr kern="1200">
          <a:solidFill>
            <a:schemeClr val="tx1"/>
          </a:solidFill>
          <a:latin typeface="Calibri" pitchFamily="34" charset="0"/>
          <a:ea typeface="+mn-ea"/>
          <a:cs typeface="Arial Unicode MS" pitchFamily="34" charset="-128"/>
        </a:defRPr>
      </a:lvl3pPr>
      <a:lvl4pPr marL="1028700" indent="-228600" algn="l" defTabSz="514350" rtl="0" fontAlgn="base">
        <a:lnSpc>
          <a:spcPct val="110000"/>
        </a:lnSpc>
        <a:spcBef>
          <a:spcPts val="500"/>
        </a:spcBef>
        <a:spcAft>
          <a:spcPct val="0"/>
        </a:spcAft>
        <a:buClr>
          <a:schemeClr val="accent5"/>
        </a:buClr>
        <a:buFont typeface="CA Sans" pitchFamily="2" charset="0"/>
        <a:buChar char="–"/>
        <a:defRPr sz="1600" kern="1200">
          <a:solidFill>
            <a:schemeClr val="tx1"/>
          </a:solidFill>
          <a:latin typeface="Calibri" pitchFamily="34" charset="0"/>
          <a:ea typeface="+mn-ea"/>
          <a:cs typeface="Arial Unicode MS" pitchFamily="34" charset="-128"/>
        </a:defRPr>
      </a:lvl4pPr>
      <a:lvl5pPr marL="1257300" indent="-228600" algn="l" defTabSz="457200" rtl="0" fontAlgn="base">
        <a:lnSpc>
          <a:spcPct val="110000"/>
        </a:lnSpc>
        <a:spcBef>
          <a:spcPts val="500"/>
        </a:spcBef>
        <a:spcAft>
          <a:spcPct val="0"/>
        </a:spcAft>
        <a:buClr>
          <a:schemeClr val="accent5"/>
        </a:buClr>
        <a:buFont typeface="Wingdings" pitchFamily="2" charset="2"/>
        <a:buChar char="§"/>
        <a:defRPr sz="1400" kern="1200">
          <a:solidFill>
            <a:schemeClr val="tx1"/>
          </a:solidFill>
          <a:latin typeface="Calibri" pitchFamily="34" charset="0"/>
          <a:ea typeface="+mn-ea"/>
          <a:cs typeface="Arial Unicode MS" pitchFamily="34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FS Joey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FS Joey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FS Joey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FS Joey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black">
          <a:xfrm>
            <a:off x="768351" y="1508125"/>
            <a:ext cx="10822516" cy="446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black">
          <a:xfrm>
            <a:off x="768352" y="182566"/>
            <a:ext cx="10826749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6535" y="6537960"/>
            <a:ext cx="510117" cy="32004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7AE45AB9-AF1F-4621-96D6-A2F6143AB58A}" type="slidenum">
              <a:rPr lang="en-US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2"/>
          </p:nvPr>
        </p:nvSpPr>
        <p:spPr>
          <a:xfrm>
            <a:off x="1204148" y="6537960"/>
            <a:ext cx="1828800" cy="32004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lang="en-US"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95FE650-C388-4E6C-8F72-5B61B08D1065}" type="datetime4">
              <a:rPr lang="en-US">
                <a:solidFill>
                  <a:srgbClr val="000000">
                    <a:lumMod val="75000"/>
                    <a:lumOff val="25000"/>
                  </a:srgbClr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September 8, 2016</a:t>
            </a:fld>
            <a:endParaRPr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0" y="6537960"/>
            <a:ext cx="7315200" cy="32004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ctr">
              <a:def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7413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174" r:id="rId1"/>
    <p:sldLayoutId id="2147484175" r:id="rId2"/>
    <p:sldLayoutId id="2147484176" r:id="rId3"/>
    <p:sldLayoutId id="2147484177" r:id="rId4"/>
    <p:sldLayoutId id="2147484178" r:id="rId5"/>
    <p:sldLayoutId id="2147484179" r:id="rId6"/>
    <p:sldLayoutId id="2147484180" r:id="rId7"/>
  </p:sldLayoutIdLst>
  <p:transition>
    <p:fade/>
  </p:transition>
  <p:hf hdr="0"/>
  <p:txStyles>
    <p:titleStyle>
      <a:lvl1pPr algn="l" defTabSz="457200" rtl="0" fontAlgn="base">
        <a:lnSpc>
          <a:spcPct val="90000"/>
        </a:lnSpc>
        <a:spcBef>
          <a:spcPct val="0"/>
        </a:spcBef>
        <a:spcAft>
          <a:spcPct val="0"/>
        </a:spcAft>
        <a:defRPr sz="2600" b="1" kern="1200">
          <a:solidFill>
            <a:schemeClr val="bg1"/>
          </a:solidFill>
          <a:latin typeface="Calibri" pitchFamily="34" charset="0"/>
          <a:ea typeface="+mj-ea"/>
          <a:cs typeface="FS Joey" pitchFamily="50" charset="0"/>
        </a:defRPr>
      </a:lvl1pPr>
      <a:lvl2pPr algn="l" defTabSz="457200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CA Sans" pitchFamily="2" charset="0"/>
          <a:ea typeface="Arial Unicode MS" pitchFamily="34" charset="-128"/>
          <a:cs typeface="FS Joey"/>
        </a:defRPr>
      </a:lvl2pPr>
      <a:lvl3pPr algn="l" defTabSz="457200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CA Sans" pitchFamily="2" charset="0"/>
          <a:ea typeface="Arial Unicode MS" pitchFamily="34" charset="-128"/>
          <a:cs typeface="FS Joey"/>
        </a:defRPr>
      </a:lvl3pPr>
      <a:lvl4pPr algn="l" defTabSz="457200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CA Sans" pitchFamily="2" charset="0"/>
          <a:ea typeface="Arial Unicode MS" pitchFamily="34" charset="-128"/>
          <a:cs typeface="FS Joey"/>
        </a:defRPr>
      </a:lvl4pPr>
      <a:lvl5pPr algn="l" defTabSz="457200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CA Sans" pitchFamily="2" charset="0"/>
          <a:ea typeface="Arial Unicode MS" pitchFamily="34" charset="-128"/>
          <a:cs typeface="FS Joey"/>
        </a:defRPr>
      </a:lvl5pPr>
      <a:lvl6pPr marL="457200" algn="l" defTabSz="457200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CA Sans" pitchFamily="2" charset="0"/>
          <a:ea typeface="Arial Unicode MS" pitchFamily="34" charset="-128"/>
          <a:cs typeface="FS Joey"/>
        </a:defRPr>
      </a:lvl6pPr>
      <a:lvl7pPr marL="914400" algn="l" defTabSz="457200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CA Sans" pitchFamily="2" charset="0"/>
          <a:ea typeface="Arial Unicode MS" pitchFamily="34" charset="-128"/>
          <a:cs typeface="FS Joey"/>
        </a:defRPr>
      </a:lvl7pPr>
      <a:lvl8pPr marL="1371600" algn="l" defTabSz="457200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CA Sans" pitchFamily="2" charset="0"/>
          <a:ea typeface="Arial Unicode MS" pitchFamily="34" charset="-128"/>
          <a:cs typeface="FS Joey"/>
        </a:defRPr>
      </a:lvl8pPr>
      <a:lvl9pPr marL="1828800" algn="l" defTabSz="457200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CA Sans" pitchFamily="2" charset="0"/>
          <a:ea typeface="Arial Unicode MS" pitchFamily="34" charset="-128"/>
          <a:cs typeface="FS Joey"/>
        </a:defRPr>
      </a:lvl9pPr>
    </p:titleStyle>
    <p:bodyStyle>
      <a:lvl1pPr marL="342900" indent="-342900" algn="l" defTabSz="457200" rtl="0" fontAlgn="base">
        <a:lnSpc>
          <a:spcPct val="110000"/>
        </a:lnSpc>
        <a:spcBef>
          <a:spcPts val="1000"/>
        </a:spcBef>
        <a:spcAft>
          <a:spcPct val="0"/>
        </a:spcAft>
        <a:buClr>
          <a:schemeClr val="accent5"/>
        </a:buClr>
        <a:buFont typeface="Wingdings" pitchFamily="2" charset="2"/>
        <a:buChar char="§"/>
        <a:defRPr sz="2400" kern="1200">
          <a:solidFill>
            <a:schemeClr val="tx1"/>
          </a:solidFill>
          <a:latin typeface="Calibri" pitchFamily="34" charset="0"/>
          <a:ea typeface="+mn-ea"/>
          <a:cs typeface="Arial Unicode MS" pitchFamily="34" charset="-128"/>
        </a:defRPr>
      </a:lvl1pPr>
      <a:lvl2pPr marL="571500" indent="-228600" algn="l" defTabSz="457200" rtl="0" fontAlgn="base">
        <a:lnSpc>
          <a:spcPct val="110000"/>
        </a:lnSpc>
        <a:spcBef>
          <a:spcPts val="500"/>
        </a:spcBef>
        <a:spcAft>
          <a:spcPct val="0"/>
        </a:spcAft>
        <a:buClr>
          <a:schemeClr val="accent5"/>
        </a:buClr>
        <a:buFont typeface="Calibri" pitchFamily="34" charset="0"/>
        <a:buChar char="–"/>
        <a:defRPr sz="2000" kern="1200">
          <a:solidFill>
            <a:schemeClr val="tx1"/>
          </a:solidFill>
          <a:latin typeface="Calibri" pitchFamily="34" charset="0"/>
          <a:ea typeface="+mn-ea"/>
          <a:cs typeface="Arial Unicode MS" pitchFamily="34" charset="-128"/>
        </a:defRPr>
      </a:lvl2pPr>
      <a:lvl3pPr marL="800100" indent="-228600" algn="l" defTabSz="457200" rtl="0" fontAlgn="base">
        <a:lnSpc>
          <a:spcPct val="110000"/>
        </a:lnSpc>
        <a:spcBef>
          <a:spcPts val="500"/>
        </a:spcBef>
        <a:spcAft>
          <a:spcPct val="0"/>
        </a:spcAft>
        <a:buClr>
          <a:schemeClr val="accent5"/>
        </a:buClr>
        <a:buFont typeface="Wingdings" pitchFamily="2" charset="2"/>
        <a:buChar char="§"/>
        <a:defRPr kern="1200">
          <a:solidFill>
            <a:schemeClr val="tx1"/>
          </a:solidFill>
          <a:latin typeface="Calibri" pitchFamily="34" charset="0"/>
          <a:ea typeface="+mn-ea"/>
          <a:cs typeface="Arial Unicode MS" pitchFamily="34" charset="-128"/>
        </a:defRPr>
      </a:lvl3pPr>
      <a:lvl4pPr marL="1028700" indent="-228600" algn="l" defTabSz="514350" rtl="0" fontAlgn="base">
        <a:lnSpc>
          <a:spcPct val="110000"/>
        </a:lnSpc>
        <a:spcBef>
          <a:spcPts val="500"/>
        </a:spcBef>
        <a:spcAft>
          <a:spcPct val="0"/>
        </a:spcAft>
        <a:buClr>
          <a:schemeClr val="accent5"/>
        </a:buClr>
        <a:buFont typeface="CA Sans" pitchFamily="2" charset="0"/>
        <a:buChar char="–"/>
        <a:defRPr sz="1600" kern="1200">
          <a:solidFill>
            <a:schemeClr val="tx1"/>
          </a:solidFill>
          <a:latin typeface="Calibri" pitchFamily="34" charset="0"/>
          <a:ea typeface="+mn-ea"/>
          <a:cs typeface="Arial Unicode MS" pitchFamily="34" charset="-128"/>
        </a:defRPr>
      </a:lvl4pPr>
      <a:lvl5pPr marL="1257300" indent="-228600" algn="l" defTabSz="457200" rtl="0" fontAlgn="base">
        <a:lnSpc>
          <a:spcPct val="110000"/>
        </a:lnSpc>
        <a:spcBef>
          <a:spcPts val="500"/>
        </a:spcBef>
        <a:spcAft>
          <a:spcPct val="0"/>
        </a:spcAft>
        <a:buClr>
          <a:schemeClr val="accent5"/>
        </a:buClr>
        <a:buFont typeface="Wingdings" pitchFamily="2" charset="2"/>
        <a:buChar char="§"/>
        <a:defRPr sz="1400" kern="1200">
          <a:solidFill>
            <a:schemeClr val="tx1"/>
          </a:solidFill>
          <a:latin typeface="Calibri" pitchFamily="34" charset="0"/>
          <a:ea typeface="+mn-ea"/>
          <a:cs typeface="Arial Unicode MS" pitchFamily="34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FS Joey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FS Joey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FS Joey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FS Joey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025896"/>
            <a:ext cx="12192000" cy="832104"/>
          </a:xfrm>
          <a:prstGeom prst="rect">
            <a:avLst/>
          </a:prstGeom>
          <a:solidFill>
            <a:srgbClr val="0A0B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gray">
          <a:xfrm>
            <a:off x="536575" y="133350"/>
            <a:ext cx="10972800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0" rIns="9144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573088" y="1298578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Footer Placeholder 4"/>
          <p:cNvSpPr txBox="1">
            <a:spLocks/>
          </p:cNvSpPr>
          <p:nvPr/>
        </p:nvSpPr>
        <p:spPr bwMode="auto">
          <a:xfrm>
            <a:off x="542925" y="6056427"/>
            <a:ext cx="7204075" cy="565727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lang="en-US" sz="800" kern="1200" smtClean="0">
                <a:solidFill>
                  <a:srgbClr val="182635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tabLst>
                <a:tab pos="3600450" algn="l"/>
              </a:tabLst>
              <a:defRPr/>
            </a:pPr>
            <a:r>
              <a:rPr sz="1200" dirty="0">
                <a:solidFill>
                  <a:srgbClr val="CBCDCD"/>
                </a:solidFill>
              </a:rPr>
              <a:t>@JohnEJasinski  |  #Know15</a:t>
            </a:r>
          </a:p>
          <a:p>
            <a:pPr defTabSz="45720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tabLst>
                <a:tab pos="3600450" algn="l"/>
              </a:tabLst>
              <a:defRPr/>
            </a:pPr>
            <a:r>
              <a:rPr dirty="0">
                <a:solidFill>
                  <a:srgbClr val="646464"/>
                </a:solidFill>
              </a:rPr>
              <a:t>© 2015 ServiceNow All Rights Reserved</a:t>
            </a:r>
            <a:r>
              <a:rPr dirty="0">
                <a:solidFill>
                  <a:srgbClr val="CBCDCD"/>
                </a:solidFill>
              </a:rPr>
              <a:t> </a:t>
            </a:r>
          </a:p>
        </p:txBody>
      </p:sp>
      <p:sp>
        <p:nvSpPr>
          <p:cNvPr id="11" name="Footer Placeholder 4"/>
          <p:cNvSpPr txBox="1">
            <a:spLocks/>
          </p:cNvSpPr>
          <p:nvPr/>
        </p:nvSpPr>
        <p:spPr bwMode="auto">
          <a:xfrm>
            <a:off x="11668125" y="6337011"/>
            <a:ext cx="498475" cy="222250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lang="en-US" sz="800" kern="1200" smtClean="0">
                <a:solidFill>
                  <a:srgbClr val="182635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87B6B42A-CFB3-294C-902C-B38A268438FE}" type="slidenum">
              <a:rPr>
                <a:solidFill>
                  <a:srgbClr val="646464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dirty="0">
              <a:solidFill>
                <a:srgbClr val="646464"/>
              </a:solidFill>
              <a:latin typeface="Calibri"/>
            </a:endParaRPr>
          </a:p>
        </p:txBody>
      </p:sp>
      <p:pic>
        <p:nvPicPr>
          <p:cNvPr id="3" name="Picture 2" descr="Knowledge15_Logo_red_white_RGB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8929" y="6159592"/>
            <a:ext cx="2004787" cy="54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455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2" r:id="rId1"/>
    <p:sldLayoutId id="2147484183" r:id="rId2"/>
    <p:sldLayoutId id="2147484184" r:id="rId3"/>
    <p:sldLayoutId id="2147484185" r:id="rId4"/>
    <p:sldLayoutId id="2147484186" r:id="rId5"/>
    <p:sldLayoutId id="2147484187" r:id="rId6"/>
    <p:sldLayoutId id="2147484188" r:id="rId7"/>
    <p:sldLayoutId id="2147484189" r:id="rId8"/>
    <p:sldLayoutId id="2147484190" r:id="rId9"/>
    <p:sldLayoutId id="2147484191" r:id="rId10"/>
    <p:sldLayoutId id="2147484192" r:id="rId11"/>
    <p:sldLayoutId id="2147484193" r:id="rId12"/>
    <p:sldLayoutId id="2147484194" r:id="rId13"/>
    <p:sldLayoutId id="2147484195" r:id="rId14"/>
  </p:sldLayoutIdLst>
  <p:transition>
    <p:fade/>
  </p:transition>
  <p:hf sldNum="0" hdr="0" ftr="0" dt="0"/>
  <p:txStyles>
    <p:titleStyle>
      <a:lvl1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lang="en-US" sz="2800" b="1" kern="1200" dirty="0">
          <a:solidFill>
            <a:srgbClr val="515151"/>
          </a:solidFill>
          <a:latin typeface="+mj-lt"/>
          <a:ea typeface="ＭＳ Ｐゴシック" charset="0"/>
          <a:cs typeface="ＭＳ Ｐゴシック" charset="0"/>
        </a:defRPr>
      </a:lvl1pPr>
      <a:lvl2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515151"/>
          </a:solidFill>
          <a:latin typeface="Calibri" charset="0"/>
          <a:ea typeface="ＭＳ Ｐゴシック" charset="0"/>
          <a:cs typeface="ＭＳ Ｐゴシック" charset="0"/>
        </a:defRPr>
      </a:lvl2pPr>
      <a:lvl3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515151"/>
          </a:solidFill>
          <a:latin typeface="Calibri" charset="0"/>
          <a:ea typeface="ＭＳ Ｐゴシック" charset="0"/>
          <a:cs typeface="ＭＳ Ｐゴシック" charset="0"/>
        </a:defRPr>
      </a:lvl3pPr>
      <a:lvl4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515151"/>
          </a:solidFill>
          <a:latin typeface="Calibri" charset="0"/>
          <a:ea typeface="ＭＳ Ｐゴシック" charset="0"/>
          <a:cs typeface="ＭＳ Ｐゴシック" charset="0"/>
        </a:defRPr>
      </a:lvl4pPr>
      <a:lvl5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51515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51515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51515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51515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51515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228600" indent="-228600" algn="l" defTabSz="457200" rtl="0" eaLnBrk="0" fontAlgn="base" hangingPunct="0">
        <a:spcBef>
          <a:spcPts val="1200"/>
        </a:spcBef>
        <a:spcAft>
          <a:spcPct val="0"/>
        </a:spcAft>
        <a:buClr>
          <a:schemeClr val="tx2"/>
        </a:buClr>
        <a:buFont typeface="Arial" charset="0"/>
        <a:buChar char="•"/>
        <a:defRPr sz="2400" kern="1200">
          <a:solidFill>
            <a:srgbClr val="515151"/>
          </a:solidFill>
          <a:latin typeface="+mn-lt"/>
          <a:ea typeface="ＭＳ Ｐゴシック" charset="0"/>
          <a:cs typeface="ＭＳ Ｐゴシック" charset="0"/>
        </a:defRPr>
      </a:lvl1pPr>
      <a:lvl2pPr marL="457200" indent="-225425" algn="l" defTabSz="457200" rtl="0" eaLnBrk="0" fontAlgn="base" hangingPunct="0">
        <a:spcBef>
          <a:spcPts val="675"/>
        </a:spcBef>
        <a:spcAft>
          <a:spcPct val="0"/>
        </a:spcAft>
        <a:buClr>
          <a:schemeClr val="tx2"/>
        </a:buClr>
        <a:buFont typeface="Arial" charset="0"/>
        <a:buChar char="–"/>
        <a:defRPr sz="2000" kern="1200">
          <a:solidFill>
            <a:srgbClr val="515151"/>
          </a:solidFill>
          <a:latin typeface="+mn-lt"/>
          <a:ea typeface="ＭＳ Ｐゴシック" charset="0"/>
          <a:cs typeface="+mn-cs"/>
        </a:defRPr>
      </a:lvl2pPr>
      <a:lvl3pPr marL="741363" indent="-171450" algn="l" defTabSz="457200" rtl="0" eaLnBrk="0" fontAlgn="base" hangingPunct="0">
        <a:spcBef>
          <a:spcPts val="675"/>
        </a:spcBef>
        <a:spcAft>
          <a:spcPct val="0"/>
        </a:spcAft>
        <a:buClr>
          <a:schemeClr val="tx2"/>
        </a:buClr>
        <a:buFont typeface="Arial" charset="0"/>
        <a:buChar char="•"/>
        <a:defRPr kern="1200">
          <a:solidFill>
            <a:srgbClr val="515151"/>
          </a:solidFill>
          <a:latin typeface="+mn-lt"/>
          <a:ea typeface="ＭＳ Ｐゴシック" charset="0"/>
          <a:cs typeface="+mn-cs"/>
        </a:defRPr>
      </a:lvl3pPr>
      <a:lvl4pPr marL="1027113" indent="-173038" algn="l" defTabSz="457200" rtl="0" eaLnBrk="0" fontAlgn="base" hangingPunct="0">
        <a:spcBef>
          <a:spcPts val="675"/>
        </a:spcBef>
        <a:spcAft>
          <a:spcPct val="0"/>
        </a:spcAft>
        <a:buClr>
          <a:schemeClr val="tx2"/>
        </a:buClr>
        <a:buFont typeface="Arial" charset="0"/>
        <a:buChar char="–"/>
        <a:defRPr sz="1600" kern="1200">
          <a:solidFill>
            <a:srgbClr val="515151"/>
          </a:solidFill>
          <a:latin typeface="+mn-lt"/>
          <a:ea typeface="ＭＳ Ｐゴシック" charset="0"/>
          <a:cs typeface="+mn-cs"/>
        </a:defRPr>
      </a:lvl4pPr>
      <a:lvl5pPr marL="1311275" indent="-165100" algn="l" defTabSz="457200" rtl="0" eaLnBrk="0" fontAlgn="base" hangingPunct="0">
        <a:spcBef>
          <a:spcPts val="675"/>
        </a:spcBef>
        <a:spcAft>
          <a:spcPct val="0"/>
        </a:spcAft>
        <a:buClr>
          <a:schemeClr val="tx2"/>
        </a:buClr>
        <a:buFont typeface="Arial" charset="0"/>
        <a:buChar char="»"/>
        <a:defRPr sz="1600" kern="1200">
          <a:solidFill>
            <a:srgbClr val="51515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6025896"/>
            <a:ext cx="12192000" cy="832104"/>
          </a:xfrm>
          <a:prstGeom prst="rect">
            <a:avLst/>
          </a:prstGeom>
          <a:solidFill>
            <a:srgbClr val="0A0B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gray">
          <a:xfrm>
            <a:off x="536575" y="133350"/>
            <a:ext cx="10972800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0" rIns="9144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573088" y="1298577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Footer Placeholder 4"/>
          <p:cNvSpPr txBox="1">
            <a:spLocks/>
          </p:cNvSpPr>
          <p:nvPr/>
        </p:nvSpPr>
        <p:spPr bwMode="auto">
          <a:xfrm>
            <a:off x="542925" y="6056423"/>
            <a:ext cx="7204075" cy="565727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lang="en-US" sz="800" kern="1200" smtClean="0">
                <a:solidFill>
                  <a:srgbClr val="182635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tabLst>
                <a:tab pos="3600450" algn="l"/>
              </a:tabLst>
              <a:defRPr/>
            </a:pPr>
            <a:r>
              <a:rPr sz="1200" dirty="0">
                <a:solidFill>
                  <a:srgbClr val="CBCDCD"/>
                </a:solidFill>
              </a:rPr>
              <a:t>@</a:t>
            </a:r>
            <a:r>
              <a:rPr sz="1200" dirty="0" err="1">
                <a:solidFill>
                  <a:srgbClr val="CBCDCD"/>
                </a:solidFill>
              </a:rPr>
              <a:t>JohnEJasinski</a:t>
            </a:r>
            <a:r>
              <a:rPr sz="1200" dirty="0">
                <a:solidFill>
                  <a:srgbClr val="CBCDCD"/>
                </a:solidFill>
              </a:rPr>
              <a:t>  |  #Know15</a:t>
            </a:r>
          </a:p>
          <a:p>
            <a:pPr defTabSz="45720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tabLst>
                <a:tab pos="3600450" algn="l"/>
              </a:tabLst>
              <a:defRPr/>
            </a:pPr>
            <a:r>
              <a:rPr dirty="0">
                <a:solidFill>
                  <a:srgbClr val="646464"/>
                </a:solidFill>
              </a:rPr>
              <a:t>© 2015 ServiceNow All Rights Reserved</a:t>
            </a:r>
            <a:r>
              <a:rPr dirty="0">
                <a:solidFill>
                  <a:srgbClr val="CBCDCD"/>
                </a:solidFill>
              </a:rPr>
              <a:t> </a:t>
            </a:r>
          </a:p>
        </p:txBody>
      </p:sp>
      <p:sp>
        <p:nvSpPr>
          <p:cNvPr id="11" name="Footer Placeholder 4"/>
          <p:cNvSpPr txBox="1">
            <a:spLocks/>
          </p:cNvSpPr>
          <p:nvPr/>
        </p:nvSpPr>
        <p:spPr bwMode="auto">
          <a:xfrm>
            <a:off x="11668125" y="6337011"/>
            <a:ext cx="498475" cy="222250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lang="en-US" sz="800" kern="1200" smtClean="0">
                <a:solidFill>
                  <a:srgbClr val="182635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87B6B42A-CFB3-294C-902C-B38A268438FE}" type="slidenum">
              <a:rPr>
                <a:solidFill>
                  <a:srgbClr val="646464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dirty="0">
              <a:solidFill>
                <a:srgbClr val="646464"/>
              </a:solidFill>
              <a:latin typeface="Calibri"/>
            </a:endParaRPr>
          </a:p>
        </p:txBody>
      </p:sp>
      <p:pic>
        <p:nvPicPr>
          <p:cNvPr id="3" name="Picture 2" descr="Knowledge15_Logo_red_white_RGB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8929" y="6159588"/>
            <a:ext cx="2004787" cy="54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075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7" r:id="rId1"/>
    <p:sldLayoutId id="2147484198" r:id="rId2"/>
    <p:sldLayoutId id="2147484199" r:id="rId3"/>
    <p:sldLayoutId id="2147484200" r:id="rId4"/>
    <p:sldLayoutId id="2147484201" r:id="rId5"/>
    <p:sldLayoutId id="2147484202" r:id="rId6"/>
    <p:sldLayoutId id="2147484203" r:id="rId7"/>
    <p:sldLayoutId id="2147484204" r:id="rId8"/>
    <p:sldLayoutId id="2147484205" r:id="rId9"/>
    <p:sldLayoutId id="2147484206" r:id="rId10"/>
    <p:sldLayoutId id="2147484207" r:id="rId11"/>
    <p:sldLayoutId id="2147484208" r:id="rId12"/>
    <p:sldLayoutId id="2147484209" r:id="rId13"/>
  </p:sldLayoutIdLst>
  <p:transition>
    <p:fade/>
  </p:transition>
  <p:hf sldNum="0" hdr="0" ftr="0" dt="0"/>
  <p:txStyles>
    <p:titleStyle>
      <a:lvl1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lang="en-US" sz="2800" b="1" kern="1200" dirty="0">
          <a:solidFill>
            <a:srgbClr val="515151"/>
          </a:solidFill>
          <a:latin typeface="+mj-lt"/>
          <a:ea typeface="ＭＳ Ｐゴシック" charset="0"/>
          <a:cs typeface="ＭＳ Ｐゴシック" charset="0"/>
        </a:defRPr>
      </a:lvl1pPr>
      <a:lvl2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515151"/>
          </a:solidFill>
          <a:latin typeface="Calibri" charset="0"/>
          <a:ea typeface="ＭＳ Ｐゴシック" charset="0"/>
          <a:cs typeface="ＭＳ Ｐゴシック" charset="0"/>
        </a:defRPr>
      </a:lvl2pPr>
      <a:lvl3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515151"/>
          </a:solidFill>
          <a:latin typeface="Calibri" charset="0"/>
          <a:ea typeface="ＭＳ Ｐゴシック" charset="0"/>
          <a:cs typeface="ＭＳ Ｐゴシック" charset="0"/>
        </a:defRPr>
      </a:lvl3pPr>
      <a:lvl4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515151"/>
          </a:solidFill>
          <a:latin typeface="Calibri" charset="0"/>
          <a:ea typeface="ＭＳ Ｐゴシック" charset="0"/>
          <a:cs typeface="ＭＳ Ｐゴシック" charset="0"/>
        </a:defRPr>
      </a:lvl4pPr>
      <a:lvl5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51515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51515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51515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51515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51515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228600" indent="-228600" algn="l" defTabSz="457200" rtl="0" eaLnBrk="0" fontAlgn="base" hangingPunct="0">
        <a:spcBef>
          <a:spcPts val="1200"/>
        </a:spcBef>
        <a:spcAft>
          <a:spcPct val="0"/>
        </a:spcAft>
        <a:buClr>
          <a:schemeClr val="tx2"/>
        </a:buClr>
        <a:buFont typeface="Arial" charset="0"/>
        <a:buChar char="•"/>
        <a:defRPr sz="2400" kern="1200">
          <a:solidFill>
            <a:srgbClr val="515151"/>
          </a:solidFill>
          <a:latin typeface="+mn-lt"/>
          <a:ea typeface="ＭＳ Ｐゴシック" charset="0"/>
          <a:cs typeface="ＭＳ Ｐゴシック" charset="0"/>
        </a:defRPr>
      </a:lvl1pPr>
      <a:lvl2pPr marL="457200" indent="-225425" algn="l" defTabSz="457200" rtl="0" eaLnBrk="0" fontAlgn="base" hangingPunct="0">
        <a:spcBef>
          <a:spcPts val="675"/>
        </a:spcBef>
        <a:spcAft>
          <a:spcPct val="0"/>
        </a:spcAft>
        <a:buClr>
          <a:schemeClr val="tx2"/>
        </a:buClr>
        <a:buFont typeface="Arial" charset="0"/>
        <a:buChar char="–"/>
        <a:defRPr sz="2000" kern="1200">
          <a:solidFill>
            <a:srgbClr val="515151"/>
          </a:solidFill>
          <a:latin typeface="+mn-lt"/>
          <a:ea typeface="ＭＳ Ｐゴシック" charset="0"/>
          <a:cs typeface="+mn-cs"/>
        </a:defRPr>
      </a:lvl2pPr>
      <a:lvl3pPr marL="741363" indent="-171450" algn="l" defTabSz="457200" rtl="0" eaLnBrk="0" fontAlgn="base" hangingPunct="0">
        <a:spcBef>
          <a:spcPts val="675"/>
        </a:spcBef>
        <a:spcAft>
          <a:spcPct val="0"/>
        </a:spcAft>
        <a:buClr>
          <a:schemeClr val="tx2"/>
        </a:buClr>
        <a:buFont typeface="Arial" charset="0"/>
        <a:buChar char="•"/>
        <a:defRPr kern="1200">
          <a:solidFill>
            <a:srgbClr val="515151"/>
          </a:solidFill>
          <a:latin typeface="+mn-lt"/>
          <a:ea typeface="ＭＳ Ｐゴシック" charset="0"/>
          <a:cs typeface="+mn-cs"/>
        </a:defRPr>
      </a:lvl3pPr>
      <a:lvl4pPr marL="1027113" indent="-173038" algn="l" defTabSz="457200" rtl="0" eaLnBrk="0" fontAlgn="base" hangingPunct="0">
        <a:spcBef>
          <a:spcPts val="675"/>
        </a:spcBef>
        <a:spcAft>
          <a:spcPct val="0"/>
        </a:spcAft>
        <a:buClr>
          <a:schemeClr val="tx2"/>
        </a:buClr>
        <a:buFont typeface="Arial" charset="0"/>
        <a:buChar char="–"/>
        <a:defRPr sz="1600" kern="1200">
          <a:solidFill>
            <a:srgbClr val="515151"/>
          </a:solidFill>
          <a:latin typeface="+mn-lt"/>
          <a:ea typeface="ＭＳ Ｐゴシック" charset="0"/>
          <a:cs typeface="+mn-cs"/>
        </a:defRPr>
      </a:lvl4pPr>
      <a:lvl5pPr marL="1311275" indent="-165100" algn="l" defTabSz="457200" rtl="0" eaLnBrk="0" fontAlgn="base" hangingPunct="0">
        <a:spcBef>
          <a:spcPts val="675"/>
        </a:spcBef>
        <a:spcAft>
          <a:spcPct val="0"/>
        </a:spcAft>
        <a:buClr>
          <a:schemeClr val="tx2"/>
        </a:buClr>
        <a:buFont typeface="Arial" charset="0"/>
        <a:buChar char="»"/>
        <a:defRPr sz="1600" kern="1200">
          <a:solidFill>
            <a:srgbClr val="51515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fld id="{A036AD0A-A1E6-42C3-9E97-E1F374A42431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t>9/8/2016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fld id="{52AB7473-9E98-44CC-A0F5-E9590490D28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5519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1" r:id="rId1"/>
    <p:sldLayoutId id="2147484212" r:id="rId2"/>
    <p:sldLayoutId id="2147484213" r:id="rId3"/>
    <p:sldLayoutId id="2147484214" r:id="rId4"/>
    <p:sldLayoutId id="2147484215" r:id="rId5"/>
    <p:sldLayoutId id="2147484216" r:id="rId6"/>
    <p:sldLayoutId id="2147484217" r:id="rId7"/>
    <p:sldLayoutId id="2147484218" r:id="rId8"/>
    <p:sldLayoutId id="2147484219" r:id="rId9"/>
    <p:sldLayoutId id="2147484220" r:id="rId10"/>
    <p:sldLayoutId id="214748422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em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feature=player_detailpage&amp;v=q7xexHtwSGI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5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3.pn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9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96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hyperlink" Target="http://www.isaca.org/Knowledge-Center/Research/Pages/Audit-Assurance-Programs.aspx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70.emf"/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5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0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em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emf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hyperlink" Target="http://www.isaca.org/COBIT/Pages/Product-Family.aspx" TargetMode="External"/><Relationship Id="rId1" Type="http://schemas.openxmlformats.org/officeDocument/2006/relationships/slideLayout" Target="../slideLayouts/slideLayout4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3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3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83.emf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hyperlink" Target="mailto:JohnEJasinski@comcast.net" TargetMode="Externa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99017" y="5527589"/>
            <a:ext cx="2349590" cy="1066800"/>
          </a:xfrm>
          <a:prstGeom prst="rect">
            <a:avLst/>
          </a:prstGeom>
        </p:spPr>
        <p:txBody>
          <a:bodyPr lIns="91392" tIns="45695" rIns="91392" bIns="45695"/>
          <a:lstStyle/>
          <a:p>
            <a:pPr fontAlgn="auto">
              <a:spcBef>
                <a:spcPts val="0"/>
              </a:spcBef>
              <a:spcAft>
                <a:spcPts val="0"/>
              </a:spcAft>
              <a:buSzPct val="125000"/>
              <a:defRPr/>
            </a:pPr>
            <a:r>
              <a:rPr lang="en-US" sz="2000" kern="0" dirty="0">
                <a:solidFill>
                  <a:schemeClr val="tx1">
                    <a:lumMod val="50000"/>
                  </a:schemeClr>
                </a:solidFill>
                <a:latin typeface="Calibri"/>
                <a:ea typeface="+mn-ea"/>
                <a:cs typeface="Calibri"/>
              </a:rPr>
              <a:t>JOHN JASINSKI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SzPct val="125000"/>
              <a:defRPr/>
            </a:pPr>
            <a:r>
              <a:rPr lang="en-US" sz="1400" kern="0" dirty="0" err="1">
                <a:solidFill>
                  <a:schemeClr val="tx1">
                    <a:lumMod val="50000"/>
                  </a:schemeClr>
                </a:solidFill>
                <a:latin typeface="Calibri"/>
                <a:ea typeface="+mn-ea"/>
                <a:cs typeface="Calibri"/>
              </a:rPr>
              <a:t>GoodPracticePlugins</a:t>
            </a:r>
            <a:endParaRPr lang="en-US" sz="1400" kern="0" dirty="0">
              <a:solidFill>
                <a:schemeClr val="tx1">
                  <a:lumMod val="50000"/>
                </a:schemeClr>
              </a:solidFill>
              <a:latin typeface="Calibri"/>
              <a:ea typeface="+mn-ea"/>
              <a:cs typeface="Calibri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SzPct val="125000"/>
              <a:defRPr/>
            </a:pPr>
            <a:r>
              <a:rPr lang="en-US" sz="1400" kern="0" dirty="0">
                <a:solidFill>
                  <a:schemeClr val="tx1">
                    <a:lumMod val="50000"/>
                  </a:schemeClr>
                </a:solidFill>
                <a:latin typeface="Calibri"/>
                <a:ea typeface="+mn-ea"/>
                <a:cs typeface="Calibri"/>
              </a:rPr>
              <a:t>9/8/16</a:t>
            </a:r>
          </a:p>
        </p:txBody>
      </p:sp>
      <p:sp>
        <p:nvSpPr>
          <p:cNvPr id="17411" name="Title 5"/>
          <p:cNvSpPr txBox="1">
            <a:spLocks/>
          </p:cNvSpPr>
          <p:nvPr/>
        </p:nvSpPr>
        <p:spPr bwMode="auto">
          <a:xfrm>
            <a:off x="749508" y="296184"/>
            <a:ext cx="10648286" cy="1948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8800" b="1" dirty="0">
                <a:solidFill>
                  <a:schemeClr val="bg1"/>
                </a:solidFill>
              </a:rPr>
              <a:t>Brainstorm Use Cases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1801" y="2384728"/>
            <a:ext cx="7112317" cy="244428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4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7959" y="132734"/>
            <a:ext cx="9211470" cy="6738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654758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1500" dirty="0">
                <a:solidFill>
                  <a:schemeClr val="bg1"/>
                </a:solidFill>
              </a:rPr>
              <a:t>Who knows ITIL?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779679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956" y="104933"/>
            <a:ext cx="10972800" cy="6723089"/>
          </a:xfrm>
        </p:spPr>
        <p:txBody>
          <a:bodyPr/>
          <a:lstStyle/>
          <a:p>
            <a:pPr marL="0" indent="0">
              <a:buNone/>
            </a:pPr>
            <a:r>
              <a:rPr lang="en-US" sz="13800" b="1" dirty="0">
                <a:solidFill>
                  <a:schemeClr val="bg1"/>
                </a:solidFill>
              </a:rPr>
              <a:t>Don’t just see what’s next, create it</a:t>
            </a:r>
            <a:endParaRPr lang="en-US" sz="115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92609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>
                <a:solidFill>
                  <a:schemeClr val="bg1"/>
                </a:solidFill>
              </a:rPr>
              <a:t>Back story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800" dirty="0">
                <a:solidFill>
                  <a:schemeClr val="bg1"/>
                </a:solidFill>
              </a:rPr>
              <a:t>SAP at General Electric</a:t>
            </a:r>
          </a:p>
          <a:p>
            <a:r>
              <a:rPr lang="en-US" sz="4800" dirty="0">
                <a:solidFill>
                  <a:schemeClr val="bg1"/>
                </a:solidFill>
              </a:rPr>
              <a:t>Pink Elephant – Atlas (ITIL in a box)</a:t>
            </a:r>
          </a:p>
          <a:p>
            <a:r>
              <a:rPr lang="en-US" sz="4800" dirty="0">
                <a:solidFill>
                  <a:schemeClr val="bg1"/>
                </a:solidFill>
              </a:rPr>
              <a:t>BMC Remedy (SMPM / ITIL)</a:t>
            </a:r>
          </a:p>
          <a:p>
            <a:r>
              <a:rPr lang="en-US" sz="4800" dirty="0">
                <a:solidFill>
                  <a:schemeClr val="bg1"/>
                </a:solidFill>
              </a:rPr>
              <a:t>Gartner Magic Quadrant (</a:t>
            </a:r>
            <a:r>
              <a:rPr lang="en-US" sz="4800" dirty="0" err="1">
                <a:solidFill>
                  <a:schemeClr val="bg1"/>
                </a:solidFill>
              </a:rPr>
              <a:t>ServiceNow</a:t>
            </a:r>
            <a:r>
              <a:rPr lang="en-US" sz="4800" dirty="0">
                <a:solidFill>
                  <a:schemeClr val="bg1"/>
                </a:solidFill>
              </a:rPr>
              <a:t>- 3x)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287294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09320"/>
            <a:ext cx="10972800" cy="664867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Product people ask for ideas</a:t>
            </a:r>
          </a:p>
          <a:p>
            <a:r>
              <a:rPr lang="en-US" dirty="0"/>
              <a:t>Theme:  Accelerating management practices </a:t>
            </a:r>
          </a:p>
          <a:p>
            <a:r>
              <a:rPr lang="en-US" dirty="0"/>
              <a:t>Engaging: Good Practices with ServiceNow</a:t>
            </a:r>
          </a:p>
          <a:p>
            <a:r>
              <a:rPr lang="en-US" dirty="0"/>
              <a:t>Accelerators / Plugins</a:t>
            </a:r>
          </a:p>
          <a:p>
            <a:r>
              <a:rPr lang="en-US" dirty="0"/>
              <a:t>Use Cases - Brainstorms</a:t>
            </a:r>
          </a:p>
          <a:p>
            <a:pPr lvl="1"/>
            <a:r>
              <a:rPr lang="en-US" dirty="0"/>
              <a:t>ITIL</a:t>
            </a:r>
          </a:p>
          <a:p>
            <a:pPr lvl="1"/>
            <a:r>
              <a:rPr lang="en-US" dirty="0" err="1"/>
              <a:t>Kepner-Tregoe</a:t>
            </a:r>
            <a:endParaRPr lang="en-US" dirty="0"/>
          </a:p>
          <a:p>
            <a:pPr lvl="1"/>
            <a:r>
              <a:rPr lang="en-US" dirty="0"/>
              <a:t>PMBOK</a:t>
            </a:r>
          </a:p>
          <a:p>
            <a:pPr lvl="1"/>
            <a:r>
              <a:rPr lang="en-US" dirty="0"/>
              <a:t>HR</a:t>
            </a:r>
          </a:p>
          <a:p>
            <a:pPr lvl="1"/>
            <a:r>
              <a:rPr lang="en-US" dirty="0"/>
              <a:t>Facilities</a:t>
            </a:r>
          </a:p>
          <a:p>
            <a:pPr lvl="1"/>
            <a:r>
              <a:rPr lang="en-US" dirty="0"/>
              <a:t>Legal</a:t>
            </a:r>
          </a:p>
          <a:p>
            <a:pPr lvl="1"/>
            <a:r>
              <a:rPr lang="en-US" dirty="0"/>
              <a:t>Marketing</a:t>
            </a:r>
          </a:p>
          <a:p>
            <a:pPr lvl="1"/>
            <a:r>
              <a:rPr lang="en-US" dirty="0"/>
              <a:t>Lean</a:t>
            </a:r>
          </a:p>
          <a:p>
            <a:pPr lvl="1"/>
            <a:r>
              <a:rPr lang="en-US" dirty="0"/>
              <a:t>Six Sigma</a:t>
            </a:r>
          </a:p>
        </p:txBody>
      </p:sp>
      <p:sp>
        <p:nvSpPr>
          <p:cNvPr id="5" name="Rectangle 4"/>
          <p:cNvSpPr/>
          <p:nvPr/>
        </p:nvSpPr>
        <p:spPr>
          <a:xfrm>
            <a:off x="7954177" y="427497"/>
            <a:ext cx="5056743" cy="621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 defTabSz="914400" fontAlgn="auto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–"/>
            </a:pPr>
            <a:r>
              <a:rPr lang="en-US" sz="28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Asset</a:t>
            </a:r>
          </a:p>
          <a:p>
            <a:pPr marL="742950" lvl="1" indent="-285750" defTabSz="914400" fontAlgn="auto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–"/>
            </a:pPr>
            <a:r>
              <a:rPr lang="en-US" sz="28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Catalog</a:t>
            </a:r>
          </a:p>
          <a:p>
            <a:pPr marL="742950" lvl="1" indent="-285750" defTabSz="914400" fontAlgn="auto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–"/>
            </a:pPr>
            <a:r>
              <a:rPr lang="en-US" sz="28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Custom Apps</a:t>
            </a:r>
          </a:p>
          <a:p>
            <a:pPr marL="742950" lvl="1" indent="-285750" defTabSz="914400" fontAlgn="auto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–"/>
            </a:pPr>
            <a:r>
              <a:rPr lang="en-US" sz="28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Processes - 37</a:t>
            </a:r>
          </a:p>
          <a:p>
            <a:pPr marL="742950" lvl="1" indent="-285750" defTabSz="914400" fontAlgn="auto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–"/>
            </a:pPr>
            <a:r>
              <a:rPr lang="en-US" sz="28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Self-Assessments</a:t>
            </a:r>
          </a:p>
          <a:p>
            <a:pPr marL="742950" lvl="1" indent="-285750" defTabSz="914400" fontAlgn="auto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–"/>
            </a:pPr>
            <a:r>
              <a:rPr lang="en-US" sz="28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Process Assessment</a:t>
            </a:r>
          </a:p>
          <a:p>
            <a:pPr marL="742950" lvl="1" indent="-285750" defTabSz="914400" fontAlgn="auto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–"/>
            </a:pPr>
            <a:r>
              <a:rPr lang="en-US" sz="28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Assessors Guide</a:t>
            </a:r>
          </a:p>
          <a:p>
            <a:pPr marL="742950" lvl="1" indent="-285750" defTabSz="914400" fontAlgn="auto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–"/>
            </a:pPr>
            <a:r>
              <a:rPr lang="en-US" sz="28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Assurance / Audit</a:t>
            </a:r>
          </a:p>
          <a:p>
            <a:pPr marL="742950" lvl="1" indent="-285750" defTabSz="914400" fontAlgn="auto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–"/>
            </a:pPr>
            <a:r>
              <a:rPr lang="en-US" sz="28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Goals Cascade</a:t>
            </a:r>
          </a:p>
          <a:p>
            <a:pPr marL="742950" lvl="1" indent="-285750" defTabSz="914400" fontAlgn="auto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–"/>
            </a:pPr>
            <a:r>
              <a:rPr lang="en-US" sz="28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RACI</a:t>
            </a:r>
          </a:p>
          <a:p>
            <a:pPr marL="742950" lvl="1" indent="-285750" defTabSz="914400" fontAlgn="auto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–"/>
            </a:pPr>
            <a:r>
              <a:rPr lang="en-US" sz="28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Integrations – Archer</a:t>
            </a:r>
          </a:p>
          <a:p>
            <a:pPr marL="742950" lvl="1" indent="-285750" defTabSz="914400" fontAlgn="auto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–"/>
            </a:pPr>
            <a:r>
              <a:rPr lang="en-US" sz="28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GEIT</a:t>
            </a:r>
          </a:p>
        </p:txBody>
      </p:sp>
    </p:spTree>
    <p:extLst>
      <p:ext uri="{BB962C8B-B14F-4D97-AF65-F5344CB8AC3E}">
        <p14:creationId xmlns:p14="http://schemas.microsoft.com/office/powerpoint/2010/main" val="709035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221575696"/>
              </p:ext>
            </p:extLst>
          </p:nvPr>
        </p:nvGraphicFramePr>
        <p:xfrm>
          <a:off x="1894114" y="345395"/>
          <a:ext cx="8305800" cy="594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57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20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r>
                        <a:rPr lang="en-US" dirty="0"/>
                        <a:t>Use Case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Requirements </a:t>
                      </a:r>
                      <a:r>
                        <a:rPr lang="en-US" baseline="0" dirty="0"/>
                        <a:t> source (ISACA COBIT library)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Process Reference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Enabling Processes (37) – good practice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Risk –</a:t>
                      </a:r>
                      <a:r>
                        <a:rPr lang="en-US" baseline="0" dirty="0"/>
                        <a:t> APO12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APO12.01.2 – “Record relevant data”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Continuity – DSS04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DSS04.01.1 – identify</a:t>
                      </a:r>
                      <a:r>
                        <a:rPr lang="en-US" baseline="0" dirty="0"/>
                        <a:t> critical processes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Architecture – APO04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APO03.02.5 – “Process Architecture Model”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Self-Assessment 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Self-Assessment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Process Assessment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Process Assessment</a:t>
                      </a:r>
                      <a:r>
                        <a:rPr lang="en-US" b="1" baseline="0" dirty="0"/>
                        <a:t> Model</a:t>
                      </a:r>
                      <a:endParaRPr lang="en-US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Assessors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Assessors Guide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Assurance</a:t>
                      </a:r>
                      <a:r>
                        <a:rPr lang="en-US" baseline="0" dirty="0"/>
                        <a:t> / Audit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Assurance</a:t>
                      </a:r>
                      <a:r>
                        <a:rPr lang="en-US" baseline="0" dirty="0"/>
                        <a:t> / Audit templates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Goals</a:t>
                      </a:r>
                      <a:r>
                        <a:rPr lang="en-US" baseline="0" dirty="0"/>
                        <a:t> &amp; Metrics Cascade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Enabling Processes</a:t>
                      </a:r>
                      <a:r>
                        <a:rPr lang="en-US" baseline="0" dirty="0"/>
                        <a:t> – Ch.2 – </a:t>
                      </a:r>
                      <a:r>
                        <a:rPr lang="en-US" baseline="0" dirty="0" err="1"/>
                        <a:t>Pgs</a:t>
                      </a:r>
                      <a:r>
                        <a:rPr lang="en-US" baseline="0" dirty="0"/>
                        <a:t> 13-18, and App. A &amp; B.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RACI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Framework – page 76; and Enabling</a:t>
                      </a:r>
                      <a:r>
                        <a:rPr lang="en-US" baseline="0" dirty="0"/>
                        <a:t> Processes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Examples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COBIT 5 Online tool kit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Continual Improvement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Implementation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Management – APO01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APO01.01.4</a:t>
                      </a:r>
                      <a:r>
                        <a:rPr lang="en-US" baseline="0" dirty="0"/>
                        <a:t> – Align organization with architecture  models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GEIT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GEIT Primer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i="1" dirty="0">
                          <a:solidFill>
                            <a:srgbClr val="FF0000"/>
                          </a:solidFill>
                        </a:rPr>
                        <a:t>Resources link: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1" dirty="0">
                          <a:solidFill>
                            <a:srgbClr val="FF0000"/>
                          </a:solidFill>
                        </a:rPr>
                        <a:t>www.isaca.org/cobit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0838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0098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2990" y="-80011"/>
            <a:ext cx="9315450" cy="7074581"/>
          </a:xfrm>
        </p:spPr>
      </p:pic>
    </p:spTree>
    <p:extLst>
      <p:ext uri="{BB962C8B-B14F-4D97-AF65-F5344CB8AC3E}">
        <p14:creationId xmlns:p14="http://schemas.microsoft.com/office/powerpoint/2010/main" val="2960908841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4350" y="1474470"/>
            <a:ext cx="1088136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600" b="1" dirty="0">
                <a:solidFill>
                  <a:schemeClr val="bg1"/>
                </a:solidFill>
              </a:rPr>
              <a:t>Productivity</a:t>
            </a:r>
            <a:endParaRPr 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12287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4375" y="-10888"/>
            <a:ext cx="12584920" cy="6847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5021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414423232"/>
              </p:ext>
            </p:extLst>
          </p:nvPr>
        </p:nvGraphicFramePr>
        <p:xfrm>
          <a:off x="1894114" y="345395"/>
          <a:ext cx="8305800" cy="594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57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20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r>
                        <a:rPr lang="en-US" dirty="0"/>
                        <a:t>Use Case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Requirements </a:t>
                      </a:r>
                      <a:r>
                        <a:rPr lang="en-US" baseline="0" dirty="0"/>
                        <a:t> source (ISACA COBIT library)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Process Reference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Enabling Processes (37) – good practice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Risk –</a:t>
                      </a:r>
                      <a:r>
                        <a:rPr lang="en-US" baseline="0" dirty="0"/>
                        <a:t> APO12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APO12.01.2 – “Record relevant data”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Continuity – DSS04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DSS04.01.1 – identify</a:t>
                      </a:r>
                      <a:r>
                        <a:rPr lang="en-US" baseline="0" dirty="0"/>
                        <a:t> critical processes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Architecture – APO04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APO03.02.5 – “Process Architecture Model”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Self-Assessment 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Self-Assessment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Process Assessment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Process Assessment</a:t>
                      </a:r>
                      <a:r>
                        <a:rPr lang="en-US" b="1" baseline="0" dirty="0"/>
                        <a:t> Model</a:t>
                      </a:r>
                      <a:endParaRPr lang="en-US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Assessors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Assessors Guide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Assurance</a:t>
                      </a:r>
                      <a:r>
                        <a:rPr lang="en-US" baseline="0" dirty="0"/>
                        <a:t> / Audit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Assurance</a:t>
                      </a:r>
                      <a:r>
                        <a:rPr lang="en-US" baseline="0" dirty="0"/>
                        <a:t> / Audit templates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Goals</a:t>
                      </a:r>
                      <a:r>
                        <a:rPr lang="en-US" baseline="0" dirty="0"/>
                        <a:t> &amp; Metrics Cascade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Enabling Processes</a:t>
                      </a:r>
                      <a:r>
                        <a:rPr lang="en-US" baseline="0" dirty="0"/>
                        <a:t> – Ch.2 – </a:t>
                      </a:r>
                      <a:r>
                        <a:rPr lang="en-US" baseline="0" dirty="0" err="1"/>
                        <a:t>Pgs</a:t>
                      </a:r>
                      <a:r>
                        <a:rPr lang="en-US" baseline="0" dirty="0"/>
                        <a:t> 13-18, and App. A &amp; B.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RACI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Framework – page 76; and Enabling</a:t>
                      </a:r>
                      <a:r>
                        <a:rPr lang="en-US" baseline="0" dirty="0"/>
                        <a:t> Processes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Examples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COBIT 5 Online tool kit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Continual Improvement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Implementation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Management – APO01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APO01.01.4</a:t>
                      </a:r>
                      <a:r>
                        <a:rPr lang="en-US" baseline="0" dirty="0"/>
                        <a:t> – Align organization with architecture  models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GEIT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GEIT Primer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i="1" dirty="0">
                          <a:solidFill>
                            <a:srgbClr val="FF0000"/>
                          </a:solidFill>
                        </a:rPr>
                        <a:t>Resources link: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1" dirty="0">
                          <a:solidFill>
                            <a:srgbClr val="FF0000"/>
                          </a:solidFill>
                        </a:rPr>
                        <a:t>www.isaca.org/cobit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0838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0018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ChangeArrowheads="1"/>
          </p:cNvSpPr>
          <p:nvPr/>
        </p:nvSpPr>
        <p:spPr bwMode="auto">
          <a:xfrm>
            <a:off x="1" y="7"/>
            <a:ext cx="12192000" cy="547211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342900" indent="-342900" algn="ctr" defTabSz="914400">
              <a:spcBef>
                <a:spcPct val="20000"/>
              </a:spcBef>
            </a:pPr>
            <a:r>
              <a:rPr lang="en-US" sz="15600" b="1" u="sng" dirty="0">
                <a:solidFill>
                  <a:srgbClr val="000000"/>
                </a:solidFill>
                <a:cs typeface="Arial Unicode MS" charset="0"/>
              </a:rPr>
              <a:t>NDA</a:t>
            </a:r>
          </a:p>
          <a:p>
            <a:pPr marL="342900" indent="-342900" algn="ctr" defTabSz="914400">
              <a:spcBef>
                <a:spcPct val="20000"/>
              </a:spcBef>
            </a:pPr>
            <a:r>
              <a:rPr lang="en-US" sz="4000" dirty="0">
                <a:solidFill>
                  <a:srgbClr val="000000"/>
                </a:solidFill>
                <a:cs typeface="Arial Unicode MS" charset="0"/>
              </a:rPr>
              <a:t>NON-DISCLOSURE AGREEMENT </a:t>
            </a:r>
          </a:p>
          <a:p>
            <a:pPr marL="342900" indent="-342900" algn="ctr" defTabSz="914400">
              <a:spcBef>
                <a:spcPct val="20000"/>
              </a:spcBef>
            </a:pPr>
            <a:r>
              <a:rPr lang="en-US" sz="4000" b="1" dirty="0">
                <a:solidFill>
                  <a:srgbClr val="C21025"/>
                </a:solidFill>
                <a:cs typeface="Arial Unicode MS" charset="0"/>
              </a:rPr>
              <a:t>DNA</a:t>
            </a:r>
            <a:r>
              <a:rPr lang="en-US" sz="4000" b="1" dirty="0">
                <a:solidFill>
                  <a:schemeClr val="tx2"/>
                </a:solidFill>
                <a:cs typeface="Arial Unicode MS" charset="0"/>
              </a:rPr>
              <a:t> – Does Not Apply</a:t>
            </a:r>
          </a:p>
          <a:p>
            <a:pPr marL="342900" indent="-342900" algn="ctr" defTabSz="914400">
              <a:spcBef>
                <a:spcPct val="20000"/>
              </a:spcBef>
            </a:pPr>
            <a:r>
              <a:rPr lang="en-US" sz="3600" i="1" dirty="0">
                <a:solidFill>
                  <a:srgbClr val="000000"/>
                </a:solidFill>
                <a:cs typeface="Arial Unicode MS" charset="0"/>
              </a:rPr>
              <a:t>What you learn in User Group meetings should be shared – </a:t>
            </a:r>
          </a:p>
          <a:p>
            <a:pPr marL="342900" indent="-342900" algn="ctr" defTabSz="914400">
              <a:spcBef>
                <a:spcPct val="20000"/>
              </a:spcBef>
            </a:pPr>
            <a:r>
              <a:rPr lang="en-US" sz="3600" i="1" dirty="0">
                <a:solidFill>
                  <a:srgbClr val="000000"/>
                </a:solidFill>
                <a:cs typeface="Arial Unicode MS" charset="0"/>
              </a:rPr>
              <a:t>go back and tell others – tell your boss</a:t>
            </a:r>
          </a:p>
        </p:txBody>
      </p:sp>
      <p:sp>
        <p:nvSpPr>
          <p:cNvPr id="19459" name="TextBox 1"/>
          <p:cNvSpPr txBox="1">
            <a:spLocks noChangeArrowheads="1"/>
          </p:cNvSpPr>
          <p:nvPr/>
        </p:nvSpPr>
        <p:spPr bwMode="auto">
          <a:xfrm rot="876677">
            <a:off x="9559239" y="633715"/>
            <a:ext cx="1918200" cy="92333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51515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sz="1800" dirty="0">
                <a:solidFill>
                  <a:srgbClr val="FF0000"/>
                </a:solidFill>
                <a:cs typeface="Arial" charset="0"/>
              </a:rPr>
              <a:t>Pay attention – this is going to go fast</a:t>
            </a:r>
          </a:p>
        </p:txBody>
      </p:sp>
    </p:spTree>
    <p:extLst>
      <p:ext uri="{BB962C8B-B14F-4D97-AF65-F5344CB8AC3E}">
        <p14:creationId xmlns:p14="http://schemas.microsoft.com/office/powerpoint/2010/main" val="1160315532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/>
          <p:cNvSpPr>
            <a:spLocks noGrp="1"/>
          </p:cNvSpPr>
          <p:nvPr>
            <p:ph type="title"/>
          </p:nvPr>
        </p:nvSpPr>
        <p:spPr>
          <a:xfrm>
            <a:off x="295357" y="133350"/>
            <a:ext cx="973391" cy="1327150"/>
          </a:xfrm>
        </p:spPr>
        <p:txBody>
          <a:bodyPr/>
          <a:lstStyle/>
          <a:p>
            <a:r>
              <a:rPr>
                <a:latin typeface="Calibri" charset="0"/>
                <a:ea typeface="ＭＳ Ｐゴシック" charset="0"/>
              </a:rPr>
              <a:t>How to do it … 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713" y="252413"/>
            <a:ext cx="9073339" cy="646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  <p:pic>
        <p:nvPicPr>
          <p:cNvPr id="7270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6209" y="1943100"/>
            <a:ext cx="3915795" cy="4910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9444251" y="208513"/>
            <a:ext cx="2557795" cy="923330"/>
          </a:xfrm>
          <a:prstGeom prst="rect">
            <a:avLst/>
          </a:prstGeom>
          <a:solidFill>
            <a:srgbClr val="FFFFFF"/>
          </a:solidFill>
          <a:ln w="127000">
            <a:solidFill>
              <a:srgbClr val="FFFF00"/>
            </a:solidFill>
            <a:miter lim="800000"/>
            <a:headEnd/>
            <a:tailEnd/>
          </a:ln>
          <a:extLst/>
        </p:spPr>
        <p:txBody>
          <a:bodyPr wrap="square" anchor="ctr">
            <a:spAutoFit/>
          </a:bodyPr>
          <a:lstStyle>
            <a:lvl1pPr>
              <a:defRPr sz="2400">
                <a:solidFill>
                  <a:srgbClr val="51515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C50C21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Arial" charset="0"/>
              </a:rPr>
              <a:t>Project</a:t>
            </a:r>
            <a:endParaRPr kumimoji="0" lang="en-US" sz="5400" b="0" i="0" u="none" strike="noStrike" kern="0" cap="none" spc="0" normalizeH="0" baseline="0" noProof="0" dirty="0">
              <a:ln>
                <a:noFill/>
              </a:ln>
              <a:solidFill>
                <a:srgbClr val="C50C21"/>
              </a:solidFill>
              <a:effectLst/>
              <a:uLnTx/>
              <a:uFillTx/>
              <a:latin typeface="Calibri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4979990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12192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794876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Process variation / root cause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3967" y="1059393"/>
            <a:ext cx="109728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US" sz="22500" b="1" dirty="0">
                <a:solidFill>
                  <a:srgbClr val="FF0000"/>
                </a:solidFill>
              </a:rPr>
              <a:t>85 / 15%</a:t>
            </a:r>
          </a:p>
        </p:txBody>
      </p:sp>
      <p:sp>
        <p:nvSpPr>
          <p:cNvPr id="5" name="Rectangle 4"/>
          <p:cNvSpPr/>
          <p:nvPr/>
        </p:nvSpPr>
        <p:spPr>
          <a:xfrm>
            <a:off x="709685" y="5059489"/>
            <a:ext cx="107369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i="1" dirty="0"/>
              <a:t>"The problem is at the top; management is the problem.”</a:t>
            </a:r>
          </a:p>
        </p:txBody>
      </p:sp>
    </p:spTree>
    <p:extLst>
      <p:ext uri="{BB962C8B-B14F-4D97-AF65-F5344CB8AC3E}">
        <p14:creationId xmlns:p14="http://schemas.microsoft.com/office/powerpoint/2010/main" val="3471237161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536717" y="133350"/>
            <a:ext cx="10972483" cy="668338"/>
          </a:xfrm>
        </p:spPr>
        <p:txBody>
          <a:bodyPr/>
          <a:lstStyle/>
          <a:p>
            <a:r>
              <a:rPr sz="4000" dirty="0">
                <a:latin typeface="Calibri" charset="0"/>
                <a:ea typeface="ＭＳ Ｐゴシック" charset="0"/>
              </a:rPr>
              <a:t>Standardization</a:t>
            </a:r>
          </a:p>
        </p:txBody>
      </p:sp>
      <p:sp>
        <p:nvSpPr>
          <p:cNvPr id="45059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536717" y="849320"/>
            <a:ext cx="10982011" cy="446087"/>
          </a:xfrm>
        </p:spPr>
        <p:txBody>
          <a:bodyPr/>
          <a:lstStyle/>
          <a:p>
            <a:r>
              <a:rPr lang="en-US" sz="3200" dirty="0">
                <a:latin typeface="Calibri" charset="0"/>
                <a:ea typeface="ＭＳ Ｐゴシック" charset="0"/>
              </a:rPr>
              <a:t>Can process improvement accelerate faster than Moore’s Law?</a:t>
            </a:r>
          </a:p>
          <a:p>
            <a:endParaRPr lang="en-US" dirty="0">
              <a:latin typeface="Calibri" charset="0"/>
              <a:ea typeface="ＭＳ Ｐゴシック" charset="0"/>
            </a:endParaRPr>
          </a:p>
        </p:txBody>
      </p:sp>
      <p:pic>
        <p:nvPicPr>
          <p:cNvPr id="430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7957" y="1295406"/>
            <a:ext cx="9005057" cy="4678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9097267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99" y="92082"/>
            <a:ext cx="11639407" cy="5967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9702513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406" y="177807"/>
            <a:ext cx="9602113" cy="554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6302253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34133" y="5241834"/>
            <a:ext cx="7410064" cy="707886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C0C0C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n-US" sz="4000" b="1" dirty="0">
                <a:solidFill>
                  <a:srgbClr val="000000"/>
                </a:solidFill>
                <a:latin typeface="Calibri" pitchFamily="34" charset="0"/>
                <a:ea typeface="+mn-ea"/>
                <a:cs typeface="+mn-cs"/>
              </a:rPr>
              <a:t>COBITITILISOPMBOKNISTLEAN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763913" y="3965561"/>
            <a:ext cx="4479819" cy="650875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en-US" sz="3600" b="1" dirty="0">
                <a:solidFill>
                  <a:srgbClr val="000000"/>
                </a:solidFill>
                <a:latin typeface="Calibri" pitchFamily="34" charset="0"/>
                <a:ea typeface="+mn-ea"/>
                <a:cs typeface="+mn-cs"/>
              </a:rPr>
              <a:t>LEAN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58687" y="893235"/>
            <a:ext cx="3135392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en-US" sz="3600" b="1" dirty="0">
                <a:solidFill>
                  <a:srgbClr val="000000"/>
                </a:solidFill>
                <a:latin typeface="Calibri" pitchFamily="34" charset="0"/>
                <a:ea typeface="+mn-ea"/>
                <a:cs typeface="+mn-cs"/>
              </a:rPr>
              <a:t>COBIT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976499" y="1645440"/>
            <a:ext cx="3540911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en-US" sz="3600" b="1" dirty="0">
                <a:solidFill>
                  <a:srgbClr val="000000"/>
                </a:solidFill>
                <a:latin typeface="Calibri" pitchFamily="34" charset="0"/>
                <a:ea typeface="+mn-ea"/>
                <a:cs typeface="+mn-cs"/>
              </a:rPr>
              <a:t>ITIL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279537" y="2417236"/>
            <a:ext cx="4479819" cy="646331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en-US" sz="3600" b="1" dirty="0">
                <a:solidFill>
                  <a:srgbClr val="000000"/>
                </a:solidFill>
                <a:latin typeface="Calibri" pitchFamily="34" charset="0"/>
                <a:ea typeface="+mn-ea"/>
                <a:cs typeface="+mn-cs"/>
              </a:rPr>
              <a:t>IT Security (ISO/NIST)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55857" y="3179235"/>
            <a:ext cx="3780420" cy="646331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en-US" sz="3600" b="1" dirty="0">
                <a:solidFill>
                  <a:srgbClr val="000000"/>
                </a:solidFill>
                <a:latin typeface="Calibri" pitchFamily="34" charset="0"/>
                <a:ea typeface="+mn-ea"/>
                <a:cs typeface="+mn-cs"/>
              </a:rPr>
              <a:t>Projects (PMBOK)</a:t>
            </a:r>
          </a:p>
        </p:txBody>
      </p:sp>
      <p:cxnSp>
        <p:nvCxnSpPr>
          <p:cNvPr id="32776" name="AutoShape 20"/>
          <p:cNvCxnSpPr>
            <a:cxnSpLocks noChangeShapeType="1"/>
            <a:stCxn id="5" idx="1"/>
            <a:endCxn id="7" idx="1"/>
          </p:cNvCxnSpPr>
          <p:nvPr/>
        </p:nvCxnSpPr>
        <p:spPr bwMode="auto">
          <a:xfrm rot="10800000">
            <a:off x="658687" y="1218673"/>
            <a:ext cx="775446" cy="4377104"/>
          </a:xfrm>
          <a:prstGeom prst="curvedConnector3">
            <a:avLst>
              <a:gd name="adj1" fmla="val 129480"/>
            </a:avLst>
          </a:prstGeom>
          <a:noFill/>
          <a:ln w="63500">
            <a:solidFill>
              <a:srgbClr val="C50C21"/>
            </a:solidFill>
            <a:round/>
            <a:headEnd type="triangle" w="lg" len="lg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777" name="AutoShape 21"/>
          <p:cNvCxnSpPr>
            <a:cxnSpLocks noChangeShapeType="1"/>
            <a:stCxn id="5" idx="1"/>
            <a:endCxn id="8" idx="1"/>
          </p:cNvCxnSpPr>
          <p:nvPr/>
        </p:nvCxnSpPr>
        <p:spPr bwMode="auto">
          <a:xfrm rot="10800000">
            <a:off x="976499" y="1970879"/>
            <a:ext cx="457634" cy="3624899"/>
          </a:xfrm>
          <a:prstGeom prst="curvedConnector3">
            <a:avLst>
              <a:gd name="adj1" fmla="val 149953"/>
            </a:avLst>
          </a:prstGeom>
          <a:noFill/>
          <a:ln w="63500">
            <a:solidFill>
              <a:srgbClr val="C50C21"/>
            </a:solidFill>
            <a:round/>
            <a:headEnd type="triangle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778" name="AutoShape 22"/>
          <p:cNvCxnSpPr>
            <a:cxnSpLocks noChangeShapeType="1"/>
            <a:stCxn id="5" idx="1"/>
            <a:endCxn id="9" idx="1"/>
          </p:cNvCxnSpPr>
          <p:nvPr/>
        </p:nvCxnSpPr>
        <p:spPr bwMode="auto">
          <a:xfrm rot="10800000">
            <a:off x="1279537" y="2740403"/>
            <a:ext cx="154596" cy="2855375"/>
          </a:xfrm>
          <a:prstGeom prst="curvedConnector3">
            <a:avLst>
              <a:gd name="adj1" fmla="val 247869"/>
            </a:avLst>
          </a:prstGeom>
          <a:noFill/>
          <a:ln w="63500">
            <a:solidFill>
              <a:srgbClr val="C50C21"/>
            </a:solidFill>
            <a:round/>
            <a:headEnd type="triangle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779" name="AutoShape 25"/>
          <p:cNvCxnSpPr>
            <a:cxnSpLocks noChangeShapeType="1"/>
            <a:endCxn id="10" idx="1"/>
          </p:cNvCxnSpPr>
          <p:nvPr/>
        </p:nvCxnSpPr>
        <p:spPr bwMode="auto">
          <a:xfrm rot="5400000" flipH="1" flipV="1">
            <a:off x="408831" y="4450410"/>
            <a:ext cx="2095035" cy="199018"/>
          </a:xfrm>
          <a:prstGeom prst="curvedConnector2">
            <a:avLst/>
          </a:prstGeom>
          <a:noFill/>
          <a:ln w="63500">
            <a:solidFill>
              <a:srgbClr val="C50C21"/>
            </a:solidFill>
            <a:round/>
            <a:headEnd type="triangle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780" name="AutoShape 26"/>
          <p:cNvCxnSpPr>
            <a:cxnSpLocks noChangeShapeType="1"/>
            <a:stCxn id="5" idx="1"/>
            <a:endCxn id="6" idx="1"/>
          </p:cNvCxnSpPr>
          <p:nvPr/>
        </p:nvCxnSpPr>
        <p:spPr bwMode="auto">
          <a:xfrm rot="10800000" flipH="1">
            <a:off x="1434133" y="4290999"/>
            <a:ext cx="329780" cy="1304778"/>
          </a:xfrm>
          <a:prstGeom prst="curvedConnector3">
            <a:avLst>
              <a:gd name="adj1" fmla="val -69319"/>
            </a:avLst>
          </a:prstGeom>
          <a:noFill/>
          <a:ln w="63500">
            <a:solidFill>
              <a:srgbClr val="C50C21"/>
            </a:solidFill>
            <a:round/>
            <a:headEnd type="triangle" w="lg" len="lg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0342" y="5196685"/>
            <a:ext cx="2332183" cy="801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664175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5" descr="C:\Users\Owner\AppData\Local\Microsoft\Windows\Temporary Internet Files\Content.IE5\3Z8XQJ7S\umbrella-clipart-1366346910QJD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058818">
            <a:off x="9216251" y="1227138"/>
            <a:ext cx="1408480" cy="14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18"/>
          <p:cNvGrpSpPr>
            <a:grpSpLocks/>
          </p:cNvGrpSpPr>
          <p:nvPr/>
        </p:nvGrpSpPr>
        <p:grpSpPr bwMode="auto">
          <a:xfrm>
            <a:off x="1" y="941239"/>
            <a:ext cx="12192003" cy="5532586"/>
            <a:chOff x="150" y="1343514"/>
            <a:chExt cx="12191703" cy="5130955"/>
          </a:xfrm>
        </p:grpSpPr>
        <p:pic>
          <p:nvPicPr>
            <p:cNvPr id="8" name="Picture 997"/>
            <p:cNvPicPr>
              <a:picLocks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3190" r="13190"/>
            <a:stretch/>
          </p:blipFill>
          <p:spPr bwMode="auto">
            <a:xfrm>
              <a:off x="150" y="3481988"/>
              <a:ext cx="12191703" cy="9148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Rectangle 8"/>
            <p:cNvSpPr/>
            <p:nvPr/>
          </p:nvSpPr>
          <p:spPr bwMode="auto">
            <a:xfrm>
              <a:off x="69723" y="3684899"/>
              <a:ext cx="1679701" cy="273905"/>
            </a:xfrm>
            <a:prstGeom prst="rect">
              <a:avLst/>
            </a:prstGeom>
            <a:solidFill>
              <a:srgbClr val="646464"/>
            </a:solidFill>
            <a:ln w="9525" cap="flat" cmpd="sng" algn="ctr">
              <a:noFill/>
              <a:prstDash val="solid"/>
            </a:ln>
            <a:effectLst>
              <a:innerShdw blurRad="114300">
                <a:prstClr val="black"/>
              </a:innerShdw>
            </a:effectLst>
          </p:spPr>
          <p:txBody>
            <a:bodyPr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133" kern="0" dirty="0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10552481" y="3686136"/>
              <a:ext cx="1554480" cy="273905"/>
            </a:xfrm>
            <a:prstGeom prst="rect">
              <a:avLst/>
            </a:prstGeom>
            <a:solidFill>
              <a:srgbClr val="646464"/>
            </a:solidFill>
            <a:ln w="9525" cap="flat" cmpd="sng" algn="ctr">
              <a:noFill/>
              <a:prstDash val="solid"/>
            </a:ln>
            <a:effectLst>
              <a:innerShdw blurRad="114300">
                <a:prstClr val="black"/>
              </a:innerShdw>
            </a:effectLst>
          </p:spPr>
          <p:txBody>
            <a:bodyPr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133" kern="0" dirty="0">
                <a:solidFill>
                  <a:prstClr val="white"/>
                </a:solidFill>
              </a:endParaRPr>
            </a:p>
          </p:txBody>
        </p:sp>
        <p:pic>
          <p:nvPicPr>
            <p:cNvPr id="11" name="Picture 1000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2497" r="12244"/>
            <a:stretch/>
          </p:blipFill>
          <p:spPr bwMode="auto">
            <a:xfrm>
              <a:off x="151" y="5204321"/>
              <a:ext cx="12191702" cy="1270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Rectangle 11"/>
            <p:cNvSpPr/>
            <p:nvPr/>
          </p:nvSpPr>
          <p:spPr bwMode="auto">
            <a:xfrm>
              <a:off x="133496" y="5209194"/>
              <a:ext cx="11891672" cy="647720"/>
            </a:xfrm>
            <a:prstGeom prst="rect">
              <a:avLst/>
            </a:prstGeom>
            <a:solidFill>
              <a:srgbClr val="646464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133" kern="0" dirty="0">
                <a:solidFill>
                  <a:prstClr val="white"/>
                </a:solidFill>
              </a:endParaRPr>
            </a:p>
          </p:txBody>
        </p:sp>
        <p:sp>
          <p:nvSpPr>
            <p:cNvPr id="13" name="Trapezoid 241"/>
            <p:cNvSpPr/>
            <p:nvPr/>
          </p:nvSpPr>
          <p:spPr bwMode="auto">
            <a:xfrm>
              <a:off x="65236" y="1343514"/>
              <a:ext cx="12042480" cy="3876792"/>
            </a:xfrm>
            <a:custGeom>
              <a:avLst/>
              <a:gdLst>
                <a:gd name="connsiteX0" fmla="*/ 2608226 w 8120123"/>
                <a:gd name="connsiteY0" fmla="*/ 0 h 2736471"/>
                <a:gd name="connsiteX1" fmla="*/ 5626903 w 8120123"/>
                <a:gd name="connsiteY1" fmla="*/ 0 h 2736471"/>
                <a:gd name="connsiteX2" fmla="*/ 6338097 w 8120123"/>
                <a:gd name="connsiteY2" fmla="*/ 994120 h 2736471"/>
                <a:gd name="connsiteX3" fmla="*/ 7549951 w 8120123"/>
                <a:gd name="connsiteY3" fmla="*/ 994120 h 2736471"/>
                <a:gd name="connsiteX4" fmla="*/ 8120123 w 8120123"/>
                <a:gd name="connsiteY4" fmla="*/ 1579831 h 2736471"/>
                <a:gd name="connsiteX5" fmla="*/ 6757114 w 8120123"/>
                <a:gd name="connsiteY5" fmla="*/ 1579831 h 2736471"/>
                <a:gd name="connsiteX6" fmla="*/ 7584574 w 8120123"/>
                <a:gd name="connsiteY6" fmla="*/ 2736471 h 2736471"/>
                <a:gd name="connsiteX7" fmla="*/ 650555 w 8120123"/>
                <a:gd name="connsiteY7" fmla="*/ 2736471 h 2736471"/>
                <a:gd name="connsiteX8" fmla="*/ 1478679 w 8120123"/>
                <a:gd name="connsiteY8" fmla="*/ 1578903 h 2736471"/>
                <a:gd name="connsiteX9" fmla="*/ 0 w 8120123"/>
                <a:gd name="connsiteY9" fmla="*/ 1578903 h 2736471"/>
                <a:gd name="connsiteX10" fmla="*/ 660934 w 8120123"/>
                <a:gd name="connsiteY10" fmla="*/ 993192 h 2736471"/>
                <a:gd name="connsiteX11" fmla="*/ 1897696 w 8120123"/>
                <a:gd name="connsiteY11" fmla="*/ 993192 h 2736471"/>
                <a:gd name="connsiteX12" fmla="*/ 2608226 w 8120123"/>
                <a:gd name="connsiteY12" fmla="*/ 0 h 2736471"/>
                <a:gd name="connsiteX0" fmla="*/ 2608226 w 8120123"/>
                <a:gd name="connsiteY0" fmla="*/ 0 h 2736471"/>
                <a:gd name="connsiteX1" fmla="*/ 5626903 w 8120123"/>
                <a:gd name="connsiteY1" fmla="*/ 0 h 2736471"/>
                <a:gd name="connsiteX2" fmla="*/ 6338097 w 8120123"/>
                <a:gd name="connsiteY2" fmla="*/ 994120 h 2736471"/>
                <a:gd name="connsiteX3" fmla="*/ 7549951 w 8120123"/>
                <a:gd name="connsiteY3" fmla="*/ 994120 h 2736471"/>
                <a:gd name="connsiteX4" fmla="*/ 8120123 w 8120123"/>
                <a:gd name="connsiteY4" fmla="*/ 1579831 h 2736471"/>
                <a:gd name="connsiteX5" fmla="*/ 6757114 w 8120123"/>
                <a:gd name="connsiteY5" fmla="*/ 1579831 h 2736471"/>
                <a:gd name="connsiteX6" fmla="*/ 7584574 w 8120123"/>
                <a:gd name="connsiteY6" fmla="*/ 2736471 h 2736471"/>
                <a:gd name="connsiteX7" fmla="*/ 650555 w 8120123"/>
                <a:gd name="connsiteY7" fmla="*/ 2736471 h 2736471"/>
                <a:gd name="connsiteX8" fmla="*/ 1478679 w 8120123"/>
                <a:gd name="connsiteY8" fmla="*/ 1578903 h 2736471"/>
                <a:gd name="connsiteX9" fmla="*/ 0 w 8120123"/>
                <a:gd name="connsiteY9" fmla="*/ 1578903 h 2736471"/>
                <a:gd name="connsiteX10" fmla="*/ 564122 w 8120123"/>
                <a:gd name="connsiteY10" fmla="*/ 993192 h 2736471"/>
                <a:gd name="connsiteX11" fmla="*/ 1897696 w 8120123"/>
                <a:gd name="connsiteY11" fmla="*/ 993192 h 2736471"/>
                <a:gd name="connsiteX12" fmla="*/ 2608226 w 8120123"/>
                <a:gd name="connsiteY12" fmla="*/ 0 h 2736471"/>
                <a:gd name="connsiteX0" fmla="*/ 2608226 w 8204834"/>
                <a:gd name="connsiteY0" fmla="*/ 0 h 2736471"/>
                <a:gd name="connsiteX1" fmla="*/ 5626903 w 8204834"/>
                <a:gd name="connsiteY1" fmla="*/ 0 h 2736471"/>
                <a:gd name="connsiteX2" fmla="*/ 6338097 w 8204834"/>
                <a:gd name="connsiteY2" fmla="*/ 994120 h 2736471"/>
                <a:gd name="connsiteX3" fmla="*/ 7549951 w 8204834"/>
                <a:gd name="connsiteY3" fmla="*/ 994120 h 2736471"/>
                <a:gd name="connsiteX4" fmla="*/ 8204834 w 8204834"/>
                <a:gd name="connsiteY4" fmla="*/ 1579831 h 2736471"/>
                <a:gd name="connsiteX5" fmla="*/ 6757114 w 8204834"/>
                <a:gd name="connsiteY5" fmla="*/ 1579831 h 2736471"/>
                <a:gd name="connsiteX6" fmla="*/ 7584574 w 8204834"/>
                <a:gd name="connsiteY6" fmla="*/ 2736471 h 2736471"/>
                <a:gd name="connsiteX7" fmla="*/ 650555 w 8204834"/>
                <a:gd name="connsiteY7" fmla="*/ 2736471 h 2736471"/>
                <a:gd name="connsiteX8" fmla="*/ 1478679 w 8204834"/>
                <a:gd name="connsiteY8" fmla="*/ 1578903 h 2736471"/>
                <a:gd name="connsiteX9" fmla="*/ 0 w 8204834"/>
                <a:gd name="connsiteY9" fmla="*/ 1578903 h 2736471"/>
                <a:gd name="connsiteX10" fmla="*/ 564122 w 8204834"/>
                <a:gd name="connsiteY10" fmla="*/ 993192 h 2736471"/>
                <a:gd name="connsiteX11" fmla="*/ 1897696 w 8204834"/>
                <a:gd name="connsiteY11" fmla="*/ 993192 h 2736471"/>
                <a:gd name="connsiteX12" fmla="*/ 2608226 w 8204834"/>
                <a:gd name="connsiteY12" fmla="*/ 0 h 2736471"/>
                <a:gd name="connsiteX0" fmla="*/ 2608226 w 8204834"/>
                <a:gd name="connsiteY0" fmla="*/ 0 h 2736471"/>
                <a:gd name="connsiteX1" fmla="*/ 5626903 w 8204834"/>
                <a:gd name="connsiteY1" fmla="*/ 0 h 2736471"/>
                <a:gd name="connsiteX2" fmla="*/ 6338097 w 8204834"/>
                <a:gd name="connsiteY2" fmla="*/ 994120 h 2736471"/>
                <a:gd name="connsiteX3" fmla="*/ 7701221 w 8204834"/>
                <a:gd name="connsiteY3" fmla="*/ 994120 h 2736471"/>
                <a:gd name="connsiteX4" fmla="*/ 8204834 w 8204834"/>
                <a:gd name="connsiteY4" fmla="*/ 1579831 h 2736471"/>
                <a:gd name="connsiteX5" fmla="*/ 6757114 w 8204834"/>
                <a:gd name="connsiteY5" fmla="*/ 1579831 h 2736471"/>
                <a:gd name="connsiteX6" fmla="*/ 7584574 w 8204834"/>
                <a:gd name="connsiteY6" fmla="*/ 2736471 h 2736471"/>
                <a:gd name="connsiteX7" fmla="*/ 650555 w 8204834"/>
                <a:gd name="connsiteY7" fmla="*/ 2736471 h 2736471"/>
                <a:gd name="connsiteX8" fmla="*/ 1478679 w 8204834"/>
                <a:gd name="connsiteY8" fmla="*/ 1578903 h 2736471"/>
                <a:gd name="connsiteX9" fmla="*/ 0 w 8204834"/>
                <a:gd name="connsiteY9" fmla="*/ 1578903 h 2736471"/>
                <a:gd name="connsiteX10" fmla="*/ 564122 w 8204834"/>
                <a:gd name="connsiteY10" fmla="*/ 993192 h 2736471"/>
                <a:gd name="connsiteX11" fmla="*/ 1897696 w 8204834"/>
                <a:gd name="connsiteY11" fmla="*/ 993192 h 2736471"/>
                <a:gd name="connsiteX12" fmla="*/ 2608226 w 8204834"/>
                <a:gd name="connsiteY12" fmla="*/ 0 h 2736471"/>
                <a:gd name="connsiteX0" fmla="*/ 2608226 w 8204834"/>
                <a:gd name="connsiteY0" fmla="*/ 0 h 2736471"/>
                <a:gd name="connsiteX1" fmla="*/ 5626903 w 8204834"/>
                <a:gd name="connsiteY1" fmla="*/ 0 h 2736471"/>
                <a:gd name="connsiteX2" fmla="*/ 6338097 w 8204834"/>
                <a:gd name="connsiteY2" fmla="*/ 994120 h 2736471"/>
                <a:gd name="connsiteX3" fmla="*/ 7701221 w 8204834"/>
                <a:gd name="connsiteY3" fmla="*/ 994120 h 2736471"/>
                <a:gd name="connsiteX4" fmla="*/ 8204834 w 8204834"/>
                <a:gd name="connsiteY4" fmla="*/ 1579831 h 2736471"/>
                <a:gd name="connsiteX5" fmla="*/ 6757114 w 8204834"/>
                <a:gd name="connsiteY5" fmla="*/ 1579831 h 2736471"/>
                <a:gd name="connsiteX6" fmla="*/ 7584574 w 8204834"/>
                <a:gd name="connsiteY6" fmla="*/ 2736471 h 2736471"/>
                <a:gd name="connsiteX7" fmla="*/ 202796 w 8204834"/>
                <a:gd name="connsiteY7" fmla="*/ 2723154 h 2736471"/>
                <a:gd name="connsiteX8" fmla="*/ 1478679 w 8204834"/>
                <a:gd name="connsiteY8" fmla="*/ 1578903 h 2736471"/>
                <a:gd name="connsiteX9" fmla="*/ 0 w 8204834"/>
                <a:gd name="connsiteY9" fmla="*/ 1578903 h 2736471"/>
                <a:gd name="connsiteX10" fmla="*/ 564122 w 8204834"/>
                <a:gd name="connsiteY10" fmla="*/ 993192 h 2736471"/>
                <a:gd name="connsiteX11" fmla="*/ 1897696 w 8204834"/>
                <a:gd name="connsiteY11" fmla="*/ 993192 h 2736471"/>
                <a:gd name="connsiteX12" fmla="*/ 2608226 w 8204834"/>
                <a:gd name="connsiteY12" fmla="*/ 0 h 2736471"/>
                <a:gd name="connsiteX0" fmla="*/ 2608226 w 8204834"/>
                <a:gd name="connsiteY0" fmla="*/ 0 h 2736471"/>
                <a:gd name="connsiteX1" fmla="*/ 5626903 w 8204834"/>
                <a:gd name="connsiteY1" fmla="*/ 0 h 2736471"/>
                <a:gd name="connsiteX2" fmla="*/ 6338097 w 8204834"/>
                <a:gd name="connsiteY2" fmla="*/ 994120 h 2736471"/>
                <a:gd name="connsiteX3" fmla="*/ 7701221 w 8204834"/>
                <a:gd name="connsiteY3" fmla="*/ 994120 h 2736471"/>
                <a:gd name="connsiteX4" fmla="*/ 8204834 w 8204834"/>
                <a:gd name="connsiteY4" fmla="*/ 1579831 h 2736471"/>
                <a:gd name="connsiteX5" fmla="*/ 6757114 w 8204834"/>
                <a:gd name="connsiteY5" fmla="*/ 1579831 h 2736471"/>
                <a:gd name="connsiteX6" fmla="*/ 7584574 w 8204834"/>
                <a:gd name="connsiteY6" fmla="*/ 2736471 h 2736471"/>
                <a:gd name="connsiteX7" fmla="*/ 202796 w 8204834"/>
                <a:gd name="connsiteY7" fmla="*/ 2723154 h 2736471"/>
                <a:gd name="connsiteX8" fmla="*/ 1145886 w 8204834"/>
                <a:gd name="connsiteY8" fmla="*/ 1592220 h 2736471"/>
                <a:gd name="connsiteX9" fmla="*/ 0 w 8204834"/>
                <a:gd name="connsiteY9" fmla="*/ 1578903 h 2736471"/>
                <a:gd name="connsiteX10" fmla="*/ 564122 w 8204834"/>
                <a:gd name="connsiteY10" fmla="*/ 993192 h 2736471"/>
                <a:gd name="connsiteX11" fmla="*/ 1897696 w 8204834"/>
                <a:gd name="connsiteY11" fmla="*/ 993192 h 2736471"/>
                <a:gd name="connsiteX12" fmla="*/ 2608226 w 8204834"/>
                <a:gd name="connsiteY12" fmla="*/ 0 h 2736471"/>
                <a:gd name="connsiteX0" fmla="*/ 2608226 w 8204834"/>
                <a:gd name="connsiteY0" fmla="*/ 0 h 2736471"/>
                <a:gd name="connsiteX1" fmla="*/ 5626903 w 8204834"/>
                <a:gd name="connsiteY1" fmla="*/ 0 h 2736471"/>
                <a:gd name="connsiteX2" fmla="*/ 6338097 w 8204834"/>
                <a:gd name="connsiteY2" fmla="*/ 994120 h 2736471"/>
                <a:gd name="connsiteX3" fmla="*/ 7701221 w 8204834"/>
                <a:gd name="connsiteY3" fmla="*/ 994120 h 2736471"/>
                <a:gd name="connsiteX4" fmla="*/ 8204834 w 8204834"/>
                <a:gd name="connsiteY4" fmla="*/ 1579831 h 2736471"/>
                <a:gd name="connsiteX5" fmla="*/ 6757114 w 8204834"/>
                <a:gd name="connsiteY5" fmla="*/ 1579831 h 2736471"/>
                <a:gd name="connsiteX6" fmla="*/ 7584574 w 8204834"/>
                <a:gd name="connsiteY6" fmla="*/ 2736471 h 2736471"/>
                <a:gd name="connsiteX7" fmla="*/ 75730 w 8204834"/>
                <a:gd name="connsiteY7" fmla="*/ 2723154 h 2736471"/>
                <a:gd name="connsiteX8" fmla="*/ 1145886 w 8204834"/>
                <a:gd name="connsiteY8" fmla="*/ 1592220 h 2736471"/>
                <a:gd name="connsiteX9" fmla="*/ 0 w 8204834"/>
                <a:gd name="connsiteY9" fmla="*/ 1578903 h 2736471"/>
                <a:gd name="connsiteX10" fmla="*/ 564122 w 8204834"/>
                <a:gd name="connsiteY10" fmla="*/ 993192 h 2736471"/>
                <a:gd name="connsiteX11" fmla="*/ 1897696 w 8204834"/>
                <a:gd name="connsiteY11" fmla="*/ 993192 h 2736471"/>
                <a:gd name="connsiteX12" fmla="*/ 2608226 w 8204834"/>
                <a:gd name="connsiteY12" fmla="*/ 0 h 2736471"/>
                <a:gd name="connsiteX0" fmla="*/ 2608226 w 8204834"/>
                <a:gd name="connsiteY0" fmla="*/ 0 h 2736471"/>
                <a:gd name="connsiteX1" fmla="*/ 5626903 w 8204834"/>
                <a:gd name="connsiteY1" fmla="*/ 0 h 2736471"/>
                <a:gd name="connsiteX2" fmla="*/ 6338097 w 8204834"/>
                <a:gd name="connsiteY2" fmla="*/ 994120 h 2736471"/>
                <a:gd name="connsiteX3" fmla="*/ 7701221 w 8204834"/>
                <a:gd name="connsiteY3" fmla="*/ 994120 h 2736471"/>
                <a:gd name="connsiteX4" fmla="*/ 8204834 w 8204834"/>
                <a:gd name="connsiteY4" fmla="*/ 1579831 h 2736471"/>
                <a:gd name="connsiteX5" fmla="*/ 6757114 w 8204834"/>
                <a:gd name="connsiteY5" fmla="*/ 1579831 h 2736471"/>
                <a:gd name="connsiteX6" fmla="*/ 7584574 w 8204834"/>
                <a:gd name="connsiteY6" fmla="*/ 2736471 h 2736471"/>
                <a:gd name="connsiteX7" fmla="*/ 75730 w 8204834"/>
                <a:gd name="connsiteY7" fmla="*/ 2723154 h 2736471"/>
                <a:gd name="connsiteX8" fmla="*/ 928057 w 8204834"/>
                <a:gd name="connsiteY8" fmla="*/ 1598878 h 2736471"/>
                <a:gd name="connsiteX9" fmla="*/ 0 w 8204834"/>
                <a:gd name="connsiteY9" fmla="*/ 1578903 h 2736471"/>
                <a:gd name="connsiteX10" fmla="*/ 564122 w 8204834"/>
                <a:gd name="connsiteY10" fmla="*/ 993192 h 2736471"/>
                <a:gd name="connsiteX11" fmla="*/ 1897696 w 8204834"/>
                <a:gd name="connsiteY11" fmla="*/ 993192 h 2736471"/>
                <a:gd name="connsiteX12" fmla="*/ 2608226 w 8204834"/>
                <a:gd name="connsiteY12" fmla="*/ 0 h 2736471"/>
                <a:gd name="connsiteX0" fmla="*/ 2608226 w 8204834"/>
                <a:gd name="connsiteY0" fmla="*/ 0 h 2736471"/>
                <a:gd name="connsiteX1" fmla="*/ 5626903 w 8204834"/>
                <a:gd name="connsiteY1" fmla="*/ 0 h 2736471"/>
                <a:gd name="connsiteX2" fmla="*/ 6338097 w 8204834"/>
                <a:gd name="connsiteY2" fmla="*/ 994120 h 2736471"/>
                <a:gd name="connsiteX3" fmla="*/ 7701221 w 8204834"/>
                <a:gd name="connsiteY3" fmla="*/ 994120 h 2736471"/>
                <a:gd name="connsiteX4" fmla="*/ 8204834 w 8204834"/>
                <a:gd name="connsiteY4" fmla="*/ 1579831 h 2736471"/>
                <a:gd name="connsiteX5" fmla="*/ 6757114 w 8204834"/>
                <a:gd name="connsiteY5" fmla="*/ 1579831 h 2736471"/>
                <a:gd name="connsiteX6" fmla="*/ 7584574 w 8204834"/>
                <a:gd name="connsiteY6" fmla="*/ 2736471 h 2736471"/>
                <a:gd name="connsiteX7" fmla="*/ 45476 w 8204834"/>
                <a:gd name="connsiteY7" fmla="*/ 2723154 h 2736471"/>
                <a:gd name="connsiteX8" fmla="*/ 928057 w 8204834"/>
                <a:gd name="connsiteY8" fmla="*/ 1598878 h 2736471"/>
                <a:gd name="connsiteX9" fmla="*/ 0 w 8204834"/>
                <a:gd name="connsiteY9" fmla="*/ 1578903 h 2736471"/>
                <a:gd name="connsiteX10" fmla="*/ 564122 w 8204834"/>
                <a:gd name="connsiteY10" fmla="*/ 993192 h 2736471"/>
                <a:gd name="connsiteX11" fmla="*/ 1897696 w 8204834"/>
                <a:gd name="connsiteY11" fmla="*/ 993192 h 2736471"/>
                <a:gd name="connsiteX12" fmla="*/ 2608226 w 8204834"/>
                <a:gd name="connsiteY12" fmla="*/ 0 h 2736471"/>
                <a:gd name="connsiteX0" fmla="*/ 2608226 w 8204834"/>
                <a:gd name="connsiteY0" fmla="*/ 0 h 2736471"/>
                <a:gd name="connsiteX1" fmla="*/ 5626903 w 8204834"/>
                <a:gd name="connsiteY1" fmla="*/ 0 h 2736471"/>
                <a:gd name="connsiteX2" fmla="*/ 6338097 w 8204834"/>
                <a:gd name="connsiteY2" fmla="*/ 994120 h 2736471"/>
                <a:gd name="connsiteX3" fmla="*/ 7701221 w 8204834"/>
                <a:gd name="connsiteY3" fmla="*/ 994120 h 2736471"/>
                <a:gd name="connsiteX4" fmla="*/ 8204834 w 8204834"/>
                <a:gd name="connsiteY4" fmla="*/ 1579831 h 2736471"/>
                <a:gd name="connsiteX5" fmla="*/ 6757114 w 8204834"/>
                <a:gd name="connsiteY5" fmla="*/ 1579831 h 2736471"/>
                <a:gd name="connsiteX6" fmla="*/ 7584574 w 8204834"/>
                <a:gd name="connsiteY6" fmla="*/ 2736471 h 2736471"/>
                <a:gd name="connsiteX7" fmla="*/ 45476 w 8204834"/>
                <a:gd name="connsiteY7" fmla="*/ 2723154 h 2736471"/>
                <a:gd name="connsiteX8" fmla="*/ 1049073 w 8204834"/>
                <a:gd name="connsiteY8" fmla="*/ 1592220 h 2736471"/>
                <a:gd name="connsiteX9" fmla="*/ 0 w 8204834"/>
                <a:gd name="connsiteY9" fmla="*/ 1578903 h 2736471"/>
                <a:gd name="connsiteX10" fmla="*/ 564122 w 8204834"/>
                <a:gd name="connsiteY10" fmla="*/ 993192 h 2736471"/>
                <a:gd name="connsiteX11" fmla="*/ 1897696 w 8204834"/>
                <a:gd name="connsiteY11" fmla="*/ 993192 h 2736471"/>
                <a:gd name="connsiteX12" fmla="*/ 2608226 w 8204834"/>
                <a:gd name="connsiteY12" fmla="*/ 0 h 2736471"/>
                <a:gd name="connsiteX0" fmla="*/ 2608226 w 8204834"/>
                <a:gd name="connsiteY0" fmla="*/ 0 h 2736471"/>
                <a:gd name="connsiteX1" fmla="*/ 5626903 w 8204834"/>
                <a:gd name="connsiteY1" fmla="*/ 0 h 2736471"/>
                <a:gd name="connsiteX2" fmla="*/ 6338097 w 8204834"/>
                <a:gd name="connsiteY2" fmla="*/ 994120 h 2736471"/>
                <a:gd name="connsiteX3" fmla="*/ 7701221 w 8204834"/>
                <a:gd name="connsiteY3" fmla="*/ 994120 h 2736471"/>
                <a:gd name="connsiteX4" fmla="*/ 8204834 w 8204834"/>
                <a:gd name="connsiteY4" fmla="*/ 1579831 h 2736471"/>
                <a:gd name="connsiteX5" fmla="*/ 6757114 w 8204834"/>
                <a:gd name="connsiteY5" fmla="*/ 1579831 h 2736471"/>
                <a:gd name="connsiteX6" fmla="*/ 7584574 w 8204834"/>
                <a:gd name="connsiteY6" fmla="*/ 2736471 h 2736471"/>
                <a:gd name="connsiteX7" fmla="*/ 45476 w 8204834"/>
                <a:gd name="connsiteY7" fmla="*/ 2723154 h 2736471"/>
                <a:gd name="connsiteX8" fmla="*/ 1067225 w 8204834"/>
                <a:gd name="connsiteY8" fmla="*/ 1585562 h 2736471"/>
                <a:gd name="connsiteX9" fmla="*/ 0 w 8204834"/>
                <a:gd name="connsiteY9" fmla="*/ 1578903 h 2736471"/>
                <a:gd name="connsiteX10" fmla="*/ 564122 w 8204834"/>
                <a:gd name="connsiteY10" fmla="*/ 993192 h 2736471"/>
                <a:gd name="connsiteX11" fmla="*/ 1897696 w 8204834"/>
                <a:gd name="connsiteY11" fmla="*/ 993192 h 2736471"/>
                <a:gd name="connsiteX12" fmla="*/ 2608226 w 8204834"/>
                <a:gd name="connsiteY12" fmla="*/ 0 h 2736471"/>
                <a:gd name="connsiteX0" fmla="*/ 2608226 w 8204834"/>
                <a:gd name="connsiteY0" fmla="*/ 0 h 2736471"/>
                <a:gd name="connsiteX1" fmla="*/ 5626903 w 8204834"/>
                <a:gd name="connsiteY1" fmla="*/ 0 h 2736471"/>
                <a:gd name="connsiteX2" fmla="*/ 6338097 w 8204834"/>
                <a:gd name="connsiteY2" fmla="*/ 994120 h 2736471"/>
                <a:gd name="connsiteX3" fmla="*/ 7701221 w 8204834"/>
                <a:gd name="connsiteY3" fmla="*/ 994120 h 2736471"/>
                <a:gd name="connsiteX4" fmla="*/ 8204834 w 8204834"/>
                <a:gd name="connsiteY4" fmla="*/ 1579831 h 2736471"/>
                <a:gd name="connsiteX5" fmla="*/ 6757114 w 8204834"/>
                <a:gd name="connsiteY5" fmla="*/ 1579831 h 2736471"/>
                <a:gd name="connsiteX6" fmla="*/ 7584574 w 8204834"/>
                <a:gd name="connsiteY6" fmla="*/ 2736471 h 2736471"/>
                <a:gd name="connsiteX7" fmla="*/ 45476 w 8204834"/>
                <a:gd name="connsiteY7" fmla="*/ 2723154 h 2736471"/>
                <a:gd name="connsiteX8" fmla="*/ 1067225 w 8204834"/>
                <a:gd name="connsiteY8" fmla="*/ 1572245 h 2736471"/>
                <a:gd name="connsiteX9" fmla="*/ 0 w 8204834"/>
                <a:gd name="connsiteY9" fmla="*/ 1578903 h 2736471"/>
                <a:gd name="connsiteX10" fmla="*/ 564122 w 8204834"/>
                <a:gd name="connsiteY10" fmla="*/ 993192 h 2736471"/>
                <a:gd name="connsiteX11" fmla="*/ 1897696 w 8204834"/>
                <a:gd name="connsiteY11" fmla="*/ 993192 h 2736471"/>
                <a:gd name="connsiteX12" fmla="*/ 2608226 w 8204834"/>
                <a:gd name="connsiteY12" fmla="*/ 0 h 2736471"/>
                <a:gd name="connsiteX0" fmla="*/ 2608226 w 8204834"/>
                <a:gd name="connsiteY0" fmla="*/ 0 h 2736471"/>
                <a:gd name="connsiteX1" fmla="*/ 5626903 w 8204834"/>
                <a:gd name="connsiteY1" fmla="*/ 0 h 2736471"/>
                <a:gd name="connsiteX2" fmla="*/ 6338097 w 8204834"/>
                <a:gd name="connsiteY2" fmla="*/ 994120 h 2736471"/>
                <a:gd name="connsiteX3" fmla="*/ 7701221 w 8204834"/>
                <a:gd name="connsiteY3" fmla="*/ 994120 h 2736471"/>
                <a:gd name="connsiteX4" fmla="*/ 8204834 w 8204834"/>
                <a:gd name="connsiteY4" fmla="*/ 1579831 h 2736471"/>
                <a:gd name="connsiteX5" fmla="*/ 6757114 w 8204834"/>
                <a:gd name="connsiteY5" fmla="*/ 1579831 h 2736471"/>
                <a:gd name="connsiteX6" fmla="*/ 7584574 w 8204834"/>
                <a:gd name="connsiteY6" fmla="*/ 2736471 h 2736471"/>
                <a:gd name="connsiteX7" fmla="*/ 45476 w 8204834"/>
                <a:gd name="connsiteY7" fmla="*/ 2723154 h 2736471"/>
                <a:gd name="connsiteX8" fmla="*/ 1067225 w 8204834"/>
                <a:gd name="connsiteY8" fmla="*/ 1572245 h 2736471"/>
                <a:gd name="connsiteX9" fmla="*/ 0 w 8204834"/>
                <a:gd name="connsiteY9" fmla="*/ 1578903 h 2736471"/>
                <a:gd name="connsiteX10" fmla="*/ 564122 w 8204834"/>
                <a:gd name="connsiteY10" fmla="*/ 993192 h 2736471"/>
                <a:gd name="connsiteX11" fmla="*/ 1897696 w 8204834"/>
                <a:gd name="connsiteY11" fmla="*/ 993192 h 2736471"/>
                <a:gd name="connsiteX12" fmla="*/ 2608226 w 8204834"/>
                <a:gd name="connsiteY12" fmla="*/ 0 h 2736471"/>
                <a:gd name="connsiteX0" fmla="*/ 2608226 w 8204834"/>
                <a:gd name="connsiteY0" fmla="*/ 0 h 2736471"/>
                <a:gd name="connsiteX1" fmla="*/ 5626903 w 8204834"/>
                <a:gd name="connsiteY1" fmla="*/ 0 h 2736471"/>
                <a:gd name="connsiteX2" fmla="*/ 6338097 w 8204834"/>
                <a:gd name="connsiteY2" fmla="*/ 994120 h 2736471"/>
                <a:gd name="connsiteX3" fmla="*/ 7701221 w 8204834"/>
                <a:gd name="connsiteY3" fmla="*/ 994120 h 2736471"/>
                <a:gd name="connsiteX4" fmla="*/ 8204834 w 8204834"/>
                <a:gd name="connsiteY4" fmla="*/ 1579831 h 2736471"/>
                <a:gd name="connsiteX5" fmla="*/ 6757114 w 8204834"/>
                <a:gd name="connsiteY5" fmla="*/ 1579831 h 2736471"/>
                <a:gd name="connsiteX6" fmla="*/ 7584574 w 8204834"/>
                <a:gd name="connsiteY6" fmla="*/ 2736471 h 2736471"/>
                <a:gd name="connsiteX7" fmla="*/ 45476 w 8204834"/>
                <a:gd name="connsiteY7" fmla="*/ 2723154 h 2736471"/>
                <a:gd name="connsiteX8" fmla="*/ 1055123 w 8204834"/>
                <a:gd name="connsiteY8" fmla="*/ 1578903 h 2736471"/>
                <a:gd name="connsiteX9" fmla="*/ 0 w 8204834"/>
                <a:gd name="connsiteY9" fmla="*/ 1578903 h 2736471"/>
                <a:gd name="connsiteX10" fmla="*/ 564122 w 8204834"/>
                <a:gd name="connsiteY10" fmla="*/ 993192 h 2736471"/>
                <a:gd name="connsiteX11" fmla="*/ 1897696 w 8204834"/>
                <a:gd name="connsiteY11" fmla="*/ 993192 h 2736471"/>
                <a:gd name="connsiteX12" fmla="*/ 2608226 w 8204834"/>
                <a:gd name="connsiteY12" fmla="*/ 0 h 2736471"/>
                <a:gd name="connsiteX0" fmla="*/ 2608226 w 8204834"/>
                <a:gd name="connsiteY0" fmla="*/ 0 h 2736471"/>
                <a:gd name="connsiteX1" fmla="*/ 5626903 w 8204834"/>
                <a:gd name="connsiteY1" fmla="*/ 0 h 2736471"/>
                <a:gd name="connsiteX2" fmla="*/ 6338097 w 8204834"/>
                <a:gd name="connsiteY2" fmla="*/ 994120 h 2736471"/>
                <a:gd name="connsiteX3" fmla="*/ 7701221 w 8204834"/>
                <a:gd name="connsiteY3" fmla="*/ 994120 h 2736471"/>
                <a:gd name="connsiteX4" fmla="*/ 8204834 w 8204834"/>
                <a:gd name="connsiteY4" fmla="*/ 1579831 h 2736471"/>
                <a:gd name="connsiteX5" fmla="*/ 6757114 w 8204834"/>
                <a:gd name="connsiteY5" fmla="*/ 1579831 h 2736471"/>
                <a:gd name="connsiteX6" fmla="*/ 7584574 w 8204834"/>
                <a:gd name="connsiteY6" fmla="*/ 2736471 h 2736471"/>
                <a:gd name="connsiteX7" fmla="*/ 45476 w 8204834"/>
                <a:gd name="connsiteY7" fmla="*/ 2723154 h 2736471"/>
                <a:gd name="connsiteX8" fmla="*/ 1055123 w 8204834"/>
                <a:gd name="connsiteY8" fmla="*/ 1578903 h 2736471"/>
                <a:gd name="connsiteX9" fmla="*/ 0 w 8204834"/>
                <a:gd name="connsiteY9" fmla="*/ 1578903 h 2736471"/>
                <a:gd name="connsiteX10" fmla="*/ 564122 w 8204834"/>
                <a:gd name="connsiteY10" fmla="*/ 993192 h 2736471"/>
                <a:gd name="connsiteX11" fmla="*/ 1589105 w 8204834"/>
                <a:gd name="connsiteY11" fmla="*/ 993192 h 2736471"/>
                <a:gd name="connsiteX12" fmla="*/ 2608226 w 8204834"/>
                <a:gd name="connsiteY12" fmla="*/ 0 h 2736471"/>
                <a:gd name="connsiteX0" fmla="*/ 2463007 w 8204834"/>
                <a:gd name="connsiteY0" fmla="*/ 6658 h 2736471"/>
                <a:gd name="connsiteX1" fmla="*/ 5626903 w 8204834"/>
                <a:gd name="connsiteY1" fmla="*/ 0 h 2736471"/>
                <a:gd name="connsiteX2" fmla="*/ 6338097 w 8204834"/>
                <a:gd name="connsiteY2" fmla="*/ 994120 h 2736471"/>
                <a:gd name="connsiteX3" fmla="*/ 7701221 w 8204834"/>
                <a:gd name="connsiteY3" fmla="*/ 994120 h 2736471"/>
                <a:gd name="connsiteX4" fmla="*/ 8204834 w 8204834"/>
                <a:gd name="connsiteY4" fmla="*/ 1579831 h 2736471"/>
                <a:gd name="connsiteX5" fmla="*/ 6757114 w 8204834"/>
                <a:gd name="connsiteY5" fmla="*/ 1579831 h 2736471"/>
                <a:gd name="connsiteX6" fmla="*/ 7584574 w 8204834"/>
                <a:gd name="connsiteY6" fmla="*/ 2736471 h 2736471"/>
                <a:gd name="connsiteX7" fmla="*/ 45476 w 8204834"/>
                <a:gd name="connsiteY7" fmla="*/ 2723154 h 2736471"/>
                <a:gd name="connsiteX8" fmla="*/ 1055123 w 8204834"/>
                <a:gd name="connsiteY8" fmla="*/ 1578903 h 2736471"/>
                <a:gd name="connsiteX9" fmla="*/ 0 w 8204834"/>
                <a:gd name="connsiteY9" fmla="*/ 1578903 h 2736471"/>
                <a:gd name="connsiteX10" fmla="*/ 564122 w 8204834"/>
                <a:gd name="connsiteY10" fmla="*/ 993192 h 2736471"/>
                <a:gd name="connsiteX11" fmla="*/ 1589105 w 8204834"/>
                <a:gd name="connsiteY11" fmla="*/ 993192 h 2736471"/>
                <a:gd name="connsiteX12" fmla="*/ 2463007 w 8204834"/>
                <a:gd name="connsiteY12" fmla="*/ 6658 h 2736471"/>
                <a:gd name="connsiteX0" fmla="*/ 2463007 w 8204834"/>
                <a:gd name="connsiteY0" fmla="*/ 6658 h 2729812"/>
                <a:gd name="connsiteX1" fmla="*/ 5626903 w 8204834"/>
                <a:gd name="connsiteY1" fmla="*/ 0 h 2729812"/>
                <a:gd name="connsiteX2" fmla="*/ 6338097 w 8204834"/>
                <a:gd name="connsiteY2" fmla="*/ 994120 h 2729812"/>
                <a:gd name="connsiteX3" fmla="*/ 7701221 w 8204834"/>
                <a:gd name="connsiteY3" fmla="*/ 994120 h 2729812"/>
                <a:gd name="connsiteX4" fmla="*/ 8204834 w 8204834"/>
                <a:gd name="connsiteY4" fmla="*/ 1579831 h 2729812"/>
                <a:gd name="connsiteX5" fmla="*/ 6757114 w 8204834"/>
                <a:gd name="connsiteY5" fmla="*/ 1579831 h 2729812"/>
                <a:gd name="connsiteX6" fmla="*/ 8153349 w 8204834"/>
                <a:gd name="connsiteY6" fmla="*/ 2729812 h 2729812"/>
                <a:gd name="connsiteX7" fmla="*/ 45476 w 8204834"/>
                <a:gd name="connsiteY7" fmla="*/ 2723154 h 2729812"/>
                <a:gd name="connsiteX8" fmla="*/ 1055123 w 8204834"/>
                <a:gd name="connsiteY8" fmla="*/ 1578903 h 2729812"/>
                <a:gd name="connsiteX9" fmla="*/ 0 w 8204834"/>
                <a:gd name="connsiteY9" fmla="*/ 1578903 h 2729812"/>
                <a:gd name="connsiteX10" fmla="*/ 564122 w 8204834"/>
                <a:gd name="connsiteY10" fmla="*/ 993192 h 2729812"/>
                <a:gd name="connsiteX11" fmla="*/ 1589105 w 8204834"/>
                <a:gd name="connsiteY11" fmla="*/ 993192 h 2729812"/>
                <a:gd name="connsiteX12" fmla="*/ 2463007 w 8204834"/>
                <a:gd name="connsiteY12" fmla="*/ 6658 h 2729812"/>
                <a:gd name="connsiteX0" fmla="*/ 2463007 w 8204834"/>
                <a:gd name="connsiteY0" fmla="*/ 6658 h 2729812"/>
                <a:gd name="connsiteX1" fmla="*/ 5626903 w 8204834"/>
                <a:gd name="connsiteY1" fmla="*/ 0 h 2729812"/>
                <a:gd name="connsiteX2" fmla="*/ 6338097 w 8204834"/>
                <a:gd name="connsiteY2" fmla="*/ 994120 h 2729812"/>
                <a:gd name="connsiteX3" fmla="*/ 7701221 w 8204834"/>
                <a:gd name="connsiteY3" fmla="*/ 994120 h 2729812"/>
                <a:gd name="connsiteX4" fmla="*/ 8204834 w 8204834"/>
                <a:gd name="connsiteY4" fmla="*/ 1579831 h 2729812"/>
                <a:gd name="connsiteX5" fmla="*/ 7144365 w 8204834"/>
                <a:gd name="connsiteY5" fmla="*/ 1579831 h 2729812"/>
                <a:gd name="connsiteX6" fmla="*/ 8153349 w 8204834"/>
                <a:gd name="connsiteY6" fmla="*/ 2729812 h 2729812"/>
                <a:gd name="connsiteX7" fmla="*/ 45476 w 8204834"/>
                <a:gd name="connsiteY7" fmla="*/ 2723154 h 2729812"/>
                <a:gd name="connsiteX8" fmla="*/ 1055123 w 8204834"/>
                <a:gd name="connsiteY8" fmla="*/ 1578903 h 2729812"/>
                <a:gd name="connsiteX9" fmla="*/ 0 w 8204834"/>
                <a:gd name="connsiteY9" fmla="*/ 1578903 h 2729812"/>
                <a:gd name="connsiteX10" fmla="*/ 564122 w 8204834"/>
                <a:gd name="connsiteY10" fmla="*/ 993192 h 2729812"/>
                <a:gd name="connsiteX11" fmla="*/ 1589105 w 8204834"/>
                <a:gd name="connsiteY11" fmla="*/ 993192 h 2729812"/>
                <a:gd name="connsiteX12" fmla="*/ 2463007 w 8204834"/>
                <a:gd name="connsiteY12" fmla="*/ 6658 h 2729812"/>
                <a:gd name="connsiteX0" fmla="*/ 2463007 w 8204834"/>
                <a:gd name="connsiteY0" fmla="*/ 6658 h 2729812"/>
                <a:gd name="connsiteX1" fmla="*/ 5626903 w 8204834"/>
                <a:gd name="connsiteY1" fmla="*/ 0 h 2729812"/>
                <a:gd name="connsiteX2" fmla="*/ 6610383 w 8204834"/>
                <a:gd name="connsiteY2" fmla="*/ 994120 h 2729812"/>
                <a:gd name="connsiteX3" fmla="*/ 7701221 w 8204834"/>
                <a:gd name="connsiteY3" fmla="*/ 994120 h 2729812"/>
                <a:gd name="connsiteX4" fmla="*/ 8204834 w 8204834"/>
                <a:gd name="connsiteY4" fmla="*/ 1579831 h 2729812"/>
                <a:gd name="connsiteX5" fmla="*/ 7144365 w 8204834"/>
                <a:gd name="connsiteY5" fmla="*/ 1579831 h 2729812"/>
                <a:gd name="connsiteX6" fmla="*/ 8153349 w 8204834"/>
                <a:gd name="connsiteY6" fmla="*/ 2729812 h 2729812"/>
                <a:gd name="connsiteX7" fmla="*/ 45476 w 8204834"/>
                <a:gd name="connsiteY7" fmla="*/ 2723154 h 2729812"/>
                <a:gd name="connsiteX8" fmla="*/ 1055123 w 8204834"/>
                <a:gd name="connsiteY8" fmla="*/ 1578903 h 2729812"/>
                <a:gd name="connsiteX9" fmla="*/ 0 w 8204834"/>
                <a:gd name="connsiteY9" fmla="*/ 1578903 h 2729812"/>
                <a:gd name="connsiteX10" fmla="*/ 564122 w 8204834"/>
                <a:gd name="connsiteY10" fmla="*/ 993192 h 2729812"/>
                <a:gd name="connsiteX11" fmla="*/ 1589105 w 8204834"/>
                <a:gd name="connsiteY11" fmla="*/ 993192 h 2729812"/>
                <a:gd name="connsiteX12" fmla="*/ 2463007 w 8204834"/>
                <a:gd name="connsiteY12" fmla="*/ 6658 h 2729812"/>
                <a:gd name="connsiteX0" fmla="*/ 2463007 w 8204834"/>
                <a:gd name="connsiteY0" fmla="*/ 0 h 2723154"/>
                <a:gd name="connsiteX1" fmla="*/ 5753970 w 8204834"/>
                <a:gd name="connsiteY1" fmla="*/ 6659 h 2723154"/>
                <a:gd name="connsiteX2" fmla="*/ 6610383 w 8204834"/>
                <a:gd name="connsiteY2" fmla="*/ 987462 h 2723154"/>
                <a:gd name="connsiteX3" fmla="*/ 7701221 w 8204834"/>
                <a:gd name="connsiteY3" fmla="*/ 987462 h 2723154"/>
                <a:gd name="connsiteX4" fmla="*/ 8204834 w 8204834"/>
                <a:gd name="connsiteY4" fmla="*/ 1573173 h 2723154"/>
                <a:gd name="connsiteX5" fmla="*/ 7144365 w 8204834"/>
                <a:gd name="connsiteY5" fmla="*/ 1573173 h 2723154"/>
                <a:gd name="connsiteX6" fmla="*/ 8153349 w 8204834"/>
                <a:gd name="connsiteY6" fmla="*/ 2723154 h 2723154"/>
                <a:gd name="connsiteX7" fmla="*/ 45476 w 8204834"/>
                <a:gd name="connsiteY7" fmla="*/ 2716496 h 2723154"/>
                <a:gd name="connsiteX8" fmla="*/ 1055123 w 8204834"/>
                <a:gd name="connsiteY8" fmla="*/ 1572245 h 2723154"/>
                <a:gd name="connsiteX9" fmla="*/ 0 w 8204834"/>
                <a:gd name="connsiteY9" fmla="*/ 1572245 h 2723154"/>
                <a:gd name="connsiteX10" fmla="*/ 564122 w 8204834"/>
                <a:gd name="connsiteY10" fmla="*/ 986534 h 2723154"/>
                <a:gd name="connsiteX11" fmla="*/ 1589105 w 8204834"/>
                <a:gd name="connsiteY11" fmla="*/ 986534 h 2723154"/>
                <a:gd name="connsiteX12" fmla="*/ 2463007 w 8204834"/>
                <a:gd name="connsiteY12" fmla="*/ 0 h 2723154"/>
                <a:gd name="connsiteX0" fmla="*/ 2463007 w 8204834"/>
                <a:gd name="connsiteY0" fmla="*/ 0 h 2723154"/>
                <a:gd name="connsiteX1" fmla="*/ 5741868 w 8204834"/>
                <a:gd name="connsiteY1" fmla="*/ 0 h 2723154"/>
                <a:gd name="connsiteX2" fmla="*/ 6610383 w 8204834"/>
                <a:gd name="connsiteY2" fmla="*/ 987462 h 2723154"/>
                <a:gd name="connsiteX3" fmla="*/ 7701221 w 8204834"/>
                <a:gd name="connsiteY3" fmla="*/ 987462 h 2723154"/>
                <a:gd name="connsiteX4" fmla="*/ 8204834 w 8204834"/>
                <a:gd name="connsiteY4" fmla="*/ 1573173 h 2723154"/>
                <a:gd name="connsiteX5" fmla="*/ 7144365 w 8204834"/>
                <a:gd name="connsiteY5" fmla="*/ 1573173 h 2723154"/>
                <a:gd name="connsiteX6" fmla="*/ 8153349 w 8204834"/>
                <a:gd name="connsiteY6" fmla="*/ 2723154 h 2723154"/>
                <a:gd name="connsiteX7" fmla="*/ 45476 w 8204834"/>
                <a:gd name="connsiteY7" fmla="*/ 2716496 h 2723154"/>
                <a:gd name="connsiteX8" fmla="*/ 1055123 w 8204834"/>
                <a:gd name="connsiteY8" fmla="*/ 1572245 h 2723154"/>
                <a:gd name="connsiteX9" fmla="*/ 0 w 8204834"/>
                <a:gd name="connsiteY9" fmla="*/ 1572245 h 2723154"/>
                <a:gd name="connsiteX10" fmla="*/ 564122 w 8204834"/>
                <a:gd name="connsiteY10" fmla="*/ 986534 h 2723154"/>
                <a:gd name="connsiteX11" fmla="*/ 1589105 w 8204834"/>
                <a:gd name="connsiteY11" fmla="*/ 986534 h 2723154"/>
                <a:gd name="connsiteX12" fmla="*/ 2463007 w 8204834"/>
                <a:gd name="connsiteY12" fmla="*/ 0 h 2723154"/>
                <a:gd name="connsiteX0" fmla="*/ 2463007 w 8204834"/>
                <a:gd name="connsiteY0" fmla="*/ 0 h 2723154"/>
                <a:gd name="connsiteX1" fmla="*/ 5741868 w 8204834"/>
                <a:gd name="connsiteY1" fmla="*/ 0 h 2723154"/>
                <a:gd name="connsiteX2" fmla="*/ 6610383 w 8204834"/>
                <a:gd name="connsiteY2" fmla="*/ 987462 h 2723154"/>
                <a:gd name="connsiteX3" fmla="*/ 7645261 w 8204834"/>
                <a:gd name="connsiteY3" fmla="*/ 987462 h 2723154"/>
                <a:gd name="connsiteX4" fmla="*/ 8204834 w 8204834"/>
                <a:gd name="connsiteY4" fmla="*/ 1573173 h 2723154"/>
                <a:gd name="connsiteX5" fmla="*/ 7144365 w 8204834"/>
                <a:gd name="connsiteY5" fmla="*/ 1573173 h 2723154"/>
                <a:gd name="connsiteX6" fmla="*/ 8153349 w 8204834"/>
                <a:gd name="connsiteY6" fmla="*/ 2723154 h 2723154"/>
                <a:gd name="connsiteX7" fmla="*/ 45476 w 8204834"/>
                <a:gd name="connsiteY7" fmla="*/ 2716496 h 2723154"/>
                <a:gd name="connsiteX8" fmla="*/ 1055123 w 8204834"/>
                <a:gd name="connsiteY8" fmla="*/ 1572245 h 2723154"/>
                <a:gd name="connsiteX9" fmla="*/ 0 w 8204834"/>
                <a:gd name="connsiteY9" fmla="*/ 1572245 h 2723154"/>
                <a:gd name="connsiteX10" fmla="*/ 564122 w 8204834"/>
                <a:gd name="connsiteY10" fmla="*/ 986534 h 2723154"/>
                <a:gd name="connsiteX11" fmla="*/ 1589105 w 8204834"/>
                <a:gd name="connsiteY11" fmla="*/ 986534 h 2723154"/>
                <a:gd name="connsiteX12" fmla="*/ 2463007 w 8204834"/>
                <a:gd name="connsiteY12" fmla="*/ 0 h 2723154"/>
                <a:gd name="connsiteX0" fmla="*/ 2463007 w 8204834"/>
                <a:gd name="connsiteY0" fmla="*/ 0 h 2723154"/>
                <a:gd name="connsiteX1" fmla="*/ 5741868 w 8204834"/>
                <a:gd name="connsiteY1" fmla="*/ 0 h 2723154"/>
                <a:gd name="connsiteX2" fmla="*/ 6610383 w 8204834"/>
                <a:gd name="connsiteY2" fmla="*/ 987462 h 2723154"/>
                <a:gd name="connsiteX3" fmla="*/ 7645261 w 8204834"/>
                <a:gd name="connsiteY3" fmla="*/ 987462 h 2723154"/>
                <a:gd name="connsiteX4" fmla="*/ 8204834 w 8204834"/>
                <a:gd name="connsiteY4" fmla="*/ 1573173 h 2723154"/>
                <a:gd name="connsiteX5" fmla="*/ 7144365 w 8204834"/>
                <a:gd name="connsiteY5" fmla="*/ 1573173 h 2723154"/>
                <a:gd name="connsiteX6" fmla="*/ 8153349 w 8204834"/>
                <a:gd name="connsiteY6" fmla="*/ 2723154 h 2723154"/>
                <a:gd name="connsiteX7" fmla="*/ 45476 w 8204834"/>
                <a:gd name="connsiteY7" fmla="*/ 2716496 h 2723154"/>
                <a:gd name="connsiteX8" fmla="*/ 1055123 w 8204834"/>
                <a:gd name="connsiteY8" fmla="*/ 1572245 h 2723154"/>
                <a:gd name="connsiteX9" fmla="*/ 0 w 8204834"/>
                <a:gd name="connsiteY9" fmla="*/ 1572245 h 2723154"/>
                <a:gd name="connsiteX10" fmla="*/ 564122 w 8204834"/>
                <a:gd name="connsiteY10" fmla="*/ 986534 h 2723154"/>
                <a:gd name="connsiteX11" fmla="*/ 1443550 w 8204834"/>
                <a:gd name="connsiteY11" fmla="*/ 1151168 h 2723154"/>
                <a:gd name="connsiteX12" fmla="*/ 2463007 w 8204834"/>
                <a:gd name="connsiteY12" fmla="*/ 0 h 2723154"/>
                <a:gd name="connsiteX0" fmla="*/ 2463007 w 8204834"/>
                <a:gd name="connsiteY0" fmla="*/ 0 h 2723154"/>
                <a:gd name="connsiteX1" fmla="*/ 5741868 w 8204834"/>
                <a:gd name="connsiteY1" fmla="*/ 0 h 2723154"/>
                <a:gd name="connsiteX2" fmla="*/ 6610383 w 8204834"/>
                <a:gd name="connsiteY2" fmla="*/ 987462 h 2723154"/>
                <a:gd name="connsiteX3" fmla="*/ 7645261 w 8204834"/>
                <a:gd name="connsiteY3" fmla="*/ 987462 h 2723154"/>
                <a:gd name="connsiteX4" fmla="*/ 8204834 w 8204834"/>
                <a:gd name="connsiteY4" fmla="*/ 1573173 h 2723154"/>
                <a:gd name="connsiteX5" fmla="*/ 7144365 w 8204834"/>
                <a:gd name="connsiteY5" fmla="*/ 1573173 h 2723154"/>
                <a:gd name="connsiteX6" fmla="*/ 8153349 w 8204834"/>
                <a:gd name="connsiteY6" fmla="*/ 2723154 h 2723154"/>
                <a:gd name="connsiteX7" fmla="*/ 45476 w 8204834"/>
                <a:gd name="connsiteY7" fmla="*/ 2716496 h 2723154"/>
                <a:gd name="connsiteX8" fmla="*/ 1055123 w 8204834"/>
                <a:gd name="connsiteY8" fmla="*/ 1572245 h 2723154"/>
                <a:gd name="connsiteX9" fmla="*/ 0 w 8204834"/>
                <a:gd name="connsiteY9" fmla="*/ 1572245 h 2723154"/>
                <a:gd name="connsiteX10" fmla="*/ 406437 w 8204834"/>
                <a:gd name="connsiteY10" fmla="*/ 1146718 h 2723154"/>
                <a:gd name="connsiteX11" fmla="*/ 1443550 w 8204834"/>
                <a:gd name="connsiteY11" fmla="*/ 1151168 h 2723154"/>
                <a:gd name="connsiteX12" fmla="*/ 2463007 w 8204834"/>
                <a:gd name="connsiteY12" fmla="*/ 0 h 2723154"/>
                <a:gd name="connsiteX0" fmla="*/ 2463007 w 8204834"/>
                <a:gd name="connsiteY0" fmla="*/ 0 h 2723154"/>
                <a:gd name="connsiteX1" fmla="*/ 5741868 w 8204834"/>
                <a:gd name="connsiteY1" fmla="*/ 0 h 2723154"/>
                <a:gd name="connsiteX2" fmla="*/ 6743808 w 8204834"/>
                <a:gd name="connsiteY2" fmla="*/ 1143197 h 2723154"/>
                <a:gd name="connsiteX3" fmla="*/ 7645261 w 8204834"/>
                <a:gd name="connsiteY3" fmla="*/ 987462 h 2723154"/>
                <a:gd name="connsiteX4" fmla="*/ 8204834 w 8204834"/>
                <a:gd name="connsiteY4" fmla="*/ 1573173 h 2723154"/>
                <a:gd name="connsiteX5" fmla="*/ 7144365 w 8204834"/>
                <a:gd name="connsiteY5" fmla="*/ 1573173 h 2723154"/>
                <a:gd name="connsiteX6" fmla="*/ 8153349 w 8204834"/>
                <a:gd name="connsiteY6" fmla="*/ 2723154 h 2723154"/>
                <a:gd name="connsiteX7" fmla="*/ 45476 w 8204834"/>
                <a:gd name="connsiteY7" fmla="*/ 2716496 h 2723154"/>
                <a:gd name="connsiteX8" fmla="*/ 1055123 w 8204834"/>
                <a:gd name="connsiteY8" fmla="*/ 1572245 h 2723154"/>
                <a:gd name="connsiteX9" fmla="*/ 0 w 8204834"/>
                <a:gd name="connsiteY9" fmla="*/ 1572245 h 2723154"/>
                <a:gd name="connsiteX10" fmla="*/ 406437 w 8204834"/>
                <a:gd name="connsiteY10" fmla="*/ 1146718 h 2723154"/>
                <a:gd name="connsiteX11" fmla="*/ 1443550 w 8204834"/>
                <a:gd name="connsiteY11" fmla="*/ 1151168 h 2723154"/>
                <a:gd name="connsiteX12" fmla="*/ 2463007 w 8204834"/>
                <a:gd name="connsiteY12" fmla="*/ 0 h 2723154"/>
                <a:gd name="connsiteX0" fmla="*/ 2463007 w 8204834"/>
                <a:gd name="connsiteY0" fmla="*/ 0 h 2723154"/>
                <a:gd name="connsiteX1" fmla="*/ 5741868 w 8204834"/>
                <a:gd name="connsiteY1" fmla="*/ 0 h 2723154"/>
                <a:gd name="connsiteX2" fmla="*/ 6743808 w 8204834"/>
                <a:gd name="connsiteY2" fmla="*/ 1143197 h 2723154"/>
                <a:gd name="connsiteX3" fmla="*/ 7790816 w 8204834"/>
                <a:gd name="connsiteY3" fmla="*/ 1143197 h 2723154"/>
                <a:gd name="connsiteX4" fmla="*/ 8204834 w 8204834"/>
                <a:gd name="connsiteY4" fmla="*/ 1573173 h 2723154"/>
                <a:gd name="connsiteX5" fmla="*/ 7144365 w 8204834"/>
                <a:gd name="connsiteY5" fmla="*/ 1573173 h 2723154"/>
                <a:gd name="connsiteX6" fmla="*/ 8153349 w 8204834"/>
                <a:gd name="connsiteY6" fmla="*/ 2723154 h 2723154"/>
                <a:gd name="connsiteX7" fmla="*/ 45476 w 8204834"/>
                <a:gd name="connsiteY7" fmla="*/ 2716496 h 2723154"/>
                <a:gd name="connsiteX8" fmla="*/ 1055123 w 8204834"/>
                <a:gd name="connsiteY8" fmla="*/ 1572245 h 2723154"/>
                <a:gd name="connsiteX9" fmla="*/ 0 w 8204834"/>
                <a:gd name="connsiteY9" fmla="*/ 1572245 h 2723154"/>
                <a:gd name="connsiteX10" fmla="*/ 406437 w 8204834"/>
                <a:gd name="connsiteY10" fmla="*/ 1146718 h 2723154"/>
                <a:gd name="connsiteX11" fmla="*/ 1443550 w 8204834"/>
                <a:gd name="connsiteY11" fmla="*/ 1151168 h 2723154"/>
                <a:gd name="connsiteX12" fmla="*/ 2463007 w 8204834"/>
                <a:gd name="connsiteY12" fmla="*/ 0 h 2723154"/>
                <a:gd name="connsiteX0" fmla="*/ 2463007 w 8204834"/>
                <a:gd name="connsiteY0" fmla="*/ 0 h 2723154"/>
                <a:gd name="connsiteX1" fmla="*/ 5741868 w 8204834"/>
                <a:gd name="connsiteY1" fmla="*/ 0 h 2723154"/>
                <a:gd name="connsiteX2" fmla="*/ 6743808 w 8204834"/>
                <a:gd name="connsiteY2" fmla="*/ 1143197 h 2723154"/>
                <a:gd name="connsiteX3" fmla="*/ 7730168 w 8204834"/>
                <a:gd name="connsiteY3" fmla="*/ 1147647 h 2723154"/>
                <a:gd name="connsiteX4" fmla="*/ 8204834 w 8204834"/>
                <a:gd name="connsiteY4" fmla="*/ 1573173 h 2723154"/>
                <a:gd name="connsiteX5" fmla="*/ 7144365 w 8204834"/>
                <a:gd name="connsiteY5" fmla="*/ 1573173 h 2723154"/>
                <a:gd name="connsiteX6" fmla="*/ 8153349 w 8204834"/>
                <a:gd name="connsiteY6" fmla="*/ 2723154 h 2723154"/>
                <a:gd name="connsiteX7" fmla="*/ 45476 w 8204834"/>
                <a:gd name="connsiteY7" fmla="*/ 2716496 h 2723154"/>
                <a:gd name="connsiteX8" fmla="*/ 1055123 w 8204834"/>
                <a:gd name="connsiteY8" fmla="*/ 1572245 h 2723154"/>
                <a:gd name="connsiteX9" fmla="*/ 0 w 8204834"/>
                <a:gd name="connsiteY9" fmla="*/ 1572245 h 2723154"/>
                <a:gd name="connsiteX10" fmla="*/ 406437 w 8204834"/>
                <a:gd name="connsiteY10" fmla="*/ 1146718 h 2723154"/>
                <a:gd name="connsiteX11" fmla="*/ 1443550 w 8204834"/>
                <a:gd name="connsiteY11" fmla="*/ 1151168 h 2723154"/>
                <a:gd name="connsiteX12" fmla="*/ 2463007 w 8204834"/>
                <a:gd name="connsiteY12" fmla="*/ 0 h 2723154"/>
                <a:gd name="connsiteX0" fmla="*/ 2463007 w 8204834"/>
                <a:gd name="connsiteY0" fmla="*/ 0 h 2723154"/>
                <a:gd name="connsiteX1" fmla="*/ 5741868 w 8204834"/>
                <a:gd name="connsiteY1" fmla="*/ 0 h 2723154"/>
                <a:gd name="connsiteX2" fmla="*/ 6743808 w 8204834"/>
                <a:gd name="connsiteY2" fmla="*/ 1143197 h 2723154"/>
                <a:gd name="connsiteX3" fmla="*/ 7730168 w 8204834"/>
                <a:gd name="connsiteY3" fmla="*/ 1147647 h 2723154"/>
                <a:gd name="connsiteX4" fmla="*/ 8204834 w 8204834"/>
                <a:gd name="connsiteY4" fmla="*/ 1573173 h 2723154"/>
                <a:gd name="connsiteX5" fmla="*/ 7144365 w 8204834"/>
                <a:gd name="connsiteY5" fmla="*/ 1573173 h 2723154"/>
                <a:gd name="connsiteX6" fmla="*/ 8153349 w 8204834"/>
                <a:gd name="connsiteY6" fmla="*/ 2723154 h 2723154"/>
                <a:gd name="connsiteX7" fmla="*/ 45476 w 8204834"/>
                <a:gd name="connsiteY7" fmla="*/ 2716496 h 2723154"/>
                <a:gd name="connsiteX8" fmla="*/ 1055123 w 8204834"/>
                <a:gd name="connsiteY8" fmla="*/ 1572245 h 2723154"/>
                <a:gd name="connsiteX9" fmla="*/ 0 w 8204834"/>
                <a:gd name="connsiteY9" fmla="*/ 1572245 h 2723154"/>
                <a:gd name="connsiteX10" fmla="*/ 487301 w 8204834"/>
                <a:gd name="connsiteY10" fmla="*/ 1155617 h 2723154"/>
                <a:gd name="connsiteX11" fmla="*/ 1443550 w 8204834"/>
                <a:gd name="connsiteY11" fmla="*/ 1151168 h 2723154"/>
                <a:gd name="connsiteX12" fmla="*/ 2463007 w 8204834"/>
                <a:gd name="connsiteY12" fmla="*/ 0 h 2723154"/>
                <a:gd name="connsiteX0" fmla="*/ 2623693 w 8204834"/>
                <a:gd name="connsiteY0" fmla="*/ 0 h 2906798"/>
                <a:gd name="connsiteX1" fmla="*/ 5741868 w 8204834"/>
                <a:gd name="connsiteY1" fmla="*/ 183644 h 2906798"/>
                <a:gd name="connsiteX2" fmla="*/ 6743808 w 8204834"/>
                <a:gd name="connsiteY2" fmla="*/ 1326841 h 2906798"/>
                <a:gd name="connsiteX3" fmla="*/ 7730168 w 8204834"/>
                <a:gd name="connsiteY3" fmla="*/ 1331291 h 2906798"/>
                <a:gd name="connsiteX4" fmla="*/ 8204834 w 8204834"/>
                <a:gd name="connsiteY4" fmla="*/ 1756817 h 2906798"/>
                <a:gd name="connsiteX5" fmla="*/ 7144365 w 8204834"/>
                <a:gd name="connsiteY5" fmla="*/ 1756817 h 2906798"/>
                <a:gd name="connsiteX6" fmla="*/ 8153349 w 8204834"/>
                <a:gd name="connsiteY6" fmla="*/ 2906798 h 2906798"/>
                <a:gd name="connsiteX7" fmla="*/ 45476 w 8204834"/>
                <a:gd name="connsiteY7" fmla="*/ 2900140 h 2906798"/>
                <a:gd name="connsiteX8" fmla="*/ 1055123 w 8204834"/>
                <a:gd name="connsiteY8" fmla="*/ 1755889 h 2906798"/>
                <a:gd name="connsiteX9" fmla="*/ 0 w 8204834"/>
                <a:gd name="connsiteY9" fmla="*/ 1755889 h 2906798"/>
                <a:gd name="connsiteX10" fmla="*/ 487301 w 8204834"/>
                <a:gd name="connsiteY10" fmla="*/ 1339261 h 2906798"/>
                <a:gd name="connsiteX11" fmla="*/ 1443550 w 8204834"/>
                <a:gd name="connsiteY11" fmla="*/ 1334812 h 2906798"/>
                <a:gd name="connsiteX12" fmla="*/ 2623693 w 8204834"/>
                <a:gd name="connsiteY12" fmla="*/ 0 h 2906798"/>
                <a:gd name="connsiteX0" fmla="*/ 2623693 w 8204834"/>
                <a:gd name="connsiteY0" fmla="*/ 0 h 2906798"/>
                <a:gd name="connsiteX1" fmla="*/ 5593543 w 8204834"/>
                <a:gd name="connsiteY1" fmla="*/ 6801 h 2906798"/>
                <a:gd name="connsiteX2" fmla="*/ 6743808 w 8204834"/>
                <a:gd name="connsiteY2" fmla="*/ 1326841 h 2906798"/>
                <a:gd name="connsiteX3" fmla="*/ 7730168 w 8204834"/>
                <a:gd name="connsiteY3" fmla="*/ 1331291 h 2906798"/>
                <a:gd name="connsiteX4" fmla="*/ 8204834 w 8204834"/>
                <a:gd name="connsiteY4" fmla="*/ 1756817 h 2906798"/>
                <a:gd name="connsiteX5" fmla="*/ 7144365 w 8204834"/>
                <a:gd name="connsiteY5" fmla="*/ 1756817 h 2906798"/>
                <a:gd name="connsiteX6" fmla="*/ 8153349 w 8204834"/>
                <a:gd name="connsiteY6" fmla="*/ 2906798 h 2906798"/>
                <a:gd name="connsiteX7" fmla="*/ 45476 w 8204834"/>
                <a:gd name="connsiteY7" fmla="*/ 2900140 h 2906798"/>
                <a:gd name="connsiteX8" fmla="*/ 1055123 w 8204834"/>
                <a:gd name="connsiteY8" fmla="*/ 1755889 h 2906798"/>
                <a:gd name="connsiteX9" fmla="*/ 0 w 8204834"/>
                <a:gd name="connsiteY9" fmla="*/ 1755889 h 2906798"/>
                <a:gd name="connsiteX10" fmla="*/ 487301 w 8204834"/>
                <a:gd name="connsiteY10" fmla="*/ 1339261 h 2906798"/>
                <a:gd name="connsiteX11" fmla="*/ 1443550 w 8204834"/>
                <a:gd name="connsiteY11" fmla="*/ 1334812 h 2906798"/>
                <a:gd name="connsiteX12" fmla="*/ 2623693 w 8204834"/>
                <a:gd name="connsiteY12" fmla="*/ 0 h 2906798"/>
                <a:gd name="connsiteX0" fmla="*/ 2623693 w 8204834"/>
                <a:gd name="connsiteY0" fmla="*/ 6802 h 2913600"/>
                <a:gd name="connsiteX1" fmla="*/ 5581183 w 8204834"/>
                <a:gd name="connsiteY1" fmla="*/ 0 h 2913600"/>
                <a:gd name="connsiteX2" fmla="*/ 6743808 w 8204834"/>
                <a:gd name="connsiteY2" fmla="*/ 1333643 h 2913600"/>
                <a:gd name="connsiteX3" fmla="*/ 7730168 w 8204834"/>
                <a:gd name="connsiteY3" fmla="*/ 1338093 h 2913600"/>
                <a:gd name="connsiteX4" fmla="*/ 8204834 w 8204834"/>
                <a:gd name="connsiteY4" fmla="*/ 1763619 h 2913600"/>
                <a:gd name="connsiteX5" fmla="*/ 7144365 w 8204834"/>
                <a:gd name="connsiteY5" fmla="*/ 1763619 h 2913600"/>
                <a:gd name="connsiteX6" fmla="*/ 8153349 w 8204834"/>
                <a:gd name="connsiteY6" fmla="*/ 2913600 h 2913600"/>
                <a:gd name="connsiteX7" fmla="*/ 45476 w 8204834"/>
                <a:gd name="connsiteY7" fmla="*/ 2906942 h 2913600"/>
                <a:gd name="connsiteX8" fmla="*/ 1055123 w 8204834"/>
                <a:gd name="connsiteY8" fmla="*/ 1762691 h 2913600"/>
                <a:gd name="connsiteX9" fmla="*/ 0 w 8204834"/>
                <a:gd name="connsiteY9" fmla="*/ 1762691 h 2913600"/>
                <a:gd name="connsiteX10" fmla="*/ 487301 w 8204834"/>
                <a:gd name="connsiteY10" fmla="*/ 1346063 h 2913600"/>
                <a:gd name="connsiteX11" fmla="*/ 1443550 w 8204834"/>
                <a:gd name="connsiteY11" fmla="*/ 1341614 h 2913600"/>
                <a:gd name="connsiteX12" fmla="*/ 2623693 w 8204834"/>
                <a:gd name="connsiteY12" fmla="*/ 6802 h 2913600"/>
                <a:gd name="connsiteX0" fmla="*/ 2623693 w 8204834"/>
                <a:gd name="connsiteY0" fmla="*/ 0 h 2906798"/>
                <a:gd name="connsiteX1" fmla="*/ 5581183 w 8204834"/>
                <a:gd name="connsiteY1" fmla="*/ 340 h 2906798"/>
                <a:gd name="connsiteX2" fmla="*/ 6743808 w 8204834"/>
                <a:gd name="connsiteY2" fmla="*/ 1326841 h 2906798"/>
                <a:gd name="connsiteX3" fmla="*/ 7730168 w 8204834"/>
                <a:gd name="connsiteY3" fmla="*/ 1331291 h 2906798"/>
                <a:gd name="connsiteX4" fmla="*/ 8204834 w 8204834"/>
                <a:gd name="connsiteY4" fmla="*/ 1756817 h 2906798"/>
                <a:gd name="connsiteX5" fmla="*/ 7144365 w 8204834"/>
                <a:gd name="connsiteY5" fmla="*/ 1756817 h 2906798"/>
                <a:gd name="connsiteX6" fmla="*/ 8153349 w 8204834"/>
                <a:gd name="connsiteY6" fmla="*/ 2906798 h 2906798"/>
                <a:gd name="connsiteX7" fmla="*/ 45476 w 8204834"/>
                <a:gd name="connsiteY7" fmla="*/ 2900140 h 2906798"/>
                <a:gd name="connsiteX8" fmla="*/ 1055123 w 8204834"/>
                <a:gd name="connsiteY8" fmla="*/ 1755889 h 2906798"/>
                <a:gd name="connsiteX9" fmla="*/ 0 w 8204834"/>
                <a:gd name="connsiteY9" fmla="*/ 1755889 h 2906798"/>
                <a:gd name="connsiteX10" fmla="*/ 487301 w 8204834"/>
                <a:gd name="connsiteY10" fmla="*/ 1339261 h 2906798"/>
                <a:gd name="connsiteX11" fmla="*/ 1443550 w 8204834"/>
                <a:gd name="connsiteY11" fmla="*/ 1334812 h 2906798"/>
                <a:gd name="connsiteX12" fmla="*/ 2623693 w 8204834"/>
                <a:gd name="connsiteY12" fmla="*/ 0 h 2906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204834" h="2906798">
                  <a:moveTo>
                    <a:pt x="2623693" y="0"/>
                  </a:moveTo>
                  <a:lnTo>
                    <a:pt x="5581183" y="340"/>
                  </a:lnTo>
                  <a:lnTo>
                    <a:pt x="6743808" y="1326841"/>
                  </a:lnTo>
                  <a:lnTo>
                    <a:pt x="7730168" y="1331291"/>
                  </a:lnTo>
                  <a:lnTo>
                    <a:pt x="8204834" y="1756817"/>
                  </a:lnTo>
                  <a:lnTo>
                    <a:pt x="7144365" y="1756817"/>
                  </a:lnTo>
                  <a:lnTo>
                    <a:pt x="8153349" y="2906798"/>
                  </a:lnTo>
                  <a:lnTo>
                    <a:pt x="45476" y="2900140"/>
                  </a:lnTo>
                  <a:lnTo>
                    <a:pt x="1055123" y="1755889"/>
                  </a:lnTo>
                  <a:lnTo>
                    <a:pt x="0" y="1755889"/>
                  </a:lnTo>
                  <a:lnTo>
                    <a:pt x="487301" y="1339261"/>
                  </a:lnTo>
                  <a:lnTo>
                    <a:pt x="1443550" y="1334812"/>
                  </a:lnTo>
                  <a:lnTo>
                    <a:pt x="2623693" y="0"/>
                  </a:lnTo>
                  <a:close/>
                </a:path>
              </a:pathLst>
            </a:custGeom>
            <a:solidFill>
              <a:srgbClr val="A5A5A5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133" kern="0" dirty="0">
                <a:solidFill>
                  <a:prstClr val="white"/>
                </a:solidFill>
              </a:endParaRPr>
            </a:p>
          </p:txBody>
        </p:sp>
        <p:grpSp>
          <p:nvGrpSpPr>
            <p:cNvPr id="14" name="Group 12"/>
            <p:cNvGrpSpPr>
              <a:grpSpLocks/>
            </p:cNvGrpSpPr>
            <p:nvPr/>
          </p:nvGrpSpPr>
          <p:grpSpPr bwMode="auto">
            <a:xfrm>
              <a:off x="3698934" y="5563216"/>
              <a:ext cx="4849694" cy="221212"/>
              <a:chOff x="3433876" y="5675488"/>
              <a:chExt cx="4849694" cy="221212"/>
            </a:xfrm>
          </p:grpSpPr>
          <p:sp>
            <p:nvSpPr>
              <p:cNvPr id="17" name="TextBox 16"/>
              <p:cNvSpPr txBox="1"/>
              <p:nvPr/>
            </p:nvSpPr>
            <p:spPr bwMode="auto">
              <a:xfrm>
                <a:off x="3433876" y="5675488"/>
                <a:ext cx="1257269" cy="221211"/>
              </a:xfrm>
              <a:prstGeom prst="rect">
                <a:avLst/>
              </a:prstGeom>
              <a:noFill/>
            </p:spPr>
            <p:txBody>
              <a:bodyPr lIns="0" rIns="0">
                <a:spAutoFit/>
              </a:bodyPr>
              <a:lstStyle/>
              <a:p>
                <a:pPr algn="ctr" defTabSz="121917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950" kern="0" dirty="0">
                    <a:solidFill>
                      <a:prstClr val="white"/>
                    </a:solidFill>
                    <a:latin typeface="+mn-lt"/>
                    <a:cs typeface="+mn-cs"/>
                  </a:rPr>
                  <a:t>Single Architecture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 bwMode="auto">
              <a:xfrm>
                <a:off x="4630823" y="5675488"/>
                <a:ext cx="1258857" cy="221212"/>
              </a:xfrm>
              <a:prstGeom prst="rect">
                <a:avLst/>
              </a:prstGeom>
              <a:noFill/>
            </p:spPr>
            <p:txBody>
              <a:bodyPr lIns="0" rIns="0">
                <a:spAutoFit/>
              </a:bodyPr>
              <a:lstStyle/>
              <a:p>
                <a:pPr algn="ctr" defTabSz="121917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950" kern="0" dirty="0">
                    <a:solidFill>
                      <a:prstClr val="white"/>
                    </a:solidFill>
                    <a:latin typeface="+mn-lt"/>
                    <a:cs typeface="+mn-cs"/>
                  </a:rPr>
                  <a:t>Shared Resources</a:t>
                </a:r>
              </a:p>
            </p:txBody>
          </p:sp>
          <p:sp>
            <p:nvSpPr>
              <p:cNvPr id="19" name="TextBox 18"/>
              <p:cNvSpPr txBox="1"/>
              <p:nvPr/>
            </p:nvSpPr>
            <p:spPr bwMode="auto">
              <a:xfrm>
                <a:off x="5827766" y="5675488"/>
                <a:ext cx="1258857" cy="221212"/>
              </a:xfrm>
              <a:prstGeom prst="rect">
                <a:avLst/>
              </a:prstGeom>
              <a:noFill/>
            </p:spPr>
            <p:txBody>
              <a:bodyPr lIns="0" rIns="0">
                <a:spAutoFit/>
              </a:bodyPr>
              <a:lstStyle/>
              <a:p>
                <a:pPr algn="ctr" defTabSz="121917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950" kern="0" dirty="0">
                    <a:solidFill>
                      <a:prstClr val="white"/>
                    </a:solidFill>
                    <a:latin typeface="+mn-lt"/>
                    <a:cs typeface="+mn-cs"/>
                  </a:rPr>
                  <a:t>Single Data Model</a:t>
                </a:r>
              </a:p>
            </p:txBody>
          </p:sp>
          <p:sp>
            <p:nvSpPr>
              <p:cNvPr id="20" name="TextBox 19"/>
              <p:cNvSpPr txBox="1"/>
              <p:nvPr/>
            </p:nvSpPr>
            <p:spPr bwMode="auto">
              <a:xfrm>
                <a:off x="7026301" y="5675488"/>
                <a:ext cx="1257269" cy="221212"/>
              </a:xfrm>
              <a:prstGeom prst="rect">
                <a:avLst/>
              </a:prstGeom>
              <a:noFill/>
            </p:spPr>
            <p:txBody>
              <a:bodyPr lIns="0" rIns="0">
                <a:spAutoFit/>
              </a:bodyPr>
              <a:lstStyle/>
              <a:p>
                <a:pPr algn="ctr" defTabSz="121917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950" kern="0" dirty="0">
                    <a:solidFill>
                      <a:prstClr val="white"/>
                    </a:solidFill>
                    <a:latin typeface="+mn-lt"/>
                    <a:cs typeface="+mn-cs"/>
                  </a:rPr>
                  <a:t>Custom App Dev</a:t>
                </a:r>
              </a:p>
            </p:txBody>
          </p:sp>
        </p:grpSp>
        <p:cxnSp>
          <p:nvCxnSpPr>
            <p:cNvPr id="15" name="Straight Connector 14"/>
            <p:cNvCxnSpPr/>
            <p:nvPr/>
          </p:nvCxnSpPr>
          <p:spPr>
            <a:xfrm>
              <a:off x="4230734" y="5560041"/>
              <a:ext cx="3730534" cy="0"/>
            </a:xfrm>
            <a:prstGeom prst="line">
              <a:avLst/>
            </a:prstGeom>
            <a:ln w="3175" cmpd="sng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 bwMode="auto">
            <a:xfrm>
              <a:off x="4395830" y="5263170"/>
              <a:ext cx="3400342" cy="29114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defTabSz="1219170" fontAlgn="auto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kern="0" dirty="0">
                  <a:solidFill>
                    <a:srgbClr val="FFFFFF"/>
                  </a:solidFill>
                  <a:latin typeface="+mn-lt"/>
                  <a:cs typeface="+mn-cs"/>
                </a:rPr>
                <a:t>SERVICE AUTOMATION PLATFORM</a:t>
              </a:r>
            </a:p>
          </p:txBody>
        </p:sp>
      </p:grpSp>
      <p:sp>
        <p:nvSpPr>
          <p:cNvPr id="21" name="Trapezoid 20"/>
          <p:cNvSpPr/>
          <p:nvPr/>
        </p:nvSpPr>
        <p:spPr>
          <a:xfrm>
            <a:off x="1409184" y="941245"/>
            <a:ext cx="9373641" cy="4126061"/>
          </a:xfrm>
          <a:prstGeom prst="trapezoid">
            <a:avLst>
              <a:gd name="adj" fmla="val 72008"/>
            </a:avLst>
          </a:prstGeom>
          <a:solidFill>
            <a:sysClr val="window" lastClr="FFFFFF">
              <a:lumMod val="50000"/>
            </a:sysClr>
          </a:solidFill>
          <a:ln w="9525" cap="flat" cmpd="sng" algn="ctr">
            <a:noFill/>
            <a:prstDash val="solid"/>
          </a:ln>
          <a:effectLst/>
        </p:spPr>
        <p:txBody>
          <a:bodyPr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17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33" kern="0" dirty="0">
              <a:solidFill>
                <a:prstClr val="white"/>
              </a:solidFill>
            </a:endParaRPr>
          </a:p>
        </p:txBody>
      </p:sp>
      <p:grpSp>
        <p:nvGrpSpPr>
          <p:cNvPr id="22" name="Group 280"/>
          <p:cNvGrpSpPr>
            <a:grpSpLocks/>
          </p:cNvGrpSpPr>
          <p:nvPr/>
        </p:nvGrpSpPr>
        <p:grpSpPr bwMode="auto">
          <a:xfrm flipH="1">
            <a:off x="720711" y="1982039"/>
            <a:ext cx="2941084" cy="2805117"/>
            <a:chOff x="5588734" y="1550414"/>
            <a:chExt cx="2090415" cy="2103379"/>
          </a:xfrm>
        </p:grpSpPr>
        <p:sp>
          <p:nvSpPr>
            <p:cNvPr id="23" name="Freeform 22"/>
            <p:cNvSpPr/>
            <p:nvPr/>
          </p:nvSpPr>
          <p:spPr>
            <a:xfrm flipH="1">
              <a:off x="6674929" y="2527707"/>
              <a:ext cx="1004220" cy="1126086"/>
            </a:xfrm>
            <a:custGeom>
              <a:avLst/>
              <a:gdLst>
                <a:gd name="connsiteX0" fmla="*/ 466989 w 757433"/>
                <a:gd name="connsiteY0" fmla="*/ 1121959 h 1121959"/>
                <a:gd name="connsiteX1" fmla="*/ 0 w 757433"/>
                <a:gd name="connsiteY1" fmla="*/ 1121959 h 1121959"/>
                <a:gd name="connsiteX2" fmla="*/ 757433 w 757433"/>
                <a:gd name="connsiteY2" fmla="*/ 0 h 1121959"/>
                <a:gd name="connsiteX3" fmla="*/ 512549 w 757433"/>
                <a:gd name="connsiteY3" fmla="*/ 0 h 1121959"/>
                <a:gd name="connsiteX0" fmla="*/ 376479 w 757433"/>
                <a:gd name="connsiteY0" fmla="*/ 1121959 h 1121959"/>
                <a:gd name="connsiteX1" fmla="*/ 0 w 757433"/>
                <a:gd name="connsiteY1" fmla="*/ 1121959 h 1121959"/>
                <a:gd name="connsiteX2" fmla="*/ 757433 w 757433"/>
                <a:gd name="connsiteY2" fmla="*/ 0 h 1121959"/>
                <a:gd name="connsiteX3" fmla="*/ 512549 w 757433"/>
                <a:gd name="connsiteY3" fmla="*/ 0 h 1121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7433" h="1121959">
                  <a:moveTo>
                    <a:pt x="376479" y="1121959"/>
                  </a:moveTo>
                  <a:lnTo>
                    <a:pt x="0" y="1121959"/>
                  </a:lnTo>
                  <a:lnTo>
                    <a:pt x="757433" y="0"/>
                  </a:lnTo>
                  <a:lnTo>
                    <a:pt x="512549" y="0"/>
                  </a:lnTo>
                </a:path>
              </a:pathLst>
            </a:custGeom>
            <a:noFill/>
            <a:ln w="9525" cap="flat" cmpd="sng" algn="ctr">
              <a:solidFill>
                <a:srgbClr val="515151"/>
              </a:solidFill>
              <a:prstDash val="solid"/>
              <a:headEnd type="stealth" w="sm" len="sm"/>
              <a:tailEnd type="stealth" w="sm" len="sm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 dirty="0">
                <a:solidFill>
                  <a:srgbClr val="515151"/>
                </a:solidFill>
                <a:latin typeface="Calibri"/>
                <a:cs typeface="+mn-cs"/>
              </a:endParaRPr>
            </a:p>
          </p:txBody>
        </p:sp>
        <p:sp>
          <p:nvSpPr>
            <p:cNvPr id="24" name="Freeform 23"/>
            <p:cNvSpPr/>
            <p:nvPr/>
          </p:nvSpPr>
          <p:spPr>
            <a:xfrm flipH="1">
              <a:off x="6549684" y="2475331"/>
              <a:ext cx="412971" cy="286878"/>
            </a:xfrm>
            <a:custGeom>
              <a:avLst/>
              <a:gdLst>
                <a:gd name="connsiteX0" fmla="*/ 461294 w 461294"/>
                <a:gd name="connsiteY0" fmla="*/ 279066 h 284762"/>
                <a:gd name="connsiteX1" fmla="*/ 205020 w 461294"/>
                <a:gd name="connsiteY1" fmla="*/ 284762 h 284762"/>
                <a:gd name="connsiteX2" fmla="*/ 364479 w 461294"/>
                <a:gd name="connsiteY2" fmla="*/ 0 h 284762"/>
                <a:gd name="connsiteX3" fmla="*/ 0 w 461294"/>
                <a:gd name="connsiteY3" fmla="*/ 0 h 284762"/>
                <a:gd name="connsiteX0" fmla="*/ 461294 w 461294"/>
                <a:gd name="connsiteY0" fmla="*/ 286882 h 286882"/>
                <a:gd name="connsiteX1" fmla="*/ 205020 w 461294"/>
                <a:gd name="connsiteY1" fmla="*/ 284762 h 286882"/>
                <a:gd name="connsiteX2" fmla="*/ 364479 w 461294"/>
                <a:gd name="connsiteY2" fmla="*/ 0 h 286882"/>
                <a:gd name="connsiteX3" fmla="*/ 0 w 461294"/>
                <a:gd name="connsiteY3" fmla="*/ 0 h 286882"/>
                <a:gd name="connsiteX0" fmla="*/ 461294 w 461294"/>
                <a:gd name="connsiteY0" fmla="*/ 307975 h 307975"/>
                <a:gd name="connsiteX1" fmla="*/ 185970 w 461294"/>
                <a:gd name="connsiteY1" fmla="*/ 305855 h 307975"/>
                <a:gd name="connsiteX2" fmla="*/ 364479 w 461294"/>
                <a:gd name="connsiteY2" fmla="*/ 21093 h 307975"/>
                <a:gd name="connsiteX3" fmla="*/ 0 w 461294"/>
                <a:gd name="connsiteY3" fmla="*/ 21093 h 307975"/>
                <a:gd name="connsiteX0" fmla="*/ 461294 w 461294"/>
                <a:gd name="connsiteY0" fmla="*/ 307975 h 307975"/>
                <a:gd name="connsiteX1" fmla="*/ 185970 w 461294"/>
                <a:gd name="connsiteY1" fmla="*/ 305855 h 307975"/>
                <a:gd name="connsiteX2" fmla="*/ 364479 w 461294"/>
                <a:gd name="connsiteY2" fmla="*/ 21093 h 307975"/>
                <a:gd name="connsiteX3" fmla="*/ 0 w 461294"/>
                <a:gd name="connsiteY3" fmla="*/ 21093 h 307975"/>
                <a:gd name="connsiteX0" fmla="*/ 461294 w 461294"/>
                <a:gd name="connsiteY0" fmla="*/ 286882 h 286882"/>
                <a:gd name="connsiteX1" fmla="*/ 185970 w 461294"/>
                <a:gd name="connsiteY1" fmla="*/ 284762 h 286882"/>
                <a:gd name="connsiteX2" fmla="*/ 364479 w 461294"/>
                <a:gd name="connsiteY2" fmla="*/ 0 h 286882"/>
                <a:gd name="connsiteX3" fmla="*/ 0 w 461294"/>
                <a:gd name="connsiteY3" fmla="*/ 0 h 286882"/>
                <a:gd name="connsiteX0" fmla="*/ 461294 w 461294"/>
                <a:gd name="connsiteY0" fmla="*/ 286882 h 286882"/>
                <a:gd name="connsiteX1" fmla="*/ 160248 w 461294"/>
                <a:gd name="connsiteY1" fmla="*/ 282381 h 286882"/>
                <a:gd name="connsiteX2" fmla="*/ 364479 w 461294"/>
                <a:gd name="connsiteY2" fmla="*/ 0 h 286882"/>
                <a:gd name="connsiteX3" fmla="*/ 0 w 461294"/>
                <a:gd name="connsiteY3" fmla="*/ 0 h 286882"/>
                <a:gd name="connsiteX0" fmla="*/ 461294 w 461294"/>
                <a:gd name="connsiteY0" fmla="*/ 286882 h 291904"/>
                <a:gd name="connsiteX1" fmla="*/ 160248 w 461294"/>
                <a:gd name="connsiteY1" fmla="*/ 291904 h 291904"/>
                <a:gd name="connsiteX2" fmla="*/ 364479 w 461294"/>
                <a:gd name="connsiteY2" fmla="*/ 0 h 291904"/>
                <a:gd name="connsiteX3" fmla="*/ 0 w 461294"/>
                <a:gd name="connsiteY3" fmla="*/ 0 h 291904"/>
                <a:gd name="connsiteX0" fmla="*/ 461294 w 461294"/>
                <a:gd name="connsiteY0" fmla="*/ 286882 h 286882"/>
                <a:gd name="connsiteX1" fmla="*/ 160248 w 461294"/>
                <a:gd name="connsiteY1" fmla="*/ 284762 h 286882"/>
                <a:gd name="connsiteX2" fmla="*/ 364479 w 461294"/>
                <a:gd name="connsiteY2" fmla="*/ 0 h 286882"/>
                <a:gd name="connsiteX3" fmla="*/ 0 w 461294"/>
                <a:gd name="connsiteY3" fmla="*/ 0 h 286882"/>
                <a:gd name="connsiteX0" fmla="*/ 461294 w 461294"/>
                <a:gd name="connsiteY0" fmla="*/ 286882 h 289524"/>
                <a:gd name="connsiteX1" fmla="*/ 156291 w 461294"/>
                <a:gd name="connsiteY1" fmla="*/ 289524 h 289524"/>
                <a:gd name="connsiteX2" fmla="*/ 364479 w 461294"/>
                <a:gd name="connsiteY2" fmla="*/ 0 h 289524"/>
                <a:gd name="connsiteX3" fmla="*/ 0 w 461294"/>
                <a:gd name="connsiteY3" fmla="*/ 0 h 289524"/>
                <a:gd name="connsiteX0" fmla="*/ 461294 w 461294"/>
                <a:gd name="connsiteY0" fmla="*/ 286882 h 287143"/>
                <a:gd name="connsiteX1" fmla="*/ 156291 w 461294"/>
                <a:gd name="connsiteY1" fmla="*/ 287143 h 287143"/>
                <a:gd name="connsiteX2" fmla="*/ 364479 w 461294"/>
                <a:gd name="connsiteY2" fmla="*/ 0 h 287143"/>
                <a:gd name="connsiteX3" fmla="*/ 0 w 461294"/>
                <a:gd name="connsiteY3" fmla="*/ 0 h 287143"/>
                <a:gd name="connsiteX0" fmla="*/ 441508 w 441508"/>
                <a:gd name="connsiteY0" fmla="*/ 286882 h 287143"/>
                <a:gd name="connsiteX1" fmla="*/ 136505 w 441508"/>
                <a:gd name="connsiteY1" fmla="*/ 287143 h 287143"/>
                <a:gd name="connsiteX2" fmla="*/ 344693 w 441508"/>
                <a:gd name="connsiteY2" fmla="*/ 0 h 287143"/>
                <a:gd name="connsiteX3" fmla="*/ 0 w 441508"/>
                <a:gd name="connsiteY3" fmla="*/ 2381 h 287143"/>
                <a:gd name="connsiteX0" fmla="*/ 453380 w 453380"/>
                <a:gd name="connsiteY0" fmla="*/ 286882 h 287143"/>
                <a:gd name="connsiteX1" fmla="*/ 148377 w 453380"/>
                <a:gd name="connsiteY1" fmla="*/ 287143 h 287143"/>
                <a:gd name="connsiteX2" fmla="*/ 356565 w 453380"/>
                <a:gd name="connsiteY2" fmla="*/ 0 h 287143"/>
                <a:gd name="connsiteX3" fmla="*/ 0 w 453380"/>
                <a:gd name="connsiteY3" fmla="*/ 2381 h 287143"/>
                <a:gd name="connsiteX0" fmla="*/ 358406 w 358406"/>
                <a:gd name="connsiteY0" fmla="*/ 289263 h 289263"/>
                <a:gd name="connsiteX1" fmla="*/ 148377 w 358406"/>
                <a:gd name="connsiteY1" fmla="*/ 287143 h 289263"/>
                <a:gd name="connsiteX2" fmla="*/ 356565 w 358406"/>
                <a:gd name="connsiteY2" fmla="*/ 0 h 289263"/>
                <a:gd name="connsiteX3" fmla="*/ 0 w 358406"/>
                <a:gd name="connsiteY3" fmla="*/ 2381 h 289263"/>
                <a:gd name="connsiteX0" fmla="*/ 362363 w 362363"/>
                <a:gd name="connsiteY0" fmla="*/ 286882 h 287143"/>
                <a:gd name="connsiteX1" fmla="*/ 148377 w 362363"/>
                <a:gd name="connsiteY1" fmla="*/ 287143 h 287143"/>
                <a:gd name="connsiteX2" fmla="*/ 356565 w 362363"/>
                <a:gd name="connsiteY2" fmla="*/ 0 h 287143"/>
                <a:gd name="connsiteX3" fmla="*/ 0 w 362363"/>
                <a:gd name="connsiteY3" fmla="*/ 2381 h 287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2363" h="287143">
                  <a:moveTo>
                    <a:pt x="362363" y="286882"/>
                  </a:moveTo>
                  <a:lnTo>
                    <a:pt x="148377" y="287143"/>
                  </a:lnTo>
                  <a:lnTo>
                    <a:pt x="356565" y="0"/>
                  </a:lnTo>
                  <a:lnTo>
                    <a:pt x="0" y="2381"/>
                  </a:lnTo>
                </a:path>
              </a:pathLst>
            </a:custGeom>
            <a:noFill/>
            <a:ln w="9525" cap="flat" cmpd="sng" algn="ctr">
              <a:solidFill>
                <a:srgbClr val="515151"/>
              </a:solidFill>
              <a:prstDash val="solid"/>
              <a:headEnd type="stealth" w="sm" len="sm"/>
              <a:tailEnd type="stealth" w="sm" len="sm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 dirty="0">
                <a:solidFill>
                  <a:srgbClr val="515151"/>
                </a:solidFill>
                <a:latin typeface="Calibri"/>
                <a:cs typeface="+mn-cs"/>
              </a:endParaRPr>
            </a:p>
          </p:txBody>
        </p:sp>
        <p:sp>
          <p:nvSpPr>
            <p:cNvPr id="25" name="Freeform 24"/>
            <p:cNvSpPr/>
            <p:nvPr/>
          </p:nvSpPr>
          <p:spPr>
            <a:xfrm flipH="1">
              <a:off x="5588734" y="1550414"/>
              <a:ext cx="1323147" cy="866590"/>
            </a:xfrm>
            <a:custGeom>
              <a:avLst/>
              <a:gdLst>
                <a:gd name="connsiteX0" fmla="*/ 0 w 939672"/>
                <a:gd name="connsiteY0" fmla="*/ 563827 h 575217"/>
                <a:gd name="connsiteX1" fmla="*/ 199324 w 939672"/>
                <a:gd name="connsiteY1" fmla="*/ 575217 h 575217"/>
                <a:gd name="connsiteX2" fmla="*/ 615058 w 939672"/>
                <a:gd name="connsiteY2" fmla="*/ 0 h 575217"/>
                <a:gd name="connsiteX3" fmla="*/ 939672 w 939672"/>
                <a:gd name="connsiteY3" fmla="*/ 11390 h 575217"/>
                <a:gd name="connsiteX0" fmla="*/ 0 w 956757"/>
                <a:gd name="connsiteY0" fmla="*/ 563827 h 575217"/>
                <a:gd name="connsiteX1" fmla="*/ 199324 w 956757"/>
                <a:gd name="connsiteY1" fmla="*/ 575217 h 575217"/>
                <a:gd name="connsiteX2" fmla="*/ 615058 w 956757"/>
                <a:gd name="connsiteY2" fmla="*/ 0 h 575217"/>
                <a:gd name="connsiteX3" fmla="*/ 956757 w 956757"/>
                <a:gd name="connsiteY3" fmla="*/ 0 h 575217"/>
                <a:gd name="connsiteX0" fmla="*/ 0 w 956757"/>
                <a:gd name="connsiteY0" fmla="*/ 580912 h 580912"/>
                <a:gd name="connsiteX1" fmla="*/ 199324 w 956757"/>
                <a:gd name="connsiteY1" fmla="*/ 575217 h 580912"/>
                <a:gd name="connsiteX2" fmla="*/ 615058 w 956757"/>
                <a:gd name="connsiteY2" fmla="*/ 0 h 580912"/>
                <a:gd name="connsiteX3" fmla="*/ 956757 w 956757"/>
                <a:gd name="connsiteY3" fmla="*/ 0 h 580912"/>
                <a:gd name="connsiteX0" fmla="*/ 0 w 956757"/>
                <a:gd name="connsiteY0" fmla="*/ 569521 h 575217"/>
                <a:gd name="connsiteX1" fmla="*/ 199324 w 956757"/>
                <a:gd name="connsiteY1" fmla="*/ 575217 h 575217"/>
                <a:gd name="connsiteX2" fmla="*/ 615058 w 956757"/>
                <a:gd name="connsiteY2" fmla="*/ 0 h 575217"/>
                <a:gd name="connsiteX3" fmla="*/ 956757 w 956757"/>
                <a:gd name="connsiteY3" fmla="*/ 0 h 575217"/>
                <a:gd name="connsiteX0" fmla="*/ 0 w 956757"/>
                <a:gd name="connsiteY0" fmla="*/ 579046 h 579046"/>
                <a:gd name="connsiteX1" fmla="*/ 199324 w 956757"/>
                <a:gd name="connsiteY1" fmla="*/ 575217 h 579046"/>
                <a:gd name="connsiteX2" fmla="*/ 615058 w 956757"/>
                <a:gd name="connsiteY2" fmla="*/ 0 h 579046"/>
                <a:gd name="connsiteX3" fmla="*/ 956757 w 956757"/>
                <a:gd name="connsiteY3" fmla="*/ 0 h 579046"/>
                <a:gd name="connsiteX0" fmla="*/ 0 w 953582"/>
                <a:gd name="connsiteY0" fmla="*/ 572696 h 575217"/>
                <a:gd name="connsiteX1" fmla="*/ 196149 w 953582"/>
                <a:gd name="connsiteY1" fmla="*/ 575217 h 575217"/>
                <a:gd name="connsiteX2" fmla="*/ 611883 w 953582"/>
                <a:gd name="connsiteY2" fmla="*/ 0 h 575217"/>
                <a:gd name="connsiteX3" fmla="*/ 953582 w 953582"/>
                <a:gd name="connsiteY3" fmla="*/ 0 h 575217"/>
                <a:gd name="connsiteX0" fmla="*/ 0 w 985311"/>
                <a:gd name="connsiteY0" fmla="*/ 572696 h 575217"/>
                <a:gd name="connsiteX1" fmla="*/ 227878 w 985311"/>
                <a:gd name="connsiteY1" fmla="*/ 575217 h 575217"/>
                <a:gd name="connsiteX2" fmla="*/ 643612 w 985311"/>
                <a:gd name="connsiteY2" fmla="*/ 0 h 575217"/>
                <a:gd name="connsiteX3" fmla="*/ 985311 w 985311"/>
                <a:gd name="connsiteY3" fmla="*/ 0 h 575217"/>
                <a:gd name="connsiteX0" fmla="*/ 0 w 985311"/>
                <a:gd name="connsiteY0" fmla="*/ 572696 h 575217"/>
                <a:gd name="connsiteX1" fmla="*/ 227878 w 985311"/>
                <a:gd name="connsiteY1" fmla="*/ 575217 h 575217"/>
                <a:gd name="connsiteX2" fmla="*/ 734833 w 985311"/>
                <a:gd name="connsiteY2" fmla="*/ 2382 h 575217"/>
                <a:gd name="connsiteX3" fmla="*/ 985311 w 985311"/>
                <a:gd name="connsiteY3" fmla="*/ 0 h 575217"/>
                <a:gd name="connsiteX0" fmla="*/ 0 w 985311"/>
                <a:gd name="connsiteY0" fmla="*/ 572696 h 575217"/>
                <a:gd name="connsiteX1" fmla="*/ 281421 w 985311"/>
                <a:gd name="connsiteY1" fmla="*/ 575217 h 575217"/>
                <a:gd name="connsiteX2" fmla="*/ 734833 w 985311"/>
                <a:gd name="connsiteY2" fmla="*/ 2382 h 575217"/>
                <a:gd name="connsiteX3" fmla="*/ 985311 w 985311"/>
                <a:gd name="connsiteY3" fmla="*/ 0 h 575217"/>
                <a:gd name="connsiteX0" fmla="*/ 0 w 905988"/>
                <a:gd name="connsiteY0" fmla="*/ 572696 h 575217"/>
                <a:gd name="connsiteX1" fmla="*/ 281421 w 905988"/>
                <a:gd name="connsiteY1" fmla="*/ 575217 h 575217"/>
                <a:gd name="connsiteX2" fmla="*/ 734833 w 905988"/>
                <a:gd name="connsiteY2" fmla="*/ 2382 h 575217"/>
                <a:gd name="connsiteX3" fmla="*/ 905988 w 905988"/>
                <a:gd name="connsiteY3" fmla="*/ 0 h 575217"/>
                <a:gd name="connsiteX0" fmla="*/ 0 w 971312"/>
                <a:gd name="connsiteY0" fmla="*/ 570314 h 572835"/>
                <a:gd name="connsiteX1" fmla="*/ 281421 w 971312"/>
                <a:gd name="connsiteY1" fmla="*/ 572835 h 572835"/>
                <a:gd name="connsiteX2" fmla="*/ 734833 w 971312"/>
                <a:gd name="connsiteY2" fmla="*/ 0 h 572835"/>
                <a:gd name="connsiteX3" fmla="*/ 971312 w 971312"/>
                <a:gd name="connsiteY3" fmla="*/ 8827 h 572835"/>
                <a:gd name="connsiteX0" fmla="*/ 0 w 975978"/>
                <a:gd name="connsiteY0" fmla="*/ 572696 h 575217"/>
                <a:gd name="connsiteX1" fmla="*/ 281421 w 975978"/>
                <a:gd name="connsiteY1" fmla="*/ 575217 h 575217"/>
                <a:gd name="connsiteX2" fmla="*/ 734833 w 975978"/>
                <a:gd name="connsiteY2" fmla="*/ 2382 h 575217"/>
                <a:gd name="connsiteX3" fmla="*/ 975978 w 975978"/>
                <a:gd name="connsiteY3" fmla="*/ 0 h 57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5978" h="575217">
                  <a:moveTo>
                    <a:pt x="0" y="572696"/>
                  </a:moveTo>
                  <a:lnTo>
                    <a:pt x="281421" y="575217"/>
                  </a:lnTo>
                  <a:lnTo>
                    <a:pt x="734833" y="2382"/>
                  </a:lnTo>
                  <a:lnTo>
                    <a:pt x="975978" y="0"/>
                  </a:lnTo>
                </a:path>
              </a:pathLst>
            </a:custGeom>
            <a:noFill/>
            <a:ln w="9525" cap="flat" cmpd="sng" algn="ctr">
              <a:solidFill>
                <a:srgbClr val="515151"/>
              </a:solidFill>
              <a:prstDash val="solid"/>
              <a:headEnd type="stealth" w="sm" len="sm"/>
              <a:tailEnd type="stealth" w="sm" len="sm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 dirty="0">
                <a:solidFill>
                  <a:srgbClr val="515151"/>
                </a:solidFill>
                <a:latin typeface="Calibri"/>
                <a:cs typeface="+mn-cs"/>
              </a:endParaRPr>
            </a:p>
          </p:txBody>
        </p:sp>
      </p:grpSp>
      <p:grpSp>
        <p:nvGrpSpPr>
          <p:cNvPr id="26" name="Group 363"/>
          <p:cNvGrpSpPr>
            <a:grpSpLocks/>
          </p:cNvGrpSpPr>
          <p:nvPr/>
        </p:nvGrpSpPr>
        <p:grpSpPr bwMode="auto">
          <a:xfrm>
            <a:off x="8460384" y="1972413"/>
            <a:ext cx="2999217" cy="2809981"/>
            <a:chOff x="5546134" y="1546767"/>
            <a:chExt cx="2133015" cy="2107026"/>
          </a:xfrm>
        </p:grpSpPr>
        <p:sp>
          <p:nvSpPr>
            <p:cNvPr id="27" name="Freeform 26"/>
            <p:cNvSpPr/>
            <p:nvPr/>
          </p:nvSpPr>
          <p:spPr>
            <a:xfrm flipH="1">
              <a:off x="6675454" y="2527707"/>
              <a:ext cx="1003695" cy="1126086"/>
            </a:xfrm>
            <a:custGeom>
              <a:avLst/>
              <a:gdLst>
                <a:gd name="connsiteX0" fmla="*/ 466989 w 757433"/>
                <a:gd name="connsiteY0" fmla="*/ 1121959 h 1121959"/>
                <a:gd name="connsiteX1" fmla="*/ 0 w 757433"/>
                <a:gd name="connsiteY1" fmla="*/ 1121959 h 1121959"/>
                <a:gd name="connsiteX2" fmla="*/ 757433 w 757433"/>
                <a:gd name="connsiteY2" fmla="*/ 0 h 1121959"/>
                <a:gd name="connsiteX3" fmla="*/ 512549 w 757433"/>
                <a:gd name="connsiteY3" fmla="*/ 0 h 1121959"/>
                <a:gd name="connsiteX0" fmla="*/ 376479 w 757433"/>
                <a:gd name="connsiteY0" fmla="*/ 1121959 h 1121959"/>
                <a:gd name="connsiteX1" fmla="*/ 0 w 757433"/>
                <a:gd name="connsiteY1" fmla="*/ 1121959 h 1121959"/>
                <a:gd name="connsiteX2" fmla="*/ 757433 w 757433"/>
                <a:gd name="connsiteY2" fmla="*/ 0 h 1121959"/>
                <a:gd name="connsiteX3" fmla="*/ 512549 w 757433"/>
                <a:gd name="connsiteY3" fmla="*/ 0 h 1121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7433" h="1121959">
                  <a:moveTo>
                    <a:pt x="376479" y="1121959"/>
                  </a:moveTo>
                  <a:lnTo>
                    <a:pt x="0" y="1121959"/>
                  </a:lnTo>
                  <a:lnTo>
                    <a:pt x="757433" y="0"/>
                  </a:lnTo>
                  <a:lnTo>
                    <a:pt x="512549" y="0"/>
                  </a:lnTo>
                </a:path>
              </a:pathLst>
            </a:custGeom>
            <a:noFill/>
            <a:ln w="9525" cap="flat" cmpd="sng" algn="ctr">
              <a:solidFill>
                <a:srgbClr val="515151"/>
              </a:solidFill>
              <a:prstDash val="solid"/>
              <a:headEnd type="stealth" w="sm" len="sm"/>
              <a:tailEnd type="stealth" w="sm" len="sm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 dirty="0">
                <a:solidFill>
                  <a:srgbClr val="515151"/>
                </a:solidFill>
                <a:latin typeface="Calibri"/>
                <a:cs typeface="+mn-cs"/>
              </a:endParaRPr>
            </a:p>
          </p:txBody>
        </p:sp>
        <p:sp>
          <p:nvSpPr>
            <p:cNvPr id="28" name="Freeform 27"/>
            <p:cNvSpPr/>
            <p:nvPr/>
          </p:nvSpPr>
          <p:spPr>
            <a:xfrm flipH="1">
              <a:off x="6549005" y="2475331"/>
              <a:ext cx="413219" cy="286878"/>
            </a:xfrm>
            <a:custGeom>
              <a:avLst/>
              <a:gdLst>
                <a:gd name="connsiteX0" fmla="*/ 461294 w 461294"/>
                <a:gd name="connsiteY0" fmla="*/ 279066 h 284762"/>
                <a:gd name="connsiteX1" fmla="*/ 205020 w 461294"/>
                <a:gd name="connsiteY1" fmla="*/ 284762 h 284762"/>
                <a:gd name="connsiteX2" fmla="*/ 364479 w 461294"/>
                <a:gd name="connsiteY2" fmla="*/ 0 h 284762"/>
                <a:gd name="connsiteX3" fmla="*/ 0 w 461294"/>
                <a:gd name="connsiteY3" fmla="*/ 0 h 284762"/>
                <a:gd name="connsiteX0" fmla="*/ 461294 w 461294"/>
                <a:gd name="connsiteY0" fmla="*/ 286882 h 286882"/>
                <a:gd name="connsiteX1" fmla="*/ 205020 w 461294"/>
                <a:gd name="connsiteY1" fmla="*/ 284762 h 286882"/>
                <a:gd name="connsiteX2" fmla="*/ 364479 w 461294"/>
                <a:gd name="connsiteY2" fmla="*/ 0 h 286882"/>
                <a:gd name="connsiteX3" fmla="*/ 0 w 461294"/>
                <a:gd name="connsiteY3" fmla="*/ 0 h 286882"/>
                <a:gd name="connsiteX0" fmla="*/ 461294 w 461294"/>
                <a:gd name="connsiteY0" fmla="*/ 307975 h 307975"/>
                <a:gd name="connsiteX1" fmla="*/ 185970 w 461294"/>
                <a:gd name="connsiteY1" fmla="*/ 305855 h 307975"/>
                <a:gd name="connsiteX2" fmla="*/ 364479 w 461294"/>
                <a:gd name="connsiteY2" fmla="*/ 21093 h 307975"/>
                <a:gd name="connsiteX3" fmla="*/ 0 w 461294"/>
                <a:gd name="connsiteY3" fmla="*/ 21093 h 307975"/>
                <a:gd name="connsiteX0" fmla="*/ 461294 w 461294"/>
                <a:gd name="connsiteY0" fmla="*/ 307975 h 307975"/>
                <a:gd name="connsiteX1" fmla="*/ 185970 w 461294"/>
                <a:gd name="connsiteY1" fmla="*/ 305855 h 307975"/>
                <a:gd name="connsiteX2" fmla="*/ 364479 w 461294"/>
                <a:gd name="connsiteY2" fmla="*/ 21093 h 307975"/>
                <a:gd name="connsiteX3" fmla="*/ 0 w 461294"/>
                <a:gd name="connsiteY3" fmla="*/ 21093 h 307975"/>
                <a:gd name="connsiteX0" fmla="*/ 461294 w 461294"/>
                <a:gd name="connsiteY0" fmla="*/ 286882 h 286882"/>
                <a:gd name="connsiteX1" fmla="*/ 185970 w 461294"/>
                <a:gd name="connsiteY1" fmla="*/ 284762 h 286882"/>
                <a:gd name="connsiteX2" fmla="*/ 364479 w 461294"/>
                <a:gd name="connsiteY2" fmla="*/ 0 h 286882"/>
                <a:gd name="connsiteX3" fmla="*/ 0 w 461294"/>
                <a:gd name="connsiteY3" fmla="*/ 0 h 286882"/>
                <a:gd name="connsiteX0" fmla="*/ 461294 w 461294"/>
                <a:gd name="connsiteY0" fmla="*/ 286882 h 286882"/>
                <a:gd name="connsiteX1" fmla="*/ 160248 w 461294"/>
                <a:gd name="connsiteY1" fmla="*/ 282381 h 286882"/>
                <a:gd name="connsiteX2" fmla="*/ 364479 w 461294"/>
                <a:gd name="connsiteY2" fmla="*/ 0 h 286882"/>
                <a:gd name="connsiteX3" fmla="*/ 0 w 461294"/>
                <a:gd name="connsiteY3" fmla="*/ 0 h 286882"/>
                <a:gd name="connsiteX0" fmla="*/ 461294 w 461294"/>
                <a:gd name="connsiteY0" fmla="*/ 286882 h 291904"/>
                <a:gd name="connsiteX1" fmla="*/ 160248 w 461294"/>
                <a:gd name="connsiteY1" fmla="*/ 291904 h 291904"/>
                <a:gd name="connsiteX2" fmla="*/ 364479 w 461294"/>
                <a:gd name="connsiteY2" fmla="*/ 0 h 291904"/>
                <a:gd name="connsiteX3" fmla="*/ 0 w 461294"/>
                <a:gd name="connsiteY3" fmla="*/ 0 h 291904"/>
                <a:gd name="connsiteX0" fmla="*/ 461294 w 461294"/>
                <a:gd name="connsiteY0" fmla="*/ 286882 h 286882"/>
                <a:gd name="connsiteX1" fmla="*/ 160248 w 461294"/>
                <a:gd name="connsiteY1" fmla="*/ 284762 h 286882"/>
                <a:gd name="connsiteX2" fmla="*/ 364479 w 461294"/>
                <a:gd name="connsiteY2" fmla="*/ 0 h 286882"/>
                <a:gd name="connsiteX3" fmla="*/ 0 w 461294"/>
                <a:gd name="connsiteY3" fmla="*/ 0 h 286882"/>
                <a:gd name="connsiteX0" fmla="*/ 461294 w 461294"/>
                <a:gd name="connsiteY0" fmla="*/ 286882 h 289524"/>
                <a:gd name="connsiteX1" fmla="*/ 156291 w 461294"/>
                <a:gd name="connsiteY1" fmla="*/ 289524 h 289524"/>
                <a:gd name="connsiteX2" fmla="*/ 364479 w 461294"/>
                <a:gd name="connsiteY2" fmla="*/ 0 h 289524"/>
                <a:gd name="connsiteX3" fmla="*/ 0 w 461294"/>
                <a:gd name="connsiteY3" fmla="*/ 0 h 289524"/>
                <a:gd name="connsiteX0" fmla="*/ 461294 w 461294"/>
                <a:gd name="connsiteY0" fmla="*/ 286882 h 287143"/>
                <a:gd name="connsiteX1" fmla="*/ 156291 w 461294"/>
                <a:gd name="connsiteY1" fmla="*/ 287143 h 287143"/>
                <a:gd name="connsiteX2" fmla="*/ 364479 w 461294"/>
                <a:gd name="connsiteY2" fmla="*/ 0 h 287143"/>
                <a:gd name="connsiteX3" fmla="*/ 0 w 461294"/>
                <a:gd name="connsiteY3" fmla="*/ 0 h 287143"/>
                <a:gd name="connsiteX0" fmla="*/ 441508 w 441508"/>
                <a:gd name="connsiteY0" fmla="*/ 286882 h 287143"/>
                <a:gd name="connsiteX1" fmla="*/ 136505 w 441508"/>
                <a:gd name="connsiteY1" fmla="*/ 287143 h 287143"/>
                <a:gd name="connsiteX2" fmla="*/ 344693 w 441508"/>
                <a:gd name="connsiteY2" fmla="*/ 0 h 287143"/>
                <a:gd name="connsiteX3" fmla="*/ 0 w 441508"/>
                <a:gd name="connsiteY3" fmla="*/ 2381 h 287143"/>
                <a:gd name="connsiteX0" fmla="*/ 453380 w 453380"/>
                <a:gd name="connsiteY0" fmla="*/ 286882 h 287143"/>
                <a:gd name="connsiteX1" fmla="*/ 148377 w 453380"/>
                <a:gd name="connsiteY1" fmla="*/ 287143 h 287143"/>
                <a:gd name="connsiteX2" fmla="*/ 356565 w 453380"/>
                <a:gd name="connsiteY2" fmla="*/ 0 h 287143"/>
                <a:gd name="connsiteX3" fmla="*/ 0 w 453380"/>
                <a:gd name="connsiteY3" fmla="*/ 2381 h 287143"/>
                <a:gd name="connsiteX0" fmla="*/ 358406 w 358406"/>
                <a:gd name="connsiteY0" fmla="*/ 289263 h 289263"/>
                <a:gd name="connsiteX1" fmla="*/ 148377 w 358406"/>
                <a:gd name="connsiteY1" fmla="*/ 287143 h 289263"/>
                <a:gd name="connsiteX2" fmla="*/ 356565 w 358406"/>
                <a:gd name="connsiteY2" fmla="*/ 0 h 289263"/>
                <a:gd name="connsiteX3" fmla="*/ 0 w 358406"/>
                <a:gd name="connsiteY3" fmla="*/ 2381 h 289263"/>
                <a:gd name="connsiteX0" fmla="*/ 362363 w 362363"/>
                <a:gd name="connsiteY0" fmla="*/ 286882 h 287143"/>
                <a:gd name="connsiteX1" fmla="*/ 148377 w 362363"/>
                <a:gd name="connsiteY1" fmla="*/ 287143 h 287143"/>
                <a:gd name="connsiteX2" fmla="*/ 356565 w 362363"/>
                <a:gd name="connsiteY2" fmla="*/ 0 h 287143"/>
                <a:gd name="connsiteX3" fmla="*/ 0 w 362363"/>
                <a:gd name="connsiteY3" fmla="*/ 2381 h 287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2363" h="287143">
                  <a:moveTo>
                    <a:pt x="362363" y="286882"/>
                  </a:moveTo>
                  <a:lnTo>
                    <a:pt x="148377" y="287143"/>
                  </a:lnTo>
                  <a:lnTo>
                    <a:pt x="356565" y="0"/>
                  </a:lnTo>
                  <a:lnTo>
                    <a:pt x="0" y="2381"/>
                  </a:lnTo>
                </a:path>
              </a:pathLst>
            </a:custGeom>
            <a:noFill/>
            <a:ln w="9525" cap="flat" cmpd="sng" algn="ctr">
              <a:solidFill>
                <a:srgbClr val="515151"/>
              </a:solidFill>
              <a:prstDash val="solid"/>
              <a:headEnd type="stealth" w="sm" len="sm"/>
              <a:tailEnd type="stealth" w="sm" len="sm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 dirty="0">
                <a:solidFill>
                  <a:srgbClr val="515151"/>
                </a:solidFill>
                <a:latin typeface="Calibri"/>
                <a:cs typeface="+mn-cs"/>
              </a:endParaRPr>
            </a:p>
          </p:txBody>
        </p:sp>
        <p:sp>
          <p:nvSpPr>
            <p:cNvPr id="29" name="Freeform 28"/>
            <p:cNvSpPr/>
            <p:nvPr/>
          </p:nvSpPr>
          <p:spPr>
            <a:xfrm flipH="1">
              <a:off x="5546134" y="1546767"/>
              <a:ext cx="1365285" cy="870236"/>
            </a:xfrm>
            <a:custGeom>
              <a:avLst/>
              <a:gdLst>
                <a:gd name="connsiteX0" fmla="*/ 0 w 939672"/>
                <a:gd name="connsiteY0" fmla="*/ 563827 h 575217"/>
                <a:gd name="connsiteX1" fmla="*/ 199324 w 939672"/>
                <a:gd name="connsiteY1" fmla="*/ 575217 h 575217"/>
                <a:gd name="connsiteX2" fmla="*/ 615058 w 939672"/>
                <a:gd name="connsiteY2" fmla="*/ 0 h 575217"/>
                <a:gd name="connsiteX3" fmla="*/ 939672 w 939672"/>
                <a:gd name="connsiteY3" fmla="*/ 11390 h 575217"/>
                <a:gd name="connsiteX0" fmla="*/ 0 w 956757"/>
                <a:gd name="connsiteY0" fmla="*/ 563827 h 575217"/>
                <a:gd name="connsiteX1" fmla="*/ 199324 w 956757"/>
                <a:gd name="connsiteY1" fmla="*/ 575217 h 575217"/>
                <a:gd name="connsiteX2" fmla="*/ 615058 w 956757"/>
                <a:gd name="connsiteY2" fmla="*/ 0 h 575217"/>
                <a:gd name="connsiteX3" fmla="*/ 956757 w 956757"/>
                <a:gd name="connsiteY3" fmla="*/ 0 h 575217"/>
                <a:gd name="connsiteX0" fmla="*/ 0 w 956757"/>
                <a:gd name="connsiteY0" fmla="*/ 580912 h 580912"/>
                <a:gd name="connsiteX1" fmla="*/ 199324 w 956757"/>
                <a:gd name="connsiteY1" fmla="*/ 575217 h 580912"/>
                <a:gd name="connsiteX2" fmla="*/ 615058 w 956757"/>
                <a:gd name="connsiteY2" fmla="*/ 0 h 580912"/>
                <a:gd name="connsiteX3" fmla="*/ 956757 w 956757"/>
                <a:gd name="connsiteY3" fmla="*/ 0 h 580912"/>
                <a:gd name="connsiteX0" fmla="*/ 0 w 956757"/>
                <a:gd name="connsiteY0" fmla="*/ 569521 h 575217"/>
                <a:gd name="connsiteX1" fmla="*/ 199324 w 956757"/>
                <a:gd name="connsiteY1" fmla="*/ 575217 h 575217"/>
                <a:gd name="connsiteX2" fmla="*/ 615058 w 956757"/>
                <a:gd name="connsiteY2" fmla="*/ 0 h 575217"/>
                <a:gd name="connsiteX3" fmla="*/ 956757 w 956757"/>
                <a:gd name="connsiteY3" fmla="*/ 0 h 575217"/>
                <a:gd name="connsiteX0" fmla="*/ 0 w 956757"/>
                <a:gd name="connsiteY0" fmla="*/ 579046 h 579046"/>
                <a:gd name="connsiteX1" fmla="*/ 199324 w 956757"/>
                <a:gd name="connsiteY1" fmla="*/ 575217 h 579046"/>
                <a:gd name="connsiteX2" fmla="*/ 615058 w 956757"/>
                <a:gd name="connsiteY2" fmla="*/ 0 h 579046"/>
                <a:gd name="connsiteX3" fmla="*/ 956757 w 956757"/>
                <a:gd name="connsiteY3" fmla="*/ 0 h 579046"/>
                <a:gd name="connsiteX0" fmla="*/ 0 w 953582"/>
                <a:gd name="connsiteY0" fmla="*/ 572696 h 575217"/>
                <a:gd name="connsiteX1" fmla="*/ 196149 w 953582"/>
                <a:gd name="connsiteY1" fmla="*/ 575217 h 575217"/>
                <a:gd name="connsiteX2" fmla="*/ 611883 w 953582"/>
                <a:gd name="connsiteY2" fmla="*/ 0 h 575217"/>
                <a:gd name="connsiteX3" fmla="*/ 953582 w 953582"/>
                <a:gd name="connsiteY3" fmla="*/ 0 h 575217"/>
                <a:gd name="connsiteX0" fmla="*/ 0 w 985311"/>
                <a:gd name="connsiteY0" fmla="*/ 572696 h 575217"/>
                <a:gd name="connsiteX1" fmla="*/ 227878 w 985311"/>
                <a:gd name="connsiteY1" fmla="*/ 575217 h 575217"/>
                <a:gd name="connsiteX2" fmla="*/ 643612 w 985311"/>
                <a:gd name="connsiteY2" fmla="*/ 0 h 575217"/>
                <a:gd name="connsiteX3" fmla="*/ 985311 w 985311"/>
                <a:gd name="connsiteY3" fmla="*/ 0 h 575217"/>
                <a:gd name="connsiteX0" fmla="*/ 0 w 985311"/>
                <a:gd name="connsiteY0" fmla="*/ 572696 h 575217"/>
                <a:gd name="connsiteX1" fmla="*/ 227878 w 985311"/>
                <a:gd name="connsiteY1" fmla="*/ 575217 h 575217"/>
                <a:gd name="connsiteX2" fmla="*/ 734833 w 985311"/>
                <a:gd name="connsiteY2" fmla="*/ 2382 h 575217"/>
                <a:gd name="connsiteX3" fmla="*/ 985311 w 985311"/>
                <a:gd name="connsiteY3" fmla="*/ 0 h 575217"/>
                <a:gd name="connsiteX0" fmla="*/ 0 w 985311"/>
                <a:gd name="connsiteY0" fmla="*/ 572696 h 575217"/>
                <a:gd name="connsiteX1" fmla="*/ 281421 w 985311"/>
                <a:gd name="connsiteY1" fmla="*/ 575217 h 575217"/>
                <a:gd name="connsiteX2" fmla="*/ 734833 w 985311"/>
                <a:gd name="connsiteY2" fmla="*/ 2382 h 575217"/>
                <a:gd name="connsiteX3" fmla="*/ 985311 w 985311"/>
                <a:gd name="connsiteY3" fmla="*/ 0 h 575217"/>
                <a:gd name="connsiteX0" fmla="*/ 0 w 905988"/>
                <a:gd name="connsiteY0" fmla="*/ 572696 h 575217"/>
                <a:gd name="connsiteX1" fmla="*/ 281421 w 905988"/>
                <a:gd name="connsiteY1" fmla="*/ 575217 h 575217"/>
                <a:gd name="connsiteX2" fmla="*/ 734833 w 905988"/>
                <a:gd name="connsiteY2" fmla="*/ 2382 h 575217"/>
                <a:gd name="connsiteX3" fmla="*/ 905988 w 905988"/>
                <a:gd name="connsiteY3" fmla="*/ 0 h 575217"/>
                <a:gd name="connsiteX0" fmla="*/ 0 w 971312"/>
                <a:gd name="connsiteY0" fmla="*/ 570314 h 572835"/>
                <a:gd name="connsiteX1" fmla="*/ 281421 w 971312"/>
                <a:gd name="connsiteY1" fmla="*/ 572835 h 572835"/>
                <a:gd name="connsiteX2" fmla="*/ 734833 w 971312"/>
                <a:gd name="connsiteY2" fmla="*/ 0 h 572835"/>
                <a:gd name="connsiteX3" fmla="*/ 971312 w 971312"/>
                <a:gd name="connsiteY3" fmla="*/ 8827 h 572835"/>
                <a:gd name="connsiteX0" fmla="*/ 0 w 975978"/>
                <a:gd name="connsiteY0" fmla="*/ 572696 h 575217"/>
                <a:gd name="connsiteX1" fmla="*/ 281421 w 975978"/>
                <a:gd name="connsiteY1" fmla="*/ 575217 h 575217"/>
                <a:gd name="connsiteX2" fmla="*/ 734833 w 975978"/>
                <a:gd name="connsiteY2" fmla="*/ 2382 h 575217"/>
                <a:gd name="connsiteX3" fmla="*/ 975978 w 975978"/>
                <a:gd name="connsiteY3" fmla="*/ 0 h 57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5978" h="575217">
                  <a:moveTo>
                    <a:pt x="0" y="572696"/>
                  </a:moveTo>
                  <a:lnTo>
                    <a:pt x="281421" y="575217"/>
                  </a:lnTo>
                  <a:lnTo>
                    <a:pt x="734833" y="2382"/>
                  </a:lnTo>
                  <a:lnTo>
                    <a:pt x="975978" y="0"/>
                  </a:lnTo>
                </a:path>
              </a:pathLst>
            </a:custGeom>
            <a:noFill/>
            <a:ln w="9525" cap="flat" cmpd="sng" algn="ctr">
              <a:solidFill>
                <a:srgbClr val="515151"/>
              </a:solidFill>
              <a:prstDash val="solid"/>
              <a:headEnd type="stealth" w="sm" len="sm"/>
              <a:tailEnd type="stealth" w="sm" len="sm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 dirty="0">
                <a:solidFill>
                  <a:srgbClr val="515151"/>
                </a:solidFill>
                <a:latin typeface="Calibri"/>
                <a:cs typeface="+mn-cs"/>
              </a:endParaRPr>
            </a:p>
          </p:txBody>
        </p:sp>
      </p:grpSp>
      <p:grpSp>
        <p:nvGrpSpPr>
          <p:cNvPr id="30" name="Group 4"/>
          <p:cNvGrpSpPr>
            <a:grpSpLocks/>
          </p:cNvGrpSpPr>
          <p:nvPr/>
        </p:nvGrpSpPr>
        <p:grpSpPr bwMode="auto">
          <a:xfrm>
            <a:off x="360366" y="2318195"/>
            <a:ext cx="1414463" cy="1085850"/>
            <a:chOff x="633442" y="2342858"/>
            <a:chExt cx="1414223" cy="1085850"/>
          </a:xfrm>
        </p:grpSpPr>
        <p:grpSp>
          <p:nvGrpSpPr>
            <p:cNvPr id="31" name="Group 30"/>
            <p:cNvGrpSpPr/>
            <p:nvPr/>
          </p:nvGrpSpPr>
          <p:grpSpPr bwMode="auto">
            <a:xfrm>
              <a:off x="633442" y="2342858"/>
              <a:ext cx="1414223" cy="1085850"/>
              <a:chOff x="515338" y="2858566"/>
              <a:chExt cx="872337" cy="707801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34" name="Rectangle 33"/>
              <p:cNvSpPr/>
              <p:nvPr/>
            </p:nvSpPr>
            <p:spPr>
              <a:xfrm>
                <a:off x="515338" y="3078764"/>
                <a:ext cx="626786" cy="487603"/>
              </a:xfrm>
              <a:prstGeom prst="rect">
                <a:avLst/>
              </a:prstGeom>
              <a:solidFill>
                <a:srgbClr val="595959"/>
              </a:solidFill>
              <a:ln w="3175" cap="flat" cmpd="sng" algn="ctr">
                <a:noFill/>
                <a:prstDash val="solid"/>
              </a:ln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p:spPr>
            <p:txBody>
              <a:bodyPr anchor="ctr"/>
              <a:lstStyle>
                <a:lvl1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121917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133" kern="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5" name="Trapezoid 171"/>
              <p:cNvSpPr/>
              <p:nvPr/>
            </p:nvSpPr>
            <p:spPr>
              <a:xfrm>
                <a:off x="515338" y="2859108"/>
                <a:ext cx="870401" cy="220859"/>
              </a:xfrm>
              <a:custGeom>
                <a:avLst/>
                <a:gdLst>
                  <a:gd name="connsiteX0" fmla="*/ 0 w 822458"/>
                  <a:gd name="connsiteY0" fmla="*/ 181348 h 181348"/>
                  <a:gd name="connsiteX1" fmla="*/ 179819 w 822458"/>
                  <a:gd name="connsiteY1" fmla="*/ 0 h 181348"/>
                  <a:gd name="connsiteX2" fmla="*/ 642639 w 822458"/>
                  <a:gd name="connsiteY2" fmla="*/ 0 h 181348"/>
                  <a:gd name="connsiteX3" fmla="*/ 822458 w 822458"/>
                  <a:gd name="connsiteY3" fmla="*/ 181348 h 181348"/>
                  <a:gd name="connsiteX4" fmla="*/ 0 w 822458"/>
                  <a:gd name="connsiteY4" fmla="*/ 181348 h 181348"/>
                  <a:gd name="connsiteX0" fmla="*/ 0 w 972839"/>
                  <a:gd name="connsiteY0" fmla="*/ 181348 h 181348"/>
                  <a:gd name="connsiteX1" fmla="*/ 179819 w 972839"/>
                  <a:gd name="connsiteY1" fmla="*/ 0 h 181348"/>
                  <a:gd name="connsiteX2" fmla="*/ 972839 w 972839"/>
                  <a:gd name="connsiteY2" fmla="*/ 0 h 181348"/>
                  <a:gd name="connsiteX3" fmla="*/ 822458 w 972839"/>
                  <a:gd name="connsiteY3" fmla="*/ 181348 h 181348"/>
                  <a:gd name="connsiteX4" fmla="*/ 0 w 972839"/>
                  <a:gd name="connsiteY4" fmla="*/ 181348 h 181348"/>
                  <a:gd name="connsiteX0" fmla="*/ 0 w 1001414"/>
                  <a:gd name="connsiteY0" fmla="*/ 181348 h 181348"/>
                  <a:gd name="connsiteX1" fmla="*/ 179819 w 1001414"/>
                  <a:gd name="connsiteY1" fmla="*/ 0 h 181348"/>
                  <a:gd name="connsiteX2" fmla="*/ 1001414 w 1001414"/>
                  <a:gd name="connsiteY2" fmla="*/ 0 h 181348"/>
                  <a:gd name="connsiteX3" fmla="*/ 822458 w 1001414"/>
                  <a:gd name="connsiteY3" fmla="*/ 181348 h 181348"/>
                  <a:gd name="connsiteX4" fmla="*/ 0 w 1001414"/>
                  <a:gd name="connsiteY4" fmla="*/ 181348 h 181348"/>
                  <a:gd name="connsiteX0" fmla="*/ 0 w 966489"/>
                  <a:gd name="connsiteY0" fmla="*/ 181348 h 181348"/>
                  <a:gd name="connsiteX1" fmla="*/ 179819 w 966489"/>
                  <a:gd name="connsiteY1" fmla="*/ 0 h 181348"/>
                  <a:gd name="connsiteX2" fmla="*/ 966489 w 966489"/>
                  <a:gd name="connsiteY2" fmla="*/ 0 h 181348"/>
                  <a:gd name="connsiteX3" fmla="*/ 822458 w 966489"/>
                  <a:gd name="connsiteY3" fmla="*/ 181348 h 181348"/>
                  <a:gd name="connsiteX4" fmla="*/ 0 w 966489"/>
                  <a:gd name="connsiteY4" fmla="*/ 181348 h 181348"/>
                  <a:gd name="connsiteX0" fmla="*/ 0 w 1027347"/>
                  <a:gd name="connsiteY0" fmla="*/ 181348 h 181348"/>
                  <a:gd name="connsiteX1" fmla="*/ 179819 w 1027347"/>
                  <a:gd name="connsiteY1" fmla="*/ 0 h 181348"/>
                  <a:gd name="connsiteX2" fmla="*/ 1027347 w 1027347"/>
                  <a:gd name="connsiteY2" fmla="*/ 18626 h 181348"/>
                  <a:gd name="connsiteX3" fmla="*/ 822458 w 1027347"/>
                  <a:gd name="connsiteY3" fmla="*/ 181348 h 181348"/>
                  <a:gd name="connsiteX4" fmla="*/ 0 w 1027347"/>
                  <a:gd name="connsiteY4" fmla="*/ 181348 h 181348"/>
                  <a:gd name="connsiteX0" fmla="*/ 0 w 1027347"/>
                  <a:gd name="connsiteY0" fmla="*/ 162722 h 162722"/>
                  <a:gd name="connsiteX1" fmla="*/ 182717 w 1027347"/>
                  <a:gd name="connsiteY1" fmla="*/ 0 h 162722"/>
                  <a:gd name="connsiteX2" fmla="*/ 1027347 w 1027347"/>
                  <a:gd name="connsiteY2" fmla="*/ 0 h 162722"/>
                  <a:gd name="connsiteX3" fmla="*/ 822458 w 1027347"/>
                  <a:gd name="connsiteY3" fmla="*/ 162722 h 162722"/>
                  <a:gd name="connsiteX4" fmla="*/ 0 w 1027347"/>
                  <a:gd name="connsiteY4" fmla="*/ 162722 h 162722"/>
                  <a:gd name="connsiteX0" fmla="*/ 0 w 1027347"/>
                  <a:gd name="connsiteY0" fmla="*/ 162722 h 162722"/>
                  <a:gd name="connsiteX1" fmla="*/ 226187 w 1027347"/>
                  <a:gd name="connsiteY1" fmla="*/ 0 h 162722"/>
                  <a:gd name="connsiteX2" fmla="*/ 1027347 w 1027347"/>
                  <a:gd name="connsiteY2" fmla="*/ 0 h 162722"/>
                  <a:gd name="connsiteX3" fmla="*/ 822458 w 1027347"/>
                  <a:gd name="connsiteY3" fmla="*/ 162722 h 162722"/>
                  <a:gd name="connsiteX4" fmla="*/ 0 w 1027347"/>
                  <a:gd name="connsiteY4" fmla="*/ 162722 h 162722"/>
                  <a:gd name="connsiteX0" fmla="*/ 0 w 1027347"/>
                  <a:gd name="connsiteY0" fmla="*/ 162722 h 162722"/>
                  <a:gd name="connsiteX1" fmla="*/ 226187 w 1027347"/>
                  <a:gd name="connsiteY1" fmla="*/ 0 h 162722"/>
                  <a:gd name="connsiteX2" fmla="*/ 1027347 w 1027347"/>
                  <a:gd name="connsiteY2" fmla="*/ 0 h 162722"/>
                  <a:gd name="connsiteX3" fmla="*/ 822458 w 1027347"/>
                  <a:gd name="connsiteY3" fmla="*/ 162722 h 162722"/>
                  <a:gd name="connsiteX4" fmla="*/ 0 w 1027347"/>
                  <a:gd name="connsiteY4" fmla="*/ 162722 h 162722"/>
                  <a:gd name="connsiteX0" fmla="*/ 0 w 1030245"/>
                  <a:gd name="connsiteY0" fmla="*/ 162722 h 162722"/>
                  <a:gd name="connsiteX1" fmla="*/ 226187 w 1030245"/>
                  <a:gd name="connsiteY1" fmla="*/ 0 h 162722"/>
                  <a:gd name="connsiteX2" fmla="*/ 1030245 w 1030245"/>
                  <a:gd name="connsiteY2" fmla="*/ 28974 h 162722"/>
                  <a:gd name="connsiteX3" fmla="*/ 822458 w 1030245"/>
                  <a:gd name="connsiteY3" fmla="*/ 162722 h 162722"/>
                  <a:gd name="connsiteX4" fmla="*/ 0 w 1030245"/>
                  <a:gd name="connsiteY4" fmla="*/ 162722 h 162722"/>
                  <a:gd name="connsiteX0" fmla="*/ 0 w 1030245"/>
                  <a:gd name="connsiteY0" fmla="*/ 133748 h 133748"/>
                  <a:gd name="connsiteX1" fmla="*/ 231983 w 1030245"/>
                  <a:gd name="connsiteY1" fmla="*/ 2070 h 133748"/>
                  <a:gd name="connsiteX2" fmla="*/ 1030245 w 1030245"/>
                  <a:gd name="connsiteY2" fmla="*/ 0 h 133748"/>
                  <a:gd name="connsiteX3" fmla="*/ 822458 w 1030245"/>
                  <a:gd name="connsiteY3" fmla="*/ 133748 h 133748"/>
                  <a:gd name="connsiteX4" fmla="*/ 0 w 1030245"/>
                  <a:gd name="connsiteY4" fmla="*/ 133748 h 133748"/>
                  <a:gd name="connsiteX0" fmla="*/ 0 w 1030245"/>
                  <a:gd name="connsiteY0" fmla="*/ 135817 h 135817"/>
                  <a:gd name="connsiteX1" fmla="*/ 243575 w 1030245"/>
                  <a:gd name="connsiteY1" fmla="*/ 0 h 135817"/>
                  <a:gd name="connsiteX2" fmla="*/ 1030245 w 1030245"/>
                  <a:gd name="connsiteY2" fmla="*/ 2069 h 135817"/>
                  <a:gd name="connsiteX3" fmla="*/ 822458 w 1030245"/>
                  <a:gd name="connsiteY3" fmla="*/ 135817 h 135817"/>
                  <a:gd name="connsiteX4" fmla="*/ 0 w 1030245"/>
                  <a:gd name="connsiteY4" fmla="*/ 135817 h 135817"/>
                  <a:gd name="connsiteX0" fmla="*/ 0 w 1172248"/>
                  <a:gd name="connsiteY0" fmla="*/ 135817 h 135817"/>
                  <a:gd name="connsiteX1" fmla="*/ 243575 w 1172248"/>
                  <a:gd name="connsiteY1" fmla="*/ 0 h 135817"/>
                  <a:gd name="connsiteX2" fmla="*/ 1172248 w 1172248"/>
                  <a:gd name="connsiteY2" fmla="*/ 4139 h 135817"/>
                  <a:gd name="connsiteX3" fmla="*/ 822458 w 1172248"/>
                  <a:gd name="connsiteY3" fmla="*/ 135817 h 135817"/>
                  <a:gd name="connsiteX4" fmla="*/ 0 w 1172248"/>
                  <a:gd name="connsiteY4" fmla="*/ 135817 h 135817"/>
                  <a:gd name="connsiteX0" fmla="*/ 0 w 1186738"/>
                  <a:gd name="connsiteY0" fmla="*/ 135817 h 135817"/>
                  <a:gd name="connsiteX1" fmla="*/ 243575 w 1186738"/>
                  <a:gd name="connsiteY1" fmla="*/ 0 h 135817"/>
                  <a:gd name="connsiteX2" fmla="*/ 1186738 w 1186738"/>
                  <a:gd name="connsiteY2" fmla="*/ 1600 h 135817"/>
                  <a:gd name="connsiteX3" fmla="*/ 822458 w 1186738"/>
                  <a:gd name="connsiteY3" fmla="*/ 135817 h 135817"/>
                  <a:gd name="connsiteX4" fmla="*/ 0 w 1186738"/>
                  <a:gd name="connsiteY4" fmla="*/ 135817 h 135817"/>
                  <a:gd name="connsiteX0" fmla="*/ 0 w 1186738"/>
                  <a:gd name="connsiteY0" fmla="*/ 136756 h 136756"/>
                  <a:gd name="connsiteX1" fmla="*/ 243575 w 1186738"/>
                  <a:gd name="connsiteY1" fmla="*/ 939 h 136756"/>
                  <a:gd name="connsiteX2" fmla="*/ 1186738 w 1186738"/>
                  <a:gd name="connsiteY2" fmla="*/ 0 h 136756"/>
                  <a:gd name="connsiteX3" fmla="*/ 822458 w 1186738"/>
                  <a:gd name="connsiteY3" fmla="*/ 136756 h 136756"/>
                  <a:gd name="connsiteX4" fmla="*/ 0 w 1186738"/>
                  <a:gd name="connsiteY4" fmla="*/ 136756 h 136756"/>
                  <a:gd name="connsiteX0" fmla="*/ 0 w 1183840"/>
                  <a:gd name="connsiteY0" fmla="*/ 135817 h 135817"/>
                  <a:gd name="connsiteX1" fmla="*/ 243575 w 1183840"/>
                  <a:gd name="connsiteY1" fmla="*/ 0 h 135817"/>
                  <a:gd name="connsiteX2" fmla="*/ 1183840 w 1183840"/>
                  <a:gd name="connsiteY2" fmla="*/ 331 h 135817"/>
                  <a:gd name="connsiteX3" fmla="*/ 822458 w 1183840"/>
                  <a:gd name="connsiteY3" fmla="*/ 135817 h 135817"/>
                  <a:gd name="connsiteX4" fmla="*/ 0 w 1183840"/>
                  <a:gd name="connsiteY4" fmla="*/ 135817 h 135817"/>
                  <a:gd name="connsiteX0" fmla="*/ 0 w 1183840"/>
                  <a:gd name="connsiteY0" fmla="*/ 135486 h 135486"/>
                  <a:gd name="connsiteX1" fmla="*/ 342108 w 1183840"/>
                  <a:gd name="connsiteY1" fmla="*/ 939 h 135486"/>
                  <a:gd name="connsiteX2" fmla="*/ 1183840 w 1183840"/>
                  <a:gd name="connsiteY2" fmla="*/ 0 h 135486"/>
                  <a:gd name="connsiteX3" fmla="*/ 822458 w 1183840"/>
                  <a:gd name="connsiteY3" fmla="*/ 135486 h 135486"/>
                  <a:gd name="connsiteX4" fmla="*/ 0 w 1183840"/>
                  <a:gd name="connsiteY4" fmla="*/ 135486 h 135486"/>
                  <a:gd name="connsiteX0" fmla="*/ 0 w 1183840"/>
                  <a:gd name="connsiteY0" fmla="*/ 135486 h 135486"/>
                  <a:gd name="connsiteX1" fmla="*/ 342108 w 1183840"/>
                  <a:gd name="connsiteY1" fmla="*/ 939 h 135486"/>
                  <a:gd name="connsiteX2" fmla="*/ 1183840 w 1183840"/>
                  <a:gd name="connsiteY2" fmla="*/ 0 h 135486"/>
                  <a:gd name="connsiteX3" fmla="*/ 849095 w 1183840"/>
                  <a:gd name="connsiteY3" fmla="*/ 135486 h 135486"/>
                  <a:gd name="connsiteX4" fmla="*/ 0 w 1183840"/>
                  <a:gd name="connsiteY4" fmla="*/ 135486 h 1354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83840" h="135486">
                    <a:moveTo>
                      <a:pt x="0" y="135486"/>
                    </a:moveTo>
                    <a:lnTo>
                      <a:pt x="342108" y="939"/>
                    </a:lnTo>
                    <a:lnTo>
                      <a:pt x="1183840" y="0"/>
                    </a:lnTo>
                    <a:lnTo>
                      <a:pt x="849095" y="135486"/>
                    </a:lnTo>
                    <a:lnTo>
                      <a:pt x="0" y="135486"/>
                    </a:lnTo>
                    <a:close/>
                  </a:path>
                </a:pathLst>
              </a:custGeom>
              <a:gradFill flip="none" rotWithShape="1">
                <a:gsLst>
                  <a:gs pos="95000">
                    <a:sysClr val="window" lastClr="FFFFFF">
                      <a:lumMod val="50000"/>
                    </a:sysClr>
                  </a:gs>
                  <a:gs pos="100000">
                    <a:sysClr val="window" lastClr="FFFFFF">
                      <a:lumMod val="85000"/>
                    </a:sysClr>
                  </a:gs>
                </a:gsLst>
                <a:lin ang="5400000" scaled="0"/>
                <a:tileRect/>
              </a:gradFill>
              <a:ln w="9525" cap="flat" cmpd="sng" algn="ctr">
                <a:noFill/>
                <a:prstDash val="solid"/>
              </a:ln>
              <a:effectLst/>
            </p:spPr>
            <p:txBody>
              <a:bodyPr anchor="ctr"/>
              <a:lstStyle>
                <a:lvl1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121917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133" kern="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6" name="Rectangle 22"/>
              <p:cNvSpPr/>
              <p:nvPr/>
            </p:nvSpPr>
            <p:spPr>
              <a:xfrm>
                <a:off x="1140367" y="2858566"/>
                <a:ext cx="247308" cy="706725"/>
              </a:xfrm>
              <a:custGeom>
                <a:avLst/>
                <a:gdLst>
                  <a:gd name="connsiteX0" fmla="*/ 0 w 168275"/>
                  <a:gd name="connsiteY0" fmla="*/ 0 h 487362"/>
                  <a:gd name="connsiteX1" fmla="*/ 168275 w 168275"/>
                  <a:gd name="connsiteY1" fmla="*/ 0 h 487362"/>
                  <a:gd name="connsiteX2" fmla="*/ 168275 w 168275"/>
                  <a:gd name="connsiteY2" fmla="*/ 487362 h 487362"/>
                  <a:gd name="connsiteX3" fmla="*/ 0 w 168275"/>
                  <a:gd name="connsiteY3" fmla="*/ 487362 h 487362"/>
                  <a:gd name="connsiteX4" fmla="*/ 0 w 168275"/>
                  <a:gd name="connsiteY4" fmla="*/ 0 h 487362"/>
                  <a:gd name="connsiteX0" fmla="*/ 0 w 168275"/>
                  <a:gd name="connsiteY0" fmla="*/ 187325 h 674687"/>
                  <a:gd name="connsiteX1" fmla="*/ 136525 w 168275"/>
                  <a:gd name="connsiteY1" fmla="*/ 0 h 674687"/>
                  <a:gd name="connsiteX2" fmla="*/ 168275 w 168275"/>
                  <a:gd name="connsiteY2" fmla="*/ 674687 h 674687"/>
                  <a:gd name="connsiteX3" fmla="*/ 0 w 168275"/>
                  <a:gd name="connsiteY3" fmla="*/ 674687 h 674687"/>
                  <a:gd name="connsiteX4" fmla="*/ 0 w 168275"/>
                  <a:gd name="connsiteY4" fmla="*/ 187325 h 674687"/>
                  <a:gd name="connsiteX0" fmla="*/ 0 w 136525"/>
                  <a:gd name="connsiteY0" fmla="*/ 187325 h 674687"/>
                  <a:gd name="connsiteX1" fmla="*/ 136525 w 136525"/>
                  <a:gd name="connsiteY1" fmla="*/ 0 h 674687"/>
                  <a:gd name="connsiteX2" fmla="*/ 136525 w 136525"/>
                  <a:gd name="connsiteY2" fmla="*/ 465137 h 674687"/>
                  <a:gd name="connsiteX3" fmla="*/ 0 w 136525"/>
                  <a:gd name="connsiteY3" fmla="*/ 674687 h 674687"/>
                  <a:gd name="connsiteX4" fmla="*/ 0 w 136525"/>
                  <a:gd name="connsiteY4" fmla="*/ 187325 h 674687"/>
                  <a:gd name="connsiteX0" fmla="*/ 0 w 136525"/>
                  <a:gd name="connsiteY0" fmla="*/ 174625 h 674687"/>
                  <a:gd name="connsiteX1" fmla="*/ 136525 w 136525"/>
                  <a:gd name="connsiteY1" fmla="*/ 0 h 674687"/>
                  <a:gd name="connsiteX2" fmla="*/ 136525 w 136525"/>
                  <a:gd name="connsiteY2" fmla="*/ 465137 h 674687"/>
                  <a:gd name="connsiteX3" fmla="*/ 0 w 136525"/>
                  <a:gd name="connsiteY3" fmla="*/ 674687 h 674687"/>
                  <a:gd name="connsiteX4" fmla="*/ 0 w 136525"/>
                  <a:gd name="connsiteY4" fmla="*/ 174625 h 674687"/>
                  <a:gd name="connsiteX0" fmla="*/ 0 w 136525"/>
                  <a:gd name="connsiteY0" fmla="*/ 142444 h 642506"/>
                  <a:gd name="connsiteX1" fmla="*/ 136525 w 136525"/>
                  <a:gd name="connsiteY1" fmla="*/ 0 h 642506"/>
                  <a:gd name="connsiteX2" fmla="*/ 136525 w 136525"/>
                  <a:gd name="connsiteY2" fmla="*/ 432956 h 642506"/>
                  <a:gd name="connsiteX3" fmla="*/ 0 w 136525"/>
                  <a:gd name="connsiteY3" fmla="*/ 642506 h 642506"/>
                  <a:gd name="connsiteX4" fmla="*/ 0 w 136525"/>
                  <a:gd name="connsiteY4" fmla="*/ 142444 h 642506"/>
                  <a:gd name="connsiteX0" fmla="*/ 0 w 140287"/>
                  <a:gd name="connsiteY0" fmla="*/ 142444 h 642506"/>
                  <a:gd name="connsiteX1" fmla="*/ 136525 w 140287"/>
                  <a:gd name="connsiteY1" fmla="*/ 0 h 642506"/>
                  <a:gd name="connsiteX2" fmla="*/ 140287 w 140287"/>
                  <a:gd name="connsiteY2" fmla="*/ 495173 h 642506"/>
                  <a:gd name="connsiteX3" fmla="*/ 0 w 140287"/>
                  <a:gd name="connsiteY3" fmla="*/ 642506 h 642506"/>
                  <a:gd name="connsiteX4" fmla="*/ 0 w 140287"/>
                  <a:gd name="connsiteY4" fmla="*/ 142444 h 642506"/>
                  <a:gd name="connsiteX0" fmla="*/ 0 w 138406"/>
                  <a:gd name="connsiteY0" fmla="*/ 142444 h 642506"/>
                  <a:gd name="connsiteX1" fmla="*/ 136525 w 138406"/>
                  <a:gd name="connsiteY1" fmla="*/ 0 h 642506"/>
                  <a:gd name="connsiteX2" fmla="*/ 138406 w 138406"/>
                  <a:gd name="connsiteY2" fmla="*/ 495173 h 642506"/>
                  <a:gd name="connsiteX3" fmla="*/ 0 w 138406"/>
                  <a:gd name="connsiteY3" fmla="*/ 642506 h 642506"/>
                  <a:gd name="connsiteX4" fmla="*/ 0 w 138406"/>
                  <a:gd name="connsiteY4" fmla="*/ 142444 h 642506"/>
                  <a:gd name="connsiteX0" fmla="*/ 0 w 137316"/>
                  <a:gd name="connsiteY0" fmla="*/ 142444 h 642506"/>
                  <a:gd name="connsiteX1" fmla="*/ 136525 w 137316"/>
                  <a:gd name="connsiteY1" fmla="*/ 0 h 642506"/>
                  <a:gd name="connsiteX2" fmla="*/ 137316 w 137316"/>
                  <a:gd name="connsiteY2" fmla="*/ 394339 h 642506"/>
                  <a:gd name="connsiteX3" fmla="*/ 0 w 137316"/>
                  <a:gd name="connsiteY3" fmla="*/ 642506 h 642506"/>
                  <a:gd name="connsiteX4" fmla="*/ 0 w 137316"/>
                  <a:gd name="connsiteY4" fmla="*/ 142444 h 642506"/>
                  <a:gd name="connsiteX0" fmla="*/ 0 w 137667"/>
                  <a:gd name="connsiteY0" fmla="*/ 232551 h 732613"/>
                  <a:gd name="connsiteX1" fmla="*/ 137615 w 137667"/>
                  <a:gd name="connsiteY1" fmla="*/ 0 h 732613"/>
                  <a:gd name="connsiteX2" fmla="*/ 137316 w 137667"/>
                  <a:gd name="connsiteY2" fmla="*/ 484446 h 732613"/>
                  <a:gd name="connsiteX3" fmla="*/ 0 w 137667"/>
                  <a:gd name="connsiteY3" fmla="*/ 732613 h 732613"/>
                  <a:gd name="connsiteX4" fmla="*/ 0 w 137667"/>
                  <a:gd name="connsiteY4" fmla="*/ 232551 h 732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7667" h="732613">
                    <a:moveTo>
                      <a:pt x="0" y="232551"/>
                    </a:moveTo>
                    <a:lnTo>
                      <a:pt x="137615" y="0"/>
                    </a:lnTo>
                    <a:cubicBezTo>
                      <a:pt x="137879" y="131446"/>
                      <a:pt x="137052" y="353000"/>
                      <a:pt x="137316" y="484446"/>
                    </a:cubicBezTo>
                    <a:lnTo>
                      <a:pt x="0" y="732613"/>
                    </a:lnTo>
                    <a:lnTo>
                      <a:pt x="0" y="232551"/>
                    </a:lnTo>
                    <a:close/>
                  </a:path>
                </a:pathLst>
              </a:custGeom>
              <a:solidFill>
                <a:sysClr val="window" lastClr="FFFFFF">
                  <a:lumMod val="75000"/>
                </a:sys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>
                <a:lvl1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121917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kern="0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2" name="TextBox 31"/>
            <p:cNvSpPr txBox="1"/>
            <p:nvPr/>
          </p:nvSpPr>
          <p:spPr bwMode="auto">
            <a:xfrm>
              <a:off x="646747" y="2654008"/>
              <a:ext cx="990808" cy="2308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00" kern="0" dirty="0">
                  <a:solidFill>
                    <a:srgbClr val="FFFFFF"/>
                  </a:solidFill>
                  <a:latin typeface="+mn-lt"/>
                  <a:cs typeface="+mn-cs"/>
                </a:rPr>
                <a:t>Service Providers</a:t>
              </a:r>
            </a:p>
          </p:txBody>
        </p:sp>
        <p:sp>
          <p:nvSpPr>
            <p:cNvPr id="33" name="Freeform 262"/>
            <p:cNvSpPr>
              <a:spLocks noChangeAspect="1"/>
            </p:cNvSpPr>
            <p:nvPr/>
          </p:nvSpPr>
          <p:spPr bwMode="gray">
            <a:xfrm>
              <a:off x="976292" y="2931862"/>
              <a:ext cx="330425" cy="374904"/>
            </a:xfrm>
            <a:custGeom>
              <a:avLst/>
              <a:gdLst>
                <a:gd name="T0" fmla="*/ 265001674 w 412"/>
                <a:gd name="T1" fmla="*/ 20018609 h 474"/>
                <a:gd name="T2" fmla="*/ 265001674 w 412"/>
                <a:gd name="T3" fmla="*/ 295899728 h 474"/>
                <a:gd name="T4" fmla="*/ 178168847 w 412"/>
                <a:gd name="T5" fmla="*/ 295899728 h 474"/>
                <a:gd name="T6" fmla="*/ 178168847 w 412"/>
                <a:gd name="T7" fmla="*/ 295899728 h 474"/>
                <a:gd name="T8" fmla="*/ 0 w 412"/>
                <a:gd name="T9" fmla="*/ 296525358 h 474"/>
                <a:gd name="T10" fmla="*/ 0 w 412"/>
                <a:gd name="T11" fmla="*/ 279009279 h 474"/>
                <a:gd name="T12" fmla="*/ 178168847 w 412"/>
                <a:gd name="T13" fmla="*/ 277758017 h 474"/>
                <a:gd name="T14" fmla="*/ 178168847 w 412"/>
                <a:gd name="T15" fmla="*/ 245227589 h 474"/>
                <a:gd name="T16" fmla="*/ 0 w 412"/>
                <a:gd name="T17" fmla="*/ 248981374 h 474"/>
                <a:gd name="T18" fmla="*/ 0 w 412"/>
                <a:gd name="T19" fmla="*/ 230839664 h 474"/>
                <a:gd name="T20" fmla="*/ 178168847 w 412"/>
                <a:gd name="T21" fmla="*/ 226460248 h 474"/>
                <a:gd name="T22" fmla="*/ 178168847 w 412"/>
                <a:gd name="T23" fmla="*/ 186422993 h 474"/>
                <a:gd name="T24" fmla="*/ 0 w 412"/>
                <a:gd name="T25" fmla="*/ 195181033 h 474"/>
                <a:gd name="T26" fmla="*/ 0 w 412"/>
                <a:gd name="T27" fmla="*/ 180167476 h 474"/>
                <a:gd name="T28" fmla="*/ 178168847 w 412"/>
                <a:gd name="T29" fmla="*/ 167030021 h 474"/>
                <a:gd name="T30" fmla="*/ 178168847 w 412"/>
                <a:gd name="T31" fmla="*/ 128244076 h 474"/>
                <a:gd name="T32" fmla="*/ 0 w 412"/>
                <a:gd name="T33" fmla="*/ 144508895 h 474"/>
                <a:gd name="T34" fmla="*/ 0 w 412"/>
                <a:gd name="T35" fmla="*/ 128244076 h 474"/>
                <a:gd name="T36" fmla="*/ 178168847 w 412"/>
                <a:gd name="T37" fmla="*/ 108851104 h 474"/>
                <a:gd name="T38" fmla="*/ 178168847 w 412"/>
                <a:gd name="T39" fmla="*/ 69439504 h 474"/>
                <a:gd name="T40" fmla="*/ 0 w 412"/>
                <a:gd name="T41" fmla="*/ 93211892 h 474"/>
                <a:gd name="T42" fmla="*/ 0 w 412"/>
                <a:gd name="T43" fmla="*/ 77571913 h 474"/>
                <a:gd name="T44" fmla="*/ 178168847 w 412"/>
                <a:gd name="T45" fmla="*/ 51297781 h 474"/>
                <a:gd name="T46" fmla="*/ 178168847 w 412"/>
                <a:gd name="T47" fmla="*/ 18767348 h 474"/>
                <a:gd name="T48" fmla="*/ 0 w 412"/>
                <a:gd name="T49" fmla="*/ 44416634 h 474"/>
                <a:gd name="T50" fmla="*/ 0 w 412"/>
                <a:gd name="T51" fmla="*/ 33781701 h 474"/>
                <a:gd name="T52" fmla="*/ 178168847 w 412"/>
                <a:gd name="T53" fmla="*/ 625631 h 474"/>
                <a:gd name="T54" fmla="*/ 178168847 w 412"/>
                <a:gd name="T55" fmla="*/ 0 h 474"/>
                <a:gd name="T56" fmla="*/ 265001674 w 412"/>
                <a:gd name="T57" fmla="*/ 20018609 h 47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412"/>
                <a:gd name="T88" fmla="*/ 0 h 474"/>
                <a:gd name="T89" fmla="*/ 412 w 412"/>
                <a:gd name="T90" fmla="*/ 474 h 47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412" h="474">
                  <a:moveTo>
                    <a:pt x="412" y="32"/>
                  </a:moveTo>
                  <a:lnTo>
                    <a:pt x="412" y="473"/>
                  </a:lnTo>
                  <a:lnTo>
                    <a:pt x="277" y="473"/>
                  </a:lnTo>
                  <a:lnTo>
                    <a:pt x="0" y="474"/>
                  </a:lnTo>
                  <a:lnTo>
                    <a:pt x="0" y="446"/>
                  </a:lnTo>
                  <a:lnTo>
                    <a:pt x="277" y="444"/>
                  </a:lnTo>
                  <a:lnTo>
                    <a:pt x="277" y="392"/>
                  </a:lnTo>
                  <a:lnTo>
                    <a:pt x="0" y="398"/>
                  </a:lnTo>
                  <a:lnTo>
                    <a:pt x="0" y="369"/>
                  </a:lnTo>
                  <a:lnTo>
                    <a:pt x="277" y="362"/>
                  </a:lnTo>
                  <a:lnTo>
                    <a:pt x="277" y="298"/>
                  </a:lnTo>
                  <a:lnTo>
                    <a:pt x="0" y="312"/>
                  </a:lnTo>
                  <a:lnTo>
                    <a:pt x="0" y="288"/>
                  </a:lnTo>
                  <a:lnTo>
                    <a:pt x="277" y="267"/>
                  </a:lnTo>
                  <a:lnTo>
                    <a:pt x="277" y="205"/>
                  </a:lnTo>
                  <a:lnTo>
                    <a:pt x="0" y="231"/>
                  </a:lnTo>
                  <a:lnTo>
                    <a:pt x="0" y="205"/>
                  </a:lnTo>
                  <a:lnTo>
                    <a:pt x="277" y="174"/>
                  </a:lnTo>
                  <a:lnTo>
                    <a:pt x="277" y="111"/>
                  </a:lnTo>
                  <a:lnTo>
                    <a:pt x="0" y="149"/>
                  </a:lnTo>
                  <a:lnTo>
                    <a:pt x="0" y="124"/>
                  </a:lnTo>
                  <a:lnTo>
                    <a:pt x="277" y="82"/>
                  </a:lnTo>
                  <a:lnTo>
                    <a:pt x="277" y="30"/>
                  </a:lnTo>
                  <a:lnTo>
                    <a:pt x="0" y="71"/>
                  </a:lnTo>
                  <a:lnTo>
                    <a:pt x="0" y="54"/>
                  </a:lnTo>
                  <a:lnTo>
                    <a:pt x="277" y="1"/>
                  </a:lnTo>
                  <a:lnTo>
                    <a:pt x="277" y="0"/>
                  </a:lnTo>
                  <a:lnTo>
                    <a:pt x="412" y="3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37" name="Group 209"/>
          <p:cNvGrpSpPr>
            <a:grpSpLocks/>
          </p:cNvGrpSpPr>
          <p:nvPr/>
        </p:nvGrpSpPr>
        <p:grpSpPr bwMode="auto">
          <a:xfrm>
            <a:off x="10407633" y="2313433"/>
            <a:ext cx="1414462" cy="1085850"/>
            <a:chOff x="10274175" y="1283813"/>
            <a:chExt cx="1414222" cy="1085850"/>
          </a:xfrm>
        </p:grpSpPr>
        <p:grpSp>
          <p:nvGrpSpPr>
            <p:cNvPr id="38" name="Group 4"/>
            <p:cNvGrpSpPr>
              <a:grpSpLocks/>
            </p:cNvGrpSpPr>
            <p:nvPr/>
          </p:nvGrpSpPr>
          <p:grpSpPr bwMode="auto">
            <a:xfrm flipH="1">
              <a:off x="10274175" y="1283813"/>
              <a:ext cx="1414222" cy="1085850"/>
              <a:chOff x="633442" y="2342858"/>
              <a:chExt cx="1414223" cy="1085850"/>
            </a:xfrm>
          </p:grpSpPr>
          <p:grpSp>
            <p:nvGrpSpPr>
              <p:cNvPr id="40" name="Group 39"/>
              <p:cNvGrpSpPr/>
              <p:nvPr/>
            </p:nvGrpSpPr>
            <p:grpSpPr bwMode="auto">
              <a:xfrm>
                <a:off x="633442" y="2342858"/>
                <a:ext cx="1414223" cy="1085850"/>
                <a:chOff x="515338" y="2858566"/>
                <a:chExt cx="872337" cy="707801"/>
              </a:xfr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42" name="Rectangle 41"/>
                <p:cNvSpPr/>
                <p:nvPr/>
              </p:nvSpPr>
              <p:spPr>
                <a:xfrm>
                  <a:off x="515338" y="3078764"/>
                  <a:ext cx="626786" cy="487603"/>
                </a:xfrm>
                <a:prstGeom prst="rect">
                  <a:avLst/>
                </a:prstGeom>
                <a:solidFill>
                  <a:srgbClr val="595959"/>
                </a:solidFill>
                <a:ln w="3175" cap="flat" cmpd="sng" algn="ctr">
                  <a:noFill/>
                  <a:prstDash val="solid"/>
                </a:ln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</p:spPr>
              <p:txBody>
                <a:bodyPr anchor="ctr"/>
                <a:lstStyle>
                  <a:lvl1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121917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133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3" name="Trapezoid 171"/>
                <p:cNvSpPr/>
                <p:nvPr/>
              </p:nvSpPr>
              <p:spPr>
                <a:xfrm>
                  <a:off x="515338" y="2859108"/>
                  <a:ext cx="870401" cy="220859"/>
                </a:xfrm>
                <a:custGeom>
                  <a:avLst/>
                  <a:gdLst>
                    <a:gd name="connsiteX0" fmla="*/ 0 w 822458"/>
                    <a:gd name="connsiteY0" fmla="*/ 181348 h 181348"/>
                    <a:gd name="connsiteX1" fmla="*/ 179819 w 822458"/>
                    <a:gd name="connsiteY1" fmla="*/ 0 h 181348"/>
                    <a:gd name="connsiteX2" fmla="*/ 642639 w 822458"/>
                    <a:gd name="connsiteY2" fmla="*/ 0 h 181348"/>
                    <a:gd name="connsiteX3" fmla="*/ 822458 w 822458"/>
                    <a:gd name="connsiteY3" fmla="*/ 181348 h 181348"/>
                    <a:gd name="connsiteX4" fmla="*/ 0 w 822458"/>
                    <a:gd name="connsiteY4" fmla="*/ 181348 h 181348"/>
                    <a:gd name="connsiteX0" fmla="*/ 0 w 972839"/>
                    <a:gd name="connsiteY0" fmla="*/ 181348 h 181348"/>
                    <a:gd name="connsiteX1" fmla="*/ 179819 w 972839"/>
                    <a:gd name="connsiteY1" fmla="*/ 0 h 181348"/>
                    <a:gd name="connsiteX2" fmla="*/ 972839 w 972839"/>
                    <a:gd name="connsiteY2" fmla="*/ 0 h 181348"/>
                    <a:gd name="connsiteX3" fmla="*/ 822458 w 972839"/>
                    <a:gd name="connsiteY3" fmla="*/ 181348 h 181348"/>
                    <a:gd name="connsiteX4" fmla="*/ 0 w 972839"/>
                    <a:gd name="connsiteY4" fmla="*/ 181348 h 181348"/>
                    <a:gd name="connsiteX0" fmla="*/ 0 w 1001414"/>
                    <a:gd name="connsiteY0" fmla="*/ 181348 h 181348"/>
                    <a:gd name="connsiteX1" fmla="*/ 179819 w 1001414"/>
                    <a:gd name="connsiteY1" fmla="*/ 0 h 181348"/>
                    <a:gd name="connsiteX2" fmla="*/ 1001414 w 1001414"/>
                    <a:gd name="connsiteY2" fmla="*/ 0 h 181348"/>
                    <a:gd name="connsiteX3" fmla="*/ 822458 w 1001414"/>
                    <a:gd name="connsiteY3" fmla="*/ 181348 h 181348"/>
                    <a:gd name="connsiteX4" fmla="*/ 0 w 1001414"/>
                    <a:gd name="connsiteY4" fmla="*/ 181348 h 181348"/>
                    <a:gd name="connsiteX0" fmla="*/ 0 w 966489"/>
                    <a:gd name="connsiteY0" fmla="*/ 181348 h 181348"/>
                    <a:gd name="connsiteX1" fmla="*/ 179819 w 966489"/>
                    <a:gd name="connsiteY1" fmla="*/ 0 h 181348"/>
                    <a:gd name="connsiteX2" fmla="*/ 966489 w 966489"/>
                    <a:gd name="connsiteY2" fmla="*/ 0 h 181348"/>
                    <a:gd name="connsiteX3" fmla="*/ 822458 w 966489"/>
                    <a:gd name="connsiteY3" fmla="*/ 181348 h 181348"/>
                    <a:gd name="connsiteX4" fmla="*/ 0 w 966489"/>
                    <a:gd name="connsiteY4" fmla="*/ 181348 h 181348"/>
                    <a:gd name="connsiteX0" fmla="*/ 0 w 1027347"/>
                    <a:gd name="connsiteY0" fmla="*/ 181348 h 181348"/>
                    <a:gd name="connsiteX1" fmla="*/ 179819 w 1027347"/>
                    <a:gd name="connsiteY1" fmla="*/ 0 h 181348"/>
                    <a:gd name="connsiteX2" fmla="*/ 1027347 w 1027347"/>
                    <a:gd name="connsiteY2" fmla="*/ 18626 h 181348"/>
                    <a:gd name="connsiteX3" fmla="*/ 822458 w 1027347"/>
                    <a:gd name="connsiteY3" fmla="*/ 181348 h 181348"/>
                    <a:gd name="connsiteX4" fmla="*/ 0 w 1027347"/>
                    <a:gd name="connsiteY4" fmla="*/ 181348 h 181348"/>
                    <a:gd name="connsiteX0" fmla="*/ 0 w 1027347"/>
                    <a:gd name="connsiteY0" fmla="*/ 162722 h 162722"/>
                    <a:gd name="connsiteX1" fmla="*/ 182717 w 1027347"/>
                    <a:gd name="connsiteY1" fmla="*/ 0 h 162722"/>
                    <a:gd name="connsiteX2" fmla="*/ 1027347 w 1027347"/>
                    <a:gd name="connsiteY2" fmla="*/ 0 h 162722"/>
                    <a:gd name="connsiteX3" fmla="*/ 822458 w 1027347"/>
                    <a:gd name="connsiteY3" fmla="*/ 162722 h 162722"/>
                    <a:gd name="connsiteX4" fmla="*/ 0 w 1027347"/>
                    <a:gd name="connsiteY4" fmla="*/ 162722 h 162722"/>
                    <a:gd name="connsiteX0" fmla="*/ 0 w 1027347"/>
                    <a:gd name="connsiteY0" fmla="*/ 162722 h 162722"/>
                    <a:gd name="connsiteX1" fmla="*/ 226187 w 1027347"/>
                    <a:gd name="connsiteY1" fmla="*/ 0 h 162722"/>
                    <a:gd name="connsiteX2" fmla="*/ 1027347 w 1027347"/>
                    <a:gd name="connsiteY2" fmla="*/ 0 h 162722"/>
                    <a:gd name="connsiteX3" fmla="*/ 822458 w 1027347"/>
                    <a:gd name="connsiteY3" fmla="*/ 162722 h 162722"/>
                    <a:gd name="connsiteX4" fmla="*/ 0 w 1027347"/>
                    <a:gd name="connsiteY4" fmla="*/ 162722 h 162722"/>
                    <a:gd name="connsiteX0" fmla="*/ 0 w 1027347"/>
                    <a:gd name="connsiteY0" fmla="*/ 162722 h 162722"/>
                    <a:gd name="connsiteX1" fmla="*/ 226187 w 1027347"/>
                    <a:gd name="connsiteY1" fmla="*/ 0 h 162722"/>
                    <a:gd name="connsiteX2" fmla="*/ 1027347 w 1027347"/>
                    <a:gd name="connsiteY2" fmla="*/ 0 h 162722"/>
                    <a:gd name="connsiteX3" fmla="*/ 822458 w 1027347"/>
                    <a:gd name="connsiteY3" fmla="*/ 162722 h 162722"/>
                    <a:gd name="connsiteX4" fmla="*/ 0 w 1027347"/>
                    <a:gd name="connsiteY4" fmla="*/ 162722 h 162722"/>
                    <a:gd name="connsiteX0" fmla="*/ 0 w 1030245"/>
                    <a:gd name="connsiteY0" fmla="*/ 162722 h 162722"/>
                    <a:gd name="connsiteX1" fmla="*/ 226187 w 1030245"/>
                    <a:gd name="connsiteY1" fmla="*/ 0 h 162722"/>
                    <a:gd name="connsiteX2" fmla="*/ 1030245 w 1030245"/>
                    <a:gd name="connsiteY2" fmla="*/ 28974 h 162722"/>
                    <a:gd name="connsiteX3" fmla="*/ 822458 w 1030245"/>
                    <a:gd name="connsiteY3" fmla="*/ 162722 h 162722"/>
                    <a:gd name="connsiteX4" fmla="*/ 0 w 1030245"/>
                    <a:gd name="connsiteY4" fmla="*/ 162722 h 162722"/>
                    <a:gd name="connsiteX0" fmla="*/ 0 w 1030245"/>
                    <a:gd name="connsiteY0" fmla="*/ 133748 h 133748"/>
                    <a:gd name="connsiteX1" fmla="*/ 231983 w 1030245"/>
                    <a:gd name="connsiteY1" fmla="*/ 2070 h 133748"/>
                    <a:gd name="connsiteX2" fmla="*/ 1030245 w 1030245"/>
                    <a:gd name="connsiteY2" fmla="*/ 0 h 133748"/>
                    <a:gd name="connsiteX3" fmla="*/ 822458 w 1030245"/>
                    <a:gd name="connsiteY3" fmla="*/ 133748 h 133748"/>
                    <a:gd name="connsiteX4" fmla="*/ 0 w 1030245"/>
                    <a:gd name="connsiteY4" fmla="*/ 133748 h 133748"/>
                    <a:gd name="connsiteX0" fmla="*/ 0 w 1030245"/>
                    <a:gd name="connsiteY0" fmla="*/ 135817 h 135817"/>
                    <a:gd name="connsiteX1" fmla="*/ 243575 w 1030245"/>
                    <a:gd name="connsiteY1" fmla="*/ 0 h 135817"/>
                    <a:gd name="connsiteX2" fmla="*/ 1030245 w 1030245"/>
                    <a:gd name="connsiteY2" fmla="*/ 2069 h 135817"/>
                    <a:gd name="connsiteX3" fmla="*/ 822458 w 1030245"/>
                    <a:gd name="connsiteY3" fmla="*/ 135817 h 135817"/>
                    <a:gd name="connsiteX4" fmla="*/ 0 w 1030245"/>
                    <a:gd name="connsiteY4" fmla="*/ 135817 h 135817"/>
                    <a:gd name="connsiteX0" fmla="*/ 0 w 1172248"/>
                    <a:gd name="connsiteY0" fmla="*/ 135817 h 135817"/>
                    <a:gd name="connsiteX1" fmla="*/ 243575 w 1172248"/>
                    <a:gd name="connsiteY1" fmla="*/ 0 h 135817"/>
                    <a:gd name="connsiteX2" fmla="*/ 1172248 w 1172248"/>
                    <a:gd name="connsiteY2" fmla="*/ 4139 h 135817"/>
                    <a:gd name="connsiteX3" fmla="*/ 822458 w 1172248"/>
                    <a:gd name="connsiteY3" fmla="*/ 135817 h 135817"/>
                    <a:gd name="connsiteX4" fmla="*/ 0 w 1172248"/>
                    <a:gd name="connsiteY4" fmla="*/ 135817 h 135817"/>
                    <a:gd name="connsiteX0" fmla="*/ 0 w 1186738"/>
                    <a:gd name="connsiteY0" fmla="*/ 135817 h 135817"/>
                    <a:gd name="connsiteX1" fmla="*/ 243575 w 1186738"/>
                    <a:gd name="connsiteY1" fmla="*/ 0 h 135817"/>
                    <a:gd name="connsiteX2" fmla="*/ 1186738 w 1186738"/>
                    <a:gd name="connsiteY2" fmla="*/ 1600 h 135817"/>
                    <a:gd name="connsiteX3" fmla="*/ 822458 w 1186738"/>
                    <a:gd name="connsiteY3" fmla="*/ 135817 h 135817"/>
                    <a:gd name="connsiteX4" fmla="*/ 0 w 1186738"/>
                    <a:gd name="connsiteY4" fmla="*/ 135817 h 135817"/>
                    <a:gd name="connsiteX0" fmla="*/ 0 w 1186738"/>
                    <a:gd name="connsiteY0" fmla="*/ 136756 h 136756"/>
                    <a:gd name="connsiteX1" fmla="*/ 243575 w 1186738"/>
                    <a:gd name="connsiteY1" fmla="*/ 939 h 136756"/>
                    <a:gd name="connsiteX2" fmla="*/ 1186738 w 1186738"/>
                    <a:gd name="connsiteY2" fmla="*/ 0 h 136756"/>
                    <a:gd name="connsiteX3" fmla="*/ 822458 w 1186738"/>
                    <a:gd name="connsiteY3" fmla="*/ 136756 h 136756"/>
                    <a:gd name="connsiteX4" fmla="*/ 0 w 1186738"/>
                    <a:gd name="connsiteY4" fmla="*/ 136756 h 136756"/>
                    <a:gd name="connsiteX0" fmla="*/ 0 w 1183840"/>
                    <a:gd name="connsiteY0" fmla="*/ 135817 h 135817"/>
                    <a:gd name="connsiteX1" fmla="*/ 243575 w 1183840"/>
                    <a:gd name="connsiteY1" fmla="*/ 0 h 135817"/>
                    <a:gd name="connsiteX2" fmla="*/ 1183840 w 1183840"/>
                    <a:gd name="connsiteY2" fmla="*/ 331 h 135817"/>
                    <a:gd name="connsiteX3" fmla="*/ 822458 w 1183840"/>
                    <a:gd name="connsiteY3" fmla="*/ 135817 h 135817"/>
                    <a:gd name="connsiteX4" fmla="*/ 0 w 1183840"/>
                    <a:gd name="connsiteY4" fmla="*/ 135817 h 135817"/>
                    <a:gd name="connsiteX0" fmla="*/ 0 w 1183840"/>
                    <a:gd name="connsiteY0" fmla="*/ 135486 h 135486"/>
                    <a:gd name="connsiteX1" fmla="*/ 342108 w 1183840"/>
                    <a:gd name="connsiteY1" fmla="*/ 939 h 135486"/>
                    <a:gd name="connsiteX2" fmla="*/ 1183840 w 1183840"/>
                    <a:gd name="connsiteY2" fmla="*/ 0 h 135486"/>
                    <a:gd name="connsiteX3" fmla="*/ 822458 w 1183840"/>
                    <a:gd name="connsiteY3" fmla="*/ 135486 h 135486"/>
                    <a:gd name="connsiteX4" fmla="*/ 0 w 1183840"/>
                    <a:gd name="connsiteY4" fmla="*/ 135486 h 135486"/>
                    <a:gd name="connsiteX0" fmla="*/ 0 w 1183840"/>
                    <a:gd name="connsiteY0" fmla="*/ 135486 h 135486"/>
                    <a:gd name="connsiteX1" fmla="*/ 342108 w 1183840"/>
                    <a:gd name="connsiteY1" fmla="*/ 939 h 135486"/>
                    <a:gd name="connsiteX2" fmla="*/ 1183840 w 1183840"/>
                    <a:gd name="connsiteY2" fmla="*/ 0 h 135486"/>
                    <a:gd name="connsiteX3" fmla="*/ 849095 w 1183840"/>
                    <a:gd name="connsiteY3" fmla="*/ 135486 h 135486"/>
                    <a:gd name="connsiteX4" fmla="*/ 0 w 1183840"/>
                    <a:gd name="connsiteY4" fmla="*/ 135486 h 1354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83840" h="135486">
                      <a:moveTo>
                        <a:pt x="0" y="135486"/>
                      </a:moveTo>
                      <a:lnTo>
                        <a:pt x="342108" y="939"/>
                      </a:lnTo>
                      <a:lnTo>
                        <a:pt x="1183840" y="0"/>
                      </a:lnTo>
                      <a:lnTo>
                        <a:pt x="849095" y="135486"/>
                      </a:lnTo>
                      <a:lnTo>
                        <a:pt x="0" y="135486"/>
                      </a:lnTo>
                      <a:close/>
                    </a:path>
                  </a:pathLst>
                </a:custGeom>
                <a:gradFill flip="none" rotWithShape="1">
                  <a:gsLst>
                    <a:gs pos="95000">
                      <a:sysClr val="window" lastClr="FFFFFF">
                        <a:lumMod val="50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5400000" scaled="0"/>
                  <a:tileRect/>
                </a:gradFill>
                <a:ln w="9525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>
                  <a:lvl1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121917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133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4" name="Rectangle 22"/>
                <p:cNvSpPr/>
                <p:nvPr/>
              </p:nvSpPr>
              <p:spPr>
                <a:xfrm>
                  <a:off x="1140367" y="2858566"/>
                  <a:ext cx="247308" cy="706725"/>
                </a:xfrm>
                <a:custGeom>
                  <a:avLst/>
                  <a:gdLst>
                    <a:gd name="connsiteX0" fmla="*/ 0 w 168275"/>
                    <a:gd name="connsiteY0" fmla="*/ 0 h 487362"/>
                    <a:gd name="connsiteX1" fmla="*/ 168275 w 168275"/>
                    <a:gd name="connsiteY1" fmla="*/ 0 h 487362"/>
                    <a:gd name="connsiteX2" fmla="*/ 168275 w 168275"/>
                    <a:gd name="connsiteY2" fmla="*/ 487362 h 487362"/>
                    <a:gd name="connsiteX3" fmla="*/ 0 w 168275"/>
                    <a:gd name="connsiteY3" fmla="*/ 487362 h 487362"/>
                    <a:gd name="connsiteX4" fmla="*/ 0 w 168275"/>
                    <a:gd name="connsiteY4" fmla="*/ 0 h 487362"/>
                    <a:gd name="connsiteX0" fmla="*/ 0 w 168275"/>
                    <a:gd name="connsiteY0" fmla="*/ 187325 h 674687"/>
                    <a:gd name="connsiteX1" fmla="*/ 136525 w 168275"/>
                    <a:gd name="connsiteY1" fmla="*/ 0 h 674687"/>
                    <a:gd name="connsiteX2" fmla="*/ 168275 w 168275"/>
                    <a:gd name="connsiteY2" fmla="*/ 674687 h 674687"/>
                    <a:gd name="connsiteX3" fmla="*/ 0 w 168275"/>
                    <a:gd name="connsiteY3" fmla="*/ 674687 h 674687"/>
                    <a:gd name="connsiteX4" fmla="*/ 0 w 168275"/>
                    <a:gd name="connsiteY4" fmla="*/ 187325 h 674687"/>
                    <a:gd name="connsiteX0" fmla="*/ 0 w 136525"/>
                    <a:gd name="connsiteY0" fmla="*/ 187325 h 674687"/>
                    <a:gd name="connsiteX1" fmla="*/ 136525 w 136525"/>
                    <a:gd name="connsiteY1" fmla="*/ 0 h 674687"/>
                    <a:gd name="connsiteX2" fmla="*/ 136525 w 136525"/>
                    <a:gd name="connsiteY2" fmla="*/ 465137 h 674687"/>
                    <a:gd name="connsiteX3" fmla="*/ 0 w 136525"/>
                    <a:gd name="connsiteY3" fmla="*/ 674687 h 674687"/>
                    <a:gd name="connsiteX4" fmla="*/ 0 w 136525"/>
                    <a:gd name="connsiteY4" fmla="*/ 187325 h 674687"/>
                    <a:gd name="connsiteX0" fmla="*/ 0 w 136525"/>
                    <a:gd name="connsiteY0" fmla="*/ 174625 h 674687"/>
                    <a:gd name="connsiteX1" fmla="*/ 136525 w 136525"/>
                    <a:gd name="connsiteY1" fmla="*/ 0 h 674687"/>
                    <a:gd name="connsiteX2" fmla="*/ 136525 w 136525"/>
                    <a:gd name="connsiteY2" fmla="*/ 465137 h 674687"/>
                    <a:gd name="connsiteX3" fmla="*/ 0 w 136525"/>
                    <a:gd name="connsiteY3" fmla="*/ 674687 h 674687"/>
                    <a:gd name="connsiteX4" fmla="*/ 0 w 136525"/>
                    <a:gd name="connsiteY4" fmla="*/ 174625 h 674687"/>
                    <a:gd name="connsiteX0" fmla="*/ 0 w 136525"/>
                    <a:gd name="connsiteY0" fmla="*/ 142444 h 642506"/>
                    <a:gd name="connsiteX1" fmla="*/ 136525 w 136525"/>
                    <a:gd name="connsiteY1" fmla="*/ 0 h 642506"/>
                    <a:gd name="connsiteX2" fmla="*/ 136525 w 136525"/>
                    <a:gd name="connsiteY2" fmla="*/ 432956 h 642506"/>
                    <a:gd name="connsiteX3" fmla="*/ 0 w 136525"/>
                    <a:gd name="connsiteY3" fmla="*/ 642506 h 642506"/>
                    <a:gd name="connsiteX4" fmla="*/ 0 w 136525"/>
                    <a:gd name="connsiteY4" fmla="*/ 142444 h 642506"/>
                    <a:gd name="connsiteX0" fmla="*/ 0 w 140287"/>
                    <a:gd name="connsiteY0" fmla="*/ 142444 h 642506"/>
                    <a:gd name="connsiteX1" fmla="*/ 136525 w 140287"/>
                    <a:gd name="connsiteY1" fmla="*/ 0 h 642506"/>
                    <a:gd name="connsiteX2" fmla="*/ 140287 w 140287"/>
                    <a:gd name="connsiteY2" fmla="*/ 495173 h 642506"/>
                    <a:gd name="connsiteX3" fmla="*/ 0 w 140287"/>
                    <a:gd name="connsiteY3" fmla="*/ 642506 h 642506"/>
                    <a:gd name="connsiteX4" fmla="*/ 0 w 140287"/>
                    <a:gd name="connsiteY4" fmla="*/ 142444 h 642506"/>
                    <a:gd name="connsiteX0" fmla="*/ 0 w 138406"/>
                    <a:gd name="connsiteY0" fmla="*/ 142444 h 642506"/>
                    <a:gd name="connsiteX1" fmla="*/ 136525 w 138406"/>
                    <a:gd name="connsiteY1" fmla="*/ 0 h 642506"/>
                    <a:gd name="connsiteX2" fmla="*/ 138406 w 138406"/>
                    <a:gd name="connsiteY2" fmla="*/ 495173 h 642506"/>
                    <a:gd name="connsiteX3" fmla="*/ 0 w 138406"/>
                    <a:gd name="connsiteY3" fmla="*/ 642506 h 642506"/>
                    <a:gd name="connsiteX4" fmla="*/ 0 w 138406"/>
                    <a:gd name="connsiteY4" fmla="*/ 142444 h 642506"/>
                    <a:gd name="connsiteX0" fmla="*/ 0 w 137316"/>
                    <a:gd name="connsiteY0" fmla="*/ 142444 h 642506"/>
                    <a:gd name="connsiteX1" fmla="*/ 136525 w 137316"/>
                    <a:gd name="connsiteY1" fmla="*/ 0 h 642506"/>
                    <a:gd name="connsiteX2" fmla="*/ 137316 w 137316"/>
                    <a:gd name="connsiteY2" fmla="*/ 394339 h 642506"/>
                    <a:gd name="connsiteX3" fmla="*/ 0 w 137316"/>
                    <a:gd name="connsiteY3" fmla="*/ 642506 h 642506"/>
                    <a:gd name="connsiteX4" fmla="*/ 0 w 137316"/>
                    <a:gd name="connsiteY4" fmla="*/ 142444 h 642506"/>
                    <a:gd name="connsiteX0" fmla="*/ 0 w 137667"/>
                    <a:gd name="connsiteY0" fmla="*/ 232551 h 732613"/>
                    <a:gd name="connsiteX1" fmla="*/ 137615 w 137667"/>
                    <a:gd name="connsiteY1" fmla="*/ 0 h 732613"/>
                    <a:gd name="connsiteX2" fmla="*/ 137316 w 137667"/>
                    <a:gd name="connsiteY2" fmla="*/ 484446 h 732613"/>
                    <a:gd name="connsiteX3" fmla="*/ 0 w 137667"/>
                    <a:gd name="connsiteY3" fmla="*/ 732613 h 732613"/>
                    <a:gd name="connsiteX4" fmla="*/ 0 w 137667"/>
                    <a:gd name="connsiteY4" fmla="*/ 232551 h 7326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7667" h="732613">
                      <a:moveTo>
                        <a:pt x="0" y="232551"/>
                      </a:moveTo>
                      <a:lnTo>
                        <a:pt x="137615" y="0"/>
                      </a:lnTo>
                      <a:cubicBezTo>
                        <a:pt x="137879" y="131446"/>
                        <a:pt x="137052" y="353000"/>
                        <a:pt x="137316" y="484446"/>
                      </a:cubicBezTo>
                      <a:lnTo>
                        <a:pt x="0" y="732613"/>
                      </a:lnTo>
                      <a:lnTo>
                        <a:pt x="0" y="232551"/>
                      </a:lnTo>
                      <a:close/>
                    </a:path>
                  </a:pathLst>
                </a:custGeom>
                <a:solidFill>
                  <a:sysClr val="window" lastClr="FFFFFF">
                    <a:lumMod val="75000"/>
                  </a:sys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>
                  <a:lvl1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121917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 kern="0" dirty="0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41" name="TextBox 40"/>
              <p:cNvSpPr txBox="1"/>
              <p:nvPr/>
            </p:nvSpPr>
            <p:spPr bwMode="auto">
              <a:xfrm>
                <a:off x="740511" y="2654008"/>
                <a:ext cx="801687" cy="23083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ctr" defTabSz="121917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900" kern="0" dirty="0">
                    <a:solidFill>
                      <a:srgbClr val="FFFFFF"/>
                    </a:solidFill>
                    <a:latin typeface="+mn-lt"/>
                    <a:cs typeface="+mn-cs"/>
                  </a:rPr>
                  <a:t>Departments</a:t>
                </a:r>
              </a:p>
            </p:txBody>
          </p:sp>
        </p:grpSp>
        <p:sp>
          <p:nvSpPr>
            <p:cNvPr id="39" name="Freeform 261"/>
            <p:cNvSpPr>
              <a:spLocks noChangeAspect="1" noEditPoints="1"/>
            </p:cNvSpPr>
            <p:nvPr/>
          </p:nvSpPr>
          <p:spPr bwMode="gray">
            <a:xfrm flipH="1">
              <a:off x="10905135" y="1872817"/>
              <a:ext cx="616778" cy="374904"/>
            </a:xfrm>
            <a:custGeom>
              <a:avLst/>
              <a:gdLst>
                <a:gd name="T0" fmla="*/ 63357519 w 2227"/>
                <a:gd name="T1" fmla="*/ 1880279 h 1367"/>
                <a:gd name="T2" fmla="*/ 52465452 w 2227"/>
                <a:gd name="T3" fmla="*/ 64684784 h 1367"/>
                <a:gd name="T4" fmla="*/ 25082118 w 2227"/>
                <a:gd name="T5" fmla="*/ 79201287 h 1367"/>
                <a:gd name="T6" fmla="*/ 2531365 w 2227"/>
                <a:gd name="T7" fmla="*/ 99057754 h 1367"/>
                <a:gd name="T8" fmla="*/ 25082118 w 2227"/>
                <a:gd name="T9" fmla="*/ 102818585 h 1367"/>
                <a:gd name="T10" fmla="*/ 52465452 w 2227"/>
                <a:gd name="T11" fmla="*/ 102818585 h 1367"/>
                <a:gd name="T12" fmla="*/ 56147285 w 2227"/>
                <a:gd name="T13" fmla="*/ 83413265 h 1367"/>
                <a:gd name="T14" fmla="*/ 64661421 w 2227"/>
                <a:gd name="T15" fmla="*/ 102818585 h 1367"/>
                <a:gd name="T16" fmla="*/ 108075722 w 2227"/>
                <a:gd name="T17" fmla="*/ 68445341 h 1367"/>
                <a:gd name="T18" fmla="*/ 166984262 w 2227"/>
                <a:gd name="T19" fmla="*/ 100938306 h 1367"/>
                <a:gd name="T20" fmla="*/ 168901895 w 2227"/>
                <a:gd name="T21" fmla="*/ 102818585 h 1367"/>
                <a:gd name="T22" fmla="*/ 170819528 w 2227"/>
                <a:gd name="T23" fmla="*/ 66565062 h 1367"/>
                <a:gd name="T24" fmla="*/ 169055328 w 2227"/>
                <a:gd name="T25" fmla="*/ 64684784 h 1367"/>
                <a:gd name="T26" fmla="*/ 168978611 w 2227"/>
                <a:gd name="T27" fmla="*/ 64684784 h 1367"/>
                <a:gd name="T28" fmla="*/ 168901895 w 2227"/>
                <a:gd name="T29" fmla="*/ 64684784 h 1367"/>
                <a:gd name="T30" fmla="*/ 108075722 w 2227"/>
                <a:gd name="T31" fmla="*/ 64684784 h 1367"/>
                <a:gd name="T32" fmla="*/ 105927940 w 2227"/>
                <a:gd name="T33" fmla="*/ 26400426 h 1367"/>
                <a:gd name="T34" fmla="*/ 89283250 w 2227"/>
                <a:gd name="T35" fmla="*/ 24520148 h 1367"/>
                <a:gd name="T36" fmla="*/ 87365617 w 2227"/>
                <a:gd name="T37" fmla="*/ 64684784 h 1367"/>
                <a:gd name="T38" fmla="*/ 81996576 w 2227"/>
                <a:gd name="T39" fmla="*/ 1880279 h 1367"/>
                <a:gd name="T40" fmla="*/ 65274876 w 2227"/>
                <a:gd name="T41" fmla="*/ 0 h 1367"/>
                <a:gd name="T42" fmla="*/ 72178244 w 2227"/>
                <a:gd name="T43" fmla="*/ 3760833 h 1367"/>
                <a:gd name="T44" fmla="*/ 78161310 w 2227"/>
                <a:gd name="T45" fmla="*/ 64684784 h 1367"/>
                <a:gd name="T46" fmla="*/ 96186618 w 2227"/>
                <a:gd name="T47" fmla="*/ 64684784 h 1367"/>
                <a:gd name="T48" fmla="*/ 102092951 w 2227"/>
                <a:gd name="T49" fmla="*/ 28280705 h 1367"/>
                <a:gd name="T50" fmla="*/ 96186618 w 2227"/>
                <a:gd name="T51" fmla="*/ 64684784 h 1367"/>
                <a:gd name="T52" fmla="*/ 158163260 w 2227"/>
                <a:gd name="T53" fmla="*/ 99208318 h 1367"/>
                <a:gd name="T54" fmla="*/ 114979091 w 2227"/>
                <a:gd name="T55" fmla="*/ 97328040 h 1367"/>
                <a:gd name="T56" fmla="*/ 116896724 w 2227"/>
                <a:gd name="T57" fmla="*/ 95447487 h 1367"/>
                <a:gd name="T58" fmla="*/ 160080893 w 2227"/>
                <a:gd name="T59" fmla="*/ 97328040 h 1367"/>
                <a:gd name="T60" fmla="*/ 160080893 w 2227"/>
                <a:gd name="T61" fmla="*/ 87249242 h 1367"/>
                <a:gd name="T62" fmla="*/ 116896724 w 2227"/>
                <a:gd name="T63" fmla="*/ 89129520 h 1367"/>
                <a:gd name="T64" fmla="*/ 114979091 w 2227"/>
                <a:gd name="T65" fmla="*/ 87249242 h 1367"/>
                <a:gd name="T66" fmla="*/ 158163260 w 2227"/>
                <a:gd name="T67" fmla="*/ 85368689 h 1367"/>
                <a:gd name="T68" fmla="*/ 160080893 w 2227"/>
                <a:gd name="T69" fmla="*/ 87249242 h 1367"/>
                <a:gd name="T70" fmla="*/ 158163260 w 2227"/>
                <a:gd name="T71" fmla="*/ 78674721 h 1367"/>
                <a:gd name="T72" fmla="*/ 114979091 w 2227"/>
                <a:gd name="T73" fmla="*/ 76794168 h 1367"/>
                <a:gd name="T74" fmla="*/ 116896724 w 2227"/>
                <a:gd name="T75" fmla="*/ 74913890 h 1367"/>
                <a:gd name="T76" fmla="*/ 160080893 w 2227"/>
                <a:gd name="T77" fmla="*/ 76794168 h 136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227"/>
                <a:gd name="T118" fmla="*/ 0 h 1367"/>
                <a:gd name="T119" fmla="*/ 2227 w 2227"/>
                <a:gd name="T120" fmla="*/ 1367 h 1367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227" h="1367">
                  <a:moveTo>
                    <a:pt x="851" y="0"/>
                  </a:moveTo>
                  <a:cubicBezTo>
                    <a:pt x="837" y="0"/>
                    <a:pt x="826" y="12"/>
                    <a:pt x="826" y="25"/>
                  </a:cubicBezTo>
                  <a:cubicBezTo>
                    <a:pt x="826" y="860"/>
                    <a:pt x="826" y="860"/>
                    <a:pt x="826" y="860"/>
                  </a:cubicBezTo>
                  <a:cubicBezTo>
                    <a:pt x="684" y="860"/>
                    <a:pt x="684" y="860"/>
                    <a:pt x="684" y="860"/>
                  </a:cubicBezTo>
                  <a:cubicBezTo>
                    <a:pt x="684" y="1053"/>
                    <a:pt x="684" y="1053"/>
                    <a:pt x="684" y="1053"/>
                  </a:cubicBezTo>
                  <a:cubicBezTo>
                    <a:pt x="327" y="1053"/>
                    <a:pt x="327" y="1053"/>
                    <a:pt x="327" y="1053"/>
                  </a:cubicBezTo>
                  <a:cubicBezTo>
                    <a:pt x="327" y="1317"/>
                    <a:pt x="327" y="1317"/>
                    <a:pt x="327" y="1317"/>
                  </a:cubicBezTo>
                  <a:cubicBezTo>
                    <a:pt x="33" y="1317"/>
                    <a:pt x="33" y="1317"/>
                    <a:pt x="33" y="1317"/>
                  </a:cubicBezTo>
                  <a:cubicBezTo>
                    <a:pt x="0" y="1317"/>
                    <a:pt x="0" y="1367"/>
                    <a:pt x="33" y="1367"/>
                  </a:cubicBezTo>
                  <a:cubicBezTo>
                    <a:pt x="327" y="1367"/>
                    <a:pt x="327" y="1367"/>
                    <a:pt x="327" y="1367"/>
                  </a:cubicBezTo>
                  <a:cubicBezTo>
                    <a:pt x="596" y="1367"/>
                    <a:pt x="596" y="1367"/>
                    <a:pt x="596" y="1367"/>
                  </a:cubicBezTo>
                  <a:cubicBezTo>
                    <a:pt x="684" y="1367"/>
                    <a:pt x="684" y="1367"/>
                    <a:pt x="684" y="1367"/>
                  </a:cubicBezTo>
                  <a:cubicBezTo>
                    <a:pt x="732" y="1367"/>
                    <a:pt x="732" y="1367"/>
                    <a:pt x="732" y="1367"/>
                  </a:cubicBezTo>
                  <a:cubicBezTo>
                    <a:pt x="732" y="1109"/>
                    <a:pt x="732" y="1109"/>
                    <a:pt x="732" y="1109"/>
                  </a:cubicBezTo>
                  <a:cubicBezTo>
                    <a:pt x="843" y="1109"/>
                    <a:pt x="843" y="1109"/>
                    <a:pt x="843" y="1109"/>
                  </a:cubicBezTo>
                  <a:cubicBezTo>
                    <a:pt x="843" y="1367"/>
                    <a:pt x="843" y="1367"/>
                    <a:pt x="843" y="1367"/>
                  </a:cubicBezTo>
                  <a:cubicBezTo>
                    <a:pt x="1409" y="1367"/>
                    <a:pt x="1409" y="1367"/>
                    <a:pt x="1409" y="1367"/>
                  </a:cubicBezTo>
                  <a:cubicBezTo>
                    <a:pt x="1409" y="910"/>
                    <a:pt x="1409" y="910"/>
                    <a:pt x="1409" y="910"/>
                  </a:cubicBezTo>
                  <a:cubicBezTo>
                    <a:pt x="2177" y="910"/>
                    <a:pt x="2177" y="910"/>
                    <a:pt x="2177" y="910"/>
                  </a:cubicBezTo>
                  <a:cubicBezTo>
                    <a:pt x="2177" y="1342"/>
                    <a:pt x="2177" y="1342"/>
                    <a:pt x="2177" y="1342"/>
                  </a:cubicBezTo>
                  <a:cubicBezTo>
                    <a:pt x="2177" y="1356"/>
                    <a:pt x="2188" y="1367"/>
                    <a:pt x="2202" y="1367"/>
                  </a:cubicBezTo>
                  <a:cubicBezTo>
                    <a:pt x="2202" y="1367"/>
                    <a:pt x="2202" y="1367"/>
                    <a:pt x="2202" y="1367"/>
                  </a:cubicBezTo>
                  <a:cubicBezTo>
                    <a:pt x="2216" y="1367"/>
                    <a:pt x="2227" y="1356"/>
                    <a:pt x="2227" y="1342"/>
                  </a:cubicBezTo>
                  <a:cubicBezTo>
                    <a:pt x="2227" y="885"/>
                    <a:pt x="2227" y="885"/>
                    <a:pt x="2227" y="885"/>
                  </a:cubicBezTo>
                  <a:cubicBezTo>
                    <a:pt x="2227" y="872"/>
                    <a:pt x="2217" y="861"/>
                    <a:pt x="2204" y="860"/>
                  </a:cubicBezTo>
                  <a:cubicBezTo>
                    <a:pt x="2204" y="860"/>
                    <a:pt x="2204" y="860"/>
                    <a:pt x="2204" y="860"/>
                  </a:cubicBezTo>
                  <a:cubicBezTo>
                    <a:pt x="2203" y="860"/>
                    <a:pt x="2203" y="860"/>
                    <a:pt x="2203" y="860"/>
                  </a:cubicBezTo>
                  <a:cubicBezTo>
                    <a:pt x="2203" y="860"/>
                    <a:pt x="2203" y="860"/>
                    <a:pt x="2203" y="860"/>
                  </a:cubicBezTo>
                  <a:cubicBezTo>
                    <a:pt x="2203" y="860"/>
                    <a:pt x="2203" y="860"/>
                    <a:pt x="2203" y="860"/>
                  </a:cubicBezTo>
                  <a:cubicBezTo>
                    <a:pt x="2202" y="860"/>
                    <a:pt x="2202" y="860"/>
                    <a:pt x="2202" y="860"/>
                  </a:cubicBezTo>
                  <a:cubicBezTo>
                    <a:pt x="2202" y="860"/>
                    <a:pt x="2202" y="860"/>
                    <a:pt x="2202" y="860"/>
                  </a:cubicBezTo>
                  <a:cubicBezTo>
                    <a:pt x="1409" y="860"/>
                    <a:pt x="1409" y="860"/>
                    <a:pt x="1409" y="860"/>
                  </a:cubicBezTo>
                  <a:cubicBezTo>
                    <a:pt x="1381" y="860"/>
                    <a:pt x="1381" y="860"/>
                    <a:pt x="1381" y="860"/>
                  </a:cubicBezTo>
                  <a:cubicBezTo>
                    <a:pt x="1381" y="351"/>
                    <a:pt x="1381" y="351"/>
                    <a:pt x="1381" y="351"/>
                  </a:cubicBezTo>
                  <a:cubicBezTo>
                    <a:pt x="1381" y="337"/>
                    <a:pt x="1370" y="326"/>
                    <a:pt x="1356" y="326"/>
                  </a:cubicBezTo>
                  <a:cubicBezTo>
                    <a:pt x="1292" y="326"/>
                    <a:pt x="1228" y="326"/>
                    <a:pt x="1164" y="326"/>
                  </a:cubicBezTo>
                  <a:cubicBezTo>
                    <a:pt x="1150" y="326"/>
                    <a:pt x="1139" y="337"/>
                    <a:pt x="1139" y="351"/>
                  </a:cubicBezTo>
                  <a:cubicBezTo>
                    <a:pt x="1139" y="860"/>
                    <a:pt x="1139" y="860"/>
                    <a:pt x="1139" y="860"/>
                  </a:cubicBezTo>
                  <a:cubicBezTo>
                    <a:pt x="1069" y="860"/>
                    <a:pt x="1069" y="860"/>
                    <a:pt x="1069" y="860"/>
                  </a:cubicBezTo>
                  <a:cubicBezTo>
                    <a:pt x="1069" y="25"/>
                    <a:pt x="1069" y="25"/>
                    <a:pt x="1069" y="25"/>
                  </a:cubicBezTo>
                  <a:cubicBezTo>
                    <a:pt x="1069" y="12"/>
                    <a:pt x="1058" y="0"/>
                    <a:pt x="1044" y="0"/>
                  </a:cubicBezTo>
                  <a:cubicBezTo>
                    <a:pt x="980" y="0"/>
                    <a:pt x="915" y="0"/>
                    <a:pt x="851" y="0"/>
                  </a:cubicBezTo>
                  <a:close/>
                  <a:moveTo>
                    <a:pt x="941" y="860"/>
                  </a:moveTo>
                  <a:cubicBezTo>
                    <a:pt x="941" y="50"/>
                    <a:pt x="941" y="50"/>
                    <a:pt x="941" y="50"/>
                  </a:cubicBezTo>
                  <a:cubicBezTo>
                    <a:pt x="1019" y="50"/>
                    <a:pt x="1019" y="50"/>
                    <a:pt x="1019" y="50"/>
                  </a:cubicBezTo>
                  <a:cubicBezTo>
                    <a:pt x="1019" y="860"/>
                    <a:pt x="1019" y="860"/>
                    <a:pt x="1019" y="860"/>
                  </a:cubicBezTo>
                  <a:cubicBezTo>
                    <a:pt x="941" y="860"/>
                    <a:pt x="941" y="860"/>
                    <a:pt x="941" y="860"/>
                  </a:cubicBezTo>
                  <a:close/>
                  <a:moveTo>
                    <a:pt x="1254" y="860"/>
                  </a:moveTo>
                  <a:cubicBezTo>
                    <a:pt x="1254" y="376"/>
                    <a:pt x="1254" y="376"/>
                    <a:pt x="1254" y="376"/>
                  </a:cubicBezTo>
                  <a:cubicBezTo>
                    <a:pt x="1331" y="376"/>
                    <a:pt x="1331" y="376"/>
                    <a:pt x="1331" y="376"/>
                  </a:cubicBezTo>
                  <a:cubicBezTo>
                    <a:pt x="1331" y="860"/>
                    <a:pt x="1331" y="860"/>
                    <a:pt x="1331" y="860"/>
                  </a:cubicBezTo>
                  <a:cubicBezTo>
                    <a:pt x="1254" y="860"/>
                    <a:pt x="1254" y="860"/>
                    <a:pt x="1254" y="860"/>
                  </a:cubicBezTo>
                  <a:close/>
                  <a:moveTo>
                    <a:pt x="2087" y="1294"/>
                  </a:moveTo>
                  <a:cubicBezTo>
                    <a:pt x="2087" y="1308"/>
                    <a:pt x="2076" y="1319"/>
                    <a:pt x="2062" y="1319"/>
                  </a:cubicBezTo>
                  <a:cubicBezTo>
                    <a:pt x="1524" y="1319"/>
                    <a:pt x="1524" y="1319"/>
                    <a:pt x="1524" y="1319"/>
                  </a:cubicBezTo>
                  <a:cubicBezTo>
                    <a:pt x="1510" y="1319"/>
                    <a:pt x="1499" y="1308"/>
                    <a:pt x="1499" y="1294"/>
                  </a:cubicBezTo>
                  <a:cubicBezTo>
                    <a:pt x="1499" y="1294"/>
                    <a:pt x="1499" y="1294"/>
                    <a:pt x="1499" y="1294"/>
                  </a:cubicBezTo>
                  <a:cubicBezTo>
                    <a:pt x="1499" y="1280"/>
                    <a:pt x="1510" y="1269"/>
                    <a:pt x="1524" y="1269"/>
                  </a:cubicBezTo>
                  <a:cubicBezTo>
                    <a:pt x="2062" y="1269"/>
                    <a:pt x="2062" y="1269"/>
                    <a:pt x="2062" y="1269"/>
                  </a:cubicBezTo>
                  <a:cubicBezTo>
                    <a:pt x="2076" y="1269"/>
                    <a:pt x="2087" y="1280"/>
                    <a:pt x="2087" y="1294"/>
                  </a:cubicBezTo>
                  <a:cubicBezTo>
                    <a:pt x="2087" y="1294"/>
                    <a:pt x="2087" y="1294"/>
                    <a:pt x="2087" y="1294"/>
                  </a:cubicBezTo>
                  <a:close/>
                  <a:moveTo>
                    <a:pt x="2087" y="1160"/>
                  </a:moveTo>
                  <a:cubicBezTo>
                    <a:pt x="2087" y="1174"/>
                    <a:pt x="2076" y="1185"/>
                    <a:pt x="2062" y="1185"/>
                  </a:cubicBezTo>
                  <a:cubicBezTo>
                    <a:pt x="1524" y="1185"/>
                    <a:pt x="1524" y="1185"/>
                    <a:pt x="1524" y="1185"/>
                  </a:cubicBezTo>
                  <a:cubicBezTo>
                    <a:pt x="1510" y="1185"/>
                    <a:pt x="1499" y="1174"/>
                    <a:pt x="1499" y="1160"/>
                  </a:cubicBezTo>
                  <a:cubicBezTo>
                    <a:pt x="1499" y="1160"/>
                    <a:pt x="1499" y="1160"/>
                    <a:pt x="1499" y="1160"/>
                  </a:cubicBezTo>
                  <a:cubicBezTo>
                    <a:pt x="1499" y="1146"/>
                    <a:pt x="1510" y="1135"/>
                    <a:pt x="1524" y="1135"/>
                  </a:cubicBezTo>
                  <a:cubicBezTo>
                    <a:pt x="2062" y="1135"/>
                    <a:pt x="2062" y="1135"/>
                    <a:pt x="2062" y="1135"/>
                  </a:cubicBezTo>
                  <a:cubicBezTo>
                    <a:pt x="2076" y="1135"/>
                    <a:pt x="2087" y="1146"/>
                    <a:pt x="2087" y="1160"/>
                  </a:cubicBezTo>
                  <a:cubicBezTo>
                    <a:pt x="2087" y="1160"/>
                    <a:pt x="2087" y="1160"/>
                    <a:pt x="2087" y="1160"/>
                  </a:cubicBezTo>
                  <a:close/>
                  <a:moveTo>
                    <a:pt x="2087" y="1021"/>
                  </a:moveTo>
                  <a:cubicBezTo>
                    <a:pt x="2087" y="1035"/>
                    <a:pt x="2076" y="1046"/>
                    <a:pt x="2062" y="1046"/>
                  </a:cubicBezTo>
                  <a:cubicBezTo>
                    <a:pt x="1524" y="1046"/>
                    <a:pt x="1524" y="1046"/>
                    <a:pt x="1524" y="1046"/>
                  </a:cubicBezTo>
                  <a:cubicBezTo>
                    <a:pt x="1510" y="1046"/>
                    <a:pt x="1499" y="1035"/>
                    <a:pt x="1499" y="1021"/>
                  </a:cubicBezTo>
                  <a:cubicBezTo>
                    <a:pt x="1499" y="1021"/>
                    <a:pt x="1499" y="1021"/>
                    <a:pt x="1499" y="1021"/>
                  </a:cubicBezTo>
                  <a:cubicBezTo>
                    <a:pt x="1499" y="1007"/>
                    <a:pt x="1510" y="996"/>
                    <a:pt x="1524" y="996"/>
                  </a:cubicBezTo>
                  <a:cubicBezTo>
                    <a:pt x="2062" y="996"/>
                    <a:pt x="2062" y="996"/>
                    <a:pt x="2062" y="996"/>
                  </a:cubicBezTo>
                  <a:cubicBezTo>
                    <a:pt x="2076" y="996"/>
                    <a:pt x="2087" y="1007"/>
                    <a:pt x="2087" y="102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4471165" y="889369"/>
            <a:ext cx="3249672" cy="40011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RelaxedModerately">
                <a:rot lat="18348000" lon="0" rev="0"/>
              </a:camera>
              <a:lightRig rig="threePt" dir="t"/>
            </a:scene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FFFFFF"/>
                </a:solidFill>
                <a:latin typeface="+mn-lt"/>
                <a:cs typeface="+mn-cs"/>
              </a:rPr>
              <a:t>ENTERPRISE SERVICE MODEL</a:t>
            </a:r>
          </a:p>
        </p:txBody>
      </p:sp>
      <p:grpSp>
        <p:nvGrpSpPr>
          <p:cNvPr id="46" name="Group 45"/>
          <p:cNvGrpSpPr/>
          <p:nvPr/>
        </p:nvGrpSpPr>
        <p:grpSpPr>
          <a:xfrm>
            <a:off x="3436115" y="1252985"/>
            <a:ext cx="5321300" cy="979488"/>
            <a:chOff x="3425656" y="1442125"/>
            <a:chExt cx="5321300" cy="979488"/>
          </a:xfrm>
        </p:grpSpPr>
        <p:sp>
          <p:nvSpPr>
            <p:cNvPr id="47" name="Trapezoid 46"/>
            <p:cNvSpPr/>
            <p:nvPr/>
          </p:nvSpPr>
          <p:spPr bwMode="auto">
            <a:xfrm>
              <a:off x="3425656" y="1442125"/>
              <a:ext cx="5321300" cy="233363"/>
            </a:xfrm>
            <a:prstGeom prst="trapezoid">
              <a:avLst>
                <a:gd name="adj" fmla="val 96254"/>
              </a:avLst>
            </a:prstGeom>
            <a:gradFill flip="none" rotWithShape="1">
              <a:gsLst>
                <a:gs pos="91000">
                  <a:srgbClr val="C0504D"/>
                </a:gs>
                <a:gs pos="100000">
                  <a:schemeClr val="tx2">
                    <a:lumMod val="75000"/>
                  </a:schemeClr>
                </a:gs>
              </a:gsLst>
              <a:lin ang="5400000" scaled="0"/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133" kern="0" dirty="0">
                <a:solidFill>
                  <a:prstClr val="white"/>
                </a:solidFill>
              </a:endParaRPr>
            </a:p>
          </p:txBody>
        </p:sp>
        <p:sp>
          <p:nvSpPr>
            <p:cNvPr id="48" name="Rectangle 47"/>
            <p:cNvSpPr/>
            <p:nvPr/>
          </p:nvSpPr>
          <p:spPr bwMode="auto">
            <a:xfrm>
              <a:off x="3425657" y="1675752"/>
              <a:ext cx="5321299" cy="745861"/>
            </a:xfrm>
            <a:prstGeom prst="rect">
              <a:avLst/>
            </a:prstGeom>
            <a:solidFill>
              <a:srgbClr val="800000"/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133" kern="0" dirty="0">
                <a:solidFill>
                  <a:prstClr val="white"/>
                </a:solidFill>
              </a:endParaRPr>
            </a:p>
          </p:txBody>
        </p:sp>
        <p:sp>
          <p:nvSpPr>
            <p:cNvPr id="49" name="TextBox 48"/>
            <p:cNvSpPr txBox="1"/>
            <p:nvPr/>
          </p:nvSpPr>
          <p:spPr bwMode="auto">
            <a:xfrm>
              <a:off x="5049669" y="1675488"/>
              <a:ext cx="2055812" cy="23775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defTabSz="1219170" fontAlgn="auto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b="1" kern="0" dirty="0">
                  <a:solidFill>
                    <a:srgbClr val="FFFFFF"/>
                  </a:solidFill>
                  <a:latin typeface="+mn-lt"/>
                  <a:cs typeface="+mn-cs"/>
                </a:rPr>
                <a:t>BUSINESS MANAGEMENT</a:t>
              </a:r>
            </a:p>
          </p:txBody>
        </p:sp>
        <p:sp>
          <p:nvSpPr>
            <p:cNvPr id="50" name="TextBox 49"/>
            <p:cNvSpPr txBox="1"/>
            <p:nvPr/>
          </p:nvSpPr>
          <p:spPr bwMode="auto">
            <a:xfrm>
              <a:off x="8051631" y="1856534"/>
              <a:ext cx="620713" cy="261610"/>
            </a:xfrm>
            <a:prstGeom prst="rect">
              <a:avLst/>
            </a:prstGeom>
            <a:noFill/>
          </p:spPr>
          <p:txBody>
            <a:bodyPr lIns="0" rIns="0">
              <a:spAutoFit/>
            </a:bodyPr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kern="0" dirty="0">
                  <a:solidFill>
                    <a:srgbClr val="FFFFFF"/>
                  </a:solidFill>
                  <a:latin typeface="+mn-lt"/>
                  <a:cs typeface="+mn-cs"/>
                </a:rPr>
                <a:t>Analytics</a:t>
              </a:r>
            </a:p>
          </p:txBody>
        </p:sp>
        <p:sp>
          <p:nvSpPr>
            <p:cNvPr id="51" name="Freeform 50"/>
            <p:cNvSpPr>
              <a:spLocks noChangeAspect="1" noEditPoints="1"/>
            </p:cNvSpPr>
            <p:nvPr/>
          </p:nvSpPr>
          <p:spPr bwMode="auto">
            <a:xfrm>
              <a:off x="8259334" y="2125809"/>
              <a:ext cx="211137" cy="209550"/>
            </a:xfrm>
            <a:custGeom>
              <a:avLst/>
              <a:gdLst>
                <a:gd name="T0" fmla="*/ 588 w 1229"/>
                <a:gd name="T1" fmla="*/ 602 h 1229"/>
                <a:gd name="T2" fmla="*/ 25 w 1229"/>
                <a:gd name="T3" fmla="*/ 788 h 1229"/>
                <a:gd name="T4" fmla="*/ 0 w 1229"/>
                <a:gd name="T5" fmla="*/ 614 h 1229"/>
                <a:gd name="T6" fmla="*/ 357 w 1229"/>
                <a:gd name="T7" fmla="*/ 57 h 1229"/>
                <a:gd name="T8" fmla="*/ 588 w 1229"/>
                <a:gd name="T9" fmla="*/ 602 h 1229"/>
                <a:gd name="T10" fmla="*/ 810 w 1229"/>
                <a:gd name="T11" fmla="*/ 32 h 1229"/>
                <a:gd name="T12" fmla="*/ 633 w 1229"/>
                <a:gd name="T13" fmla="*/ 620 h 1229"/>
                <a:gd name="T14" fmla="*/ 633 w 1229"/>
                <a:gd name="T15" fmla="*/ 620 h 1229"/>
                <a:gd name="T16" fmla="*/ 632 w 1229"/>
                <a:gd name="T17" fmla="*/ 622 h 1229"/>
                <a:gd name="T18" fmla="*/ 630 w 1229"/>
                <a:gd name="T19" fmla="*/ 625 h 1229"/>
                <a:gd name="T20" fmla="*/ 628 w 1229"/>
                <a:gd name="T21" fmla="*/ 628 h 1229"/>
                <a:gd name="T22" fmla="*/ 626 w 1229"/>
                <a:gd name="T23" fmla="*/ 630 h 1229"/>
                <a:gd name="T24" fmla="*/ 625 w 1229"/>
                <a:gd name="T25" fmla="*/ 630 h 1229"/>
                <a:gd name="T26" fmla="*/ 625 w 1229"/>
                <a:gd name="T27" fmla="*/ 631 h 1229"/>
                <a:gd name="T28" fmla="*/ 622 w 1229"/>
                <a:gd name="T29" fmla="*/ 632 h 1229"/>
                <a:gd name="T30" fmla="*/ 622 w 1229"/>
                <a:gd name="T31" fmla="*/ 632 h 1229"/>
                <a:gd name="T32" fmla="*/ 621 w 1229"/>
                <a:gd name="T33" fmla="*/ 633 h 1229"/>
                <a:gd name="T34" fmla="*/ 38 w 1229"/>
                <a:gd name="T35" fmla="*/ 825 h 1229"/>
                <a:gd name="T36" fmla="*/ 615 w 1229"/>
                <a:gd name="T37" fmla="*/ 1229 h 1229"/>
                <a:gd name="T38" fmla="*/ 1229 w 1229"/>
                <a:gd name="T39" fmla="*/ 614 h 1229"/>
                <a:gd name="T40" fmla="*/ 810 w 1229"/>
                <a:gd name="T41" fmla="*/ 32 h 1229"/>
                <a:gd name="T42" fmla="*/ 772 w 1229"/>
                <a:gd name="T43" fmla="*/ 21 h 1229"/>
                <a:gd name="T44" fmla="*/ 615 w 1229"/>
                <a:gd name="T45" fmla="*/ 0 h 1229"/>
                <a:gd name="T46" fmla="*/ 393 w 1229"/>
                <a:gd name="T47" fmla="*/ 41 h 1229"/>
                <a:gd name="T48" fmla="*/ 612 w 1229"/>
                <a:gd name="T49" fmla="*/ 557 h 1229"/>
                <a:gd name="T50" fmla="*/ 772 w 1229"/>
                <a:gd name="T51" fmla="*/ 21 h 1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29" h="1229">
                  <a:moveTo>
                    <a:pt x="588" y="602"/>
                  </a:moveTo>
                  <a:cubicBezTo>
                    <a:pt x="25" y="788"/>
                    <a:pt x="25" y="788"/>
                    <a:pt x="25" y="788"/>
                  </a:cubicBezTo>
                  <a:cubicBezTo>
                    <a:pt x="9" y="733"/>
                    <a:pt x="0" y="675"/>
                    <a:pt x="0" y="614"/>
                  </a:cubicBezTo>
                  <a:cubicBezTo>
                    <a:pt x="0" y="367"/>
                    <a:pt x="147" y="154"/>
                    <a:pt x="357" y="57"/>
                  </a:cubicBezTo>
                  <a:lnTo>
                    <a:pt x="588" y="602"/>
                  </a:lnTo>
                  <a:close/>
                  <a:moveTo>
                    <a:pt x="810" y="32"/>
                  </a:moveTo>
                  <a:cubicBezTo>
                    <a:pt x="633" y="620"/>
                    <a:pt x="633" y="620"/>
                    <a:pt x="633" y="620"/>
                  </a:cubicBezTo>
                  <a:cubicBezTo>
                    <a:pt x="633" y="620"/>
                    <a:pt x="633" y="620"/>
                    <a:pt x="633" y="620"/>
                  </a:cubicBezTo>
                  <a:cubicBezTo>
                    <a:pt x="633" y="621"/>
                    <a:pt x="633" y="622"/>
                    <a:pt x="632" y="622"/>
                  </a:cubicBezTo>
                  <a:cubicBezTo>
                    <a:pt x="632" y="623"/>
                    <a:pt x="631" y="624"/>
                    <a:pt x="630" y="625"/>
                  </a:cubicBezTo>
                  <a:cubicBezTo>
                    <a:pt x="630" y="626"/>
                    <a:pt x="629" y="627"/>
                    <a:pt x="628" y="628"/>
                  </a:cubicBezTo>
                  <a:cubicBezTo>
                    <a:pt x="628" y="629"/>
                    <a:pt x="627" y="629"/>
                    <a:pt x="626" y="630"/>
                  </a:cubicBezTo>
                  <a:cubicBezTo>
                    <a:pt x="626" y="630"/>
                    <a:pt x="625" y="630"/>
                    <a:pt x="625" y="630"/>
                  </a:cubicBezTo>
                  <a:cubicBezTo>
                    <a:pt x="625" y="631"/>
                    <a:pt x="625" y="631"/>
                    <a:pt x="625" y="631"/>
                  </a:cubicBezTo>
                  <a:cubicBezTo>
                    <a:pt x="624" y="631"/>
                    <a:pt x="623" y="632"/>
                    <a:pt x="622" y="632"/>
                  </a:cubicBezTo>
                  <a:cubicBezTo>
                    <a:pt x="622" y="632"/>
                    <a:pt x="622" y="632"/>
                    <a:pt x="622" y="632"/>
                  </a:cubicBezTo>
                  <a:cubicBezTo>
                    <a:pt x="621" y="633"/>
                    <a:pt x="621" y="633"/>
                    <a:pt x="621" y="633"/>
                  </a:cubicBezTo>
                  <a:cubicBezTo>
                    <a:pt x="38" y="825"/>
                    <a:pt x="38" y="825"/>
                    <a:pt x="38" y="825"/>
                  </a:cubicBezTo>
                  <a:cubicBezTo>
                    <a:pt x="124" y="1060"/>
                    <a:pt x="349" y="1229"/>
                    <a:pt x="615" y="1229"/>
                  </a:cubicBezTo>
                  <a:cubicBezTo>
                    <a:pt x="954" y="1229"/>
                    <a:pt x="1229" y="954"/>
                    <a:pt x="1229" y="614"/>
                  </a:cubicBezTo>
                  <a:cubicBezTo>
                    <a:pt x="1229" y="343"/>
                    <a:pt x="1053" y="113"/>
                    <a:pt x="810" y="32"/>
                  </a:cubicBezTo>
                  <a:close/>
                  <a:moveTo>
                    <a:pt x="772" y="21"/>
                  </a:moveTo>
                  <a:cubicBezTo>
                    <a:pt x="722" y="8"/>
                    <a:pt x="669" y="0"/>
                    <a:pt x="615" y="0"/>
                  </a:cubicBezTo>
                  <a:cubicBezTo>
                    <a:pt x="537" y="0"/>
                    <a:pt x="462" y="15"/>
                    <a:pt x="393" y="41"/>
                  </a:cubicBezTo>
                  <a:cubicBezTo>
                    <a:pt x="612" y="557"/>
                    <a:pt x="612" y="557"/>
                    <a:pt x="612" y="557"/>
                  </a:cubicBezTo>
                  <a:lnTo>
                    <a:pt x="772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121920" tIns="60960" rIns="121920" bIns="60960"/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900" kern="0" dirty="0">
                <a:solidFill>
                  <a:srgbClr val="515151"/>
                </a:solidFill>
                <a:latin typeface="+mn-lt"/>
                <a:cs typeface="+mn-cs"/>
              </a:endParaRPr>
            </a:p>
          </p:txBody>
        </p:sp>
        <p:sp>
          <p:nvSpPr>
            <p:cNvPr id="52" name="TextBox 51"/>
            <p:cNvSpPr txBox="1"/>
            <p:nvPr/>
          </p:nvSpPr>
          <p:spPr bwMode="auto">
            <a:xfrm>
              <a:off x="3487568" y="1856534"/>
              <a:ext cx="683863" cy="430887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kern="0" dirty="0">
                  <a:solidFill>
                    <a:srgbClr val="FFFFFF"/>
                  </a:solidFill>
                  <a:latin typeface="+mn-lt"/>
                  <a:cs typeface="+mn-cs"/>
                </a:rPr>
                <a:t>Governance</a:t>
              </a:r>
            </a:p>
          </p:txBody>
        </p:sp>
        <p:sp>
          <p:nvSpPr>
            <p:cNvPr id="53" name="Freeform 248"/>
            <p:cNvSpPr>
              <a:spLocks noChangeAspect="1" noEditPoints="1"/>
            </p:cNvSpPr>
            <p:nvPr/>
          </p:nvSpPr>
          <p:spPr bwMode="gray">
            <a:xfrm>
              <a:off x="3733135" y="2126025"/>
              <a:ext cx="172709" cy="210312"/>
            </a:xfrm>
            <a:custGeom>
              <a:avLst/>
              <a:gdLst>
                <a:gd name="T0" fmla="*/ 19797494 w 1005"/>
                <a:gd name="T1" fmla="*/ 13887089 h 1230"/>
                <a:gd name="T2" fmla="*/ 15660634 w 1005"/>
                <a:gd name="T3" fmla="*/ 9823279 h 1230"/>
                <a:gd name="T4" fmla="*/ 15660634 w 1005"/>
                <a:gd name="T5" fmla="*/ 0 h 1230"/>
                <a:gd name="T6" fmla="*/ 3279958 w 1005"/>
                <a:gd name="T7" fmla="*/ 0 h 1230"/>
                <a:gd name="T8" fmla="*/ 0 w 1005"/>
                <a:gd name="T9" fmla="*/ 3274370 h 1230"/>
                <a:gd name="T10" fmla="*/ 0 w 1005"/>
                <a:gd name="T11" fmla="*/ 32685902 h 1230"/>
                <a:gd name="T12" fmla="*/ 3279958 w 1005"/>
                <a:gd name="T13" fmla="*/ 35960271 h 1230"/>
                <a:gd name="T14" fmla="*/ 26416202 w 1005"/>
                <a:gd name="T15" fmla="*/ 35960271 h 1230"/>
                <a:gd name="T16" fmla="*/ 29696158 w 1005"/>
                <a:gd name="T17" fmla="*/ 32685902 h 1230"/>
                <a:gd name="T18" fmla="*/ 29696158 w 1005"/>
                <a:gd name="T19" fmla="*/ 13887089 h 1230"/>
                <a:gd name="T20" fmla="*/ 19797494 w 1005"/>
                <a:gd name="T21" fmla="*/ 13887089 h 1230"/>
                <a:gd name="T22" fmla="*/ 23934188 w 1005"/>
                <a:gd name="T23" fmla="*/ 29411363 h 1230"/>
                <a:gd name="T24" fmla="*/ 5761973 w 1005"/>
                <a:gd name="T25" fmla="*/ 29411363 h 1230"/>
                <a:gd name="T26" fmla="*/ 4934633 w 1005"/>
                <a:gd name="T27" fmla="*/ 28592856 h 1230"/>
                <a:gd name="T28" fmla="*/ 5761973 w 1005"/>
                <a:gd name="T29" fmla="*/ 27774179 h 1230"/>
                <a:gd name="T30" fmla="*/ 23934188 w 1005"/>
                <a:gd name="T31" fmla="*/ 27774179 h 1230"/>
                <a:gd name="T32" fmla="*/ 24761526 w 1005"/>
                <a:gd name="T33" fmla="*/ 28592856 h 1230"/>
                <a:gd name="T34" fmla="*/ 23934188 w 1005"/>
                <a:gd name="T35" fmla="*/ 29411363 h 1230"/>
                <a:gd name="T36" fmla="*/ 23934188 w 1005"/>
                <a:gd name="T37" fmla="*/ 24499810 h 1230"/>
                <a:gd name="T38" fmla="*/ 5761973 w 1005"/>
                <a:gd name="T39" fmla="*/ 24499810 h 1230"/>
                <a:gd name="T40" fmla="*/ 4934633 w 1005"/>
                <a:gd name="T41" fmla="*/ 23710371 h 1230"/>
                <a:gd name="T42" fmla="*/ 5761973 w 1005"/>
                <a:gd name="T43" fmla="*/ 22891864 h 1230"/>
                <a:gd name="T44" fmla="*/ 23934188 w 1005"/>
                <a:gd name="T45" fmla="*/ 22891864 h 1230"/>
                <a:gd name="T46" fmla="*/ 24761526 w 1005"/>
                <a:gd name="T47" fmla="*/ 23710371 h 1230"/>
                <a:gd name="T48" fmla="*/ 23934188 w 1005"/>
                <a:gd name="T49" fmla="*/ 24499810 h 1230"/>
                <a:gd name="T50" fmla="*/ 23934188 w 1005"/>
                <a:gd name="T51" fmla="*/ 19617320 h 1230"/>
                <a:gd name="T52" fmla="*/ 5761973 w 1005"/>
                <a:gd name="T53" fmla="*/ 19617320 h 1230"/>
                <a:gd name="T54" fmla="*/ 4934633 w 1005"/>
                <a:gd name="T55" fmla="*/ 18798813 h 1230"/>
                <a:gd name="T56" fmla="*/ 5761973 w 1005"/>
                <a:gd name="T57" fmla="*/ 17980135 h 1230"/>
                <a:gd name="T58" fmla="*/ 23934188 w 1005"/>
                <a:gd name="T59" fmla="*/ 17980135 h 1230"/>
                <a:gd name="T60" fmla="*/ 24761526 w 1005"/>
                <a:gd name="T61" fmla="*/ 18798813 h 1230"/>
                <a:gd name="T62" fmla="*/ 23934188 w 1005"/>
                <a:gd name="T63" fmla="*/ 19617320 h 1230"/>
                <a:gd name="T64" fmla="*/ 17315309 w 1005"/>
                <a:gd name="T65" fmla="*/ 9823279 h 1230"/>
                <a:gd name="T66" fmla="*/ 17315309 w 1005"/>
                <a:gd name="T67" fmla="*/ 1490992 h 1230"/>
                <a:gd name="T68" fmla="*/ 28189142 w 1005"/>
                <a:gd name="T69" fmla="*/ 12249905 h 1230"/>
                <a:gd name="T70" fmla="*/ 19797494 w 1005"/>
                <a:gd name="T71" fmla="*/ 12249905 h 1230"/>
                <a:gd name="T72" fmla="*/ 17315309 w 1005"/>
                <a:gd name="T73" fmla="*/ 9823279 h 123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005"/>
                <a:gd name="T112" fmla="*/ 0 h 1230"/>
                <a:gd name="T113" fmla="*/ 1005 w 1005"/>
                <a:gd name="T114" fmla="*/ 1230 h 123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005" h="1230">
                  <a:moveTo>
                    <a:pt x="670" y="475"/>
                  </a:moveTo>
                  <a:cubicBezTo>
                    <a:pt x="593" y="475"/>
                    <a:pt x="530" y="413"/>
                    <a:pt x="530" y="336"/>
                  </a:cubicBezTo>
                  <a:cubicBezTo>
                    <a:pt x="530" y="0"/>
                    <a:pt x="530" y="0"/>
                    <a:pt x="530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50" y="0"/>
                    <a:pt x="0" y="50"/>
                    <a:pt x="0" y="112"/>
                  </a:cubicBezTo>
                  <a:cubicBezTo>
                    <a:pt x="0" y="1118"/>
                    <a:pt x="0" y="1118"/>
                    <a:pt x="0" y="1118"/>
                  </a:cubicBezTo>
                  <a:cubicBezTo>
                    <a:pt x="0" y="1180"/>
                    <a:pt x="50" y="1230"/>
                    <a:pt x="111" y="1230"/>
                  </a:cubicBezTo>
                  <a:cubicBezTo>
                    <a:pt x="894" y="1230"/>
                    <a:pt x="894" y="1230"/>
                    <a:pt x="894" y="1230"/>
                  </a:cubicBezTo>
                  <a:cubicBezTo>
                    <a:pt x="955" y="1230"/>
                    <a:pt x="1005" y="1180"/>
                    <a:pt x="1005" y="1118"/>
                  </a:cubicBezTo>
                  <a:cubicBezTo>
                    <a:pt x="1005" y="475"/>
                    <a:pt x="1005" y="475"/>
                    <a:pt x="1005" y="475"/>
                  </a:cubicBezTo>
                  <a:lnTo>
                    <a:pt x="670" y="475"/>
                  </a:lnTo>
                  <a:close/>
                  <a:moveTo>
                    <a:pt x="810" y="1006"/>
                  </a:moveTo>
                  <a:cubicBezTo>
                    <a:pt x="195" y="1006"/>
                    <a:pt x="195" y="1006"/>
                    <a:pt x="195" y="1006"/>
                  </a:cubicBezTo>
                  <a:cubicBezTo>
                    <a:pt x="180" y="1006"/>
                    <a:pt x="167" y="994"/>
                    <a:pt x="167" y="978"/>
                  </a:cubicBezTo>
                  <a:cubicBezTo>
                    <a:pt x="167" y="963"/>
                    <a:pt x="180" y="950"/>
                    <a:pt x="195" y="950"/>
                  </a:cubicBezTo>
                  <a:cubicBezTo>
                    <a:pt x="810" y="950"/>
                    <a:pt x="810" y="950"/>
                    <a:pt x="810" y="950"/>
                  </a:cubicBezTo>
                  <a:cubicBezTo>
                    <a:pt x="825" y="950"/>
                    <a:pt x="838" y="963"/>
                    <a:pt x="838" y="978"/>
                  </a:cubicBezTo>
                  <a:cubicBezTo>
                    <a:pt x="838" y="994"/>
                    <a:pt x="825" y="1006"/>
                    <a:pt x="810" y="1006"/>
                  </a:cubicBezTo>
                  <a:close/>
                  <a:moveTo>
                    <a:pt x="810" y="838"/>
                  </a:moveTo>
                  <a:cubicBezTo>
                    <a:pt x="195" y="838"/>
                    <a:pt x="195" y="838"/>
                    <a:pt x="195" y="838"/>
                  </a:cubicBezTo>
                  <a:cubicBezTo>
                    <a:pt x="180" y="838"/>
                    <a:pt x="167" y="826"/>
                    <a:pt x="167" y="811"/>
                  </a:cubicBezTo>
                  <a:cubicBezTo>
                    <a:pt x="167" y="795"/>
                    <a:pt x="180" y="783"/>
                    <a:pt x="195" y="783"/>
                  </a:cubicBezTo>
                  <a:cubicBezTo>
                    <a:pt x="810" y="783"/>
                    <a:pt x="810" y="783"/>
                    <a:pt x="810" y="783"/>
                  </a:cubicBezTo>
                  <a:cubicBezTo>
                    <a:pt x="825" y="783"/>
                    <a:pt x="838" y="795"/>
                    <a:pt x="838" y="811"/>
                  </a:cubicBezTo>
                  <a:cubicBezTo>
                    <a:pt x="838" y="826"/>
                    <a:pt x="825" y="838"/>
                    <a:pt x="810" y="838"/>
                  </a:cubicBezTo>
                  <a:close/>
                  <a:moveTo>
                    <a:pt x="810" y="671"/>
                  </a:moveTo>
                  <a:cubicBezTo>
                    <a:pt x="195" y="671"/>
                    <a:pt x="195" y="671"/>
                    <a:pt x="195" y="671"/>
                  </a:cubicBezTo>
                  <a:cubicBezTo>
                    <a:pt x="180" y="671"/>
                    <a:pt x="167" y="658"/>
                    <a:pt x="167" y="643"/>
                  </a:cubicBezTo>
                  <a:cubicBezTo>
                    <a:pt x="167" y="627"/>
                    <a:pt x="180" y="615"/>
                    <a:pt x="195" y="615"/>
                  </a:cubicBezTo>
                  <a:cubicBezTo>
                    <a:pt x="810" y="615"/>
                    <a:pt x="810" y="615"/>
                    <a:pt x="810" y="615"/>
                  </a:cubicBezTo>
                  <a:cubicBezTo>
                    <a:pt x="825" y="615"/>
                    <a:pt x="838" y="627"/>
                    <a:pt x="838" y="643"/>
                  </a:cubicBezTo>
                  <a:cubicBezTo>
                    <a:pt x="838" y="658"/>
                    <a:pt x="825" y="671"/>
                    <a:pt x="810" y="671"/>
                  </a:cubicBezTo>
                  <a:close/>
                  <a:moveTo>
                    <a:pt x="586" y="336"/>
                  </a:moveTo>
                  <a:cubicBezTo>
                    <a:pt x="586" y="51"/>
                    <a:pt x="586" y="51"/>
                    <a:pt x="586" y="51"/>
                  </a:cubicBezTo>
                  <a:cubicBezTo>
                    <a:pt x="954" y="419"/>
                    <a:pt x="954" y="419"/>
                    <a:pt x="954" y="419"/>
                  </a:cubicBezTo>
                  <a:cubicBezTo>
                    <a:pt x="670" y="419"/>
                    <a:pt x="670" y="419"/>
                    <a:pt x="670" y="419"/>
                  </a:cubicBezTo>
                  <a:cubicBezTo>
                    <a:pt x="624" y="419"/>
                    <a:pt x="586" y="382"/>
                    <a:pt x="586" y="336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4" name="TextBox 53"/>
            <p:cNvSpPr txBox="1"/>
            <p:nvPr/>
          </p:nvSpPr>
          <p:spPr bwMode="auto">
            <a:xfrm>
              <a:off x="7282566" y="1856534"/>
              <a:ext cx="620712" cy="261610"/>
            </a:xfrm>
            <a:prstGeom prst="rect">
              <a:avLst/>
            </a:prstGeom>
            <a:noFill/>
          </p:spPr>
          <p:txBody>
            <a:bodyPr lIns="0" rIns="0">
              <a:spAutoFit/>
            </a:bodyPr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kern="0" spc="-40" dirty="0">
                  <a:solidFill>
                    <a:srgbClr val="FFFFFF"/>
                  </a:solidFill>
                  <a:latin typeface="+mn-lt"/>
                  <a:cs typeface="+mn-cs"/>
                </a:rPr>
                <a:t>Project</a:t>
              </a:r>
            </a:p>
          </p:txBody>
        </p:sp>
        <p:sp>
          <p:nvSpPr>
            <p:cNvPr id="55" name="TextBox 54"/>
            <p:cNvSpPr txBox="1"/>
            <p:nvPr/>
          </p:nvSpPr>
          <p:spPr bwMode="auto">
            <a:xfrm>
              <a:off x="4204189" y="1856534"/>
              <a:ext cx="736600" cy="261610"/>
            </a:xfrm>
            <a:prstGeom prst="rect">
              <a:avLst/>
            </a:prstGeom>
            <a:noFill/>
          </p:spPr>
          <p:txBody>
            <a:bodyPr lIns="0" rIns="0">
              <a:spAutoFit/>
            </a:bodyPr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kern="0" dirty="0">
                  <a:solidFill>
                    <a:schemeClr val="bg1"/>
                  </a:solidFill>
                  <a:latin typeface="+mn-lt"/>
                  <a:cs typeface="+mn-cs"/>
                </a:rPr>
                <a:t>Vendor</a:t>
              </a:r>
            </a:p>
          </p:txBody>
        </p:sp>
        <p:sp>
          <p:nvSpPr>
            <p:cNvPr id="56" name="Freeform 259"/>
            <p:cNvSpPr>
              <a:spLocks noChangeAspect="1" noEditPoints="1"/>
            </p:cNvSpPr>
            <p:nvPr/>
          </p:nvSpPr>
          <p:spPr bwMode="gray">
            <a:xfrm>
              <a:off x="4483554" y="2126025"/>
              <a:ext cx="187728" cy="210312"/>
            </a:xfrm>
            <a:custGeom>
              <a:avLst/>
              <a:gdLst>
                <a:gd name="T0" fmla="*/ 32143071 w 1097"/>
                <a:gd name="T1" fmla="*/ 14817498 h 1229"/>
                <a:gd name="T2" fmla="*/ 28246102 w 1097"/>
                <a:gd name="T3" fmla="*/ 13265400 h 1229"/>
                <a:gd name="T4" fmla="*/ 30590172 w 1097"/>
                <a:gd name="T5" fmla="*/ 8550748 h 1229"/>
                <a:gd name="T6" fmla="*/ 30590172 w 1097"/>
                <a:gd name="T7" fmla="*/ 5417458 h 1229"/>
                <a:gd name="T8" fmla="*/ 28246102 w 1097"/>
                <a:gd name="T9" fmla="*/ 4626863 h 1229"/>
                <a:gd name="T10" fmla="*/ 18694021 w 1097"/>
                <a:gd name="T11" fmla="*/ 1493404 h 1229"/>
                <a:gd name="T12" fmla="*/ 18723292 w 1097"/>
                <a:gd name="T13" fmla="*/ 15988845 h 1229"/>
                <a:gd name="T14" fmla="*/ 18312986 w 1097"/>
                <a:gd name="T15" fmla="*/ 16955184 h 1229"/>
                <a:gd name="T16" fmla="*/ 14650527 w 1097"/>
                <a:gd name="T17" fmla="*/ 20644969 h 1229"/>
                <a:gd name="T18" fmla="*/ 10431062 w 1097"/>
                <a:gd name="T19" fmla="*/ 20644969 h 1229"/>
                <a:gd name="T20" fmla="*/ 6739160 w 1097"/>
                <a:gd name="T21" fmla="*/ 16955184 h 1229"/>
                <a:gd name="T22" fmla="*/ 6358296 w 1097"/>
                <a:gd name="T23" fmla="*/ 15988845 h 1229"/>
                <a:gd name="T24" fmla="*/ 6358296 w 1097"/>
                <a:gd name="T25" fmla="*/ 1493404 h 1229"/>
                <a:gd name="T26" fmla="*/ 0 w 1097"/>
                <a:gd name="T27" fmla="*/ 4626863 h 1229"/>
                <a:gd name="T28" fmla="*/ 3135242 w 1097"/>
                <a:gd name="T29" fmla="*/ 35989530 h 1229"/>
                <a:gd name="T30" fmla="*/ 28246102 w 1097"/>
                <a:gd name="T31" fmla="*/ 32856242 h 1229"/>
                <a:gd name="T32" fmla="*/ 30590172 w 1097"/>
                <a:gd name="T33" fmla="*/ 32065476 h 1229"/>
                <a:gd name="T34" fmla="*/ 30590172 w 1097"/>
                <a:gd name="T35" fmla="*/ 28932188 h 1229"/>
                <a:gd name="T36" fmla="*/ 28246102 w 1097"/>
                <a:gd name="T37" fmla="*/ 24246801 h 1229"/>
                <a:gd name="T38" fmla="*/ 32143071 w 1097"/>
                <a:gd name="T39" fmla="*/ 22665441 h 1229"/>
                <a:gd name="T40" fmla="*/ 28246102 w 1097"/>
                <a:gd name="T41" fmla="*/ 21084246 h 1229"/>
                <a:gd name="T42" fmla="*/ 30590172 w 1097"/>
                <a:gd name="T43" fmla="*/ 16398859 h 1229"/>
                <a:gd name="T44" fmla="*/ 22356652 w 1097"/>
                <a:gd name="T45" fmla="*/ 30513549 h 1229"/>
                <a:gd name="T46" fmla="*/ 25520997 w 1097"/>
                <a:gd name="T47" fmla="*/ 29019975 h 1229"/>
                <a:gd name="T48" fmla="*/ 25520997 w 1097"/>
                <a:gd name="T49" fmla="*/ 32006952 h 1229"/>
                <a:gd name="T50" fmla="*/ 24319691 w 1097"/>
                <a:gd name="T51" fmla="*/ 24627553 h 1229"/>
                <a:gd name="T52" fmla="*/ 24319691 w 1097"/>
                <a:gd name="T53" fmla="*/ 20703494 h 1229"/>
                <a:gd name="T54" fmla="*/ 24319691 w 1097"/>
                <a:gd name="T55" fmla="*/ 22665441 h 1229"/>
                <a:gd name="T56" fmla="*/ 24319691 w 1097"/>
                <a:gd name="T57" fmla="*/ 24627553 h 1229"/>
                <a:gd name="T58" fmla="*/ 22356652 w 1097"/>
                <a:gd name="T59" fmla="*/ 14817498 h 1229"/>
                <a:gd name="T60" fmla="*/ 25520997 w 1097"/>
                <a:gd name="T61" fmla="*/ 13324095 h 1229"/>
                <a:gd name="T62" fmla="*/ 25520997 w 1097"/>
                <a:gd name="T63" fmla="*/ 16310901 h 1229"/>
                <a:gd name="T64" fmla="*/ 24319691 w 1097"/>
                <a:gd name="T65" fmla="*/ 8931500 h 1229"/>
                <a:gd name="T66" fmla="*/ 24319691 w 1097"/>
                <a:gd name="T67" fmla="*/ 5036706 h 1229"/>
                <a:gd name="T68" fmla="*/ 24319691 w 1097"/>
                <a:gd name="T69" fmla="*/ 6969558 h 1229"/>
                <a:gd name="T70" fmla="*/ 24319691 w 1097"/>
                <a:gd name="T71" fmla="*/ 8931500 h 1229"/>
                <a:gd name="T72" fmla="*/ 17316748 w 1097"/>
                <a:gd name="T73" fmla="*/ 15988845 h 1229"/>
                <a:gd name="T74" fmla="*/ 13654288 w 1097"/>
                <a:gd name="T75" fmla="*/ 19649367 h 1229"/>
                <a:gd name="T76" fmla="*/ 8848892 w 1097"/>
                <a:gd name="T77" fmla="*/ 17130929 h 1229"/>
                <a:gd name="T78" fmla="*/ 7735399 w 1097"/>
                <a:gd name="T79" fmla="*/ 1610624 h 1229"/>
                <a:gd name="T80" fmla="*/ 15734578 w 1097"/>
                <a:gd name="T81" fmla="*/ 0 h 122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097"/>
                <a:gd name="T124" fmla="*/ 0 h 1229"/>
                <a:gd name="T125" fmla="*/ 1097 w 1097"/>
                <a:gd name="T126" fmla="*/ 1229 h 1229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097" h="1229">
                  <a:moveTo>
                    <a:pt x="1044" y="560"/>
                  </a:moveTo>
                  <a:cubicBezTo>
                    <a:pt x="1073" y="560"/>
                    <a:pt x="1097" y="536"/>
                    <a:pt x="1097" y="506"/>
                  </a:cubicBezTo>
                  <a:cubicBezTo>
                    <a:pt x="1097" y="477"/>
                    <a:pt x="1073" y="453"/>
                    <a:pt x="1044" y="453"/>
                  </a:cubicBezTo>
                  <a:cubicBezTo>
                    <a:pt x="964" y="453"/>
                    <a:pt x="964" y="453"/>
                    <a:pt x="964" y="453"/>
                  </a:cubicBezTo>
                  <a:cubicBezTo>
                    <a:pt x="964" y="292"/>
                    <a:pt x="964" y="292"/>
                    <a:pt x="964" y="292"/>
                  </a:cubicBezTo>
                  <a:cubicBezTo>
                    <a:pt x="1044" y="292"/>
                    <a:pt x="1044" y="292"/>
                    <a:pt x="1044" y="292"/>
                  </a:cubicBezTo>
                  <a:cubicBezTo>
                    <a:pt x="1073" y="292"/>
                    <a:pt x="1097" y="268"/>
                    <a:pt x="1097" y="238"/>
                  </a:cubicBezTo>
                  <a:cubicBezTo>
                    <a:pt x="1097" y="209"/>
                    <a:pt x="1073" y="185"/>
                    <a:pt x="1044" y="185"/>
                  </a:cubicBezTo>
                  <a:cubicBezTo>
                    <a:pt x="964" y="185"/>
                    <a:pt x="964" y="185"/>
                    <a:pt x="964" y="185"/>
                  </a:cubicBezTo>
                  <a:cubicBezTo>
                    <a:pt x="964" y="158"/>
                    <a:pt x="964" y="158"/>
                    <a:pt x="964" y="158"/>
                  </a:cubicBezTo>
                  <a:cubicBezTo>
                    <a:pt x="964" y="99"/>
                    <a:pt x="916" y="51"/>
                    <a:pt x="856" y="51"/>
                  </a:cubicBezTo>
                  <a:cubicBezTo>
                    <a:pt x="638" y="51"/>
                    <a:pt x="638" y="51"/>
                    <a:pt x="638" y="51"/>
                  </a:cubicBezTo>
                  <a:cubicBezTo>
                    <a:pt x="638" y="52"/>
                    <a:pt x="639" y="53"/>
                    <a:pt x="639" y="55"/>
                  </a:cubicBezTo>
                  <a:cubicBezTo>
                    <a:pt x="639" y="546"/>
                    <a:pt x="639" y="546"/>
                    <a:pt x="639" y="546"/>
                  </a:cubicBezTo>
                  <a:cubicBezTo>
                    <a:pt x="639" y="566"/>
                    <a:pt x="639" y="566"/>
                    <a:pt x="639" y="566"/>
                  </a:cubicBezTo>
                  <a:cubicBezTo>
                    <a:pt x="625" y="579"/>
                    <a:pt x="625" y="579"/>
                    <a:pt x="625" y="579"/>
                  </a:cubicBezTo>
                  <a:cubicBezTo>
                    <a:pt x="586" y="618"/>
                    <a:pt x="586" y="618"/>
                    <a:pt x="586" y="618"/>
                  </a:cubicBezTo>
                  <a:cubicBezTo>
                    <a:pt x="500" y="705"/>
                    <a:pt x="500" y="705"/>
                    <a:pt x="500" y="705"/>
                  </a:cubicBezTo>
                  <a:cubicBezTo>
                    <a:pt x="480" y="724"/>
                    <a:pt x="455" y="734"/>
                    <a:pt x="428" y="734"/>
                  </a:cubicBezTo>
                  <a:cubicBezTo>
                    <a:pt x="400" y="734"/>
                    <a:pt x="375" y="724"/>
                    <a:pt x="356" y="705"/>
                  </a:cubicBezTo>
                  <a:cubicBezTo>
                    <a:pt x="269" y="618"/>
                    <a:pt x="269" y="618"/>
                    <a:pt x="269" y="618"/>
                  </a:cubicBezTo>
                  <a:cubicBezTo>
                    <a:pt x="230" y="579"/>
                    <a:pt x="230" y="579"/>
                    <a:pt x="230" y="579"/>
                  </a:cubicBezTo>
                  <a:cubicBezTo>
                    <a:pt x="217" y="566"/>
                    <a:pt x="217" y="566"/>
                    <a:pt x="217" y="566"/>
                  </a:cubicBezTo>
                  <a:cubicBezTo>
                    <a:pt x="217" y="546"/>
                    <a:pt x="217" y="546"/>
                    <a:pt x="217" y="546"/>
                  </a:cubicBezTo>
                  <a:cubicBezTo>
                    <a:pt x="217" y="55"/>
                    <a:pt x="217" y="55"/>
                    <a:pt x="217" y="55"/>
                  </a:cubicBezTo>
                  <a:cubicBezTo>
                    <a:pt x="217" y="53"/>
                    <a:pt x="217" y="52"/>
                    <a:pt x="217" y="51"/>
                  </a:cubicBezTo>
                  <a:cubicBezTo>
                    <a:pt x="107" y="51"/>
                    <a:pt x="107" y="51"/>
                    <a:pt x="107" y="51"/>
                  </a:cubicBezTo>
                  <a:cubicBezTo>
                    <a:pt x="48" y="51"/>
                    <a:pt x="0" y="99"/>
                    <a:pt x="0" y="158"/>
                  </a:cubicBezTo>
                  <a:cubicBezTo>
                    <a:pt x="0" y="1122"/>
                    <a:pt x="0" y="1122"/>
                    <a:pt x="0" y="1122"/>
                  </a:cubicBezTo>
                  <a:cubicBezTo>
                    <a:pt x="0" y="1181"/>
                    <a:pt x="48" y="1229"/>
                    <a:pt x="107" y="1229"/>
                  </a:cubicBezTo>
                  <a:cubicBezTo>
                    <a:pt x="856" y="1229"/>
                    <a:pt x="856" y="1229"/>
                    <a:pt x="856" y="1229"/>
                  </a:cubicBezTo>
                  <a:cubicBezTo>
                    <a:pt x="916" y="1229"/>
                    <a:pt x="964" y="1181"/>
                    <a:pt x="964" y="1122"/>
                  </a:cubicBezTo>
                  <a:cubicBezTo>
                    <a:pt x="964" y="1095"/>
                    <a:pt x="964" y="1095"/>
                    <a:pt x="964" y="1095"/>
                  </a:cubicBezTo>
                  <a:cubicBezTo>
                    <a:pt x="1044" y="1095"/>
                    <a:pt x="1044" y="1095"/>
                    <a:pt x="1044" y="1095"/>
                  </a:cubicBezTo>
                  <a:cubicBezTo>
                    <a:pt x="1073" y="1095"/>
                    <a:pt x="1097" y="1071"/>
                    <a:pt x="1097" y="1042"/>
                  </a:cubicBezTo>
                  <a:cubicBezTo>
                    <a:pt x="1097" y="1012"/>
                    <a:pt x="1073" y="988"/>
                    <a:pt x="1044" y="988"/>
                  </a:cubicBezTo>
                  <a:cubicBezTo>
                    <a:pt x="964" y="988"/>
                    <a:pt x="964" y="988"/>
                    <a:pt x="964" y="988"/>
                  </a:cubicBezTo>
                  <a:cubicBezTo>
                    <a:pt x="964" y="828"/>
                    <a:pt x="964" y="828"/>
                    <a:pt x="964" y="828"/>
                  </a:cubicBezTo>
                  <a:cubicBezTo>
                    <a:pt x="1044" y="828"/>
                    <a:pt x="1044" y="828"/>
                    <a:pt x="1044" y="828"/>
                  </a:cubicBezTo>
                  <a:cubicBezTo>
                    <a:pt x="1073" y="828"/>
                    <a:pt x="1097" y="804"/>
                    <a:pt x="1097" y="774"/>
                  </a:cubicBezTo>
                  <a:cubicBezTo>
                    <a:pt x="1097" y="744"/>
                    <a:pt x="1073" y="720"/>
                    <a:pt x="1044" y="720"/>
                  </a:cubicBezTo>
                  <a:cubicBezTo>
                    <a:pt x="964" y="720"/>
                    <a:pt x="964" y="720"/>
                    <a:pt x="964" y="720"/>
                  </a:cubicBezTo>
                  <a:cubicBezTo>
                    <a:pt x="964" y="560"/>
                    <a:pt x="964" y="560"/>
                    <a:pt x="964" y="560"/>
                  </a:cubicBezTo>
                  <a:lnTo>
                    <a:pt x="1044" y="560"/>
                  </a:lnTo>
                  <a:close/>
                  <a:moveTo>
                    <a:pt x="830" y="1109"/>
                  </a:moveTo>
                  <a:cubicBezTo>
                    <a:pt x="793" y="1109"/>
                    <a:pt x="763" y="1079"/>
                    <a:pt x="763" y="1042"/>
                  </a:cubicBezTo>
                  <a:cubicBezTo>
                    <a:pt x="763" y="1005"/>
                    <a:pt x="793" y="975"/>
                    <a:pt x="830" y="975"/>
                  </a:cubicBezTo>
                  <a:cubicBezTo>
                    <a:pt x="846" y="975"/>
                    <a:pt x="860" y="981"/>
                    <a:pt x="871" y="991"/>
                  </a:cubicBezTo>
                  <a:cubicBezTo>
                    <a:pt x="848" y="996"/>
                    <a:pt x="830" y="1016"/>
                    <a:pt x="830" y="1042"/>
                  </a:cubicBezTo>
                  <a:cubicBezTo>
                    <a:pt x="830" y="1067"/>
                    <a:pt x="848" y="1087"/>
                    <a:pt x="871" y="1093"/>
                  </a:cubicBezTo>
                  <a:cubicBezTo>
                    <a:pt x="860" y="1102"/>
                    <a:pt x="846" y="1109"/>
                    <a:pt x="830" y="1109"/>
                  </a:cubicBezTo>
                  <a:close/>
                  <a:moveTo>
                    <a:pt x="830" y="841"/>
                  </a:moveTo>
                  <a:cubicBezTo>
                    <a:pt x="793" y="841"/>
                    <a:pt x="763" y="811"/>
                    <a:pt x="763" y="774"/>
                  </a:cubicBezTo>
                  <a:cubicBezTo>
                    <a:pt x="763" y="737"/>
                    <a:pt x="793" y="707"/>
                    <a:pt x="830" y="707"/>
                  </a:cubicBezTo>
                  <a:cubicBezTo>
                    <a:pt x="846" y="707"/>
                    <a:pt x="860" y="713"/>
                    <a:pt x="871" y="723"/>
                  </a:cubicBezTo>
                  <a:cubicBezTo>
                    <a:pt x="848" y="728"/>
                    <a:pt x="830" y="749"/>
                    <a:pt x="830" y="774"/>
                  </a:cubicBezTo>
                  <a:cubicBezTo>
                    <a:pt x="830" y="799"/>
                    <a:pt x="848" y="820"/>
                    <a:pt x="871" y="825"/>
                  </a:cubicBezTo>
                  <a:cubicBezTo>
                    <a:pt x="860" y="835"/>
                    <a:pt x="846" y="841"/>
                    <a:pt x="830" y="841"/>
                  </a:cubicBezTo>
                  <a:close/>
                  <a:moveTo>
                    <a:pt x="830" y="573"/>
                  </a:moveTo>
                  <a:cubicBezTo>
                    <a:pt x="793" y="573"/>
                    <a:pt x="763" y="543"/>
                    <a:pt x="763" y="506"/>
                  </a:cubicBezTo>
                  <a:cubicBezTo>
                    <a:pt x="763" y="469"/>
                    <a:pt x="793" y="439"/>
                    <a:pt x="830" y="439"/>
                  </a:cubicBezTo>
                  <a:cubicBezTo>
                    <a:pt x="846" y="439"/>
                    <a:pt x="860" y="446"/>
                    <a:pt x="871" y="455"/>
                  </a:cubicBezTo>
                  <a:cubicBezTo>
                    <a:pt x="848" y="461"/>
                    <a:pt x="830" y="481"/>
                    <a:pt x="830" y="506"/>
                  </a:cubicBezTo>
                  <a:cubicBezTo>
                    <a:pt x="830" y="532"/>
                    <a:pt x="848" y="552"/>
                    <a:pt x="871" y="557"/>
                  </a:cubicBezTo>
                  <a:cubicBezTo>
                    <a:pt x="860" y="567"/>
                    <a:pt x="846" y="573"/>
                    <a:pt x="830" y="573"/>
                  </a:cubicBezTo>
                  <a:close/>
                  <a:moveTo>
                    <a:pt x="830" y="305"/>
                  </a:moveTo>
                  <a:cubicBezTo>
                    <a:pt x="793" y="305"/>
                    <a:pt x="763" y="275"/>
                    <a:pt x="763" y="238"/>
                  </a:cubicBezTo>
                  <a:cubicBezTo>
                    <a:pt x="763" y="201"/>
                    <a:pt x="793" y="172"/>
                    <a:pt x="830" y="172"/>
                  </a:cubicBezTo>
                  <a:cubicBezTo>
                    <a:pt x="846" y="172"/>
                    <a:pt x="860" y="178"/>
                    <a:pt x="871" y="187"/>
                  </a:cubicBezTo>
                  <a:cubicBezTo>
                    <a:pt x="848" y="193"/>
                    <a:pt x="830" y="213"/>
                    <a:pt x="830" y="238"/>
                  </a:cubicBezTo>
                  <a:cubicBezTo>
                    <a:pt x="830" y="264"/>
                    <a:pt x="848" y="284"/>
                    <a:pt x="871" y="290"/>
                  </a:cubicBezTo>
                  <a:cubicBezTo>
                    <a:pt x="860" y="299"/>
                    <a:pt x="846" y="305"/>
                    <a:pt x="830" y="305"/>
                  </a:cubicBezTo>
                  <a:close/>
                  <a:moveTo>
                    <a:pt x="591" y="55"/>
                  </a:moveTo>
                  <a:cubicBezTo>
                    <a:pt x="591" y="546"/>
                    <a:pt x="591" y="546"/>
                    <a:pt x="591" y="546"/>
                  </a:cubicBezTo>
                  <a:cubicBezTo>
                    <a:pt x="553" y="585"/>
                    <a:pt x="553" y="585"/>
                    <a:pt x="553" y="585"/>
                  </a:cubicBezTo>
                  <a:cubicBezTo>
                    <a:pt x="466" y="671"/>
                    <a:pt x="466" y="671"/>
                    <a:pt x="466" y="671"/>
                  </a:cubicBezTo>
                  <a:cubicBezTo>
                    <a:pt x="445" y="693"/>
                    <a:pt x="410" y="693"/>
                    <a:pt x="389" y="671"/>
                  </a:cubicBezTo>
                  <a:cubicBezTo>
                    <a:pt x="302" y="585"/>
                    <a:pt x="302" y="585"/>
                    <a:pt x="302" y="585"/>
                  </a:cubicBezTo>
                  <a:cubicBezTo>
                    <a:pt x="264" y="546"/>
                    <a:pt x="264" y="546"/>
                    <a:pt x="264" y="546"/>
                  </a:cubicBezTo>
                  <a:cubicBezTo>
                    <a:pt x="264" y="55"/>
                    <a:pt x="264" y="55"/>
                    <a:pt x="264" y="55"/>
                  </a:cubicBezTo>
                  <a:cubicBezTo>
                    <a:pt x="264" y="25"/>
                    <a:pt x="288" y="0"/>
                    <a:pt x="318" y="0"/>
                  </a:cubicBezTo>
                  <a:cubicBezTo>
                    <a:pt x="537" y="0"/>
                    <a:pt x="537" y="0"/>
                    <a:pt x="537" y="0"/>
                  </a:cubicBezTo>
                  <a:cubicBezTo>
                    <a:pt x="567" y="0"/>
                    <a:pt x="591" y="25"/>
                    <a:pt x="591" y="5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7" name="TextBox 56"/>
            <p:cNvSpPr txBox="1"/>
            <p:nvPr/>
          </p:nvSpPr>
          <p:spPr bwMode="auto">
            <a:xfrm>
              <a:off x="6539065" y="1856534"/>
              <a:ext cx="636587" cy="261610"/>
            </a:xfrm>
            <a:prstGeom prst="rect">
              <a:avLst/>
            </a:prstGeom>
            <a:noFill/>
          </p:spPr>
          <p:txBody>
            <a:bodyPr lIns="0" rIns="0">
              <a:spAutoFit/>
            </a:bodyPr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spc="-40" dirty="0">
                  <a:solidFill>
                    <a:srgbClr val="FFFFFF"/>
                  </a:solidFill>
                  <a:latin typeface="+mn-lt"/>
                  <a:cs typeface="+mn-cs"/>
                </a:rPr>
                <a:t>Demand</a:t>
              </a:r>
            </a:p>
          </p:txBody>
        </p:sp>
        <p:sp>
          <p:nvSpPr>
            <p:cNvPr id="58" name="TextBox 311"/>
            <p:cNvSpPr txBox="1">
              <a:spLocks noChangeArrowheads="1"/>
            </p:cNvSpPr>
            <p:nvPr/>
          </p:nvSpPr>
          <p:spPr bwMode="auto">
            <a:xfrm>
              <a:off x="5755579" y="1856534"/>
              <a:ext cx="679044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rIns="0">
              <a:spAutoFit/>
            </a:bodyPr>
            <a:lstStyle/>
            <a:p>
              <a:pPr algn="ctr" defTabSz="1217613"/>
              <a:r>
                <a:rPr lang="en-US" sz="1100" dirty="0">
                  <a:solidFill>
                    <a:srgbClr val="FFFFFF"/>
                  </a:solidFill>
                  <a:latin typeface="Calibri" pitchFamily="34" charset="0"/>
                </a:rPr>
                <a:t>Resource</a:t>
              </a:r>
            </a:p>
          </p:txBody>
        </p:sp>
        <p:sp>
          <p:nvSpPr>
            <p:cNvPr id="59" name="Freeform 312"/>
            <p:cNvSpPr>
              <a:spLocks noChangeAspect="1" noEditPoints="1"/>
            </p:cNvSpPr>
            <p:nvPr/>
          </p:nvSpPr>
          <p:spPr bwMode="gray">
            <a:xfrm>
              <a:off x="6052773" y="2139537"/>
              <a:ext cx="83332" cy="210312"/>
            </a:xfrm>
            <a:custGeom>
              <a:avLst/>
              <a:gdLst>
                <a:gd name="T0" fmla="*/ 2147483647 w 623"/>
                <a:gd name="T1" fmla="*/ 2147483647 h 1609"/>
                <a:gd name="T2" fmla="*/ 2147483647 w 623"/>
                <a:gd name="T3" fmla="*/ 2147483647 h 1609"/>
                <a:gd name="T4" fmla="*/ 2147483647 w 623"/>
                <a:gd name="T5" fmla="*/ 2147483647 h 1609"/>
                <a:gd name="T6" fmla="*/ 2147483647 w 623"/>
                <a:gd name="T7" fmla="*/ 2147483647 h 1609"/>
                <a:gd name="T8" fmla="*/ 2147483647 w 623"/>
                <a:gd name="T9" fmla="*/ 2147483647 h 1609"/>
                <a:gd name="T10" fmla="*/ 2147483647 w 623"/>
                <a:gd name="T11" fmla="*/ 2147483647 h 1609"/>
                <a:gd name="T12" fmla="*/ 2147483647 w 623"/>
                <a:gd name="T13" fmla="*/ 2147483647 h 1609"/>
                <a:gd name="T14" fmla="*/ 2147483647 w 623"/>
                <a:gd name="T15" fmla="*/ 2147483647 h 1609"/>
                <a:gd name="T16" fmla="*/ 2147483647 w 623"/>
                <a:gd name="T17" fmla="*/ 2147483647 h 1609"/>
                <a:gd name="T18" fmla="*/ 2147483647 w 623"/>
                <a:gd name="T19" fmla="*/ 2147483647 h 1609"/>
                <a:gd name="T20" fmla="*/ 2147483647 w 623"/>
                <a:gd name="T21" fmla="*/ 2147483647 h 1609"/>
                <a:gd name="T22" fmla="*/ 2147483647 w 623"/>
                <a:gd name="T23" fmla="*/ 2147483647 h 1609"/>
                <a:gd name="T24" fmla="*/ 2147483647 w 623"/>
                <a:gd name="T25" fmla="*/ 2147483647 h 1609"/>
                <a:gd name="T26" fmla="*/ 2147483647 w 623"/>
                <a:gd name="T27" fmla="*/ 2147483647 h 1609"/>
                <a:gd name="T28" fmla="*/ 2147483647 w 623"/>
                <a:gd name="T29" fmla="*/ 2147483647 h 1609"/>
                <a:gd name="T30" fmla="*/ 2147483647 w 623"/>
                <a:gd name="T31" fmla="*/ 2147483647 h 1609"/>
                <a:gd name="T32" fmla="*/ 2147483647 w 623"/>
                <a:gd name="T33" fmla="*/ 2147483647 h 1609"/>
                <a:gd name="T34" fmla="*/ 2147483647 w 623"/>
                <a:gd name="T35" fmla="*/ 2147483647 h 1609"/>
                <a:gd name="T36" fmla="*/ 2147483647 w 623"/>
                <a:gd name="T37" fmla="*/ 2147483647 h 1609"/>
                <a:gd name="T38" fmla="*/ 2147483647 w 623"/>
                <a:gd name="T39" fmla="*/ 2147483647 h 1609"/>
                <a:gd name="T40" fmla="*/ 2147483647 w 623"/>
                <a:gd name="T41" fmla="*/ 2147483647 h 1609"/>
                <a:gd name="T42" fmla="*/ 2147483647 w 623"/>
                <a:gd name="T43" fmla="*/ 2147483647 h 1609"/>
                <a:gd name="T44" fmla="*/ 2147483647 w 623"/>
                <a:gd name="T45" fmla="*/ 2147483647 h 1609"/>
                <a:gd name="T46" fmla="*/ 2147483647 w 623"/>
                <a:gd name="T47" fmla="*/ 2147483647 h 1609"/>
                <a:gd name="T48" fmla="*/ 2147483647 w 623"/>
                <a:gd name="T49" fmla="*/ 2147483647 h 1609"/>
                <a:gd name="T50" fmla="*/ 2147483647 w 623"/>
                <a:gd name="T51" fmla="*/ 2147483647 h 1609"/>
                <a:gd name="T52" fmla="*/ 2147483647 w 623"/>
                <a:gd name="T53" fmla="*/ 2147483647 h 1609"/>
                <a:gd name="T54" fmla="*/ 2147483647 w 623"/>
                <a:gd name="T55" fmla="*/ 2147483647 h 1609"/>
                <a:gd name="T56" fmla="*/ 0 w 623"/>
                <a:gd name="T57" fmla="*/ 2147483647 h 1609"/>
                <a:gd name="T58" fmla="*/ 0 w 623"/>
                <a:gd name="T59" fmla="*/ 2147483647 h 1609"/>
                <a:gd name="T60" fmla="*/ 2147483647 w 623"/>
                <a:gd name="T61" fmla="*/ 2147483647 h 1609"/>
                <a:gd name="T62" fmla="*/ 2147483647 w 623"/>
                <a:gd name="T63" fmla="*/ 2147483647 h 1609"/>
                <a:gd name="T64" fmla="*/ 2147483647 w 623"/>
                <a:gd name="T65" fmla="*/ 2147483647 h 1609"/>
                <a:gd name="T66" fmla="*/ 2147483647 w 623"/>
                <a:gd name="T67" fmla="*/ 2147483647 h 1609"/>
                <a:gd name="T68" fmla="*/ 2147483647 w 623"/>
                <a:gd name="T69" fmla="*/ 2147483647 h 1609"/>
                <a:gd name="T70" fmla="*/ 2147483647 w 623"/>
                <a:gd name="T71" fmla="*/ 2147483647 h 1609"/>
                <a:gd name="T72" fmla="*/ 2147483647 w 623"/>
                <a:gd name="T73" fmla="*/ 2147483647 h 1609"/>
                <a:gd name="T74" fmla="*/ 2147483647 w 623"/>
                <a:gd name="T75" fmla="*/ 2147483647 h 1609"/>
                <a:gd name="T76" fmla="*/ 2147483647 w 623"/>
                <a:gd name="T77" fmla="*/ 0 h 1609"/>
                <a:gd name="T78" fmla="*/ 2147483647 w 623"/>
                <a:gd name="T79" fmla="*/ 2147483647 h 1609"/>
                <a:gd name="T80" fmla="*/ 2147483647 w 623"/>
                <a:gd name="T81" fmla="*/ 2147483647 h 1609"/>
                <a:gd name="T82" fmla="*/ 2147483647 w 623"/>
                <a:gd name="T83" fmla="*/ 2147483647 h 160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623"/>
                <a:gd name="T127" fmla="*/ 0 h 1609"/>
                <a:gd name="T128" fmla="*/ 623 w 623"/>
                <a:gd name="T129" fmla="*/ 1609 h 1609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623" h="1609">
                  <a:moveTo>
                    <a:pt x="623" y="393"/>
                  </a:moveTo>
                  <a:cubicBezTo>
                    <a:pt x="623" y="899"/>
                    <a:pt x="623" y="899"/>
                    <a:pt x="623" y="899"/>
                  </a:cubicBezTo>
                  <a:cubicBezTo>
                    <a:pt x="623" y="928"/>
                    <a:pt x="600" y="951"/>
                    <a:pt x="571" y="951"/>
                  </a:cubicBezTo>
                  <a:cubicBezTo>
                    <a:pt x="558" y="951"/>
                    <a:pt x="558" y="951"/>
                    <a:pt x="558" y="951"/>
                  </a:cubicBezTo>
                  <a:cubicBezTo>
                    <a:pt x="529" y="951"/>
                    <a:pt x="506" y="928"/>
                    <a:pt x="506" y="899"/>
                  </a:cubicBezTo>
                  <a:cubicBezTo>
                    <a:pt x="506" y="588"/>
                    <a:pt x="506" y="588"/>
                    <a:pt x="506" y="588"/>
                  </a:cubicBezTo>
                  <a:cubicBezTo>
                    <a:pt x="477" y="588"/>
                    <a:pt x="477" y="588"/>
                    <a:pt x="477" y="588"/>
                  </a:cubicBezTo>
                  <a:cubicBezTo>
                    <a:pt x="477" y="969"/>
                    <a:pt x="477" y="969"/>
                    <a:pt x="477" y="969"/>
                  </a:cubicBezTo>
                  <a:cubicBezTo>
                    <a:pt x="477" y="971"/>
                    <a:pt x="476" y="973"/>
                    <a:pt x="476" y="976"/>
                  </a:cubicBezTo>
                  <a:cubicBezTo>
                    <a:pt x="476" y="978"/>
                    <a:pt x="477" y="980"/>
                    <a:pt x="477" y="983"/>
                  </a:cubicBezTo>
                  <a:cubicBezTo>
                    <a:pt x="477" y="1530"/>
                    <a:pt x="477" y="1530"/>
                    <a:pt x="477" y="1530"/>
                  </a:cubicBezTo>
                  <a:cubicBezTo>
                    <a:pt x="477" y="1567"/>
                    <a:pt x="447" y="1597"/>
                    <a:pt x="410" y="1597"/>
                  </a:cubicBezTo>
                  <a:cubicBezTo>
                    <a:pt x="392" y="1597"/>
                    <a:pt x="392" y="1597"/>
                    <a:pt x="392" y="1597"/>
                  </a:cubicBezTo>
                  <a:cubicBezTo>
                    <a:pt x="355" y="1597"/>
                    <a:pt x="325" y="1567"/>
                    <a:pt x="325" y="1530"/>
                  </a:cubicBezTo>
                  <a:cubicBezTo>
                    <a:pt x="325" y="1053"/>
                    <a:pt x="325" y="1053"/>
                    <a:pt x="325" y="1053"/>
                  </a:cubicBezTo>
                  <a:cubicBezTo>
                    <a:pt x="298" y="1053"/>
                    <a:pt x="298" y="1053"/>
                    <a:pt x="298" y="1053"/>
                  </a:cubicBezTo>
                  <a:cubicBezTo>
                    <a:pt x="298" y="1542"/>
                    <a:pt x="298" y="1542"/>
                    <a:pt x="298" y="1542"/>
                  </a:cubicBezTo>
                  <a:cubicBezTo>
                    <a:pt x="298" y="1579"/>
                    <a:pt x="268" y="1609"/>
                    <a:pt x="231" y="1609"/>
                  </a:cubicBezTo>
                  <a:cubicBezTo>
                    <a:pt x="213" y="1609"/>
                    <a:pt x="213" y="1609"/>
                    <a:pt x="213" y="1609"/>
                  </a:cubicBezTo>
                  <a:cubicBezTo>
                    <a:pt x="176" y="1609"/>
                    <a:pt x="146" y="1579"/>
                    <a:pt x="146" y="1542"/>
                  </a:cubicBezTo>
                  <a:cubicBezTo>
                    <a:pt x="146" y="995"/>
                    <a:pt x="146" y="995"/>
                    <a:pt x="146" y="995"/>
                  </a:cubicBezTo>
                  <a:cubicBezTo>
                    <a:pt x="146" y="990"/>
                    <a:pt x="148" y="986"/>
                    <a:pt x="149" y="982"/>
                  </a:cubicBezTo>
                  <a:cubicBezTo>
                    <a:pt x="148" y="977"/>
                    <a:pt x="146" y="973"/>
                    <a:pt x="146" y="969"/>
                  </a:cubicBezTo>
                  <a:cubicBezTo>
                    <a:pt x="146" y="588"/>
                    <a:pt x="146" y="588"/>
                    <a:pt x="146" y="588"/>
                  </a:cubicBezTo>
                  <a:cubicBezTo>
                    <a:pt x="116" y="588"/>
                    <a:pt x="116" y="588"/>
                    <a:pt x="116" y="588"/>
                  </a:cubicBezTo>
                  <a:cubicBezTo>
                    <a:pt x="116" y="899"/>
                    <a:pt x="116" y="899"/>
                    <a:pt x="116" y="899"/>
                  </a:cubicBezTo>
                  <a:cubicBezTo>
                    <a:pt x="116" y="928"/>
                    <a:pt x="93" y="951"/>
                    <a:pt x="65" y="951"/>
                  </a:cubicBezTo>
                  <a:cubicBezTo>
                    <a:pt x="51" y="951"/>
                    <a:pt x="51" y="951"/>
                    <a:pt x="51" y="951"/>
                  </a:cubicBezTo>
                  <a:cubicBezTo>
                    <a:pt x="23" y="951"/>
                    <a:pt x="0" y="928"/>
                    <a:pt x="0" y="899"/>
                  </a:cubicBezTo>
                  <a:cubicBezTo>
                    <a:pt x="0" y="393"/>
                    <a:pt x="0" y="393"/>
                    <a:pt x="0" y="393"/>
                  </a:cubicBezTo>
                  <a:cubicBezTo>
                    <a:pt x="0" y="385"/>
                    <a:pt x="1" y="378"/>
                    <a:pt x="4" y="372"/>
                  </a:cubicBezTo>
                  <a:cubicBezTo>
                    <a:pt x="9" y="338"/>
                    <a:pt x="37" y="311"/>
                    <a:pt x="73" y="311"/>
                  </a:cubicBezTo>
                  <a:cubicBezTo>
                    <a:pt x="540" y="311"/>
                    <a:pt x="540" y="311"/>
                    <a:pt x="540" y="311"/>
                  </a:cubicBezTo>
                  <a:cubicBezTo>
                    <a:pt x="570" y="311"/>
                    <a:pt x="595" y="329"/>
                    <a:pt x="606" y="355"/>
                  </a:cubicBezTo>
                  <a:cubicBezTo>
                    <a:pt x="616" y="365"/>
                    <a:pt x="623" y="378"/>
                    <a:pt x="623" y="393"/>
                  </a:cubicBezTo>
                  <a:close/>
                  <a:moveTo>
                    <a:pt x="309" y="279"/>
                  </a:moveTo>
                  <a:cubicBezTo>
                    <a:pt x="386" y="279"/>
                    <a:pt x="448" y="217"/>
                    <a:pt x="448" y="139"/>
                  </a:cubicBezTo>
                  <a:cubicBezTo>
                    <a:pt x="448" y="139"/>
                    <a:pt x="448" y="139"/>
                    <a:pt x="448" y="139"/>
                  </a:cubicBezTo>
                  <a:cubicBezTo>
                    <a:pt x="448" y="62"/>
                    <a:pt x="386" y="0"/>
                    <a:pt x="309" y="0"/>
                  </a:cubicBezTo>
                  <a:cubicBezTo>
                    <a:pt x="232" y="0"/>
                    <a:pt x="169" y="62"/>
                    <a:pt x="169" y="139"/>
                  </a:cubicBezTo>
                  <a:cubicBezTo>
                    <a:pt x="169" y="139"/>
                    <a:pt x="169" y="139"/>
                    <a:pt x="169" y="139"/>
                  </a:cubicBezTo>
                  <a:cubicBezTo>
                    <a:pt x="169" y="217"/>
                    <a:pt x="232" y="279"/>
                    <a:pt x="309" y="279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" name="TextBox 311"/>
            <p:cNvSpPr txBox="1">
              <a:spLocks noChangeArrowheads="1"/>
            </p:cNvSpPr>
            <p:nvPr/>
          </p:nvSpPr>
          <p:spPr bwMode="auto">
            <a:xfrm>
              <a:off x="4983404" y="1856534"/>
              <a:ext cx="679044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rIns="0">
              <a:spAutoFit/>
            </a:bodyPr>
            <a:lstStyle/>
            <a:p>
              <a:pPr algn="ctr" defTabSz="1217613"/>
              <a:r>
                <a:rPr lang="en-US" sz="1100" dirty="0">
                  <a:solidFill>
                    <a:schemeClr val="bg1"/>
                  </a:solidFill>
                  <a:latin typeface="Calibri" pitchFamily="34" charset="0"/>
                </a:rPr>
                <a:t>Financial</a:t>
              </a:r>
            </a:p>
          </p:txBody>
        </p:sp>
        <p:grpSp>
          <p:nvGrpSpPr>
            <p:cNvPr id="61" name="Group 60"/>
            <p:cNvGrpSpPr/>
            <p:nvPr/>
          </p:nvGrpSpPr>
          <p:grpSpPr>
            <a:xfrm>
              <a:off x="6722903" y="2147829"/>
              <a:ext cx="266228" cy="187530"/>
              <a:chOff x="3309938" y="1736725"/>
              <a:chExt cx="3646487" cy="2568575"/>
            </a:xfrm>
            <a:solidFill>
              <a:schemeClr val="bg1"/>
            </a:solidFill>
          </p:grpSpPr>
          <p:sp>
            <p:nvSpPr>
              <p:cNvPr id="81" name="Freeform 80"/>
              <p:cNvSpPr>
                <a:spLocks noChangeArrowheads="1"/>
              </p:cNvSpPr>
              <p:nvPr/>
            </p:nvSpPr>
            <p:spPr bwMode="auto">
              <a:xfrm>
                <a:off x="3309938" y="1819275"/>
                <a:ext cx="3448050" cy="2486025"/>
              </a:xfrm>
              <a:custGeom>
                <a:avLst/>
                <a:gdLst>
                  <a:gd name="T0" fmla="*/ 633 w 9580"/>
                  <a:gd name="T1" fmla="*/ 5234 h 6906"/>
                  <a:gd name="T2" fmla="*/ 230 w 9580"/>
                  <a:gd name="T3" fmla="*/ 5067 h 6906"/>
                  <a:gd name="T4" fmla="*/ 64 w 9580"/>
                  <a:gd name="T5" fmla="*/ 5469 h 6906"/>
                  <a:gd name="T6" fmla="*/ 297 w 9580"/>
                  <a:gd name="T7" fmla="*/ 6028 h 6906"/>
                  <a:gd name="T8" fmla="*/ 699 w 9580"/>
                  <a:gd name="T9" fmla="*/ 6195 h 6906"/>
                  <a:gd name="T10" fmla="*/ 866 w 9580"/>
                  <a:gd name="T11" fmla="*/ 5792 h 6906"/>
                  <a:gd name="T12" fmla="*/ 914 w 9580"/>
                  <a:gd name="T13" fmla="*/ 5904 h 6906"/>
                  <a:gd name="T14" fmla="*/ 3850 w 9580"/>
                  <a:gd name="T15" fmla="*/ 5401 h 6906"/>
                  <a:gd name="T16" fmla="*/ 3906 w 9580"/>
                  <a:gd name="T17" fmla="*/ 5557 h 6906"/>
                  <a:gd name="T18" fmla="*/ 6256 w 9580"/>
                  <a:gd name="T19" fmla="*/ 6523 h 6906"/>
                  <a:gd name="T20" fmla="*/ 7360 w 9580"/>
                  <a:gd name="T21" fmla="*/ 4802 h 6906"/>
                  <a:gd name="T22" fmla="*/ 9579 w 9580"/>
                  <a:gd name="T23" fmla="*/ 4421 h 6906"/>
                  <a:gd name="T24" fmla="*/ 7731 w 9580"/>
                  <a:gd name="T25" fmla="*/ 0 h 6906"/>
                  <a:gd name="T26" fmla="*/ 585 w 9580"/>
                  <a:gd name="T27" fmla="*/ 5123 h 6906"/>
                  <a:gd name="T28" fmla="*/ 633 w 9580"/>
                  <a:gd name="T29" fmla="*/ 5234 h 6906"/>
                  <a:gd name="T30" fmla="*/ 6047 w 9580"/>
                  <a:gd name="T31" fmla="*/ 6023 h 6906"/>
                  <a:gd name="T32" fmla="*/ 4406 w 9580"/>
                  <a:gd name="T33" fmla="*/ 5348 h 6906"/>
                  <a:gd name="T34" fmla="*/ 4393 w 9580"/>
                  <a:gd name="T35" fmla="*/ 5308 h 6906"/>
                  <a:gd name="T36" fmla="*/ 6818 w 9580"/>
                  <a:gd name="T37" fmla="*/ 4892 h 6906"/>
                  <a:gd name="T38" fmla="*/ 6047 w 9580"/>
                  <a:gd name="T39" fmla="*/ 6023 h 69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580" h="6906">
                    <a:moveTo>
                      <a:pt x="633" y="5234"/>
                    </a:moveTo>
                    <a:cubicBezTo>
                      <a:pt x="567" y="5078"/>
                      <a:pt x="387" y="5003"/>
                      <a:pt x="230" y="5067"/>
                    </a:cubicBezTo>
                    <a:cubicBezTo>
                      <a:pt x="74" y="5133"/>
                      <a:pt x="0" y="5313"/>
                      <a:pt x="64" y="5469"/>
                    </a:cubicBezTo>
                    <a:lnTo>
                      <a:pt x="297" y="6028"/>
                    </a:lnTo>
                    <a:cubicBezTo>
                      <a:pt x="363" y="6184"/>
                      <a:pt x="543" y="6259"/>
                      <a:pt x="699" y="6195"/>
                    </a:cubicBezTo>
                    <a:cubicBezTo>
                      <a:pt x="855" y="6129"/>
                      <a:pt x="929" y="5949"/>
                      <a:pt x="866" y="5792"/>
                    </a:cubicBezTo>
                    <a:lnTo>
                      <a:pt x="914" y="5904"/>
                    </a:lnTo>
                    <a:lnTo>
                      <a:pt x="3850" y="5401"/>
                    </a:lnTo>
                    <a:cubicBezTo>
                      <a:pt x="3866" y="5454"/>
                      <a:pt x="3885" y="5504"/>
                      <a:pt x="3906" y="5557"/>
                    </a:cubicBezTo>
                    <a:cubicBezTo>
                      <a:pt x="4287" y="6470"/>
                      <a:pt x="5343" y="6905"/>
                      <a:pt x="6256" y="6523"/>
                    </a:cubicBezTo>
                    <a:cubicBezTo>
                      <a:pt x="6966" y="6227"/>
                      <a:pt x="7384" y="5528"/>
                      <a:pt x="7360" y="4802"/>
                    </a:cubicBezTo>
                    <a:lnTo>
                      <a:pt x="9579" y="4421"/>
                    </a:lnTo>
                    <a:lnTo>
                      <a:pt x="7731" y="0"/>
                    </a:lnTo>
                    <a:lnTo>
                      <a:pt x="585" y="5123"/>
                    </a:lnTo>
                    <a:lnTo>
                      <a:pt x="633" y="5234"/>
                    </a:lnTo>
                    <a:close/>
                    <a:moveTo>
                      <a:pt x="6047" y="6023"/>
                    </a:moveTo>
                    <a:cubicBezTo>
                      <a:pt x="5409" y="6290"/>
                      <a:pt x="4674" y="5988"/>
                      <a:pt x="4406" y="5348"/>
                    </a:cubicBezTo>
                    <a:cubicBezTo>
                      <a:pt x="4401" y="5334"/>
                      <a:pt x="4398" y="5321"/>
                      <a:pt x="4393" y="5308"/>
                    </a:cubicBezTo>
                    <a:lnTo>
                      <a:pt x="6818" y="4892"/>
                    </a:lnTo>
                    <a:cubicBezTo>
                      <a:pt x="6804" y="5374"/>
                      <a:pt x="6518" y="5827"/>
                      <a:pt x="6047" y="602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kern="1200" dirty="0"/>
              </a:p>
            </p:txBody>
          </p:sp>
          <p:sp>
            <p:nvSpPr>
              <p:cNvPr id="82" name="Freeform 81"/>
              <p:cNvSpPr>
                <a:spLocks noChangeArrowheads="1"/>
              </p:cNvSpPr>
              <p:nvPr/>
            </p:nvSpPr>
            <p:spPr bwMode="auto">
              <a:xfrm>
                <a:off x="6148388" y="1736725"/>
                <a:ext cx="808037" cy="1651000"/>
              </a:xfrm>
              <a:custGeom>
                <a:avLst/>
                <a:gdLst>
                  <a:gd name="T0" fmla="*/ 1320 w 2245"/>
                  <a:gd name="T1" fmla="*/ 2211 h 4588"/>
                  <a:gd name="T2" fmla="*/ 2244 w 2245"/>
                  <a:gd name="T3" fmla="*/ 4421 h 4588"/>
                  <a:gd name="T4" fmla="*/ 1848 w 2245"/>
                  <a:gd name="T5" fmla="*/ 4587 h 4588"/>
                  <a:gd name="T6" fmla="*/ 0 w 2245"/>
                  <a:gd name="T7" fmla="*/ 165 h 4588"/>
                  <a:gd name="T8" fmla="*/ 396 w 2245"/>
                  <a:gd name="T9" fmla="*/ 0 h 4588"/>
                  <a:gd name="T10" fmla="*/ 1320 w 2245"/>
                  <a:gd name="T11" fmla="*/ 2211 h 4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45" h="4588">
                    <a:moveTo>
                      <a:pt x="1320" y="2211"/>
                    </a:moveTo>
                    <a:lnTo>
                      <a:pt x="2244" y="4421"/>
                    </a:lnTo>
                    <a:lnTo>
                      <a:pt x="1848" y="4587"/>
                    </a:lnTo>
                    <a:lnTo>
                      <a:pt x="0" y="165"/>
                    </a:lnTo>
                    <a:lnTo>
                      <a:pt x="396" y="0"/>
                    </a:lnTo>
                    <a:lnTo>
                      <a:pt x="1320" y="2211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kern="1200" dirty="0"/>
              </a:p>
            </p:txBody>
          </p:sp>
        </p:grpSp>
        <p:grpSp>
          <p:nvGrpSpPr>
            <p:cNvPr id="62" name="Group 61"/>
            <p:cNvGrpSpPr/>
            <p:nvPr/>
          </p:nvGrpSpPr>
          <p:grpSpPr>
            <a:xfrm>
              <a:off x="7459494" y="2156418"/>
              <a:ext cx="276024" cy="183368"/>
              <a:chOff x="5043488" y="2065338"/>
              <a:chExt cx="676275" cy="449262"/>
            </a:xfrm>
            <a:solidFill>
              <a:schemeClr val="bg1"/>
            </a:solidFill>
          </p:grpSpPr>
          <p:sp>
            <p:nvSpPr>
              <p:cNvPr id="76" name="Freeform 1"/>
              <p:cNvSpPr>
                <a:spLocks noChangeArrowheads="1"/>
              </p:cNvSpPr>
              <p:nvPr/>
            </p:nvSpPr>
            <p:spPr bwMode="auto">
              <a:xfrm>
                <a:off x="5335588" y="2098675"/>
                <a:ext cx="139700" cy="120650"/>
              </a:xfrm>
              <a:custGeom>
                <a:avLst/>
                <a:gdLst>
                  <a:gd name="T0" fmla="*/ 251 w 387"/>
                  <a:gd name="T1" fmla="*/ 201 h 335"/>
                  <a:gd name="T2" fmla="*/ 251 w 387"/>
                  <a:gd name="T3" fmla="*/ 88 h 335"/>
                  <a:gd name="T4" fmla="*/ 0 w 387"/>
                  <a:gd name="T5" fmla="*/ 88 h 335"/>
                  <a:gd name="T6" fmla="*/ 0 w 387"/>
                  <a:gd name="T7" fmla="*/ 0 h 335"/>
                  <a:gd name="T8" fmla="*/ 339 w 387"/>
                  <a:gd name="T9" fmla="*/ 0 h 335"/>
                  <a:gd name="T10" fmla="*/ 339 w 387"/>
                  <a:gd name="T11" fmla="*/ 201 h 335"/>
                  <a:gd name="T12" fmla="*/ 339 w 387"/>
                  <a:gd name="T13" fmla="*/ 201 h 335"/>
                  <a:gd name="T14" fmla="*/ 386 w 387"/>
                  <a:gd name="T15" fmla="*/ 201 h 335"/>
                  <a:gd name="T16" fmla="*/ 296 w 387"/>
                  <a:gd name="T17" fmla="*/ 334 h 335"/>
                  <a:gd name="T18" fmla="*/ 209 w 387"/>
                  <a:gd name="T19" fmla="*/ 201 h 335"/>
                  <a:gd name="T20" fmla="*/ 251 w 387"/>
                  <a:gd name="T21" fmla="*/ 201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87" h="335">
                    <a:moveTo>
                      <a:pt x="251" y="201"/>
                    </a:moveTo>
                    <a:lnTo>
                      <a:pt x="251" y="88"/>
                    </a:lnTo>
                    <a:lnTo>
                      <a:pt x="0" y="88"/>
                    </a:lnTo>
                    <a:lnTo>
                      <a:pt x="0" y="0"/>
                    </a:lnTo>
                    <a:lnTo>
                      <a:pt x="339" y="0"/>
                    </a:lnTo>
                    <a:lnTo>
                      <a:pt x="339" y="201"/>
                    </a:lnTo>
                    <a:lnTo>
                      <a:pt x="339" y="201"/>
                    </a:lnTo>
                    <a:lnTo>
                      <a:pt x="386" y="201"/>
                    </a:lnTo>
                    <a:lnTo>
                      <a:pt x="296" y="334"/>
                    </a:lnTo>
                    <a:lnTo>
                      <a:pt x="209" y="201"/>
                    </a:lnTo>
                    <a:lnTo>
                      <a:pt x="251" y="201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77" name="Freeform 2"/>
              <p:cNvSpPr>
                <a:spLocks noChangeArrowheads="1"/>
              </p:cNvSpPr>
              <p:nvPr/>
            </p:nvSpPr>
            <p:spPr bwMode="auto">
              <a:xfrm>
                <a:off x="5503863" y="2282825"/>
                <a:ext cx="139700" cy="120650"/>
              </a:xfrm>
              <a:custGeom>
                <a:avLst/>
                <a:gdLst>
                  <a:gd name="T0" fmla="*/ 251 w 387"/>
                  <a:gd name="T1" fmla="*/ 204 h 337"/>
                  <a:gd name="T2" fmla="*/ 251 w 387"/>
                  <a:gd name="T3" fmla="*/ 90 h 337"/>
                  <a:gd name="T4" fmla="*/ 0 w 387"/>
                  <a:gd name="T5" fmla="*/ 90 h 337"/>
                  <a:gd name="T6" fmla="*/ 0 w 387"/>
                  <a:gd name="T7" fmla="*/ 0 h 337"/>
                  <a:gd name="T8" fmla="*/ 339 w 387"/>
                  <a:gd name="T9" fmla="*/ 0 h 337"/>
                  <a:gd name="T10" fmla="*/ 339 w 387"/>
                  <a:gd name="T11" fmla="*/ 204 h 337"/>
                  <a:gd name="T12" fmla="*/ 339 w 387"/>
                  <a:gd name="T13" fmla="*/ 204 h 337"/>
                  <a:gd name="T14" fmla="*/ 386 w 387"/>
                  <a:gd name="T15" fmla="*/ 204 h 337"/>
                  <a:gd name="T16" fmla="*/ 296 w 387"/>
                  <a:gd name="T17" fmla="*/ 336 h 337"/>
                  <a:gd name="T18" fmla="*/ 209 w 387"/>
                  <a:gd name="T19" fmla="*/ 204 h 337"/>
                  <a:gd name="T20" fmla="*/ 251 w 387"/>
                  <a:gd name="T21" fmla="*/ 204 h 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87" h="337">
                    <a:moveTo>
                      <a:pt x="251" y="204"/>
                    </a:moveTo>
                    <a:lnTo>
                      <a:pt x="251" y="90"/>
                    </a:lnTo>
                    <a:lnTo>
                      <a:pt x="0" y="90"/>
                    </a:lnTo>
                    <a:lnTo>
                      <a:pt x="0" y="0"/>
                    </a:lnTo>
                    <a:lnTo>
                      <a:pt x="339" y="0"/>
                    </a:lnTo>
                    <a:lnTo>
                      <a:pt x="339" y="204"/>
                    </a:lnTo>
                    <a:lnTo>
                      <a:pt x="339" y="204"/>
                    </a:lnTo>
                    <a:lnTo>
                      <a:pt x="386" y="204"/>
                    </a:lnTo>
                    <a:lnTo>
                      <a:pt x="296" y="336"/>
                    </a:lnTo>
                    <a:lnTo>
                      <a:pt x="209" y="204"/>
                    </a:lnTo>
                    <a:lnTo>
                      <a:pt x="251" y="204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78" name="Freeform 3"/>
              <p:cNvSpPr>
                <a:spLocks noChangeArrowheads="1"/>
              </p:cNvSpPr>
              <p:nvPr/>
            </p:nvSpPr>
            <p:spPr bwMode="auto">
              <a:xfrm>
                <a:off x="5043488" y="2065338"/>
                <a:ext cx="285750" cy="88900"/>
              </a:xfrm>
              <a:custGeom>
                <a:avLst/>
                <a:gdLst>
                  <a:gd name="T0" fmla="*/ 396 w 792"/>
                  <a:gd name="T1" fmla="*/ 247 h 248"/>
                  <a:gd name="T2" fmla="*/ 0 w 792"/>
                  <a:gd name="T3" fmla="*/ 247 h 248"/>
                  <a:gd name="T4" fmla="*/ 0 w 792"/>
                  <a:gd name="T5" fmla="*/ 0 h 248"/>
                  <a:gd name="T6" fmla="*/ 791 w 792"/>
                  <a:gd name="T7" fmla="*/ 0 h 248"/>
                  <a:gd name="T8" fmla="*/ 791 w 792"/>
                  <a:gd name="T9" fmla="*/ 247 h 248"/>
                  <a:gd name="T10" fmla="*/ 396 w 792"/>
                  <a:gd name="T11" fmla="*/ 247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92" h="248">
                    <a:moveTo>
                      <a:pt x="396" y="247"/>
                    </a:moveTo>
                    <a:lnTo>
                      <a:pt x="0" y="247"/>
                    </a:lnTo>
                    <a:lnTo>
                      <a:pt x="0" y="0"/>
                    </a:lnTo>
                    <a:lnTo>
                      <a:pt x="791" y="0"/>
                    </a:lnTo>
                    <a:lnTo>
                      <a:pt x="791" y="247"/>
                    </a:lnTo>
                    <a:lnTo>
                      <a:pt x="396" y="247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79" name="Freeform 4"/>
              <p:cNvSpPr>
                <a:spLocks noChangeArrowheads="1"/>
              </p:cNvSpPr>
              <p:nvPr/>
            </p:nvSpPr>
            <p:spPr bwMode="auto">
              <a:xfrm>
                <a:off x="5187950" y="2244725"/>
                <a:ext cx="307975" cy="88900"/>
              </a:xfrm>
              <a:custGeom>
                <a:avLst/>
                <a:gdLst>
                  <a:gd name="T0" fmla="*/ 428 w 857"/>
                  <a:gd name="T1" fmla="*/ 246 h 247"/>
                  <a:gd name="T2" fmla="*/ 0 w 857"/>
                  <a:gd name="T3" fmla="*/ 246 h 247"/>
                  <a:gd name="T4" fmla="*/ 0 w 857"/>
                  <a:gd name="T5" fmla="*/ 0 h 247"/>
                  <a:gd name="T6" fmla="*/ 856 w 857"/>
                  <a:gd name="T7" fmla="*/ 0 h 247"/>
                  <a:gd name="T8" fmla="*/ 856 w 857"/>
                  <a:gd name="T9" fmla="*/ 246 h 247"/>
                  <a:gd name="T10" fmla="*/ 428 w 857"/>
                  <a:gd name="T11" fmla="*/ 246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57" h="247">
                    <a:moveTo>
                      <a:pt x="428" y="246"/>
                    </a:moveTo>
                    <a:lnTo>
                      <a:pt x="0" y="246"/>
                    </a:lnTo>
                    <a:lnTo>
                      <a:pt x="0" y="0"/>
                    </a:lnTo>
                    <a:lnTo>
                      <a:pt x="856" y="0"/>
                    </a:lnTo>
                    <a:lnTo>
                      <a:pt x="856" y="246"/>
                    </a:lnTo>
                    <a:lnTo>
                      <a:pt x="428" y="246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80" name="Freeform 5"/>
              <p:cNvSpPr>
                <a:spLocks noChangeArrowheads="1"/>
              </p:cNvSpPr>
              <p:nvPr/>
            </p:nvSpPr>
            <p:spPr bwMode="auto">
              <a:xfrm>
                <a:off x="5391150" y="2425700"/>
                <a:ext cx="328613" cy="88900"/>
              </a:xfrm>
              <a:custGeom>
                <a:avLst/>
                <a:gdLst>
                  <a:gd name="T0" fmla="*/ 457 w 915"/>
                  <a:gd name="T1" fmla="*/ 247 h 248"/>
                  <a:gd name="T2" fmla="*/ 0 w 915"/>
                  <a:gd name="T3" fmla="*/ 247 h 248"/>
                  <a:gd name="T4" fmla="*/ 0 w 915"/>
                  <a:gd name="T5" fmla="*/ 0 h 248"/>
                  <a:gd name="T6" fmla="*/ 914 w 915"/>
                  <a:gd name="T7" fmla="*/ 0 h 248"/>
                  <a:gd name="T8" fmla="*/ 914 w 915"/>
                  <a:gd name="T9" fmla="*/ 247 h 248"/>
                  <a:gd name="T10" fmla="*/ 457 w 915"/>
                  <a:gd name="T11" fmla="*/ 247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15" h="248">
                    <a:moveTo>
                      <a:pt x="457" y="247"/>
                    </a:moveTo>
                    <a:lnTo>
                      <a:pt x="0" y="247"/>
                    </a:lnTo>
                    <a:lnTo>
                      <a:pt x="0" y="0"/>
                    </a:lnTo>
                    <a:lnTo>
                      <a:pt x="914" y="0"/>
                    </a:lnTo>
                    <a:lnTo>
                      <a:pt x="914" y="247"/>
                    </a:lnTo>
                    <a:lnTo>
                      <a:pt x="457" y="247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63" name="Group 62"/>
            <p:cNvGrpSpPr/>
            <p:nvPr/>
          </p:nvGrpSpPr>
          <p:grpSpPr>
            <a:xfrm>
              <a:off x="5203690" y="2114571"/>
              <a:ext cx="226897" cy="233214"/>
              <a:chOff x="4754563" y="2235200"/>
              <a:chExt cx="1482725" cy="1524000"/>
            </a:xfrm>
            <a:solidFill>
              <a:srgbClr val="FFFFFF"/>
            </a:solidFill>
          </p:grpSpPr>
          <p:sp>
            <p:nvSpPr>
              <p:cNvPr id="64" name="Freeform 1"/>
              <p:cNvSpPr>
                <a:spLocks noChangeArrowheads="1"/>
              </p:cNvSpPr>
              <p:nvPr/>
            </p:nvSpPr>
            <p:spPr bwMode="auto">
              <a:xfrm>
                <a:off x="4754563" y="2493963"/>
                <a:ext cx="500062" cy="879475"/>
              </a:xfrm>
              <a:custGeom>
                <a:avLst/>
                <a:gdLst>
                  <a:gd name="T0" fmla="*/ 1022 w 1389"/>
                  <a:gd name="T1" fmla="*/ 1422 h 2445"/>
                  <a:gd name="T2" fmla="*/ 1388 w 1389"/>
                  <a:gd name="T3" fmla="*/ 634 h 2445"/>
                  <a:gd name="T4" fmla="*/ 597 w 1389"/>
                  <a:gd name="T5" fmla="*/ 0 h 2445"/>
                  <a:gd name="T6" fmla="*/ 0 w 1389"/>
                  <a:gd name="T7" fmla="*/ 1445 h 2445"/>
                  <a:gd name="T8" fmla="*/ 262 w 1389"/>
                  <a:gd name="T9" fmla="*/ 2444 h 2445"/>
                  <a:gd name="T10" fmla="*/ 1140 w 1389"/>
                  <a:gd name="T11" fmla="*/ 1901 h 2445"/>
                  <a:gd name="T12" fmla="*/ 1022 w 1389"/>
                  <a:gd name="T13" fmla="*/ 1422 h 2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89" h="2445">
                    <a:moveTo>
                      <a:pt x="1022" y="1422"/>
                    </a:moveTo>
                    <a:cubicBezTo>
                      <a:pt x="1022" y="1110"/>
                      <a:pt x="1163" y="828"/>
                      <a:pt x="1388" y="634"/>
                    </a:cubicBezTo>
                    <a:cubicBezTo>
                      <a:pt x="1112" y="417"/>
                      <a:pt x="842" y="214"/>
                      <a:pt x="597" y="0"/>
                    </a:cubicBezTo>
                    <a:cubicBezTo>
                      <a:pt x="231" y="372"/>
                      <a:pt x="0" y="879"/>
                      <a:pt x="0" y="1445"/>
                    </a:cubicBezTo>
                    <a:cubicBezTo>
                      <a:pt x="0" y="1811"/>
                      <a:pt x="99" y="2146"/>
                      <a:pt x="262" y="2444"/>
                    </a:cubicBezTo>
                    <a:lnTo>
                      <a:pt x="1140" y="1901"/>
                    </a:lnTo>
                    <a:cubicBezTo>
                      <a:pt x="1067" y="1766"/>
                      <a:pt x="1022" y="1602"/>
                      <a:pt x="1022" y="14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65" name="Freeform 2"/>
              <p:cNvSpPr>
                <a:spLocks noChangeArrowheads="1"/>
              </p:cNvSpPr>
              <p:nvPr/>
            </p:nvSpPr>
            <p:spPr bwMode="auto">
              <a:xfrm>
                <a:off x="4861154" y="3201001"/>
                <a:ext cx="336550" cy="217488"/>
              </a:xfrm>
              <a:custGeom>
                <a:avLst/>
                <a:gdLst>
                  <a:gd name="T0" fmla="*/ 879 w 934"/>
                  <a:gd name="T1" fmla="*/ 0 h 604"/>
                  <a:gd name="T2" fmla="*/ 0 w 934"/>
                  <a:gd name="T3" fmla="*/ 535 h 604"/>
                  <a:gd name="T4" fmla="*/ 37 w 934"/>
                  <a:gd name="T5" fmla="*/ 603 h 604"/>
                  <a:gd name="T6" fmla="*/ 933 w 934"/>
                  <a:gd name="T7" fmla="*/ 73 h 604"/>
                  <a:gd name="T8" fmla="*/ 879 w 934"/>
                  <a:gd name="T9" fmla="*/ 0 h 6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4" h="604">
                    <a:moveTo>
                      <a:pt x="879" y="0"/>
                    </a:moveTo>
                    <a:lnTo>
                      <a:pt x="0" y="535"/>
                    </a:lnTo>
                    <a:cubicBezTo>
                      <a:pt x="15" y="558"/>
                      <a:pt x="23" y="580"/>
                      <a:pt x="37" y="603"/>
                    </a:cubicBezTo>
                    <a:cubicBezTo>
                      <a:pt x="313" y="403"/>
                      <a:pt x="620" y="245"/>
                      <a:pt x="933" y="73"/>
                    </a:cubicBezTo>
                    <a:cubicBezTo>
                      <a:pt x="918" y="59"/>
                      <a:pt x="902" y="28"/>
                      <a:pt x="87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66" name="Freeform 3"/>
              <p:cNvSpPr>
                <a:spLocks noChangeArrowheads="1"/>
              </p:cNvSpPr>
              <p:nvPr/>
            </p:nvSpPr>
            <p:spPr bwMode="auto">
              <a:xfrm>
                <a:off x="4873625" y="3224213"/>
                <a:ext cx="879475" cy="534987"/>
              </a:xfrm>
              <a:custGeom>
                <a:avLst/>
                <a:gdLst>
                  <a:gd name="T0" fmla="*/ 2018 w 2445"/>
                  <a:gd name="T1" fmla="*/ 394 h 1485"/>
                  <a:gd name="T2" fmla="*/ 1737 w 2445"/>
                  <a:gd name="T3" fmla="*/ 433 h 1485"/>
                  <a:gd name="T4" fmla="*/ 892 w 2445"/>
                  <a:gd name="T5" fmla="*/ 0 h 1485"/>
                  <a:gd name="T6" fmla="*/ 0 w 2445"/>
                  <a:gd name="T7" fmla="*/ 529 h 1485"/>
                  <a:gd name="T8" fmla="*/ 1737 w 2445"/>
                  <a:gd name="T9" fmla="*/ 1484 h 1485"/>
                  <a:gd name="T10" fmla="*/ 2444 w 2445"/>
                  <a:gd name="T11" fmla="*/ 1357 h 1485"/>
                  <a:gd name="T12" fmla="*/ 2199 w 2445"/>
                  <a:gd name="T13" fmla="*/ 723 h 1485"/>
                  <a:gd name="T14" fmla="*/ 2018 w 2445"/>
                  <a:gd name="T15" fmla="*/ 394 h 14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45" h="1485">
                    <a:moveTo>
                      <a:pt x="2018" y="394"/>
                    </a:moveTo>
                    <a:cubicBezTo>
                      <a:pt x="1931" y="416"/>
                      <a:pt x="1833" y="433"/>
                      <a:pt x="1737" y="433"/>
                    </a:cubicBezTo>
                    <a:cubicBezTo>
                      <a:pt x="1385" y="433"/>
                      <a:pt x="1081" y="262"/>
                      <a:pt x="892" y="0"/>
                    </a:cubicBezTo>
                    <a:cubicBezTo>
                      <a:pt x="580" y="163"/>
                      <a:pt x="281" y="321"/>
                      <a:pt x="0" y="529"/>
                    </a:cubicBezTo>
                    <a:cubicBezTo>
                      <a:pt x="363" y="1103"/>
                      <a:pt x="1005" y="1484"/>
                      <a:pt x="1737" y="1484"/>
                    </a:cubicBezTo>
                    <a:cubicBezTo>
                      <a:pt x="1982" y="1484"/>
                      <a:pt x="2227" y="1439"/>
                      <a:pt x="2444" y="1357"/>
                    </a:cubicBezTo>
                    <a:lnTo>
                      <a:pt x="2199" y="723"/>
                    </a:lnTo>
                    <a:cubicBezTo>
                      <a:pt x="2131" y="611"/>
                      <a:pt x="2072" y="506"/>
                      <a:pt x="2018" y="39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67" name="Freeform 4"/>
              <p:cNvSpPr>
                <a:spLocks noChangeArrowheads="1"/>
              </p:cNvSpPr>
              <p:nvPr/>
            </p:nvSpPr>
            <p:spPr bwMode="auto">
              <a:xfrm>
                <a:off x="5708650" y="3551238"/>
                <a:ext cx="85725" cy="153987"/>
              </a:xfrm>
              <a:custGeom>
                <a:avLst/>
                <a:gdLst>
                  <a:gd name="T0" fmla="*/ 166 w 240"/>
                  <a:gd name="T1" fmla="*/ 425 h 426"/>
                  <a:gd name="T2" fmla="*/ 239 w 240"/>
                  <a:gd name="T3" fmla="*/ 394 h 426"/>
                  <a:gd name="T4" fmla="*/ 0 w 240"/>
                  <a:gd name="T5" fmla="*/ 0 h 426"/>
                  <a:gd name="T6" fmla="*/ 166 w 240"/>
                  <a:gd name="T7" fmla="*/ 425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0" h="426">
                    <a:moveTo>
                      <a:pt x="166" y="425"/>
                    </a:moveTo>
                    <a:cubicBezTo>
                      <a:pt x="186" y="417"/>
                      <a:pt x="217" y="403"/>
                      <a:pt x="239" y="394"/>
                    </a:cubicBezTo>
                    <a:cubicBezTo>
                      <a:pt x="166" y="262"/>
                      <a:pt x="82" y="127"/>
                      <a:pt x="0" y="0"/>
                    </a:cubicBezTo>
                    <a:lnTo>
                      <a:pt x="166" y="425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68" name="Freeform 5"/>
              <p:cNvSpPr>
                <a:spLocks noChangeArrowheads="1"/>
              </p:cNvSpPr>
              <p:nvPr/>
            </p:nvSpPr>
            <p:spPr bwMode="auto">
              <a:xfrm>
                <a:off x="5478463" y="2274888"/>
                <a:ext cx="758825" cy="1420812"/>
              </a:xfrm>
              <a:custGeom>
                <a:avLst/>
                <a:gdLst>
                  <a:gd name="T0" fmla="*/ 59 w 2110"/>
                  <a:gd name="T1" fmla="*/ 0 h 3946"/>
                  <a:gd name="T2" fmla="*/ 0 w 2110"/>
                  <a:gd name="T3" fmla="*/ 0 h 3946"/>
                  <a:gd name="T4" fmla="*/ 0 w 2110"/>
                  <a:gd name="T5" fmla="*/ 999 h 3946"/>
                  <a:gd name="T6" fmla="*/ 59 w 2110"/>
                  <a:gd name="T7" fmla="*/ 999 h 3946"/>
                  <a:gd name="T8" fmla="*/ 1095 w 2110"/>
                  <a:gd name="T9" fmla="*/ 2036 h 3946"/>
                  <a:gd name="T10" fmla="*/ 431 w 2110"/>
                  <a:gd name="T11" fmla="*/ 3004 h 3946"/>
                  <a:gd name="T12" fmla="*/ 639 w 2110"/>
                  <a:gd name="T13" fmla="*/ 3551 h 3946"/>
                  <a:gd name="T14" fmla="*/ 878 w 2110"/>
                  <a:gd name="T15" fmla="*/ 3945 h 3946"/>
                  <a:gd name="T16" fmla="*/ 2109 w 2110"/>
                  <a:gd name="T17" fmla="*/ 2058 h 3946"/>
                  <a:gd name="T18" fmla="*/ 59 w 2110"/>
                  <a:gd name="T19" fmla="*/ 0 h 39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10" h="3946">
                    <a:moveTo>
                      <a:pt x="59" y="0"/>
                    </a:moveTo>
                    <a:cubicBezTo>
                      <a:pt x="36" y="0"/>
                      <a:pt x="19" y="0"/>
                      <a:pt x="0" y="0"/>
                    </a:cubicBezTo>
                    <a:cubicBezTo>
                      <a:pt x="0" y="329"/>
                      <a:pt x="0" y="670"/>
                      <a:pt x="0" y="999"/>
                    </a:cubicBezTo>
                    <a:cubicBezTo>
                      <a:pt x="14" y="999"/>
                      <a:pt x="36" y="999"/>
                      <a:pt x="59" y="999"/>
                    </a:cubicBezTo>
                    <a:cubicBezTo>
                      <a:pt x="633" y="999"/>
                      <a:pt x="1095" y="1461"/>
                      <a:pt x="1095" y="2036"/>
                    </a:cubicBezTo>
                    <a:cubicBezTo>
                      <a:pt x="1095" y="2475"/>
                      <a:pt x="819" y="2849"/>
                      <a:pt x="431" y="3004"/>
                    </a:cubicBezTo>
                    <a:lnTo>
                      <a:pt x="639" y="3551"/>
                    </a:lnTo>
                    <a:cubicBezTo>
                      <a:pt x="721" y="3677"/>
                      <a:pt x="805" y="3810"/>
                      <a:pt x="878" y="3945"/>
                    </a:cubicBezTo>
                    <a:cubicBezTo>
                      <a:pt x="1602" y="3624"/>
                      <a:pt x="2109" y="2900"/>
                      <a:pt x="2109" y="2058"/>
                    </a:cubicBezTo>
                    <a:cubicBezTo>
                      <a:pt x="2109" y="918"/>
                      <a:pt x="1191" y="0"/>
                      <a:pt x="5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69" name="Freeform 6"/>
              <p:cNvSpPr>
                <a:spLocks noChangeArrowheads="1"/>
              </p:cNvSpPr>
              <p:nvPr/>
            </p:nvSpPr>
            <p:spPr bwMode="auto">
              <a:xfrm>
                <a:off x="5599113" y="3360738"/>
                <a:ext cx="63500" cy="120650"/>
              </a:xfrm>
              <a:custGeom>
                <a:avLst/>
                <a:gdLst>
                  <a:gd name="T0" fmla="*/ 51 w 178"/>
                  <a:gd name="T1" fmla="*/ 0 h 336"/>
                  <a:gd name="T2" fmla="*/ 0 w 178"/>
                  <a:gd name="T3" fmla="*/ 14 h 336"/>
                  <a:gd name="T4" fmla="*/ 177 w 178"/>
                  <a:gd name="T5" fmla="*/ 335 h 336"/>
                  <a:gd name="T6" fmla="*/ 51 w 178"/>
                  <a:gd name="T7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8" h="336">
                    <a:moveTo>
                      <a:pt x="51" y="0"/>
                    </a:moveTo>
                    <a:cubicBezTo>
                      <a:pt x="36" y="8"/>
                      <a:pt x="22" y="14"/>
                      <a:pt x="0" y="14"/>
                    </a:cubicBezTo>
                    <a:cubicBezTo>
                      <a:pt x="51" y="126"/>
                      <a:pt x="110" y="231"/>
                      <a:pt x="177" y="335"/>
                    </a:cubicBezTo>
                    <a:lnTo>
                      <a:pt x="51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70" name="Freeform 7"/>
              <p:cNvSpPr>
                <a:spLocks noChangeArrowheads="1"/>
              </p:cNvSpPr>
              <p:nvPr/>
            </p:nvSpPr>
            <p:spPr bwMode="auto">
              <a:xfrm>
                <a:off x="4951413" y="2235200"/>
                <a:ext cx="508000" cy="449263"/>
              </a:xfrm>
              <a:custGeom>
                <a:avLst/>
                <a:gdLst>
                  <a:gd name="T0" fmla="*/ 1408 w 1409"/>
                  <a:gd name="T1" fmla="*/ 1000 h 1249"/>
                  <a:gd name="T2" fmla="*/ 1408 w 1409"/>
                  <a:gd name="T3" fmla="*/ 0 h 1249"/>
                  <a:gd name="T4" fmla="*/ 0 w 1409"/>
                  <a:gd name="T5" fmla="*/ 614 h 1249"/>
                  <a:gd name="T6" fmla="*/ 789 w 1409"/>
                  <a:gd name="T7" fmla="*/ 1248 h 1249"/>
                  <a:gd name="T8" fmla="*/ 1408 w 1409"/>
                  <a:gd name="T9" fmla="*/ 1000 h 1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09" h="1249">
                    <a:moveTo>
                      <a:pt x="1408" y="1000"/>
                    </a:moveTo>
                    <a:cubicBezTo>
                      <a:pt x="1408" y="679"/>
                      <a:pt x="1408" y="338"/>
                      <a:pt x="1408" y="0"/>
                    </a:cubicBezTo>
                    <a:cubicBezTo>
                      <a:pt x="856" y="17"/>
                      <a:pt x="364" y="248"/>
                      <a:pt x="0" y="614"/>
                    </a:cubicBezTo>
                    <a:cubicBezTo>
                      <a:pt x="245" y="828"/>
                      <a:pt x="513" y="1031"/>
                      <a:pt x="789" y="1248"/>
                    </a:cubicBezTo>
                    <a:cubicBezTo>
                      <a:pt x="961" y="1104"/>
                      <a:pt x="1169" y="1017"/>
                      <a:pt x="1408" y="100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71" name="Freeform 8"/>
              <p:cNvSpPr>
                <a:spLocks noChangeArrowheads="1"/>
              </p:cNvSpPr>
              <p:nvPr/>
            </p:nvSpPr>
            <p:spPr bwMode="auto">
              <a:xfrm>
                <a:off x="5753100" y="3703638"/>
                <a:ext cx="15875" cy="7937"/>
              </a:xfrm>
              <a:custGeom>
                <a:avLst/>
                <a:gdLst>
                  <a:gd name="T0" fmla="*/ 0 w 46"/>
                  <a:gd name="T1" fmla="*/ 23 h 24"/>
                  <a:gd name="T2" fmla="*/ 45 w 46"/>
                  <a:gd name="T3" fmla="*/ 9 h 24"/>
                  <a:gd name="T4" fmla="*/ 45 w 46"/>
                  <a:gd name="T5" fmla="*/ 0 h 24"/>
                  <a:gd name="T6" fmla="*/ 0 w 46"/>
                  <a:gd name="T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24">
                    <a:moveTo>
                      <a:pt x="0" y="23"/>
                    </a:moveTo>
                    <a:lnTo>
                      <a:pt x="45" y="9"/>
                    </a:lnTo>
                    <a:lnTo>
                      <a:pt x="45" y="0"/>
                    </a:lnTo>
                    <a:cubicBezTo>
                      <a:pt x="22" y="9"/>
                      <a:pt x="17" y="14"/>
                      <a:pt x="0" y="23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72" name="Freeform 9"/>
              <p:cNvSpPr>
                <a:spLocks noChangeArrowheads="1"/>
              </p:cNvSpPr>
              <p:nvPr/>
            </p:nvSpPr>
            <p:spPr bwMode="auto">
              <a:xfrm>
                <a:off x="5616575" y="3351213"/>
                <a:ext cx="15875" cy="4762"/>
              </a:xfrm>
              <a:custGeom>
                <a:avLst/>
                <a:gdLst>
                  <a:gd name="T0" fmla="*/ 45 w 46"/>
                  <a:gd name="T1" fmla="*/ 0 h 15"/>
                  <a:gd name="T2" fmla="*/ 0 w 46"/>
                  <a:gd name="T3" fmla="*/ 14 h 15"/>
                  <a:gd name="T4" fmla="*/ 0 w 46"/>
                  <a:gd name="T5" fmla="*/ 14 h 15"/>
                  <a:gd name="T6" fmla="*/ 45 w 46"/>
                  <a:gd name="T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15">
                    <a:moveTo>
                      <a:pt x="45" y="0"/>
                    </a:moveTo>
                    <a:lnTo>
                      <a:pt x="0" y="14"/>
                    </a:lnTo>
                    <a:lnTo>
                      <a:pt x="0" y="14"/>
                    </a:lnTo>
                    <a:cubicBezTo>
                      <a:pt x="16" y="14"/>
                      <a:pt x="31" y="9"/>
                      <a:pt x="4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73" name="Freeform 11"/>
              <p:cNvSpPr>
                <a:spLocks noChangeArrowheads="1"/>
              </p:cNvSpPr>
              <p:nvPr/>
            </p:nvSpPr>
            <p:spPr bwMode="auto">
              <a:xfrm>
                <a:off x="5168900" y="3181350"/>
                <a:ext cx="7938" cy="14288"/>
              </a:xfrm>
              <a:custGeom>
                <a:avLst/>
                <a:gdLst>
                  <a:gd name="T0" fmla="*/ 22 w 23"/>
                  <a:gd name="T1" fmla="*/ 37 h 38"/>
                  <a:gd name="T2" fmla="*/ 0 w 23"/>
                  <a:gd name="T3" fmla="*/ 0 h 38"/>
                  <a:gd name="T4" fmla="*/ 0 w 23"/>
                  <a:gd name="T5" fmla="*/ 0 h 38"/>
                  <a:gd name="T6" fmla="*/ 22 w 23"/>
                  <a:gd name="T7" fmla="*/ 37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38">
                    <a:moveTo>
                      <a:pt x="22" y="37"/>
                    </a:moveTo>
                    <a:lnTo>
                      <a:pt x="0" y="0"/>
                    </a:lnTo>
                    <a:lnTo>
                      <a:pt x="0" y="0"/>
                    </a:lnTo>
                    <a:cubicBezTo>
                      <a:pt x="8" y="14"/>
                      <a:pt x="8" y="29"/>
                      <a:pt x="22" y="37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74" name="Freeform 12"/>
              <p:cNvSpPr>
                <a:spLocks noChangeArrowheads="1"/>
              </p:cNvSpPr>
              <p:nvPr/>
            </p:nvSpPr>
            <p:spPr bwMode="auto">
              <a:xfrm>
                <a:off x="4849813" y="3376613"/>
                <a:ext cx="7937" cy="12700"/>
              </a:xfrm>
              <a:custGeom>
                <a:avLst/>
                <a:gdLst>
                  <a:gd name="T0" fmla="*/ 0 w 23"/>
                  <a:gd name="T1" fmla="*/ 0 h 37"/>
                  <a:gd name="T2" fmla="*/ 22 w 23"/>
                  <a:gd name="T3" fmla="*/ 36 h 37"/>
                  <a:gd name="T4" fmla="*/ 22 w 23"/>
                  <a:gd name="T5" fmla="*/ 36 h 37"/>
                  <a:gd name="T6" fmla="*/ 0 w 23"/>
                  <a:gd name="T7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37">
                    <a:moveTo>
                      <a:pt x="0" y="0"/>
                    </a:moveTo>
                    <a:lnTo>
                      <a:pt x="22" y="36"/>
                    </a:lnTo>
                    <a:lnTo>
                      <a:pt x="22" y="36"/>
                    </a:lnTo>
                    <a:cubicBezTo>
                      <a:pt x="22" y="22"/>
                      <a:pt x="14" y="8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75" name="Freeform 13"/>
              <p:cNvSpPr>
                <a:spLocks noChangeArrowheads="1"/>
              </p:cNvSpPr>
              <p:nvPr/>
            </p:nvSpPr>
            <p:spPr bwMode="auto">
              <a:xfrm>
                <a:off x="5383213" y="2760663"/>
                <a:ext cx="239712" cy="495300"/>
              </a:xfrm>
              <a:custGeom>
                <a:avLst/>
                <a:gdLst>
                  <a:gd name="T0" fmla="*/ 408 w 665"/>
                  <a:gd name="T1" fmla="*/ 1357 h 1375"/>
                  <a:gd name="T2" fmla="*/ 394 w 665"/>
                  <a:gd name="T3" fmla="*/ 1374 h 1375"/>
                  <a:gd name="T4" fmla="*/ 276 w 665"/>
                  <a:gd name="T5" fmla="*/ 1374 h 1375"/>
                  <a:gd name="T6" fmla="*/ 262 w 665"/>
                  <a:gd name="T7" fmla="*/ 1253 h 1375"/>
                  <a:gd name="T8" fmla="*/ 0 w 665"/>
                  <a:gd name="T9" fmla="*/ 881 h 1375"/>
                  <a:gd name="T10" fmla="*/ 14 w 665"/>
                  <a:gd name="T11" fmla="*/ 867 h 1375"/>
                  <a:gd name="T12" fmla="*/ 222 w 665"/>
                  <a:gd name="T13" fmla="*/ 850 h 1375"/>
                  <a:gd name="T14" fmla="*/ 239 w 665"/>
                  <a:gd name="T15" fmla="*/ 873 h 1375"/>
                  <a:gd name="T16" fmla="*/ 312 w 665"/>
                  <a:gd name="T17" fmla="*/ 977 h 1375"/>
                  <a:gd name="T18" fmla="*/ 349 w 665"/>
                  <a:gd name="T19" fmla="*/ 940 h 1375"/>
                  <a:gd name="T20" fmla="*/ 177 w 665"/>
                  <a:gd name="T21" fmla="*/ 754 h 1375"/>
                  <a:gd name="T22" fmla="*/ 22 w 665"/>
                  <a:gd name="T23" fmla="*/ 442 h 1375"/>
                  <a:gd name="T24" fmla="*/ 262 w 665"/>
                  <a:gd name="T25" fmla="*/ 126 h 1375"/>
                  <a:gd name="T26" fmla="*/ 262 w 665"/>
                  <a:gd name="T27" fmla="*/ 16 h 1375"/>
                  <a:gd name="T28" fmla="*/ 276 w 665"/>
                  <a:gd name="T29" fmla="*/ 0 h 1375"/>
                  <a:gd name="T30" fmla="*/ 394 w 665"/>
                  <a:gd name="T31" fmla="*/ 0 h 1375"/>
                  <a:gd name="T32" fmla="*/ 408 w 665"/>
                  <a:gd name="T33" fmla="*/ 121 h 1375"/>
                  <a:gd name="T34" fmla="*/ 656 w 665"/>
                  <a:gd name="T35" fmla="*/ 447 h 1375"/>
                  <a:gd name="T36" fmla="*/ 642 w 665"/>
                  <a:gd name="T37" fmla="*/ 470 h 1375"/>
                  <a:gd name="T38" fmla="*/ 417 w 665"/>
                  <a:gd name="T39" fmla="*/ 487 h 1375"/>
                  <a:gd name="T40" fmla="*/ 366 w 665"/>
                  <a:gd name="T41" fmla="*/ 419 h 1375"/>
                  <a:gd name="T42" fmla="*/ 343 w 665"/>
                  <a:gd name="T43" fmla="*/ 447 h 1375"/>
                  <a:gd name="T44" fmla="*/ 507 w 665"/>
                  <a:gd name="T45" fmla="*/ 628 h 1375"/>
                  <a:gd name="T46" fmla="*/ 664 w 665"/>
                  <a:gd name="T47" fmla="*/ 926 h 1375"/>
                  <a:gd name="T48" fmla="*/ 417 w 665"/>
                  <a:gd name="T49" fmla="*/ 1261 h 1375"/>
                  <a:gd name="T50" fmla="*/ 417 w 665"/>
                  <a:gd name="T51" fmla="*/ 1357 h 1375"/>
                  <a:gd name="T52" fmla="*/ 408 w 665"/>
                  <a:gd name="T53" fmla="*/ 1357 h 1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65" h="1375">
                    <a:moveTo>
                      <a:pt x="408" y="1357"/>
                    </a:moveTo>
                    <a:cubicBezTo>
                      <a:pt x="408" y="1365"/>
                      <a:pt x="403" y="1374"/>
                      <a:pt x="394" y="1374"/>
                    </a:cubicBezTo>
                    <a:lnTo>
                      <a:pt x="276" y="1374"/>
                    </a:lnTo>
                    <a:cubicBezTo>
                      <a:pt x="262" y="1374"/>
                      <a:pt x="262" y="1357"/>
                      <a:pt x="262" y="1253"/>
                    </a:cubicBezTo>
                    <a:cubicBezTo>
                      <a:pt x="90" y="1216"/>
                      <a:pt x="0" y="1098"/>
                      <a:pt x="0" y="881"/>
                    </a:cubicBezTo>
                    <a:cubicBezTo>
                      <a:pt x="0" y="873"/>
                      <a:pt x="6" y="867"/>
                      <a:pt x="14" y="867"/>
                    </a:cubicBezTo>
                    <a:lnTo>
                      <a:pt x="222" y="850"/>
                    </a:lnTo>
                    <a:cubicBezTo>
                      <a:pt x="231" y="850"/>
                      <a:pt x="239" y="850"/>
                      <a:pt x="239" y="873"/>
                    </a:cubicBezTo>
                    <a:cubicBezTo>
                      <a:pt x="253" y="932"/>
                      <a:pt x="276" y="977"/>
                      <a:pt x="312" y="977"/>
                    </a:cubicBezTo>
                    <a:cubicBezTo>
                      <a:pt x="335" y="977"/>
                      <a:pt x="349" y="963"/>
                      <a:pt x="349" y="940"/>
                    </a:cubicBezTo>
                    <a:cubicBezTo>
                      <a:pt x="349" y="895"/>
                      <a:pt x="312" y="850"/>
                      <a:pt x="177" y="754"/>
                    </a:cubicBezTo>
                    <a:cubicBezTo>
                      <a:pt x="82" y="678"/>
                      <a:pt x="22" y="575"/>
                      <a:pt x="22" y="442"/>
                    </a:cubicBezTo>
                    <a:cubicBezTo>
                      <a:pt x="22" y="308"/>
                      <a:pt x="104" y="157"/>
                      <a:pt x="262" y="126"/>
                    </a:cubicBezTo>
                    <a:lnTo>
                      <a:pt x="262" y="16"/>
                    </a:lnTo>
                    <a:cubicBezTo>
                      <a:pt x="262" y="8"/>
                      <a:pt x="267" y="0"/>
                      <a:pt x="276" y="0"/>
                    </a:cubicBezTo>
                    <a:lnTo>
                      <a:pt x="394" y="0"/>
                    </a:lnTo>
                    <a:cubicBezTo>
                      <a:pt x="408" y="0"/>
                      <a:pt x="408" y="8"/>
                      <a:pt x="408" y="121"/>
                    </a:cubicBezTo>
                    <a:cubicBezTo>
                      <a:pt x="557" y="157"/>
                      <a:pt x="656" y="292"/>
                      <a:pt x="656" y="447"/>
                    </a:cubicBezTo>
                    <a:cubicBezTo>
                      <a:pt x="656" y="456"/>
                      <a:pt x="648" y="464"/>
                      <a:pt x="642" y="470"/>
                    </a:cubicBezTo>
                    <a:lnTo>
                      <a:pt x="417" y="487"/>
                    </a:lnTo>
                    <a:cubicBezTo>
                      <a:pt x="403" y="487"/>
                      <a:pt x="372" y="419"/>
                      <a:pt x="366" y="419"/>
                    </a:cubicBezTo>
                    <a:cubicBezTo>
                      <a:pt x="349" y="419"/>
                      <a:pt x="343" y="433"/>
                      <a:pt x="343" y="447"/>
                    </a:cubicBezTo>
                    <a:cubicBezTo>
                      <a:pt x="343" y="492"/>
                      <a:pt x="394" y="537"/>
                      <a:pt x="507" y="628"/>
                    </a:cubicBezTo>
                    <a:cubicBezTo>
                      <a:pt x="611" y="709"/>
                      <a:pt x="664" y="813"/>
                      <a:pt x="664" y="926"/>
                    </a:cubicBezTo>
                    <a:cubicBezTo>
                      <a:pt x="664" y="1103"/>
                      <a:pt x="574" y="1230"/>
                      <a:pt x="417" y="1261"/>
                    </a:cubicBezTo>
                    <a:lnTo>
                      <a:pt x="417" y="1357"/>
                    </a:lnTo>
                    <a:lnTo>
                      <a:pt x="408" y="1357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</p:grpSp>
      <p:sp>
        <p:nvSpPr>
          <p:cNvPr id="83" name="Rectangle 82"/>
          <p:cNvSpPr/>
          <p:nvPr/>
        </p:nvSpPr>
        <p:spPr bwMode="auto">
          <a:xfrm>
            <a:off x="1463956" y="4107032"/>
            <a:ext cx="4486113" cy="950298"/>
          </a:xfrm>
          <a:prstGeom prst="rect">
            <a:avLst/>
          </a:prstGeom>
          <a:solidFill>
            <a:srgbClr val="800000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17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33" kern="0" dirty="0">
              <a:solidFill>
                <a:prstClr val="white"/>
              </a:solidFill>
            </a:endParaRPr>
          </a:p>
        </p:txBody>
      </p:sp>
      <p:sp>
        <p:nvSpPr>
          <p:cNvPr id="84" name="Trapezoid 229"/>
          <p:cNvSpPr/>
          <p:nvPr/>
        </p:nvSpPr>
        <p:spPr bwMode="auto">
          <a:xfrm>
            <a:off x="1466819" y="3821665"/>
            <a:ext cx="4483100" cy="288925"/>
          </a:xfrm>
          <a:custGeom>
            <a:avLst/>
            <a:gdLst>
              <a:gd name="connsiteX0" fmla="*/ 0 w 3065512"/>
              <a:gd name="connsiteY0" fmla="*/ 278990 h 278990"/>
              <a:gd name="connsiteX1" fmla="*/ 162436 w 3065512"/>
              <a:gd name="connsiteY1" fmla="*/ 0 h 278990"/>
              <a:gd name="connsiteX2" fmla="*/ 2903076 w 3065512"/>
              <a:gd name="connsiteY2" fmla="*/ 0 h 278990"/>
              <a:gd name="connsiteX3" fmla="*/ 3065512 w 3065512"/>
              <a:gd name="connsiteY3" fmla="*/ 278990 h 278990"/>
              <a:gd name="connsiteX4" fmla="*/ 0 w 3065512"/>
              <a:gd name="connsiteY4" fmla="*/ 278990 h 278990"/>
              <a:gd name="connsiteX0" fmla="*/ 0 w 3065512"/>
              <a:gd name="connsiteY0" fmla="*/ 278990 h 278990"/>
              <a:gd name="connsiteX1" fmla="*/ 162436 w 3065512"/>
              <a:gd name="connsiteY1" fmla="*/ 0 h 278990"/>
              <a:gd name="connsiteX2" fmla="*/ 3065001 w 3065512"/>
              <a:gd name="connsiteY2" fmla="*/ 0 h 278990"/>
              <a:gd name="connsiteX3" fmla="*/ 3065512 w 3065512"/>
              <a:gd name="connsiteY3" fmla="*/ 278990 h 278990"/>
              <a:gd name="connsiteX4" fmla="*/ 0 w 3065512"/>
              <a:gd name="connsiteY4" fmla="*/ 278990 h 278990"/>
              <a:gd name="connsiteX0" fmla="*/ 0 w 3065512"/>
              <a:gd name="connsiteY0" fmla="*/ 278990 h 278990"/>
              <a:gd name="connsiteX1" fmla="*/ 182872 w 3065512"/>
              <a:gd name="connsiteY1" fmla="*/ 7213 h 278990"/>
              <a:gd name="connsiteX2" fmla="*/ 3065001 w 3065512"/>
              <a:gd name="connsiteY2" fmla="*/ 0 h 278990"/>
              <a:gd name="connsiteX3" fmla="*/ 3065512 w 3065512"/>
              <a:gd name="connsiteY3" fmla="*/ 278990 h 278990"/>
              <a:gd name="connsiteX4" fmla="*/ 0 w 3065512"/>
              <a:gd name="connsiteY4" fmla="*/ 278990 h 278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65512" h="278990">
                <a:moveTo>
                  <a:pt x="0" y="278990"/>
                </a:moveTo>
                <a:lnTo>
                  <a:pt x="182872" y="7213"/>
                </a:lnTo>
                <a:lnTo>
                  <a:pt x="3065001" y="0"/>
                </a:lnTo>
                <a:cubicBezTo>
                  <a:pt x="3065171" y="92997"/>
                  <a:pt x="3065342" y="185993"/>
                  <a:pt x="3065512" y="278990"/>
                </a:cubicBezTo>
                <a:lnTo>
                  <a:pt x="0" y="278990"/>
                </a:lnTo>
                <a:close/>
              </a:path>
            </a:pathLst>
          </a:custGeom>
          <a:gradFill flip="none" rotWithShape="1">
            <a:gsLst>
              <a:gs pos="93000">
                <a:srgbClr val="C0504D"/>
              </a:gs>
              <a:gs pos="100000">
                <a:srgbClr val="800000"/>
              </a:gs>
            </a:gsLst>
            <a:lin ang="5400000" scaled="0"/>
            <a:tileRect/>
          </a:gradFill>
          <a:ln w="3175" cap="flat" cmpd="sng" algn="ctr">
            <a:noFill/>
            <a:prstDash val="solid"/>
          </a:ln>
          <a:effectLst/>
        </p:spPr>
        <p:txBody>
          <a:bodyPr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17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33" kern="0" dirty="0">
              <a:solidFill>
                <a:prstClr val="white"/>
              </a:solidFill>
            </a:endParaRPr>
          </a:p>
        </p:txBody>
      </p:sp>
      <p:sp>
        <p:nvSpPr>
          <p:cNvPr id="85" name="Rectangle 84"/>
          <p:cNvSpPr/>
          <p:nvPr/>
        </p:nvSpPr>
        <p:spPr bwMode="auto">
          <a:xfrm>
            <a:off x="6215547" y="4107038"/>
            <a:ext cx="4489815" cy="950975"/>
          </a:xfrm>
          <a:prstGeom prst="rect">
            <a:avLst/>
          </a:prstGeom>
          <a:solidFill>
            <a:srgbClr val="800000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17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33" kern="0" dirty="0">
              <a:solidFill>
                <a:prstClr val="white"/>
              </a:solidFill>
            </a:endParaRPr>
          </a:p>
        </p:txBody>
      </p:sp>
      <p:sp>
        <p:nvSpPr>
          <p:cNvPr id="86" name="Trapezoid 229"/>
          <p:cNvSpPr/>
          <p:nvPr/>
        </p:nvSpPr>
        <p:spPr bwMode="auto">
          <a:xfrm flipH="1">
            <a:off x="6215909" y="3821665"/>
            <a:ext cx="4489451" cy="288925"/>
          </a:xfrm>
          <a:custGeom>
            <a:avLst/>
            <a:gdLst>
              <a:gd name="connsiteX0" fmla="*/ 0 w 3065512"/>
              <a:gd name="connsiteY0" fmla="*/ 278990 h 278990"/>
              <a:gd name="connsiteX1" fmla="*/ 162436 w 3065512"/>
              <a:gd name="connsiteY1" fmla="*/ 0 h 278990"/>
              <a:gd name="connsiteX2" fmla="*/ 2903076 w 3065512"/>
              <a:gd name="connsiteY2" fmla="*/ 0 h 278990"/>
              <a:gd name="connsiteX3" fmla="*/ 3065512 w 3065512"/>
              <a:gd name="connsiteY3" fmla="*/ 278990 h 278990"/>
              <a:gd name="connsiteX4" fmla="*/ 0 w 3065512"/>
              <a:gd name="connsiteY4" fmla="*/ 278990 h 278990"/>
              <a:gd name="connsiteX0" fmla="*/ 0 w 3065512"/>
              <a:gd name="connsiteY0" fmla="*/ 278990 h 278990"/>
              <a:gd name="connsiteX1" fmla="*/ 162436 w 3065512"/>
              <a:gd name="connsiteY1" fmla="*/ 0 h 278990"/>
              <a:gd name="connsiteX2" fmla="*/ 3065001 w 3065512"/>
              <a:gd name="connsiteY2" fmla="*/ 0 h 278990"/>
              <a:gd name="connsiteX3" fmla="*/ 3065512 w 3065512"/>
              <a:gd name="connsiteY3" fmla="*/ 278990 h 278990"/>
              <a:gd name="connsiteX4" fmla="*/ 0 w 3065512"/>
              <a:gd name="connsiteY4" fmla="*/ 278990 h 278990"/>
              <a:gd name="connsiteX0" fmla="*/ 0 w 3065512"/>
              <a:gd name="connsiteY0" fmla="*/ 278990 h 278990"/>
              <a:gd name="connsiteX1" fmla="*/ 182840 w 3065512"/>
              <a:gd name="connsiteY1" fmla="*/ 0 h 278990"/>
              <a:gd name="connsiteX2" fmla="*/ 3065001 w 3065512"/>
              <a:gd name="connsiteY2" fmla="*/ 0 h 278990"/>
              <a:gd name="connsiteX3" fmla="*/ 3065512 w 3065512"/>
              <a:gd name="connsiteY3" fmla="*/ 278990 h 278990"/>
              <a:gd name="connsiteX4" fmla="*/ 0 w 3065512"/>
              <a:gd name="connsiteY4" fmla="*/ 278990 h 278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65512" h="278990">
                <a:moveTo>
                  <a:pt x="0" y="278990"/>
                </a:moveTo>
                <a:lnTo>
                  <a:pt x="182840" y="0"/>
                </a:lnTo>
                <a:lnTo>
                  <a:pt x="3065001" y="0"/>
                </a:lnTo>
                <a:cubicBezTo>
                  <a:pt x="3065171" y="92997"/>
                  <a:pt x="3065342" y="185993"/>
                  <a:pt x="3065512" y="278990"/>
                </a:cubicBezTo>
                <a:lnTo>
                  <a:pt x="0" y="278990"/>
                </a:lnTo>
                <a:close/>
              </a:path>
            </a:pathLst>
          </a:custGeom>
          <a:gradFill flip="none" rotWithShape="1">
            <a:gsLst>
              <a:gs pos="93000">
                <a:srgbClr val="C0504D"/>
              </a:gs>
              <a:gs pos="100000">
                <a:srgbClr val="800000"/>
              </a:gs>
            </a:gsLst>
            <a:lin ang="5400000" scaled="0"/>
            <a:tileRect/>
          </a:gradFill>
          <a:ln w="3175" cap="flat" cmpd="sng" algn="ctr">
            <a:noFill/>
            <a:prstDash val="solid"/>
          </a:ln>
          <a:effectLst/>
        </p:spPr>
        <p:txBody>
          <a:bodyPr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17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33" kern="0" dirty="0">
              <a:solidFill>
                <a:prstClr val="white"/>
              </a:solidFill>
            </a:endParaRPr>
          </a:p>
        </p:txBody>
      </p:sp>
      <p:sp>
        <p:nvSpPr>
          <p:cNvPr id="87" name="TextBox 86"/>
          <p:cNvSpPr txBox="1"/>
          <p:nvPr/>
        </p:nvSpPr>
        <p:spPr bwMode="auto">
          <a:xfrm>
            <a:off x="6838209" y="4147943"/>
            <a:ext cx="3244851" cy="2397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121917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b="1" kern="0" dirty="0">
                <a:solidFill>
                  <a:srgbClr val="FFFFFF"/>
                </a:solidFill>
                <a:latin typeface="+mn-lt"/>
                <a:cs typeface="+mn-cs"/>
              </a:rPr>
              <a:t>APPLICATION DEVELOPMENT</a:t>
            </a:r>
          </a:p>
        </p:txBody>
      </p:sp>
      <p:sp>
        <p:nvSpPr>
          <p:cNvPr id="88" name="Rectangle 87"/>
          <p:cNvSpPr/>
          <p:nvPr/>
        </p:nvSpPr>
        <p:spPr bwMode="auto">
          <a:xfrm>
            <a:off x="10014797" y="4436971"/>
            <a:ext cx="690563" cy="403225"/>
          </a:xfrm>
          <a:prstGeom prst="rect">
            <a:avLst/>
          </a:prstGeom>
          <a:solidFill>
            <a:sysClr val="window" lastClr="FFFFFF">
              <a:alpha val="13000"/>
            </a:sysClr>
          </a:solidFill>
          <a:ln w="3175" cap="flat" cmpd="sng" algn="ctr">
            <a:noFill/>
            <a:prstDash val="sysDash"/>
          </a:ln>
          <a:effectLst/>
        </p:spPr>
        <p:txBody>
          <a:bodyPr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17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33" kern="0" dirty="0">
              <a:solidFill>
                <a:prstClr val="white"/>
              </a:solidFill>
            </a:endParaRPr>
          </a:p>
        </p:txBody>
      </p:sp>
      <p:sp>
        <p:nvSpPr>
          <p:cNvPr id="89" name="TextBox 88"/>
          <p:cNvSpPr txBox="1"/>
          <p:nvPr/>
        </p:nvSpPr>
        <p:spPr bwMode="auto">
          <a:xfrm>
            <a:off x="9952883" y="4463959"/>
            <a:ext cx="698500" cy="369887"/>
          </a:xfrm>
          <a:prstGeom prst="rect">
            <a:avLst/>
          </a:prstGeom>
          <a:noFill/>
        </p:spPr>
        <p:txBody>
          <a:bodyPr lIns="0" rIns="0">
            <a:spAutoFit/>
          </a:bodyPr>
          <a:lstStyle/>
          <a:p>
            <a:pPr algn="r" defTabSz="12191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kern="0" dirty="0">
                <a:solidFill>
                  <a:srgbClr val="FFFFFF"/>
                </a:solidFill>
                <a:latin typeface="+mn-lt"/>
                <a:cs typeface="+mn-cs"/>
              </a:rPr>
              <a:t>‘Citizen’</a:t>
            </a:r>
          </a:p>
          <a:p>
            <a:pPr algn="r" defTabSz="12191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kern="0" dirty="0">
                <a:solidFill>
                  <a:srgbClr val="FFFFFF"/>
                </a:solidFill>
                <a:latin typeface="+mn-lt"/>
                <a:cs typeface="+mn-cs"/>
              </a:rPr>
              <a:t>Creators</a:t>
            </a:r>
          </a:p>
        </p:txBody>
      </p:sp>
      <p:sp>
        <p:nvSpPr>
          <p:cNvPr id="90" name="Rectangle 89"/>
          <p:cNvSpPr/>
          <p:nvPr/>
        </p:nvSpPr>
        <p:spPr bwMode="auto">
          <a:xfrm>
            <a:off x="6215908" y="4436971"/>
            <a:ext cx="685800" cy="403225"/>
          </a:xfrm>
          <a:prstGeom prst="rect">
            <a:avLst/>
          </a:prstGeom>
          <a:solidFill>
            <a:sysClr val="window" lastClr="FFFFFF">
              <a:alpha val="13000"/>
            </a:sysClr>
          </a:solidFill>
          <a:ln w="3175" cap="flat" cmpd="sng" algn="ctr">
            <a:noFill/>
            <a:prstDash val="sysDash"/>
          </a:ln>
          <a:effectLst/>
        </p:spPr>
        <p:txBody>
          <a:bodyPr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33" kern="0" dirty="0">
              <a:solidFill>
                <a:prstClr val="white"/>
              </a:solidFill>
            </a:endParaRPr>
          </a:p>
        </p:txBody>
      </p:sp>
      <p:sp>
        <p:nvSpPr>
          <p:cNvPr id="91" name="TextBox 90"/>
          <p:cNvSpPr txBox="1"/>
          <p:nvPr/>
        </p:nvSpPr>
        <p:spPr bwMode="auto">
          <a:xfrm>
            <a:off x="6263537" y="4463957"/>
            <a:ext cx="708025" cy="369332"/>
          </a:xfrm>
          <a:prstGeom prst="rect">
            <a:avLst/>
          </a:prstGeom>
          <a:noFill/>
        </p:spPr>
        <p:txBody>
          <a:bodyPr lIns="0" rIns="0">
            <a:spAutoFit/>
          </a:bodyPr>
          <a:lstStyle/>
          <a:p>
            <a:pPr defTabSz="12191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kern="0" dirty="0">
                <a:solidFill>
                  <a:srgbClr val="FFFFFF"/>
                </a:solidFill>
                <a:latin typeface="+mn-lt"/>
                <a:cs typeface="+mn-cs"/>
              </a:rPr>
              <a:t>Professional</a:t>
            </a:r>
          </a:p>
          <a:p>
            <a:pPr defTabSz="12191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kern="0" dirty="0">
                <a:solidFill>
                  <a:srgbClr val="FFFFFF"/>
                </a:solidFill>
                <a:latin typeface="+mn-lt"/>
                <a:cs typeface="+mn-cs"/>
              </a:rPr>
              <a:t>Creators</a:t>
            </a:r>
          </a:p>
        </p:txBody>
      </p:sp>
      <p:sp>
        <p:nvSpPr>
          <p:cNvPr id="92" name="TextBox 91"/>
          <p:cNvSpPr txBox="1"/>
          <p:nvPr/>
        </p:nvSpPr>
        <p:spPr bwMode="auto">
          <a:xfrm>
            <a:off x="6954635" y="4422346"/>
            <a:ext cx="788988" cy="246062"/>
          </a:xfrm>
          <a:prstGeom prst="rect">
            <a:avLst/>
          </a:prstGeom>
          <a:noFill/>
        </p:spPr>
        <p:txBody>
          <a:bodyPr lIns="0" rIns="0">
            <a:spAutoFit/>
          </a:bodyPr>
          <a:lstStyle/>
          <a:p>
            <a:pPr algn="ctr" defTabSz="12191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kern="0" dirty="0">
                <a:solidFill>
                  <a:srgbClr val="FFFFFF"/>
                </a:solidFill>
                <a:latin typeface="+mn-lt"/>
                <a:cs typeface="+mn-cs"/>
              </a:rPr>
              <a:t>SDLC</a:t>
            </a:r>
          </a:p>
        </p:txBody>
      </p:sp>
      <p:sp>
        <p:nvSpPr>
          <p:cNvPr id="93" name="Freeform 260"/>
          <p:cNvSpPr>
            <a:spLocks noChangeAspect="1" noEditPoints="1"/>
          </p:cNvSpPr>
          <p:nvPr/>
        </p:nvSpPr>
        <p:spPr bwMode="gray">
          <a:xfrm>
            <a:off x="7228551" y="4693557"/>
            <a:ext cx="241860" cy="210312"/>
          </a:xfrm>
          <a:custGeom>
            <a:avLst/>
            <a:gdLst>
              <a:gd name="T0" fmla="*/ 14302817 w 1512"/>
              <a:gd name="T1" fmla="*/ 16346048 h 1317"/>
              <a:gd name="T2" fmla="*/ 14840270 w 1512"/>
              <a:gd name="T3" fmla="*/ 21420846 h 1317"/>
              <a:gd name="T4" fmla="*/ 14763491 w 1512"/>
              <a:gd name="T5" fmla="*/ 25832446 h 1317"/>
              <a:gd name="T6" fmla="*/ 16733673 w 1512"/>
              <a:gd name="T7" fmla="*/ 30269596 h 1317"/>
              <a:gd name="T8" fmla="*/ 21390326 w 1512"/>
              <a:gd name="T9" fmla="*/ 31799747 h 1317"/>
              <a:gd name="T10" fmla="*/ 26482055 w 1512"/>
              <a:gd name="T11" fmla="*/ 31264147 h 1317"/>
              <a:gd name="T12" fmla="*/ 30882932 w 1512"/>
              <a:gd name="T13" fmla="*/ 31315248 h 1317"/>
              <a:gd name="T14" fmla="*/ 35360589 w 1512"/>
              <a:gd name="T15" fmla="*/ 29351538 h 1317"/>
              <a:gd name="T16" fmla="*/ 36870256 w 1512"/>
              <a:gd name="T17" fmla="*/ 24735854 h 1317"/>
              <a:gd name="T18" fmla="*/ 36332963 w 1512"/>
              <a:gd name="T19" fmla="*/ 19661215 h 1317"/>
              <a:gd name="T20" fmla="*/ 36409742 w 1512"/>
              <a:gd name="T21" fmla="*/ 15249615 h 1317"/>
              <a:gd name="T22" fmla="*/ 34439561 w 1512"/>
              <a:gd name="T23" fmla="*/ 10812465 h 1317"/>
              <a:gd name="T24" fmla="*/ 29782753 w 1512"/>
              <a:gd name="T25" fmla="*/ 9282312 h 1317"/>
              <a:gd name="T26" fmla="*/ 24691024 w 1512"/>
              <a:gd name="T27" fmla="*/ 9817912 h 1317"/>
              <a:gd name="T28" fmla="*/ 20290141 w 1512"/>
              <a:gd name="T29" fmla="*/ 9766812 h 1317"/>
              <a:gd name="T30" fmla="*/ 15812485 w 1512"/>
              <a:gd name="T31" fmla="*/ 11704973 h 1317"/>
              <a:gd name="T32" fmla="*/ 32776335 w 1512"/>
              <a:gd name="T33" fmla="*/ 18233106 h 1317"/>
              <a:gd name="T34" fmla="*/ 23258136 w 1512"/>
              <a:gd name="T35" fmla="*/ 13362557 h 1317"/>
              <a:gd name="T36" fmla="*/ 1151366 w 1512"/>
              <a:gd name="T37" fmla="*/ 5686728 h 1317"/>
              <a:gd name="T38" fmla="*/ 1509668 w 1512"/>
              <a:gd name="T39" fmla="*/ 8950795 h 1317"/>
              <a:gd name="T40" fmla="*/ 1458482 w 1512"/>
              <a:gd name="T41" fmla="*/ 11781465 h 1317"/>
              <a:gd name="T42" fmla="*/ 2737813 w 1512"/>
              <a:gd name="T43" fmla="*/ 14663074 h 1317"/>
              <a:gd name="T44" fmla="*/ 5705804 w 1512"/>
              <a:gd name="T45" fmla="*/ 15632073 h 1317"/>
              <a:gd name="T46" fmla="*/ 8980909 w 1512"/>
              <a:gd name="T47" fmla="*/ 15275006 h 1317"/>
              <a:gd name="T48" fmla="*/ 11820935 w 1512"/>
              <a:gd name="T49" fmla="*/ 15326107 h 1317"/>
              <a:gd name="T50" fmla="*/ 14712305 w 1512"/>
              <a:gd name="T51" fmla="*/ 14050981 h 1317"/>
              <a:gd name="T52" fmla="*/ 15684520 w 1512"/>
              <a:gd name="T53" fmla="*/ 11092881 h 1317"/>
              <a:gd name="T54" fmla="*/ 15326378 w 1512"/>
              <a:gd name="T55" fmla="*/ 7828812 h 1317"/>
              <a:gd name="T56" fmla="*/ 15377564 w 1512"/>
              <a:gd name="T57" fmla="*/ 4998143 h 1317"/>
              <a:gd name="T58" fmla="*/ 14098233 w 1512"/>
              <a:gd name="T59" fmla="*/ 2116534 h 1317"/>
              <a:gd name="T60" fmla="*/ 11130084 w 1512"/>
              <a:gd name="T61" fmla="*/ 1147534 h 1317"/>
              <a:gd name="T62" fmla="*/ 7855136 w 1512"/>
              <a:gd name="T63" fmla="*/ 1504601 h 1317"/>
              <a:gd name="T64" fmla="*/ 5014951 w 1512"/>
              <a:gd name="T65" fmla="*/ 1453500 h 1317"/>
              <a:gd name="T66" fmla="*/ 2123740 w 1512"/>
              <a:gd name="T67" fmla="*/ 2703076 h 1317"/>
              <a:gd name="T68" fmla="*/ 13049080 w 1512"/>
              <a:gd name="T69" fmla="*/ 6910753 h 1317"/>
              <a:gd name="T70" fmla="*/ 6933948 w 1512"/>
              <a:gd name="T71" fmla="*/ 3774118 h 1317"/>
              <a:gd name="T72" fmla="*/ 972215 w 1512"/>
              <a:gd name="T73" fmla="*/ 21089329 h 1317"/>
              <a:gd name="T74" fmla="*/ 1253738 w 1512"/>
              <a:gd name="T75" fmla="*/ 23588320 h 1317"/>
              <a:gd name="T76" fmla="*/ 1228145 w 1512"/>
              <a:gd name="T77" fmla="*/ 25755955 h 1317"/>
              <a:gd name="T78" fmla="*/ 2200519 w 1512"/>
              <a:gd name="T79" fmla="*/ 27974530 h 1317"/>
              <a:gd name="T80" fmla="*/ 4477658 w 1512"/>
              <a:gd name="T81" fmla="*/ 28714055 h 1317"/>
              <a:gd name="T82" fmla="*/ 7010727 w 1512"/>
              <a:gd name="T83" fmla="*/ 28459030 h 1317"/>
              <a:gd name="T84" fmla="*/ 9185653 w 1512"/>
              <a:gd name="T85" fmla="*/ 28484580 h 1317"/>
              <a:gd name="T86" fmla="*/ 11386014 w 1512"/>
              <a:gd name="T87" fmla="*/ 27515580 h 1317"/>
              <a:gd name="T88" fmla="*/ 12153644 w 1512"/>
              <a:gd name="T89" fmla="*/ 25220513 h 1317"/>
              <a:gd name="T90" fmla="*/ 11872121 w 1512"/>
              <a:gd name="T91" fmla="*/ 22721363 h 1317"/>
              <a:gd name="T92" fmla="*/ 11923307 w 1512"/>
              <a:gd name="T93" fmla="*/ 20528333 h 1317"/>
              <a:gd name="T94" fmla="*/ 10925500 w 1512"/>
              <a:gd name="T95" fmla="*/ 18335148 h 1317"/>
              <a:gd name="T96" fmla="*/ 8648200 w 1512"/>
              <a:gd name="T97" fmla="*/ 17595623 h 1317"/>
              <a:gd name="T98" fmla="*/ 6115132 w 1512"/>
              <a:gd name="T99" fmla="*/ 17850649 h 1317"/>
              <a:gd name="T100" fmla="*/ 3940365 w 1512"/>
              <a:gd name="T101" fmla="*/ 17825098 h 1317"/>
              <a:gd name="T102" fmla="*/ 1739845 w 1512"/>
              <a:gd name="T103" fmla="*/ 18794258 h 1317"/>
              <a:gd name="T104" fmla="*/ 10132274 w 1512"/>
              <a:gd name="T105" fmla="*/ 22007388 h 1317"/>
              <a:gd name="T106" fmla="*/ 5424281 w 1512"/>
              <a:gd name="T107" fmla="*/ 19610274 h 1317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1512"/>
              <a:gd name="T163" fmla="*/ 0 h 1317"/>
              <a:gd name="T164" fmla="*/ 1512 w 1512"/>
              <a:gd name="T165" fmla="*/ 1317 h 1317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1512" h="1317">
                <a:moveTo>
                  <a:pt x="609" y="543"/>
                </a:moveTo>
                <a:cubicBezTo>
                  <a:pt x="629" y="561"/>
                  <a:pt x="625" y="611"/>
                  <a:pt x="619" y="626"/>
                </a:cubicBezTo>
                <a:cubicBezTo>
                  <a:pt x="612" y="640"/>
                  <a:pt x="585" y="647"/>
                  <a:pt x="559" y="641"/>
                </a:cubicBezTo>
                <a:cubicBezTo>
                  <a:pt x="532" y="635"/>
                  <a:pt x="504" y="660"/>
                  <a:pt x="496" y="697"/>
                </a:cubicBezTo>
                <a:cubicBezTo>
                  <a:pt x="488" y="733"/>
                  <a:pt x="504" y="768"/>
                  <a:pt x="530" y="773"/>
                </a:cubicBezTo>
                <a:cubicBezTo>
                  <a:pt x="557" y="779"/>
                  <a:pt x="578" y="825"/>
                  <a:pt x="580" y="840"/>
                </a:cubicBezTo>
                <a:cubicBezTo>
                  <a:pt x="581" y="856"/>
                  <a:pt x="562" y="875"/>
                  <a:pt x="536" y="884"/>
                </a:cubicBezTo>
                <a:cubicBezTo>
                  <a:pt x="510" y="892"/>
                  <a:pt x="498" y="928"/>
                  <a:pt x="510" y="963"/>
                </a:cubicBezTo>
                <a:cubicBezTo>
                  <a:pt x="521" y="999"/>
                  <a:pt x="551" y="1021"/>
                  <a:pt x="577" y="1013"/>
                </a:cubicBezTo>
                <a:cubicBezTo>
                  <a:pt x="603" y="1004"/>
                  <a:pt x="631" y="1009"/>
                  <a:pt x="638" y="1022"/>
                </a:cubicBezTo>
                <a:cubicBezTo>
                  <a:pt x="646" y="1036"/>
                  <a:pt x="655" y="1085"/>
                  <a:pt x="637" y="1105"/>
                </a:cubicBezTo>
                <a:cubicBezTo>
                  <a:pt x="619" y="1125"/>
                  <a:pt x="626" y="1162"/>
                  <a:pt x="654" y="1187"/>
                </a:cubicBezTo>
                <a:cubicBezTo>
                  <a:pt x="682" y="1212"/>
                  <a:pt x="719" y="1216"/>
                  <a:pt x="738" y="1196"/>
                </a:cubicBezTo>
                <a:cubicBezTo>
                  <a:pt x="756" y="1176"/>
                  <a:pt x="806" y="1180"/>
                  <a:pt x="820" y="1187"/>
                </a:cubicBezTo>
                <a:cubicBezTo>
                  <a:pt x="834" y="1193"/>
                  <a:pt x="841" y="1220"/>
                  <a:pt x="836" y="1247"/>
                </a:cubicBezTo>
                <a:cubicBezTo>
                  <a:pt x="830" y="1273"/>
                  <a:pt x="855" y="1301"/>
                  <a:pt x="891" y="1309"/>
                </a:cubicBezTo>
                <a:cubicBezTo>
                  <a:pt x="928" y="1317"/>
                  <a:pt x="962" y="1302"/>
                  <a:pt x="968" y="1275"/>
                </a:cubicBezTo>
                <a:cubicBezTo>
                  <a:pt x="974" y="1249"/>
                  <a:pt x="1019" y="1227"/>
                  <a:pt x="1035" y="1226"/>
                </a:cubicBezTo>
                <a:cubicBezTo>
                  <a:pt x="1050" y="1224"/>
                  <a:pt x="1070" y="1244"/>
                  <a:pt x="1078" y="1270"/>
                </a:cubicBezTo>
                <a:cubicBezTo>
                  <a:pt x="1086" y="1295"/>
                  <a:pt x="1122" y="1307"/>
                  <a:pt x="1158" y="1296"/>
                </a:cubicBezTo>
                <a:cubicBezTo>
                  <a:pt x="1193" y="1284"/>
                  <a:pt x="1216" y="1254"/>
                  <a:pt x="1207" y="1228"/>
                </a:cubicBezTo>
                <a:cubicBezTo>
                  <a:pt x="1199" y="1202"/>
                  <a:pt x="1228" y="1161"/>
                  <a:pt x="1240" y="1152"/>
                </a:cubicBezTo>
                <a:cubicBezTo>
                  <a:pt x="1253" y="1143"/>
                  <a:pt x="1280" y="1150"/>
                  <a:pt x="1300" y="1168"/>
                </a:cubicBezTo>
                <a:cubicBezTo>
                  <a:pt x="1320" y="1187"/>
                  <a:pt x="1357" y="1179"/>
                  <a:pt x="1382" y="1151"/>
                </a:cubicBezTo>
                <a:cubicBezTo>
                  <a:pt x="1407" y="1124"/>
                  <a:pt x="1411" y="1086"/>
                  <a:pt x="1391" y="1068"/>
                </a:cubicBezTo>
                <a:cubicBezTo>
                  <a:pt x="1371" y="1050"/>
                  <a:pt x="1375" y="999"/>
                  <a:pt x="1381" y="985"/>
                </a:cubicBezTo>
                <a:cubicBezTo>
                  <a:pt x="1388" y="971"/>
                  <a:pt x="1415" y="964"/>
                  <a:pt x="1441" y="970"/>
                </a:cubicBezTo>
                <a:cubicBezTo>
                  <a:pt x="1468" y="976"/>
                  <a:pt x="1496" y="951"/>
                  <a:pt x="1504" y="914"/>
                </a:cubicBezTo>
                <a:cubicBezTo>
                  <a:pt x="1512" y="878"/>
                  <a:pt x="1496" y="843"/>
                  <a:pt x="1470" y="837"/>
                </a:cubicBezTo>
                <a:cubicBezTo>
                  <a:pt x="1443" y="832"/>
                  <a:pt x="1422" y="786"/>
                  <a:pt x="1420" y="771"/>
                </a:cubicBezTo>
                <a:cubicBezTo>
                  <a:pt x="1419" y="755"/>
                  <a:pt x="1438" y="736"/>
                  <a:pt x="1464" y="727"/>
                </a:cubicBezTo>
                <a:cubicBezTo>
                  <a:pt x="1490" y="719"/>
                  <a:pt x="1502" y="683"/>
                  <a:pt x="1490" y="648"/>
                </a:cubicBezTo>
                <a:cubicBezTo>
                  <a:pt x="1479" y="612"/>
                  <a:pt x="1449" y="590"/>
                  <a:pt x="1423" y="598"/>
                </a:cubicBezTo>
                <a:cubicBezTo>
                  <a:pt x="1397" y="606"/>
                  <a:pt x="1355" y="577"/>
                  <a:pt x="1346" y="565"/>
                </a:cubicBezTo>
                <a:cubicBezTo>
                  <a:pt x="1337" y="552"/>
                  <a:pt x="1345" y="526"/>
                  <a:pt x="1363" y="506"/>
                </a:cubicBezTo>
                <a:cubicBezTo>
                  <a:pt x="1381" y="485"/>
                  <a:pt x="1373" y="449"/>
                  <a:pt x="1346" y="424"/>
                </a:cubicBezTo>
                <a:cubicBezTo>
                  <a:pt x="1318" y="398"/>
                  <a:pt x="1281" y="395"/>
                  <a:pt x="1263" y="415"/>
                </a:cubicBezTo>
                <a:cubicBezTo>
                  <a:pt x="1244" y="435"/>
                  <a:pt x="1194" y="431"/>
                  <a:pt x="1180" y="424"/>
                </a:cubicBezTo>
                <a:cubicBezTo>
                  <a:pt x="1166" y="418"/>
                  <a:pt x="1159" y="391"/>
                  <a:pt x="1164" y="364"/>
                </a:cubicBezTo>
                <a:cubicBezTo>
                  <a:pt x="1170" y="338"/>
                  <a:pt x="1145" y="310"/>
                  <a:pt x="1109" y="302"/>
                </a:cubicBezTo>
                <a:cubicBezTo>
                  <a:pt x="1072" y="294"/>
                  <a:pt x="1038" y="309"/>
                  <a:pt x="1032" y="336"/>
                </a:cubicBezTo>
                <a:cubicBezTo>
                  <a:pt x="1026" y="362"/>
                  <a:pt x="981" y="384"/>
                  <a:pt x="965" y="385"/>
                </a:cubicBezTo>
                <a:cubicBezTo>
                  <a:pt x="950" y="387"/>
                  <a:pt x="930" y="367"/>
                  <a:pt x="922" y="341"/>
                </a:cubicBezTo>
                <a:cubicBezTo>
                  <a:pt x="914" y="315"/>
                  <a:pt x="878" y="303"/>
                  <a:pt x="842" y="315"/>
                </a:cubicBezTo>
                <a:cubicBezTo>
                  <a:pt x="807" y="326"/>
                  <a:pt x="784" y="357"/>
                  <a:pt x="793" y="383"/>
                </a:cubicBezTo>
                <a:cubicBezTo>
                  <a:pt x="801" y="408"/>
                  <a:pt x="772" y="450"/>
                  <a:pt x="760" y="459"/>
                </a:cubicBezTo>
                <a:cubicBezTo>
                  <a:pt x="747" y="468"/>
                  <a:pt x="720" y="461"/>
                  <a:pt x="700" y="442"/>
                </a:cubicBezTo>
                <a:cubicBezTo>
                  <a:pt x="680" y="424"/>
                  <a:pt x="643" y="432"/>
                  <a:pt x="618" y="459"/>
                </a:cubicBezTo>
                <a:cubicBezTo>
                  <a:pt x="593" y="487"/>
                  <a:pt x="589" y="525"/>
                  <a:pt x="609" y="543"/>
                </a:cubicBezTo>
                <a:close/>
                <a:moveTo>
                  <a:pt x="909" y="524"/>
                </a:moveTo>
                <a:cubicBezTo>
                  <a:pt x="1065" y="474"/>
                  <a:pt x="1231" y="559"/>
                  <a:pt x="1281" y="715"/>
                </a:cubicBezTo>
                <a:cubicBezTo>
                  <a:pt x="1332" y="870"/>
                  <a:pt x="1246" y="1037"/>
                  <a:pt x="1091" y="1087"/>
                </a:cubicBezTo>
                <a:cubicBezTo>
                  <a:pt x="935" y="1137"/>
                  <a:pt x="768" y="1051"/>
                  <a:pt x="718" y="896"/>
                </a:cubicBezTo>
                <a:cubicBezTo>
                  <a:pt x="668" y="740"/>
                  <a:pt x="754" y="574"/>
                  <a:pt x="909" y="524"/>
                </a:cubicBezTo>
                <a:close/>
                <a:moveTo>
                  <a:pt x="78" y="160"/>
                </a:moveTo>
                <a:cubicBezTo>
                  <a:pt x="91" y="172"/>
                  <a:pt x="88" y="204"/>
                  <a:pt x="84" y="213"/>
                </a:cubicBezTo>
                <a:cubicBezTo>
                  <a:pt x="80" y="222"/>
                  <a:pt x="62" y="227"/>
                  <a:pt x="45" y="223"/>
                </a:cubicBezTo>
                <a:cubicBezTo>
                  <a:pt x="28" y="219"/>
                  <a:pt x="10" y="236"/>
                  <a:pt x="5" y="259"/>
                </a:cubicBezTo>
                <a:cubicBezTo>
                  <a:pt x="0" y="283"/>
                  <a:pt x="10" y="305"/>
                  <a:pt x="27" y="308"/>
                </a:cubicBezTo>
                <a:cubicBezTo>
                  <a:pt x="44" y="312"/>
                  <a:pt x="58" y="341"/>
                  <a:pt x="59" y="351"/>
                </a:cubicBezTo>
                <a:cubicBezTo>
                  <a:pt x="60" y="361"/>
                  <a:pt x="47" y="374"/>
                  <a:pt x="30" y="379"/>
                </a:cubicBezTo>
                <a:cubicBezTo>
                  <a:pt x="14" y="385"/>
                  <a:pt x="6" y="408"/>
                  <a:pt x="14" y="430"/>
                </a:cubicBezTo>
                <a:cubicBezTo>
                  <a:pt x="21" y="453"/>
                  <a:pt x="40" y="468"/>
                  <a:pt x="57" y="462"/>
                </a:cubicBezTo>
                <a:cubicBezTo>
                  <a:pt x="74" y="457"/>
                  <a:pt x="91" y="460"/>
                  <a:pt x="96" y="468"/>
                </a:cubicBezTo>
                <a:cubicBezTo>
                  <a:pt x="101" y="477"/>
                  <a:pt x="107" y="509"/>
                  <a:pt x="95" y="522"/>
                </a:cubicBezTo>
                <a:cubicBezTo>
                  <a:pt x="84" y="535"/>
                  <a:pt x="89" y="559"/>
                  <a:pt x="107" y="575"/>
                </a:cubicBezTo>
                <a:cubicBezTo>
                  <a:pt x="124" y="591"/>
                  <a:pt x="148" y="593"/>
                  <a:pt x="160" y="580"/>
                </a:cubicBezTo>
                <a:cubicBezTo>
                  <a:pt x="172" y="567"/>
                  <a:pt x="204" y="570"/>
                  <a:pt x="213" y="574"/>
                </a:cubicBezTo>
                <a:cubicBezTo>
                  <a:pt x="222" y="578"/>
                  <a:pt x="227" y="596"/>
                  <a:pt x="223" y="613"/>
                </a:cubicBezTo>
                <a:cubicBezTo>
                  <a:pt x="220" y="630"/>
                  <a:pt x="236" y="648"/>
                  <a:pt x="259" y="653"/>
                </a:cubicBezTo>
                <a:cubicBezTo>
                  <a:pt x="283" y="658"/>
                  <a:pt x="305" y="648"/>
                  <a:pt x="308" y="631"/>
                </a:cubicBezTo>
                <a:cubicBezTo>
                  <a:pt x="312" y="614"/>
                  <a:pt x="341" y="600"/>
                  <a:pt x="351" y="599"/>
                </a:cubicBezTo>
                <a:cubicBezTo>
                  <a:pt x="361" y="598"/>
                  <a:pt x="374" y="611"/>
                  <a:pt x="379" y="628"/>
                </a:cubicBezTo>
                <a:cubicBezTo>
                  <a:pt x="385" y="644"/>
                  <a:pt x="408" y="652"/>
                  <a:pt x="430" y="644"/>
                </a:cubicBezTo>
                <a:cubicBezTo>
                  <a:pt x="453" y="637"/>
                  <a:pt x="468" y="617"/>
                  <a:pt x="462" y="601"/>
                </a:cubicBezTo>
                <a:cubicBezTo>
                  <a:pt x="457" y="584"/>
                  <a:pt x="476" y="558"/>
                  <a:pt x="484" y="552"/>
                </a:cubicBezTo>
                <a:cubicBezTo>
                  <a:pt x="492" y="546"/>
                  <a:pt x="509" y="551"/>
                  <a:pt x="522" y="562"/>
                </a:cubicBezTo>
                <a:cubicBezTo>
                  <a:pt x="535" y="574"/>
                  <a:pt x="558" y="569"/>
                  <a:pt x="575" y="551"/>
                </a:cubicBezTo>
                <a:cubicBezTo>
                  <a:pt x="591" y="534"/>
                  <a:pt x="593" y="510"/>
                  <a:pt x="580" y="498"/>
                </a:cubicBezTo>
                <a:cubicBezTo>
                  <a:pt x="567" y="486"/>
                  <a:pt x="570" y="454"/>
                  <a:pt x="574" y="445"/>
                </a:cubicBezTo>
                <a:cubicBezTo>
                  <a:pt x="578" y="436"/>
                  <a:pt x="596" y="431"/>
                  <a:pt x="613" y="435"/>
                </a:cubicBezTo>
                <a:cubicBezTo>
                  <a:pt x="630" y="438"/>
                  <a:pt x="648" y="422"/>
                  <a:pt x="653" y="399"/>
                </a:cubicBezTo>
                <a:cubicBezTo>
                  <a:pt x="658" y="375"/>
                  <a:pt x="648" y="353"/>
                  <a:pt x="631" y="350"/>
                </a:cubicBezTo>
                <a:cubicBezTo>
                  <a:pt x="614" y="346"/>
                  <a:pt x="600" y="317"/>
                  <a:pt x="599" y="307"/>
                </a:cubicBezTo>
                <a:cubicBezTo>
                  <a:pt x="598" y="297"/>
                  <a:pt x="611" y="284"/>
                  <a:pt x="628" y="279"/>
                </a:cubicBezTo>
                <a:cubicBezTo>
                  <a:pt x="644" y="273"/>
                  <a:pt x="652" y="250"/>
                  <a:pt x="644" y="227"/>
                </a:cubicBezTo>
                <a:cubicBezTo>
                  <a:pt x="637" y="205"/>
                  <a:pt x="618" y="190"/>
                  <a:pt x="601" y="196"/>
                </a:cubicBezTo>
                <a:cubicBezTo>
                  <a:pt x="584" y="201"/>
                  <a:pt x="558" y="182"/>
                  <a:pt x="552" y="174"/>
                </a:cubicBezTo>
                <a:cubicBezTo>
                  <a:pt x="546" y="166"/>
                  <a:pt x="551" y="149"/>
                  <a:pt x="562" y="136"/>
                </a:cubicBezTo>
                <a:cubicBezTo>
                  <a:pt x="574" y="123"/>
                  <a:pt x="569" y="99"/>
                  <a:pt x="551" y="83"/>
                </a:cubicBezTo>
                <a:cubicBezTo>
                  <a:pt x="534" y="67"/>
                  <a:pt x="510" y="65"/>
                  <a:pt x="498" y="78"/>
                </a:cubicBezTo>
                <a:cubicBezTo>
                  <a:pt x="486" y="91"/>
                  <a:pt x="454" y="88"/>
                  <a:pt x="445" y="84"/>
                </a:cubicBezTo>
                <a:cubicBezTo>
                  <a:pt x="436" y="80"/>
                  <a:pt x="431" y="62"/>
                  <a:pt x="435" y="45"/>
                </a:cubicBezTo>
                <a:cubicBezTo>
                  <a:pt x="438" y="28"/>
                  <a:pt x="422" y="10"/>
                  <a:pt x="399" y="5"/>
                </a:cubicBezTo>
                <a:cubicBezTo>
                  <a:pt x="375" y="0"/>
                  <a:pt x="353" y="10"/>
                  <a:pt x="350" y="27"/>
                </a:cubicBezTo>
                <a:cubicBezTo>
                  <a:pt x="346" y="44"/>
                  <a:pt x="317" y="58"/>
                  <a:pt x="307" y="59"/>
                </a:cubicBezTo>
                <a:cubicBezTo>
                  <a:pt x="297" y="60"/>
                  <a:pt x="284" y="47"/>
                  <a:pt x="279" y="30"/>
                </a:cubicBezTo>
                <a:cubicBezTo>
                  <a:pt x="273" y="14"/>
                  <a:pt x="250" y="6"/>
                  <a:pt x="227" y="13"/>
                </a:cubicBezTo>
                <a:cubicBezTo>
                  <a:pt x="205" y="21"/>
                  <a:pt x="190" y="40"/>
                  <a:pt x="196" y="57"/>
                </a:cubicBezTo>
                <a:cubicBezTo>
                  <a:pt x="201" y="74"/>
                  <a:pt x="182" y="100"/>
                  <a:pt x="174" y="106"/>
                </a:cubicBezTo>
                <a:cubicBezTo>
                  <a:pt x="166" y="112"/>
                  <a:pt x="149" y="107"/>
                  <a:pt x="136" y="95"/>
                </a:cubicBezTo>
                <a:cubicBezTo>
                  <a:pt x="123" y="84"/>
                  <a:pt x="100" y="89"/>
                  <a:pt x="83" y="106"/>
                </a:cubicBezTo>
                <a:cubicBezTo>
                  <a:pt x="67" y="124"/>
                  <a:pt x="65" y="148"/>
                  <a:pt x="78" y="160"/>
                </a:cubicBezTo>
                <a:close/>
                <a:moveTo>
                  <a:pt x="271" y="148"/>
                </a:moveTo>
                <a:cubicBezTo>
                  <a:pt x="371" y="116"/>
                  <a:pt x="478" y="171"/>
                  <a:pt x="510" y="271"/>
                </a:cubicBezTo>
                <a:cubicBezTo>
                  <a:pt x="542" y="371"/>
                  <a:pt x="487" y="478"/>
                  <a:pt x="387" y="510"/>
                </a:cubicBezTo>
                <a:cubicBezTo>
                  <a:pt x="287" y="542"/>
                  <a:pt x="180" y="487"/>
                  <a:pt x="148" y="387"/>
                </a:cubicBezTo>
                <a:cubicBezTo>
                  <a:pt x="116" y="287"/>
                  <a:pt x="171" y="180"/>
                  <a:pt x="271" y="148"/>
                </a:cubicBezTo>
                <a:close/>
                <a:moveTo>
                  <a:pt x="63" y="778"/>
                </a:moveTo>
                <a:cubicBezTo>
                  <a:pt x="73" y="787"/>
                  <a:pt x="71" y="812"/>
                  <a:pt x="68" y="819"/>
                </a:cubicBezTo>
                <a:cubicBezTo>
                  <a:pt x="65" y="826"/>
                  <a:pt x="52" y="829"/>
                  <a:pt x="38" y="827"/>
                </a:cubicBezTo>
                <a:cubicBezTo>
                  <a:pt x="25" y="824"/>
                  <a:pt x="11" y="836"/>
                  <a:pt x="7" y="854"/>
                </a:cubicBezTo>
                <a:cubicBezTo>
                  <a:pt x="4" y="872"/>
                  <a:pt x="11" y="889"/>
                  <a:pt x="24" y="892"/>
                </a:cubicBezTo>
                <a:cubicBezTo>
                  <a:pt x="37" y="895"/>
                  <a:pt x="48" y="917"/>
                  <a:pt x="49" y="925"/>
                </a:cubicBezTo>
                <a:cubicBezTo>
                  <a:pt x="50" y="933"/>
                  <a:pt x="40" y="942"/>
                  <a:pt x="27" y="946"/>
                </a:cubicBezTo>
                <a:cubicBezTo>
                  <a:pt x="14" y="951"/>
                  <a:pt x="8" y="968"/>
                  <a:pt x="14" y="986"/>
                </a:cubicBezTo>
                <a:cubicBezTo>
                  <a:pt x="20" y="1003"/>
                  <a:pt x="35" y="1014"/>
                  <a:pt x="48" y="1010"/>
                </a:cubicBezTo>
                <a:cubicBezTo>
                  <a:pt x="60" y="1006"/>
                  <a:pt x="74" y="1008"/>
                  <a:pt x="78" y="1015"/>
                </a:cubicBezTo>
                <a:cubicBezTo>
                  <a:pt x="82" y="1022"/>
                  <a:pt x="86" y="1046"/>
                  <a:pt x="77" y="1056"/>
                </a:cubicBezTo>
                <a:cubicBezTo>
                  <a:pt x="68" y="1066"/>
                  <a:pt x="72" y="1084"/>
                  <a:pt x="86" y="1097"/>
                </a:cubicBezTo>
                <a:cubicBezTo>
                  <a:pt x="99" y="1109"/>
                  <a:pt x="118" y="1111"/>
                  <a:pt x="127" y="1101"/>
                </a:cubicBezTo>
                <a:cubicBezTo>
                  <a:pt x="136" y="1091"/>
                  <a:pt x="161" y="1093"/>
                  <a:pt x="168" y="1096"/>
                </a:cubicBezTo>
                <a:cubicBezTo>
                  <a:pt x="175" y="1099"/>
                  <a:pt x="178" y="1113"/>
                  <a:pt x="175" y="1126"/>
                </a:cubicBezTo>
                <a:cubicBezTo>
                  <a:pt x="172" y="1139"/>
                  <a:pt x="185" y="1153"/>
                  <a:pt x="203" y="1157"/>
                </a:cubicBezTo>
                <a:cubicBezTo>
                  <a:pt x="221" y="1161"/>
                  <a:pt x="238" y="1153"/>
                  <a:pt x="241" y="1140"/>
                </a:cubicBezTo>
                <a:cubicBezTo>
                  <a:pt x="244" y="1127"/>
                  <a:pt x="266" y="1116"/>
                  <a:pt x="274" y="1116"/>
                </a:cubicBezTo>
                <a:cubicBezTo>
                  <a:pt x="281" y="1115"/>
                  <a:pt x="291" y="1125"/>
                  <a:pt x="295" y="1137"/>
                </a:cubicBezTo>
                <a:cubicBezTo>
                  <a:pt x="299" y="1150"/>
                  <a:pt x="317" y="1156"/>
                  <a:pt x="334" y="1150"/>
                </a:cubicBezTo>
                <a:cubicBezTo>
                  <a:pt x="352" y="1145"/>
                  <a:pt x="363" y="1130"/>
                  <a:pt x="359" y="1117"/>
                </a:cubicBezTo>
                <a:cubicBezTo>
                  <a:pt x="355" y="1104"/>
                  <a:pt x="369" y="1084"/>
                  <a:pt x="375" y="1079"/>
                </a:cubicBezTo>
                <a:cubicBezTo>
                  <a:pt x="382" y="1075"/>
                  <a:pt x="395" y="1078"/>
                  <a:pt x="405" y="1087"/>
                </a:cubicBezTo>
                <a:cubicBezTo>
                  <a:pt x="415" y="1096"/>
                  <a:pt x="433" y="1093"/>
                  <a:pt x="445" y="1079"/>
                </a:cubicBezTo>
                <a:cubicBezTo>
                  <a:pt x="458" y="1065"/>
                  <a:pt x="460" y="1047"/>
                  <a:pt x="450" y="1038"/>
                </a:cubicBezTo>
                <a:cubicBezTo>
                  <a:pt x="440" y="1029"/>
                  <a:pt x="442" y="1004"/>
                  <a:pt x="445" y="997"/>
                </a:cubicBezTo>
                <a:cubicBezTo>
                  <a:pt x="448" y="990"/>
                  <a:pt x="461" y="986"/>
                  <a:pt x="475" y="989"/>
                </a:cubicBezTo>
                <a:cubicBezTo>
                  <a:pt x="488" y="992"/>
                  <a:pt x="502" y="980"/>
                  <a:pt x="506" y="962"/>
                </a:cubicBezTo>
                <a:cubicBezTo>
                  <a:pt x="509" y="944"/>
                  <a:pt x="502" y="926"/>
                  <a:pt x="489" y="924"/>
                </a:cubicBezTo>
                <a:cubicBezTo>
                  <a:pt x="476" y="921"/>
                  <a:pt x="465" y="898"/>
                  <a:pt x="464" y="891"/>
                </a:cubicBezTo>
                <a:cubicBezTo>
                  <a:pt x="463" y="883"/>
                  <a:pt x="473" y="873"/>
                  <a:pt x="486" y="869"/>
                </a:cubicBezTo>
                <a:cubicBezTo>
                  <a:pt x="499" y="865"/>
                  <a:pt x="505" y="847"/>
                  <a:pt x="499" y="830"/>
                </a:cubicBezTo>
                <a:cubicBezTo>
                  <a:pt x="493" y="812"/>
                  <a:pt x="478" y="801"/>
                  <a:pt x="466" y="805"/>
                </a:cubicBezTo>
                <a:cubicBezTo>
                  <a:pt x="453" y="810"/>
                  <a:pt x="432" y="795"/>
                  <a:pt x="428" y="789"/>
                </a:cubicBezTo>
                <a:cubicBezTo>
                  <a:pt x="423" y="783"/>
                  <a:pt x="427" y="770"/>
                  <a:pt x="436" y="760"/>
                </a:cubicBezTo>
                <a:cubicBezTo>
                  <a:pt x="445" y="750"/>
                  <a:pt x="441" y="731"/>
                  <a:pt x="427" y="719"/>
                </a:cubicBezTo>
                <a:cubicBezTo>
                  <a:pt x="414" y="707"/>
                  <a:pt x="395" y="705"/>
                  <a:pt x="386" y="715"/>
                </a:cubicBezTo>
                <a:cubicBezTo>
                  <a:pt x="377" y="725"/>
                  <a:pt x="352" y="723"/>
                  <a:pt x="345" y="719"/>
                </a:cubicBezTo>
                <a:cubicBezTo>
                  <a:pt x="338" y="716"/>
                  <a:pt x="335" y="703"/>
                  <a:pt x="338" y="690"/>
                </a:cubicBezTo>
                <a:cubicBezTo>
                  <a:pt x="341" y="677"/>
                  <a:pt x="328" y="663"/>
                  <a:pt x="310" y="659"/>
                </a:cubicBezTo>
                <a:cubicBezTo>
                  <a:pt x="292" y="655"/>
                  <a:pt x="275" y="663"/>
                  <a:pt x="272" y="676"/>
                </a:cubicBezTo>
                <a:cubicBezTo>
                  <a:pt x="269" y="689"/>
                  <a:pt x="247" y="699"/>
                  <a:pt x="239" y="700"/>
                </a:cubicBezTo>
                <a:cubicBezTo>
                  <a:pt x="232" y="701"/>
                  <a:pt x="222" y="691"/>
                  <a:pt x="218" y="678"/>
                </a:cubicBezTo>
                <a:cubicBezTo>
                  <a:pt x="214" y="666"/>
                  <a:pt x="196" y="660"/>
                  <a:pt x="179" y="665"/>
                </a:cubicBezTo>
                <a:cubicBezTo>
                  <a:pt x="161" y="671"/>
                  <a:pt x="150" y="686"/>
                  <a:pt x="154" y="699"/>
                </a:cubicBezTo>
                <a:cubicBezTo>
                  <a:pt x="158" y="712"/>
                  <a:pt x="144" y="732"/>
                  <a:pt x="138" y="737"/>
                </a:cubicBezTo>
                <a:cubicBezTo>
                  <a:pt x="131" y="741"/>
                  <a:pt x="118" y="737"/>
                  <a:pt x="108" y="728"/>
                </a:cubicBezTo>
                <a:cubicBezTo>
                  <a:pt x="98" y="719"/>
                  <a:pt x="80" y="723"/>
                  <a:pt x="68" y="737"/>
                </a:cubicBezTo>
                <a:cubicBezTo>
                  <a:pt x="55" y="751"/>
                  <a:pt x="53" y="769"/>
                  <a:pt x="63" y="778"/>
                </a:cubicBezTo>
                <a:close/>
                <a:moveTo>
                  <a:pt x="212" y="769"/>
                </a:moveTo>
                <a:cubicBezTo>
                  <a:pt x="289" y="744"/>
                  <a:pt x="371" y="786"/>
                  <a:pt x="396" y="863"/>
                </a:cubicBezTo>
                <a:cubicBezTo>
                  <a:pt x="420" y="940"/>
                  <a:pt x="378" y="1022"/>
                  <a:pt x="301" y="1047"/>
                </a:cubicBezTo>
                <a:cubicBezTo>
                  <a:pt x="224" y="1072"/>
                  <a:pt x="142" y="1029"/>
                  <a:pt x="117" y="953"/>
                </a:cubicBezTo>
                <a:cubicBezTo>
                  <a:pt x="93" y="876"/>
                  <a:pt x="135" y="793"/>
                  <a:pt x="212" y="76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94" name="TextBox 93"/>
          <p:cNvSpPr txBox="1"/>
          <p:nvPr/>
        </p:nvSpPr>
        <p:spPr bwMode="auto">
          <a:xfrm>
            <a:off x="8194979" y="4422348"/>
            <a:ext cx="900112" cy="246221"/>
          </a:xfrm>
          <a:prstGeom prst="rect">
            <a:avLst/>
          </a:prstGeom>
          <a:noFill/>
        </p:spPr>
        <p:txBody>
          <a:bodyPr lIns="0" rIns="0">
            <a:spAutoFit/>
          </a:bodyPr>
          <a:lstStyle/>
          <a:p>
            <a:pPr algn="ctr" defTabSz="12191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kern="0" dirty="0">
                <a:solidFill>
                  <a:srgbClr val="FFFFFF"/>
                </a:solidFill>
                <a:latin typeface="+mn-lt"/>
                <a:cs typeface="+mn-cs"/>
              </a:rPr>
              <a:t>App Creation</a:t>
            </a:r>
          </a:p>
        </p:txBody>
      </p:sp>
      <p:sp>
        <p:nvSpPr>
          <p:cNvPr id="95" name="Freeform 263"/>
          <p:cNvSpPr>
            <a:spLocks noChangeAspect="1" noEditPoints="1"/>
          </p:cNvSpPr>
          <p:nvPr/>
        </p:nvSpPr>
        <p:spPr bwMode="gray">
          <a:xfrm>
            <a:off x="8538725" y="4693019"/>
            <a:ext cx="216499" cy="210312"/>
          </a:xfrm>
          <a:custGeom>
            <a:avLst/>
            <a:gdLst>
              <a:gd name="T0" fmla="*/ 22494564 w 1529"/>
              <a:gd name="T1" fmla="*/ 24259582 h 1481"/>
              <a:gd name="T2" fmla="*/ 1924659 w 1529"/>
              <a:gd name="T3" fmla="*/ 1774658 h 1481"/>
              <a:gd name="T4" fmla="*/ 6956834 w 1529"/>
              <a:gd name="T5" fmla="*/ 6916865 h 1481"/>
              <a:gd name="T6" fmla="*/ 7217505 w 1529"/>
              <a:gd name="T7" fmla="*/ 4618059 h 1481"/>
              <a:gd name="T8" fmla="*/ 8721210 w 1529"/>
              <a:gd name="T9" fmla="*/ 7481625 h 1481"/>
              <a:gd name="T10" fmla="*/ 8520716 w 1529"/>
              <a:gd name="T11" fmla="*/ 6251421 h 1481"/>
              <a:gd name="T12" fmla="*/ 4972000 w 1529"/>
              <a:gd name="T13" fmla="*/ 8510038 h 1481"/>
              <a:gd name="T14" fmla="*/ 4631187 w 1529"/>
              <a:gd name="T15" fmla="*/ 6453071 h 1481"/>
              <a:gd name="T16" fmla="*/ 4290376 w 1529"/>
              <a:gd name="T17" fmla="*/ 8207564 h 1481"/>
              <a:gd name="T18" fmla="*/ 4150058 w 1529"/>
              <a:gd name="T19" fmla="*/ 7380659 h 1481"/>
              <a:gd name="T20" fmla="*/ 3889387 w 1529"/>
              <a:gd name="T21" fmla="*/ 5727133 h 1481"/>
              <a:gd name="T22" fmla="*/ 5854259 w 1529"/>
              <a:gd name="T23" fmla="*/ 7521955 h 1481"/>
              <a:gd name="T24" fmla="*/ 5433164 w 1529"/>
              <a:gd name="T25" fmla="*/ 4920535 h 1481"/>
              <a:gd name="T26" fmla="*/ 9603330 w 1529"/>
              <a:gd name="T27" fmla="*/ 6493401 h 1481"/>
              <a:gd name="T28" fmla="*/ 9482977 w 1529"/>
              <a:gd name="T29" fmla="*/ 5666638 h 1481"/>
              <a:gd name="T30" fmla="*/ 10705905 w 1529"/>
              <a:gd name="T31" fmla="*/ 6735380 h 1481"/>
              <a:gd name="T32" fmla="*/ 9743647 w 1529"/>
              <a:gd name="T33" fmla="*/ 4779380 h 1481"/>
              <a:gd name="T34" fmla="*/ 11046859 w 1529"/>
              <a:gd name="T35" fmla="*/ 6251421 h 1481"/>
              <a:gd name="T36" fmla="*/ 12811093 w 1529"/>
              <a:gd name="T37" fmla="*/ 6816040 h 1481"/>
              <a:gd name="T38" fmla="*/ 12670775 w 1529"/>
              <a:gd name="T39" fmla="*/ 5989277 h 1481"/>
              <a:gd name="T40" fmla="*/ 3107517 w 1529"/>
              <a:gd name="T41" fmla="*/ 22585891 h 1481"/>
              <a:gd name="T42" fmla="*/ 7879164 w 1529"/>
              <a:gd name="T43" fmla="*/ 20367605 h 1481"/>
              <a:gd name="T44" fmla="*/ 7257575 w 1529"/>
              <a:gd name="T45" fmla="*/ 18693772 h 1481"/>
              <a:gd name="T46" fmla="*/ 8300116 w 1529"/>
              <a:gd name="T47" fmla="*/ 19944141 h 1481"/>
              <a:gd name="T48" fmla="*/ 8921704 w 1529"/>
              <a:gd name="T49" fmla="*/ 18270303 h 1481"/>
              <a:gd name="T50" fmla="*/ 8921704 w 1529"/>
              <a:gd name="T51" fmla="*/ 16878921 h 1481"/>
              <a:gd name="T52" fmla="*/ 5673729 w 1529"/>
              <a:gd name="T53" fmla="*/ 19520677 h 1481"/>
              <a:gd name="T54" fmla="*/ 5052282 w 1529"/>
              <a:gd name="T55" fmla="*/ 17443540 h 1481"/>
              <a:gd name="T56" fmla="*/ 3809247 w 1529"/>
              <a:gd name="T57" fmla="*/ 19117236 h 1481"/>
              <a:gd name="T58" fmla="*/ 4430693 w 1529"/>
              <a:gd name="T59" fmla="*/ 16878921 h 1481"/>
              <a:gd name="T60" fmla="*/ 6696305 w 1529"/>
              <a:gd name="T61" fmla="*/ 19944141 h 1481"/>
              <a:gd name="T62" fmla="*/ 6696305 w 1529"/>
              <a:gd name="T63" fmla="*/ 18693772 h 1481"/>
              <a:gd name="T64" fmla="*/ 9322553 w 1529"/>
              <a:gd name="T65" fmla="*/ 20367605 h 1481"/>
              <a:gd name="T66" fmla="*/ 9322553 w 1529"/>
              <a:gd name="T67" fmla="*/ 18270303 h 1481"/>
              <a:gd name="T68" fmla="*/ 10986682 w 1529"/>
              <a:gd name="T69" fmla="*/ 19117236 h 1481"/>
              <a:gd name="T70" fmla="*/ 10986682 w 1529"/>
              <a:gd name="T71" fmla="*/ 18270303 h 1481"/>
              <a:gd name="T72" fmla="*/ 12029223 w 1529"/>
              <a:gd name="T73" fmla="*/ 20367605 h 1481"/>
              <a:gd name="T74" fmla="*/ 11407635 w 1529"/>
              <a:gd name="T75" fmla="*/ 17443540 h 1481"/>
              <a:gd name="T76" fmla="*/ 12430211 w 1529"/>
              <a:gd name="T77" fmla="*/ 19117236 h 1481"/>
              <a:gd name="T78" fmla="*/ 28589385 w 1529"/>
              <a:gd name="T79" fmla="*/ 14257336 h 1481"/>
              <a:gd name="T80" fmla="*/ 21973364 w 1529"/>
              <a:gd name="T81" fmla="*/ 19944141 h 1481"/>
              <a:gd name="T82" fmla="*/ 21973364 w 1529"/>
              <a:gd name="T83" fmla="*/ 19117236 h 1481"/>
              <a:gd name="T84" fmla="*/ 21973364 w 1529"/>
              <a:gd name="T85" fmla="*/ 17443540 h 1481"/>
              <a:gd name="T86" fmla="*/ 22374211 w 1529"/>
              <a:gd name="T87" fmla="*/ 19520677 h 1481"/>
              <a:gd name="T88" fmla="*/ 22374211 w 1529"/>
              <a:gd name="T89" fmla="*/ 16878921 h 1481"/>
              <a:gd name="T90" fmla="*/ 19747965 w 1529"/>
              <a:gd name="T91" fmla="*/ 19117236 h 1481"/>
              <a:gd name="T92" fmla="*/ 19747965 w 1529"/>
              <a:gd name="T93" fmla="*/ 18270303 h 1481"/>
              <a:gd name="T94" fmla="*/ 18504926 w 1529"/>
              <a:gd name="T95" fmla="*/ 20367605 h 1481"/>
              <a:gd name="T96" fmla="*/ 17883338 w 1529"/>
              <a:gd name="T97" fmla="*/ 18693772 h 1481"/>
              <a:gd name="T98" fmla="*/ 20168918 w 1529"/>
              <a:gd name="T99" fmla="*/ 19944141 h 1481"/>
              <a:gd name="T100" fmla="*/ 20790506 w 1529"/>
              <a:gd name="T101" fmla="*/ 18270303 h 1481"/>
              <a:gd name="T102" fmla="*/ 20790506 w 1529"/>
              <a:gd name="T103" fmla="*/ 16878921 h 1481"/>
              <a:gd name="T104" fmla="*/ 24038340 w 1529"/>
              <a:gd name="T105" fmla="*/ 19520677 h 1481"/>
              <a:gd name="T106" fmla="*/ 24459292 w 1529"/>
              <a:gd name="T107" fmla="*/ 20367605 h 1481"/>
              <a:gd name="T108" fmla="*/ 24459292 w 1529"/>
              <a:gd name="T109" fmla="*/ 18270303 h 1481"/>
              <a:gd name="T110" fmla="*/ 26103315 w 1529"/>
              <a:gd name="T111" fmla="*/ 19944141 h 1481"/>
              <a:gd name="T112" fmla="*/ 26103315 w 1529"/>
              <a:gd name="T113" fmla="*/ 19117236 h 1481"/>
              <a:gd name="T114" fmla="*/ 27145856 w 1529"/>
              <a:gd name="T115" fmla="*/ 20367605 h 1481"/>
              <a:gd name="T116" fmla="*/ 26524409 w 1529"/>
              <a:gd name="T117" fmla="*/ 17443540 h 1481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1529"/>
              <a:gd name="T178" fmla="*/ 0 h 1481"/>
              <a:gd name="T179" fmla="*/ 1529 w 1529"/>
              <a:gd name="T180" fmla="*/ 1481 h 1481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1529" h="1481">
                <a:moveTo>
                  <a:pt x="1529" y="1342"/>
                </a:moveTo>
                <a:cubicBezTo>
                  <a:pt x="1529" y="1419"/>
                  <a:pt x="1467" y="1481"/>
                  <a:pt x="1391" y="1481"/>
                </a:cubicBezTo>
                <a:cubicBezTo>
                  <a:pt x="139" y="1481"/>
                  <a:pt x="139" y="1481"/>
                  <a:pt x="139" y="1481"/>
                </a:cubicBezTo>
                <a:cubicBezTo>
                  <a:pt x="63" y="1481"/>
                  <a:pt x="0" y="1419"/>
                  <a:pt x="0" y="1342"/>
                </a:cubicBezTo>
                <a:cubicBezTo>
                  <a:pt x="0" y="1266"/>
                  <a:pt x="63" y="1203"/>
                  <a:pt x="139" y="1203"/>
                </a:cubicBezTo>
                <a:cubicBezTo>
                  <a:pt x="408" y="1203"/>
                  <a:pt x="408" y="1203"/>
                  <a:pt x="408" y="1203"/>
                </a:cubicBezTo>
                <a:cubicBezTo>
                  <a:pt x="564" y="1203"/>
                  <a:pt x="564" y="1203"/>
                  <a:pt x="564" y="1203"/>
                </a:cubicBezTo>
                <a:cubicBezTo>
                  <a:pt x="966" y="1203"/>
                  <a:pt x="966" y="1203"/>
                  <a:pt x="966" y="1203"/>
                </a:cubicBezTo>
                <a:cubicBezTo>
                  <a:pt x="1122" y="1203"/>
                  <a:pt x="1122" y="1203"/>
                  <a:pt x="1122" y="1203"/>
                </a:cubicBezTo>
                <a:cubicBezTo>
                  <a:pt x="1391" y="1203"/>
                  <a:pt x="1391" y="1203"/>
                  <a:pt x="1391" y="1203"/>
                </a:cubicBezTo>
                <a:cubicBezTo>
                  <a:pt x="1467" y="1203"/>
                  <a:pt x="1529" y="1266"/>
                  <a:pt x="1529" y="1342"/>
                </a:cubicBezTo>
                <a:close/>
                <a:moveTo>
                  <a:pt x="665" y="47"/>
                </a:moveTo>
                <a:cubicBezTo>
                  <a:pt x="723" y="404"/>
                  <a:pt x="723" y="404"/>
                  <a:pt x="723" y="404"/>
                </a:cubicBezTo>
                <a:cubicBezTo>
                  <a:pt x="727" y="432"/>
                  <a:pt x="708" y="459"/>
                  <a:pt x="680" y="464"/>
                </a:cubicBezTo>
                <a:cubicBezTo>
                  <a:pt x="170" y="546"/>
                  <a:pt x="170" y="546"/>
                  <a:pt x="170" y="546"/>
                </a:cubicBezTo>
                <a:cubicBezTo>
                  <a:pt x="142" y="551"/>
                  <a:pt x="116" y="532"/>
                  <a:pt x="111" y="504"/>
                </a:cubicBezTo>
                <a:cubicBezTo>
                  <a:pt x="53" y="147"/>
                  <a:pt x="53" y="147"/>
                  <a:pt x="53" y="147"/>
                </a:cubicBezTo>
                <a:cubicBezTo>
                  <a:pt x="48" y="119"/>
                  <a:pt x="67" y="92"/>
                  <a:pt x="96" y="88"/>
                </a:cubicBezTo>
                <a:cubicBezTo>
                  <a:pt x="606" y="5"/>
                  <a:pt x="606" y="5"/>
                  <a:pt x="606" y="5"/>
                </a:cubicBezTo>
                <a:cubicBezTo>
                  <a:pt x="634" y="0"/>
                  <a:pt x="660" y="19"/>
                  <a:pt x="665" y="47"/>
                </a:cubicBezTo>
                <a:close/>
                <a:moveTo>
                  <a:pt x="384" y="379"/>
                </a:moveTo>
                <a:cubicBezTo>
                  <a:pt x="353" y="384"/>
                  <a:pt x="353" y="384"/>
                  <a:pt x="353" y="384"/>
                </a:cubicBezTo>
                <a:cubicBezTo>
                  <a:pt x="357" y="404"/>
                  <a:pt x="357" y="404"/>
                  <a:pt x="357" y="404"/>
                </a:cubicBezTo>
                <a:cubicBezTo>
                  <a:pt x="387" y="399"/>
                  <a:pt x="387" y="399"/>
                  <a:pt x="387" y="399"/>
                </a:cubicBezTo>
                <a:lnTo>
                  <a:pt x="384" y="379"/>
                </a:lnTo>
                <a:close/>
                <a:moveTo>
                  <a:pt x="377" y="338"/>
                </a:moveTo>
                <a:cubicBezTo>
                  <a:pt x="347" y="343"/>
                  <a:pt x="347" y="343"/>
                  <a:pt x="347" y="343"/>
                </a:cubicBezTo>
                <a:cubicBezTo>
                  <a:pt x="350" y="364"/>
                  <a:pt x="350" y="364"/>
                  <a:pt x="350" y="364"/>
                </a:cubicBezTo>
                <a:cubicBezTo>
                  <a:pt x="381" y="359"/>
                  <a:pt x="381" y="359"/>
                  <a:pt x="381" y="359"/>
                </a:cubicBezTo>
                <a:lnTo>
                  <a:pt x="377" y="338"/>
                </a:lnTo>
                <a:close/>
                <a:moveTo>
                  <a:pt x="371" y="298"/>
                </a:moveTo>
                <a:cubicBezTo>
                  <a:pt x="340" y="302"/>
                  <a:pt x="340" y="302"/>
                  <a:pt x="340" y="302"/>
                </a:cubicBezTo>
                <a:cubicBezTo>
                  <a:pt x="343" y="323"/>
                  <a:pt x="343" y="323"/>
                  <a:pt x="343" y="323"/>
                </a:cubicBezTo>
                <a:cubicBezTo>
                  <a:pt x="374" y="318"/>
                  <a:pt x="374" y="318"/>
                  <a:pt x="374" y="318"/>
                </a:cubicBezTo>
                <a:lnTo>
                  <a:pt x="371" y="298"/>
                </a:lnTo>
                <a:close/>
                <a:moveTo>
                  <a:pt x="360" y="229"/>
                </a:moveTo>
                <a:cubicBezTo>
                  <a:pt x="329" y="234"/>
                  <a:pt x="329" y="234"/>
                  <a:pt x="329" y="234"/>
                </a:cubicBezTo>
                <a:cubicBezTo>
                  <a:pt x="333" y="262"/>
                  <a:pt x="333" y="262"/>
                  <a:pt x="333" y="262"/>
                </a:cubicBezTo>
                <a:cubicBezTo>
                  <a:pt x="364" y="257"/>
                  <a:pt x="364" y="257"/>
                  <a:pt x="364" y="257"/>
                </a:cubicBezTo>
                <a:lnTo>
                  <a:pt x="360" y="229"/>
                </a:lnTo>
                <a:close/>
                <a:moveTo>
                  <a:pt x="435" y="371"/>
                </a:moveTo>
                <a:cubicBezTo>
                  <a:pt x="404" y="376"/>
                  <a:pt x="404" y="376"/>
                  <a:pt x="404" y="376"/>
                </a:cubicBezTo>
                <a:cubicBezTo>
                  <a:pt x="408" y="396"/>
                  <a:pt x="408" y="396"/>
                  <a:pt x="408" y="396"/>
                </a:cubicBezTo>
                <a:cubicBezTo>
                  <a:pt x="438" y="391"/>
                  <a:pt x="438" y="391"/>
                  <a:pt x="438" y="391"/>
                </a:cubicBezTo>
                <a:lnTo>
                  <a:pt x="435" y="371"/>
                </a:lnTo>
                <a:close/>
                <a:moveTo>
                  <a:pt x="428" y="330"/>
                </a:moveTo>
                <a:cubicBezTo>
                  <a:pt x="398" y="335"/>
                  <a:pt x="398" y="335"/>
                  <a:pt x="398" y="335"/>
                </a:cubicBezTo>
                <a:cubicBezTo>
                  <a:pt x="401" y="355"/>
                  <a:pt x="401" y="355"/>
                  <a:pt x="401" y="355"/>
                </a:cubicBezTo>
                <a:cubicBezTo>
                  <a:pt x="432" y="350"/>
                  <a:pt x="432" y="350"/>
                  <a:pt x="432" y="350"/>
                </a:cubicBezTo>
                <a:lnTo>
                  <a:pt x="428" y="330"/>
                </a:lnTo>
                <a:close/>
                <a:moveTo>
                  <a:pt x="422" y="289"/>
                </a:moveTo>
                <a:cubicBezTo>
                  <a:pt x="391" y="294"/>
                  <a:pt x="391" y="294"/>
                  <a:pt x="391" y="294"/>
                </a:cubicBezTo>
                <a:cubicBezTo>
                  <a:pt x="394" y="315"/>
                  <a:pt x="394" y="315"/>
                  <a:pt x="394" y="315"/>
                </a:cubicBezTo>
                <a:cubicBezTo>
                  <a:pt x="425" y="310"/>
                  <a:pt x="425" y="310"/>
                  <a:pt x="425" y="310"/>
                </a:cubicBezTo>
                <a:lnTo>
                  <a:pt x="422" y="289"/>
                </a:lnTo>
                <a:close/>
                <a:moveTo>
                  <a:pt x="411" y="221"/>
                </a:moveTo>
                <a:cubicBezTo>
                  <a:pt x="380" y="226"/>
                  <a:pt x="380" y="226"/>
                  <a:pt x="380" y="226"/>
                </a:cubicBezTo>
                <a:cubicBezTo>
                  <a:pt x="384" y="253"/>
                  <a:pt x="384" y="253"/>
                  <a:pt x="384" y="253"/>
                </a:cubicBezTo>
                <a:cubicBezTo>
                  <a:pt x="415" y="248"/>
                  <a:pt x="415" y="248"/>
                  <a:pt x="415" y="248"/>
                </a:cubicBezTo>
                <a:lnTo>
                  <a:pt x="411" y="221"/>
                </a:lnTo>
                <a:close/>
                <a:moveTo>
                  <a:pt x="275" y="397"/>
                </a:moveTo>
                <a:cubicBezTo>
                  <a:pt x="245" y="402"/>
                  <a:pt x="245" y="402"/>
                  <a:pt x="245" y="402"/>
                </a:cubicBezTo>
                <a:cubicBezTo>
                  <a:pt x="248" y="422"/>
                  <a:pt x="248" y="422"/>
                  <a:pt x="248" y="422"/>
                </a:cubicBezTo>
                <a:cubicBezTo>
                  <a:pt x="278" y="417"/>
                  <a:pt x="278" y="417"/>
                  <a:pt x="278" y="417"/>
                </a:cubicBezTo>
                <a:lnTo>
                  <a:pt x="275" y="397"/>
                </a:lnTo>
                <a:close/>
                <a:moveTo>
                  <a:pt x="268" y="356"/>
                </a:moveTo>
                <a:cubicBezTo>
                  <a:pt x="238" y="361"/>
                  <a:pt x="238" y="361"/>
                  <a:pt x="238" y="361"/>
                </a:cubicBezTo>
                <a:cubicBezTo>
                  <a:pt x="241" y="381"/>
                  <a:pt x="241" y="381"/>
                  <a:pt x="241" y="381"/>
                </a:cubicBezTo>
                <a:cubicBezTo>
                  <a:pt x="272" y="376"/>
                  <a:pt x="272" y="376"/>
                  <a:pt x="272" y="376"/>
                </a:cubicBezTo>
                <a:lnTo>
                  <a:pt x="268" y="356"/>
                </a:lnTo>
                <a:close/>
                <a:moveTo>
                  <a:pt x="262" y="315"/>
                </a:moveTo>
                <a:cubicBezTo>
                  <a:pt x="231" y="320"/>
                  <a:pt x="231" y="320"/>
                  <a:pt x="231" y="320"/>
                </a:cubicBezTo>
                <a:cubicBezTo>
                  <a:pt x="235" y="341"/>
                  <a:pt x="235" y="341"/>
                  <a:pt x="235" y="341"/>
                </a:cubicBezTo>
                <a:cubicBezTo>
                  <a:pt x="265" y="336"/>
                  <a:pt x="265" y="336"/>
                  <a:pt x="265" y="336"/>
                </a:cubicBezTo>
                <a:lnTo>
                  <a:pt x="262" y="315"/>
                </a:lnTo>
                <a:close/>
                <a:moveTo>
                  <a:pt x="251" y="247"/>
                </a:moveTo>
                <a:cubicBezTo>
                  <a:pt x="220" y="252"/>
                  <a:pt x="220" y="252"/>
                  <a:pt x="220" y="252"/>
                </a:cubicBezTo>
                <a:cubicBezTo>
                  <a:pt x="225" y="279"/>
                  <a:pt x="225" y="279"/>
                  <a:pt x="225" y="279"/>
                </a:cubicBezTo>
                <a:cubicBezTo>
                  <a:pt x="255" y="274"/>
                  <a:pt x="255" y="274"/>
                  <a:pt x="255" y="274"/>
                </a:cubicBezTo>
                <a:lnTo>
                  <a:pt x="251" y="247"/>
                </a:lnTo>
                <a:close/>
                <a:moveTo>
                  <a:pt x="214" y="407"/>
                </a:moveTo>
                <a:cubicBezTo>
                  <a:pt x="183" y="412"/>
                  <a:pt x="183" y="412"/>
                  <a:pt x="183" y="412"/>
                </a:cubicBezTo>
                <a:cubicBezTo>
                  <a:pt x="187" y="432"/>
                  <a:pt x="187" y="432"/>
                  <a:pt x="187" y="432"/>
                </a:cubicBezTo>
                <a:cubicBezTo>
                  <a:pt x="217" y="427"/>
                  <a:pt x="217" y="427"/>
                  <a:pt x="217" y="427"/>
                </a:cubicBezTo>
                <a:lnTo>
                  <a:pt x="214" y="407"/>
                </a:lnTo>
                <a:close/>
                <a:moveTo>
                  <a:pt x="207" y="366"/>
                </a:moveTo>
                <a:cubicBezTo>
                  <a:pt x="177" y="371"/>
                  <a:pt x="177" y="371"/>
                  <a:pt x="177" y="371"/>
                </a:cubicBezTo>
                <a:cubicBezTo>
                  <a:pt x="180" y="391"/>
                  <a:pt x="180" y="391"/>
                  <a:pt x="180" y="391"/>
                </a:cubicBezTo>
                <a:cubicBezTo>
                  <a:pt x="211" y="386"/>
                  <a:pt x="211" y="386"/>
                  <a:pt x="211" y="386"/>
                </a:cubicBezTo>
                <a:lnTo>
                  <a:pt x="207" y="366"/>
                </a:lnTo>
                <a:close/>
                <a:moveTo>
                  <a:pt x="201" y="325"/>
                </a:moveTo>
                <a:cubicBezTo>
                  <a:pt x="170" y="330"/>
                  <a:pt x="170" y="330"/>
                  <a:pt x="170" y="330"/>
                </a:cubicBezTo>
                <a:cubicBezTo>
                  <a:pt x="173" y="350"/>
                  <a:pt x="173" y="350"/>
                  <a:pt x="173" y="350"/>
                </a:cubicBezTo>
                <a:cubicBezTo>
                  <a:pt x="204" y="346"/>
                  <a:pt x="204" y="346"/>
                  <a:pt x="204" y="346"/>
                </a:cubicBezTo>
                <a:lnTo>
                  <a:pt x="201" y="325"/>
                </a:lnTo>
                <a:close/>
                <a:moveTo>
                  <a:pt x="190" y="257"/>
                </a:moveTo>
                <a:cubicBezTo>
                  <a:pt x="159" y="262"/>
                  <a:pt x="159" y="262"/>
                  <a:pt x="159" y="262"/>
                </a:cubicBezTo>
                <a:cubicBezTo>
                  <a:pt x="163" y="289"/>
                  <a:pt x="163" y="289"/>
                  <a:pt x="163" y="289"/>
                </a:cubicBezTo>
                <a:cubicBezTo>
                  <a:pt x="194" y="284"/>
                  <a:pt x="194" y="284"/>
                  <a:pt x="194" y="284"/>
                </a:cubicBezTo>
                <a:lnTo>
                  <a:pt x="190" y="257"/>
                </a:lnTo>
                <a:close/>
                <a:moveTo>
                  <a:pt x="326" y="388"/>
                </a:moveTo>
                <a:cubicBezTo>
                  <a:pt x="296" y="393"/>
                  <a:pt x="296" y="393"/>
                  <a:pt x="296" y="393"/>
                </a:cubicBezTo>
                <a:cubicBezTo>
                  <a:pt x="299" y="414"/>
                  <a:pt x="299" y="414"/>
                  <a:pt x="299" y="414"/>
                </a:cubicBezTo>
                <a:cubicBezTo>
                  <a:pt x="329" y="409"/>
                  <a:pt x="329" y="409"/>
                  <a:pt x="329" y="409"/>
                </a:cubicBezTo>
                <a:lnTo>
                  <a:pt x="326" y="388"/>
                </a:lnTo>
                <a:close/>
                <a:moveTo>
                  <a:pt x="319" y="348"/>
                </a:moveTo>
                <a:cubicBezTo>
                  <a:pt x="289" y="353"/>
                  <a:pt x="289" y="353"/>
                  <a:pt x="289" y="353"/>
                </a:cubicBezTo>
                <a:cubicBezTo>
                  <a:pt x="292" y="373"/>
                  <a:pt x="292" y="373"/>
                  <a:pt x="292" y="373"/>
                </a:cubicBezTo>
                <a:cubicBezTo>
                  <a:pt x="323" y="368"/>
                  <a:pt x="323" y="368"/>
                  <a:pt x="323" y="368"/>
                </a:cubicBezTo>
                <a:lnTo>
                  <a:pt x="319" y="348"/>
                </a:lnTo>
                <a:close/>
                <a:moveTo>
                  <a:pt x="313" y="307"/>
                </a:moveTo>
                <a:cubicBezTo>
                  <a:pt x="282" y="312"/>
                  <a:pt x="282" y="312"/>
                  <a:pt x="282" y="312"/>
                </a:cubicBezTo>
                <a:cubicBezTo>
                  <a:pt x="286" y="332"/>
                  <a:pt x="286" y="332"/>
                  <a:pt x="286" y="332"/>
                </a:cubicBezTo>
                <a:cubicBezTo>
                  <a:pt x="316" y="327"/>
                  <a:pt x="316" y="327"/>
                  <a:pt x="316" y="327"/>
                </a:cubicBezTo>
                <a:lnTo>
                  <a:pt x="313" y="307"/>
                </a:lnTo>
                <a:close/>
                <a:moveTo>
                  <a:pt x="302" y="239"/>
                </a:moveTo>
                <a:cubicBezTo>
                  <a:pt x="271" y="244"/>
                  <a:pt x="271" y="244"/>
                  <a:pt x="271" y="244"/>
                </a:cubicBezTo>
                <a:cubicBezTo>
                  <a:pt x="276" y="271"/>
                  <a:pt x="276" y="271"/>
                  <a:pt x="276" y="271"/>
                </a:cubicBezTo>
                <a:cubicBezTo>
                  <a:pt x="306" y="266"/>
                  <a:pt x="306" y="266"/>
                  <a:pt x="306" y="266"/>
                </a:cubicBezTo>
                <a:lnTo>
                  <a:pt x="302" y="239"/>
                </a:lnTo>
                <a:close/>
                <a:moveTo>
                  <a:pt x="486" y="362"/>
                </a:moveTo>
                <a:cubicBezTo>
                  <a:pt x="455" y="367"/>
                  <a:pt x="455" y="367"/>
                  <a:pt x="455" y="367"/>
                </a:cubicBezTo>
                <a:cubicBezTo>
                  <a:pt x="459" y="388"/>
                  <a:pt x="459" y="388"/>
                  <a:pt x="459" y="388"/>
                </a:cubicBezTo>
                <a:cubicBezTo>
                  <a:pt x="489" y="383"/>
                  <a:pt x="489" y="383"/>
                  <a:pt x="489" y="383"/>
                </a:cubicBezTo>
                <a:lnTo>
                  <a:pt x="486" y="362"/>
                </a:lnTo>
                <a:close/>
                <a:moveTo>
                  <a:pt x="479" y="322"/>
                </a:moveTo>
                <a:cubicBezTo>
                  <a:pt x="449" y="327"/>
                  <a:pt x="449" y="327"/>
                  <a:pt x="449" y="327"/>
                </a:cubicBezTo>
                <a:cubicBezTo>
                  <a:pt x="452" y="347"/>
                  <a:pt x="452" y="347"/>
                  <a:pt x="452" y="347"/>
                </a:cubicBezTo>
                <a:cubicBezTo>
                  <a:pt x="483" y="342"/>
                  <a:pt x="483" y="342"/>
                  <a:pt x="483" y="342"/>
                </a:cubicBezTo>
                <a:lnTo>
                  <a:pt x="479" y="322"/>
                </a:lnTo>
                <a:close/>
                <a:moveTo>
                  <a:pt x="473" y="281"/>
                </a:moveTo>
                <a:cubicBezTo>
                  <a:pt x="442" y="286"/>
                  <a:pt x="442" y="286"/>
                  <a:pt x="442" y="286"/>
                </a:cubicBezTo>
                <a:cubicBezTo>
                  <a:pt x="445" y="306"/>
                  <a:pt x="445" y="306"/>
                  <a:pt x="445" y="306"/>
                </a:cubicBezTo>
                <a:cubicBezTo>
                  <a:pt x="476" y="301"/>
                  <a:pt x="476" y="301"/>
                  <a:pt x="476" y="301"/>
                </a:cubicBezTo>
                <a:lnTo>
                  <a:pt x="473" y="281"/>
                </a:lnTo>
                <a:close/>
                <a:moveTo>
                  <a:pt x="537" y="354"/>
                </a:moveTo>
                <a:cubicBezTo>
                  <a:pt x="506" y="359"/>
                  <a:pt x="506" y="359"/>
                  <a:pt x="506" y="359"/>
                </a:cubicBezTo>
                <a:cubicBezTo>
                  <a:pt x="510" y="380"/>
                  <a:pt x="510" y="380"/>
                  <a:pt x="510" y="380"/>
                </a:cubicBezTo>
                <a:cubicBezTo>
                  <a:pt x="540" y="375"/>
                  <a:pt x="540" y="375"/>
                  <a:pt x="540" y="375"/>
                </a:cubicBezTo>
                <a:lnTo>
                  <a:pt x="537" y="354"/>
                </a:lnTo>
                <a:close/>
                <a:moveTo>
                  <a:pt x="530" y="313"/>
                </a:moveTo>
                <a:cubicBezTo>
                  <a:pt x="500" y="318"/>
                  <a:pt x="500" y="318"/>
                  <a:pt x="500" y="318"/>
                </a:cubicBezTo>
                <a:cubicBezTo>
                  <a:pt x="503" y="339"/>
                  <a:pt x="503" y="339"/>
                  <a:pt x="503" y="339"/>
                </a:cubicBezTo>
                <a:cubicBezTo>
                  <a:pt x="534" y="334"/>
                  <a:pt x="534" y="334"/>
                  <a:pt x="534" y="334"/>
                </a:cubicBezTo>
                <a:lnTo>
                  <a:pt x="530" y="313"/>
                </a:lnTo>
                <a:close/>
                <a:moveTo>
                  <a:pt x="524" y="273"/>
                </a:moveTo>
                <a:cubicBezTo>
                  <a:pt x="493" y="278"/>
                  <a:pt x="493" y="278"/>
                  <a:pt x="493" y="278"/>
                </a:cubicBezTo>
                <a:cubicBezTo>
                  <a:pt x="496" y="298"/>
                  <a:pt x="496" y="298"/>
                  <a:pt x="496" y="298"/>
                </a:cubicBezTo>
                <a:cubicBezTo>
                  <a:pt x="527" y="293"/>
                  <a:pt x="527" y="293"/>
                  <a:pt x="527" y="293"/>
                </a:cubicBezTo>
                <a:lnTo>
                  <a:pt x="524" y="273"/>
                </a:lnTo>
                <a:close/>
                <a:moveTo>
                  <a:pt x="513" y="205"/>
                </a:moveTo>
                <a:cubicBezTo>
                  <a:pt x="482" y="210"/>
                  <a:pt x="482" y="210"/>
                  <a:pt x="482" y="210"/>
                </a:cubicBezTo>
                <a:cubicBezTo>
                  <a:pt x="486" y="237"/>
                  <a:pt x="486" y="237"/>
                  <a:pt x="486" y="237"/>
                </a:cubicBezTo>
                <a:cubicBezTo>
                  <a:pt x="517" y="232"/>
                  <a:pt x="517" y="232"/>
                  <a:pt x="517" y="232"/>
                </a:cubicBezTo>
                <a:lnTo>
                  <a:pt x="513" y="205"/>
                </a:lnTo>
                <a:close/>
                <a:moveTo>
                  <a:pt x="588" y="346"/>
                </a:moveTo>
                <a:cubicBezTo>
                  <a:pt x="557" y="351"/>
                  <a:pt x="557" y="351"/>
                  <a:pt x="557" y="351"/>
                </a:cubicBezTo>
                <a:cubicBezTo>
                  <a:pt x="561" y="371"/>
                  <a:pt x="561" y="371"/>
                  <a:pt x="561" y="371"/>
                </a:cubicBezTo>
                <a:cubicBezTo>
                  <a:pt x="591" y="366"/>
                  <a:pt x="591" y="366"/>
                  <a:pt x="591" y="366"/>
                </a:cubicBezTo>
                <a:lnTo>
                  <a:pt x="588" y="346"/>
                </a:lnTo>
                <a:close/>
                <a:moveTo>
                  <a:pt x="581" y="305"/>
                </a:moveTo>
                <a:cubicBezTo>
                  <a:pt x="551" y="310"/>
                  <a:pt x="551" y="310"/>
                  <a:pt x="551" y="310"/>
                </a:cubicBezTo>
                <a:cubicBezTo>
                  <a:pt x="554" y="330"/>
                  <a:pt x="554" y="330"/>
                  <a:pt x="554" y="330"/>
                </a:cubicBezTo>
                <a:cubicBezTo>
                  <a:pt x="585" y="326"/>
                  <a:pt x="585" y="326"/>
                  <a:pt x="585" y="326"/>
                </a:cubicBezTo>
                <a:lnTo>
                  <a:pt x="581" y="305"/>
                </a:lnTo>
                <a:close/>
                <a:moveTo>
                  <a:pt x="564" y="196"/>
                </a:moveTo>
                <a:cubicBezTo>
                  <a:pt x="533" y="201"/>
                  <a:pt x="533" y="201"/>
                  <a:pt x="533" y="201"/>
                </a:cubicBezTo>
                <a:cubicBezTo>
                  <a:pt x="537" y="229"/>
                  <a:pt x="537" y="229"/>
                  <a:pt x="537" y="229"/>
                </a:cubicBezTo>
                <a:cubicBezTo>
                  <a:pt x="568" y="224"/>
                  <a:pt x="568" y="224"/>
                  <a:pt x="568" y="224"/>
                </a:cubicBezTo>
                <a:lnTo>
                  <a:pt x="564" y="196"/>
                </a:lnTo>
                <a:close/>
                <a:moveTo>
                  <a:pt x="639" y="338"/>
                </a:moveTo>
                <a:cubicBezTo>
                  <a:pt x="608" y="343"/>
                  <a:pt x="608" y="343"/>
                  <a:pt x="608" y="343"/>
                </a:cubicBezTo>
                <a:cubicBezTo>
                  <a:pt x="612" y="363"/>
                  <a:pt x="612" y="363"/>
                  <a:pt x="612" y="363"/>
                </a:cubicBezTo>
                <a:cubicBezTo>
                  <a:pt x="642" y="358"/>
                  <a:pt x="642" y="358"/>
                  <a:pt x="642" y="358"/>
                </a:cubicBezTo>
                <a:lnTo>
                  <a:pt x="639" y="338"/>
                </a:lnTo>
                <a:close/>
                <a:moveTo>
                  <a:pt x="632" y="297"/>
                </a:moveTo>
                <a:cubicBezTo>
                  <a:pt x="602" y="302"/>
                  <a:pt x="602" y="302"/>
                  <a:pt x="602" y="302"/>
                </a:cubicBezTo>
                <a:cubicBezTo>
                  <a:pt x="605" y="322"/>
                  <a:pt x="605" y="322"/>
                  <a:pt x="605" y="322"/>
                </a:cubicBezTo>
                <a:cubicBezTo>
                  <a:pt x="636" y="317"/>
                  <a:pt x="636" y="317"/>
                  <a:pt x="636" y="317"/>
                </a:cubicBezTo>
                <a:lnTo>
                  <a:pt x="632" y="297"/>
                </a:lnTo>
                <a:close/>
                <a:moveTo>
                  <a:pt x="615" y="188"/>
                </a:moveTo>
                <a:cubicBezTo>
                  <a:pt x="584" y="193"/>
                  <a:pt x="584" y="193"/>
                  <a:pt x="584" y="193"/>
                </a:cubicBezTo>
                <a:cubicBezTo>
                  <a:pt x="588" y="220"/>
                  <a:pt x="588" y="220"/>
                  <a:pt x="588" y="220"/>
                </a:cubicBezTo>
                <a:cubicBezTo>
                  <a:pt x="619" y="215"/>
                  <a:pt x="619" y="215"/>
                  <a:pt x="619" y="215"/>
                </a:cubicBezTo>
                <a:lnTo>
                  <a:pt x="615" y="188"/>
                </a:lnTo>
                <a:close/>
                <a:moveTo>
                  <a:pt x="724" y="707"/>
                </a:moveTo>
                <a:cubicBezTo>
                  <a:pt x="724" y="1068"/>
                  <a:pt x="724" y="1068"/>
                  <a:pt x="724" y="1068"/>
                </a:cubicBezTo>
                <a:cubicBezTo>
                  <a:pt x="724" y="1097"/>
                  <a:pt x="700" y="1120"/>
                  <a:pt x="672" y="1120"/>
                </a:cubicBezTo>
                <a:cubicBezTo>
                  <a:pt x="155" y="1120"/>
                  <a:pt x="155" y="1120"/>
                  <a:pt x="155" y="1120"/>
                </a:cubicBezTo>
                <a:cubicBezTo>
                  <a:pt x="127" y="1120"/>
                  <a:pt x="104" y="1097"/>
                  <a:pt x="104" y="1068"/>
                </a:cubicBezTo>
                <a:cubicBezTo>
                  <a:pt x="104" y="707"/>
                  <a:pt x="104" y="707"/>
                  <a:pt x="104" y="707"/>
                </a:cubicBezTo>
                <a:cubicBezTo>
                  <a:pt x="104" y="678"/>
                  <a:pt x="127" y="655"/>
                  <a:pt x="155" y="655"/>
                </a:cubicBezTo>
                <a:cubicBezTo>
                  <a:pt x="672" y="655"/>
                  <a:pt x="672" y="655"/>
                  <a:pt x="672" y="655"/>
                </a:cubicBezTo>
                <a:cubicBezTo>
                  <a:pt x="700" y="655"/>
                  <a:pt x="724" y="678"/>
                  <a:pt x="724" y="707"/>
                </a:cubicBezTo>
                <a:close/>
                <a:moveTo>
                  <a:pt x="393" y="989"/>
                </a:moveTo>
                <a:cubicBezTo>
                  <a:pt x="362" y="989"/>
                  <a:pt x="362" y="989"/>
                  <a:pt x="362" y="989"/>
                </a:cubicBezTo>
                <a:cubicBezTo>
                  <a:pt x="362" y="1010"/>
                  <a:pt x="362" y="1010"/>
                  <a:pt x="362" y="1010"/>
                </a:cubicBezTo>
                <a:cubicBezTo>
                  <a:pt x="393" y="1010"/>
                  <a:pt x="393" y="1010"/>
                  <a:pt x="393" y="1010"/>
                </a:cubicBezTo>
                <a:lnTo>
                  <a:pt x="393" y="989"/>
                </a:lnTo>
                <a:close/>
                <a:moveTo>
                  <a:pt x="393" y="948"/>
                </a:moveTo>
                <a:cubicBezTo>
                  <a:pt x="362" y="948"/>
                  <a:pt x="362" y="948"/>
                  <a:pt x="362" y="948"/>
                </a:cubicBezTo>
                <a:cubicBezTo>
                  <a:pt x="362" y="968"/>
                  <a:pt x="362" y="968"/>
                  <a:pt x="362" y="968"/>
                </a:cubicBezTo>
                <a:cubicBezTo>
                  <a:pt x="393" y="968"/>
                  <a:pt x="393" y="968"/>
                  <a:pt x="393" y="968"/>
                </a:cubicBezTo>
                <a:lnTo>
                  <a:pt x="393" y="948"/>
                </a:lnTo>
                <a:close/>
                <a:moveTo>
                  <a:pt x="393" y="906"/>
                </a:moveTo>
                <a:cubicBezTo>
                  <a:pt x="362" y="906"/>
                  <a:pt x="362" y="906"/>
                  <a:pt x="362" y="906"/>
                </a:cubicBezTo>
                <a:cubicBezTo>
                  <a:pt x="362" y="927"/>
                  <a:pt x="362" y="927"/>
                  <a:pt x="362" y="927"/>
                </a:cubicBezTo>
                <a:cubicBezTo>
                  <a:pt x="393" y="927"/>
                  <a:pt x="393" y="927"/>
                  <a:pt x="393" y="927"/>
                </a:cubicBezTo>
                <a:lnTo>
                  <a:pt x="393" y="906"/>
                </a:lnTo>
                <a:close/>
                <a:moveTo>
                  <a:pt x="393" y="837"/>
                </a:moveTo>
                <a:cubicBezTo>
                  <a:pt x="362" y="837"/>
                  <a:pt x="362" y="837"/>
                  <a:pt x="362" y="837"/>
                </a:cubicBezTo>
                <a:cubicBezTo>
                  <a:pt x="362" y="865"/>
                  <a:pt x="362" y="865"/>
                  <a:pt x="362" y="865"/>
                </a:cubicBezTo>
                <a:cubicBezTo>
                  <a:pt x="393" y="865"/>
                  <a:pt x="393" y="865"/>
                  <a:pt x="393" y="865"/>
                </a:cubicBezTo>
                <a:lnTo>
                  <a:pt x="393" y="837"/>
                </a:lnTo>
                <a:close/>
                <a:moveTo>
                  <a:pt x="445" y="989"/>
                </a:moveTo>
                <a:cubicBezTo>
                  <a:pt x="414" y="989"/>
                  <a:pt x="414" y="989"/>
                  <a:pt x="414" y="989"/>
                </a:cubicBezTo>
                <a:cubicBezTo>
                  <a:pt x="414" y="1010"/>
                  <a:pt x="414" y="1010"/>
                  <a:pt x="414" y="1010"/>
                </a:cubicBezTo>
                <a:cubicBezTo>
                  <a:pt x="445" y="1010"/>
                  <a:pt x="445" y="1010"/>
                  <a:pt x="445" y="1010"/>
                </a:cubicBezTo>
                <a:lnTo>
                  <a:pt x="445" y="989"/>
                </a:lnTo>
                <a:close/>
                <a:moveTo>
                  <a:pt x="445" y="948"/>
                </a:moveTo>
                <a:cubicBezTo>
                  <a:pt x="414" y="948"/>
                  <a:pt x="414" y="948"/>
                  <a:pt x="414" y="948"/>
                </a:cubicBezTo>
                <a:cubicBezTo>
                  <a:pt x="414" y="968"/>
                  <a:pt x="414" y="968"/>
                  <a:pt x="414" y="968"/>
                </a:cubicBezTo>
                <a:cubicBezTo>
                  <a:pt x="445" y="968"/>
                  <a:pt x="445" y="968"/>
                  <a:pt x="445" y="968"/>
                </a:cubicBezTo>
                <a:lnTo>
                  <a:pt x="445" y="948"/>
                </a:lnTo>
                <a:close/>
                <a:moveTo>
                  <a:pt x="445" y="906"/>
                </a:moveTo>
                <a:cubicBezTo>
                  <a:pt x="414" y="906"/>
                  <a:pt x="414" y="906"/>
                  <a:pt x="414" y="906"/>
                </a:cubicBezTo>
                <a:cubicBezTo>
                  <a:pt x="414" y="927"/>
                  <a:pt x="414" y="927"/>
                  <a:pt x="414" y="927"/>
                </a:cubicBezTo>
                <a:cubicBezTo>
                  <a:pt x="445" y="927"/>
                  <a:pt x="445" y="927"/>
                  <a:pt x="445" y="927"/>
                </a:cubicBezTo>
                <a:lnTo>
                  <a:pt x="445" y="906"/>
                </a:lnTo>
                <a:close/>
                <a:moveTo>
                  <a:pt x="445" y="837"/>
                </a:moveTo>
                <a:cubicBezTo>
                  <a:pt x="414" y="837"/>
                  <a:pt x="414" y="837"/>
                  <a:pt x="414" y="837"/>
                </a:cubicBezTo>
                <a:cubicBezTo>
                  <a:pt x="414" y="865"/>
                  <a:pt x="414" y="865"/>
                  <a:pt x="414" y="865"/>
                </a:cubicBezTo>
                <a:cubicBezTo>
                  <a:pt x="445" y="865"/>
                  <a:pt x="445" y="865"/>
                  <a:pt x="445" y="865"/>
                </a:cubicBezTo>
                <a:lnTo>
                  <a:pt x="445" y="837"/>
                </a:lnTo>
                <a:close/>
                <a:moveTo>
                  <a:pt x="283" y="989"/>
                </a:moveTo>
                <a:cubicBezTo>
                  <a:pt x="252" y="989"/>
                  <a:pt x="252" y="989"/>
                  <a:pt x="252" y="989"/>
                </a:cubicBezTo>
                <a:cubicBezTo>
                  <a:pt x="252" y="1010"/>
                  <a:pt x="252" y="1010"/>
                  <a:pt x="252" y="1010"/>
                </a:cubicBezTo>
                <a:cubicBezTo>
                  <a:pt x="283" y="1010"/>
                  <a:pt x="283" y="1010"/>
                  <a:pt x="283" y="1010"/>
                </a:cubicBezTo>
                <a:lnTo>
                  <a:pt x="283" y="989"/>
                </a:lnTo>
                <a:close/>
                <a:moveTo>
                  <a:pt x="283" y="948"/>
                </a:moveTo>
                <a:cubicBezTo>
                  <a:pt x="252" y="948"/>
                  <a:pt x="252" y="948"/>
                  <a:pt x="252" y="948"/>
                </a:cubicBezTo>
                <a:cubicBezTo>
                  <a:pt x="252" y="968"/>
                  <a:pt x="252" y="968"/>
                  <a:pt x="252" y="968"/>
                </a:cubicBezTo>
                <a:cubicBezTo>
                  <a:pt x="283" y="968"/>
                  <a:pt x="283" y="968"/>
                  <a:pt x="283" y="968"/>
                </a:cubicBezTo>
                <a:lnTo>
                  <a:pt x="283" y="948"/>
                </a:lnTo>
                <a:close/>
                <a:moveTo>
                  <a:pt x="283" y="906"/>
                </a:moveTo>
                <a:cubicBezTo>
                  <a:pt x="252" y="906"/>
                  <a:pt x="252" y="906"/>
                  <a:pt x="252" y="906"/>
                </a:cubicBezTo>
                <a:cubicBezTo>
                  <a:pt x="252" y="927"/>
                  <a:pt x="252" y="927"/>
                  <a:pt x="252" y="927"/>
                </a:cubicBezTo>
                <a:cubicBezTo>
                  <a:pt x="283" y="927"/>
                  <a:pt x="283" y="927"/>
                  <a:pt x="283" y="927"/>
                </a:cubicBezTo>
                <a:lnTo>
                  <a:pt x="283" y="906"/>
                </a:lnTo>
                <a:close/>
                <a:moveTo>
                  <a:pt x="283" y="837"/>
                </a:moveTo>
                <a:cubicBezTo>
                  <a:pt x="252" y="837"/>
                  <a:pt x="252" y="837"/>
                  <a:pt x="252" y="837"/>
                </a:cubicBezTo>
                <a:cubicBezTo>
                  <a:pt x="252" y="865"/>
                  <a:pt x="252" y="865"/>
                  <a:pt x="252" y="865"/>
                </a:cubicBezTo>
                <a:cubicBezTo>
                  <a:pt x="283" y="865"/>
                  <a:pt x="283" y="865"/>
                  <a:pt x="283" y="865"/>
                </a:cubicBezTo>
                <a:lnTo>
                  <a:pt x="283" y="837"/>
                </a:lnTo>
                <a:close/>
                <a:moveTo>
                  <a:pt x="221" y="989"/>
                </a:moveTo>
                <a:cubicBezTo>
                  <a:pt x="190" y="989"/>
                  <a:pt x="190" y="989"/>
                  <a:pt x="190" y="989"/>
                </a:cubicBezTo>
                <a:cubicBezTo>
                  <a:pt x="190" y="1010"/>
                  <a:pt x="190" y="1010"/>
                  <a:pt x="190" y="1010"/>
                </a:cubicBezTo>
                <a:cubicBezTo>
                  <a:pt x="221" y="1010"/>
                  <a:pt x="221" y="1010"/>
                  <a:pt x="221" y="1010"/>
                </a:cubicBezTo>
                <a:lnTo>
                  <a:pt x="221" y="989"/>
                </a:lnTo>
                <a:close/>
                <a:moveTo>
                  <a:pt x="221" y="948"/>
                </a:moveTo>
                <a:cubicBezTo>
                  <a:pt x="190" y="948"/>
                  <a:pt x="190" y="948"/>
                  <a:pt x="190" y="948"/>
                </a:cubicBezTo>
                <a:cubicBezTo>
                  <a:pt x="190" y="968"/>
                  <a:pt x="190" y="968"/>
                  <a:pt x="190" y="968"/>
                </a:cubicBezTo>
                <a:cubicBezTo>
                  <a:pt x="221" y="968"/>
                  <a:pt x="221" y="968"/>
                  <a:pt x="221" y="968"/>
                </a:cubicBezTo>
                <a:lnTo>
                  <a:pt x="221" y="948"/>
                </a:lnTo>
                <a:close/>
                <a:moveTo>
                  <a:pt x="221" y="906"/>
                </a:moveTo>
                <a:cubicBezTo>
                  <a:pt x="190" y="906"/>
                  <a:pt x="190" y="906"/>
                  <a:pt x="190" y="906"/>
                </a:cubicBezTo>
                <a:cubicBezTo>
                  <a:pt x="190" y="927"/>
                  <a:pt x="190" y="927"/>
                  <a:pt x="190" y="927"/>
                </a:cubicBezTo>
                <a:cubicBezTo>
                  <a:pt x="221" y="927"/>
                  <a:pt x="221" y="927"/>
                  <a:pt x="221" y="927"/>
                </a:cubicBezTo>
                <a:lnTo>
                  <a:pt x="221" y="906"/>
                </a:lnTo>
                <a:close/>
                <a:moveTo>
                  <a:pt x="221" y="837"/>
                </a:moveTo>
                <a:cubicBezTo>
                  <a:pt x="190" y="837"/>
                  <a:pt x="190" y="837"/>
                  <a:pt x="190" y="837"/>
                </a:cubicBezTo>
                <a:cubicBezTo>
                  <a:pt x="190" y="865"/>
                  <a:pt x="190" y="865"/>
                  <a:pt x="190" y="865"/>
                </a:cubicBezTo>
                <a:cubicBezTo>
                  <a:pt x="221" y="865"/>
                  <a:pt x="221" y="865"/>
                  <a:pt x="221" y="865"/>
                </a:cubicBezTo>
                <a:lnTo>
                  <a:pt x="221" y="837"/>
                </a:lnTo>
                <a:close/>
                <a:moveTo>
                  <a:pt x="334" y="989"/>
                </a:moveTo>
                <a:cubicBezTo>
                  <a:pt x="303" y="989"/>
                  <a:pt x="303" y="989"/>
                  <a:pt x="303" y="989"/>
                </a:cubicBezTo>
                <a:cubicBezTo>
                  <a:pt x="303" y="1010"/>
                  <a:pt x="303" y="1010"/>
                  <a:pt x="303" y="1010"/>
                </a:cubicBezTo>
                <a:cubicBezTo>
                  <a:pt x="334" y="1010"/>
                  <a:pt x="334" y="1010"/>
                  <a:pt x="334" y="1010"/>
                </a:cubicBezTo>
                <a:lnTo>
                  <a:pt x="334" y="989"/>
                </a:lnTo>
                <a:close/>
                <a:moveTo>
                  <a:pt x="334" y="948"/>
                </a:moveTo>
                <a:cubicBezTo>
                  <a:pt x="303" y="948"/>
                  <a:pt x="303" y="948"/>
                  <a:pt x="303" y="948"/>
                </a:cubicBezTo>
                <a:cubicBezTo>
                  <a:pt x="303" y="968"/>
                  <a:pt x="303" y="968"/>
                  <a:pt x="303" y="968"/>
                </a:cubicBezTo>
                <a:cubicBezTo>
                  <a:pt x="334" y="968"/>
                  <a:pt x="334" y="968"/>
                  <a:pt x="334" y="968"/>
                </a:cubicBezTo>
                <a:lnTo>
                  <a:pt x="334" y="948"/>
                </a:lnTo>
                <a:close/>
                <a:moveTo>
                  <a:pt x="334" y="906"/>
                </a:moveTo>
                <a:cubicBezTo>
                  <a:pt x="303" y="906"/>
                  <a:pt x="303" y="906"/>
                  <a:pt x="303" y="906"/>
                </a:cubicBezTo>
                <a:cubicBezTo>
                  <a:pt x="303" y="927"/>
                  <a:pt x="303" y="927"/>
                  <a:pt x="303" y="927"/>
                </a:cubicBezTo>
                <a:cubicBezTo>
                  <a:pt x="334" y="927"/>
                  <a:pt x="334" y="927"/>
                  <a:pt x="334" y="927"/>
                </a:cubicBezTo>
                <a:lnTo>
                  <a:pt x="334" y="906"/>
                </a:lnTo>
                <a:close/>
                <a:moveTo>
                  <a:pt x="334" y="837"/>
                </a:moveTo>
                <a:cubicBezTo>
                  <a:pt x="303" y="837"/>
                  <a:pt x="303" y="837"/>
                  <a:pt x="303" y="837"/>
                </a:cubicBezTo>
                <a:cubicBezTo>
                  <a:pt x="303" y="865"/>
                  <a:pt x="303" y="865"/>
                  <a:pt x="303" y="865"/>
                </a:cubicBezTo>
                <a:cubicBezTo>
                  <a:pt x="334" y="865"/>
                  <a:pt x="334" y="865"/>
                  <a:pt x="334" y="865"/>
                </a:cubicBezTo>
                <a:lnTo>
                  <a:pt x="334" y="837"/>
                </a:lnTo>
                <a:close/>
                <a:moveTo>
                  <a:pt x="496" y="989"/>
                </a:moveTo>
                <a:cubicBezTo>
                  <a:pt x="465" y="989"/>
                  <a:pt x="465" y="989"/>
                  <a:pt x="465" y="989"/>
                </a:cubicBezTo>
                <a:cubicBezTo>
                  <a:pt x="465" y="1010"/>
                  <a:pt x="465" y="1010"/>
                  <a:pt x="465" y="1010"/>
                </a:cubicBezTo>
                <a:cubicBezTo>
                  <a:pt x="496" y="1010"/>
                  <a:pt x="496" y="1010"/>
                  <a:pt x="496" y="1010"/>
                </a:cubicBezTo>
                <a:lnTo>
                  <a:pt x="496" y="989"/>
                </a:lnTo>
                <a:close/>
                <a:moveTo>
                  <a:pt x="496" y="948"/>
                </a:moveTo>
                <a:cubicBezTo>
                  <a:pt x="465" y="948"/>
                  <a:pt x="465" y="948"/>
                  <a:pt x="465" y="948"/>
                </a:cubicBezTo>
                <a:cubicBezTo>
                  <a:pt x="465" y="968"/>
                  <a:pt x="465" y="968"/>
                  <a:pt x="465" y="968"/>
                </a:cubicBezTo>
                <a:cubicBezTo>
                  <a:pt x="496" y="968"/>
                  <a:pt x="496" y="968"/>
                  <a:pt x="496" y="968"/>
                </a:cubicBezTo>
                <a:lnTo>
                  <a:pt x="496" y="948"/>
                </a:lnTo>
                <a:close/>
                <a:moveTo>
                  <a:pt x="496" y="906"/>
                </a:moveTo>
                <a:cubicBezTo>
                  <a:pt x="465" y="906"/>
                  <a:pt x="465" y="906"/>
                  <a:pt x="465" y="906"/>
                </a:cubicBezTo>
                <a:cubicBezTo>
                  <a:pt x="465" y="927"/>
                  <a:pt x="465" y="927"/>
                  <a:pt x="465" y="927"/>
                </a:cubicBezTo>
                <a:cubicBezTo>
                  <a:pt x="496" y="927"/>
                  <a:pt x="496" y="927"/>
                  <a:pt x="496" y="927"/>
                </a:cubicBezTo>
                <a:lnTo>
                  <a:pt x="496" y="906"/>
                </a:lnTo>
                <a:close/>
                <a:moveTo>
                  <a:pt x="548" y="989"/>
                </a:moveTo>
                <a:cubicBezTo>
                  <a:pt x="517" y="989"/>
                  <a:pt x="517" y="989"/>
                  <a:pt x="517" y="989"/>
                </a:cubicBezTo>
                <a:cubicBezTo>
                  <a:pt x="517" y="1010"/>
                  <a:pt x="517" y="1010"/>
                  <a:pt x="517" y="1010"/>
                </a:cubicBezTo>
                <a:cubicBezTo>
                  <a:pt x="548" y="1010"/>
                  <a:pt x="548" y="1010"/>
                  <a:pt x="548" y="1010"/>
                </a:cubicBezTo>
                <a:lnTo>
                  <a:pt x="548" y="989"/>
                </a:lnTo>
                <a:close/>
                <a:moveTo>
                  <a:pt x="548" y="948"/>
                </a:moveTo>
                <a:cubicBezTo>
                  <a:pt x="517" y="948"/>
                  <a:pt x="517" y="948"/>
                  <a:pt x="517" y="948"/>
                </a:cubicBezTo>
                <a:cubicBezTo>
                  <a:pt x="517" y="968"/>
                  <a:pt x="517" y="968"/>
                  <a:pt x="517" y="968"/>
                </a:cubicBezTo>
                <a:cubicBezTo>
                  <a:pt x="548" y="968"/>
                  <a:pt x="548" y="968"/>
                  <a:pt x="548" y="968"/>
                </a:cubicBezTo>
                <a:lnTo>
                  <a:pt x="548" y="948"/>
                </a:lnTo>
                <a:close/>
                <a:moveTo>
                  <a:pt x="548" y="906"/>
                </a:moveTo>
                <a:cubicBezTo>
                  <a:pt x="517" y="906"/>
                  <a:pt x="517" y="906"/>
                  <a:pt x="517" y="906"/>
                </a:cubicBezTo>
                <a:cubicBezTo>
                  <a:pt x="517" y="927"/>
                  <a:pt x="517" y="927"/>
                  <a:pt x="517" y="927"/>
                </a:cubicBezTo>
                <a:cubicBezTo>
                  <a:pt x="548" y="927"/>
                  <a:pt x="548" y="927"/>
                  <a:pt x="548" y="927"/>
                </a:cubicBezTo>
                <a:lnTo>
                  <a:pt x="548" y="906"/>
                </a:lnTo>
                <a:close/>
                <a:moveTo>
                  <a:pt x="548" y="837"/>
                </a:moveTo>
                <a:cubicBezTo>
                  <a:pt x="517" y="837"/>
                  <a:pt x="517" y="837"/>
                  <a:pt x="517" y="837"/>
                </a:cubicBezTo>
                <a:cubicBezTo>
                  <a:pt x="517" y="865"/>
                  <a:pt x="517" y="865"/>
                  <a:pt x="517" y="865"/>
                </a:cubicBezTo>
                <a:cubicBezTo>
                  <a:pt x="548" y="865"/>
                  <a:pt x="548" y="865"/>
                  <a:pt x="548" y="865"/>
                </a:cubicBezTo>
                <a:lnTo>
                  <a:pt x="548" y="837"/>
                </a:lnTo>
                <a:close/>
                <a:moveTo>
                  <a:pt x="600" y="989"/>
                </a:moveTo>
                <a:cubicBezTo>
                  <a:pt x="569" y="989"/>
                  <a:pt x="569" y="989"/>
                  <a:pt x="569" y="989"/>
                </a:cubicBezTo>
                <a:cubicBezTo>
                  <a:pt x="569" y="1010"/>
                  <a:pt x="569" y="1010"/>
                  <a:pt x="569" y="1010"/>
                </a:cubicBezTo>
                <a:cubicBezTo>
                  <a:pt x="600" y="1010"/>
                  <a:pt x="600" y="1010"/>
                  <a:pt x="600" y="1010"/>
                </a:cubicBezTo>
                <a:lnTo>
                  <a:pt x="600" y="989"/>
                </a:lnTo>
                <a:close/>
                <a:moveTo>
                  <a:pt x="600" y="948"/>
                </a:moveTo>
                <a:cubicBezTo>
                  <a:pt x="569" y="948"/>
                  <a:pt x="569" y="948"/>
                  <a:pt x="569" y="948"/>
                </a:cubicBezTo>
                <a:cubicBezTo>
                  <a:pt x="569" y="968"/>
                  <a:pt x="569" y="968"/>
                  <a:pt x="569" y="968"/>
                </a:cubicBezTo>
                <a:cubicBezTo>
                  <a:pt x="600" y="968"/>
                  <a:pt x="600" y="968"/>
                  <a:pt x="600" y="968"/>
                </a:cubicBezTo>
                <a:lnTo>
                  <a:pt x="600" y="948"/>
                </a:lnTo>
                <a:close/>
                <a:moveTo>
                  <a:pt x="600" y="837"/>
                </a:moveTo>
                <a:cubicBezTo>
                  <a:pt x="569" y="837"/>
                  <a:pt x="569" y="837"/>
                  <a:pt x="569" y="837"/>
                </a:cubicBezTo>
                <a:cubicBezTo>
                  <a:pt x="569" y="865"/>
                  <a:pt x="569" y="865"/>
                  <a:pt x="569" y="865"/>
                </a:cubicBezTo>
                <a:cubicBezTo>
                  <a:pt x="600" y="865"/>
                  <a:pt x="600" y="865"/>
                  <a:pt x="600" y="865"/>
                </a:cubicBezTo>
                <a:lnTo>
                  <a:pt x="600" y="837"/>
                </a:lnTo>
                <a:close/>
                <a:moveTo>
                  <a:pt x="651" y="989"/>
                </a:moveTo>
                <a:cubicBezTo>
                  <a:pt x="620" y="989"/>
                  <a:pt x="620" y="989"/>
                  <a:pt x="620" y="989"/>
                </a:cubicBezTo>
                <a:cubicBezTo>
                  <a:pt x="620" y="1010"/>
                  <a:pt x="620" y="1010"/>
                  <a:pt x="620" y="1010"/>
                </a:cubicBezTo>
                <a:cubicBezTo>
                  <a:pt x="651" y="1010"/>
                  <a:pt x="651" y="1010"/>
                  <a:pt x="651" y="1010"/>
                </a:cubicBezTo>
                <a:lnTo>
                  <a:pt x="651" y="989"/>
                </a:lnTo>
                <a:close/>
                <a:moveTo>
                  <a:pt x="651" y="948"/>
                </a:moveTo>
                <a:cubicBezTo>
                  <a:pt x="620" y="948"/>
                  <a:pt x="620" y="948"/>
                  <a:pt x="620" y="948"/>
                </a:cubicBezTo>
                <a:cubicBezTo>
                  <a:pt x="620" y="968"/>
                  <a:pt x="620" y="968"/>
                  <a:pt x="620" y="968"/>
                </a:cubicBezTo>
                <a:cubicBezTo>
                  <a:pt x="651" y="968"/>
                  <a:pt x="651" y="968"/>
                  <a:pt x="651" y="968"/>
                </a:cubicBezTo>
                <a:lnTo>
                  <a:pt x="651" y="948"/>
                </a:lnTo>
                <a:close/>
                <a:moveTo>
                  <a:pt x="651" y="837"/>
                </a:moveTo>
                <a:cubicBezTo>
                  <a:pt x="620" y="837"/>
                  <a:pt x="620" y="837"/>
                  <a:pt x="620" y="837"/>
                </a:cubicBezTo>
                <a:cubicBezTo>
                  <a:pt x="620" y="865"/>
                  <a:pt x="620" y="865"/>
                  <a:pt x="620" y="865"/>
                </a:cubicBezTo>
                <a:cubicBezTo>
                  <a:pt x="651" y="865"/>
                  <a:pt x="651" y="865"/>
                  <a:pt x="651" y="865"/>
                </a:cubicBezTo>
                <a:lnTo>
                  <a:pt x="651" y="837"/>
                </a:lnTo>
                <a:close/>
                <a:moveTo>
                  <a:pt x="1426" y="707"/>
                </a:moveTo>
                <a:cubicBezTo>
                  <a:pt x="1426" y="1068"/>
                  <a:pt x="1426" y="1068"/>
                  <a:pt x="1426" y="1068"/>
                </a:cubicBezTo>
                <a:cubicBezTo>
                  <a:pt x="1426" y="1097"/>
                  <a:pt x="1403" y="1120"/>
                  <a:pt x="1374" y="1120"/>
                </a:cubicBezTo>
                <a:cubicBezTo>
                  <a:pt x="858" y="1120"/>
                  <a:pt x="858" y="1120"/>
                  <a:pt x="858" y="1120"/>
                </a:cubicBezTo>
                <a:cubicBezTo>
                  <a:pt x="829" y="1120"/>
                  <a:pt x="806" y="1097"/>
                  <a:pt x="806" y="1068"/>
                </a:cubicBezTo>
                <a:cubicBezTo>
                  <a:pt x="806" y="707"/>
                  <a:pt x="806" y="707"/>
                  <a:pt x="806" y="707"/>
                </a:cubicBezTo>
                <a:cubicBezTo>
                  <a:pt x="806" y="678"/>
                  <a:pt x="829" y="655"/>
                  <a:pt x="858" y="655"/>
                </a:cubicBezTo>
                <a:cubicBezTo>
                  <a:pt x="1374" y="655"/>
                  <a:pt x="1374" y="655"/>
                  <a:pt x="1374" y="655"/>
                </a:cubicBezTo>
                <a:cubicBezTo>
                  <a:pt x="1403" y="655"/>
                  <a:pt x="1426" y="678"/>
                  <a:pt x="1426" y="707"/>
                </a:cubicBezTo>
                <a:close/>
                <a:moveTo>
                  <a:pt x="1096" y="989"/>
                </a:moveTo>
                <a:cubicBezTo>
                  <a:pt x="1065" y="989"/>
                  <a:pt x="1065" y="989"/>
                  <a:pt x="1065" y="989"/>
                </a:cubicBezTo>
                <a:cubicBezTo>
                  <a:pt x="1065" y="1010"/>
                  <a:pt x="1065" y="1010"/>
                  <a:pt x="1065" y="1010"/>
                </a:cubicBezTo>
                <a:cubicBezTo>
                  <a:pt x="1096" y="1010"/>
                  <a:pt x="1096" y="1010"/>
                  <a:pt x="1096" y="1010"/>
                </a:cubicBezTo>
                <a:lnTo>
                  <a:pt x="1096" y="989"/>
                </a:lnTo>
                <a:close/>
                <a:moveTo>
                  <a:pt x="1096" y="948"/>
                </a:moveTo>
                <a:cubicBezTo>
                  <a:pt x="1065" y="948"/>
                  <a:pt x="1065" y="948"/>
                  <a:pt x="1065" y="948"/>
                </a:cubicBezTo>
                <a:cubicBezTo>
                  <a:pt x="1065" y="968"/>
                  <a:pt x="1065" y="968"/>
                  <a:pt x="1065" y="968"/>
                </a:cubicBezTo>
                <a:cubicBezTo>
                  <a:pt x="1096" y="968"/>
                  <a:pt x="1096" y="968"/>
                  <a:pt x="1096" y="968"/>
                </a:cubicBezTo>
                <a:lnTo>
                  <a:pt x="1096" y="948"/>
                </a:lnTo>
                <a:close/>
                <a:moveTo>
                  <a:pt x="1096" y="906"/>
                </a:moveTo>
                <a:cubicBezTo>
                  <a:pt x="1065" y="906"/>
                  <a:pt x="1065" y="906"/>
                  <a:pt x="1065" y="906"/>
                </a:cubicBezTo>
                <a:cubicBezTo>
                  <a:pt x="1065" y="927"/>
                  <a:pt x="1065" y="927"/>
                  <a:pt x="1065" y="927"/>
                </a:cubicBezTo>
                <a:cubicBezTo>
                  <a:pt x="1096" y="927"/>
                  <a:pt x="1096" y="927"/>
                  <a:pt x="1096" y="927"/>
                </a:cubicBezTo>
                <a:lnTo>
                  <a:pt x="1096" y="906"/>
                </a:lnTo>
                <a:close/>
                <a:moveTo>
                  <a:pt x="1096" y="837"/>
                </a:moveTo>
                <a:cubicBezTo>
                  <a:pt x="1065" y="837"/>
                  <a:pt x="1065" y="837"/>
                  <a:pt x="1065" y="837"/>
                </a:cubicBezTo>
                <a:cubicBezTo>
                  <a:pt x="1065" y="865"/>
                  <a:pt x="1065" y="865"/>
                  <a:pt x="1065" y="865"/>
                </a:cubicBezTo>
                <a:cubicBezTo>
                  <a:pt x="1096" y="865"/>
                  <a:pt x="1096" y="865"/>
                  <a:pt x="1096" y="865"/>
                </a:cubicBezTo>
                <a:lnTo>
                  <a:pt x="1096" y="837"/>
                </a:lnTo>
                <a:close/>
                <a:moveTo>
                  <a:pt x="1147" y="989"/>
                </a:moveTo>
                <a:cubicBezTo>
                  <a:pt x="1116" y="989"/>
                  <a:pt x="1116" y="989"/>
                  <a:pt x="1116" y="989"/>
                </a:cubicBezTo>
                <a:cubicBezTo>
                  <a:pt x="1116" y="1010"/>
                  <a:pt x="1116" y="1010"/>
                  <a:pt x="1116" y="1010"/>
                </a:cubicBezTo>
                <a:cubicBezTo>
                  <a:pt x="1147" y="1010"/>
                  <a:pt x="1147" y="1010"/>
                  <a:pt x="1147" y="1010"/>
                </a:cubicBezTo>
                <a:lnTo>
                  <a:pt x="1147" y="989"/>
                </a:lnTo>
                <a:close/>
                <a:moveTo>
                  <a:pt x="1147" y="948"/>
                </a:moveTo>
                <a:cubicBezTo>
                  <a:pt x="1116" y="948"/>
                  <a:pt x="1116" y="948"/>
                  <a:pt x="1116" y="948"/>
                </a:cubicBezTo>
                <a:cubicBezTo>
                  <a:pt x="1116" y="968"/>
                  <a:pt x="1116" y="968"/>
                  <a:pt x="1116" y="968"/>
                </a:cubicBezTo>
                <a:cubicBezTo>
                  <a:pt x="1147" y="968"/>
                  <a:pt x="1147" y="968"/>
                  <a:pt x="1147" y="968"/>
                </a:cubicBezTo>
                <a:lnTo>
                  <a:pt x="1147" y="948"/>
                </a:lnTo>
                <a:close/>
                <a:moveTo>
                  <a:pt x="1147" y="906"/>
                </a:moveTo>
                <a:cubicBezTo>
                  <a:pt x="1116" y="906"/>
                  <a:pt x="1116" y="906"/>
                  <a:pt x="1116" y="906"/>
                </a:cubicBezTo>
                <a:cubicBezTo>
                  <a:pt x="1116" y="927"/>
                  <a:pt x="1116" y="927"/>
                  <a:pt x="1116" y="927"/>
                </a:cubicBezTo>
                <a:cubicBezTo>
                  <a:pt x="1147" y="927"/>
                  <a:pt x="1147" y="927"/>
                  <a:pt x="1147" y="927"/>
                </a:cubicBezTo>
                <a:lnTo>
                  <a:pt x="1147" y="906"/>
                </a:lnTo>
                <a:close/>
                <a:moveTo>
                  <a:pt x="1147" y="837"/>
                </a:moveTo>
                <a:cubicBezTo>
                  <a:pt x="1116" y="837"/>
                  <a:pt x="1116" y="837"/>
                  <a:pt x="1116" y="837"/>
                </a:cubicBezTo>
                <a:cubicBezTo>
                  <a:pt x="1116" y="865"/>
                  <a:pt x="1116" y="865"/>
                  <a:pt x="1116" y="865"/>
                </a:cubicBezTo>
                <a:cubicBezTo>
                  <a:pt x="1147" y="865"/>
                  <a:pt x="1147" y="865"/>
                  <a:pt x="1147" y="865"/>
                </a:cubicBezTo>
                <a:lnTo>
                  <a:pt x="1147" y="837"/>
                </a:lnTo>
                <a:close/>
                <a:moveTo>
                  <a:pt x="985" y="989"/>
                </a:moveTo>
                <a:cubicBezTo>
                  <a:pt x="954" y="989"/>
                  <a:pt x="954" y="989"/>
                  <a:pt x="954" y="989"/>
                </a:cubicBezTo>
                <a:cubicBezTo>
                  <a:pt x="954" y="1010"/>
                  <a:pt x="954" y="1010"/>
                  <a:pt x="954" y="1010"/>
                </a:cubicBezTo>
                <a:cubicBezTo>
                  <a:pt x="985" y="1010"/>
                  <a:pt x="985" y="1010"/>
                  <a:pt x="985" y="1010"/>
                </a:cubicBezTo>
                <a:lnTo>
                  <a:pt x="985" y="989"/>
                </a:lnTo>
                <a:close/>
                <a:moveTo>
                  <a:pt x="985" y="948"/>
                </a:moveTo>
                <a:cubicBezTo>
                  <a:pt x="954" y="948"/>
                  <a:pt x="954" y="948"/>
                  <a:pt x="954" y="948"/>
                </a:cubicBezTo>
                <a:cubicBezTo>
                  <a:pt x="954" y="968"/>
                  <a:pt x="954" y="968"/>
                  <a:pt x="954" y="968"/>
                </a:cubicBezTo>
                <a:cubicBezTo>
                  <a:pt x="985" y="968"/>
                  <a:pt x="985" y="968"/>
                  <a:pt x="985" y="968"/>
                </a:cubicBezTo>
                <a:lnTo>
                  <a:pt x="985" y="948"/>
                </a:lnTo>
                <a:close/>
                <a:moveTo>
                  <a:pt x="985" y="906"/>
                </a:moveTo>
                <a:cubicBezTo>
                  <a:pt x="954" y="906"/>
                  <a:pt x="954" y="906"/>
                  <a:pt x="954" y="906"/>
                </a:cubicBezTo>
                <a:cubicBezTo>
                  <a:pt x="954" y="927"/>
                  <a:pt x="954" y="927"/>
                  <a:pt x="954" y="927"/>
                </a:cubicBezTo>
                <a:cubicBezTo>
                  <a:pt x="985" y="927"/>
                  <a:pt x="985" y="927"/>
                  <a:pt x="985" y="927"/>
                </a:cubicBezTo>
                <a:lnTo>
                  <a:pt x="985" y="906"/>
                </a:lnTo>
                <a:close/>
                <a:moveTo>
                  <a:pt x="985" y="837"/>
                </a:moveTo>
                <a:cubicBezTo>
                  <a:pt x="954" y="837"/>
                  <a:pt x="954" y="837"/>
                  <a:pt x="954" y="837"/>
                </a:cubicBezTo>
                <a:cubicBezTo>
                  <a:pt x="954" y="865"/>
                  <a:pt x="954" y="865"/>
                  <a:pt x="954" y="865"/>
                </a:cubicBezTo>
                <a:cubicBezTo>
                  <a:pt x="985" y="865"/>
                  <a:pt x="985" y="865"/>
                  <a:pt x="985" y="865"/>
                </a:cubicBezTo>
                <a:lnTo>
                  <a:pt x="985" y="837"/>
                </a:lnTo>
                <a:close/>
                <a:moveTo>
                  <a:pt x="923" y="989"/>
                </a:moveTo>
                <a:cubicBezTo>
                  <a:pt x="892" y="989"/>
                  <a:pt x="892" y="989"/>
                  <a:pt x="892" y="989"/>
                </a:cubicBezTo>
                <a:cubicBezTo>
                  <a:pt x="892" y="1010"/>
                  <a:pt x="892" y="1010"/>
                  <a:pt x="892" y="1010"/>
                </a:cubicBezTo>
                <a:cubicBezTo>
                  <a:pt x="923" y="1010"/>
                  <a:pt x="923" y="1010"/>
                  <a:pt x="923" y="1010"/>
                </a:cubicBezTo>
                <a:lnTo>
                  <a:pt x="923" y="989"/>
                </a:lnTo>
                <a:close/>
                <a:moveTo>
                  <a:pt x="923" y="948"/>
                </a:moveTo>
                <a:cubicBezTo>
                  <a:pt x="892" y="948"/>
                  <a:pt x="892" y="948"/>
                  <a:pt x="892" y="948"/>
                </a:cubicBezTo>
                <a:cubicBezTo>
                  <a:pt x="892" y="968"/>
                  <a:pt x="892" y="968"/>
                  <a:pt x="892" y="968"/>
                </a:cubicBezTo>
                <a:cubicBezTo>
                  <a:pt x="923" y="968"/>
                  <a:pt x="923" y="968"/>
                  <a:pt x="923" y="968"/>
                </a:cubicBezTo>
                <a:lnTo>
                  <a:pt x="923" y="948"/>
                </a:lnTo>
                <a:close/>
                <a:moveTo>
                  <a:pt x="923" y="906"/>
                </a:moveTo>
                <a:cubicBezTo>
                  <a:pt x="892" y="906"/>
                  <a:pt x="892" y="906"/>
                  <a:pt x="892" y="906"/>
                </a:cubicBezTo>
                <a:cubicBezTo>
                  <a:pt x="892" y="927"/>
                  <a:pt x="892" y="927"/>
                  <a:pt x="892" y="927"/>
                </a:cubicBezTo>
                <a:cubicBezTo>
                  <a:pt x="923" y="927"/>
                  <a:pt x="923" y="927"/>
                  <a:pt x="923" y="927"/>
                </a:cubicBezTo>
                <a:lnTo>
                  <a:pt x="923" y="906"/>
                </a:lnTo>
                <a:close/>
                <a:moveTo>
                  <a:pt x="923" y="837"/>
                </a:moveTo>
                <a:cubicBezTo>
                  <a:pt x="892" y="837"/>
                  <a:pt x="892" y="837"/>
                  <a:pt x="892" y="837"/>
                </a:cubicBezTo>
                <a:cubicBezTo>
                  <a:pt x="892" y="865"/>
                  <a:pt x="892" y="865"/>
                  <a:pt x="892" y="865"/>
                </a:cubicBezTo>
                <a:cubicBezTo>
                  <a:pt x="923" y="865"/>
                  <a:pt x="923" y="865"/>
                  <a:pt x="923" y="865"/>
                </a:cubicBezTo>
                <a:lnTo>
                  <a:pt x="923" y="837"/>
                </a:lnTo>
                <a:close/>
                <a:moveTo>
                  <a:pt x="1037" y="989"/>
                </a:moveTo>
                <a:cubicBezTo>
                  <a:pt x="1006" y="989"/>
                  <a:pt x="1006" y="989"/>
                  <a:pt x="1006" y="989"/>
                </a:cubicBezTo>
                <a:cubicBezTo>
                  <a:pt x="1006" y="1010"/>
                  <a:pt x="1006" y="1010"/>
                  <a:pt x="1006" y="1010"/>
                </a:cubicBezTo>
                <a:cubicBezTo>
                  <a:pt x="1037" y="1010"/>
                  <a:pt x="1037" y="1010"/>
                  <a:pt x="1037" y="1010"/>
                </a:cubicBezTo>
                <a:lnTo>
                  <a:pt x="1037" y="989"/>
                </a:lnTo>
                <a:close/>
                <a:moveTo>
                  <a:pt x="1037" y="948"/>
                </a:moveTo>
                <a:cubicBezTo>
                  <a:pt x="1006" y="948"/>
                  <a:pt x="1006" y="948"/>
                  <a:pt x="1006" y="948"/>
                </a:cubicBezTo>
                <a:cubicBezTo>
                  <a:pt x="1006" y="968"/>
                  <a:pt x="1006" y="968"/>
                  <a:pt x="1006" y="968"/>
                </a:cubicBezTo>
                <a:cubicBezTo>
                  <a:pt x="1037" y="968"/>
                  <a:pt x="1037" y="968"/>
                  <a:pt x="1037" y="968"/>
                </a:cubicBezTo>
                <a:lnTo>
                  <a:pt x="1037" y="948"/>
                </a:lnTo>
                <a:close/>
                <a:moveTo>
                  <a:pt x="1037" y="906"/>
                </a:moveTo>
                <a:cubicBezTo>
                  <a:pt x="1006" y="906"/>
                  <a:pt x="1006" y="906"/>
                  <a:pt x="1006" y="906"/>
                </a:cubicBezTo>
                <a:cubicBezTo>
                  <a:pt x="1006" y="927"/>
                  <a:pt x="1006" y="927"/>
                  <a:pt x="1006" y="927"/>
                </a:cubicBezTo>
                <a:cubicBezTo>
                  <a:pt x="1037" y="927"/>
                  <a:pt x="1037" y="927"/>
                  <a:pt x="1037" y="927"/>
                </a:cubicBezTo>
                <a:lnTo>
                  <a:pt x="1037" y="906"/>
                </a:lnTo>
                <a:close/>
                <a:moveTo>
                  <a:pt x="1037" y="837"/>
                </a:moveTo>
                <a:cubicBezTo>
                  <a:pt x="1006" y="837"/>
                  <a:pt x="1006" y="837"/>
                  <a:pt x="1006" y="837"/>
                </a:cubicBezTo>
                <a:cubicBezTo>
                  <a:pt x="1006" y="865"/>
                  <a:pt x="1006" y="865"/>
                  <a:pt x="1006" y="865"/>
                </a:cubicBezTo>
                <a:cubicBezTo>
                  <a:pt x="1037" y="865"/>
                  <a:pt x="1037" y="865"/>
                  <a:pt x="1037" y="865"/>
                </a:cubicBezTo>
                <a:lnTo>
                  <a:pt x="1037" y="837"/>
                </a:lnTo>
                <a:close/>
                <a:moveTo>
                  <a:pt x="1199" y="989"/>
                </a:moveTo>
                <a:cubicBezTo>
                  <a:pt x="1168" y="989"/>
                  <a:pt x="1168" y="989"/>
                  <a:pt x="1168" y="989"/>
                </a:cubicBezTo>
                <a:cubicBezTo>
                  <a:pt x="1168" y="1010"/>
                  <a:pt x="1168" y="1010"/>
                  <a:pt x="1168" y="1010"/>
                </a:cubicBezTo>
                <a:cubicBezTo>
                  <a:pt x="1199" y="1010"/>
                  <a:pt x="1199" y="1010"/>
                  <a:pt x="1199" y="1010"/>
                </a:cubicBezTo>
                <a:lnTo>
                  <a:pt x="1199" y="989"/>
                </a:lnTo>
                <a:close/>
                <a:moveTo>
                  <a:pt x="1199" y="948"/>
                </a:moveTo>
                <a:cubicBezTo>
                  <a:pt x="1168" y="948"/>
                  <a:pt x="1168" y="948"/>
                  <a:pt x="1168" y="948"/>
                </a:cubicBezTo>
                <a:cubicBezTo>
                  <a:pt x="1168" y="968"/>
                  <a:pt x="1168" y="968"/>
                  <a:pt x="1168" y="968"/>
                </a:cubicBezTo>
                <a:cubicBezTo>
                  <a:pt x="1199" y="968"/>
                  <a:pt x="1199" y="968"/>
                  <a:pt x="1199" y="968"/>
                </a:cubicBezTo>
                <a:lnTo>
                  <a:pt x="1199" y="948"/>
                </a:lnTo>
                <a:close/>
                <a:moveTo>
                  <a:pt x="1199" y="906"/>
                </a:moveTo>
                <a:cubicBezTo>
                  <a:pt x="1168" y="906"/>
                  <a:pt x="1168" y="906"/>
                  <a:pt x="1168" y="906"/>
                </a:cubicBezTo>
                <a:cubicBezTo>
                  <a:pt x="1168" y="927"/>
                  <a:pt x="1168" y="927"/>
                  <a:pt x="1168" y="927"/>
                </a:cubicBezTo>
                <a:cubicBezTo>
                  <a:pt x="1199" y="927"/>
                  <a:pt x="1199" y="927"/>
                  <a:pt x="1199" y="927"/>
                </a:cubicBezTo>
                <a:lnTo>
                  <a:pt x="1199" y="906"/>
                </a:lnTo>
                <a:close/>
                <a:moveTo>
                  <a:pt x="1251" y="989"/>
                </a:moveTo>
                <a:cubicBezTo>
                  <a:pt x="1220" y="989"/>
                  <a:pt x="1220" y="989"/>
                  <a:pt x="1220" y="989"/>
                </a:cubicBezTo>
                <a:cubicBezTo>
                  <a:pt x="1220" y="1010"/>
                  <a:pt x="1220" y="1010"/>
                  <a:pt x="1220" y="1010"/>
                </a:cubicBezTo>
                <a:cubicBezTo>
                  <a:pt x="1251" y="1010"/>
                  <a:pt x="1251" y="1010"/>
                  <a:pt x="1251" y="1010"/>
                </a:cubicBezTo>
                <a:lnTo>
                  <a:pt x="1251" y="989"/>
                </a:lnTo>
                <a:close/>
                <a:moveTo>
                  <a:pt x="1251" y="948"/>
                </a:moveTo>
                <a:cubicBezTo>
                  <a:pt x="1220" y="948"/>
                  <a:pt x="1220" y="948"/>
                  <a:pt x="1220" y="948"/>
                </a:cubicBezTo>
                <a:cubicBezTo>
                  <a:pt x="1220" y="968"/>
                  <a:pt x="1220" y="968"/>
                  <a:pt x="1220" y="968"/>
                </a:cubicBezTo>
                <a:cubicBezTo>
                  <a:pt x="1251" y="968"/>
                  <a:pt x="1251" y="968"/>
                  <a:pt x="1251" y="968"/>
                </a:cubicBezTo>
                <a:lnTo>
                  <a:pt x="1251" y="948"/>
                </a:lnTo>
                <a:close/>
                <a:moveTo>
                  <a:pt x="1251" y="906"/>
                </a:moveTo>
                <a:cubicBezTo>
                  <a:pt x="1220" y="906"/>
                  <a:pt x="1220" y="906"/>
                  <a:pt x="1220" y="906"/>
                </a:cubicBezTo>
                <a:cubicBezTo>
                  <a:pt x="1220" y="927"/>
                  <a:pt x="1220" y="927"/>
                  <a:pt x="1220" y="927"/>
                </a:cubicBezTo>
                <a:cubicBezTo>
                  <a:pt x="1251" y="927"/>
                  <a:pt x="1251" y="927"/>
                  <a:pt x="1251" y="927"/>
                </a:cubicBezTo>
                <a:lnTo>
                  <a:pt x="1251" y="906"/>
                </a:lnTo>
                <a:close/>
                <a:moveTo>
                  <a:pt x="1251" y="837"/>
                </a:moveTo>
                <a:cubicBezTo>
                  <a:pt x="1220" y="837"/>
                  <a:pt x="1220" y="837"/>
                  <a:pt x="1220" y="837"/>
                </a:cubicBezTo>
                <a:cubicBezTo>
                  <a:pt x="1220" y="865"/>
                  <a:pt x="1220" y="865"/>
                  <a:pt x="1220" y="865"/>
                </a:cubicBezTo>
                <a:cubicBezTo>
                  <a:pt x="1251" y="865"/>
                  <a:pt x="1251" y="865"/>
                  <a:pt x="1251" y="865"/>
                </a:cubicBezTo>
                <a:lnTo>
                  <a:pt x="1251" y="837"/>
                </a:lnTo>
                <a:close/>
                <a:moveTo>
                  <a:pt x="1302" y="989"/>
                </a:moveTo>
                <a:cubicBezTo>
                  <a:pt x="1271" y="989"/>
                  <a:pt x="1271" y="989"/>
                  <a:pt x="1271" y="989"/>
                </a:cubicBezTo>
                <a:cubicBezTo>
                  <a:pt x="1271" y="1010"/>
                  <a:pt x="1271" y="1010"/>
                  <a:pt x="1271" y="1010"/>
                </a:cubicBezTo>
                <a:cubicBezTo>
                  <a:pt x="1302" y="1010"/>
                  <a:pt x="1302" y="1010"/>
                  <a:pt x="1302" y="1010"/>
                </a:cubicBezTo>
                <a:lnTo>
                  <a:pt x="1302" y="989"/>
                </a:lnTo>
                <a:close/>
                <a:moveTo>
                  <a:pt x="1302" y="948"/>
                </a:moveTo>
                <a:cubicBezTo>
                  <a:pt x="1271" y="948"/>
                  <a:pt x="1271" y="948"/>
                  <a:pt x="1271" y="948"/>
                </a:cubicBezTo>
                <a:cubicBezTo>
                  <a:pt x="1271" y="968"/>
                  <a:pt x="1271" y="968"/>
                  <a:pt x="1271" y="968"/>
                </a:cubicBezTo>
                <a:cubicBezTo>
                  <a:pt x="1302" y="968"/>
                  <a:pt x="1302" y="968"/>
                  <a:pt x="1302" y="968"/>
                </a:cubicBezTo>
                <a:lnTo>
                  <a:pt x="1302" y="948"/>
                </a:lnTo>
                <a:close/>
                <a:moveTo>
                  <a:pt x="1302" y="837"/>
                </a:moveTo>
                <a:cubicBezTo>
                  <a:pt x="1271" y="837"/>
                  <a:pt x="1271" y="837"/>
                  <a:pt x="1271" y="837"/>
                </a:cubicBezTo>
                <a:cubicBezTo>
                  <a:pt x="1271" y="865"/>
                  <a:pt x="1271" y="865"/>
                  <a:pt x="1271" y="865"/>
                </a:cubicBezTo>
                <a:cubicBezTo>
                  <a:pt x="1302" y="865"/>
                  <a:pt x="1302" y="865"/>
                  <a:pt x="1302" y="865"/>
                </a:cubicBezTo>
                <a:lnTo>
                  <a:pt x="1302" y="837"/>
                </a:lnTo>
                <a:close/>
                <a:moveTo>
                  <a:pt x="1354" y="989"/>
                </a:moveTo>
                <a:cubicBezTo>
                  <a:pt x="1323" y="989"/>
                  <a:pt x="1323" y="989"/>
                  <a:pt x="1323" y="989"/>
                </a:cubicBezTo>
                <a:cubicBezTo>
                  <a:pt x="1323" y="1010"/>
                  <a:pt x="1323" y="1010"/>
                  <a:pt x="1323" y="1010"/>
                </a:cubicBezTo>
                <a:cubicBezTo>
                  <a:pt x="1354" y="1010"/>
                  <a:pt x="1354" y="1010"/>
                  <a:pt x="1354" y="1010"/>
                </a:cubicBezTo>
                <a:lnTo>
                  <a:pt x="1354" y="989"/>
                </a:lnTo>
                <a:close/>
                <a:moveTo>
                  <a:pt x="1354" y="948"/>
                </a:moveTo>
                <a:cubicBezTo>
                  <a:pt x="1323" y="948"/>
                  <a:pt x="1323" y="948"/>
                  <a:pt x="1323" y="948"/>
                </a:cubicBezTo>
                <a:cubicBezTo>
                  <a:pt x="1323" y="968"/>
                  <a:pt x="1323" y="968"/>
                  <a:pt x="1323" y="968"/>
                </a:cubicBezTo>
                <a:cubicBezTo>
                  <a:pt x="1354" y="968"/>
                  <a:pt x="1354" y="968"/>
                  <a:pt x="1354" y="968"/>
                </a:cubicBezTo>
                <a:lnTo>
                  <a:pt x="1354" y="948"/>
                </a:lnTo>
                <a:close/>
                <a:moveTo>
                  <a:pt x="1354" y="837"/>
                </a:moveTo>
                <a:cubicBezTo>
                  <a:pt x="1323" y="837"/>
                  <a:pt x="1323" y="837"/>
                  <a:pt x="1323" y="837"/>
                </a:cubicBezTo>
                <a:cubicBezTo>
                  <a:pt x="1323" y="865"/>
                  <a:pt x="1323" y="865"/>
                  <a:pt x="1323" y="865"/>
                </a:cubicBezTo>
                <a:cubicBezTo>
                  <a:pt x="1354" y="865"/>
                  <a:pt x="1354" y="865"/>
                  <a:pt x="1354" y="865"/>
                </a:cubicBezTo>
                <a:lnTo>
                  <a:pt x="1354" y="837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96" name="TextBox 95"/>
          <p:cNvSpPr txBox="1"/>
          <p:nvPr/>
        </p:nvSpPr>
        <p:spPr bwMode="auto">
          <a:xfrm>
            <a:off x="2130395" y="4147943"/>
            <a:ext cx="3152775" cy="2333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121917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kern="0" dirty="0">
                <a:solidFill>
                  <a:srgbClr val="FFFFFF"/>
                </a:solidFill>
                <a:latin typeface="+mn-lt"/>
                <a:cs typeface="+mn-cs"/>
              </a:rPr>
              <a:t>OPERATIONS MANAGEMENT</a:t>
            </a:r>
          </a:p>
        </p:txBody>
      </p:sp>
      <p:sp>
        <p:nvSpPr>
          <p:cNvPr id="97" name="TextBox 96"/>
          <p:cNvSpPr txBox="1"/>
          <p:nvPr/>
        </p:nvSpPr>
        <p:spPr bwMode="auto">
          <a:xfrm>
            <a:off x="4108736" y="4422346"/>
            <a:ext cx="1119187" cy="246062"/>
          </a:xfrm>
          <a:prstGeom prst="rect">
            <a:avLst/>
          </a:prstGeom>
          <a:noFill/>
        </p:spPr>
        <p:txBody>
          <a:bodyPr lIns="0" rIns="0">
            <a:spAutoFit/>
          </a:bodyPr>
          <a:lstStyle/>
          <a:p>
            <a:pPr algn="ctr" defTabSz="12191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kern="0" dirty="0">
                <a:solidFill>
                  <a:prstClr val="white"/>
                </a:solidFill>
                <a:latin typeface="+mn-lt"/>
                <a:cs typeface="+mn-cs"/>
              </a:rPr>
              <a:t>Cloud Mgmt</a:t>
            </a:r>
          </a:p>
        </p:txBody>
      </p:sp>
      <p:sp>
        <p:nvSpPr>
          <p:cNvPr id="98" name="Freeform 97"/>
          <p:cNvSpPr>
            <a:spLocks noChangeAspect="1"/>
          </p:cNvSpPr>
          <p:nvPr/>
        </p:nvSpPr>
        <p:spPr bwMode="auto">
          <a:xfrm>
            <a:off x="4494243" y="4694140"/>
            <a:ext cx="368300" cy="209550"/>
          </a:xfrm>
          <a:custGeom>
            <a:avLst/>
            <a:gdLst>
              <a:gd name="T0" fmla="*/ 1843 w 2150"/>
              <a:gd name="T1" fmla="*/ 425 h 1108"/>
              <a:gd name="T2" fmla="*/ 1270 w 2150"/>
              <a:gd name="T3" fmla="*/ 0 h 1108"/>
              <a:gd name="T4" fmla="*/ 757 w 2150"/>
              <a:gd name="T5" fmla="*/ 250 h 1108"/>
              <a:gd name="T6" fmla="*/ 576 w 2150"/>
              <a:gd name="T7" fmla="*/ 207 h 1108"/>
              <a:gd name="T8" fmla="*/ 246 w 2150"/>
              <a:gd name="T9" fmla="*/ 467 h 1108"/>
              <a:gd name="T10" fmla="*/ 252 w 2150"/>
              <a:gd name="T11" fmla="*/ 515 h 1108"/>
              <a:gd name="T12" fmla="*/ 0 w 2150"/>
              <a:gd name="T13" fmla="*/ 802 h 1108"/>
              <a:gd name="T14" fmla="*/ 390 w 2150"/>
              <a:gd name="T15" fmla="*/ 1108 h 1108"/>
              <a:gd name="T16" fmla="*/ 1705 w 2150"/>
              <a:gd name="T17" fmla="*/ 1108 h 1108"/>
              <a:gd name="T18" fmla="*/ 2150 w 2150"/>
              <a:gd name="T19" fmla="*/ 758 h 1108"/>
              <a:gd name="T20" fmla="*/ 1843 w 2150"/>
              <a:gd name="T21" fmla="*/ 425 h 1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150" h="1108">
                <a:moveTo>
                  <a:pt x="1843" y="425"/>
                </a:moveTo>
                <a:cubicBezTo>
                  <a:pt x="1826" y="188"/>
                  <a:pt x="1575" y="0"/>
                  <a:pt x="1270" y="0"/>
                </a:cubicBezTo>
                <a:cubicBezTo>
                  <a:pt x="1050" y="0"/>
                  <a:pt x="852" y="98"/>
                  <a:pt x="757" y="250"/>
                </a:cubicBezTo>
                <a:cubicBezTo>
                  <a:pt x="703" y="222"/>
                  <a:pt x="640" y="207"/>
                  <a:pt x="576" y="207"/>
                </a:cubicBezTo>
                <a:cubicBezTo>
                  <a:pt x="394" y="207"/>
                  <a:pt x="246" y="324"/>
                  <a:pt x="246" y="467"/>
                </a:cubicBezTo>
                <a:cubicBezTo>
                  <a:pt x="246" y="483"/>
                  <a:pt x="248" y="499"/>
                  <a:pt x="252" y="515"/>
                </a:cubicBezTo>
                <a:cubicBezTo>
                  <a:pt x="103" y="559"/>
                  <a:pt x="0" y="673"/>
                  <a:pt x="0" y="802"/>
                </a:cubicBezTo>
                <a:cubicBezTo>
                  <a:pt x="0" y="971"/>
                  <a:pt x="175" y="1108"/>
                  <a:pt x="390" y="1108"/>
                </a:cubicBezTo>
                <a:cubicBezTo>
                  <a:pt x="1705" y="1108"/>
                  <a:pt x="1705" y="1108"/>
                  <a:pt x="1705" y="1108"/>
                </a:cubicBezTo>
                <a:cubicBezTo>
                  <a:pt x="1950" y="1108"/>
                  <a:pt x="2150" y="951"/>
                  <a:pt x="2150" y="758"/>
                </a:cubicBezTo>
                <a:cubicBezTo>
                  <a:pt x="2150" y="606"/>
                  <a:pt x="2023" y="472"/>
                  <a:pt x="1843" y="42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lIns="121920" tIns="60960" rIns="121920" bIns="60960"/>
          <a:lstStyle/>
          <a:p>
            <a:pPr defTabSz="121917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kern="0" dirty="0">
              <a:solidFill>
                <a:srgbClr val="515151"/>
              </a:solidFill>
              <a:latin typeface="+mn-lt"/>
              <a:cs typeface="+mn-cs"/>
            </a:endParaRPr>
          </a:p>
        </p:txBody>
      </p:sp>
      <p:sp>
        <p:nvSpPr>
          <p:cNvPr id="99" name="TextBox 98"/>
          <p:cNvSpPr txBox="1"/>
          <p:nvPr/>
        </p:nvSpPr>
        <p:spPr bwMode="auto">
          <a:xfrm>
            <a:off x="2378745" y="4422348"/>
            <a:ext cx="892175" cy="246221"/>
          </a:xfrm>
          <a:prstGeom prst="rect">
            <a:avLst/>
          </a:prstGeom>
          <a:noFill/>
        </p:spPr>
        <p:txBody>
          <a:bodyPr lIns="0" rIns="0">
            <a:spAutoFit/>
          </a:bodyPr>
          <a:lstStyle/>
          <a:p>
            <a:pPr algn="ctr" defTabSz="12191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kern="0" dirty="0">
                <a:solidFill>
                  <a:prstClr val="white"/>
                </a:solidFill>
                <a:latin typeface="+mn-lt"/>
                <a:cs typeface="+mn-cs"/>
              </a:rPr>
              <a:t>Orchestration</a:t>
            </a:r>
          </a:p>
        </p:txBody>
      </p:sp>
      <p:sp>
        <p:nvSpPr>
          <p:cNvPr id="100" name="Freeform 264"/>
          <p:cNvSpPr>
            <a:spLocks noChangeAspect="1" noEditPoints="1"/>
          </p:cNvSpPr>
          <p:nvPr/>
        </p:nvSpPr>
        <p:spPr bwMode="gray">
          <a:xfrm>
            <a:off x="2705784" y="4693557"/>
            <a:ext cx="210313" cy="210312"/>
          </a:xfrm>
          <a:custGeom>
            <a:avLst/>
            <a:gdLst>
              <a:gd name="T0" fmla="*/ 3386398 w 1293"/>
              <a:gd name="T1" fmla="*/ 3381245 h 1294"/>
              <a:gd name="T2" fmla="*/ 15582472 w 1293"/>
              <a:gd name="T3" fmla="*/ 3381245 h 1294"/>
              <a:gd name="T4" fmla="*/ 21693931 w 1293"/>
              <a:gd name="T5" fmla="*/ 9483217 h 1294"/>
              <a:gd name="T6" fmla="*/ 23016610 w 1293"/>
              <a:gd name="T7" fmla="*/ 11200171 h 1294"/>
              <a:gd name="T8" fmla="*/ 23916071 w 1293"/>
              <a:gd name="T9" fmla="*/ 17804031 h 1294"/>
              <a:gd name="T10" fmla="*/ 21693931 w 1293"/>
              <a:gd name="T11" fmla="*/ 21660675 h 1294"/>
              <a:gd name="T12" fmla="*/ 19154128 w 1293"/>
              <a:gd name="T13" fmla="*/ 23404119 h 1294"/>
              <a:gd name="T14" fmla="*/ 16482095 w 1293"/>
              <a:gd name="T15" fmla="*/ 20736208 h 1294"/>
              <a:gd name="T16" fmla="*/ 15899967 w 1293"/>
              <a:gd name="T17" fmla="*/ 19864567 h 1294"/>
              <a:gd name="T18" fmla="*/ 18651374 w 1293"/>
              <a:gd name="T19" fmla="*/ 18623012 h 1294"/>
              <a:gd name="T20" fmla="*/ 19736094 w 1293"/>
              <a:gd name="T21" fmla="*/ 14475771 h 1294"/>
              <a:gd name="T22" fmla="*/ 18651374 w 1293"/>
              <a:gd name="T23" fmla="*/ 12521041 h 1294"/>
              <a:gd name="T24" fmla="*/ 16402722 w 1293"/>
              <a:gd name="T25" fmla="*/ 10275706 h 1294"/>
              <a:gd name="T26" fmla="*/ 12540082 w 1293"/>
              <a:gd name="T27" fmla="*/ 6445397 h 1294"/>
              <a:gd name="T28" fmla="*/ 6428789 w 1293"/>
              <a:gd name="T29" fmla="*/ 6418904 h 1294"/>
              <a:gd name="T30" fmla="*/ 6428789 w 1293"/>
              <a:gd name="T31" fmla="*/ 12521041 h 1294"/>
              <a:gd name="T32" fmla="*/ 9259569 w 1293"/>
              <a:gd name="T33" fmla="*/ 15347412 h 1294"/>
              <a:gd name="T34" fmla="*/ 9047960 w 1293"/>
              <a:gd name="T35" fmla="*/ 16034257 h 1294"/>
              <a:gd name="T36" fmla="*/ 9074309 w 1293"/>
              <a:gd name="T37" fmla="*/ 21264588 h 1294"/>
              <a:gd name="T38" fmla="*/ 3386398 w 1293"/>
              <a:gd name="T39" fmla="*/ 15585191 h 1294"/>
              <a:gd name="T40" fmla="*/ 3386398 w 1293"/>
              <a:gd name="T41" fmla="*/ 3381245 h 1294"/>
              <a:gd name="T42" fmla="*/ 25133189 w 1293"/>
              <a:gd name="T43" fmla="*/ 12943615 h 1294"/>
              <a:gd name="T44" fmla="*/ 24947930 w 1293"/>
              <a:gd name="T45" fmla="*/ 18834299 h 1294"/>
              <a:gd name="T46" fmla="*/ 27778710 w 1293"/>
              <a:gd name="T47" fmla="*/ 21660675 h 1294"/>
              <a:gd name="T48" fmla="*/ 27778710 w 1293"/>
              <a:gd name="T49" fmla="*/ 27762809 h 1294"/>
              <a:gd name="T50" fmla="*/ 21667419 w 1293"/>
              <a:gd name="T51" fmla="*/ 27762809 h 1294"/>
              <a:gd name="T52" fmla="*/ 15556123 w 1293"/>
              <a:gd name="T53" fmla="*/ 21660675 h 1294"/>
              <a:gd name="T54" fmla="*/ 14471402 w 1293"/>
              <a:gd name="T55" fmla="*/ 19732432 h 1294"/>
              <a:gd name="T56" fmla="*/ 15582472 w 1293"/>
              <a:gd name="T57" fmla="*/ 15558699 h 1294"/>
              <a:gd name="T58" fmla="*/ 18307529 w 1293"/>
              <a:gd name="T59" fmla="*/ 14317143 h 1294"/>
              <a:gd name="T60" fmla="*/ 17725401 w 1293"/>
              <a:gd name="T61" fmla="*/ 13445503 h 1294"/>
              <a:gd name="T62" fmla="*/ 15053368 w 1293"/>
              <a:gd name="T63" fmla="*/ 10777597 h 1294"/>
              <a:gd name="T64" fmla="*/ 12513570 w 1293"/>
              <a:gd name="T65" fmla="*/ 12494549 h 1294"/>
              <a:gd name="T66" fmla="*/ 10291428 w 1293"/>
              <a:gd name="T67" fmla="*/ 16377680 h 1294"/>
              <a:gd name="T68" fmla="*/ 11190891 w 1293"/>
              <a:gd name="T69" fmla="*/ 22981545 h 1294"/>
              <a:gd name="T70" fmla="*/ 12513570 w 1293"/>
              <a:gd name="T71" fmla="*/ 24698496 h 1294"/>
              <a:gd name="T72" fmla="*/ 18625024 w 1293"/>
              <a:gd name="T73" fmla="*/ 30800467 h 1294"/>
              <a:gd name="T74" fmla="*/ 30847612 w 1293"/>
              <a:gd name="T75" fmla="*/ 30800467 h 1294"/>
              <a:gd name="T76" fmla="*/ 30847612 w 1293"/>
              <a:gd name="T77" fmla="*/ 18596520 h 1294"/>
              <a:gd name="T78" fmla="*/ 25133189 w 1293"/>
              <a:gd name="T79" fmla="*/ 12943615 h 1294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293"/>
              <a:gd name="T121" fmla="*/ 0 h 1294"/>
              <a:gd name="T122" fmla="*/ 1293 w 1293"/>
              <a:gd name="T123" fmla="*/ 1294 h 1294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293" h="1294">
                <a:moveTo>
                  <a:pt x="128" y="128"/>
                </a:moveTo>
                <a:cubicBezTo>
                  <a:pt x="255" y="1"/>
                  <a:pt x="462" y="0"/>
                  <a:pt x="589" y="128"/>
                </a:cubicBezTo>
                <a:cubicBezTo>
                  <a:pt x="820" y="359"/>
                  <a:pt x="820" y="359"/>
                  <a:pt x="820" y="359"/>
                </a:cubicBezTo>
                <a:cubicBezTo>
                  <a:pt x="840" y="379"/>
                  <a:pt x="856" y="401"/>
                  <a:pt x="870" y="424"/>
                </a:cubicBezTo>
                <a:cubicBezTo>
                  <a:pt x="915" y="500"/>
                  <a:pt x="927" y="590"/>
                  <a:pt x="904" y="674"/>
                </a:cubicBezTo>
                <a:cubicBezTo>
                  <a:pt x="890" y="728"/>
                  <a:pt x="862" y="778"/>
                  <a:pt x="820" y="820"/>
                </a:cubicBezTo>
                <a:cubicBezTo>
                  <a:pt x="792" y="849"/>
                  <a:pt x="759" y="870"/>
                  <a:pt x="724" y="886"/>
                </a:cubicBezTo>
                <a:cubicBezTo>
                  <a:pt x="623" y="785"/>
                  <a:pt x="623" y="785"/>
                  <a:pt x="623" y="785"/>
                </a:cubicBezTo>
                <a:cubicBezTo>
                  <a:pt x="614" y="776"/>
                  <a:pt x="607" y="764"/>
                  <a:pt x="601" y="752"/>
                </a:cubicBezTo>
                <a:cubicBezTo>
                  <a:pt x="639" y="749"/>
                  <a:pt x="676" y="734"/>
                  <a:pt x="705" y="705"/>
                </a:cubicBezTo>
                <a:cubicBezTo>
                  <a:pt x="747" y="662"/>
                  <a:pt x="761" y="602"/>
                  <a:pt x="746" y="548"/>
                </a:cubicBezTo>
                <a:cubicBezTo>
                  <a:pt x="739" y="521"/>
                  <a:pt x="726" y="495"/>
                  <a:pt x="705" y="474"/>
                </a:cubicBezTo>
                <a:cubicBezTo>
                  <a:pt x="620" y="389"/>
                  <a:pt x="620" y="389"/>
                  <a:pt x="620" y="389"/>
                </a:cubicBezTo>
                <a:cubicBezTo>
                  <a:pt x="474" y="244"/>
                  <a:pt x="474" y="244"/>
                  <a:pt x="474" y="244"/>
                </a:cubicBezTo>
                <a:cubicBezTo>
                  <a:pt x="410" y="180"/>
                  <a:pt x="307" y="180"/>
                  <a:pt x="243" y="243"/>
                </a:cubicBezTo>
                <a:cubicBezTo>
                  <a:pt x="180" y="307"/>
                  <a:pt x="179" y="411"/>
                  <a:pt x="243" y="474"/>
                </a:cubicBezTo>
                <a:cubicBezTo>
                  <a:pt x="350" y="581"/>
                  <a:pt x="350" y="581"/>
                  <a:pt x="350" y="581"/>
                </a:cubicBezTo>
                <a:cubicBezTo>
                  <a:pt x="347" y="590"/>
                  <a:pt x="344" y="599"/>
                  <a:pt x="342" y="607"/>
                </a:cubicBezTo>
                <a:cubicBezTo>
                  <a:pt x="324" y="673"/>
                  <a:pt x="325" y="741"/>
                  <a:pt x="343" y="805"/>
                </a:cubicBezTo>
                <a:cubicBezTo>
                  <a:pt x="128" y="590"/>
                  <a:pt x="128" y="590"/>
                  <a:pt x="128" y="590"/>
                </a:cubicBezTo>
                <a:cubicBezTo>
                  <a:pt x="0" y="462"/>
                  <a:pt x="0" y="256"/>
                  <a:pt x="128" y="128"/>
                </a:cubicBezTo>
                <a:close/>
                <a:moveTo>
                  <a:pt x="950" y="490"/>
                </a:moveTo>
                <a:cubicBezTo>
                  <a:pt x="971" y="563"/>
                  <a:pt x="968" y="641"/>
                  <a:pt x="943" y="713"/>
                </a:cubicBezTo>
                <a:cubicBezTo>
                  <a:pt x="1050" y="820"/>
                  <a:pt x="1050" y="820"/>
                  <a:pt x="1050" y="820"/>
                </a:cubicBezTo>
                <a:cubicBezTo>
                  <a:pt x="1114" y="883"/>
                  <a:pt x="1114" y="987"/>
                  <a:pt x="1050" y="1051"/>
                </a:cubicBezTo>
                <a:cubicBezTo>
                  <a:pt x="986" y="1114"/>
                  <a:pt x="883" y="1114"/>
                  <a:pt x="819" y="1051"/>
                </a:cubicBezTo>
                <a:cubicBezTo>
                  <a:pt x="588" y="820"/>
                  <a:pt x="588" y="820"/>
                  <a:pt x="588" y="820"/>
                </a:cubicBezTo>
                <a:cubicBezTo>
                  <a:pt x="568" y="799"/>
                  <a:pt x="554" y="773"/>
                  <a:pt x="547" y="747"/>
                </a:cubicBezTo>
                <a:cubicBezTo>
                  <a:pt x="532" y="692"/>
                  <a:pt x="546" y="632"/>
                  <a:pt x="589" y="589"/>
                </a:cubicBezTo>
                <a:cubicBezTo>
                  <a:pt x="618" y="560"/>
                  <a:pt x="655" y="545"/>
                  <a:pt x="692" y="542"/>
                </a:cubicBezTo>
                <a:cubicBezTo>
                  <a:pt x="687" y="530"/>
                  <a:pt x="680" y="519"/>
                  <a:pt x="670" y="509"/>
                </a:cubicBezTo>
                <a:cubicBezTo>
                  <a:pt x="569" y="408"/>
                  <a:pt x="569" y="408"/>
                  <a:pt x="569" y="408"/>
                </a:cubicBezTo>
                <a:cubicBezTo>
                  <a:pt x="534" y="424"/>
                  <a:pt x="501" y="445"/>
                  <a:pt x="473" y="473"/>
                </a:cubicBezTo>
                <a:cubicBezTo>
                  <a:pt x="431" y="516"/>
                  <a:pt x="403" y="566"/>
                  <a:pt x="389" y="620"/>
                </a:cubicBezTo>
                <a:cubicBezTo>
                  <a:pt x="366" y="704"/>
                  <a:pt x="378" y="794"/>
                  <a:pt x="423" y="870"/>
                </a:cubicBezTo>
                <a:cubicBezTo>
                  <a:pt x="437" y="893"/>
                  <a:pt x="453" y="915"/>
                  <a:pt x="473" y="935"/>
                </a:cubicBezTo>
                <a:cubicBezTo>
                  <a:pt x="704" y="1166"/>
                  <a:pt x="704" y="1166"/>
                  <a:pt x="704" y="1166"/>
                </a:cubicBezTo>
                <a:cubicBezTo>
                  <a:pt x="831" y="1293"/>
                  <a:pt x="1038" y="1294"/>
                  <a:pt x="1166" y="1166"/>
                </a:cubicBezTo>
                <a:cubicBezTo>
                  <a:pt x="1293" y="1039"/>
                  <a:pt x="1293" y="832"/>
                  <a:pt x="1166" y="704"/>
                </a:cubicBezTo>
                <a:lnTo>
                  <a:pt x="950" y="49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01" name="TextBox 100"/>
          <p:cNvSpPr txBox="1"/>
          <p:nvPr/>
        </p:nvSpPr>
        <p:spPr bwMode="auto">
          <a:xfrm>
            <a:off x="1495508" y="4422346"/>
            <a:ext cx="898525" cy="246062"/>
          </a:xfrm>
          <a:prstGeom prst="rect">
            <a:avLst/>
          </a:prstGeom>
          <a:noFill/>
        </p:spPr>
        <p:txBody>
          <a:bodyPr lIns="0" rIns="0">
            <a:spAutoFit/>
          </a:bodyPr>
          <a:lstStyle/>
          <a:p>
            <a:pPr algn="ctr" defTabSz="12191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kern="0" dirty="0">
                <a:solidFill>
                  <a:prstClr val="white"/>
                </a:solidFill>
                <a:latin typeface="+mn-lt"/>
                <a:cs typeface="+mn-cs"/>
              </a:rPr>
              <a:t>Discovery</a:t>
            </a:r>
          </a:p>
        </p:txBody>
      </p:sp>
      <p:sp>
        <p:nvSpPr>
          <p:cNvPr id="102" name="Freeform 265"/>
          <p:cNvSpPr>
            <a:spLocks noChangeAspect="1" noEditPoints="1"/>
          </p:cNvSpPr>
          <p:nvPr/>
        </p:nvSpPr>
        <p:spPr bwMode="gray">
          <a:xfrm>
            <a:off x="1796331" y="4693557"/>
            <a:ext cx="259535" cy="210312"/>
          </a:xfrm>
          <a:custGeom>
            <a:avLst/>
            <a:gdLst>
              <a:gd name="T0" fmla="*/ 41441891 w 1264"/>
              <a:gd name="T1" fmla="*/ 497379 h 1033"/>
              <a:gd name="T2" fmla="*/ 37900472 w 1264"/>
              <a:gd name="T3" fmla="*/ 82863 h 1033"/>
              <a:gd name="T4" fmla="*/ 22723568 w 1264"/>
              <a:gd name="T5" fmla="*/ 11647577 h 1033"/>
              <a:gd name="T6" fmla="*/ 22259743 w 1264"/>
              <a:gd name="T7" fmla="*/ 15129433 h 1033"/>
              <a:gd name="T8" fmla="*/ 22723568 w 1264"/>
              <a:gd name="T9" fmla="*/ 18984269 h 1033"/>
              <a:gd name="T10" fmla="*/ 2234331 w 1264"/>
              <a:gd name="T11" fmla="*/ 32870154 h 1033"/>
              <a:gd name="T12" fmla="*/ 0 w 1264"/>
              <a:gd name="T13" fmla="*/ 36973578 h 1033"/>
              <a:gd name="T14" fmla="*/ 927447 w 1264"/>
              <a:gd name="T15" fmla="*/ 39875190 h 1033"/>
              <a:gd name="T16" fmla="*/ 1433364 w 1264"/>
              <a:gd name="T17" fmla="*/ 40621359 h 1033"/>
              <a:gd name="T18" fmla="*/ 5564884 w 1264"/>
              <a:gd name="T19" fmla="*/ 42776598 h 1033"/>
              <a:gd name="T20" fmla="*/ 5564884 w 1264"/>
              <a:gd name="T21" fmla="*/ 42776598 h 1033"/>
              <a:gd name="T22" fmla="*/ 8558092 w 1264"/>
              <a:gd name="T23" fmla="*/ 41906237 h 1033"/>
              <a:gd name="T24" fmla="*/ 8558092 w 1264"/>
              <a:gd name="T25" fmla="*/ 41906237 h 1033"/>
              <a:gd name="T26" fmla="*/ 29131516 w 1264"/>
              <a:gd name="T27" fmla="*/ 27937495 h 1033"/>
              <a:gd name="T28" fmla="*/ 34021911 w 1264"/>
              <a:gd name="T29" fmla="*/ 30051405 h 1033"/>
              <a:gd name="T30" fmla="*/ 37563331 w 1264"/>
              <a:gd name="T31" fmla="*/ 30507454 h 1033"/>
              <a:gd name="T32" fmla="*/ 37563331 w 1264"/>
              <a:gd name="T33" fmla="*/ 30507454 h 1033"/>
              <a:gd name="T34" fmla="*/ 52740433 w 1264"/>
              <a:gd name="T35" fmla="*/ 18942736 h 1033"/>
              <a:gd name="T36" fmla="*/ 52740433 w 1264"/>
              <a:gd name="T37" fmla="*/ 18942736 h 1033"/>
              <a:gd name="T38" fmla="*/ 53204053 w 1264"/>
              <a:gd name="T39" fmla="*/ 15460883 h 1033"/>
              <a:gd name="T40" fmla="*/ 41441891 w 1264"/>
              <a:gd name="T41" fmla="*/ 497379 h 1033"/>
              <a:gd name="T42" fmla="*/ 16104555 w 1264"/>
              <a:gd name="T43" fmla="*/ 33698983 h 1033"/>
              <a:gd name="T44" fmla="*/ 8010083 w 1264"/>
              <a:gd name="T45" fmla="*/ 38880433 h 1033"/>
              <a:gd name="T46" fmla="*/ 4426571 w 1264"/>
              <a:gd name="T47" fmla="*/ 38134263 h 1033"/>
              <a:gd name="T48" fmla="*/ 5185447 w 1264"/>
              <a:gd name="T49" fmla="*/ 34611081 h 1033"/>
              <a:gd name="T50" fmla="*/ 13279916 w 1264"/>
              <a:gd name="T51" fmla="*/ 29429631 h 1033"/>
              <a:gd name="T52" fmla="*/ 16863431 w 1264"/>
              <a:gd name="T53" fmla="*/ 30175800 h 1033"/>
              <a:gd name="T54" fmla="*/ 16104555 w 1264"/>
              <a:gd name="T55" fmla="*/ 33698983 h 1033"/>
              <a:gd name="T56" fmla="*/ 37900472 w 1264"/>
              <a:gd name="T57" fmla="*/ 24331241 h 1033"/>
              <a:gd name="T58" fmla="*/ 28457028 w 1264"/>
              <a:gd name="T59" fmla="*/ 14839109 h 1033"/>
              <a:gd name="T60" fmla="*/ 38111339 w 1264"/>
              <a:gd name="T61" fmla="*/ 5554435 h 1033"/>
              <a:gd name="T62" fmla="*/ 47512691 w 1264"/>
              <a:gd name="T63" fmla="*/ 15046367 h 1033"/>
              <a:gd name="T64" fmla="*/ 37900472 w 1264"/>
              <a:gd name="T65" fmla="*/ 24331241 h 1033"/>
              <a:gd name="T66" fmla="*/ 38195727 w 1264"/>
              <a:gd name="T67" fmla="*/ 22010073 h 1033"/>
              <a:gd name="T68" fmla="*/ 35076042 w 1264"/>
              <a:gd name="T69" fmla="*/ 21346970 h 1033"/>
              <a:gd name="T70" fmla="*/ 35076042 w 1264"/>
              <a:gd name="T71" fmla="*/ 21388299 h 1033"/>
              <a:gd name="T72" fmla="*/ 34570125 w 1264"/>
              <a:gd name="T73" fmla="*/ 20103422 h 1033"/>
              <a:gd name="T74" fmla="*/ 35834712 w 1264"/>
              <a:gd name="T75" fmla="*/ 19606043 h 1033"/>
              <a:gd name="T76" fmla="*/ 38237818 w 1264"/>
              <a:gd name="T77" fmla="*/ 20103422 h 1033"/>
              <a:gd name="T78" fmla="*/ 42875255 w 1264"/>
              <a:gd name="T79" fmla="*/ 17367738 h 1033"/>
              <a:gd name="T80" fmla="*/ 44140047 w 1264"/>
              <a:gd name="T81" fmla="*/ 16870360 h 1033"/>
              <a:gd name="T82" fmla="*/ 44688056 w 1264"/>
              <a:gd name="T83" fmla="*/ 18113704 h 1033"/>
              <a:gd name="T84" fmla="*/ 38237818 w 1264"/>
              <a:gd name="T85" fmla="*/ 22010073 h 1033"/>
              <a:gd name="T86" fmla="*/ 38195727 w 1264"/>
              <a:gd name="T87" fmla="*/ 22010073 h 1033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264"/>
              <a:gd name="T133" fmla="*/ 0 h 1033"/>
              <a:gd name="T134" fmla="*/ 1264 w 1264"/>
              <a:gd name="T135" fmla="*/ 1033 h 1033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1264" h="1033">
                <a:moveTo>
                  <a:pt x="983" y="12"/>
                </a:moveTo>
                <a:cubicBezTo>
                  <a:pt x="955" y="5"/>
                  <a:pt x="927" y="2"/>
                  <a:pt x="899" y="2"/>
                </a:cubicBezTo>
                <a:cubicBezTo>
                  <a:pt x="732" y="0"/>
                  <a:pt x="580" y="112"/>
                  <a:pt x="539" y="281"/>
                </a:cubicBezTo>
                <a:cubicBezTo>
                  <a:pt x="532" y="309"/>
                  <a:pt x="528" y="337"/>
                  <a:pt x="528" y="365"/>
                </a:cubicBezTo>
                <a:cubicBezTo>
                  <a:pt x="528" y="396"/>
                  <a:pt x="531" y="428"/>
                  <a:pt x="539" y="458"/>
                </a:cubicBezTo>
                <a:cubicBezTo>
                  <a:pt x="53" y="793"/>
                  <a:pt x="53" y="793"/>
                  <a:pt x="53" y="793"/>
                </a:cubicBezTo>
                <a:cubicBezTo>
                  <a:pt x="19" y="817"/>
                  <a:pt x="1" y="854"/>
                  <a:pt x="0" y="892"/>
                </a:cubicBezTo>
                <a:cubicBezTo>
                  <a:pt x="0" y="916"/>
                  <a:pt x="7" y="941"/>
                  <a:pt x="22" y="962"/>
                </a:cubicBezTo>
                <a:cubicBezTo>
                  <a:pt x="34" y="980"/>
                  <a:pt x="34" y="980"/>
                  <a:pt x="34" y="980"/>
                </a:cubicBezTo>
                <a:cubicBezTo>
                  <a:pt x="57" y="1013"/>
                  <a:pt x="94" y="1032"/>
                  <a:pt x="132" y="1032"/>
                </a:cubicBezTo>
                <a:cubicBezTo>
                  <a:pt x="132" y="1032"/>
                  <a:pt x="132" y="1032"/>
                  <a:pt x="132" y="1032"/>
                </a:cubicBezTo>
                <a:cubicBezTo>
                  <a:pt x="157" y="1033"/>
                  <a:pt x="181" y="1026"/>
                  <a:pt x="203" y="1011"/>
                </a:cubicBezTo>
                <a:cubicBezTo>
                  <a:pt x="203" y="1011"/>
                  <a:pt x="203" y="1011"/>
                  <a:pt x="203" y="1011"/>
                </a:cubicBezTo>
                <a:cubicBezTo>
                  <a:pt x="691" y="674"/>
                  <a:pt x="691" y="674"/>
                  <a:pt x="691" y="674"/>
                </a:cubicBezTo>
                <a:cubicBezTo>
                  <a:pt x="726" y="697"/>
                  <a:pt x="765" y="714"/>
                  <a:pt x="807" y="725"/>
                </a:cubicBezTo>
                <a:cubicBezTo>
                  <a:pt x="835" y="732"/>
                  <a:pt x="863" y="735"/>
                  <a:pt x="891" y="736"/>
                </a:cubicBezTo>
                <a:cubicBezTo>
                  <a:pt x="891" y="736"/>
                  <a:pt x="891" y="736"/>
                  <a:pt x="891" y="736"/>
                </a:cubicBezTo>
                <a:cubicBezTo>
                  <a:pt x="1058" y="738"/>
                  <a:pt x="1210" y="625"/>
                  <a:pt x="1251" y="457"/>
                </a:cubicBezTo>
                <a:cubicBezTo>
                  <a:pt x="1251" y="457"/>
                  <a:pt x="1251" y="457"/>
                  <a:pt x="1251" y="457"/>
                </a:cubicBezTo>
                <a:cubicBezTo>
                  <a:pt x="1258" y="429"/>
                  <a:pt x="1262" y="400"/>
                  <a:pt x="1262" y="373"/>
                </a:cubicBezTo>
                <a:cubicBezTo>
                  <a:pt x="1264" y="206"/>
                  <a:pt x="1152" y="54"/>
                  <a:pt x="983" y="12"/>
                </a:cubicBezTo>
                <a:close/>
                <a:moveTo>
                  <a:pt x="382" y="813"/>
                </a:moveTo>
                <a:cubicBezTo>
                  <a:pt x="190" y="938"/>
                  <a:pt x="190" y="938"/>
                  <a:pt x="190" y="938"/>
                </a:cubicBezTo>
                <a:cubicBezTo>
                  <a:pt x="162" y="956"/>
                  <a:pt x="124" y="948"/>
                  <a:pt x="105" y="920"/>
                </a:cubicBezTo>
                <a:cubicBezTo>
                  <a:pt x="87" y="891"/>
                  <a:pt x="95" y="853"/>
                  <a:pt x="123" y="835"/>
                </a:cubicBezTo>
                <a:cubicBezTo>
                  <a:pt x="315" y="710"/>
                  <a:pt x="315" y="710"/>
                  <a:pt x="315" y="710"/>
                </a:cubicBezTo>
                <a:cubicBezTo>
                  <a:pt x="344" y="692"/>
                  <a:pt x="382" y="700"/>
                  <a:pt x="400" y="728"/>
                </a:cubicBezTo>
                <a:cubicBezTo>
                  <a:pt x="419" y="757"/>
                  <a:pt x="411" y="795"/>
                  <a:pt x="382" y="813"/>
                </a:cubicBezTo>
                <a:close/>
                <a:moveTo>
                  <a:pt x="899" y="587"/>
                </a:moveTo>
                <a:cubicBezTo>
                  <a:pt x="774" y="585"/>
                  <a:pt x="674" y="483"/>
                  <a:pt x="675" y="358"/>
                </a:cubicBezTo>
                <a:cubicBezTo>
                  <a:pt x="677" y="233"/>
                  <a:pt x="779" y="133"/>
                  <a:pt x="904" y="134"/>
                </a:cubicBezTo>
                <a:cubicBezTo>
                  <a:pt x="1029" y="136"/>
                  <a:pt x="1129" y="238"/>
                  <a:pt x="1127" y="363"/>
                </a:cubicBezTo>
                <a:cubicBezTo>
                  <a:pt x="1126" y="488"/>
                  <a:pt x="1023" y="588"/>
                  <a:pt x="899" y="587"/>
                </a:cubicBezTo>
                <a:close/>
                <a:moveTo>
                  <a:pt x="906" y="531"/>
                </a:moveTo>
                <a:cubicBezTo>
                  <a:pt x="882" y="531"/>
                  <a:pt x="856" y="526"/>
                  <a:pt x="832" y="515"/>
                </a:cubicBezTo>
                <a:cubicBezTo>
                  <a:pt x="832" y="516"/>
                  <a:pt x="832" y="516"/>
                  <a:pt x="832" y="516"/>
                </a:cubicBezTo>
                <a:cubicBezTo>
                  <a:pt x="820" y="511"/>
                  <a:pt x="815" y="497"/>
                  <a:pt x="820" y="485"/>
                </a:cubicBezTo>
                <a:cubicBezTo>
                  <a:pt x="825" y="474"/>
                  <a:pt x="838" y="468"/>
                  <a:pt x="850" y="473"/>
                </a:cubicBezTo>
                <a:cubicBezTo>
                  <a:pt x="869" y="481"/>
                  <a:pt x="888" y="485"/>
                  <a:pt x="907" y="485"/>
                </a:cubicBezTo>
                <a:cubicBezTo>
                  <a:pt x="957" y="485"/>
                  <a:pt x="1000" y="460"/>
                  <a:pt x="1017" y="419"/>
                </a:cubicBezTo>
                <a:cubicBezTo>
                  <a:pt x="1022" y="408"/>
                  <a:pt x="1036" y="402"/>
                  <a:pt x="1047" y="407"/>
                </a:cubicBezTo>
                <a:cubicBezTo>
                  <a:pt x="1059" y="412"/>
                  <a:pt x="1065" y="425"/>
                  <a:pt x="1060" y="437"/>
                </a:cubicBezTo>
                <a:cubicBezTo>
                  <a:pt x="1034" y="498"/>
                  <a:pt x="972" y="532"/>
                  <a:pt x="907" y="531"/>
                </a:cubicBezTo>
                <a:lnTo>
                  <a:pt x="906" y="53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03" name="Freeform 254"/>
          <p:cNvSpPr>
            <a:spLocks noChangeAspect="1"/>
          </p:cNvSpPr>
          <p:nvPr/>
        </p:nvSpPr>
        <p:spPr bwMode="gray">
          <a:xfrm>
            <a:off x="9434677" y="4693557"/>
            <a:ext cx="219843" cy="210312"/>
          </a:xfrm>
          <a:custGeom>
            <a:avLst/>
            <a:gdLst>
              <a:gd name="T0" fmla="*/ 2147483647 w 444"/>
              <a:gd name="T1" fmla="*/ 2147483647 h 421"/>
              <a:gd name="T2" fmla="*/ 2147483647 w 444"/>
              <a:gd name="T3" fmla="*/ 2147483647 h 421"/>
              <a:gd name="T4" fmla="*/ 2147483647 w 444"/>
              <a:gd name="T5" fmla="*/ 2147483647 h 421"/>
              <a:gd name="T6" fmla="*/ 2147483647 w 444"/>
              <a:gd name="T7" fmla="*/ 2147483647 h 421"/>
              <a:gd name="T8" fmla="*/ 2147483647 w 444"/>
              <a:gd name="T9" fmla="*/ 2147483647 h 421"/>
              <a:gd name="T10" fmla="*/ 2147483647 w 444"/>
              <a:gd name="T11" fmla="*/ 2147483647 h 421"/>
              <a:gd name="T12" fmla="*/ 2147483647 w 444"/>
              <a:gd name="T13" fmla="*/ 2147483647 h 421"/>
              <a:gd name="T14" fmla="*/ 2147483647 w 444"/>
              <a:gd name="T15" fmla="*/ 2147483647 h 421"/>
              <a:gd name="T16" fmla="*/ 2147483647 w 444"/>
              <a:gd name="T17" fmla="*/ 2147483647 h 421"/>
              <a:gd name="T18" fmla="*/ 2147483647 w 444"/>
              <a:gd name="T19" fmla="*/ 2147483647 h 421"/>
              <a:gd name="T20" fmla="*/ 2147483647 w 444"/>
              <a:gd name="T21" fmla="*/ 2147483647 h 421"/>
              <a:gd name="T22" fmla="*/ 2147483647 w 444"/>
              <a:gd name="T23" fmla="*/ 2147483647 h 421"/>
              <a:gd name="T24" fmla="*/ 2147483647 w 444"/>
              <a:gd name="T25" fmla="*/ 2147483647 h 421"/>
              <a:gd name="T26" fmla="*/ 2147483647 w 444"/>
              <a:gd name="T27" fmla="*/ 2147483647 h 421"/>
              <a:gd name="T28" fmla="*/ 2147483647 w 444"/>
              <a:gd name="T29" fmla="*/ 2147483647 h 421"/>
              <a:gd name="T30" fmla="*/ 2147483647 w 444"/>
              <a:gd name="T31" fmla="*/ 2147483647 h 421"/>
              <a:gd name="T32" fmla="*/ 2147483647 w 444"/>
              <a:gd name="T33" fmla="*/ 2147483647 h 421"/>
              <a:gd name="T34" fmla="*/ 2147483647 w 444"/>
              <a:gd name="T35" fmla="*/ 2147483647 h 421"/>
              <a:gd name="T36" fmla="*/ 2147483647 w 444"/>
              <a:gd name="T37" fmla="*/ 2147483647 h 421"/>
              <a:gd name="T38" fmla="*/ 2147483647 w 444"/>
              <a:gd name="T39" fmla="*/ 2147483647 h 421"/>
              <a:gd name="T40" fmla="*/ 2147483647 w 444"/>
              <a:gd name="T41" fmla="*/ 2147483647 h 421"/>
              <a:gd name="T42" fmla="*/ 2147483647 w 444"/>
              <a:gd name="T43" fmla="*/ 0 h 421"/>
              <a:gd name="T44" fmla="*/ 2147483647 w 444"/>
              <a:gd name="T45" fmla="*/ 2147483647 h 421"/>
              <a:gd name="T46" fmla="*/ 2147483647 w 444"/>
              <a:gd name="T47" fmla="*/ 2147483647 h 421"/>
              <a:gd name="T48" fmla="*/ 2147483647 w 444"/>
              <a:gd name="T49" fmla="*/ 2147483647 h 421"/>
              <a:gd name="T50" fmla="*/ 2147483647 w 444"/>
              <a:gd name="T51" fmla="*/ 2147483647 h 421"/>
              <a:gd name="T52" fmla="*/ 2147483647 w 444"/>
              <a:gd name="T53" fmla="*/ 2147483647 h 421"/>
              <a:gd name="T54" fmla="*/ 2147483647 w 444"/>
              <a:gd name="T55" fmla="*/ 2147483647 h 421"/>
              <a:gd name="T56" fmla="*/ 2147483647 w 444"/>
              <a:gd name="T57" fmla="*/ 2147483647 h 421"/>
              <a:gd name="T58" fmla="*/ 2147483647 w 444"/>
              <a:gd name="T59" fmla="*/ 2147483647 h 421"/>
              <a:gd name="T60" fmla="*/ 2147483647 w 444"/>
              <a:gd name="T61" fmla="*/ 2147483647 h 421"/>
              <a:gd name="T62" fmla="*/ 2147483647 w 444"/>
              <a:gd name="T63" fmla="*/ 2147483647 h 421"/>
              <a:gd name="T64" fmla="*/ 2147483647 w 444"/>
              <a:gd name="T65" fmla="*/ 2147483647 h 421"/>
              <a:gd name="T66" fmla="*/ 2147483647 w 444"/>
              <a:gd name="T67" fmla="*/ 2147483647 h 421"/>
              <a:gd name="T68" fmla="*/ 2147483647 w 444"/>
              <a:gd name="T69" fmla="*/ 2147483647 h 421"/>
              <a:gd name="T70" fmla="*/ 2147483647 w 444"/>
              <a:gd name="T71" fmla="*/ 2147483647 h 421"/>
              <a:gd name="T72" fmla="*/ 2147483647 w 444"/>
              <a:gd name="T73" fmla="*/ 2147483647 h 421"/>
              <a:gd name="T74" fmla="*/ 2147483647 w 444"/>
              <a:gd name="T75" fmla="*/ 2147483647 h 421"/>
              <a:gd name="T76" fmla="*/ 2147483647 w 444"/>
              <a:gd name="T77" fmla="*/ 2147483647 h 421"/>
              <a:gd name="T78" fmla="*/ 2147483647 w 444"/>
              <a:gd name="T79" fmla="*/ 2147483647 h 421"/>
              <a:gd name="T80" fmla="*/ 2147483647 w 444"/>
              <a:gd name="T81" fmla="*/ 2147483647 h 421"/>
              <a:gd name="T82" fmla="*/ 0 w 444"/>
              <a:gd name="T83" fmla="*/ 2147483647 h 421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444"/>
              <a:gd name="T127" fmla="*/ 0 h 421"/>
              <a:gd name="T128" fmla="*/ 444 w 444"/>
              <a:gd name="T129" fmla="*/ 421 h 421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444" h="421">
                <a:moveTo>
                  <a:pt x="1" y="404"/>
                </a:moveTo>
                <a:lnTo>
                  <a:pt x="10" y="355"/>
                </a:lnTo>
                <a:lnTo>
                  <a:pt x="16" y="336"/>
                </a:lnTo>
                <a:lnTo>
                  <a:pt x="19" y="315"/>
                </a:lnTo>
                <a:lnTo>
                  <a:pt x="24" y="304"/>
                </a:lnTo>
                <a:lnTo>
                  <a:pt x="29" y="285"/>
                </a:lnTo>
                <a:lnTo>
                  <a:pt x="32" y="276"/>
                </a:lnTo>
                <a:lnTo>
                  <a:pt x="40" y="273"/>
                </a:lnTo>
                <a:lnTo>
                  <a:pt x="53" y="270"/>
                </a:lnTo>
                <a:lnTo>
                  <a:pt x="65" y="267"/>
                </a:lnTo>
                <a:lnTo>
                  <a:pt x="75" y="265"/>
                </a:lnTo>
                <a:lnTo>
                  <a:pt x="94" y="263"/>
                </a:lnTo>
                <a:lnTo>
                  <a:pt x="104" y="259"/>
                </a:lnTo>
                <a:lnTo>
                  <a:pt x="114" y="256"/>
                </a:lnTo>
                <a:lnTo>
                  <a:pt x="130" y="249"/>
                </a:lnTo>
                <a:lnTo>
                  <a:pt x="141" y="243"/>
                </a:lnTo>
                <a:lnTo>
                  <a:pt x="148" y="238"/>
                </a:lnTo>
                <a:lnTo>
                  <a:pt x="159" y="227"/>
                </a:lnTo>
                <a:lnTo>
                  <a:pt x="172" y="222"/>
                </a:lnTo>
                <a:lnTo>
                  <a:pt x="176" y="207"/>
                </a:lnTo>
                <a:lnTo>
                  <a:pt x="172" y="198"/>
                </a:lnTo>
                <a:lnTo>
                  <a:pt x="170" y="189"/>
                </a:lnTo>
                <a:lnTo>
                  <a:pt x="164" y="180"/>
                </a:lnTo>
                <a:lnTo>
                  <a:pt x="160" y="167"/>
                </a:lnTo>
                <a:lnTo>
                  <a:pt x="157" y="161"/>
                </a:lnTo>
                <a:lnTo>
                  <a:pt x="155" y="157"/>
                </a:lnTo>
                <a:lnTo>
                  <a:pt x="146" y="141"/>
                </a:lnTo>
                <a:lnTo>
                  <a:pt x="141" y="134"/>
                </a:lnTo>
                <a:lnTo>
                  <a:pt x="141" y="123"/>
                </a:lnTo>
                <a:lnTo>
                  <a:pt x="143" y="114"/>
                </a:lnTo>
                <a:lnTo>
                  <a:pt x="143" y="95"/>
                </a:lnTo>
                <a:lnTo>
                  <a:pt x="144" y="82"/>
                </a:lnTo>
                <a:lnTo>
                  <a:pt x="144" y="74"/>
                </a:lnTo>
                <a:lnTo>
                  <a:pt x="145" y="69"/>
                </a:lnTo>
                <a:lnTo>
                  <a:pt x="149" y="52"/>
                </a:lnTo>
                <a:lnTo>
                  <a:pt x="153" y="42"/>
                </a:lnTo>
                <a:lnTo>
                  <a:pt x="158" y="35"/>
                </a:lnTo>
                <a:lnTo>
                  <a:pt x="163" y="29"/>
                </a:lnTo>
                <a:lnTo>
                  <a:pt x="174" y="22"/>
                </a:lnTo>
                <a:lnTo>
                  <a:pt x="181" y="14"/>
                </a:lnTo>
                <a:lnTo>
                  <a:pt x="189" y="7"/>
                </a:lnTo>
                <a:lnTo>
                  <a:pt x="205" y="3"/>
                </a:lnTo>
                <a:lnTo>
                  <a:pt x="213" y="1"/>
                </a:lnTo>
                <a:lnTo>
                  <a:pt x="222" y="0"/>
                </a:lnTo>
                <a:lnTo>
                  <a:pt x="238" y="0"/>
                </a:lnTo>
                <a:lnTo>
                  <a:pt x="247" y="5"/>
                </a:lnTo>
                <a:lnTo>
                  <a:pt x="260" y="11"/>
                </a:lnTo>
                <a:lnTo>
                  <a:pt x="271" y="14"/>
                </a:lnTo>
                <a:lnTo>
                  <a:pt x="280" y="16"/>
                </a:lnTo>
                <a:lnTo>
                  <a:pt x="288" y="20"/>
                </a:lnTo>
                <a:lnTo>
                  <a:pt x="298" y="26"/>
                </a:lnTo>
                <a:lnTo>
                  <a:pt x="306" y="37"/>
                </a:lnTo>
                <a:lnTo>
                  <a:pt x="309" y="50"/>
                </a:lnTo>
                <a:lnTo>
                  <a:pt x="311" y="59"/>
                </a:lnTo>
                <a:lnTo>
                  <a:pt x="311" y="68"/>
                </a:lnTo>
                <a:lnTo>
                  <a:pt x="311" y="80"/>
                </a:lnTo>
                <a:lnTo>
                  <a:pt x="310" y="90"/>
                </a:lnTo>
                <a:lnTo>
                  <a:pt x="313" y="101"/>
                </a:lnTo>
                <a:lnTo>
                  <a:pt x="315" y="105"/>
                </a:lnTo>
                <a:lnTo>
                  <a:pt x="315" y="115"/>
                </a:lnTo>
                <a:lnTo>
                  <a:pt x="313" y="126"/>
                </a:lnTo>
                <a:lnTo>
                  <a:pt x="309" y="138"/>
                </a:lnTo>
                <a:lnTo>
                  <a:pt x="303" y="150"/>
                </a:lnTo>
                <a:lnTo>
                  <a:pt x="297" y="159"/>
                </a:lnTo>
                <a:lnTo>
                  <a:pt x="294" y="168"/>
                </a:lnTo>
                <a:lnTo>
                  <a:pt x="289" y="180"/>
                </a:lnTo>
                <a:lnTo>
                  <a:pt x="286" y="191"/>
                </a:lnTo>
                <a:lnTo>
                  <a:pt x="283" y="198"/>
                </a:lnTo>
                <a:lnTo>
                  <a:pt x="284" y="209"/>
                </a:lnTo>
                <a:lnTo>
                  <a:pt x="287" y="220"/>
                </a:lnTo>
                <a:lnTo>
                  <a:pt x="295" y="225"/>
                </a:lnTo>
                <a:lnTo>
                  <a:pt x="303" y="233"/>
                </a:lnTo>
                <a:lnTo>
                  <a:pt x="316" y="249"/>
                </a:lnTo>
                <a:lnTo>
                  <a:pt x="324" y="253"/>
                </a:lnTo>
                <a:lnTo>
                  <a:pt x="353" y="264"/>
                </a:lnTo>
                <a:lnTo>
                  <a:pt x="371" y="270"/>
                </a:lnTo>
                <a:lnTo>
                  <a:pt x="391" y="277"/>
                </a:lnTo>
                <a:lnTo>
                  <a:pt x="403" y="284"/>
                </a:lnTo>
                <a:lnTo>
                  <a:pt x="416" y="295"/>
                </a:lnTo>
                <a:lnTo>
                  <a:pt x="420" y="303"/>
                </a:lnTo>
                <a:lnTo>
                  <a:pt x="424" y="326"/>
                </a:lnTo>
                <a:lnTo>
                  <a:pt x="430" y="337"/>
                </a:lnTo>
                <a:lnTo>
                  <a:pt x="444" y="421"/>
                </a:lnTo>
                <a:lnTo>
                  <a:pt x="0" y="421"/>
                </a:lnTo>
                <a:lnTo>
                  <a:pt x="1" y="404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04" name="TextBox 255"/>
          <p:cNvSpPr txBox="1">
            <a:spLocks noChangeArrowheads="1"/>
          </p:cNvSpPr>
          <p:nvPr/>
        </p:nvSpPr>
        <p:spPr bwMode="auto">
          <a:xfrm>
            <a:off x="9026569" y="4422270"/>
            <a:ext cx="99014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algn="ctr" defTabSz="1217613"/>
            <a:r>
              <a:rPr lang="en-US" sz="1000" dirty="0">
                <a:solidFill>
                  <a:srgbClr val="FFFFFF"/>
                </a:solidFill>
                <a:latin typeface="Calibri" pitchFamily="34" charset="0"/>
              </a:rPr>
              <a:t>Service Creator</a:t>
            </a:r>
          </a:p>
        </p:txBody>
      </p:sp>
      <p:sp>
        <p:nvSpPr>
          <p:cNvPr id="105" name="TextBox 294"/>
          <p:cNvSpPr txBox="1">
            <a:spLocks noChangeArrowheads="1"/>
          </p:cNvSpPr>
          <p:nvPr/>
        </p:nvSpPr>
        <p:spPr bwMode="auto">
          <a:xfrm>
            <a:off x="5231732" y="4422273"/>
            <a:ext cx="57693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algn="ctr" defTabSz="1217613"/>
            <a:r>
              <a:rPr lang="en-US" sz="1000" dirty="0">
                <a:solidFill>
                  <a:srgbClr val="FFFFFF"/>
                </a:solidFill>
                <a:latin typeface="Calibri" pitchFamily="34" charset="0"/>
              </a:rPr>
              <a:t>Event</a:t>
            </a:r>
          </a:p>
        </p:txBody>
      </p:sp>
      <p:pic>
        <p:nvPicPr>
          <p:cNvPr id="106" name="Picture 29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24308" y="4693557"/>
            <a:ext cx="210317" cy="21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7" name="TextBox 132"/>
          <p:cNvSpPr txBox="1">
            <a:spLocks noChangeArrowheads="1"/>
          </p:cNvSpPr>
          <p:nvPr/>
        </p:nvSpPr>
        <p:spPr bwMode="auto">
          <a:xfrm>
            <a:off x="3247275" y="4422270"/>
            <a:ext cx="99182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rIns="0">
            <a:spAutoFit/>
          </a:bodyPr>
          <a:lstStyle/>
          <a:p>
            <a:pPr algn="ctr" defTabSz="1217613"/>
            <a:r>
              <a:rPr lang="en-US" sz="1000" dirty="0">
                <a:solidFill>
                  <a:srgbClr val="FFFFFF"/>
                </a:solidFill>
                <a:latin typeface="Calibri" pitchFamily="34" charset="0"/>
              </a:rPr>
              <a:t>Service Mapping</a:t>
            </a:r>
          </a:p>
        </p:txBody>
      </p:sp>
      <p:pic>
        <p:nvPicPr>
          <p:cNvPr id="108" name="Picture 107" descr="check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1512" y="4697258"/>
            <a:ext cx="159893" cy="224039"/>
          </a:xfrm>
          <a:prstGeom prst="rect">
            <a:avLst/>
          </a:prstGeom>
        </p:spPr>
      </p:pic>
      <p:sp>
        <p:nvSpPr>
          <p:cNvPr id="109" name="TextBox 108"/>
          <p:cNvSpPr txBox="1"/>
          <p:nvPr/>
        </p:nvSpPr>
        <p:spPr bwMode="auto">
          <a:xfrm>
            <a:off x="7491316" y="4422346"/>
            <a:ext cx="900112" cy="246062"/>
          </a:xfrm>
          <a:prstGeom prst="rect">
            <a:avLst/>
          </a:prstGeom>
          <a:noFill/>
        </p:spPr>
        <p:txBody>
          <a:bodyPr lIns="0" rIns="0">
            <a:spAutoFit/>
          </a:bodyPr>
          <a:lstStyle/>
          <a:p>
            <a:pPr algn="ctr" defTabSz="12191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kern="0" dirty="0">
                <a:solidFill>
                  <a:srgbClr val="FFFFFF"/>
                </a:solidFill>
                <a:latin typeface="+mn-lt"/>
                <a:cs typeface="+mn-cs"/>
              </a:rPr>
              <a:t>Test</a:t>
            </a:r>
          </a:p>
        </p:txBody>
      </p:sp>
      <p:pic>
        <p:nvPicPr>
          <p:cNvPr id="110" name="Picture 109" descr="sw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4491" y="4674465"/>
            <a:ext cx="228391" cy="230957"/>
          </a:xfrm>
          <a:prstGeom prst="rect">
            <a:avLst/>
          </a:prstGeom>
        </p:spPr>
      </p:pic>
      <p:grpSp>
        <p:nvGrpSpPr>
          <p:cNvPr id="111" name="Group 110"/>
          <p:cNvGrpSpPr/>
          <p:nvPr/>
        </p:nvGrpSpPr>
        <p:grpSpPr>
          <a:xfrm>
            <a:off x="2390789" y="2368186"/>
            <a:ext cx="7411955" cy="1339755"/>
            <a:chOff x="2363764" y="2635195"/>
            <a:chExt cx="7411955" cy="1339755"/>
          </a:xfrm>
        </p:grpSpPr>
        <p:sp>
          <p:nvSpPr>
            <p:cNvPr id="112" name="Trapezoid 111"/>
            <p:cNvSpPr/>
            <p:nvPr/>
          </p:nvSpPr>
          <p:spPr bwMode="auto">
            <a:xfrm>
              <a:off x="2365510" y="2635195"/>
              <a:ext cx="7408338" cy="292100"/>
            </a:xfrm>
            <a:prstGeom prst="trapezoid">
              <a:avLst>
                <a:gd name="adj" fmla="val 98121"/>
              </a:avLst>
            </a:prstGeom>
            <a:gradFill>
              <a:gsLst>
                <a:gs pos="93000">
                  <a:srgbClr val="C0504D"/>
                </a:gs>
                <a:gs pos="100000">
                  <a:srgbClr val="800000"/>
                </a:gs>
              </a:gsLst>
              <a:lin ang="5400000" scaled="0"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133" kern="0" dirty="0">
                <a:solidFill>
                  <a:prstClr val="white"/>
                </a:solidFill>
              </a:endParaRPr>
            </a:p>
          </p:txBody>
        </p:sp>
        <p:sp>
          <p:nvSpPr>
            <p:cNvPr id="113" name="Rectangle 112"/>
            <p:cNvSpPr/>
            <p:nvPr/>
          </p:nvSpPr>
          <p:spPr bwMode="auto">
            <a:xfrm>
              <a:off x="2363764" y="2927627"/>
              <a:ext cx="7411955" cy="1047323"/>
            </a:xfrm>
            <a:prstGeom prst="rect">
              <a:avLst/>
            </a:prstGeom>
            <a:solidFill>
              <a:srgbClr val="800000"/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133" kern="0" dirty="0">
                <a:solidFill>
                  <a:prstClr val="white"/>
                </a:solidFill>
              </a:endParaRPr>
            </a:p>
          </p:txBody>
        </p:sp>
        <p:sp>
          <p:nvSpPr>
            <p:cNvPr id="114" name="TextBox 113"/>
            <p:cNvSpPr txBox="1"/>
            <p:nvPr/>
          </p:nvSpPr>
          <p:spPr bwMode="auto">
            <a:xfrm>
              <a:off x="5061818" y="2927295"/>
              <a:ext cx="2057400" cy="2413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defTabSz="1219170" fontAlgn="auto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b="1" kern="0" dirty="0">
                  <a:solidFill>
                    <a:srgbClr val="FFFFFF"/>
                  </a:solidFill>
                  <a:latin typeface="+mn-lt"/>
                  <a:cs typeface="+mn-cs"/>
                </a:rPr>
                <a:t>SERVICE MANAGEMENT</a:t>
              </a:r>
            </a:p>
          </p:txBody>
        </p:sp>
        <p:sp>
          <p:nvSpPr>
            <p:cNvPr id="115" name="TextBox 114"/>
            <p:cNvSpPr txBox="1"/>
            <p:nvPr/>
          </p:nvSpPr>
          <p:spPr bwMode="auto">
            <a:xfrm>
              <a:off x="4660900" y="3111347"/>
              <a:ext cx="774700" cy="261610"/>
            </a:xfrm>
            <a:prstGeom prst="rect">
              <a:avLst/>
            </a:prstGeom>
            <a:noFill/>
          </p:spPr>
          <p:txBody>
            <a:bodyPr lIns="0" rIns="0">
              <a:spAutoFit/>
            </a:bodyPr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kern="0" dirty="0">
                  <a:solidFill>
                    <a:srgbClr val="FFFFFF"/>
                  </a:solidFill>
                  <a:latin typeface="Calibri"/>
                  <a:cs typeface="Calibri"/>
                </a:rPr>
                <a:t>Field Svc</a:t>
              </a:r>
            </a:p>
          </p:txBody>
        </p:sp>
        <p:sp>
          <p:nvSpPr>
            <p:cNvPr id="116" name="TextBox 115"/>
            <p:cNvSpPr txBox="1"/>
            <p:nvPr/>
          </p:nvSpPr>
          <p:spPr bwMode="auto">
            <a:xfrm>
              <a:off x="7657092" y="3111347"/>
              <a:ext cx="908050" cy="261610"/>
            </a:xfrm>
            <a:prstGeom prst="rect">
              <a:avLst/>
            </a:prstGeom>
            <a:noFill/>
          </p:spPr>
          <p:txBody>
            <a:bodyPr lIns="0" rIns="0">
              <a:spAutoFit/>
            </a:bodyPr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kern="0" dirty="0">
                  <a:solidFill>
                    <a:srgbClr val="FFFFFF"/>
                  </a:solidFill>
                  <a:latin typeface="Calibri"/>
                  <a:cs typeface="Calibri"/>
                </a:rPr>
                <a:t>HR</a:t>
              </a:r>
            </a:p>
          </p:txBody>
        </p:sp>
        <p:sp>
          <p:nvSpPr>
            <p:cNvPr id="117" name="TextBox 116"/>
            <p:cNvSpPr txBox="1"/>
            <p:nvPr/>
          </p:nvSpPr>
          <p:spPr bwMode="auto">
            <a:xfrm>
              <a:off x="8909248" y="3111347"/>
              <a:ext cx="773112" cy="261610"/>
            </a:xfrm>
            <a:prstGeom prst="rect">
              <a:avLst/>
            </a:prstGeom>
            <a:noFill/>
          </p:spPr>
          <p:txBody>
            <a:bodyPr lIns="0" rIns="0">
              <a:spAutoFit/>
            </a:bodyPr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kern="0" dirty="0">
                  <a:solidFill>
                    <a:schemeClr val="bg1"/>
                  </a:solidFill>
                  <a:latin typeface="Calibri"/>
                  <a:cs typeface="Calibri"/>
                </a:rPr>
                <a:t>Facilities</a:t>
              </a:r>
            </a:p>
          </p:txBody>
        </p:sp>
        <p:sp>
          <p:nvSpPr>
            <p:cNvPr id="118" name="TextBox 117"/>
            <p:cNvSpPr txBox="1"/>
            <p:nvPr/>
          </p:nvSpPr>
          <p:spPr bwMode="auto">
            <a:xfrm>
              <a:off x="6680618" y="3111347"/>
              <a:ext cx="773113" cy="261610"/>
            </a:xfrm>
            <a:prstGeom prst="rect">
              <a:avLst/>
            </a:prstGeom>
            <a:noFill/>
          </p:spPr>
          <p:txBody>
            <a:bodyPr lIns="0" rIns="0">
              <a:spAutoFit/>
            </a:bodyPr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kern="0" dirty="0">
                  <a:solidFill>
                    <a:srgbClr val="FFFFFF"/>
                  </a:solidFill>
                  <a:latin typeface="Calibri"/>
                  <a:cs typeface="Calibri"/>
                </a:rPr>
                <a:t>Marketing</a:t>
              </a:r>
            </a:p>
          </p:txBody>
        </p:sp>
        <p:sp>
          <p:nvSpPr>
            <p:cNvPr id="119" name="TextBox 118"/>
            <p:cNvSpPr txBox="1"/>
            <p:nvPr/>
          </p:nvSpPr>
          <p:spPr bwMode="auto">
            <a:xfrm>
              <a:off x="2507876" y="3111347"/>
              <a:ext cx="773113" cy="261610"/>
            </a:xfrm>
            <a:prstGeom prst="rect">
              <a:avLst/>
            </a:prstGeom>
            <a:noFill/>
          </p:spPr>
          <p:txBody>
            <a:bodyPr lIns="0" rIns="0">
              <a:spAutoFit/>
            </a:bodyPr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kern="0" dirty="0">
                  <a:solidFill>
                    <a:srgbClr val="FFFFFF"/>
                  </a:solidFill>
                  <a:latin typeface="Calibri"/>
                  <a:cs typeface="Calibri"/>
                </a:rPr>
                <a:t>Legal</a:t>
              </a:r>
            </a:p>
          </p:txBody>
        </p:sp>
        <p:sp>
          <p:nvSpPr>
            <p:cNvPr id="120" name="TextBox 119"/>
            <p:cNvSpPr txBox="1"/>
            <p:nvPr/>
          </p:nvSpPr>
          <p:spPr bwMode="auto">
            <a:xfrm>
              <a:off x="3606214" y="3111347"/>
              <a:ext cx="773113" cy="261610"/>
            </a:xfrm>
            <a:prstGeom prst="rect">
              <a:avLst/>
            </a:prstGeom>
            <a:noFill/>
          </p:spPr>
          <p:txBody>
            <a:bodyPr lIns="0" rIns="0">
              <a:spAutoFit/>
            </a:bodyPr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kern="0" dirty="0">
                  <a:solidFill>
                    <a:srgbClr val="FFFFFF"/>
                  </a:solidFill>
                  <a:latin typeface="Calibri"/>
                  <a:cs typeface="Calibri"/>
                </a:rPr>
                <a:t>Finance</a:t>
              </a:r>
            </a:p>
          </p:txBody>
        </p:sp>
        <p:sp>
          <p:nvSpPr>
            <p:cNvPr id="121" name="TextBox 120"/>
            <p:cNvSpPr txBox="1"/>
            <p:nvPr/>
          </p:nvSpPr>
          <p:spPr bwMode="auto">
            <a:xfrm>
              <a:off x="5702812" y="3111347"/>
              <a:ext cx="773113" cy="261610"/>
            </a:xfrm>
            <a:prstGeom prst="rect">
              <a:avLst/>
            </a:prstGeom>
            <a:noFill/>
          </p:spPr>
          <p:txBody>
            <a:bodyPr lIns="0" rIns="0">
              <a:spAutoFit/>
            </a:bodyPr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kern="0" dirty="0">
                  <a:solidFill>
                    <a:srgbClr val="FFFFFF"/>
                  </a:solidFill>
                  <a:latin typeface="Calibri"/>
                  <a:cs typeface="Calibri"/>
                </a:rPr>
                <a:t>IT</a:t>
              </a:r>
            </a:p>
          </p:txBody>
        </p:sp>
        <p:grpSp>
          <p:nvGrpSpPr>
            <p:cNvPr id="122" name="Group 121"/>
            <p:cNvGrpSpPr/>
            <p:nvPr/>
          </p:nvGrpSpPr>
          <p:grpSpPr>
            <a:xfrm>
              <a:off x="2738637" y="3395100"/>
              <a:ext cx="6703762" cy="214171"/>
              <a:chOff x="2775107" y="3608390"/>
              <a:chExt cx="6703762" cy="214171"/>
            </a:xfrm>
          </p:grpSpPr>
          <p:grpSp>
            <p:nvGrpSpPr>
              <p:cNvPr id="139" name="Group 2"/>
              <p:cNvGrpSpPr>
                <a:grpSpLocks noChangeAspect="1"/>
              </p:cNvGrpSpPr>
              <p:nvPr/>
            </p:nvGrpSpPr>
            <p:grpSpPr bwMode="auto">
              <a:xfrm>
                <a:off x="7953683" y="3611420"/>
                <a:ext cx="430227" cy="211141"/>
                <a:chOff x="8379087" y="3576323"/>
                <a:chExt cx="374298" cy="183714"/>
              </a:xfrm>
            </p:grpSpPr>
            <p:sp>
              <p:nvSpPr>
                <p:cNvPr id="155" name="Freeform 154"/>
                <p:cNvSpPr>
                  <a:spLocks noChangeAspect="1"/>
                </p:cNvSpPr>
                <p:nvPr/>
              </p:nvSpPr>
              <p:spPr bwMode="auto">
                <a:xfrm>
                  <a:off x="8580744" y="3584610"/>
                  <a:ext cx="172641" cy="175424"/>
                </a:xfrm>
                <a:custGeom>
                  <a:avLst/>
                  <a:gdLst>
                    <a:gd name="connsiteX0" fmla="*/ 0 w 1114425"/>
                    <a:gd name="connsiteY0" fmla="*/ 1136650 h 1136650"/>
                    <a:gd name="connsiteX1" fmla="*/ 12700 w 1114425"/>
                    <a:gd name="connsiteY1" fmla="*/ 1000125 h 1136650"/>
                    <a:gd name="connsiteX2" fmla="*/ 31750 w 1114425"/>
                    <a:gd name="connsiteY2" fmla="*/ 946150 h 1136650"/>
                    <a:gd name="connsiteX3" fmla="*/ 66675 w 1114425"/>
                    <a:gd name="connsiteY3" fmla="*/ 889000 h 1136650"/>
                    <a:gd name="connsiteX4" fmla="*/ 120650 w 1114425"/>
                    <a:gd name="connsiteY4" fmla="*/ 844550 h 1136650"/>
                    <a:gd name="connsiteX5" fmla="*/ 168275 w 1114425"/>
                    <a:gd name="connsiteY5" fmla="*/ 812800 h 1136650"/>
                    <a:gd name="connsiteX6" fmla="*/ 263525 w 1114425"/>
                    <a:gd name="connsiteY6" fmla="*/ 765175 h 1136650"/>
                    <a:gd name="connsiteX7" fmla="*/ 250825 w 1114425"/>
                    <a:gd name="connsiteY7" fmla="*/ 739775 h 1136650"/>
                    <a:gd name="connsiteX8" fmla="*/ 250825 w 1114425"/>
                    <a:gd name="connsiteY8" fmla="*/ 739775 h 1136650"/>
                    <a:gd name="connsiteX9" fmla="*/ 228600 w 1114425"/>
                    <a:gd name="connsiteY9" fmla="*/ 685800 h 1136650"/>
                    <a:gd name="connsiteX10" fmla="*/ 225425 w 1114425"/>
                    <a:gd name="connsiteY10" fmla="*/ 647700 h 1136650"/>
                    <a:gd name="connsiteX11" fmla="*/ 222250 w 1114425"/>
                    <a:gd name="connsiteY11" fmla="*/ 606425 h 1136650"/>
                    <a:gd name="connsiteX12" fmla="*/ 228600 w 1114425"/>
                    <a:gd name="connsiteY12" fmla="*/ 568325 h 1136650"/>
                    <a:gd name="connsiteX13" fmla="*/ 228600 w 1114425"/>
                    <a:gd name="connsiteY13" fmla="*/ 568325 h 1136650"/>
                    <a:gd name="connsiteX14" fmla="*/ 241300 w 1114425"/>
                    <a:gd name="connsiteY14" fmla="*/ 527050 h 1136650"/>
                    <a:gd name="connsiteX15" fmla="*/ 241300 w 1114425"/>
                    <a:gd name="connsiteY15" fmla="*/ 527050 h 1136650"/>
                    <a:gd name="connsiteX16" fmla="*/ 234950 w 1114425"/>
                    <a:gd name="connsiteY16" fmla="*/ 482600 h 1136650"/>
                    <a:gd name="connsiteX17" fmla="*/ 234950 w 1114425"/>
                    <a:gd name="connsiteY17" fmla="*/ 447675 h 1136650"/>
                    <a:gd name="connsiteX18" fmla="*/ 247650 w 1114425"/>
                    <a:gd name="connsiteY18" fmla="*/ 361950 h 1136650"/>
                    <a:gd name="connsiteX19" fmla="*/ 254000 w 1114425"/>
                    <a:gd name="connsiteY19" fmla="*/ 301625 h 1136650"/>
                    <a:gd name="connsiteX20" fmla="*/ 273050 w 1114425"/>
                    <a:gd name="connsiteY20" fmla="*/ 247650 h 1136650"/>
                    <a:gd name="connsiteX21" fmla="*/ 301625 w 1114425"/>
                    <a:gd name="connsiteY21" fmla="*/ 180975 h 1136650"/>
                    <a:gd name="connsiteX22" fmla="*/ 330200 w 1114425"/>
                    <a:gd name="connsiteY22" fmla="*/ 127000 h 1136650"/>
                    <a:gd name="connsiteX23" fmla="*/ 390525 w 1114425"/>
                    <a:gd name="connsiteY23" fmla="*/ 69850 h 1136650"/>
                    <a:gd name="connsiteX24" fmla="*/ 434975 w 1114425"/>
                    <a:gd name="connsiteY24" fmla="*/ 41275 h 1136650"/>
                    <a:gd name="connsiteX25" fmla="*/ 482600 w 1114425"/>
                    <a:gd name="connsiteY25" fmla="*/ 15875 h 1136650"/>
                    <a:gd name="connsiteX26" fmla="*/ 517525 w 1114425"/>
                    <a:gd name="connsiteY26" fmla="*/ 3175 h 1136650"/>
                    <a:gd name="connsiteX27" fmla="*/ 546100 w 1114425"/>
                    <a:gd name="connsiteY27" fmla="*/ 0 h 1136650"/>
                    <a:gd name="connsiteX28" fmla="*/ 546100 w 1114425"/>
                    <a:gd name="connsiteY28" fmla="*/ 0 h 1136650"/>
                    <a:gd name="connsiteX29" fmla="*/ 581025 w 1114425"/>
                    <a:gd name="connsiteY29" fmla="*/ 15875 h 1136650"/>
                    <a:gd name="connsiteX30" fmla="*/ 619125 w 1114425"/>
                    <a:gd name="connsiteY30" fmla="*/ 15875 h 1136650"/>
                    <a:gd name="connsiteX31" fmla="*/ 619125 w 1114425"/>
                    <a:gd name="connsiteY31" fmla="*/ 15875 h 1136650"/>
                    <a:gd name="connsiteX32" fmla="*/ 669925 w 1114425"/>
                    <a:gd name="connsiteY32" fmla="*/ 31750 h 1136650"/>
                    <a:gd name="connsiteX33" fmla="*/ 730250 w 1114425"/>
                    <a:gd name="connsiteY33" fmla="*/ 98425 h 1136650"/>
                    <a:gd name="connsiteX34" fmla="*/ 771525 w 1114425"/>
                    <a:gd name="connsiteY34" fmla="*/ 165100 h 1136650"/>
                    <a:gd name="connsiteX35" fmla="*/ 793750 w 1114425"/>
                    <a:gd name="connsiteY35" fmla="*/ 196850 h 1136650"/>
                    <a:gd name="connsiteX36" fmla="*/ 819150 w 1114425"/>
                    <a:gd name="connsiteY36" fmla="*/ 234950 h 1136650"/>
                    <a:gd name="connsiteX37" fmla="*/ 831850 w 1114425"/>
                    <a:gd name="connsiteY37" fmla="*/ 273050 h 1136650"/>
                    <a:gd name="connsiteX38" fmla="*/ 844550 w 1114425"/>
                    <a:gd name="connsiteY38" fmla="*/ 307975 h 1136650"/>
                    <a:gd name="connsiteX39" fmla="*/ 844550 w 1114425"/>
                    <a:gd name="connsiteY39" fmla="*/ 307975 h 1136650"/>
                    <a:gd name="connsiteX40" fmla="*/ 860425 w 1114425"/>
                    <a:gd name="connsiteY40" fmla="*/ 349250 h 1136650"/>
                    <a:gd name="connsiteX41" fmla="*/ 860425 w 1114425"/>
                    <a:gd name="connsiteY41" fmla="*/ 349250 h 1136650"/>
                    <a:gd name="connsiteX42" fmla="*/ 866775 w 1114425"/>
                    <a:gd name="connsiteY42" fmla="*/ 381000 h 1136650"/>
                    <a:gd name="connsiteX43" fmla="*/ 866775 w 1114425"/>
                    <a:gd name="connsiteY43" fmla="*/ 381000 h 1136650"/>
                    <a:gd name="connsiteX44" fmla="*/ 850900 w 1114425"/>
                    <a:gd name="connsiteY44" fmla="*/ 415925 h 1136650"/>
                    <a:gd name="connsiteX45" fmla="*/ 850900 w 1114425"/>
                    <a:gd name="connsiteY45" fmla="*/ 415925 h 1136650"/>
                    <a:gd name="connsiteX46" fmla="*/ 854075 w 1114425"/>
                    <a:gd name="connsiteY46" fmla="*/ 454025 h 1136650"/>
                    <a:gd name="connsiteX47" fmla="*/ 838200 w 1114425"/>
                    <a:gd name="connsiteY47" fmla="*/ 485775 h 1136650"/>
                    <a:gd name="connsiteX48" fmla="*/ 819150 w 1114425"/>
                    <a:gd name="connsiteY48" fmla="*/ 511175 h 1136650"/>
                    <a:gd name="connsiteX49" fmla="*/ 819150 w 1114425"/>
                    <a:gd name="connsiteY49" fmla="*/ 546100 h 1136650"/>
                    <a:gd name="connsiteX50" fmla="*/ 838200 w 1114425"/>
                    <a:gd name="connsiteY50" fmla="*/ 635000 h 1136650"/>
                    <a:gd name="connsiteX51" fmla="*/ 838200 w 1114425"/>
                    <a:gd name="connsiteY51" fmla="*/ 635000 h 1136650"/>
                    <a:gd name="connsiteX52" fmla="*/ 844550 w 1114425"/>
                    <a:gd name="connsiteY52" fmla="*/ 682625 h 1136650"/>
                    <a:gd name="connsiteX53" fmla="*/ 844550 w 1114425"/>
                    <a:gd name="connsiteY53" fmla="*/ 682625 h 1136650"/>
                    <a:gd name="connsiteX54" fmla="*/ 815975 w 1114425"/>
                    <a:gd name="connsiteY54" fmla="*/ 717550 h 1136650"/>
                    <a:gd name="connsiteX55" fmla="*/ 863600 w 1114425"/>
                    <a:gd name="connsiteY55" fmla="*/ 749300 h 1136650"/>
                    <a:gd name="connsiteX56" fmla="*/ 923925 w 1114425"/>
                    <a:gd name="connsiteY56" fmla="*/ 781050 h 1136650"/>
                    <a:gd name="connsiteX57" fmla="*/ 923925 w 1114425"/>
                    <a:gd name="connsiteY57" fmla="*/ 781050 h 1136650"/>
                    <a:gd name="connsiteX58" fmla="*/ 952500 w 1114425"/>
                    <a:gd name="connsiteY58" fmla="*/ 784225 h 1136650"/>
                    <a:gd name="connsiteX59" fmla="*/ 952500 w 1114425"/>
                    <a:gd name="connsiteY59" fmla="*/ 784225 h 1136650"/>
                    <a:gd name="connsiteX60" fmla="*/ 1012825 w 1114425"/>
                    <a:gd name="connsiteY60" fmla="*/ 819150 h 1136650"/>
                    <a:gd name="connsiteX61" fmla="*/ 1031875 w 1114425"/>
                    <a:gd name="connsiteY61" fmla="*/ 841375 h 1136650"/>
                    <a:gd name="connsiteX62" fmla="*/ 1069975 w 1114425"/>
                    <a:gd name="connsiteY62" fmla="*/ 876300 h 1136650"/>
                    <a:gd name="connsiteX63" fmla="*/ 1069975 w 1114425"/>
                    <a:gd name="connsiteY63" fmla="*/ 876300 h 1136650"/>
                    <a:gd name="connsiteX64" fmla="*/ 1095375 w 1114425"/>
                    <a:gd name="connsiteY64" fmla="*/ 949325 h 1136650"/>
                    <a:gd name="connsiteX65" fmla="*/ 1101725 w 1114425"/>
                    <a:gd name="connsiteY65" fmla="*/ 1006475 h 1136650"/>
                    <a:gd name="connsiteX66" fmla="*/ 1108075 w 1114425"/>
                    <a:gd name="connsiteY66" fmla="*/ 1069975 h 1136650"/>
                    <a:gd name="connsiteX67" fmla="*/ 1114425 w 1114425"/>
                    <a:gd name="connsiteY67" fmla="*/ 1120775 h 1136650"/>
                    <a:gd name="connsiteX68" fmla="*/ 0 w 1114425"/>
                    <a:gd name="connsiteY68" fmla="*/ 1136650 h 1136650"/>
                    <a:gd name="connsiteX0" fmla="*/ 0 w 1114425"/>
                    <a:gd name="connsiteY0" fmla="*/ 1127125 h 1127125"/>
                    <a:gd name="connsiteX1" fmla="*/ 12700 w 1114425"/>
                    <a:gd name="connsiteY1" fmla="*/ 1000125 h 1127125"/>
                    <a:gd name="connsiteX2" fmla="*/ 31750 w 1114425"/>
                    <a:gd name="connsiteY2" fmla="*/ 946150 h 1127125"/>
                    <a:gd name="connsiteX3" fmla="*/ 66675 w 1114425"/>
                    <a:gd name="connsiteY3" fmla="*/ 889000 h 1127125"/>
                    <a:gd name="connsiteX4" fmla="*/ 120650 w 1114425"/>
                    <a:gd name="connsiteY4" fmla="*/ 844550 h 1127125"/>
                    <a:gd name="connsiteX5" fmla="*/ 168275 w 1114425"/>
                    <a:gd name="connsiteY5" fmla="*/ 812800 h 1127125"/>
                    <a:gd name="connsiteX6" fmla="*/ 263525 w 1114425"/>
                    <a:gd name="connsiteY6" fmla="*/ 765175 h 1127125"/>
                    <a:gd name="connsiteX7" fmla="*/ 250825 w 1114425"/>
                    <a:gd name="connsiteY7" fmla="*/ 739775 h 1127125"/>
                    <a:gd name="connsiteX8" fmla="*/ 250825 w 1114425"/>
                    <a:gd name="connsiteY8" fmla="*/ 739775 h 1127125"/>
                    <a:gd name="connsiteX9" fmla="*/ 228600 w 1114425"/>
                    <a:gd name="connsiteY9" fmla="*/ 685800 h 1127125"/>
                    <a:gd name="connsiteX10" fmla="*/ 225425 w 1114425"/>
                    <a:gd name="connsiteY10" fmla="*/ 647700 h 1127125"/>
                    <a:gd name="connsiteX11" fmla="*/ 222250 w 1114425"/>
                    <a:gd name="connsiteY11" fmla="*/ 606425 h 1127125"/>
                    <a:gd name="connsiteX12" fmla="*/ 228600 w 1114425"/>
                    <a:gd name="connsiteY12" fmla="*/ 568325 h 1127125"/>
                    <a:gd name="connsiteX13" fmla="*/ 228600 w 1114425"/>
                    <a:gd name="connsiteY13" fmla="*/ 568325 h 1127125"/>
                    <a:gd name="connsiteX14" fmla="*/ 241300 w 1114425"/>
                    <a:gd name="connsiteY14" fmla="*/ 527050 h 1127125"/>
                    <a:gd name="connsiteX15" fmla="*/ 241300 w 1114425"/>
                    <a:gd name="connsiteY15" fmla="*/ 527050 h 1127125"/>
                    <a:gd name="connsiteX16" fmla="*/ 234950 w 1114425"/>
                    <a:gd name="connsiteY16" fmla="*/ 482600 h 1127125"/>
                    <a:gd name="connsiteX17" fmla="*/ 234950 w 1114425"/>
                    <a:gd name="connsiteY17" fmla="*/ 447675 h 1127125"/>
                    <a:gd name="connsiteX18" fmla="*/ 247650 w 1114425"/>
                    <a:gd name="connsiteY18" fmla="*/ 361950 h 1127125"/>
                    <a:gd name="connsiteX19" fmla="*/ 254000 w 1114425"/>
                    <a:gd name="connsiteY19" fmla="*/ 301625 h 1127125"/>
                    <a:gd name="connsiteX20" fmla="*/ 273050 w 1114425"/>
                    <a:gd name="connsiteY20" fmla="*/ 247650 h 1127125"/>
                    <a:gd name="connsiteX21" fmla="*/ 301625 w 1114425"/>
                    <a:gd name="connsiteY21" fmla="*/ 180975 h 1127125"/>
                    <a:gd name="connsiteX22" fmla="*/ 330200 w 1114425"/>
                    <a:gd name="connsiteY22" fmla="*/ 127000 h 1127125"/>
                    <a:gd name="connsiteX23" fmla="*/ 390525 w 1114425"/>
                    <a:gd name="connsiteY23" fmla="*/ 69850 h 1127125"/>
                    <a:gd name="connsiteX24" fmla="*/ 434975 w 1114425"/>
                    <a:gd name="connsiteY24" fmla="*/ 41275 h 1127125"/>
                    <a:gd name="connsiteX25" fmla="*/ 482600 w 1114425"/>
                    <a:gd name="connsiteY25" fmla="*/ 15875 h 1127125"/>
                    <a:gd name="connsiteX26" fmla="*/ 517525 w 1114425"/>
                    <a:gd name="connsiteY26" fmla="*/ 3175 h 1127125"/>
                    <a:gd name="connsiteX27" fmla="*/ 546100 w 1114425"/>
                    <a:gd name="connsiteY27" fmla="*/ 0 h 1127125"/>
                    <a:gd name="connsiteX28" fmla="*/ 546100 w 1114425"/>
                    <a:gd name="connsiteY28" fmla="*/ 0 h 1127125"/>
                    <a:gd name="connsiteX29" fmla="*/ 581025 w 1114425"/>
                    <a:gd name="connsiteY29" fmla="*/ 15875 h 1127125"/>
                    <a:gd name="connsiteX30" fmla="*/ 619125 w 1114425"/>
                    <a:gd name="connsiteY30" fmla="*/ 15875 h 1127125"/>
                    <a:gd name="connsiteX31" fmla="*/ 619125 w 1114425"/>
                    <a:gd name="connsiteY31" fmla="*/ 15875 h 1127125"/>
                    <a:gd name="connsiteX32" fmla="*/ 669925 w 1114425"/>
                    <a:gd name="connsiteY32" fmla="*/ 31750 h 1127125"/>
                    <a:gd name="connsiteX33" fmla="*/ 730250 w 1114425"/>
                    <a:gd name="connsiteY33" fmla="*/ 98425 h 1127125"/>
                    <a:gd name="connsiteX34" fmla="*/ 771525 w 1114425"/>
                    <a:gd name="connsiteY34" fmla="*/ 165100 h 1127125"/>
                    <a:gd name="connsiteX35" fmla="*/ 793750 w 1114425"/>
                    <a:gd name="connsiteY35" fmla="*/ 196850 h 1127125"/>
                    <a:gd name="connsiteX36" fmla="*/ 819150 w 1114425"/>
                    <a:gd name="connsiteY36" fmla="*/ 234950 h 1127125"/>
                    <a:gd name="connsiteX37" fmla="*/ 831850 w 1114425"/>
                    <a:gd name="connsiteY37" fmla="*/ 273050 h 1127125"/>
                    <a:gd name="connsiteX38" fmla="*/ 844550 w 1114425"/>
                    <a:gd name="connsiteY38" fmla="*/ 307975 h 1127125"/>
                    <a:gd name="connsiteX39" fmla="*/ 844550 w 1114425"/>
                    <a:gd name="connsiteY39" fmla="*/ 307975 h 1127125"/>
                    <a:gd name="connsiteX40" fmla="*/ 860425 w 1114425"/>
                    <a:gd name="connsiteY40" fmla="*/ 349250 h 1127125"/>
                    <a:gd name="connsiteX41" fmla="*/ 860425 w 1114425"/>
                    <a:gd name="connsiteY41" fmla="*/ 349250 h 1127125"/>
                    <a:gd name="connsiteX42" fmla="*/ 866775 w 1114425"/>
                    <a:gd name="connsiteY42" fmla="*/ 381000 h 1127125"/>
                    <a:gd name="connsiteX43" fmla="*/ 866775 w 1114425"/>
                    <a:gd name="connsiteY43" fmla="*/ 381000 h 1127125"/>
                    <a:gd name="connsiteX44" fmla="*/ 850900 w 1114425"/>
                    <a:gd name="connsiteY44" fmla="*/ 415925 h 1127125"/>
                    <a:gd name="connsiteX45" fmla="*/ 850900 w 1114425"/>
                    <a:gd name="connsiteY45" fmla="*/ 415925 h 1127125"/>
                    <a:gd name="connsiteX46" fmla="*/ 854075 w 1114425"/>
                    <a:gd name="connsiteY46" fmla="*/ 454025 h 1127125"/>
                    <a:gd name="connsiteX47" fmla="*/ 838200 w 1114425"/>
                    <a:gd name="connsiteY47" fmla="*/ 485775 h 1127125"/>
                    <a:gd name="connsiteX48" fmla="*/ 819150 w 1114425"/>
                    <a:gd name="connsiteY48" fmla="*/ 511175 h 1127125"/>
                    <a:gd name="connsiteX49" fmla="*/ 819150 w 1114425"/>
                    <a:gd name="connsiteY49" fmla="*/ 546100 h 1127125"/>
                    <a:gd name="connsiteX50" fmla="*/ 838200 w 1114425"/>
                    <a:gd name="connsiteY50" fmla="*/ 635000 h 1127125"/>
                    <a:gd name="connsiteX51" fmla="*/ 838200 w 1114425"/>
                    <a:gd name="connsiteY51" fmla="*/ 635000 h 1127125"/>
                    <a:gd name="connsiteX52" fmla="*/ 844550 w 1114425"/>
                    <a:gd name="connsiteY52" fmla="*/ 682625 h 1127125"/>
                    <a:gd name="connsiteX53" fmla="*/ 844550 w 1114425"/>
                    <a:gd name="connsiteY53" fmla="*/ 682625 h 1127125"/>
                    <a:gd name="connsiteX54" fmla="*/ 815975 w 1114425"/>
                    <a:gd name="connsiteY54" fmla="*/ 717550 h 1127125"/>
                    <a:gd name="connsiteX55" fmla="*/ 863600 w 1114425"/>
                    <a:gd name="connsiteY55" fmla="*/ 749300 h 1127125"/>
                    <a:gd name="connsiteX56" fmla="*/ 923925 w 1114425"/>
                    <a:gd name="connsiteY56" fmla="*/ 781050 h 1127125"/>
                    <a:gd name="connsiteX57" fmla="*/ 923925 w 1114425"/>
                    <a:gd name="connsiteY57" fmla="*/ 781050 h 1127125"/>
                    <a:gd name="connsiteX58" fmla="*/ 952500 w 1114425"/>
                    <a:gd name="connsiteY58" fmla="*/ 784225 h 1127125"/>
                    <a:gd name="connsiteX59" fmla="*/ 952500 w 1114425"/>
                    <a:gd name="connsiteY59" fmla="*/ 784225 h 1127125"/>
                    <a:gd name="connsiteX60" fmla="*/ 1012825 w 1114425"/>
                    <a:gd name="connsiteY60" fmla="*/ 819150 h 1127125"/>
                    <a:gd name="connsiteX61" fmla="*/ 1031875 w 1114425"/>
                    <a:gd name="connsiteY61" fmla="*/ 841375 h 1127125"/>
                    <a:gd name="connsiteX62" fmla="*/ 1069975 w 1114425"/>
                    <a:gd name="connsiteY62" fmla="*/ 876300 h 1127125"/>
                    <a:gd name="connsiteX63" fmla="*/ 1069975 w 1114425"/>
                    <a:gd name="connsiteY63" fmla="*/ 876300 h 1127125"/>
                    <a:gd name="connsiteX64" fmla="*/ 1095375 w 1114425"/>
                    <a:gd name="connsiteY64" fmla="*/ 949325 h 1127125"/>
                    <a:gd name="connsiteX65" fmla="*/ 1101725 w 1114425"/>
                    <a:gd name="connsiteY65" fmla="*/ 1006475 h 1127125"/>
                    <a:gd name="connsiteX66" fmla="*/ 1108075 w 1114425"/>
                    <a:gd name="connsiteY66" fmla="*/ 1069975 h 1127125"/>
                    <a:gd name="connsiteX67" fmla="*/ 1114425 w 1114425"/>
                    <a:gd name="connsiteY67" fmla="*/ 1120775 h 1127125"/>
                    <a:gd name="connsiteX68" fmla="*/ 0 w 1114425"/>
                    <a:gd name="connsiteY68" fmla="*/ 1127125 h 11271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</a:cxnLst>
                  <a:rect l="l" t="t" r="r" b="b"/>
                  <a:pathLst>
                    <a:path w="1114425" h="1127125">
                      <a:moveTo>
                        <a:pt x="0" y="1127125"/>
                      </a:moveTo>
                      <a:lnTo>
                        <a:pt x="12700" y="1000125"/>
                      </a:lnTo>
                      <a:lnTo>
                        <a:pt x="31750" y="946150"/>
                      </a:lnTo>
                      <a:lnTo>
                        <a:pt x="66675" y="889000"/>
                      </a:lnTo>
                      <a:lnTo>
                        <a:pt x="120650" y="844550"/>
                      </a:lnTo>
                      <a:lnTo>
                        <a:pt x="168275" y="812800"/>
                      </a:lnTo>
                      <a:lnTo>
                        <a:pt x="263525" y="765175"/>
                      </a:lnTo>
                      <a:lnTo>
                        <a:pt x="250825" y="739775"/>
                      </a:lnTo>
                      <a:lnTo>
                        <a:pt x="250825" y="739775"/>
                      </a:lnTo>
                      <a:lnTo>
                        <a:pt x="228600" y="685800"/>
                      </a:lnTo>
                      <a:lnTo>
                        <a:pt x="225425" y="647700"/>
                      </a:lnTo>
                      <a:lnTo>
                        <a:pt x="222250" y="606425"/>
                      </a:lnTo>
                      <a:lnTo>
                        <a:pt x="228600" y="568325"/>
                      </a:lnTo>
                      <a:lnTo>
                        <a:pt x="228600" y="568325"/>
                      </a:lnTo>
                      <a:lnTo>
                        <a:pt x="241300" y="527050"/>
                      </a:lnTo>
                      <a:lnTo>
                        <a:pt x="241300" y="527050"/>
                      </a:lnTo>
                      <a:lnTo>
                        <a:pt x="234950" y="482600"/>
                      </a:lnTo>
                      <a:lnTo>
                        <a:pt x="234950" y="447675"/>
                      </a:lnTo>
                      <a:lnTo>
                        <a:pt x="247650" y="361950"/>
                      </a:lnTo>
                      <a:lnTo>
                        <a:pt x="254000" y="301625"/>
                      </a:lnTo>
                      <a:lnTo>
                        <a:pt x="273050" y="247650"/>
                      </a:lnTo>
                      <a:lnTo>
                        <a:pt x="301625" y="180975"/>
                      </a:lnTo>
                      <a:lnTo>
                        <a:pt x="330200" y="127000"/>
                      </a:lnTo>
                      <a:lnTo>
                        <a:pt x="390525" y="69850"/>
                      </a:lnTo>
                      <a:lnTo>
                        <a:pt x="434975" y="41275"/>
                      </a:lnTo>
                      <a:lnTo>
                        <a:pt x="482600" y="15875"/>
                      </a:lnTo>
                      <a:lnTo>
                        <a:pt x="517525" y="3175"/>
                      </a:lnTo>
                      <a:lnTo>
                        <a:pt x="546100" y="0"/>
                      </a:lnTo>
                      <a:lnTo>
                        <a:pt x="546100" y="0"/>
                      </a:lnTo>
                      <a:lnTo>
                        <a:pt x="581025" y="15875"/>
                      </a:lnTo>
                      <a:lnTo>
                        <a:pt x="619125" y="15875"/>
                      </a:lnTo>
                      <a:lnTo>
                        <a:pt x="619125" y="15875"/>
                      </a:lnTo>
                      <a:lnTo>
                        <a:pt x="669925" y="31750"/>
                      </a:lnTo>
                      <a:lnTo>
                        <a:pt x="730250" y="98425"/>
                      </a:lnTo>
                      <a:lnTo>
                        <a:pt x="771525" y="165100"/>
                      </a:lnTo>
                      <a:lnTo>
                        <a:pt x="793750" y="196850"/>
                      </a:lnTo>
                      <a:lnTo>
                        <a:pt x="819150" y="234950"/>
                      </a:lnTo>
                      <a:lnTo>
                        <a:pt x="831850" y="273050"/>
                      </a:lnTo>
                      <a:lnTo>
                        <a:pt x="844550" y="307975"/>
                      </a:lnTo>
                      <a:lnTo>
                        <a:pt x="844550" y="307975"/>
                      </a:lnTo>
                      <a:lnTo>
                        <a:pt x="860425" y="349250"/>
                      </a:lnTo>
                      <a:lnTo>
                        <a:pt x="860425" y="349250"/>
                      </a:lnTo>
                      <a:lnTo>
                        <a:pt x="866775" y="381000"/>
                      </a:lnTo>
                      <a:lnTo>
                        <a:pt x="866775" y="381000"/>
                      </a:lnTo>
                      <a:lnTo>
                        <a:pt x="850900" y="415925"/>
                      </a:lnTo>
                      <a:lnTo>
                        <a:pt x="850900" y="415925"/>
                      </a:lnTo>
                      <a:lnTo>
                        <a:pt x="854075" y="454025"/>
                      </a:lnTo>
                      <a:lnTo>
                        <a:pt x="838200" y="485775"/>
                      </a:lnTo>
                      <a:lnTo>
                        <a:pt x="819150" y="511175"/>
                      </a:lnTo>
                      <a:lnTo>
                        <a:pt x="819150" y="546100"/>
                      </a:lnTo>
                      <a:lnTo>
                        <a:pt x="838200" y="635000"/>
                      </a:lnTo>
                      <a:lnTo>
                        <a:pt x="838200" y="635000"/>
                      </a:lnTo>
                      <a:lnTo>
                        <a:pt x="844550" y="682625"/>
                      </a:lnTo>
                      <a:lnTo>
                        <a:pt x="844550" y="682625"/>
                      </a:lnTo>
                      <a:lnTo>
                        <a:pt x="815975" y="717550"/>
                      </a:lnTo>
                      <a:lnTo>
                        <a:pt x="863600" y="749300"/>
                      </a:lnTo>
                      <a:lnTo>
                        <a:pt x="923925" y="781050"/>
                      </a:lnTo>
                      <a:lnTo>
                        <a:pt x="923925" y="781050"/>
                      </a:lnTo>
                      <a:cubicBezTo>
                        <a:pt x="933450" y="782108"/>
                        <a:pt x="937154" y="781579"/>
                        <a:pt x="952500" y="784225"/>
                      </a:cubicBezTo>
                      <a:lnTo>
                        <a:pt x="952500" y="784225"/>
                      </a:lnTo>
                      <a:lnTo>
                        <a:pt x="1012825" y="819150"/>
                      </a:lnTo>
                      <a:lnTo>
                        <a:pt x="1031875" y="841375"/>
                      </a:lnTo>
                      <a:lnTo>
                        <a:pt x="1069975" y="876300"/>
                      </a:lnTo>
                      <a:lnTo>
                        <a:pt x="1069975" y="876300"/>
                      </a:lnTo>
                      <a:lnTo>
                        <a:pt x="1095375" y="949325"/>
                      </a:lnTo>
                      <a:lnTo>
                        <a:pt x="1101725" y="1006475"/>
                      </a:lnTo>
                      <a:lnTo>
                        <a:pt x="1108075" y="1069975"/>
                      </a:lnTo>
                      <a:lnTo>
                        <a:pt x="1114425" y="1120775"/>
                      </a:lnTo>
                      <a:lnTo>
                        <a:pt x="0" y="112712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635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effectLst/>
              </p:spPr>
              <p:txBody>
                <a:bodyPr anchor="ctr"/>
                <a:lstStyle>
                  <a:lvl1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121917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000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56" name="Freeform 155"/>
                <p:cNvSpPr>
                  <a:spLocks noChangeAspect="1"/>
                </p:cNvSpPr>
                <p:nvPr/>
              </p:nvSpPr>
              <p:spPr bwMode="auto">
                <a:xfrm>
                  <a:off x="8379087" y="3580470"/>
                  <a:ext cx="190595" cy="179567"/>
                </a:xfrm>
                <a:custGeom>
                  <a:avLst/>
                  <a:gdLst>
                    <a:gd name="connsiteX0" fmla="*/ 0 w 1364998"/>
                    <a:gd name="connsiteY0" fmla="*/ 1281841 h 1281841"/>
                    <a:gd name="connsiteX1" fmla="*/ 77152 w 1364998"/>
                    <a:gd name="connsiteY1" fmla="*/ 890167 h 1281841"/>
                    <a:gd name="connsiteX2" fmla="*/ 106826 w 1364998"/>
                    <a:gd name="connsiteY2" fmla="*/ 842692 h 1281841"/>
                    <a:gd name="connsiteX3" fmla="*/ 403564 w 1364998"/>
                    <a:gd name="connsiteY3" fmla="*/ 765544 h 1281841"/>
                    <a:gd name="connsiteX4" fmla="*/ 462912 w 1364998"/>
                    <a:gd name="connsiteY4" fmla="*/ 712134 h 1281841"/>
                    <a:gd name="connsiteX5" fmla="*/ 534129 w 1364998"/>
                    <a:gd name="connsiteY5" fmla="*/ 688396 h 1281841"/>
                    <a:gd name="connsiteX6" fmla="*/ 540064 w 1364998"/>
                    <a:gd name="connsiteY6" fmla="*/ 623117 h 1281841"/>
                    <a:gd name="connsiteX7" fmla="*/ 540064 w 1364998"/>
                    <a:gd name="connsiteY7" fmla="*/ 623117 h 1281841"/>
                    <a:gd name="connsiteX8" fmla="*/ 474782 w 1364998"/>
                    <a:gd name="connsiteY8" fmla="*/ 492559 h 1281841"/>
                    <a:gd name="connsiteX9" fmla="*/ 445108 w 1364998"/>
                    <a:gd name="connsiteY9" fmla="*/ 403542 h 1281841"/>
                    <a:gd name="connsiteX10" fmla="*/ 433238 w 1364998"/>
                    <a:gd name="connsiteY10" fmla="*/ 284853 h 1281841"/>
                    <a:gd name="connsiteX11" fmla="*/ 456977 w 1364998"/>
                    <a:gd name="connsiteY11" fmla="*/ 142427 h 1281841"/>
                    <a:gd name="connsiteX12" fmla="*/ 569738 w 1364998"/>
                    <a:gd name="connsiteY12" fmla="*/ 41541 h 1281841"/>
                    <a:gd name="connsiteX13" fmla="*/ 700303 w 1364998"/>
                    <a:gd name="connsiteY13" fmla="*/ 0 h 1281841"/>
                    <a:gd name="connsiteX14" fmla="*/ 700303 w 1364998"/>
                    <a:gd name="connsiteY14" fmla="*/ 0 h 1281841"/>
                    <a:gd name="connsiteX15" fmla="*/ 777455 w 1364998"/>
                    <a:gd name="connsiteY15" fmla="*/ 23738 h 1281841"/>
                    <a:gd name="connsiteX16" fmla="*/ 866477 w 1364998"/>
                    <a:gd name="connsiteY16" fmla="*/ 47475 h 1281841"/>
                    <a:gd name="connsiteX17" fmla="*/ 866477 w 1364998"/>
                    <a:gd name="connsiteY17" fmla="*/ 47475 h 1281841"/>
                    <a:gd name="connsiteX18" fmla="*/ 943629 w 1364998"/>
                    <a:gd name="connsiteY18" fmla="*/ 124623 h 1281841"/>
                    <a:gd name="connsiteX19" fmla="*/ 961433 w 1364998"/>
                    <a:gd name="connsiteY19" fmla="*/ 219574 h 1281841"/>
                    <a:gd name="connsiteX20" fmla="*/ 955498 w 1364998"/>
                    <a:gd name="connsiteY20" fmla="*/ 272984 h 1281841"/>
                    <a:gd name="connsiteX21" fmla="*/ 973303 w 1364998"/>
                    <a:gd name="connsiteY21" fmla="*/ 320460 h 1281841"/>
                    <a:gd name="connsiteX22" fmla="*/ 973303 w 1364998"/>
                    <a:gd name="connsiteY22" fmla="*/ 385739 h 1281841"/>
                    <a:gd name="connsiteX23" fmla="*/ 925824 w 1364998"/>
                    <a:gd name="connsiteY23" fmla="*/ 492559 h 1281841"/>
                    <a:gd name="connsiteX24" fmla="*/ 896151 w 1364998"/>
                    <a:gd name="connsiteY24" fmla="*/ 557838 h 1281841"/>
                    <a:gd name="connsiteX25" fmla="*/ 896151 w 1364998"/>
                    <a:gd name="connsiteY25" fmla="*/ 557838 h 1281841"/>
                    <a:gd name="connsiteX26" fmla="*/ 872411 w 1364998"/>
                    <a:gd name="connsiteY26" fmla="*/ 658724 h 1281841"/>
                    <a:gd name="connsiteX27" fmla="*/ 872411 w 1364998"/>
                    <a:gd name="connsiteY27" fmla="*/ 658724 h 1281841"/>
                    <a:gd name="connsiteX28" fmla="*/ 937694 w 1364998"/>
                    <a:gd name="connsiteY28" fmla="*/ 706199 h 1281841"/>
                    <a:gd name="connsiteX29" fmla="*/ 937694 w 1364998"/>
                    <a:gd name="connsiteY29" fmla="*/ 706199 h 1281841"/>
                    <a:gd name="connsiteX30" fmla="*/ 967368 w 1364998"/>
                    <a:gd name="connsiteY30" fmla="*/ 765544 h 1281841"/>
                    <a:gd name="connsiteX31" fmla="*/ 967368 w 1364998"/>
                    <a:gd name="connsiteY31" fmla="*/ 765544 h 1281841"/>
                    <a:gd name="connsiteX32" fmla="*/ 1240367 w 1364998"/>
                    <a:gd name="connsiteY32" fmla="*/ 866430 h 1281841"/>
                    <a:gd name="connsiteX33" fmla="*/ 1240367 w 1364998"/>
                    <a:gd name="connsiteY33" fmla="*/ 866430 h 1281841"/>
                    <a:gd name="connsiteX34" fmla="*/ 1305650 w 1364998"/>
                    <a:gd name="connsiteY34" fmla="*/ 949512 h 1281841"/>
                    <a:gd name="connsiteX35" fmla="*/ 1323454 w 1364998"/>
                    <a:gd name="connsiteY35" fmla="*/ 1020725 h 1281841"/>
                    <a:gd name="connsiteX36" fmla="*/ 1341258 w 1364998"/>
                    <a:gd name="connsiteY36" fmla="*/ 1103808 h 1281841"/>
                    <a:gd name="connsiteX37" fmla="*/ 1347193 w 1364998"/>
                    <a:gd name="connsiteY37" fmla="*/ 1198759 h 1281841"/>
                    <a:gd name="connsiteX38" fmla="*/ 1364998 w 1364998"/>
                    <a:gd name="connsiteY38" fmla="*/ 1281841 h 1281841"/>
                    <a:gd name="connsiteX39" fmla="*/ 0 w 1364998"/>
                    <a:gd name="connsiteY39" fmla="*/ 1281841 h 12818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364998" h="1281841">
                      <a:moveTo>
                        <a:pt x="0" y="1281841"/>
                      </a:moveTo>
                      <a:lnTo>
                        <a:pt x="77152" y="890167"/>
                      </a:lnTo>
                      <a:lnTo>
                        <a:pt x="106826" y="842692"/>
                      </a:lnTo>
                      <a:lnTo>
                        <a:pt x="403564" y="765544"/>
                      </a:lnTo>
                      <a:lnTo>
                        <a:pt x="462912" y="712134"/>
                      </a:lnTo>
                      <a:lnTo>
                        <a:pt x="534129" y="688396"/>
                      </a:lnTo>
                      <a:lnTo>
                        <a:pt x="540064" y="623117"/>
                      </a:lnTo>
                      <a:lnTo>
                        <a:pt x="540064" y="623117"/>
                      </a:lnTo>
                      <a:lnTo>
                        <a:pt x="474782" y="492559"/>
                      </a:lnTo>
                      <a:lnTo>
                        <a:pt x="445108" y="403542"/>
                      </a:lnTo>
                      <a:lnTo>
                        <a:pt x="433238" y="284853"/>
                      </a:lnTo>
                      <a:lnTo>
                        <a:pt x="456977" y="142427"/>
                      </a:lnTo>
                      <a:lnTo>
                        <a:pt x="569738" y="41541"/>
                      </a:lnTo>
                      <a:lnTo>
                        <a:pt x="700303" y="0"/>
                      </a:lnTo>
                      <a:lnTo>
                        <a:pt x="700303" y="0"/>
                      </a:lnTo>
                      <a:lnTo>
                        <a:pt x="777455" y="23738"/>
                      </a:lnTo>
                      <a:lnTo>
                        <a:pt x="866477" y="47475"/>
                      </a:lnTo>
                      <a:lnTo>
                        <a:pt x="866477" y="47475"/>
                      </a:lnTo>
                      <a:lnTo>
                        <a:pt x="943629" y="124623"/>
                      </a:lnTo>
                      <a:lnTo>
                        <a:pt x="961433" y="219574"/>
                      </a:lnTo>
                      <a:lnTo>
                        <a:pt x="955498" y="272984"/>
                      </a:lnTo>
                      <a:lnTo>
                        <a:pt x="973303" y="320460"/>
                      </a:lnTo>
                      <a:lnTo>
                        <a:pt x="973303" y="385739"/>
                      </a:lnTo>
                      <a:lnTo>
                        <a:pt x="925824" y="492559"/>
                      </a:lnTo>
                      <a:lnTo>
                        <a:pt x="896151" y="557838"/>
                      </a:lnTo>
                      <a:lnTo>
                        <a:pt x="896151" y="557838"/>
                      </a:lnTo>
                      <a:lnTo>
                        <a:pt x="872411" y="658724"/>
                      </a:lnTo>
                      <a:lnTo>
                        <a:pt x="872411" y="658724"/>
                      </a:lnTo>
                      <a:lnTo>
                        <a:pt x="937694" y="706199"/>
                      </a:lnTo>
                      <a:lnTo>
                        <a:pt x="937694" y="706199"/>
                      </a:lnTo>
                      <a:lnTo>
                        <a:pt x="967368" y="765544"/>
                      </a:lnTo>
                      <a:lnTo>
                        <a:pt x="967368" y="765544"/>
                      </a:lnTo>
                      <a:lnTo>
                        <a:pt x="1240367" y="866430"/>
                      </a:lnTo>
                      <a:lnTo>
                        <a:pt x="1240367" y="866430"/>
                      </a:lnTo>
                      <a:lnTo>
                        <a:pt x="1305650" y="949512"/>
                      </a:lnTo>
                      <a:lnTo>
                        <a:pt x="1323454" y="1020725"/>
                      </a:lnTo>
                      <a:lnTo>
                        <a:pt x="1341258" y="1103808"/>
                      </a:lnTo>
                      <a:lnTo>
                        <a:pt x="1347193" y="1198759"/>
                      </a:lnTo>
                      <a:lnTo>
                        <a:pt x="1364998" y="1281841"/>
                      </a:lnTo>
                      <a:lnTo>
                        <a:pt x="0" y="128184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635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effectLst/>
              </p:spPr>
              <p:txBody>
                <a:bodyPr anchor="ctr"/>
                <a:lstStyle>
                  <a:lvl1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121917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57" name="Freeform 156"/>
                <p:cNvSpPr/>
                <p:nvPr/>
              </p:nvSpPr>
              <p:spPr bwMode="auto">
                <a:xfrm>
                  <a:off x="8464738" y="3576323"/>
                  <a:ext cx="196120" cy="183711"/>
                </a:xfrm>
                <a:custGeom>
                  <a:avLst/>
                  <a:gdLst>
                    <a:gd name="connsiteX0" fmla="*/ 0 w 1364998"/>
                    <a:gd name="connsiteY0" fmla="*/ 1281841 h 1281841"/>
                    <a:gd name="connsiteX1" fmla="*/ 77152 w 1364998"/>
                    <a:gd name="connsiteY1" fmla="*/ 890167 h 1281841"/>
                    <a:gd name="connsiteX2" fmla="*/ 106826 w 1364998"/>
                    <a:gd name="connsiteY2" fmla="*/ 842692 h 1281841"/>
                    <a:gd name="connsiteX3" fmla="*/ 403564 w 1364998"/>
                    <a:gd name="connsiteY3" fmla="*/ 765544 h 1281841"/>
                    <a:gd name="connsiteX4" fmla="*/ 462912 w 1364998"/>
                    <a:gd name="connsiteY4" fmla="*/ 712134 h 1281841"/>
                    <a:gd name="connsiteX5" fmla="*/ 534129 w 1364998"/>
                    <a:gd name="connsiteY5" fmla="*/ 688396 h 1281841"/>
                    <a:gd name="connsiteX6" fmla="*/ 540064 w 1364998"/>
                    <a:gd name="connsiteY6" fmla="*/ 623117 h 1281841"/>
                    <a:gd name="connsiteX7" fmla="*/ 540064 w 1364998"/>
                    <a:gd name="connsiteY7" fmla="*/ 623117 h 1281841"/>
                    <a:gd name="connsiteX8" fmla="*/ 474782 w 1364998"/>
                    <a:gd name="connsiteY8" fmla="*/ 492559 h 1281841"/>
                    <a:gd name="connsiteX9" fmla="*/ 445108 w 1364998"/>
                    <a:gd name="connsiteY9" fmla="*/ 403542 h 1281841"/>
                    <a:gd name="connsiteX10" fmla="*/ 433238 w 1364998"/>
                    <a:gd name="connsiteY10" fmla="*/ 284853 h 1281841"/>
                    <a:gd name="connsiteX11" fmla="*/ 456977 w 1364998"/>
                    <a:gd name="connsiteY11" fmla="*/ 142427 h 1281841"/>
                    <a:gd name="connsiteX12" fmla="*/ 569738 w 1364998"/>
                    <a:gd name="connsiteY12" fmla="*/ 41541 h 1281841"/>
                    <a:gd name="connsiteX13" fmla="*/ 700303 w 1364998"/>
                    <a:gd name="connsiteY13" fmla="*/ 0 h 1281841"/>
                    <a:gd name="connsiteX14" fmla="*/ 700303 w 1364998"/>
                    <a:gd name="connsiteY14" fmla="*/ 0 h 1281841"/>
                    <a:gd name="connsiteX15" fmla="*/ 777455 w 1364998"/>
                    <a:gd name="connsiteY15" fmla="*/ 23738 h 1281841"/>
                    <a:gd name="connsiteX16" fmla="*/ 866477 w 1364998"/>
                    <a:gd name="connsiteY16" fmla="*/ 47475 h 1281841"/>
                    <a:gd name="connsiteX17" fmla="*/ 866477 w 1364998"/>
                    <a:gd name="connsiteY17" fmla="*/ 47475 h 1281841"/>
                    <a:gd name="connsiteX18" fmla="*/ 943629 w 1364998"/>
                    <a:gd name="connsiteY18" fmla="*/ 124623 h 1281841"/>
                    <a:gd name="connsiteX19" fmla="*/ 961433 w 1364998"/>
                    <a:gd name="connsiteY19" fmla="*/ 219574 h 1281841"/>
                    <a:gd name="connsiteX20" fmla="*/ 955498 w 1364998"/>
                    <a:gd name="connsiteY20" fmla="*/ 272984 h 1281841"/>
                    <a:gd name="connsiteX21" fmla="*/ 973303 w 1364998"/>
                    <a:gd name="connsiteY21" fmla="*/ 320460 h 1281841"/>
                    <a:gd name="connsiteX22" fmla="*/ 973303 w 1364998"/>
                    <a:gd name="connsiteY22" fmla="*/ 385739 h 1281841"/>
                    <a:gd name="connsiteX23" fmla="*/ 925824 w 1364998"/>
                    <a:gd name="connsiteY23" fmla="*/ 492559 h 1281841"/>
                    <a:gd name="connsiteX24" fmla="*/ 896151 w 1364998"/>
                    <a:gd name="connsiteY24" fmla="*/ 557838 h 1281841"/>
                    <a:gd name="connsiteX25" fmla="*/ 896151 w 1364998"/>
                    <a:gd name="connsiteY25" fmla="*/ 557838 h 1281841"/>
                    <a:gd name="connsiteX26" fmla="*/ 872411 w 1364998"/>
                    <a:gd name="connsiteY26" fmla="*/ 658724 h 1281841"/>
                    <a:gd name="connsiteX27" fmla="*/ 872411 w 1364998"/>
                    <a:gd name="connsiteY27" fmla="*/ 658724 h 1281841"/>
                    <a:gd name="connsiteX28" fmla="*/ 937694 w 1364998"/>
                    <a:gd name="connsiteY28" fmla="*/ 706199 h 1281841"/>
                    <a:gd name="connsiteX29" fmla="*/ 937694 w 1364998"/>
                    <a:gd name="connsiteY29" fmla="*/ 706199 h 1281841"/>
                    <a:gd name="connsiteX30" fmla="*/ 967368 w 1364998"/>
                    <a:gd name="connsiteY30" fmla="*/ 765544 h 1281841"/>
                    <a:gd name="connsiteX31" fmla="*/ 967368 w 1364998"/>
                    <a:gd name="connsiteY31" fmla="*/ 765544 h 1281841"/>
                    <a:gd name="connsiteX32" fmla="*/ 1240367 w 1364998"/>
                    <a:gd name="connsiteY32" fmla="*/ 866430 h 1281841"/>
                    <a:gd name="connsiteX33" fmla="*/ 1240367 w 1364998"/>
                    <a:gd name="connsiteY33" fmla="*/ 866430 h 1281841"/>
                    <a:gd name="connsiteX34" fmla="*/ 1305650 w 1364998"/>
                    <a:gd name="connsiteY34" fmla="*/ 949512 h 1281841"/>
                    <a:gd name="connsiteX35" fmla="*/ 1323454 w 1364998"/>
                    <a:gd name="connsiteY35" fmla="*/ 1020725 h 1281841"/>
                    <a:gd name="connsiteX36" fmla="*/ 1341258 w 1364998"/>
                    <a:gd name="connsiteY36" fmla="*/ 1103808 h 1281841"/>
                    <a:gd name="connsiteX37" fmla="*/ 1347193 w 1364998"/>
                    <a:gd name="connsiteY37" fmla="*/ 1198759 h 1281841"/>
                    <a:gd name="connsiteX38" fmla="*/ 1364998 w 1364998"/>
                    <a:gd name="connsiteY38" fmla="*/ 1281841 h 1281841"/>
                    <a:gd name="connsiteX39" fmla="*/ 0 w 1364998"/>
                    <a:gd name="connsiteY39" fmla="*/ 1281841 h 12818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364998" h="1281841">
                      <a:moveTo>
                        <a:pt x="0" y="1281841"/>
                      </a:moveTo>
                      <a:lnTo>
                        <a:pt x="77152" y="890167"/>
                      </a:lnTo>
                      <a:lnTo>
                        <a:pt x="106826" y="842692"/>
                      </a:lnTo>
                      <a:lnTo>
                        <a:pt x="403564" y="765544"/>
                      </a:lnTo>
                      <a:lnTo>
                        <a:pt x="462912" y="712134"/>
                      </a:lnTo>
                      <a:lnTo>
                        <a:pt x="534129" y="688396"/>
                      </a:lnTo>
                      <a:lnTo>
                        <a:pt x="540064" y="623117"/>
                      </a:lnTo>
                      <a:lnTo>
                        <a:pt x="540064" y="623117"/>
                      </a:lnTo>
                      <a:lnTo>
                        <a:pt x="474782" y="492559"/>
                      </a:lnTo>
                      <a:lnTo>
                        <a:pt x="445108" y="403542"/>
                      </a:lnTo>
                      <a:lnTo>
                        <a:pt x="433238" y="284853"/>
                      </a:lnTo>
                      <a:lnTo>
                        <a:pt x="456977" y="142427"/>
                      </a:lnTo>
                      <a:lnTo>
                        <a:pt x="569738" y="41541"/>
                      </a:lnTo>
                      <a:lnTo>
                        <a:pt x="700303" y="0"/>
                      </a:lnTo>
                      <a:lnTo>
                        <a:pt x="700303" y="0"/>
                      </a:lnTo>
                      <a:lnTo>
                        <a:pt x="777455" y="23738"/>
                      </a:lnTo>
                      <a:lnTo>
                        <a:pt x="866477" y="47475"/>
                      </a:lnTo>
                      <a:lnTo>
                        <a:pt x="866477" y="47475"/>
                      </a:lnTo>
                      <a:lnTo>
                        <a:pt x="943629" y="124623"/>
                      </a:lnTo>
                      <a:lnTo>
                        <a:pt x="961433" y="219574"/>
                      </a:lnTo>
                      <a:lnTo>
                        <a:pt x="955498" y="272984"/>
                      </a:lnTo>
                      <a:lnTo>
                        <a:pt x="973303" y="320460"/>
                      </a:lnTo>
                      <a:lnTo>
                        <a:pt x="973303" y="385739"/>
                      </a:lnTo>
                      <a:lnTo>
                        <a:pt x="925824" y="492559"/>
                      </a:lnTo>
                      <a:lnTo>
                        <a:pt x="896151" y="557838"/>
                      </a:lnTo>
                      <a:lnTo>
                        <a:pt x="896151" y="557838"/>
                      </a:lnTo>
                      <a:lnTo>
                        <a:pt x="872411" y="658724"/>
                      </a:lnTo>
                      <a:lnTo>
                        <a:pt x="872411" y="658724"/>
                      </a:lnTo>
                      <a:lnTo>
                        <a:pt x="937694" y="706199"/>
                      </a:lnTo>
                      <a:lnTo>
                        <a:pt x="937694" y="706199"/>
                      </a:lnTo>
                      <a:lnTo>
                        <a:pt x="967368" y="765544"/>
                      </a:lnTo>
                      <a:lnTo>
                        <a:pt x="967368" y="765544"/>
                      </a:lnTo>
                      <a:lnTo>
                        <a:pt x="1240367" y="866430"/>
                      </a:lnTo>
                      <a:lnTo>
                        <a:pt x="1240367" y="866430"/>
                      </a:lnTo>
                      <a:lnTo>
                        <a:pt x="1305650" y="949512"/>
                      </a:lnTo>
                      <a:lnTo>
                        <a:pt x="1323454" y="1020725"/>
                      </a:lnTo>
                      <a:lnTo>
                        <a:pt x="1341258" y="1103808"/>
                      </a:lnTo>
                      <a:lnTo>
                        <a:pt x="1347193" y="1198759"/>
                      </a:lnTo>
                      <a:lnTo>
                        <a:pt x="1364998" y="1281841"/>
                      </a:lnTo>
                      <a:lnTo>
                        <a:pt x="0" y="128184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635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effectLst/>
              </p:spPr>
              <p:txBody>
                <a:bodyPr anchor="ctr"/>
                <a:lstStyle>
                  <a:lvl1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121917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</p:grpSp>
          <p:pic>
            <p:nvPicPr>
              <p:cNvPr id="140" name="Picture 306"/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33117" y="3611472"/>
                <a:ext cx="345752" cy="2110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41" name="Freeform 80"/>
              <p:cNvSpPr>
                <a:spLocks noChangeAspect="1" noEditPoints="1"/>
              </p:cNvSpPr>
              <p:nvPr/>
            </p:nvSpPr>
            <p:spPr bwMode="gray">
              <a:xfrm>
                <a:off x="6963468" y="3611835"/>
                <a:ext cx="349332" cy="210312"/>
              </a:xfrm>
              <a:custGeom>
                <a:avLst/>
                <a:gdLst>
                  <a:gd name="T0" fmla="*/ 707 w 2148"/>
                  <a:gd name="T1" fmla="*/ 1214 h 1296"/>
                  <a:gd name="T2" fmla="*/ 707 w 2148"/>
                  <a:gd name="T3" fmla="*/ 1099 h 1296"/>
                  <a:gd name="T4" fmla="*/ 290 w 2148"/>
                  <a:gd name="T5" fmla="*/ 1117 h 1296"/>
                  <a:gd name="T6" fmla="*/ 290 w 2148"/>
                  <a:gd name="T7" fmla="*/ 1057 h 1296"/>
                  <a:gd name="T8" fmla="*/ 707 w 2148"/>
                  <a:gd name="T9" fmla="*/ 1032 h 1296"/>
                  <a:gd name="T10" fmla="*/ 707 w 2148"/>
                  <a:gd name="T11" fmla="*/ 891 h 1296"/>
                  <a:gd name="T12" fmla="*/ 290 w 2148"/>
                  <a:gd name="T13" fmla="*/ 934 h 1296"/>
                  <a:gd name="T14" fmla="*/ 290 w 2148"/>
                  <a:gd name="T15" fmla="*/ 871 h 1296"/>
                  <a:gd name="T16" fmla="*/ 707 w 2148"/>
                  <a:gd name="T17" fmla="*/ 820 h 1296"/>
                  <a:gd name="T18" fmla="*/ 707 w 2148"/>
                  <a:gd name="T19" fmla="*/ 680 h 1296"/>
                  <a:gd name="T20" fmla="*/ 290 w 2148"/>
                  <a:gd name="T21" fmla="*/ 749 h 1296"/>
                  <a:gd name="T22" fmla="*/ 290 w 2148"/>
                  <a:gd name="T23" fmla="*/ 687 h 1296"/>
                  <a:gd name="T24" fmla="*/ 707 w 2148"/>
                  <a:gd name="T25" fmla="*/ 611 h 1296"/>
                  <a:gd name="T26" fmla="*/ 707 w 2148"/>
                  <a:gd name="T27" fmla="*/ 471 h 1296"/>
                  <a:gd name="T28" fmla="*/ 290 w 2148"/>
                  <a:gd name="T29" fmla="*/ 565 h 1296"/>
                  <a:gd name="T30" fmla="*/ 290 w 2148"/>
                  <a:gd name="T31" fmla="*/ 504 h 1296"/>
                  <a:gd name="T32" fmla="*/ 707 w 2148"/>
                  <a:gd name="T33" fmla="*/ 401 h 1296"/>
                  <a:gd name="T34" fmla="*/ 707 w 2148"/>
                  <a:gd name="T35" fmla="*/ 264 h 1296"/>
                  <a:gd name="T36" fmla="*/ 290 w 2148"/>
                  <a:gd name="T37" fmla="*/ 385 h 1296"/>
                  <a:gd name="T38" fmla="*/ 290 w 2148"/>
                  <a:gd name="T39" fmla="*/ 352 h 1296"/>
                  <a:gd name="T40" fmla="*/ 707 w 2148"/>
                  <a:gd name="T41" fmla="*/ 226 h 1296"/>
                  <a:gd name="T42" fmla="*/ 946 w 2148"/>
                  <a:gd name="T43" fmla="*/ 291 h 1296"/>
                  <a:gd name="T44" fmla="*/ 946 w 2148"/>
                  <a:gd name="T45" fmla="*/ 342 h 1296"/>
                  <a:gd name="T46" fmla="*/ 1454 w 2148"/>
                  <a:gd name="T47" fmla="*/ 216 h 1296"/>
                  <a:gd name="T48" fmla="*/ 1454 w 2148"/>
                  <a:gd name="T49" fmla="*/ 47 h 1296"/>
                  <a:gd name="T50" fmla="*/ 946 w 2148"/>
                  <a:gd name="T51" fmla="*/ 195 h 1296"/>
                  <a:gd name="T52" fmla="*/ 946 w 2148"/>
                  <a:gd name="T53" fmla="*/ 153 h 1296"/>
                  <a:gd name="T54" fmla="*/ 1454 w 2148"/>
                  <a:gd name="T55" fmla="*/ 0 h 1296"/>
                  <a:gd name="T56" fmla="*/ 1748 w 2148"/>
                  <a:gd name="T57" fmla="*/ 119 h 1296"/>
                  <a:gd name="T58" fmla="*/ 1748 w 2148"/>
                  <a:gd name="T59" fmla="*/ 1214 h 1296"/>
                  <a:gd name="T60" fmla="*/ 2107 w 2148"/>
                  <a:gd name="T61" fmla="*/ 1214 h 1296"/>
                  <a:gd name="T62" fmla="*/ 2148 w 2148"/>
                  <a:gd name="T63" fmla="*/ 1255 h 1296"/>
                  <a:gd name="T64" fmla="*/ 2148 w 2148"/>
                  <a:gd name="T65" fmla="*/ 1255 h 1296"/>
                  <a:gd name="T66" fmla="*/ 2107 w 2148"/>
                  <a:gd name="T67" fmla="*/ 1296 h 1296"/>
                  <a:gd name="T68" fmla="*/ 41 w 2148"/>
                  <a:gd name="T69" fmla="*/ 1296 h 1296"/>
                  <a:gd name="T70" fmla="*/ 0 w 2148"/>
                  <a:gd name="T71" fmla="*/ 1255 h 1296"/>
                  <a:gd name="T72" fmla="*/ 0 w 2148"/>
                  <a:gd name="T73" fmla="*/ 1255 h 1296"/>
                  <a:gd name="T74" fmla="*/ 41 w 2148"/>
                  <a:gd name="T75" fmla="*/ 1214 h 1296"/>
                  <a:gd name="T76" fmla="*/ 707 w 2148"/>
                  <a:gd name="T77" fmla="*/ 1214 h 1296"/>
                  <a:gd name="T78" fmla="*/ 1454 w 2148"/>
                  <a:gd name="T79" fmla="*/ 1214 h 1296"/>
                  <a:gd name="T80" fmla="*/ 1454 w 2148"/>
                  <a:gd name="T81" fmla="*/ 1070 h 1296"/>
                  <a:gd name="T82" fmla="*/ 946 w 2148"/>
                  <a:gd name="T83" fmla="*/ 1090 h 1296"/>
                  <a:gd name="T84" fmla="*/ 946 w 2148"/>
                  <a:gd name="T85" fmla="*/ 1214 h 1296"/>
                  <a:gd name="T86" fmla="*/ 1454 w 2148"/>
                  <a:gd name="T87" fmla="*/ 1214 h 1296"/>
                  <a:gd name="T88" fmla="*/ 1454 w 2148"/>
                  <a:gd name="T89" fmla="*/ 986 h 1296"/>
                  <a:gd name="T90" fmla="*/ 1454 w 2148"/>
                  <a:gd name="T91" fmla="*/ 815 h 1296"/>
                  <a:gd name="T92" fmla="*/ 946 w 2148"/>
                  <a:gd name="T93" fmla="*/ 866 h 1296"/>
                  <a:gd name="T94" fmla="*/ 946 w 2148"/>
                  <a:gd name="T95" fmla="*/ 1016 h 1296"/>
                  <a:gd name="T96" fmla="*/ 1454 w 2148"/>
                  <a:gd name="T97" fmla="*/ 986 h 1296"/>
                  <a:gd name="T98" fmla="*/ 1454 w 2148"/>
                  <a:gd name="T99" fmla="*/ 728 h 1296"/>
                  <a:gd name="T100" fmla="*/ 1454 w 2148"/>
                  <a:gd name="T101" fmla="*/ 558 h 1296"/>
                  <a:gd name="T102" fmla="*/ 946 w 2148"/>
                  <a:gd name="T103" fmla="*/ 640 h 1296"/>
                  <a:gd name="T104" fmla="*/ 946 w 2148"/>
                  <a:gd name="T105" fmla="*/ 790 h 1296"/>
                  <a:gd name="T106" fmla="*/ 1454 w 2148"/>
                  <a:gd name="T107" fmla="*/ 728 h 1296"/>
                  <a:gd name="T108" fmla="*/ 1454 w 2148"/>
                  <a:gd name="T109" fmla="*/ 474 h 1296"/>
                  <a:gd name="T110" fmla="*/ 1454 w 2148"/>
                  <a:gd name="T111" fmla="*/ 306 h 1296"/>
                  <a:gd name="T112" fmla="*/ 946 w 2148"/>
                  <a:gd name="T113" fmla="*/ 417 h 1296"/>
                  <a:gd name="T114" fmla="*/ 946 w 2148"/>
                  <a:gd name="T115" fmla="*/ 566 h 1296"/>
                  <a:gd name="T116" fmla="*/ 1454 w 2148"/>
                  <a:gd name="T117" fmla="*/ 474 h 1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148" h="1296">
                    <a:moveTo>
                      <a:pt x="707" y="1214"/>
                    </a:moveTo>
                    <a:cubicBezTo>
                      <a:pt x="707" y="1099"/>
                      <a:pt x="707" y="1099"/>
                      <a:pt x="707" y="1099"/>
                    </a:cubicBezTo>
                    <a:cubicBezTo>
                      <a:pt x="290" y="1117"/>
                      <a:pt x="290" y="1117"/>
                      <a:pt x="290" y="1117"/>
                    </a:cubicBezTo>
                    <a:cubicBezTo>
                      <a:pt x="290" y="1057"/>
                      <a:pt x="290" y="1057"/>
                      <a:pt x="290" y="1057"/>
                    </a:cubicBezTo>
                    <a:cubicBezTo>
                      <a:pt x="707" y="1032"/>
                      <a:pt x="707" y="1032"/>
                      <a:pt x="707" y="1032"/>
                    </a:cubicBezTo>
                    <a:cubicBezTo>
                      <a:pt x="707" y="891"/>
                      <a:pt x="707" y="891"/>
                      <a:pt x="707" y="891"/>
                    </a:cubicBezTo>
                    <a:cubicBezTo>
                      <a:pt x="290" y="934"/>
                      <a:pt x="290" y="934"/>
                      <a:pt x="290" y="934"/>
                    </a:cubicBezTo>
                    <a:cubicBezTo>
                      <a:pt x="290" y="871"/>
                      <a:pt x="290" y="871"/>
                      <a:pt x="290" y="871"/>
                    </a:cubicBezTo>
                    <a:cubicBezTo>
                      <a:pt x="707" y="820"/>
                      <a:pt x="707" y="820"/>
                      <a:pt x="707" y="820"/>
                    </a:cubicBezTo>
                    <a:cubicBezTo>
                      <a:pt x="707" y="680"/>
                      <a:pt x="707" y="680"/>
                      <a:pt x="707" y="680"/>
                    </a:cubicBezTo>
                    <a:cubicBezTo>
                      <a:pt x="290" y="749"/>
                      <a:pt x="290" y="749"/>
                      <a:pt x="290" y="749"/>
                    </a:cubicBezTo>
                    <a:cubicBezTo>
                      <a:pt x="290" y="687"/>
                      <a:pt x="290" y="687"/>
                      <a:pt x="290" y="687"/>
                    </a:cubicBezTo>
                    <a:cubicBezTo>
                      <a:pt x="707" y="611"/>
                      <a:pt x="707" y="611"/>
                      <a:pt x="707" y="611"/>
                    </a:cubicBezTo>
                    <a:cubicBezTo>
                      <a:pt x="707" y="471"/>
                      <a:pt x="707" y="471"/>
                      <a:pt x="707" y="471"/>
                    </a:cubicBezTo>
                    <a:cubicBezTo>
                      <a:pt x="290" y="565"/>
                      <a:pt x="290" y="565"/>
                      <a:pt x="290" y="565"/>
                    </a:cubicBezTo>
                    <a:cubicBezTo>
                      <a:pt x="290" y="504"/>
                      <a:pt x="290" y="504"/>
                      <a:pt x="290" y="504"/>
                    </a:cubicBezTo>
                    <a:cubicBezTo>
                      <a:pt x="707" y="401"/>
                      <a:pt x="707" y="401"/>
                      <a:pt x="707" y="401"/>
                    </a:cubicBezTo>
                    <a:cubicBezTo>
                      <a:pt x="707" y="264"/>
                      <a:pt x="707" y="264"/>
                      <a:pt x="707" y="264"/>
                    </a:cubicBezTo>
                    <a:cubicBezTo>
                      <a:pt x="290" y="385"/>
                      <a:pt x="290" y="385"/>
                      <a:pt x="290" y="385"/>
                    </a:cubicBezTo>
                    <a:cubicBezTo>
                      <a:pt x="290" y="352"/>
                      <a:pt x="290" y="352"/>
                      <a:pt x="290" y="352"/>
                    </a:cubicBezTo>
                    <a:cubicBezTo>
                      <a:pt x="707" y="226"/>
                      <a:pt x="707" y="226"/>
                      <a:pt x="707" y="226"/>
                    </a:cubicBezTo>
                    <a:cubicBezTo>
                      <a:pt x="946" y="291"/>
                      <a:pt x="946" y="291"/>
                      <a:pt x="946" y="291"/>
                    </a:cubicBezTo>
                    <a:cubicBezTo>
                      <a:pt x="946" y="342"/>
                      <a:pt x="946" y="342"/>
                      <a:pt x="946" y="342"/>
                    </a:cubicBezTo>
                    <a:cubicBezTo>
                      <a:pt x="1454" y="216"/>
                      <a:pt x="1454" y="216"/>
                      <a:pt x="1454" y="216"/>
                    </a:cubicBezTo>
                    <a:cubicBezTo>
                      <a:pt x="1454" y="47"/>
                      <a:pt x="1454" y="47"/>
                      <a:pt x="1454" y="47"/>
                    </a:cubicBezTo>
                    <a:cubicBezTo>
                      <a:pt x="946" y="195"/>
                      <a:pt x="946" y="195"/>
                      <a:pt x="946" y="195"/>
                    </a:cubicBezTo>
                    <a:cubicBezTo>
                      <a:pt x="946" y="153"/>
                      <a:pt x="946" y="153"/>
                      <a:pt x="946" y="153"/>
                    </a:cubicBezTo>
                    <a:cubicBezTo>
                      <a:pt x="1454" y="0"/>
                      <a:pt x="1454" y="0"/>
                      <a:pt x="1454" y="0"/>
                    </a:cubicBezTo>
                    <a:cubicBezTo>
                      <a:pt x="1748" y="119"/>
                      <a:pt x="1748" y="119"/>
                      <a:pt x="1748" y="119"/>
                    </a:cubicBezTo>
                    <a:cubicBezTo>
                      <a:pt x="1748" y="1214"/>
                      <a:pt x="1748" y="1214"/>
                      <a:pt x="1748" y="1214"/>
                    </a:cubicBezTo>
                    <a:cubicBezTo>
                      <a:pt x="2107" y="1214"/>
                      <a:pt x="2107" y="1214"/>
                      <a:pt x="2107" y="1214"/>
                    </a:cubicBezTo>
                    <a:cubicBezTo>
                      <a:pt x="2130" y="1214"/>
                      <a:pt x="2148" y="1233"/>
                      <a:pt x="2148" y="1255"/>
                    </a:cubicBezTo>
                    <a:cubicBezTo>
                      <a:pt x="2148" y="1255"/>
                      <a:pt x="2148" y="1255"/>
                      <a:pt x="2148" y="1255"/>
                    </a:cubicBezTo>
                    <a:cubicBezTo>
                      <a:pt x="2148" y="1278"/>
                      <a:pt x="2130" y="1296"/>
                      <a:pt x="2107" y="1296"/>
                    </a:cubicBezTo>
                    <a:cubicBezTo>
                      <a:pt x="41" y="1296"/>
                      <a:pt x="41" y="1296"/>
                      <a:pt x="41" y="1296"/>
                    </a:cubicBezTo>
                    <a:cubicBezTo>
                      <a:pt x="18" y="1296"/>
                      <a:pt x="0" y="1278"/>
                      <a:pt x="0" y="1255"/>
                    </a:cubicBezTo>
                    <a:cubicBezTo>
                      <a:pt x="0" y="1255"/>
                      <a:pt x="0" y="1255"/>
                      <a:pt x="0" y="1255"/>
                    </a:cubicBezTo>
                    <a:cubicBezTo>
                      <a:pt x="0" y="1233"/>
                      <a:pt x="18" y="1214"/>
                      <a:pt x="41" y="1214"/>
                    </a:cubicBezTo>
                    <a:cubicBezTo>
                      <a:pt x="707" y="1214"/>
                      <a:pt x="707" y="1214"/>
                      <a:pt x="707" y="1214"/>
                    </a:cubicBezTo>
                    <a:close/>
                    <a:moveTo>
                      <a:pt x="1454" y="1214"/>
                    </a:moveTo>
                    <a:cubicBezTo>
                      <a:pt x="1454" y="1070"/>
                      <a:pt x="1454" y="1070"/>
                      <a:pt x="1454" y="1070"/>
                    </a:cubicBezTo>
                    <a:cubicBezTo>
                      <a:pt x="946" y="1090"/>
                      <a:pt x="946" y="1090"/>
                      <a:pt x="946" y="1090"/>
                    </a:cubicBezTo>
                    <a:cubicBezTo>
                      <a:pt x="946" y="1214"/>
                      <a:pt x="946" y="1214"/>
                      <a:pt x="946" y="1214"/>
                    </a:cubicBezTo>
                    <a:cubicBezTo>
                      <a:pt x="1454" y="1214"/>
                      <a:pt x="1454" y="1214"/>
                      <a:pt x="1454" y="1214"/>
                    </a:cubicBezTo>
                    <a:close/>
                    <a:moveTo>
                      <a:pt x="1454" y="986"/>
                    </a:moveTo>
                    <a:cubicBezTo>
                      <a:pt x="1454" y="815"/>
                      <a:pt x="1454" y="815"/>
                      <a:pt x="1454" y="815"/>
                    </a:cubicBezTo>
                    <a:cubicBezTo>
                      <a:pt x="946" y="866"/>
                      <a:pt x="946" y="866"/>
                      <a:pt x="946" y="866"/>
                    </a:cubicBezTo>
                    <a:cubicBezTo>
                      <a:pt x="946" y="1016"/>
                      <a:pt x="946" y="1016"/>
                      <a:pt x="946" y="1016"/>
                    </a:cubicBezTo>
                    <a:cubicBezTo>
                      <a:pt x="1454" y="986"/>
                      <a:pt x="1454" y="986"/>
                      <a:pt x="1454" y="986"/>
                    </a:cubicBezTo>
                    <a:close/>
                    <a:moveTo>
                      <a:pt x="1454" y="728"/>
                    </a:moveTo>
                    <a:cubicBezTo>
                      <a:pt x="1454" y="558"/>
                      <a:pt x="1454" y="558"/>
                      <a:pt x="1454" y="558"/>
                    </a:cubicBezTo>
                    <a:cubicBezTo>
                      <a:pt x="946" y="640"/>
                      <a:pt x="946" y="640"/>
                      <a:pt x="946" y="640"/>
                    </a:cubicBezTo>
                    <a:cubicBezTo>
                      <a:pt x="946" y="790"/>
                      <a:pt x="946" y="790"/>
                      <a:pt x="946" y="790"/>
                    </a:cubicBezTo>
                    <a:cubicBezTo>
                      <a:pt x="1454" y="728"/>
                      <a:pt x="1454" y="728"/>
                      <a:pt x="1454" y="728"/>
                    </a:cubicBezTo>
                    <a:close/>
                    <a:moveTo>
                      <a:pt x="1454" y="474"/>
                    </a:moveTo>
                    <a:cubicBezTo>
                      <a:pt x="1454" y="306"/>
                      <a:pt x="1454" y="306"/>
                      <a:pt x="1454" y="306"/>
                    </a:cubicBezTo>
                    <a:cubicBezTo>
                      <a:pt x="946" y="417"/>
                      <a:pt x="946" y="417"/>
                      <a:pt x="946" y="417"/>
                    </a:cubicBezTo>
                    <a:cubicBezTo>
                      <a:pt x="946" y="566"/>
                      <a:pt x="946" y="566"/>
                      <a:pt x="946" y="566"/>
                    </a:cubicBezTo>
                    <a:lnTo>
                      <a:pt x="1454" y="47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42" name="Freeform 82"/>
              <p:cNvSpPr>
                <a:spLocks noChangeAspect="1" noEditPoints="1"/>
              </p:cNvSpPr>
              <p:nvPr/>
            </p:nvSpPr>
            <p:spPr bwMode="gray">
              <a:xfrm>
                <a:off x="3867037" y="3611835"/>
                <a:ext cx="334246" cy="210312"/>
              </a:xfrm>
              <a:custGeom>
                <a:avLst/>
                <a:gdLst>
                  <a:gd name="T0" fmla="*/ 1303 w 1952"/>
                  <a:gd name="T1" fmla="*/ 457 h 1227"/>
                  <a:gd name="T2" fmla="*/ 1189 w 1952"/>
                  <a:gd name="T3" fmla="*/ 274 h 1227"/>
                  <a:gd name="T4" fmla="*/ 759 w 1952"/>
                  <a:gd name="T5" fmla="*/ 274 h 1227"/>
                  <a:gd name="T6" fmla="*/ 645 w 1952"/>
                  <a:gd name="T7" fmla="*/ 457 h 1227"/>
                  <a:gd name="T8" fmla="*/ 1926 w 1952"/>
                  <a:gd name="T9" fmla="*/ 1174 h 1227"/>
                  <a:gd name="T10" fmla="*/ 1952 w 1952"/>
                  <a:gd name="T11" fmla="*/ 1201 h 1227"/>
                  <a:gd name="T12" fmla="*/ 1467 w 1952"/>
                  <a:gd name="T13" fmla="*/ 1227 h 1227"/>
                  <a:gd name="T14" fmla="*/ 481 w 1952"/>
                  <a:gd name="T15" fmla="*/ 1227 h 1227"/>
                  <a:gd name="T16" fmla="*/ 27 w 1952"/>
                  <a:gd name="T17" fmla="*/ 1227 h 1227"/>
                  <a:gd name="T18" fmla="*/ 0 w 1952"/>
                  <a:gd name="T19" fmla="*/ 1201 h 1227"/>
                  <a:gd name="T20" fmla="*/ 0 w 1952"/>
                  <a:gd name="T21" fmla="*/ 1102 h 1227"/>
                  <a:gd name="T22" fmla="*/ 81 w 1952"/>
                  <a:gd name="T23" fmla="*/ 1075 h 1227"/>
                  <a:gd name="T24" fmla="*/ 108 w 1952"/>
                  <a:gd name="T25" fmla="*/ 997 h 1227"/>
                  <a:gd name="T26" fmla="*/ 164 w 1952"/>
                  <a:gd name="T27" fmla="*/ 511 h 1227"/>
                  <a:gd name="T28" fmla="*/ 26 w 1952"/>
                  <a:gd name="T29" fmla="*/ 484 h 1227"/>
                  <a:gd name="T30" fmla="*/ 267 w 1952"/>
                  <a:gd name="T31" fmla="*/ 236 h 1227"/>
                  <a:gd name="T32" fmla="*/ 519 w 1952"/>
                  <a:gd name="T33" fmla="*/ 0 h 1227"/>
                  <a:gd name="T34" fmla="*/ 974 w 1952"/>
                  <a:gd name="T35" fmla="*/ 0 h 1227"/>
                  <a:gd name="T36" fmla="*/ 1226 w 1952"/>
                  <a:gd name="T37" fmla="*/ 236 h 1227"/>
                  <a:gd name="T38" fmla="*/ 1460 w 1952"/>
                  <a:gd name="T39" fmla="*/ 503 h 1227"/>
                  <a:gd name="T40" fmla="*/ 1330 w 1952"/>
                  <a:gd name="T41" fmla="*/ 511 h 1227"/>
                  <a:gd name="T42" fmla="*/ 1386 w 1952"/>
                  <a:gd name="T43" fmla="*/ 997 h 1227"/>
                  <a:gd name="T44" fmla="*/ 1412 w 1952"/>
                  <a:gd name="T45" fmla="*/ 1075 h 1227"/>
                  <a:gd name="T46" fmla="*/ 1493 w 1952"/>
                  <a:gd name="T47" fmla="*/ 1102 h 1227"/>
                  <a:gd name="T48" fmla="*/ 787 w 1952"/>
                  <a:gd name="T49" fmla="*/ 578 h 1227"/>
                  <a:gd name="T50" fmla="*/ 733 w 1952"/>
                  <a:gd name="T51" fmla="*/ 578 h 1227"/>
                  <a:gd name="T52" fmla="*/ 760 w 1952"/>
                  <a:gd name="T53" fmla="*/ 999 h 1227"/>
                  <a:gd name="T54" fmla="*/ 787 w 1952"/>
                  <a:gd name="T55" fmla="*/ 578 h 1227"/>
                  <a:gd name="T56" fmla="*/ 867 w 1952"/>
                  <a:gd name="T57" fmla="*/ 551 h 1227"/>
                  <a:gd name="T58" fmla="*/ 840 w 1952"/>
                  <a:gd name="T59" fmla="*/ 972 h 1227"/>
                  <a:gd name="T60" fmla="*/ 893 w 1952"/>
                  <a:gd name="T61" fmla="*/ 972 h 1227"/>
                  <a:gd name="T62" fmla="*/ 1000 w 1952"/>
                  <a:gd name="T63" fmla="*/ 578 h 1227"/>
                  <a:gd name="T64" fmla="*/ 947 w 1952"/>
                  <a:gd name="T65" fmla="*/ 578 h 1227"/>
                  <a:gd name="T66" fmla="*/ 973 w 1952"/>
                  <a:gd name="T67" fmla="*/ 999 h 1227"/>
                  <a:gd name="T68" fmla="*/ 1000 w 1952"/>
                  <a:gd name="T69" fmla="*/ 578 h 1227"/>
                  <a:gd name="T70" fmla="*/ 1080 w 1952"/>
                  <a:gd name="T71" fmla="*/ 551 h 1227"/>
                  <a:gd name="T72" fmla="*/ 1053 w 1952"/>
                  <a:gd name="T73" fmla="*/ 972 h 1227"/>
                  <a:gd name="T74" fmla="*/ 1106 w 1952"/>
                  <a:gd name="T75" fmla="*/ 972 h 1227"/>
                  <a:gd name="T76" fmla="*/ 1213 w 1952"/>
                  <a:gd name="T77" fmla="*/ 578 h 1227"/>
                  <a:gd name="T78" fmla="*/ 1160 w 1952"/>
                  <a:gd name="T79" fmla="*/ 578 h 1227"/>
                  <a:gd name="T80" fmla="*/ 1186 w 1952"/>
                  <a:gd name="T81" fmla="*/ 999 h 1227"/>
                  <a:gd name="T82" fmla="*/ 1213 w 1952"/>
                  <a:gd name="T83" fmla="*/ 578 h 1227"/>
                  <a:gd name="T84" fmla="*/ 974 w 1952"/>
                  <a:gd name="T85" fmla="*/ 511 h 1227"/>
                  <a:gd name="T86" fmla="*/ 672 w 1952"/>
                  <a:gd name="T87" fmla="*/ 1024 h 1227"/>
                  <a:gd name="T88" fmla="*/ 589 w 1952"/>
                  <a:gd name="T89" fmla="*/ 1051 h 1227"/>
                  <a:gd name="T90" fmla="*/ 562 w 1952"/>
                  <a:gd name="T91" fmla="*/ 1129 h 1227"/>
                  <a:gd name="T92" fmla="*/ 508 w 1952"/>
                  <a:gd name="T93" fmla="*/ 1174 h 1227"/>
                  <a:gd name="T94" fmla="*/ 1440 w 1952"/>
                  <a:gd name="T95" fmla="*/ 1174 h 1227"/>
                  <a:gd name="T96" fmla="*/ 1386 w 1952"/>
                  <a:gd name="T97" fmla="*/ 1129 h 1227"/>
                  <a:gd name="T98" fmla="*/ 1359 w 1952"/>
                  <a:gd name="T99" fmla="*/ 1051 h 1227"/>
                  <a:gd name="T100" fmla="*/ 1276 w 1952"/>
                  <a:gd name="T101" fmla="*/ 1024 h 1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952" h="1227">
                    <a:moveTo>
                      <a:pt x="645" y="457"/>
                    </a:moveTo>
                    <a:cubicBezTo>
                      <a:pt x="1303" y="457"/>
                      <a:pt x="1303" y="457"/>
                      <a:pt x="1303" y="457"/>
                    </a:cubicBezTo>
                    <a:cubicBezTo>
                      <a:pt x="1376" y="457"/>
                      <a:pt x="1376" y="457"/>
                      <a:pt x="1376" y="457"/>
                    </a:cubicBezTo>
                    <a:cubicBezTo>
                      <a:pt x="1189" y="274"/>
                      <a:pt x="1189" y="274"/>
                      <a:pt x="1189" y="274"/>
                    </a:cubicBezTo>
                    <a:cubicBezTo>
                      <a:pt x="974" y="64"/>
                      <a:pt x="974" y="64"/>
                      <a:pt x="974" y="64"/>
                    </a:cubicBezTo>
                    <a:cubicBezTo>
                      <a:pt x="759" y="274"/>
                      <a:pt x="759" y="274"/>
                      <a:pt x="759" y="274"/>
                    </a:cubicBezTo>
                    <a:cubicBezTo>
                      <a:pt x="572" y="457"/>
                      <a:pt x="572" y="457"/>
                      <a:pt x="572" y="457"/>
                    </a:cubicBezTo>
                    <a:cubicBezTo>
                      <a:pt x="645" y="457"/>
                      <a:pt x="645" y="457"/>
                      <a:pt x="645" y="457"/>
                    </a:cubicBezTo>
                    <a:close/>
                    <a:moveTo>
                      <a:pt x="1493" y="1174"/>
                    </a:moveTo>
                    <a:cubicBezTo>
                      <a:pt x="1926" y="1174"/>
                      <a:pt x="1926" y="1174"/>
                      <a:pt x="1926" y="1174"/>
                    </a:cubicBezTo>
                    <a:cubicBezTo>
                      <a:pt x="1940" y="1174"/>
                      <a:pt x="1952" y="1186"/>
                      <a:pt x="1952" y="1201"/>
                    </a:cubicBezTo>
                    <a:cubicBezTo>
                      <a:pt x="1952" y="1201"/>
                      <a:pt x="1952" y="1201"/>
                      <a:pt x="1952" y="1201"/>
                    </a:cubicBezTo>
                    <a:cubicBezTo>
                      <a:pt x="1952" y="1215"/>
                      <a:pt x="1940" y="1227"/>
                      <a:pt x="1926" y="1227"/>
                    </a:cubicBezTo>
                    <a:cubicBezTo>
                      <a:pt x="1467" y="1227"/>
                      <a:pt x="1467" y="1227"/>
                      <a:pt x="1467" y="1227"/>
                    </a:cubicBezTo>
                    <a:cubicBezTo>
                      <a:pt x="1270" y="1227"/>
                      <a:pt x="1270" y="1227"/>
                      <a:pt x="1270" y="1227"/>
                    </a:cubicBezTo>
                    <a:cubicBezTo>
                      <a:pt x="481" y="1227"/>
                      <a:pt x="481" y="1227"/>
                      <a:pt x="481" y="1227"/>
                    </a:cubicBezTo>
                    <a:cubicBezTo>
                      <a:pt x="112" y="1227"/>
                      <a:pt x="112" y="1227"/>
                      <a:pt x="112" y="1227"/>
                    </a:cubicBezTo>
                    <a:cubicBezTo>
                      <a:pt x="27" y="1227"/>
                      <a:pt x="27" y="1227"/>
                      <a:pt x="27" y="1227"/>
                    </a:cubicBezTo>
                    <a:cubicBezTo>
                      <a:pt x="0" y="1227"/>
                      <a:pt x="0" y="1227"/>
                      <a:pt x="0" y="1227"/>
                    </a:cubicBezTo>
                    <a:cubicBezTo>
                      <a:pt x="0" y="1201"/>
                      <a:pt x="0" y="1201"/>
                      <a:pt x="0" y="1201"/>
                    </a:cubicBezTo>
                    <a:cubicBezTo>
                      <a:pt x="0" y="1142"/>
                      <a:pt x="0" y="1142"/>
                      <a:pt x="0" y="1142"/>
                    </a:cubicBezTo>
                    <a:cubicBezTo>
                      <a:pt x="0" y="1102"/>
                      <a:pt x="0" y="1102"/>
                      <a:pt x="0" y="1102"/>
                    </a:cubicBezTo>
                    <a:cubicBezTo>
                      <a:pt x="0" y="1087"/>
                      <a:pt x="12" y="1075"/>
                      <a:pt x="27" y="1075"/>
                    </a:cubicBezTo>
                    <a:cubicBezTo>
                      <a:pt x="81" y="1075"/>
                      <a:pt x="81" y="1075"/>
                      <a:pt x="81" y="1075"/>
                    </a:cubicBezTo>
                    <a:cubicBezTo>
                      <a:pt x="81" y="1024"/>
                      <a:pt x="81" y="1024"/>
                      <a:pt x="81" y="1024"/>
                    </a:cubicBezTo>
                    <a:cubicBezTo>
                      <a:pt x="81" y="1009"/>
                      <a:pt x="93" y="997"/>
                      <a:pt x="108" y="997"/>
                    </a:cubicBezTo>
                    <a:cubicBezTo>
                      <a:pt x="164" y="997"/>
                      <a:pt x="164" y="997"/>
                      <a:pt x="164" y="997"/>
                    </a:cubicBezTo>
                    <a:cubicBezTo>
                      <a:pt x="164" y="511"/>
                      <a:pt x="164" y="511"/>
                      <a:pt x="164" y="511"/>
                    </a:cubicBezTo>
                    <a:cubicBezTo>
                      <a:pt x="52" y="511"/>
                      <a:pt x="52" y="511"/>
                      <a:pt x="52" y="511"/>
                    </a:cubicBezTo>
                    <a:cubicBezTo>
                      <a:pt x="38" y="511"/>
                      <a:pt x="26" y="499"/>
                      <a:pt x="26" y="484"/>
                    </a:cubicBezTo>
                    <a:cubicBezTo>
                      <a:pt x="26" y="476"/>
                      <a:pt x="29" y="468"/>
                      <a:pt x="35" y="464"/>
                    </a:cubicBezTo>
                    <a:cubicBezTo>
                      <a:pt x="267" y="236"/>
                      <a:pt x="267" y="236"/>
                      <a:pt x="267" y="236"/>
                    </a:cubicBezTo>
                    <a:cubicBezTo>
                      <a:pt x="501" y="8"/>
                      <a:pt x="501" y="8"/>
                      <a:pt x="501" y="8"/>
                    </a:cubicBezTo>
                    <a:cubicBezTo>
                      <a:pt x="506" y="3"/>
                      <a:pt x="512" y="0"/>
                      <a:pt x="519" y="0"/>
                    </a:cubicBezTo>
                    <a:cubicBezTo>
                      <a:pt x="974" y="0"/>
                      <a:pt x="974" y="0"/>
                      <a:pt x="974" y="0"/>
                    </a:cubicBezTo>
                    <a:cubicBezTo>
                      <a:pt x="974" y="0"/>
                      <a:pt x="974" y="0"/>
                      <a:pt x="974" y="0"/>
                    </a:cubicBezTo>
                    <a:cubicBezTo>
                      <a:pt x="981" y="0"/>
                      <a:pt x="988" y="3"/>
                      <a:pt x="993" y="8"/>
                    </a:cubicBezTo>
                    <a:cubicBezTo>
                      <a:pt x="1069" y="85"/>
                      <a:pt x="1149" y="161"/>
                      <a:pt x="1226" y="236"/>
                    </a:cubicBezTo>
                    <a:cubicBezTo>
                      <a:pt x="1460" y="465"/>
                      <a:pt x="1460" y="465"/>
                      <a:pt x="1460" y="465"/>
                    </a:cubicBezTo>
                    <a:cubicBezTo>
                      <a:pt x="1470" y="475"/>
                      <a:pt x="1470" y="492"/>
                      <a:pt x="1460" y="503"/>
                    </a:cubicBezTo>
                    <a:cubicBezTo>
                      <a:pt x="1455" y="508"/>
                      <a:pt x="1448" y="511"/>
                      <a:pt x="1441" y="511"/>
                    </a:cubicBezTo>
                    <a:cubicBezTo>
                      <a:pt x="1330" y="511"/>
                      <a:pt x="1330" y="511"/>
                      <a:pt x="1330" y="511"/>
                    </a:cubicBezTo>
                    <a:cubicBezTo>
                      <a:pt x="1330" y="997"/>
                      <a:pt x="1330" y="997"/>
                      <a:pt x="1330" y="997"/>
                    </a:cubicBezTo>
                    <a:cubicBezTo>
                      <a:pt x="1386" y="997"/>
                      <a:pt x="1386" y="997"/>
                      <a:pt x="1386" y="997"/>
                    </a:cubicBezTo>
                    <a:cubicBezTo>
                      <a:pt x="1400" y="997"/>
                      <a:pt x="1412" y="1009"/>
                      <a:pt x="1412" y="1024"/>
                    </a:cubicBezTo>
                    <a:cubicBezTo>
                      <a:pt x="1412" y="1075"/>
                      <a:pt x="1412" y="1075"/>
                      <a:pt x="1412" y="1075"/>
                    </a:cubicBezTo>
                    <a:cubicBezTo>
                      <a:pt x="1467" y="1075"/>
                      <a:pt x="1467" y="1075"/>
                      <a:pt x="1467" y="1075"/>
                    </a:cubicBezTo>
                    <a:cubicBezTo>
                      <a:pt x="1481" y="1075"/>
                      <a:pt x="1493" y="1087"/>
                      <a:pt x="1493" y="1102"/>
                    </a:cubicBezTo>
                    <a:cubicBezTo>
                      <a:pt x="1493" y="1174"/>
                      <a:pt x="1493" y="1174"/>
                      <a:pt x="1493" y="1174"/>
                    </a:cubicBezTo>
                    <a:close/>
                    <a:moveTo>
                      <a:pt x="787" y="578"/>
                    </a:moveTo>
                    <a:cubicBezTo>
                      <a:pt x="787" y="563"/>
                      <a:pt x="775" y="551"/>
                      <a:pt x="760" y="551"/>
                    </a:cubicBezTo>
                    <a:cubicBezTo>
                      <a:pt x="745" y="551"/>
                      <a:pt x="733" y="563"/>
                      <a:pt x="733" y="578"/>
                    </a:cubicBezTo>
                    <a:cubicBezTo>
                      <a:pt x="733" y="972"/>
                      <a:pt x="733" y="972"/>
                      <a:pt x="733" y="972"/>
                    </a:cubicBezTo>
                    <a:cubicBezTo>
                      <a:pt x="733" y="987"/>
                      <a:pt x="745" y="999"/>
                      <a:pt x="760" y="999"/>
                    </a:cubicBezTo>
                    <a:cubicBezTo>
                      <a:pt x="775" y="999"/>
                      <a:pt x="787" y="987"/>
                      <a:pt x="787" y="972"/>
                    </a:cubicBezTo>
                    <a:cubicBezTo>
                      <a:pt x="787" y="578"/>
                      <a:pt x="787" y="578"/>
                      <a:pt x="787" y="578"/>
                    </a:cubicBezTo>
                    <a:close/>
                    <a:moveTo>
                      <a:pt x="893" y="578"/>
                    </a:moveTo>
                    <a:cubicBezTo>
                      <a:pt x="893" y="563"/>
                      <a:pt x="881" y="551"/>
                      <a:pt x="867" y="551"/>
                    </a:cubicBezTo>
                    <a:cubicBezTo>
                      <a:pt x="852" y="551"/>
                      <a:pt x="840" y="563"/>
                      <a:pt x="840" y="578"/>
                    </a:cubicBezTo>
                    <a:cubicBezTo>
                      <a:pt x="840" y="972"/>
                      <a:pt x="840" y="972"/>
                      <a:pt x="840" y="972"/>
                    </a:cubicBezTo>
                    <a:cubicBezTo>
                      <a:pt x="840" y="987"/>
                      <a:pt x="852" y="999"/>
                      <a:pt x="867" y="999"/>
                    </a:cubicBezTo>
                    <a:cubicBezTo>
                      <a:pt x="881" y="999"/>
                      <a:pt x="893" y="987"/>
                      <a:pt x="893" y="972"/>
                    </a:cubicBezTo>
                    <a:cubicBezTo>
                      <a:pt x="893" y="578"/>
                      <a:pt x="893" y="578"/>
                      <a:pt x="893" y="578"/>
                    </a:cubicBezTo>
                    <a:close/>
                    <a:moveTo>
                      <a:pt x="1000" y="578"/>
                    </a:moveTo>
                    <a:cubicBezTo>
                      <a:pt x="1000" y="563"/>
                      <a:pt x="988" y="551"/>
                      <a:pt x="973" y="551"/>
                    </a:cubicBezTo>
                    <a:cubicBezTo>
                      <a:pt x="959" y="551"/>
                      <a:pt x="947" y="563"/>
                      <a:pt x="947" y="578"/>
                    </a:cubicBezTo>
                    <a:cubicBezTo>
                      <a:pt x="947" y="972"/>
                      <a:pt x="947" y="972"/>
                      <a:pt x="947" y="972"/>
                    </a:cubicBezTo>
                    <a:cubicBezTo>
                      <a:pt x="947" y="987"/>
                      <a:pt x="959" y="999"/>
                      <a:pt x="973" y="999"/>
                    </a:cubicBezTo>
                    <a:cubicBezTo>
                      <a:pt x="988" y="999"/>
                      <a:pt x="1000" y="987"/>
                      <a:pt x="1000" y="972"/>
                    </a:cubicBezTo>
                    <a:cubicBezTo>
                      <a:pt x="1000" y="578"/>
                      <a:pt x="1000" y="578"/>
                      <a:pt x="1000" y="578"/>
                    </a:cubicBezTo>
                    <a:close/>
                    <a:moveTo>
                      <a:pt x="1106" y="578"/>
                    </a:moveTo>
                    <a:cubicBezTo>
                      <a:pt x="1106" y="563"/>
                      <a:pt x="1095" y="551"/>
                      <a:pt x="1080" y="551"/>
                    </a:cubicBezTo>
                    <a:cubicBezTo>
                      <a:pt x="1065" y="551"/>
                      <a:pt x="1053" y="563"/>
                      <a:pt x="1053" y="578"/>
                    </a:cubicBezTo>
                    <a:cubicBezTo>
                      <a:pt x="1053" y="972"/>
                      <a:pt x="1053" y="972"/>
                      <a:pt x="1053" y="972"/>
                    </a:cubicBezTo>
                    <a:cubicBezTo>
                      <a:pt x="1053" y="987"/>
                      <a:pt x="1065" y="999"/>
                      <a:pt x="1080" y="999"/>
                    </a:cubicBezTo>
                    <a:cubicBezTo>
                      <a:pt x="1095" y="999"/>
                      <a:pt x="1106" y="987"/>
                      <a:pt x="1106" y="972"/>
                    </a:cubicBezTo>
                    <a:cubicBezTo>
                      <a:pt x="1106" y="578"/>
                      <a:pt x="1106" y="578"/>
                      <a:pt x="1106" y="578"/>
                    </a:cubicBezTo>
                    <a:close/>
                    <a:moveTo>
                      <a:pt x="1213" y="578"/>
                    </a:moveTo>
                    <a:cubicBezTo>
                      <a:pt x="1213" y="563"/>
                      <a:pt x="1201" y="551"/>
                      <a:pt x="1186" y="551"/>
                    </a:cubicBezTo>
                    <a:cubicBezTo>
                      <a:pt x="1172" y="551"/>
                      <a:pt x="1160" y="563"/>
                      <a:pt x="1160" y="578"/>
                    </a:cubicBezTo>
                    <a:cubicBezTo>
                      <a:pt x="1160" y="972"/>
                      <a:pt x="1160" y="972"/>
                      <a:pt x="1160" y="972"/>
                    </a:cubicBezTo>
                    <a:cubicBezTo>
                      <a:pt x="1160" y="987"/>
                      <a:pt x="1172" y="999"/>
                      <a:pt x="1186" y="999"/>
                    </a:cubicBezTo>
                    <a:cubicBezTo>
                      <a:pt x="1201" y="999"/>
                      <a:pt x="1213" y="987"/>
                      <a:pt x="1213" y="972"/>
                    </a:cubicBezTo>
                    <a:cubicBezTo>
                      <a:pt x="1213" y="578"/>
                      <a:pt x="1213" y="578"/>
                      <a:pt x="1213" y="578"/>
                    </a:cubicBezTo>
                    <a:close/>
                    <a:moveTo>
                      <a:pt x="1276" y="511"/>
                    </a:moveTo>
                    <a:cubicBezTo>
                      <a:pt x="974" y="511"/>
                      <a:pt x="974" y="511"/>
                      <a:pt x="974" y="511"/>
                    </a:cubicBezTo>
                    <a:cubicBezTo>
                      <a:pt x="672" y="511"/>
                      <a:pt x="672" y="511"/>
                      <a:pt x="672" y="511"/>
                    </a:cubicBezTo>
                    <a:cubicBezTo>
                      <a:pt x="672" y="1024"/>
                      <a:pt x="672" y="1024"/>
                      <a:pt x="672" y="1024"/>
                    </a:cubicBezTo>
                    <a:cubicBezTo>
                      <a:pt x="672" y="1039"/>
                      <a:pt x="660" y="1051"/>
                      <a:pt x="645" y="1051"/>
                    </a:cubicBezTo>
                    <a:cubicBezTo>
                      <a:pt x="589" y="1051"/>
                      <a:pt x="589" y="1051"/>
                      <a:pt x="589" y="1051"/>
                    </a:cubicBezTo>
                    <a:cubicBezTo>
                      <a:pt x="589" y="1102"/>
                      <a:pt x="589" y="1102"/>
                      <a:pt x="589" y="1102"/>
                    </a:cubicBezTo>
                    <a:cubicBezTo>
                      <a:pt x="589" y="1117"/>
                      <a:pt x="577" y="1129"/>
                      <a:pt x="562" y="1129"/>
                    </a:cubicBezTo>
                    <a:cubicBezTo>
                      <a:pt x="508" y="1129"/>
                      <a:pt x="508" y="1129"/>
                      <a:pt x="508" y="1129"/>
                    </a:cubicBezTo>
                    <a:cubicBezTo>
                      <a:pt x="508" y="1174"/>
                      <a:pt x="508" y="1174"/>
                      <a:pt x="508" y="1174"/>
                    </a:cubicBezTo>
                    <a:cubicBezTo>
                      <a:pt x="1270" y="1174"/>
                      <a:pt x="1270" y="1174"/>
                      <a:pt x="1270" y="1174"/>
                    </a:cubicBezTo>
                    <a:cubicBezTo>
                      <a:pt x="1440" y="1174"/>
                      <a:pt x="1440" y="1174"/>
                      <a:pt x="1440" y="1174"/>
                    </a:cubicBezTo>
                    <a:cubicBezTo>
                      <a:pt x="1440" y="1129"/>
                      <a:pt x="1440" y="1129"/>
                      <a:pt x="1440" y="1129"/>
                    </a:cubicBezTo>
                    <a:cubicBezTo>
                      <a:pt x="1386" y="1129"/>
                      <a:pt x="1386" y="1129"/>
                      <a:pt x="1386" y="1129"/>
                    </a:cubicBezTo>
                    <a:cubicBezTo>
                      <a:pt x="1371" y="1129"/>
                      <a:pt x="1359" y="1117"/>
                      <a:pt x="1359" y="1102"/>
                    </a:cubicBezTo>
                    <a:cubicBezTo>
                      <a:pt x="1359" y="1051"/>
                      <a:pt x="1359" y="1051"/>
                      <a:pt x="1359" y="1051"/>
                    </a:cubicBezTo>
                    <a:cubicBezTo>
                      <a:pt x="1303" y="1051"/>
                      <a:pt x="1303" y="1051"/>
                      <a:pt x="1303" y="1051"/>
                    </a:cubicBezTo>
                    <a:cubicBezTo>
                      <a:pt x="1288" y="1051"/>
                      <a:pt x="1276" y="1039"/>
                      <a:pt x="1276" y="1024"/>
                    </a:cubicBezTo>
                    <a:lnTo>
                      <a:pt x="1276" y="5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43" name="Freeform 85"/>
              <p:cNvSpPr>
                <a:spLocks noChangeAspect="1" noEditPoints="1"/>
              </p:cNvSpPr>
              <p:nvPr/>
            </p:nvSpPr>
            <p:spPr bwMode="gray">
              <a:xfrm>
                <a:off x="2775107" y="3611835"/>
                <a:ext cx="342731" cy="210312"/>
              </a:xfrm>
              <a:custGeom>
                <a:avLst/>
                <a:gdLst>
                  <a:gd name="T0" fmla="*/ 617 w 1923"/>
                  <a:gd name="T1" fmla="*/ 140 h 1172"/>
                  <a:gd name="T2" fmla="*/ 589 w 1923"/>
                  <a:gd name="T3" fmla="*/ 270 h 1172"/>
                  <a:gd name="T4" fmla="*/ 617 w 1923"/>
                  <a:gd name="T5" fmla="*/ 299 h 1172"/>
                  <a:gd name="T6" fmla="*/ 645 w 1923"/>
                  <a:gd name="T7" fmla="*/ 168 h 1172"/>
                  <a:gd name="T8" fmla="*/ 1923 w 1923"/>
                  <a:gd name="T9" fmla="*/ 1143 h 1172"/>
                  <a:gd name="T10" fmla="*/ 964 w 1923"/>
                  <a:gd name="T11" fmla="*/ 1172 h 1172"/>
                  <a:gd name="T12" fmla="*/ 936 w 1923"/>
                  <a:gd name="T13" fmla="*/ 1143 h 1172"/>
                  <a:gd name="T14" fmla="*/ 457 w 1923"/>
                  <a:gd name="T15" fmla="*/ 57 h 1172"/>
                  <a:gd name="T16" fmla="*/ 405 w 1923"/>
                  <a:gd name="T17" fmla="*/ 1172 h 1172"/>
                  <a:gd name="T18" fmla="*/ 0 w 1923"/>
                  <a:gd name="T19" fmla="*/ 52 h 1172"/>
                  <a:gd name="T20" fmla="*/ 964 w 1923"/>
                  <a:gd name="T21" fmla="*/ 0 h 1172"/>
                  <a:gd name="T22" fmla="*/ 993 w 1923"/>
                  <a:gd name="T23" fmla="*/ 28 h 1172"/>
                  <a:gd name="T24" fmla="*/ 993 w 1923"/>
                  <a:gd name="T25" fmla="*/ 556 h 1172"/>
                  <a:gd name="T26" fmla="*/ 1315 w 1923"/>
                  <a:gd name="T27" fmla="*/ 605 h 1172"/>
                  <a:gd name="T28" fmla="*/ 1424 w 1923"/>
                  <a:gd name="T29" fmla="*/ 1115 h 1172"/>
                  <a:gd name="T30" fmla="*/ 1895 w 1923"/>
                  <a:gd name="T31" fmla="*/ 1115 h 1172"/>
                  <a:gd name="T32" fmla="*/ 1923 w 1923"/>
                  <a:gd name="T33" fmla="*/ 1143 h 1172"/>
                  <a:gd name="T34" fmla="*/ 776 w 1923"/>
                  <a:gd name="T35" fmla="*/ 1013 h 1172"/>
                  <a:gd name="T36" fmla="*/ 748 w 1923"/>
                  <a:gd name="T37" fmla="*/ 1143 h 1172"/>
                  <a:gd name="T38" fmla="*/ 776 w 1923"/>
                  <a:gd name="T39" fmla="*/ 1172 h 1172"/>
                  <a:gd name="T40" fmla="*/ 804 w 1923"/>
                  <a:gd name="T41" fmla="*/ 1041 h 1172"/>
                  <a:gd name="T42" fmla="*/ 776 w 1923"/>
                  <a:gd name="T43" fmla="*/ 722 h 1172"/>
                  <a:gd name="T44" fmla="*/ 748 w 1923"/>
                  <a:gd name="T45" fmla="*/ 750 h 1172"/>
                  <a:gd name="T46" fmla="*/ 776 w 1923"/>
                  <a:gd name="T47" fmla="*/ 881 h 1172"/>
                  <a:gd name="T48" fmla="*/ 804 w 1923"/>
                  <a:gd name="T49" fmla="*/ 852 h 1172"/>
                  <a:gd name="T50" fmla="*/ 776 w 1923"/>
                  <a:gd name="T51" fmla="*/ 722 h 1172"/>
                  <a:gd name="T52" fmla="*/ 776 w 1923"/>
                  <a:gd name="T53" fmla="*/ 431 h 1172"/>
                  <a:gd name="T54" fmla="*/ 748 w 1923"/>
                  <a:gd name="T55" fmla="*/ 561 h 1172"/>
                  <a:gd name="T56" fmla="*/ 776 w 1923"/>
                  <a:gd name="T57" fmla="*/ 590 h 1172"/>
                  <a:gd name="T58" fmla="*/ 804 w 1923"/>
                  <a:gd name="T59" fmla="*/ 459 h 1172"/>
                  <a:gd name="T60" fmla="*/ 776 w 1923"/>
                  <a:gd name="T61" fmla="*/ 140 h 1172"/>
                  <a:gd name="T62" fmla="*/ 748 w 1923"/>
                  <a:gd name="T63" fmla="*/ 168 h 1172"/>
                  <a:gd name="T64" fmla="*/ 776 w 1923"/>
                  <a:gd name="T65" fmla="*/ 299 h 1172"/>
                  <a:gd name="T66" fmla="*/ 804 w 1923"/>
                  <a:gd name="T67" fmla="*/ 270 h 1172"/>
                  <a:gd name="T68" fmla="*/ 776 w 1923"/>
                  <a:gd name="T69" fmla="*/ 140 h 1172"/>
                  <a:gd name="T70" fmla="*/ 617 w 1923"/>
                  <a:gd name="T71" fmla="*/ 1013 h 1172"/>
                  <a:gd name="T72" fmla="*/ 589 w 1923"/>
                  <a:gd name="T73" fmla="*/ 1143 h 1172"/>
                  <a:gd name="T74" fmla="*/ 617 w 1923"/>
                  <a:gd name="T75" fmla="*/ 1172 h 1172"/>
                  <a:gd name="T76" fmla="*/ 645 w 1923"/>
                  <a:gd name="T77" fmla="*/ 1041 h 1172"/>
                  <a:gd name="T78" fmla="*/ 617 w 1923"/>
                  <a:gd name="T79" fmla="*/ 722 h 1172"/>
                  <a:gd name="T80" fmla="*/ 589 w 1923"/>
                  <a:gd name="T81" fmla="*/ 750 h 1172"/>
                  <a:gd name="T82" fmla="*/ 617 w 1923"/>
                  <a:gd name="T83" fmla="*/ 881 h 1172"/>
                  <a:gd name="T84" fmla="*/ 645 w 1923"/>
                  <a:gd name="T85" fmla="*/ 852 h 1172"/>
                  <a:gd name="T86" fmla="*/ 617 w 1923"/>
                  <a:gd name="T87" fmla="*/ 722 h 1172"/>
                  <a:gd name="T88" fmla="*/ 617 w 1923"/>
                  <a:gd name="T89" fmla="*/ 431 h 1172"/>
                  <a:gd name="T90" fmla="*/ 589 w 1923"/>
                  <a:gd name="T91" fmla="*/ 561 h 1172"/>
                  <a:gd name="T92" fmla="*/ 617 w 1923"/>
                  <a:gd name="T93" fmla="*/ 590 h 1172"/>
                  <a:gd name="T94" fmla="*/ 645 w 1923"/>
                  <a:gd name="T95" fmla="*/ 459 h 1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923" h="1172">
                    <a:moveTo>
                      <a:pt x="617" y="140"/>
                    </a:moveTo>
                    <a:cubicBezTo>
                      <a:pt x="617" y="140"/>
                      <a:pt x="617" y="140"/>
                      <a:pt x="617" y="140"/>
                    </a:cubicBezTo>
                    <a:cubicBezTo>
                      <a:pt x="602" y="140"/>
                      <a:pt x="589" y="153"/>
                      <a:pt x="589" y="168"/>
                    </a:cubicBezTo>
                    <a:cubicBezTo>
                      <a:pt x="589" y="270"/>
                      <a:pt x="589" y="270"/>
                      <a:pt x="589" y="270"/>
                    </a:cubicBezTo>
                    <a:cubicBezTo>
                      <a:pt x="589" y="286"/>
                      <a:pt x="602" y="299"/>
                      <a:pt x="617" y="299"/>
                    </a:cubicBezTo>
                    <a:cubicBezTo>
                      <a:pt x="617" y="299"/>
                      <a:pt x="617" y="299"/>
                      <a:pt x="617" y="299"/>
                    </a:cubicBezTo>
                    <a:cubicBezTo>
                      <a:pt x="633" y="299"/>
                      <a:pt x="645" y="286"/>
                      <a:pt x="645" y="270"/>
                    </a:cubicBezTo>
                    <a:cubicBezTo>
                      <a:pt x="645" y="168"/>
                      <a:pt x="645" y="168"/>
                      <a:pt x="645" y="168"/>
                    </a:cubicBezTo>
                    <a:cubicBezTo>
                      <a:pt x="645" y="153"/>
                      <a:pt x="633" y="140"/>
                      <a:pt x="617" y="140"/>
                    </a:cubicBezTo>
                    <a:close/>
                    <a:moveTo>
                      <a:pt x="1923" y="1143"/>
                    </a:moveTo>
                    <a:cubicBezTo>
                      <a:pt x="1923" y="1159"/>
                      <a:pt x="1910" y="1172"/>
                      <a:pt x="1895" y="1172"/>
                    </a:cubicBezTo>
                    <a:cubicBezTo>
                      <a:pt x="964" y="1172"/>
                      <a:pt x="964" y="1172"/>
                      <a:pt x="964" y="1172"/>
                    </a:cubicBezTo>
                    <a:cubicBezTo>
                      <a:pt x="949" y="1171"/>
                      <a:pt x="936" y="1159"/>
                      <a:pt x="936" y="1143"/>
                    </a:cubicBezTo>
                    <a:cubicBezTo>
                      <a:pt x="936" y="1143"/>
                      <a:pt x="936" y="1143"/>
                      <a:pt x="936" y="1143"/>
                    </a:cubicBezTo>
                    <a:cubicBezTo>
                      <a:pt x="936" y="57"/>
                      <a:pt x="936" y="57"/>
                      <a:pt x="936" y="57"/>
                    </a:cubicBezTo>
                    <a:cubicBezTo>
                      <a:pt x="457" y="57"/>
                      <a:pt x="457" y="57"/>
                      <a:pt x="457" y="57"/>
                    </a:cubicBezTo>
                    <a:cubicBezTo>
                      <a:pt x="457" y="1119"/>
                      <a:pt x="457" y="1119"/>
                      <a:pt x="457" y="1119"/>
                    </a:cubicBezTo>
                    <a:cubicBezTo>
                      <a:pt x="457" y="1148"/>
                      <a:pt x="434" y="1172"/>
                      <a:pt x="405" y="1172"/>
                    </a:cubicBezTo>
                    <a:cubicBezTo>
                      <a:pt x="270" y="1172"/>
                      <a:pt x="135" y="1172"/>
                      <a:pt x="0" y="1172"/>
                    </a:cubicBezTo>
                    <a:cubicBezTo>
                      <a:pt x="0" y="798"/>
                      <a:pt x="0" y="425"/>
                      <a:pt x="0" y="52"/>
                    </a:cubicBezTo>
                    <a:cubicBezTo>
                      <a:pt x="0" y="23"/>
                      <a:pt x="24" y="0"/>
                      <a:pt x="53" y="0"/>
                    </a:cubicBezTo>
                    <a:cubicBezTo>
                      <a:pt x="357" y="0"/>
                      <a:pt x="661" y="0"/>
                      <a:pt x="964" y="0"/>
                    </a:cubicBezTo>
                    <a:cubicBezTo>
                      <a:pt x="980" y="0"/>
                      <a:pt x="993" y="13"/>
                      <a:pt x="993" y="28"/>
                    </a:cubicBezTo>
                    <a:cubicBezTo>
                      <a:pt x="993" y="28"/>
                      <a:pt x="993" y="28"/>
                      <a:pt x="993" y="28"/>
                    </a:cubicBezTo>
                    <a:cubicBezTo>
                      <a:pt x="993" y="249"/>
                      <a:pt x="993" y="249"/>
                      <a:pt x="993" y="249"/>
                    </a:cubicBezTo>
                    <a:cubicBezTo>
                      <a:pt x="993" y="556"/>
                      <a:pt x="993" y="556"/>
                      <a:pt x="993" y="556"/>
                    </a:cubicBezTo>
                    <a:cubicBezTo>
                      <a:pt x="1265" y="556"/>
                      <a:pt x="1265" y="556"/>
                      <a:pt x="1265" y="556"/>
                    </a:cubicBezTo>
                    <a:cubicBezTo>
                      <a:pt x="1293" y="556"/>
                      <a:pt x="1315" y="578"/>
                      <a:pt x="1315" y="605"/>
                    </a:cubicBezTo>
                    <a:cubicBezTo>
                      <a:pt x="1315" y="1115"/>
                      <a:pt x="1315" y="1115"/>
                      <a:pt x="1315" y="1115"/>
                    </a:cubicBezTo>
                    <a:cubicBezTo>
                      <a:pt x="1424" y="1115"/>
                      <a:pt x="1424" y="1115"/>
                      <a:pt x="1424" y="1115"/>
                    </a:cubicBezTo>
                    <a:cubicBezTo>
                      <a:pt x="1659" y="1115"/>
                      <a:pt x="1659" y="1115"/>
                      <a:pt x="1659" y="1115"/>
                    </a:cubicBezTo>
                    <a:cubicBezTo>
                      <a:pt x="1895" y="1115"/>
                      <a:pt x="1895" y="1115"/>
                      <a:pt x="1895" y="1115"/>
                    </a:cubicBezTo>
                    <a:cubicBezTo>
                      <a:pt x="1910" y="1115"/>
                      <a:pt x="1923" y="1128"/>
                      <a:pt x="1923" y="1143"/>
                    </a:cubicBezTo>
                    <a:cubicBezTo>
                      <a:pt x="1923" y="1143"/>
                      <a:pt x="1923" y="1143"/>
                      <a:pt x="1923" y="1143"/>
                    </a:cubicBezTo>
                    <a:close/>
                    <a:moveTo>
                      <a:pt x="776" y="1013"/>
                    </a:moveTo>
                    <a:cubicBezTo>
                      <a:pt x="776" y="1013"/>
                      <a:pt x="776" y="1013"/>
                      <a:pt x="776" y="1013"/>
                    </a:cubicBezTo>
                    <a:cubicBezTo>
                      <a:pt x="761" y="1013"/>
                      <a:pt x="748" y="1025"/>
                      <a:pt x="748" y="1041"/>
                    </a:cubicBezTo>
                    <a:cubicBezTo>
                      <a:pt x="748" y="1143"/>
                      <a:pt x="748" y="1143"/>
                      <a:pt x="748" y="1143"/>
                    </a:cubicBezTo>
                    <a:cubicBezTo>
                      <a:pt x="748" y="1159"/>
                      <a:pt x="761" y="1172"/>
                      <a:pt x="776" y="1172"/>
                    </a:cubicBezTo>
                    <a:cubicBezTo>
                      <a:pt x="776" y="1172"/>
                      <a:pt x="776" y="1172"/>
                      <a:pt x="776" y="1172"/>
                    </a:cubicBezTo>
                    <a:cubicBezTo>
                      <a:pt x="792" y="1172"/>
                      <a:pt x="804" y="1159"/>
                      <a:pt x="804" y="1143"/>
                    </a:cubicBezTo>
                    <a:cubicBezTo>
                      <a:pt x="804" y="1041"/>
                      <a:pt x="804" y="1041"/>
                      <a:pt x="804" y="1041"/>
                    </a:cubicBezTo>
                    <a:cubicBezTo>
                      <a:pt x="804" y="1025"/>
                      <a:pt x="792" y="1013"/>
                      <a:pt x="776" y="1013"/>
                    </a:cubicBezTo>
                    <a:close/>
                    <a:moveTo>
                      <a:pt x="776" y="722"/>
                    </a:moveTo>
                    <a:cubicBezTo>
                      <a:pt x="776" y="722"/>
                      <a:pt x="776" y="722"/>
                      <a:pt x="776" y="722"/>
                    </a:cubicBezTo>
                    <a:cubicBezTo>
                      <a:pt x="761" y="722"/>
                      <a:pt x="748" y="734"/>
                      <a:pt x="748" y="750"/>
                    </a:cubicBezTo>
                    <a:cubicBezTo>
                      <a:pt x="748" y="784"/>
                      <a:pt x="748" y="818"/>
                      <a:pt x="748" y="852"/>
                    </a:cubicBezTo>
                    <a:cubicBezTo>
                      <a:pt x="748" y="868"/>
                      <a:pt x="761" y="881"/>
                      <a:pt x="776" y="881"/>
                    </a:cubicBezTo>
                    <a:cubicBezTo>
                      <a:pt x="776" y="881"/>
                      <a:pt x="776" y="881"/>
                      <a:pt x="776" y="881"/>
                    </a:cubicBezTo>
                    <a:cubicBezTo>
                      <a:pt x="792" y="881"/>
                      <a:pt x="804" y="868"/>
                      <a:pt x="804" y="852"/>
                    </a:cubicBezTo>
                    <a:cubicBezTo>
                      <a:pt x="804" y="818"/>
                      <a:pt x="804" y="784"/>
                      <a:pt x="804" y="750"/>
                    </a:cubicBezTo>
                    <a:cubicBezTo>
                      <a:pt x="804" y="734"/>
                      <a:pt x="792" y="722"/>
                      <a:pt x="776" y="722"/>
                    </a:cubicBezTo>
                    <a:close/>
                    <a:moveTo>
                      <a:pt x="776" y="431"/>
                    </a:moveTo>
                    <a:cubicBezTo>
                      <a:pt x="776" y="431"/>
                      <a:pt x="776" y="431"/>
                      <a:pt x="776" y="431"/>
                    </a:cubicBezTo>
                    <a:cubicBezTo>
                      <a:pt x="761" y="431"/>
                      <a:pt x="748" y="443"/>
                      <a:pt x="748" y="459"/>
                    </a:cubicBezTo>
                    <a:cubicBezTo>
                      <a:pt x="748" y="493"/>
                      <a:pt x="748" y="527"/>
                      <a:pt x="748" y="561"/>
                    </a:cubicBezTo>
                    <a:cubicBezTo>
                      <a:pt x="748" y="577"/>
                      <a:pt x="761" y="590"/>
                      <a:pt x="776" y="590"/>
                    </a:cubicBezTo>
                    <a:cubicBezTo>
                      <a:pt x="776" y="590"/>
                      <a:pt x="776" y="590"/>
                      <a:pt x="776" y="590"/>
                    </a:cubicBezTo>
                    <a:cubicBezTo>
                      <a:pt x="792" y="590"/>
                      <a:pt x="804" y="577"/>
                      <a:pt x="804" y="561"/>
                    </a:cubicBezTo>
                    <a:cubicBezTo>
                      <a:pt x="804" y="527"/>
                      <a:pt x="804" y="493"/>
                      <a:pt x="804" y="459"/>
                    </a:cubicBezTo>
                    <a:cubicBezTo>
                      <a:pt x="804" y="443"/>
                      <a:pt x="792" y="431"/>
                      <a:pt x="776" y="431"/>
                    </a:cubicBezTo>
                    <a:close/>
                    <a:moveTo>
                      <a:pt x="776" y="140"/>
                    </a:moveTo>
                    <a:cubicBezTo>
                      <a:pt x="776" y="140"/>
                      <a:pt x="776" y="140"/>
                      <a:pt x="776" y="140"/>
                    </a:cubicBezTo>
                    <a:cubicBezTo>
                      <a:pt x="761" y="140"/>
                      <a:pt x="748" y="153"/>
                      <a:pt x="748" y="168"/>
                    </a:cubicBezTo>
                    <a:cubicBezTo>
                      <a:pt x="748" y="270"/>
                      <a:pt x="748" y="270"/>
                      <a:pt x="748" y="270"/>
                    </a:cubicBezTo>
                    <a:cubicBezTo>
                      <a:pt x="748" y="286"/>
                      <a:pt x="761" y="299"/>
                      <a:pt x="776" y="299"/>
                    </a:cubicBezTo>
                    <a:cubicBezTo>
                      <a:pt x="776" y="299"/>
                      <a:pt x="776" y="299"/>
                      <a:pt x="776" y="299"/>
                    </a:cubicBezTo>
                    <a:cubicBezTo>
                      <a:pt x="792" y="299"/>
                      <a:pt x="804" y="286"/>
                      <a:pt x="804" y="270"/>
                    </a:cubicBezTo>
                    <a:cubicBezTo>
                      <a:pt x="804" y="168"/>
                      <a:pt x="804" y="168"/>
                      <a:pt x="804" y="168"/>
                    </a:cubicBezTo>
                    <a:cubicBezTo>
                      <a:pt x="804" y="153"/>
                      <a:pt x="792" y="140"/>
                      <a:pt x="776" y="140"/>
                    </a:cubicBezTo>
                    <a:close/>
                    <a:moveTo>
                      <a:pt x="617" y="1013"/>
                    </a:moveTo>
                    <a:cubicBezTo>
                      <a:pt x="617" y="1013"/>
                      <a:pt x="617" y="1013"/>
                      <a:pt x="617" y="1013"/>
                    </a:cubicBezTo>
                    <a:cubicBezTo>
                      <a:pt x="602" y="1013"/>
                      <a:pt x="589" y="1025"/>
                      <a:pt x="589" y="1041"/>
                    </a:cubicBezTo>
                    <a:cubicBezTo>
                      <a:pt x="589" y="1143"/>
                      <a:pt x="589" y="1143"/>
                      <a:pt x="589" y="1143"/>
                    </a:cubicBezTo>
                    <a:cubicBezTo>
                      <a:pt x="589" y="1159"/>
                      <a:pt x="602" y="1172"/>
                      <a:pt x="617" y="1172"/>
                    </a:cubicBezTo>
                    <a:cubicBezTo>
                      <a:pt x="617" y="1172"/>
                      <a:pt x="617" y="1172"/>
                      <a:pt x="617" y="1172"/>
                    </a:cubicBezTo>
                    <a:cubicBezTo>
                      <a:pt x="633" y="1172"/>
                      <a:pt x="645" y="1159"/>
                      <a:pt x="645" y="1143"/>
                    </a:cubicBezTo>
                    <a:cubicBezTo>
                      <a:pt x="645" y="1041"/>
                      <a:pt x="645" y="1041"/>
                      <a:pt x="645" y="1041"/>
                    </a:cubicBezTo>
                    <a:cubicBezTo>
                      <a:pt x="645" y="1025"/>
                      <a:pt x="633" y="1013"/>
                      <a:pt x="617" y="1013"/>
                    </a:cubicBezTo>
                    <a:close/>
                    <a:moveTo>
                      <a:pt x="617" y="722"/>
                    </a:moveTo>
                    <a:cubicBezTo>
                      <a:pt x="617" y="722"/>
                      <a:pt x="617" y="722"/>
                      <a:pt x="617" y="722"/>
                    </a:cubicBezTo>
                    <a:cubicBezTo>
                      <a:pt x="602" y="722"/>
                      <a:pt x="589" y="734"/>
                      <a:pt x="589" y="750"/>
                    </a:cubicBezTo>
                    <a:cubicBezTo>
                      <a:pt x="589" y="784"/>
                      <a:pt x="589" y="818"/>
                      <a:pt x="589" y="852"/>
                    </a:cubicBezTo>
                    <a:cubicBezTo>
                      <a:pt x="589" y="868"/>
                      <a:pt x="602" y="881"/>
                      <a:pt x="617" y="881"/>
                    </a:cubicBezTo>
                    <a:cubicBezTo>
                      <a:pt x="617" y="881"/>
                      <a:pt x="617" y="881"/>
                      <a:pt x="617" y="881"/>
                    </a:cubicBezTo>
                    <a:cubicBezTo>
                      <a:pt x="633" y="881"/>
                      <a:pt x="645" y="868"/>
                      <a:pt x="645" y="852"/>
                    </a:cubicBezTo>
                    <a:cubicBezTo>
                      <a:pt x="645" y="818"/>
                      <a:pt x="645" y="784"/>
                      <a:pt x="645" y="750"/>
                    </a:cubicBezTo>
                    <a:cubicBezTo>
                      <a:pt x="645" y="734"/>
                      <a:pt x="633" y="722"/>
                      <a:pt x="617" y="722"/>
                    </a:cubicBezTo>
                    <a:close/>
                    <a:moveTo>
                      <a:pt x="617" y="431"/>
                    </a:moveTo>
                    <a:cubicBezTo>
                      <a:pt x="617" y="431"/>
                      <a:pt x="617" y="431"/>
                      <a:pt x="617" y="431"/>
                    </a:cubicBezTo>
                    <a:cubicBezTo>
                      <a:pt x="602" y="431"/>
                      <a:pt x="589" y="443"/>
                      <a:pt x="589" y="459"/>
                    </a:cubicBezTo>
                    <a:cubicBezTo>
                      <a:pt x="589" y="493"/>
                      <a:pt x="589" y="527"/>
                      <a:pt x="589" y="561"/>
                    </a:cubicBezTo>
                    <a:cubicBezTo>
                      <a:pt x="589" y="577"/>
                      <a:pt x="602" y="590"/>
                      <a:pt x="617" y="590"/>
                    </a:cubicBezTo>
                    <a:cubicBezTo>
                      <a:pt x="617" y="590"/>
                      <a:pt x="617" y="590"/>
                      <a:pt x="617" y="590"/>
                    </a:cubicBezTo>
                    <a:cubicBezTo>
                      <a:pt x="633" y="590"/>
                      <a:pt x="645" y="577"/>
                      <a:pt x="645" y="561"/>
                    </a:cubicBezTo>
                    <a:cubicBezTo>
                      <a:pt x="645" y="527"/>
                      <a:pt x="645" y="493"/>
                      <a:pt x="645" y="459"/>
                    </a:cubicBezTo>
                    <a:cubicBezTo>
                      <a:pt x="645" y="443"/>
                      <a:pt x="633" y="431"/>
                      <a:pt x="617" y="43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44" name="Freeform 78"/>
              <p:cNvSpPr>
                <a:spLocks noChangeAspect="1"/>
              </p:cNvSpPr>
              <p:nvPr/>
            </p:nvSpPr>
            <p:spPr bwMode="gray">
              <a:xfrm>
                <a:off x="6013802" y="3611835"/>
                <a:ext cx="210312" cy="210312"/>
              </a:xfrm>
              <a:custGeom>
                <a:avLst/>
                <a:gdLst>
                  <a:gd name="T0" fmla="*/ 412 w 412"/>
                  <a:gd name="T1" fmla="*/ 32 h 474"/>
                  <a:gd name="T2" fmla="*/ 412 w 412"/>
                  <a:gd name="T3" fmla="*/ 473 h 474"/>
                  <a:gd name="T4" fmla="*/ 277 w 412"/>
                  <a:gd name="T5" fmla="*/ 473 h 474"/>
                  <a:gd name="T6" fmla="*/ 277 w 412"/>
                  <a:gd name="T7" fmla="*/ 473 h 474"/>
                  <a:gd name="T8" fmla="*/ 0 w 412"/>
                  <a:gd name="T9" fmla="*/ 474 h 474"/>
                  <a:gd name="T10" fmla="*/ 0 w 412"/>
                  <a:gd name="T11" fmla="*/ 446 h 474"/>
                  <a:gd name="T12" fmla="*/ 277 w 412"/>
                  <a:gd name="T13" fmla="*/ 444 h 474"/>
                  <a:gd name="T14" fmla="*/ 277 w 412"/>
                  <a:gd name="T15" fmla="*/ 392 h 474"/>
                  <a:gd name="T16" fmla="*/ 0 w 412"/>
                  <a:gd name="T17" fmla="*/ 398 h 474"/>
                  <a:gd name="T18" fmla="*/ 0 w 412"/>
                  <a:gd name="T19" fmla="*/ 369 h 474"/>
                  <a:gd name="T20" fmla="*/ 277 w 412"/>
                  <a:gd name="T21" fmla="*/ 362 h 474"/>
                  <a:gd name="T22" fmla="*/ 277 w 412"/>
                  <a:gd name="T23" fmla="*/ 298 h 474"/>
                  <a:gd name="T24" fmla="*/ 0 w 412"/>
                  <a:gd name="T25" fmla="*/ 312 h 474"/>
                  <a:gd name="T26" fmla="*/ 0 w 412"/>
                  <a:gd name="T27" fmla="*/ 288 h 474"/>
                  <a:gd name="T28" fmla="*/ 277 w 412"/>
                  <a:gd name="T29" fmla="*/ 267 h 474"/>
                  <a:gd name="T30" fmla="*/ 277 w 412"/>
                  <a:gd name="T31" fmla="*/ 205 h 474"/>
                  <a:gd name="T32" fmla="*/ 0 w 412"/>
                  <a:gd name="T33" fmla="*/ 231 h 474"/>
                  <a:gd name="T34" fmla="*/ 0 w 412"/>
                  <a:gd name="T35" fmla="*/ 205 h 474"/>
                  <a:gd name="T36" fmla="*/ 277 w 412"/>
                  <a:gd name="T37" fmla="*/ 174 h 474"/>
                  <a:gd name="T38" fmla="*/ 277 w 412"/>
                  <a:gd name="T39" fmla="*/ 111 h 474"/>
                  <a:gd name="T40" fmla="*/ 0 w 412"/>
                  <a:gd name="T41" fmla="*/ 149 h 474"/>
                  <a:gd name="T42" fmla="*/ 0 w 412"/>
                  <a:gd name="T43" fmla="*/ 124 h 474"/>
                  <a:gd name="T44" fmla="*/ 277 w 412"/>
                  <a:gd name="T45" fmla="*/ 82 h 474"/>
                  <a:gd name="T46" fmla="*/ 277 w 412"/>
                  <a:gd name="T47" fmla="*/ 30 h 474"/>
                  <a:gd name="T48" fmla="*/ 0 w 412"/>
                  <a:gd name="T49" fmla="*/ 71 h 474"/>
                  <a:gd name="T50" fmla="*/ 0 w 412"/>
                  <a:gd name="T51" fmla="*/ 54 h 474"/>
                  <a:gd name="T52" fmla="*/ 277 w 412"/>
                  <a:gd name="T53" fmla="*/ 1 h 474"/>
                  <a:gd name="T54" fmla="*/ 277 w 412"/>
                  <a:gd name="T55" fmla="*/ 0 h 474"/>
                  <a:gd name="T56" fmla="*/ 412 w 412"/>
                  <a:gd name="T57" fmla="*/ 32 h 4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12" h="474">
                    <a:moveTo>
                      <a:pt x="412" y="32"/>
                    </a:moveTo>
                    <a:lnTo>
                      <a:pt x="412" y="473"/>
                    </a:lnTo>
                    <a:lnTo>
                      <a:pt x="277" y="473"/>
                    </a:lnTo>
                    <a:lnTo>
                      <a:pt x="277" y="473"/>
                    </a:lnTo>
                    <a:lnTo>
                      <a:pt x="0" y="474"/>
                    </a:lnTo>
                    <a:lnTo>
                      <a:pt x="0" y="446"/>
                    </a:lnTo>
                    <a:lnTo>
                      <a:pt x="277" y="444"/>
                    </a:lnTo>
                    <a:lnTo>
                      <a:pt x="277" y="392"/>
                    </a:lnTo>
                    <a:lnTo>
                      <a:pt x="0" y="398"/>
                    </a:lnTo>
                    <a:lnTo>
                      <a:pt x="0" y="369"/>
                    </a:lnTo>
                    <a:lnTo>
                      <a:pt x="277" y="362"/>
                    </a:lnTo>
                    <a:lnTo>
                      <a:pt x="277" y="298"/>
                    </a:lnTo>
                    <a:lnTo>
                      <a:pt x="0" y="312"/>
                    </a:lnTo>
                    <a:lnTo>
                      <a:pt x="0" y="288"/>
                    </a:lnTo>
                    <a:lnTo>
                      <a:pt x="277" y="267"/>
                    </a:lnTo>
                    <a:lnTo>
                      <a:pt x="277" y="205"/>
                    </a:lnTo>
                    <a:lnTo>
                      <a:pt x="0" y="231"/>
                    </a:lnTo>
                    <a:lnTo>
                      <a:pt x="0" y="205"/>
                    </a:lnTo>
                    <a:lnTo>
                      <a:pt x="277" y="174"/>
                    </a:lnTo>
                    <a:lnTo>
                      <a:pt x="277" y="111"/>
                    </a:lnTo>
                    <a:lnTo>
                      <a:pt x="0" y="149"/>
                    </a:lnTo>
                    <a:lnTo>
                      <a:pt x="0" y="124"/>
                    </a:lnTo>
                    <a:lnTo>
                      <a:pt x="277" y="82"/>
                    </a:lnTo>
                    <a:lnTo>
                      <a:pt x="277" y="30"/>
                    </a:lnTo>
                    <a:lnTo>
                      <a:pt x="0" y="71"/>
                    </a:lnTo>
                    <a:lnTo>
                      <a:pt x="0" y="54"/>
                    </a:lnTo>
                    <a:lnTo>
                      <a:pt x="277" y="1"/>
                    </a:lnTo>
                    <a:lnTo>
                      <a:pt x="277" y="0"/>
                    </a:lnTo>
                    <a:lnTo>
                      <a:pt x="4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grpSp>
            <p:nvGrpSpPr>
              <p:cNvPr id="145" name="Group 3"/>
              <p:cNvGrpSpPr>
                <a:grpSpLocks/>
              </p:cNvGrpSpPr>
              <p:nvPr/>
            </p:nvGrpSpPr>
            <p:grpSpPr bwMode="auto">
              <a:xfrm>
                <a:off x="4950214" y="3608390"/>
                <a:ext cx="196841" cy="206961"/>
                <a:chOff x="7292712" y="3572501"/>
                <a:chExt cx="196818" cy="206961"/>
              </a:xfrm>
            </p:grpSpPr>
            <p:grpSp>
              <p:nvGrpSpPr>
                <p:cNvPr id="146" name="Group 1140"/>
                <p:cNvGrpSpPr>
                  <a:grpSpLocks/>
                </p:cNvGrpSpPr>
                <p:nvPr/>
              </p:nvGrpSpPr>
              <p:grpSpPr bwMode="auto">
                <a:xfrm>
                  <a:off x="7335560" y="3572501"/>
                  <a:ext cx="153970" cy="200622"/>
                  <a:chOff x="5629227" y="3285674"/>
                  <a:chExt cx="221009" cy="288029"/>
                </a:xfrm>
              </p:grpSpPr>
              <p:sp>
                <p:nvSpPr>
                  <p:cNvPr id="148" name="Rounded Rectangle 147"/>
                  <p:cNvSpPr/>
                  <p:nvPr/>
                </p:nvSpPr>
                <p:spPr>
                  <a:xfrm>
                    <a:off x="5629227" y="3300206"/>
                    <a:ext cx="221009" cy="273497"/>
                  </a:xfrm>
                  <a:prstGeom prst="roundRect">
                    <a:avLst>
                      <a:gd name="adj" fmla="val 9343"/>
                    </a:avLst>
                  </a:prstGeom>
                  <a:solidFill>
                    <a:sysClr val="window" lastClr="FFFFFF"/>
                  </a:solidFill>
                  <a:ln w="9525" cap="flat" cmpd="sng" algn="ctr">
                    <a:noFill/>
                    <a:prstDash val="solid"/>
                  </a:ln>
                  <a:effectLst/>
                </p:spPr>
                <p:txBody>
                  <a:bodyPr anchor="ctr"/>
                  <a:lstStyle>
                    <a:lvl1pPr>
                      <a:defRPr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>
                      <a:defRPr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>
                      <a:defRPr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>
                      <a:defRPr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>
                      <a:defRPr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>
                      <a:defRPr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>
                      <a:defRPr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>
                      <a:defRPr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>
                      <a:defRPr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defTabSz="1219170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2000" kern="0" dirty="0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149" name="Straight Connector 114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5666705" y="3285674"/>
                    <a:ext cx="148554" cy="0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8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50" name="Straight Connector 114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5666705" y="3322504"/>
                    <a:ext cx="148554" cy="0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8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51" name="Straight Connector 1145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5666705" y="3359334"/>
                    <a:ext cx="148554" cy="0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8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52" name="Straight Connector 114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5666705" y="3396164"/>
                    <a:ext cx="148554" cy="0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8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53" name="Straight Connector 114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5666705" y="3432994"/>
                    <a:ext cx="148554" cy="0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8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54" name="Straight Connector 114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5666705" y="3469824"/>
                    <a:ext cx="148554" cy="0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800000"/>
                    </a:solidFill>
                    <a:round/>
                    <a:headEnd/>
                    <a:tailEnd/>
                  </a:ln>
                </p:spPr>
              </p:cxnSp>
            </p:grpSp>
            <p:sp>
              <p:nvSpPr>
                <p:cNvPr id="147" name="Round Single Corner Rectangle 146"/>
                <p:cNvSpPr/>
                <p:nvPr/>
              </p:nvSpPr>
              <p:spPr bwMode="auto">
                <a:xfrm>
                  <a:off x="7292712" y="3661987"/>
                  <a:ext cx="139685" cy="117475"/>
                </a:xfrm>
                <a:prstGeom prst="round1Rect">
                  <a:avLst/>
                </a:prstGeom>
                <a:solidFill>
                  <a:srgbClr val="800000"/>
                </a:solidFill>
                <a:ln w="9525" cap="flat" cmpd="sng" algn="ctr">
                  <a:solidFill>
                    <a:sysClr val="window" lastClr="FFFFFF"/>
                  </a:solidFill>
                  <a:prstDash val="solid"/>
                </a:ln>
                <a:effectLst/>
              </p:spPr>
              <p:txBody>
                <a:bodyPr anchor="ctr"/>
                <a:lstStyle>
                  <a:lvl1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121917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000" kern="0" dirty="0">
                    <a:solidFill>
                      <a:prstClr val="white"/>
                    </a:solidFill>
                  </a:endParaRPr>
                </a:p>
              </p:txBody>
            </p:sp>
          </p:grpSp>
        </p:grpSp>
        <p:sp>
          <p:nvSpPr>
            <p:cNvPr id="123" name="TextBox 122"/>
            <p:cNvSpPr txBox="1"/>
            <p:nvPr/>
          </p:nvSpPr>
          <p:spPr bwMode="auto">
            <a:xfrm>
              <a:off x="2447139" y="3706304"/>
              <a:ext cx="773112" cy="246063"/>
            </a:xfrm>
            <a:prstGeom prst="rect">
              <a:avLst/>
            </a:prstGeom>
            <a:noFill/>
          </p:spPr>
          <p:txBody>
            <a:bodyPr lIns="0" rIns="0">
              <a:spAutoFit/>
            </a:bodyPr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00" kern="0" dirty="0">
                  <a:solidFill>
                    <a:srgbClr val="FFFFFF"/>
                  </a:solidFill>
                  <a:latin typeface="+mn-lt"/>
                  <a:cs typeface="+mn-cs"/>
                </a:rPr>
                <a:t>Asset</a:t>
              </a:r>
            </a:p>
          </p:txBody>
        </p:sp>
        <p:sp>
          <p:nvSpPr>
            <p:cNvPr id="124" name="TextBox 123"/>
            <p:cNvSpPr txBox="1"/>
            <p:nvPr/>
          </p:nvSpPr>
          <p:spPr bwMode="auto">
            <a:xfrm>
              <a:off x="5221045" y="3706304"/>
              <a:ext cx="773113" cy="246063"/>
            </a:xfrm>
            <a:prstGeom prst="rect">
              <a:avLst/>
            </a:prstGeom>
            <a:noFill/>
          </p:spPr>
          <p:txBody>
            <a:bodyPr lIns="0" rIns="0">
              <a:spAutoFit/>
            </a:bodyPr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00" kern="0" dirty="0">
                  <a:solidFill>
                    <a:schemeClr val="bg1"/>
                  </a:solidFill>
                  <a:latin typeface="+mn-lt"/>
                  <a:cs typeface="+mn-cs"/>
                </a:rPr>
                <a:t>Change</a:t>
              </a:r>
            </a:p>
          </p:txBody>
        </p:sp>
        <p:sp>
          <p:nvSpPr>
            <p:cNvPr id="125" name="TextBox 124"/>
            <p:cNvSpPr txBox="1"/>
            <p:nvPr/>
          </p:nvSpPr>
          <p:spPr bwMode="auto">
            <a:xfrm>
              <a:off x="4316381" y="3706304"/>
              <a:ext cx="774700" cy="246063"/>
            </a:xfrm>
            <a:prstGeom prst="rect">
              <a:avLst/>
            </a:prstGeom>
            <a:noFill/>
          </p:spPr>
          <p:txBody>
            <a:bodyPr lIns="0" rIns="0">
              <a:spAutoFit/>
            </a:bodyPr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00" kern="0" dirty="0">
                  <a:solidFill>
                    <a:schemeClr val="bg1"/>
                  </a:solidFill>
                  <a:latin typeface="+mn-lt"/>
                  <a:cs typeface="+mn-cs"/>
                </a:rPr>
                <a:t>Catalog</a:t>
              </a:r>
            </a:p>
          </p:txBody>
        </p:sp>
        <p:sp>
          <p:nvSpPr>
            <p:cNvPr id="126" name="TextBox 125"/>
            <p:cNvSpPr txBox="1"/>
            <p:nvPr/>
          </p:nvSpPr>
          <p:spPr bwMode="auto">
            <a:xfrm>
              <a:off x="6176995" y="3706304"/>
              <a:ext cx="773112" cy="246063"/>
            </a:xfrm>
            <a:prstGeom prst="rect">
              <a:avLst/>
            </a:prstGeom>
            <a:noFill/>
          </p:spPr>
          <p:txBody>
            <a:bodyPr lIns="0" rIns="0">
              <a:spAutoFit/>
            </a:bodyPr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00" kern="0" dirty="0">
                  <a:solidFill>
                    <a:schemeClr val="bg1"/>
                  </a:solidFill>
                  <a:latin typeface="+mn-lt"/>
                  <a:cs typeface="+mn-cs"/>
                </a:rPr>
                <a:t>CMDB</a:t>
              </a:r>
            </a:p>
          </p:txBody>
        </p:sp>
        <p:sp>
          <p:nvSpPr>
            <p:cNvPr id="127" name="TextBox 126"/>
            <p:cNvSpPr txBox="1"/>
            <p:nvPr/>
          </p:nvSpPr>
          <p:spPr bwMode="auto">
            <a:xfrm>
              <a:off x="7119218" y="3706304"/>
              <a:ext cx="774700" cy="246063"/>
            </a:xfrm>
            <a:prstGeom prst="rect">
              <a:avLst/>
            </a:prstGeom>
            <a:noFill/>
          </p:spPr>
          <p:txBody>
            <a:bodyPr lIns="0" rIns="0">
              <a:spAutoFit/>
            </a:bodyPr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00" kern="0" spc="-40" dirty="0">
                  <a:solidFill>
                    <a:schemeClr val="bg1"/>
                  </a:solidFill>
                  <a:latin typeface="+mn-lt"/>
                  <a:cs typeface="+mn-cs"/>
                </a:rPr>
                <a:t>Incident</a:t>
              </a:r>
            </a:p>
          </p:txBody>
        </p:sp>
        <p:sp>
          <p:nvSpPr>
            <p:cNvPr id="128" name="TextBox 127"/>
            <p:cNvSpPr txBox="1"/>
            <p:nvPr/>
          </p:nvSpPr>
          <p:spPr bwMode="auto">
            <a:xfrm>
              <a:off x="8999546" y="3706304"/>
              <a:ext cx="773112" cy="246063"/>
            </a:xfrm>
            <a:prstGeom prst="rect">
              <a:avLst/>
            </a:prstGeom>
            <a:noFill/>
          </p:spPr>
          <p:txBody>
            <a:bodyPr lIns="0" rIns="0">
              <a:spAutoFit/>
            </a:bodyPr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00" kern="0" spc="-40" dirty="0">
                  <a:solidFill>
                    <a:schemeClr val="bg1"/>
                  </a:solidFill>
                  <a:latin typeface="+mn-lt"/>
                  <a:cs typeface="+mn-cs"/>
                </a:rPr>
                <a:t>Problem</a:t>
              </a:r>
            </a:p>
          </p:txBody>
        </p:sp>
        <p:sp>
          <p:nvSpPr>
            <p:cNvPr id="129" name="TextBox 128"/>
            <p:cNvSpPr txBox="1"/>
            <p:nvPr/>
          </p:nvSpPr>
          <p:spPr bwMode="auto">
            <a:xfrm>
              <a:off x="3391701" y="3706304"/>
              <a:ext cx="773112" cy="246063"/>
            </a:xfrm>
            <a:prstGeom prst="rect">
              <a:avLst/>
            </a:prstGeom>
            <a:noFill/>
          </p:spPr>
          <p:txBody>
            <a:bodyPr lIns="0" rIns="0">
              <a:spAutoFit/>
            </a:bodyPr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00" kern="0" dirty="0">
                  <a:solidFill>
                    <a:srgbClr val="FFFFFF"/>
                  </a:solidFill>
                  <a:latin typeface="+mn-lt"/>
                  <a:cs typeface="+mn-cs"/>
                </a:rPr>
                <a:t>Case</a:t>
              </a:r>
            </a:p>
          </p:txBody>
        </p:sp>
        <p:sp>
          <p:nvSpPr>
            <p:cNvPr id="130" name="TextBox 129"/>
            <p:cNvSpPr txBox="1"/>
            <p:nvPr/>
          </p:nvSpPr>
          <p:spPr bwMode="auto">
            <a:xfrm>
              <a:off x="8056099" y="3706304"/>
              <a:ext cx="774700" cy="246063"/>
            </a:xfrm>
            <a:prstGeom prst="rect">
              <a:avLst/>
            </a:prstGeom>
            <a:noFill/>
          </p:spPr>
          <p:txBody>
            <a:bodyPr lIns="0" rIns="0">
              <a:spAutoFit/>
            </a:bodyPr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00" kern="0" dirty="0">
                  <a:solidFill>
                    <a:srgbClr val="FFFFFF"/>
                  </a:solidFill>
                  <a:latin typeface="+mn-lt"/>
                  <a:cs typeface="+mn-cs"/>
                </a:rPr>
                <a:t>Knowledge</a:t>
              </a:r>
            </a:p>
          </p:txBody>
        </p:sp>
        <p:sp>
          <p:nvSpPr>
            <p:cNvPr id="131" name="Oval 130"/>
            <p:cNvSpPr>
              <a:spLocks noChangeAspect="1"/>
            </p:cNvSpPr>
            <p:nvPr/>
          </p:nvSpPr>
          <p:spPr>
            <a:xfrm>
              <a:off x="3276710" y="3812525"/>
              <a:ext cx="45717" cy="4571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132" name="Oval 131"/>
            <p:cNvSpPr>
              <a:spLocks noChangeAspect="1"/>
            </p:cNvSpPr>
            <p:nvPr/>
          </p:nvSpPr>
          <p:spPr>
            <a:xfrm>
              <a:off x="4191813" y="3812525"/>
              <a:ext cx="45717" cy="4571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133" name="Oval 132"/>
            <p:cNvSpPr>
              <a:spLocks noChangeAspect="1"/>
            </p:cNvSpPr>
            <p:nvPr/>
          </p:nvSpPr>
          <p:spPr>
            <a:xfrm>
              <a:off x="5141616" y="3812525"/>
              <a:ext cx="45717" cy="4571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134" name="Oval 133"/>
            <p:cNvSpPr>
              <a:spLocks noChangeAspect="1"/>
            </p:cNvSpPr>
            <p:nvPr/>
          </p:nvSpPr>
          <p:spPr>
            <a:xfrm>
              <a:off x="6074863" y="3812525"/>
              <a:ext cx="45717" cy="4571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135" name="Oval 134"/>
            <p:cNvSpPr>
              <a:spLocks noChangeAspect="1"/>
            </p:cNvSpPr>
            <p:nvPr/>
          </p:nvSpPr>
          <p:spPr>
            <a:xfrm>
              <a:off x="7000474" y="3812525"/>
              <a:ext cx="45717" cy="4571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136" name="Oval 135"/>
            <p:cNvSpPr>
              <a:spLocks noChangeAspect="1"/>
            </p:cNvSpPr>
            <p:nvPr/>
          </p:nvSpPr>
          <p:spPr>
            <a:xfrm>
              <a:off x="7915577" y="3812525"/>
              <a:ext cx="45717" cy="4571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137" name="Oval 136"/>
            <p:cNvSpPr>
              <a:spLocks noChangeAspect="1"/>
            </p:cNvSpPr>
            <p:nvPr/>
          </p:nvSpPr>
          <p:spPr>
            <a:xfrm>
              <a:off x="8931909" y="3812525"/>
              <a:ext cx="45717" cy="4571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cxnSp>
          <p:nvCxnSpPr>
            <p:cNvPr id="138" name="Straight Connector 137"/>
            <p:cNvCxnSpPr/>
            <p:nvPr/>
          </p:nvCxnSpPr>
          <p:spPr>
            <a:xfrm>
              <a:off x="2622813" y="3692494"/>
              <a:ext cx="6894434" cy="20096"/>
            </a:xfrm>
            <a:prstGeom prst="line">
              <a:avLst/>
            </a:prstGeom>
            <a:ln w="3175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ounded Rectangle 1"/>
          <p:cNvSpPr/>
          <p:nvPr/>
        </p:nvSpPr>
        <p:spPr>
          <a:xfrm>
            <a:off x="236600" y="825500"/>
            <a:ext cx="11667989" cy="5251450"/>
          </a:xfrm>
          <a:prstGeom prst="roundRect">
            <a:avLst/>
          </a:prstGeom>
          <a:noFill/>
          <a:ln w="127000">
            <a:solidFill>
              <a:srgbClr val="FFFF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en-US" dirty="0">
              <a:solidFill>
                <a:srgbClr val="515151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GRC Commonly Plays with Others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718137" y="598819"/>
            <a:ext cx="574825" cy="0"/>
          </a:xfrm>
          <a:prstGeom prst="line">
            <a:avLst/>
          </a:prstGeom>
          <a:ln w="38100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541507" y="99861"/>
            <a:ext cx="11642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COBIT</a:t>
            </a:r>
          </a:p>
        </p:txBody>
      </p:sp>
    </p:spTree>
    <p:extLst>
      <p:ext uri="{BB962C8B-B14F-4D97-AF65-F5344CB8AC3E}">
        <p14:creationId xmlns:p14="http://schemas.microsoft.com/office/powerpoint/2010/main" val="4226240118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Placeholder 2058"/>
          <p:cNvSpPr>
            <a:spLocks noGrp="1"/>
          </p:cNvSpPr>
          <p:nvPr>
            <p:ph sz="quarter" idx="14"/>
          </p:nvPr>
        </p:nvSpPr>
        <p:spPr>
          <a:xfrm>
            <a:off x="443031" y="973138"/>
            <a:ext cx="11151916" cy="3910012"/>
          </a:xfrm>
        </p:spPr>
        <p:txBody>
          <a:bodyPr anchor="ctr"/>
          <a:lstStyle/>
          <a:p>
            <a:pPr algn="ctr" eaLnBrk="1" hangingPunct="1">
              <a:buFont typeface="Calibri" charset="0"/>
              <a:buChar char="“"/>
            </a:pPr>
            <a:r>
              <a:rPr lang="en-US" sz="13800" b="1" dirty="0">
                <a:latin typeface="Calibri" charset="0"/>
                <a:ea typeface="ＭＳ Ｐゴシック" charset="0"/>
              </a:rPr>
              <a:t>Process first, then tool.</a:t>
            </a:r>
            <a:r>
              <a:rPr lang="en-US" sz="13800" dirty="0">
                <a:latin typeface="Calibri" charset="0"/>
                <a:ea typeface="ＭＳ Ｐゴシック" charset="0"/>
              </a:rPr>
              <a:t>”</a:t>
            </a:r>
          </a:p>
        </p:txBody>
      </p:sp>
      <p:sp>
        <p:nvSpPr>
          <p:cNvPr id="20483" name="Text Placeholder 2063"/>
          <p:cNvSpPr>
            <a:spLocks noGrp="1"/>
          </p:cNvSpPr>
          <p:nvPr>
            <p:ph sz="quarter" idx="16"/>
          </p:nvPr>
        </p:nvSpPr>
        <p:spPr>
          <a:xfrm>
            <a:off x="714565" y="4964113"/>
            <a:ext cx="10915319" cy="646112"/>
          </a:xfrm>
        </p:spPr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</a:rPr>
              <a:t>Your boss said this</a:t>
            </a:r>
          </a:p>
        </p:txBody>
      </p:sp>
      <p:sp>
        <p:nvSpPr>
          <p:cNvPr id="4" name="Rectangle 3"/>
          <p:cNvSpPr/>
          <p:nvPr/>
        </p:nvSpPr>
        <p:spPr>
          <a:xfrm>
            <a:off x="1" y="3"/>
            <a:ext cx="12192000" cy="8858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344170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655093" y="1223963"/>
            <a:ext cx="10918208" cy="3613150"/>
          </a:xfrm>
        </p:spPr>
        <p:txBody>
          <a:bodyPr anchor="ctr"/>
          <a:lstStyle/>
          <a:p>
            <a:pPr marL="0" indent="0" algn="ctr">
              <a:buFont typeface="Calibri" charset="0"/>
              <a:buNone/>
            </a:pPr>
            <a:r>
              <a:rPr lang="en-US" sz="8800" b="1" dirty="0">
                <a:latin typeface="Calibri" charset="0"/>
                <a:ea typeface="ＭＳ Ｐゴシック" charset="0"/>
              </a:rPr>
              <a:t>Do you use process reference model(s)?</a:t>
            </a:r>
          </a:p>
          <a:p>
            <a:pPr marL="0" indent="0" algn="ctr">
              <a:buFont typeface="Calibri" charset="0"/>
              <a:buNone/>
            </a:pPr>
            <a:r>
              <a:rPr lang="en-US" sz="8800" i="1" dirty="0">
                <a:solidFill>
                  <a:schemeClr val="tx1">
                    <a:lumMod val="60000"/>
                    <a:lumOff val="40000"/>
                  </a:schemeClr>
                </a:solidFill>
                <a:latin typeface="Calibri" charset="0"/>
                <a:ea typeface="ＭＳ Ｐゴシック" charset="0"/>
              </a:rPr>
              <a:t>If yes, what model(s)?</a:t>
            </a:r>
          </a:p>
        </p:txBody>
      </p:sp>
    </p:spTree>
    <p:extLst>
      <p:ext uri="{BB962C8B-B14F-4D97-AF65-F5344CB8AC3E}">
        <p14:creationId xmlns:p14="http://schemas.microsoft.com/office/powerpoint/2010/main" val="127776047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ext Placeholder 2058"/>
          <p:cNvSpPr>
            <a:spLocks noGrp="1"/>
          </p:cNvSpPr>
          <p:nvPr>
            <p:ph sz="quarter" idx="14"/>
          </p:nvPr>
        </p:nvSpPr>
        <p:spPr>
          <a:xfrm>
            <a:off x="443031" y="633415"/>
            <a:ext cx="11151916" cy="1645762"/>
          </a:xfrm>
        </p:spPr>
        <p:txBody>
          <a:bodyPr anchor="ctr"/>
          <a:lstStyle/>
          <a:p>
            <a:pPr marL="0" indent="0" algn="ctr" eaLnBrk="1" hangingPunct="1">
              <a:buFont typeface="Calibri" panose="020F0502020204030204" pitchFamily="34" charset="0"/>
              <a:buNone/>
              <a:defRPr/>
            </a:pPr>
            <a:r>
              <a:rPr lang="en-US" altLang="en-US" sz="9600" dirty="0">
                <a:ea typeface="MS PGothic" pitchFamily="34" charset="-128"/>
                <a:cs typeface="MS PGothic" charset="0"/>
              </a:rPr>
              <a:t>Process?</a:t>
            </a:r>
            <a:endParaRPr lang="en-US" altLang="en-US" sz="9600" b="1" dirty="0">
              <a:solidFill>
                <a:schemeClr val="tx1">
                  <a:lumMod val="50000"/>
                </a:schemeClr>
              </a:solidFill>
              <a:ea typeface="MS PGothic" pitchFamily="34" charset="-128"/>
              <a:cs typeface="MS PGothic" charset="0"/>
            </a:endParaRPr>
          </a:p>
        </p:txBody>
      </p:sp>
      <p:sp>
        <p:nvSpPr>
          <p:cNvPr id="21507" name="Text Placeholder 2063"/>
          <p:cNvSpPr>
            <a:spLocks noGrp="1"/>
          </p:cNvSpPr>
          <p:nvPr>
            <p:ph sz="quarter" idx="16"/>
          </p:nvPr>
        </p:nvSpPr>
        <p:spPr>
          <a:xfrm>
            <a:off x="8261915" y="5191125"/>
            <a:ext cx="3367964" cy="419100"/>
          </a:xfrm>
        </p:spPr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</a:rPr>
              <a:t>What are the models?</a:t>
            </a:r>
          </a:p>
        </p:txBody>
      </p:sp>
      <p:sp>
        <p:nvSpPr>
          <p:cNvPr id="4" name="Rectangle 3"/>
          <p:cNvSpPr/>
          <p:nvPr/>
        </p:nvSpPr>
        <p:spPr>
          <a:xfrm>
            <a:off x="1" y="3"/>
            <a:ext cx="12192000" cy="8858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885" y="3057098"/>
            <a:ext cx="4326339" cy="1442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799610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Placeholder 2058"/>
          <p:cNvSpPr>
            <a:spLocks noGrp="1"/>
          </p:cNvSpPr>
          <p:nvPr>
            <p:ph sz="quarter" idx="14"/>
          </p:nvPr>
        </p:nvSpPr>
        <p:spPr>
          <a:xfrm>
            <a:off x="443031" y="633420"/>
            <a:ext cx="11151916" cy="4249737"/>
          </a:xfrm>
        </p:spPr>
        <p:txBody>
          <a:bodyPr anchor="ctr"/>
          <a:lstStyle/>
          <a:p>
            <a:pPr marL="0" indent="0" algn="ctr" eaLnBrk="1" hangingPunct="1">
              <a:buNone/>
              <a:defRPr/>
            </a:pPr>
            <a:r>
              <a:rPr lang="en-US" sz="9600" dirty="0">
                <a:ea typeface="MS PGothic" pitchFamily="34" charset="-128"/>
                <a:cs typeface="MS PGothic" charset="0"/>
              </a:rPr>
              <a:t>Tool?</a:t>
            </a:r>
          </a:p>
          <a:p>
            <a:pPr marL="0" indent="0" algn="ctr" eaLnBrk="1" hangingPunct="1">
              <a:buFont typeface="Calibri" charset="0"/>
              <a:buNone/>
            </a:pPr>
            <a:endParaRPr lang="en-US" sz="13800" dirty="0">
              <a:latin typeface="Calibri" charset="0"/>
              <a:ea typeface="ＭＳ Ｐゴシック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" y="3"/>
            <a:ext cx="12192000" cy="8858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2" name="Picture 1" descr="servicenow_logo_300ppi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5703" y="3238506"/>
            <a:ext cx="7315444" cy="81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055222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4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3873" y="6"/>
            <a:ext cx="1028131" cy="1052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578" name="Text Placeholder 14"/>
          <p:cNvSpPr>
            <a:spLocks noGrp="1"/>
          </p:cNvSpPr>
          <p:nvPr>
            <p:ph type="body" sz="quarter" idx="10"/>
          </p:nvPr>
        </p:nvSpPr>
        <p:spPr>
          <a:gradFill>
            <a:gsLst>
              <a:gs pos="0">
                <a:srgbClr val="ECECEC"/>
              </a:gs>
              <a:gs pos="28000">
                <a:srgbClr val="FFFFFF"/>
              </a:gs>
              <a:gs pos="100000">
                <a:srgbClr val="F4F4F4"/>
              </a:gs>
            </a:gsLst>
          </a:gradFill>
        </p:spPr>
        <p:txBody>
          <a:bodyPr/>
          <a:lstStyle/>
          <a:p>
            <a:pPr eaLnBrk="1" hangingPunct="1"/>
            <a:endParaRPr sz="4000">
              <a:latin typeface="Calibri" charset="0"/>
              <a:ea typeface="ＭＳ Ｐゴシック" charset="0"/>
            </a:endParaRPr>
          </a:p>
        </p:txBody>
      </p:sp>
      <p:sp>
        <p:nvSpPr>
          <p:cNvPr id="24579" name="Text Placeholder 15"/>
          <p:cNvSpPr>
            <a:spLocks noGrp="1"/>
          </p:cNvSpPr>
          <p:nvPr>
            <p:ph type="body" sz="quarter" idx="11"/>
          </p:nvPr>
        </p:nvSpPr>
        <p:spPr>
          <a:xfrm>
            <a:off x="1" y="2089150"/>
            <a:ext cx="12192000" cy="744538"/>
          </a:xfrm>
          <a:gradFill>
            <a:gsLst>
              <a:gs pos="0">
                <a:srgbClr val="ECECEC"/>
              </a:gs>
              <a:gs pos="28000">
                <a:srgbClr val="FFFFFF"/>
              </a:gs>
              <a:gs pos="100000">
                <a:srgbClr val="F4F4F4"/>
              </a:gs>
            </a:gsLst>
          </a:gradFill>
        </p:spPr>
        <p:txBody>
          <a:bodyPr/>
          <a:lstStyle/>
          <a:p>
            <a:pPr eaLnBrk="1" hangingPunct="1"/>
            <a:endParaRPr sz="4000">
              <a:latin typeface="Calibri" charset="0"/>
              <a:ea typeface="ＭＳ Ｐゴシック" charset="0"/>
            </a:endParaRPr>
          </a:p>
        </p:txBody>
      </p:sp>
      <p:sp>
        <p:nvSpPr>
          <p:cNvPr id="24580" name="Text Placeholder 16"/>
          <p:cNvSpPr>
            <a:spLocks noGrp="1"/>
          </p:cNvSpPr>
          <p:nvPr>
            <p:ph type="body" sz="quarter" idx="12"/>
          </p:nvPr>
        </p:nvSpPr>
        <p:spPr>
          <a:xfrm>
            <a:off x="1" y="3009900"/>
            <a:ext cx="12192000" cy="744538"/>
          </a:xfrm>
          <a:gradFill>
            <a:gsLst>
              <a:gs pos="0">
                <a:srgbClr val="ECECEC"/>
              </a:gs>
              <a:gs pos="28000">
                <a:srgbClr val="FFFFFF"/>
              </a:gs>
              <a:gs pos="100000">
                <a:srgbClr val="F4F4F4"/>
              </a:gs>
            </a:gsLst>
          </a:gradFill>
        </p:spPr>
        <p:txBody>
          <a:bodyPr/>
          <a:lstStyle/>
          <a:p>
            <a:pPr eaLnBrk="1" hangingPunct="1"/>
            <a:endParaRPr sz="4000">
              <a:latin typeface="Calibri" charset="0"/>
              <a:ea typeface="ＭＳ Ｐゴシック" charset="0"/>
            </a:endParaRPr>
          </a:p>
        </p:txBody>
      </p:sp>
      <p:sp>
        <p:nvSpPr>
          <p:cNvPr id="24581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1" y="3929070"/>
            <a:ext cx="12192000" cy="744537"/>
          </a:xfrm>
          <a:gradFill>
            <a:gsLst>
              <a:gs pos="0">
                <a:srgbClr val="ECECEC"/>
              </a:gs>
              <a:gs pos="28000">
                <a:srgbClr val="FFFFFF"/>
              </a:gs>
              <a:gs pos="100000">
                <a:srgbClr val="F4F4F4"/>
              </a:gs>
            </a:gsLst>
          </a:gradFill>
        </p:spPr>
        <p:txBody>
          <a:bodyPr/>
          <a:lstStyle/>
          <a:p>
            <a:pPr eaLnBrk="1" hangingPunct="1"/>
            <a:endParaRPr sz="4000">
              <a:latin typeface="Calibri" charset="0"/>
              <a:ea typeface="ＭＳ Ｐゴシック" charset="0"/>
            </a:endParaRPr>
          </a:p>
        </p:txBody>
      </p:sp>
      <p:sp>
        <p:nvSpPr>
          <p:cNvPr id="24582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1" y="4849820"/>
            <a:ext cx="12192000" cy="744537"/>
          </a:xfrm>
          <a:gradFill>
            <a:gsLst>
              <a:gs pos="0">
                <a:srgbClr val="ECECEC"/>
              </a:gs>
              <a:gs pos="28000">
                <a:srgbClr val="FFFFFF"/>
              </a:gs>
              <a:gs pos="100000">
                <a:srgbClr val="F4F4F4"/>
              </a:gs>
            </a:gsLst>
          </a:gradFill>
        </p:spPr>
        <p:txBody>
          <a:bodyPr/>
          <a:lstStyle/>
          <a:p>
            <a:pPr eaLnBrk="1" hangingPunct="1"/>
            <a:endParaRPr sz="4000">
              <a:latin typeface="Calibri" charset="0"/>
              <a:ea typeface="ＭＳ Ｐゴシック" charset="0"/>
            </a:endParaRPr>
          </a:p>
        </p:txBody>
      </p:sp>
      <p:sp>
        <p:nvSpPr>
          <p:cNvPr id="24583" name="Title 1"/>
          <p:cNvSpPr txBox="1">
            <a:spLocks/>
          </p:cNvSpPr>
          <p:nvPr/>
        </p:nvSpPr>
        <p:spPr bwMode="gray">
          <a:xfrm>
            <a:off x="609761" y="133350"/>
            <a:ext cx="10972483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rgbClr val="51515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lnSpc>
                <a:spcPct val="85000"/>
              </a:lnSpc>
            </a:pPr>
            <a:r>
              <a:rPr lang="en-US" sz="4400" b="1" dirty="0">
                <a:cs typeface="Arial" charset="0"/>
              </a:rPr>
              <a:t>Agenda </a:t>
            </a:r>
            <a:r>
              <a:rPr lang="en-US" sz="4400" b="1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/ Admin</a:t>
            </a:r>
          </a:p>
        </p:txBody>
      </p:sp>
      <p:sp>
        <p:nvSpPr>
          <p:cNvPr id="24584" name="Text Placeholder 2"/>
          <p:cNvSpPr txBox="1">
            <a:spLocks/>
          </p:cNvSpPr>
          <p:nvPr/>
        </p:nvSpPr>
        <p:spPr bwMode="gray">
          <a:xfrm>
            <a:off x="1" y="1168400"/>
            <a:ext cx="12192000" cy="744538"/>
          </a:xfrm>
          <a:prstGeom prst="rect">
            <a:avLst/>
          </a:prstGeom>
          <a:gradFill rotWithShape="1">
            <a:gsLst>
              <a:gs pos="0">
                <a:srgbClr val="ECECEC"/>
              </a:gs>
              <a:gs pos="28000">
                <a:srgbClr val="FFFFFF"/>
              </a:gs>
              <a:gs pos="100000">
                <a:srgbClr val="F4F4F4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94360" anchor="ctr"/>
          <a:lstStyle>
            <a:lvl1pPr>
              <a:defRPr sz="2400">
                <a:solidFill>
                  <a:srgbClr val="51515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0" hangingPunct="0">
              <a:lnSpc>
                <a:spcPct val="90000"/>
              </a:lnSpc>
              <a:spcBef>
                <a:spcPts val="1200"/>
              </a:spcBef>
              <a:buClr>
                <a:srgbClr val="D1232B"/>
              </a:buClr>
              <a:buFont typeface="Arial" charset="0"/>
              <a:buNone/>
            </a:pPr>
            <a:r>
              <a:rPr lang="en-US" sz="4000" dirty="0">
                <a:cs typeface="Arial" charset="0"/>
              </a:rPr>
              <a:t>Back Story</a:t>
            </a:r>
            <a:endParaRPr lang="en-US" sz="4000" i="1" dirty="0">
              <a:cs typeface="Arial" charset="0"/>
            </a:endParaRPr>
          </a:p>
        </p:txBody>
      </p:sp>
      <p:sp>
        <p:nvSpPr>
          <p:cNvPr id="24585" name="Text Placeholder 4"/>
          <p:cNvSpPr txBox="1">
            <a:spLocks/>
          </p:cNvSpPr>
          <p:nvPr/>
        </p:nvSpPr>
        <p:spPr bwMode="gray">
          <a:xfrm>
            <a:off x="1" y="2089150"/>
            <a:ext cx="12192000" cy="744538"/>
          </a:xfrm>
          <a:prstGeom prst="rect">
            <a:avLst/>
          </a:prstGeom>
          <a:gradFill rotWithShape="1">
            <a:gsLst>
              <a:gs pos="0">
                <a:srgbClr val="ECECEC"/>
              </a:gs>
              <a:gs pos="28000">
                <a:srgbClr val="FFFFFF"/>
              </a:gs>
              <a:gs pos="100000">
                <a:srgbClr val="F4F4F4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94360" anchor="ctr"/>
          <a:lstStyle>
            <a:lvl1pPr>
              <a:defRPr sz="2400">
                <a:solidFill>
                  <a:srgbClr val="51515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lnSpc>
                <a:spcPct val="90000"/>
              </a:lnSpc>
              <a:spcBef>
                <a:spcPts val="1200"/>
              </a:spcBef>
              <a:buClr>
                <a:srgbClr val="D1232B"/>
              </a:buClr>
            </a:pPr>
            <a:r>
              <a:rPr lang="en-US" sz="4000" dirty="0">
                <a:cs typeface="Arial" charset="0"/>
              </a:rPr>
              <a:t>Overview</a:t>
            </a:r>
            <a:endParaRPr lang="en-US" sz="4000" i="1" dirty="0">
              <a:cs typeface="Arial" charset="0"/>
            </a:endParaRPr>
          </a:p>
        </p:txBody>
      </p:sp>
      <p:sp>
        <p:nvSpPr>
          <p:cNvPr id="24586" name="Text Placeholder 6"/>
          <p:cNvSpPr txBox="1">
            <a:spLocks/>
          </p:cNvSpPr>
          <p:nvPr/>
        </p:nvSpPr>
        <p:spPr bwMode="gray">
          <a:xfrm>
            <a:off x="1" y="3009900"/>
            <a:ext cx="12192000" cy="744538"/>
          </a:xfrm>
          <a:prstGeom prst="rect">
            <a:avLst/>
          </a:prstGeom>
          <a:gradFill rotWithShape="1">
            <a:gsLst>
              <a:gs pos="0">
                <a:srgbClr val="ECECEC"/>
              </a:gs>
              <a:gs pos="28000">
                <a:srgbClr val="FFFFFF"/>
              </a:gs>
              <a:gs pos="100000">
                <a:srgbClr val="F4F4F4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94360" anchor="ctr"/>
          <a:lstStyle>
            <a:lvl1pPr>
              <a:defRPr sz="2400">
                <a:solidFill>
                  <a:srgbClr val="51515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lnSpc>
                <a:spcPct val="90000"/>
              </a:lnSpc>
              <a:spcBef>
                <a:spcPts val="1200"/>
              </a:spcBef>
              <a:buClr>
                <a:srgbClr val="D1232B"/>
              </a:buClr>
            </a:pPr>
            <a:r>
              <a:rPr lang="en-US" sz="4000" dirty="0">
                <a:cs typeface="Arial" charset="0"/>
              </a:rPr>
              <a:t>Details</a:t>
            </a:r>
            <a:endParaRPr lang="en-US" sz="4000" i="1" dirty="0">
              <a:cs typeface="Arial" charset="0"/>
            </a:endParaRPr>
          </a:p>
        </p:txBody>
      </p:sp>
      <p:sp>
        <p:nvSpPr>
          <p:cNvPr id="24587" name="Text Placeholder 7"/>
          <p:cNvSpPr txBox="1">
            <a:spLocks/>
          </p:cNvSpPr>
          <p:nvPr/>
        </p:nvSpPr>
        <p:spPr bwMode="gray">
          <a:xfrm>
            <a:off x="1" y="3929070"/>
            <a:ext cx="12192000" cy="744537"/>
          </a:xfrm>
          <a:prstGeom prst="rect">
            <a:avLst/>
          </a:prstGeom>
          <a:gradFill rotWithShape="1">
            <a:gsLst>
              <a:gs pos="0">
                <a:srgbClr val="ECECEC"/>
              </a:gs>
              <a:gs pos="28000">
                <a:srgbClr val="FFFFFF"/>
              </a:gs>
              <a:gs pos="100000">
                <a:srgbClr val="F4F4F4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94360" anchor="ctr"/>
          <a:lstStyle>
            <a:lvl1pPr>
              <a:defRPr sz="2400">
                <a:solidFill>
                  <a:srgbClr val="51515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lnSpc>
                <a:spcPct val="90000"/>
              </a:lnSpc>
              <a:spcBef>
                <a:spcPts val="1200"/>
              </a:spcBef>
              <a:buClr>
                <a:srgbClr val="D1232B"/>
              </a:buClr>
            </a:pPr>
            <a:r>
              <a:rPr lang="en-US" sz="3600" dirty="0">
                <a:cs typeface="Arial" charset="0"/>
              </a:rPr>
              <a:t>How It Works with ServiceNow</a:t>
            </a:r>
          </a:p>
        </p:txBody>
      </p:sp>
      <p:sp>
        <p:nvSpPr>
          <p:cNvPr id="24588" name="Text Placeholder 8"/>
          <p:cNvSpPr txBox="1">
            <a:spLocks/>
          </p:cNvSpPr>
          <p:nvPr/>
        </p:nvSpPr>
        <p:spPr bwMode="gray">
          <a:xfrm>
            <a:off x="1" y="4849820"/>
            <a:ext cx="12192000" cy="744537"/>
          </a:xfrm>
          <a:prstGeom prst="rect">
            <a:avLst/>
          </a:prstGeom>
          <a:gradFill rotWithShape="1">
            <a:gsLst>
              <a:gs pos="0">
                <a:srgbClr val="ECECEC"/>
              </a:gs>
              <a:gs pos="28000">
                <a:srgbClr val="FFFFFF"/>
              </a:gs>
              <a:gs pos="100000">
                <a:srgbClr val="F4F4F4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94360" anchor="ctr"/>
          <a:lstStyle>
            <a:lvl1pPr>
              <a:defRPr sz="2400">
                <a:solidFill>
                  <a:srgbClr val="51515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lnSpc>
                <a:spcPct val="90000"/>
              </a:lnSpc>
              <a:spcBef>
                <a:spcPts val="1200"/>
              </a:spcBef>
              <a:buClr>
                <a:srgbClr val="D1232B"/>
              </a:buClr>
            </a:pPr>
            <a:r>
              <a:rPr lang="en-US" sz="4000" dirty="0">
                <a:cs typeface="Arial" charset="0"/>
              </a:rPr>
              <a:t>Resources</a:t>
            </a:r>
          </a:p>
        </p:txBody>
      </p:sp>
    </p:spTree>
    <p:extLst>
      <p:ext uri="{BB962C8B-B14F-4D97-AF65-F5344CB8AC3E}">
        <p14:creationId xmlns:p14="http://schemas.microsoft.com/office/powerpoint/2010/main" val="659215039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536717" y="133350"/>
            <a:ext cx="10972483" cy="668338"/>
          </a:xfrm>
        </p:spPr>
        <p:txBody>
          <a:bodyPr/>
          <a:lstStyle/>
          <a:p>
            <a:endParaRPr>
              <a:latin typeface="Calibri" charset="0"/>
              <a:ea typeface="ＭＳ Ｐゴシック" charset="0"/>
            </a:endParaRP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>
          <a:xfrm>
            <a:off x="573237" y="1387477"/>
            <a:ext cx="10972483" cy="4525963"/>
          </a:xfrm>
        </p:spPr>
        <p:txBody>
          <a:bodyPr/>
          <a:lstStyle/>
          <a:p>
            <a:endParaRPr>
              <a:latin typeface="Calibri" charset="0"/>
              <a:ea typeface="ＭＳ Ｐゴシック" charset="0"/>
            </a:endParaRPr>
          </a:p>
        </p:txBody>
      </p:sp>
      <p:sp>
        <p:nvSpPr>
          <p:cNvPr id="33796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536717" y="849320"/>
            <a:ext cx="10982011" cy="446087"/>
          </a:xfrm>
        </p:spPr>
        <p:txBody>
          <a:bodyPr/>
          <a:lstStyle/>
          <a:p>
            <a:endParaRPr lang="en-US" dirty="0">
              <a:latin typeface="Calibri" charset="0"/>
              <a:ea typeface="ＭＳ Ｐゴシック" charset="0"/>
            </a:endParaRPr>
          </a:p>
        </p:txBody>
      </p:sp>
      <p:sp>
        <p:nvSpPr>
          <p:cNvPr id="33797" name="Content Placeholder 1"/>
          <p:cNvSpPr txBox="1">
            <a:spLocks/>
          </p:cNvSpPr>
          <p:nvPr/>
        </p:nvSpPr>
        <p:spPr bwMode="gray">
          <a:xfrm>
            <a:off x="1" y="3182"/>
            <a:ext cx="12192000" cy="60293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 anchor="ctr"/>
          <a:lstStyle>
            <a:lvl1pPr marL="398463">
              <a:defRPr sz="2400">
                <a:solidFill>
                  <a:srgbClr val="51515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0" hangingPunct="0">
              <a:lnSpc>
                <a:spcPct val="85000"/>
              </a:lnSpc>
            </a:pPr>
            <a:r>
              <a:rPr lang="en-US" sz="5400" b="1" u="sng" dirty="0">
                <a:cs typeface="Arial" charset="0"/>
              </a:rPr>
              <a:t>Objective and Purpose</a:t>
            </a:r>
          </a:p>
          <a:p>
            <a:pPr algn="ctr" eaLnBrk="0" hangingPunct="0">
              <a:lnSpc>
                <a:spcPct val="85000"/>
              </a:lnSpc>
            </a:pPr>
            <a:r>
              <a:rPr lang="en-US" sz="5400" b="1" dirty="0">
                <a:cs typeface="Arial" charset="0"/>
              </a:rPr>
              <a:t>Introduce </a:t>
            </a:r>
            <a:r>
              <a:rPr lang="en-US" sz="6000" b="1" dirty="0">
                <a:cs typeface="Arial" charset="0"/>
              </a:rPr>
              <a:t>COBIT 5</a:t>
            </a:r>
            <a:r>
              <a:rPr lang="en-US" sz="5400" b="1" dirty="0">
                <a:cs typeface="Arial" charset="0"/>
              </a:rPr>
              <a:t> – </a:t>
            </a:r>
          </a:p>
          <a:p>
            <a:pPr algn="ctr" eaLnBrk="0" hangingPunct="0">
              <a:lnSpc>
                <a:spcPct val="85000"/>
              </a:lnSpc>
            </a:pPr>
            <a:r>
              <a:rPr lang="en-US" sz="5400" b="1" dirty="0">
                <a:cs typeface="Arial" charset="0"/>
              </a:rPr>
              <a:t>the only governance and </a:t>
            </a:r>
            <a:r>
              <a:rPr lang="en-US" sz="5400" b="1" u="sng" dirty="0">
                <a:solidFill>
                  <a:srgbClr val="C00000"/>
                </a:solidFill>
                <a:cs typeface="Arial" charset="0"/>
              </a:rPr>
              <a:t>management</a:t>
            </a:r>
            <a:r>
              <a:rPr lang="en-US" sz="5400" b="1" dirty="0">
                <a:cs typeface="Arial" charset="0"/>
              </a:rPr>
              <a:t> framework for business IT-related Processes </a:t>
            </a:r>
          </a:p>
          <a:p>
            <a:pPr algn="ctr" eaLnBrk="0" hangingPunct="0">
              <a:lnSpc>
                <a:spcPct val="85000"/>
              </a:lnSpc>
            </a:pPr>
            <a:endParaRPr lang="en-US" sz="4800" b="1" i="1" dirty="0">
              <a:solidFill>
                <a:srgbClr val="FF0000"/>
              </a:solidFill>
              <a:cs typeface="Arial" charset="0"/>
            </a:endParaRPr>
          </a:p>
          <a:p>
            <a:pPr algn="ctr" eaLnBrk="0" hangingPunct="0">
              <a:lnSpc>
                <a:spcPct val="85000"/>
              </a:lnSpc>
            </a:pPr>
            <a:r>
              <a:rPr lang="en-US" sz="4800" b="1" i="1" dirty="0">
                <a:solidFill>
                  <a:srgbClr val="C00000"/>
                </a:solidFill>
                <a:cs typeface="Arial" charset="0"/>
              </a:rPr>
              <a:t>for awareness …</a:t>
            </a:r>
          </a:p>
          <a:p>
            <a:pPr algn="ctr" eaLnBrk="0" hangingPunct="0">
              <a:lnSpc>
                <a:spcPct val="85000"/>
              </a:lnSpc>
            </a:pPr>
            <a:r>
              <a:rPr lang="en-US" sz="4800" b="1" i="1" dirty="0">
                <a:solidFill>
                  <a:srgbClr val="C00000"/>
                </a:solidFill>
                <a:cs typeface="Arial" charset="0"/>
              </a:rPr>
              <a:t>and how you can use it </a:t>
            </a:r>
          </a:p>
        </p:txBody>
      </p:sp>
    </p:spTree>
    <p:extLst>
      <p:ext uri="{BB962C8B-B14F-4D97-AF65-F5344CB8AC3E}">
        <p14:creationId xmlns:p14="http://schemas.microsoft.com/office/powerpoint/2010/main" val="4188988828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536717" y="133350"/>
            <a:ext cx="10972483" cy="668338"/>
          </a:xfrm>
        </p:spPr>
        <p:txBody>
          <a:bodyPr/>
          <a:lstStyle/>
          <a:p>
            <a:endParaRPr>
              <a:latin typeface="Calibri" charset="0"/>
              <a:ea typeface="ＭＳ Ｐゴシック" charset="0"/>
            </a:endParaRP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>
          <a:xfrm>
            <a:off x="573237" y="1387477"/>
            <a:ext cx="10972483" cy="4525963"/>
          </a:xfrm>
        </p:spPr>
        <p:txBody>
          <a:bodyPr/>
          <a:lstStyle/>
          <a:p>
            <a:endParaRPr>
              <a:latin typeface="Calibri" charset="0"/>
              <a:ea typeface="ＭＳ Ｐゴシック" charset="0"/>
            </a:endParaRPr>
          </a:p>
        </p:txBody>
      </p:sp>
      <p:sp>
        <p:nvSpPr>
          <p:cNvPr id="3584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536717" y="849320"/>
            <a:ext cx="10982011" cy="446087"/>
          </a:xfrm>
        </p:spPr>
        <p:txBody>
          <a:bodyPr/>
          <a:lstStyle/>
          <a:p>
            <a:endParaRPr lang="en-US" dirty="0">
              <a:latin typeface="Calibri" charset="0"/>
              <a:ea typeface="ＭＳ Ｐゴシック" charset="0"/>
            </a:endParaRPr>
          </a:p>
        </p:txBody>
      </p:sp>
      <p:grpSp>
        <p:nvGrpSpPr>
          <p:cNvPr id="35845" name="Group 2"/>
          <p:cNvGrpSpPr>
            <a:grpSpLocks/>
          </p:cNvGrpSpPr>
          <p:nvPr/>
        </p:nvGrpSpPr>
        <p:grpSpPr bwMode="auto">
          <a:xfrm>
            <a:off x="1" y="0"/>
            <a:ext cx="12192000" cy="5981700"/>
            <a:chOff x="0" y="0"/>
            <a:chExt cx="12188825" cy="5981700"/>
          </a:xfrm>
        </p:grpSpPr>
        <p:sp>
          <p:nvSpPr>
            <p:cNvPr id="5" name="Content Placeholder 1"/>
            <p:cNvSpPr txBox="1">
              <a:spLocks/>
            </p:cNvSpPr>
            <p:nvPr/>
          </p:nvSpPr>
          <p:spPr bwMode="gray">
            <a:xfrm>
              <a:off x="0" y="0"/>
              <a:ext cx="12188825" cy="57229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tIns="0" bIns="0" anchor="ctr"/>
            <a:lstStyle>
              <a:lvl1pPr algn="l" defTabSz="457200" rtl="0" eaLnBrk="0" fontAlgn="base" hangingPunct="0">
                <a:lnSpc>
                  <a:spcPct val="85000"/>
                </a:lnSpc>
                <a:spcBef>
                  <a:spcPct val="0"/>
                </a:spcBef>
                <a:spcAft>
                  <a:spcPct val="0"/>
                </a:spcAft>
                <a:defRPr lang="en-US" sz="2800" b="1" kern="1200" dirty="0">
                  <a:solidFill>
                    <a:srgbClr val="515151"/>
                  </a:solidFill>
                  <a:latin typeface="+mj-lt"/>
                  <a:ea typeface="MS PGothic" pitchFamily="34" charset="-128"/>
                  <a:cs typeface="ＭＳ Ｐゴシック" charset="0"/>
                </a:defRPr>
              </a:lvl1pPr>
              <a:lvl2pPr algn="l" defTabSz="457200" rtl="0" eaLnBrk="0" fontAlgn="base" hangingPunct="0">
                <a:lnSpc>
                  <a:spcPct val="85000"/>
                </a:lnSpc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rgbClr val="515151"/>
                  </a:solidFill>
                  <a:latin typeface="Calibri" charset="0"/>
                  <a:ea typeface="MS PGothic" pitchFamily="34" charset="-128"/>
                  <a:cs typeface="ＭＳ Ｐゴシック" charset="0"/>
                </a:defRPr>
              </a:lvl2pPr>
              <a:lvl3pPr algn="l" defTabSz="457200" rtl="0" eaLnBrk="0" fontAlgn="base" hangingPunct="0">
                <a:lnSpc>
                  <a:spcPct val="85000"/>
                </a:lnSpc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rgbClr val="515151"/>
                  </a:solidFill>
                  <a:latin typeface="Calibri" charset="0"/>
                  <a:ea typeface="MS PGothic" pitchFamily="34" charset="-128"/>
                  <a:cs typeface="ＭＳ Ｐゴシック" charset="0"/>
                </a:defRPr>
              </a:lvl3pPr>
              <a:lvl4pPr algn="l" defTabSz="457200" rtl="0" eaLnBrk="0" fontAlgn="base" hangingPunct="0">
                <a:lnSpc>
                  <a:spcPct val="85000"/>
                </a:lnSpc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rgbClr val="515151"/>
                  </a:solidFill>
                  <a:latin typeface="Calibri" charset="0"/>
                  <a:ea typeface="MS PGothic" pitchFamily="34" charset="-128"/>
                  <a:cs typeface="ＭＳ Ｐゴシック" charset="0"/>
                </a:defRPr>
              </a:lvl4pPr>
              <a:lvl5pPr algn="l" defTabSz="457200" rtl="0" eaLnBrk="0" fontAlgn="base" hangingPunct="0">
                <a:lnSpc>
                  <a:spcPct val="85000"/>
                </a:lnSpc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rgbClr val="515151"/>
                  </a:solidFill>
                  <a:latin typeface="Calibri" charset="0"/>
                  <a:ea typeface="MS PGothic" pitchFamily="34" charset="-128"/>
                  <a:cs typeface="ＭＳ Ｐゴシック" charset="0"/>
                </a:defRPr>
              </a:lvl5pPr>
              <a:lvl6pPr marL="457200" algn="l" defTabSz="457200" rtl="0" fontAlgn="base">
                <a:lnSpc>
                  <a:spcPct val="85000"/>
                </a:lnSpc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rgbClr val="51515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6pPr>
              <a:lvl7pPr marL="914400" algn="l" defTabSz="457200" rtl="0" fontAlgn="base">
                <a:lnSpc>
                  <a:spcPct val="85000"/>
                </a:lnSpc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rgbClr val="51515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7pPr>
              <a:lvl8pPr marL="1371600" algn="l" defTabSz="457200" rtl="0" fontAlgn="base">
                <a:lnSpc>
                  <a:spcPct val="85000"/>
                </a:lnSpc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rgbClr val="51515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8pPr>
              <a:lvl9pPr marL="1828800" algn="l" defTabSz="457200" rtl="0" fontAlgn="base">
                <a:lnSpc>
                  <a:spcPct val="85000"/>
                </a:lnSpc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rgbClr val="51515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9pPr>
            </a:lstStyle>
            <a:p>
              <a:pPr marL="693738">
                <a:lnSpc>
                  <a:spcPct val="100000"/>
                </a:lnSpc>
                <a:defRPr/>
              </a:pPr>
              <a:r>
                <a:rPr sz="8800" dirty="0">
                  <a:solidFill>
                    <a:srgbClr val="FF0000"/>
                  </a:solidFill>
                  <a:latin typeface="+mn-lt"/>
                  <a:cs typeface="Arial" panose="020B0604020202020204" pitchFamily="34" charset="0"/>
                </a:rPr>
                <a:t>COBIT</a:t>
              </a:r>
              <a:endParaRPr sz="4400" dirty="0">
                <a:latin typeface="+mn-lt"/>
                <a:cs typeface="Arial" panose="020B0604020202020204" pitchFamily="34" charset="0"/>
              </a:endParaRPr>
            </a:p>
            <a:p>
              <a:pPr marL="693738">
                <a:lnSpc>
                  <a:spcPct val="100000"/>
                </a:lnSpc>
                <a:defRPr/>
              </a:pPr>
              <a:r>
                <a:rPr sz="7200" dirty="0">
                  <a:solidFill>
                    <a:srgbClr val="FF0000"/>
                  </a:solidFill>
                  <a:latin typeface="+mn-lt"/>
                  <a:cs typeface="Arial" panose="020B0604020202020204" pitchFamily="34" charset="0"/>
                </a:rPr>
                <a:t>	C</a:t>
              </a:r>
              <a:r>
                <a:rPr sz="6000" dirty="0">
                  <a:latin typeface="+mn-lt"/>
                  <a:cs typeface="Arial" panose="020B0604020202020204" pitchFamily="34" charset="0"/>
                </a:rPr>
                <a:t>ontrol </a:t>
              </a:r>
            </a:p>
            <a:p>
              <a:pPr marL="693738">
                <a:lnSpc>
                  <a:spcPct val="100000"/>
                </a:lnSpc>
                <a:tabLst>
                  <a:tab pos="1255713" algn="l"/>
                </a:tabLst>
                <a:defRPr/>
              </a:pPr>
              <a:r>
                <a:rPr sz="6000" dirty="0">
                  <a:solidFill>
                    <a:srgbClr val="C00000"/>
                  </a:solidFill>
                  <a:latin typeface="+mn-lt"/>
                  <a:cs typeface="Arial" panose="020B0604020202020204" pitchFamily="34" charset="0"/>
                </a:rPr>
                <a:t>	</a:t>
              </a:r>
              <a:r>
                <a:rPr lang="en-US" sz="7200" dirty="0">
                  <a:solidFill>
                    <a:srgbClr val="FF0000"/>
                  </a:solidFill>
                  <a:latin typeface="+mn-lt"/>
                  <a:cs typeface="Arial" panose="020B0604020202020204" pitchFamily="34" charset="0"/>
                </a:rPr>
                <a:t>O</a:t>
              </a:r>
              <a:r>
                <a:rPr sz="6000" dirty="0">
                  <a:latin typeface="+mn-lt"/>
                  <a:cs typeface="Arial" panose="020B0604020202020204" pitchFamily="34" charset="0"/>
                </a:rPr>
                <a:t>bjectives for</a:t>
              </a:r>
              <a:r>
                <a:rPr sz="6000" dirty="0">
                  <a:solidFill>
                    <a:srgbClr val="C00000"/>
                  </a:solidFill>
                  <a:latin typeface="+mn-lt"/>
                  <a:cs typeface="Arial" panose="020B0604020202020204" pitchFamily="34" charset="0"/>
                </a:rPr>
                <a:t> </a:t>
              </a:r>
            </a:p>
            <a:p>
              <a:pPr marL="693738">
                <a:lnSpc>
                  <a:spcPct val="100000"/>
                </a:lnSpc>
                <a:defRPr/>
              </a:pPr>
              <a:r>
                <a:rPr sz="6000" dirty="0">
                  <a:solidFill>
                    <a:srgbClr val="C00000"/>
                  </a:solidFill>
                  <a:latin typeface="+mn-lt"/>
                  <a:cs typeface="Arial" panose="020B0604020202020204" pitchFamily="34" charset="0"/>
                </a:rPr>
                <a:t>			</a:t>
              </a:r>
              <a:r>
                <a:rPr lang="en-US" sz="7200" dirty="0">
                  <a:solidFill>
                    <a:srgbClr val="FF0000"/>
                  </a:solidFill>
                  <a:latin typeface="+mn-lt"/>
                  <a:cs typeface="Arial" panose="020B0604020202020204" pitchFamily="34" charset="0"/>
                </a:rPr>
                <a:t>B</a:t>
              </a:r>
              <a:r>
                <a:rPr lang="en-US" sz="6000" dirty="0">
                  <a:latin typeface="+mn-lt"/>
                  <a:cs typeface="Arial" panose="020B0604020202020204" pitchFamily="34" charset="0"/>
                </a:rPr>
                <a:t>usiness</a:t>
              </a:r>
              <a:r>
                <a:rPr sz="6000" dirty="0">
                  <a:solidFill>
                    <a:srgbClr val="C00000"/>
                  </a:solidFill>
                  <a:latin typeface="+mn-lt"/>
                  <a:cs typeface="Arial" panose="020B0604020202020204" pitchFamily="34" charset="0"/>
                </a:rPr>
                <a:t> </a:t>
              </a:r>
            </a:p>
            <a:p>
              <a:pPr marL="693738">
                <a:lnSpc>
                  <a:spcPct val="100000"/>
                </a:lnSpc>
                <a:defRPr/>
              </a:pPr>
              <a:r>
                <a:rPr sz="6000" dirty="0">
                  <a:solidFill>
                    <a:srgbClr val="C00000"/>
                  </a:solidFill>
                  <a:latin typeface="+mn-lt"/>
                  <a:cs typeface="Arial" panose="020B0604020202020204" pitchFamily="34" charset="0"/>
                </a:rPr>
                <a:t>				</a:t>
              </a:r>
              <a:r>
                <a:rPr lang="en-US" sz="7200" dirty="0">
                  <a:solidFill>
                    <a:srgbClr val="FF0000"/>
                  </a:solidFill>
                  <a:latin typeface="+mn-lt"/>
                  <a:cs typeface="Arial" panose="020B0604020202020204" pitchFamily="34" charset="0"/>
                </a:rPr>
                <a:t>IT</a:t>
              </a:r>
              <a:r>
                <a:rPr sz="6000" dirty="0">
                  <a:latin typeface="+mn-lt"/>
                  <a:cs typeface="Arial" panose="020B0604020202020204" pitchFamily="34" charset="0"/>
                </a:rPr>
                <a:t>-related </a:t>
              </a:r>
              <a:r>
                <a:rPr sz="4800" dirty="0">
                  <a:latin typeface="+mn-lt"/>
                  <a:cs typeface="Arial" panose="020B0604020202020204" pitchFamily="34" charset="0"/>
                </a:rPr>
                <a:t>processes</a:t>
              </a:r>
              <a:endParaRPr sz="6000" dirty="0"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2" name="Rectangle 1"/>
            <p:cNvSpPr/>
            <p:nvPr/>
          </p:nvSpPr>
          <p:spPr>
            <a:xfrm>
              <a:off x="266700" y="5575300"/>
              <a:ext cx="11430000" cy="406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3561631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918" y="2376701"/>
            <a:ext cx="6326247" cy="355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3" name="Content Placeholder 12"/>
          <p:cNvSpPr>
            <a:spLocks noGrp="1"/>
          </p:cNvSpPr>
          <p:nvPr>
            <p:ph idx="4294967295"/>
          </p:nvPr>
        </p:nvSpPr>
        <p:spPr>
          <a:xfrm>
            <a:off x="597056" y="191069"/>
            <a:ext cx="10778757" cy="668740"/>
          </a:xfrm>
        </p:spPr>
        <p:txBody>
          <a:bodyPr/>
          <a:lstStyle/>
          <a:p>
            <a:pPr marL="0" indent="0" algn="ctr">
              <a:buFont typeface="Arial" pitchFamily="34" charset="0"/>
              <a:buNone/>
              <a:defRPr/>
            </a:pPr>
            <a:r>
              <a:rPr lang="en-US" altLang="en-US" sz="4000" b="1" dirty="0">
                <a:ea typeface="MS PGothic" pitchFamily="34" charset="-128"/>
                <a:cs typeface="MS PGothic" charset="0"/>
              </a:rPr>
              <a:t>YouTube – </a:t>
            </a:r>
            <a:r>
              <a:rPr lang="en-US" altLang="en-US" sz="4000" b="1" dirty="0">
                <a:solidFill>
                  <a:srgbClr val="C50C21"/>
                </a:solidFill>
                <a:ea typeface="MS PGothic" pitchFamily="34" charset="-128"/>
                <a:cs typeface="MS PGothic" charset="0"/>
              </a:rPr>
              <a:t>Introducing COBIT 5 from ISACA </a:t>
            </a:r>
            <a:r>
              <a:rPr lang="en-US" altLang="en-US" sz="2000" dirty="0">
                <a:solidFill>
                  <a:schemeClr val="bg1">
                    <a:lumMod val="65000"/>
                  </a:schemeClr>
                </a:solidFill>
                <a:ea typeface="MS PGothic" pitchFamily="34" charset="-128"/>
                <a:cs typeface="MS PGothic" charset="0"/>
              </a:rPr>
              <a:t>3 minutes </a:t>
            </a:r>
            <a:r>
              <a:rPr lang="en-US" altLang="en-US" sz="800" b="1" dirty="0">
                <a:ea typeface="MS PGothic" pitchFamily="34" charset="-128"/>
                <a:cs typeface="MS PGothic" charset="0"/>
              </a:rPr>
              <a:t>2012</a:t>
            </a:r>
            <a:endParaRPr lang="en-US" altLang="en-US" sz="800" dirty="0">
              <a:ea typeface="MS PGothic" pitchFamily="34" charset="-128"/>
              <a:cs typeface="MS PGothic" charset="0"/>
              <a:hlinkClick r:id="rId3"/>
            </a:endParaRPr>
          </a:p>
          <a:p>
            <a:pPr marL="0" indent="0" algn="ctr">
              <a:buFont typeface="Arial" pitchFamily="34" charset="0"/>
              <a:buNone/>
              <a:defRPr/>
            </a:pPr>
            <a:r>
              <a:rPr lang="en-US" altLang="en-US" sz="4400" dirty="0">
                <a:ea typeface="MS PGothic" pitchFamily="34" charset="-128"/>
                <a:cs typeface="MS PGothic" charset="0"/>
                <a:hlinkClick r:id="rId3"/>
              </a:rPr>
              <a:t>http://www.youtube.com/watch?feature=player_detailpage&amp;v=q7xexHtwSGI</a:t>
            </a:r>
            <a:endParaRPr lang="en-US" altLang="en-US" sz="4400" dirty="0">
              <a:ea typeface="MS PGothic" pitchFamily="34" charset="-128"/>
              <a:cs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5873294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536717" y="849320"/>
            <a:ext cx="10982011" cy="446087"/>
          </a:xfrm>
        </p:spPr>
        <p:txBody>
          <a:bodyPr/>
          <a:lstStyle/>
          <a:p>
            <a:endParaRPr lang="en-US" dirty="0">
              <a:latin typeface="Calibri" charset="0"/>
              <a:ea typeface="ＭＳ Ｐゴシック" charset="0"/>
            </a:endParaRPr>
          </a:p>
        </p:txBody>
      </p:sp>
      <p:grpSp>
        <p:nvGrpSpPr>
          <p:cNvPr id="38917" name="Group 10"/>
          <p:cNvGrpSpPr>
            <a:grpSpLocks/>
          </p:cNvGrpSpPr>
          <p:nvPr/>
        </p:nvGrpSpPr>
        <p:grpSpPr bwMode="auto">
          <a:xfrm rot="874111">
            <a:off x="7744258" y="311157"/>
            <a:ext cx="4144455" cy="5572125"/>
            <a:chOff x="1503926" y="716680"/>
            <a:chExt cx="4143375" cy="5572125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21159607">
              <a:off x="1503926" y="716680"/>
              <a:ext cx="4143375" cy="5572125"/>
            </a:xfrm>
            <a:prstGeom prst="rect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8929" name="TextBox 4"/>
            <p:cNvSpPr txBox="1">
              <a:spLocks noChangeArrowheads="1"/>
            </p:cNvSpPr>
            <p:nvPr/>
          </p:nvSpPr>
          <p:spPr bwMode="auto">
            <a:xfrm rot="21159607">
              <a:off x="2060900" y="4008930"/>
              <a:ext cx="2713708" cy="46166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rgbClr val="51515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Bef>
                  <a:spcPts val="675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»"/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Bef>
                  <a:spcPts val="675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»"/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Bef>
                  <a:spcPts val="675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»"/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Bef>
                  <a:spcPts val="675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»"/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r>
                <a:rPr lang="en-US" b="1" i="1" dirty="0">
                  <a:solidFill>
                    <a:srgbClr val="C50C21"/>
                  </a:solidFill>
                  <a:latin typeface="Times New Roman" charset="0"/>
                  <a:cs typeface="Times New Roman" charset="0"/>
                </a:rPr>
                <a:t>Implementation</a:t>
              </a:r>
            </a:p>
          </p:txBody>
        </p:sp>
      </p:grpSp>
      <p:grpSp>
        <p:nvGrpSpPr>
          <p:cNvPr id="38918" name="Group 12"/>
          <p:cNvGrpSpPr>
            <a:grpSpLocks/>
          </p:cNvGrpSpPr>
          <p:nvPr/>
        </p:nvGrpSpPr>
        <p:grpSpPr bwMode="auto">
          <a:xfrm rot="-1020987">
            <a:off x="301707" y="427038"/>
            <a:ext cx="4134927" cy="5581650"/>
            <a:chOff x="-513469" y="583402"/>
            <a:chExt cx="4133850" cy="5581650"/>
          </a:xfrm>
        </p:grpSpPr>
        <p:pic>
          <p:nvPicPr>
            <p:cNvPr id="11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 rot="443247">
              <a:off x="-513469" y="583402"/>
              <a:ext cx="4133850" cy="5581650"/>
            </a:xfrm>
            <a:prstGeom prst="rect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38927" name="TextBox 9"/>
            <p:cNvSpPr txBox="1">
              <a:spLocks noChangeArrowheads="1"/>
            </p:cNvSpPr>
            <p:nvPr/>
          </p:nvSpPr>
          <p:spPr bwMode="auto">
            <a:xfrm rot="443247">
              <a:off x="-280932" y="3760122"/>
              <a:ext cx="2713708" cy="46166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rgbClr val="51515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Bef>
                  <a:spcPts val="675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»"/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Bef>
                  <a:spcPts val="675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»"/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Bef>
                  <a:spcPts val="675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»"/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Bef>
                  <a:spcPts val="675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»"/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r>
                <a:rPr lang="en-US" b="1" i="1" dirty="0">
                  <a:solidFill>
                    <a:srgbClr val="C50C21"/>
                  </a:solidFill>
                  <a:latin typeface="Times New Roman" charset="0"/>
                  <a:cs typeface="Times New Roman" charset="0"/>
                </a:rPr>
                <a:t>Framework</a:t>
              </a:r>
            </a:p>
          </p:txBody>
        </p:sp>
      </p:grpSp>
      <p:grpSp>
        <p:nvGrpSpPr>
          <p:cNvPr id="38919" name="Group 13"/>
          <p:cNvGrpSpPr>
            <a:grpSpLocks/>
          </p:cNvGrpSpPr>
          <p:nvPr/>
        </p:nvGrpSpPr>
        <p:grpSpPr bwMode="auto">
          <a:xfrm rot="-460381">
            <a:off x="3823701" y="250825"/>
            <a:ext cx="4134927" cy="5581650"/>
            <a:chOff x="3345691" y="-52103"/>
            <a:chExt cx="4133850" cy="5581650"/>
          </a:xfrm>
        </p:grpSpPr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 rot="443247">
              <a:off x="3345691" y="-52103"/>
              <a:ext cx="4133850" cy="5581650"/>
            </a:xfrm>
            <a:prstGeom prst="rect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38925" name="TextBox 9"/>
            <p:cNvSpPr txBox="1">
              <a:spLocks noChangeArrowheads="1"/>
            </p:cNvSpPr>
            <p:nvPr/>
          </p:nvSpPr>
          <p:spPr bwMode="auto">
            <a:xfrm rot="443247">
              <a:off x="3578228" y="3124617"/>
              <a:ext cx="2713708" cy="46166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rgbClr val="51515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Bef>
                  <a:spcPts val="675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»"/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Bef>
                  <a:spcPts val="675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»"/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Bef>
                  <a:spcPts val="675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»"/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Bef>
                  <a:spcPts val="675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»"/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r>
                <a:rPr lang="en-US" b="1" i="1" dirty="0">
                  <a:solidFill>
                    <a:srgbClr val="C50C21"/>
                  </a:solidFill>
                  <a:latin typeface="Times New Roman" charset="0"/>
                  <a:cs typeface="Times New Roman" charset="0"/>
                </a:rPr>
                <a:t>Enabling Processes</a:t>
              </a:r>
            </a:p>
          </p:txBody>
        </p:sp>
      </p:grpSp>
      <p:sp>
        <p:nvSpPr>
          <p:cNvPr id="38920" name="Content Placeholder 1"/>
          <p:cNvSpPr txBox="1">
            <a:spLocks/>
          </p:cNvSpPr>
          <p:nvPr/>
        </p:nvSpPr>
        <p:spPr bwMode="gray">
          <a:xfrm>
            <a:off x="4141281" y="5876925"/>
            <a:ext cx="2373931" cy="641350"/>
          </a:xfrm>
          <a:prstGeom prst="rect">
            <a:avLst/>
          </a:prstGeom>
          <a:solidFill>
            <a:schemeClr val="bg1"/>
          </a:solidFill>
          <a:ln w="127000">
            <a:solidFill>
              <a:srgbClr val="FFFF00"/>
            </a:solidFill>
            <a:miter lim="800000"/>
            <a:headEnd/>
            <a:tailEnd/>
          </a:ln>
        </p:spPr>
        <p:txBody>
          <a:bodyPr tIns="0" bIns="0" anchor="ctr"/>
          <a:lstStyle>
            <a:lvl1pPr>
              <a:defRPr sz="2400">
                <a:solidFill>
                  <a:srgbClr val="51515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 sz="20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2pPr>
            <a:lvl3pPr>
              <a:defRPr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3pPr>
            <a:lvl4pPr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4pPr>
            <a:lvl5pPr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5pPr>
            <a:lvl6pPr marL="1768475" indent="-165100"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6pPr>
            <a:lvl7pPr marL="2225675" indent="-165100"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7pPr>
            <a:lvl8pPr marL="2682875" indent="-165100"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8pPr>
            <a:lvl9pPr marL="3140075" indent="-165100"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0" hangingPunct="0">
              <a:lnSpc>
                <a:spcPct val="85000"/>
              </a:lnSpc>
              <a:buFont typeface="Arial" charset="0"/>
              <a:buNone/>
            </a:pPr>
            <a:r>
              <a:rPr lang="en-US" sz="1800" b="1" dirty="0">
                <a:latin typeface="Arial" charset="0"/>
                <a:cs typeface="Arial" charset="0"/>
              </a:rPr>
              <a:t>Three core books</a:t>
            </a:r>
          </a:p>
          <a:p>
            <a:pPr algn="ctr" eaLnBrk="0" hangingPunct="0">
              <a:lnSpc>
                <a:spcPct val="85000"/>
              </a:lnSpc>
              <a:buFont typeface="Arial" charset="0"/>
              <a:buNone/>
            </a:pPr>
            <a:r>
              <a:rPr lang="en-US" sz="1800" b="1" dirty="0">
                <a:solidFill>
                  <a:srgbClr val="C00000"/>
                </a:solidFill>
                <a:latin typeface="Arial" charset="0"/>
                <a:cs typeface="Arial" charset="0"/>
              </a:rPr>
              <a:t>isaca.org/cobit</a:t>
            </a:r>
            <a:endParaRPr lang="en-US" sz="1200" b="1" dirty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  <p:sp>
        <p:nvSpPr>
          <p:cNvPr id="38921" name="TextBox 6"/>
          <p:cNvSpPr txBox="1">
            <a:spLocks noChangeArrowheads="1"/>
          </p:cNvSpPr>
          <p:nvPr/>
        </p:nvSpPr>
        <p:spPr bwMode="auto">
          <a:xfrm>
            <a:off x="920991" y="4346582"/>
            <a:ext cx="2572420" cy="646331"/>
          </a:xfrm>
          <a:prstGeom prst="rect">
            <a:avLst/>
          </a:prstGeom>
          <a:noFill/>
          <a:ln w="1270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51515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sz="3600" b="1" dirty="0">
                <a:solidFill>
                  <a:srgbClr val="000000"/>
                </a:solidFill>
                <a:cs typeface="Arial" charset="0"/>
              </a:rPr>
              <a:t>Framework</a:t>
            </a:r>
          </a:p>
        </p:txBody>
      </p:sp>
      <p:sp>
        <p:nvSpPr>
          <p:cNvPr id="38922" name="TextBox 7"/>
          <p:cNvSpPr txBox="1">
            <a:spLocks noChangeArrowheads="1"/>
          </p:cNvSpPr>
          <p:nvPr/>
        </p:nvSpPr>
        <p:spPr bwMode="auto">
          <a:xfrm>
            <a:off x="4352476" y="4344988"/>
            <a:ext cx="2831249" cy="647700"/>
          </a:xfrm>
          <a:prstGeom prst="rect">
            <a:avLst/>
          </a:prstGeom>
          <a:noFill/>
          <a:ln w="1270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51515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sz="3600" b="1" dirty="0">
                <a:solidFill>
                  <a:srgbClr val="000000"/>
                </a:solidFill>
                <a:cs typeface="Arial" charset="0"/>
              </a:rPr>
              <a:t>Processes</a:t>
            </a:r>
          </a:p>
        </p:txBody>
      </p:sp>
      <p:sp>
        <p:nvSpPr>
          <p:cNvPr id="38923" name="TextBox 8"/>
          <p:cNvSpPr txBox="1">
            <a:spLocks noChangeArrowheads="1"/>
          </p:cNvSpPr>
          <p:nvPr/>
        </p:nvSpPr>
        <p:spPr bwMode="auto">
          <a:xfrm>
            <a:off x="8142825" y="4346582"/>
            <a:ext cx="3348911" cy="646331"/>
          </a:xfrm>
          <a:prstGeom prst="rect">
            <a:avLst/>
          </a:prstGeom>
          <a:noFill/>
          <a:ln w="1270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51515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sz="3600" b="1" dirty="0">
                <a:solidFill>
                  <a:srgbClr val="000000"/>
                </a:solidFill>
                <a:cs typeface="Arial" charset="0"/>
              </a:rPr>
              <a:t>Improvement</a:t>
            </a:r>
          </a:p>
        </p:txBody>
      </p:sp>
    </p:spTree>
    <p:extLst>
      <p:ext uri="{BB962C8B-B14F-4D97-AF65-F5344CB8AC3E}">
        <p14:creationId xmlns:p14="http://schemas.microsoft.com/office/powerpoint/2010/main" val="2355723374"/>
      </p:ext>
    </p:extLst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" y="259080"/>
            <a:ext cx="12192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678167"/>
      </p:ext>
    </p:extLst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Content Placeholder 1"/>
          <p:cNvSpPr>
            <a:spLocks noGrp="1"/>
          </p:cNvSpPr>
          <p:nvPr>
            <p:ph/>
          </p:nvPr>
        </p:nvSpPr>
        <p:spPr>
          <a:xfrm>
            <a:off x="1" y="7"/>
            <a:ext cx="12192000" cy="5884863"/>
          </a:xfrm>
          <a:solidFill>
            <a:srgbClr val="FFFFFF"/>
          </a:solidFill>
        </p:spPr>
        <p:txBody>
          <a:bodyPr anchor="ctr"/>
          <a:lstStyle/>
          <a:p>
            <a:pPr marL="339725" algn="ctr">
              <a:defRPr/>
            </a:pPr>
            <a:r>
              <a:rPr altLang="en-US" sz="7200" dirty="0">
                <a:ea typeface="MS PGothic" pitchFamily="34" charset="-128"/>
                <a:cs typeface="Arial" pitchFamily="34" charset="0"/>
              </a:rPr>
              <a:t>COBIT</a:t>
            </a:r>
            <a:r>
              <a:rPr altLang="en-US" sz="5400" dirty="0">
                <a:ea typeface="MS PGothic" pitchFamily="34" charset="-128"/>
                <a:cs typeface="Arial" pitchFamily="34" charset="0"/>
              </a:rPr>
              <a:t> is important to you because it specifies a reference model for the WORK </a:t>
            </a:r>
            <a:r>
              <a:rPr altLang="en-US" sz="5400" u="sng" dirty="0">
                <a:ea typeface="MS PGothic" pitchFamily="34" charset="-128"/>
                <a:cs typeface="Arial" pitchFamily="34" charset="0"/>
              </a:rPr>
              <a:t>YOU</a:t>
            </a:r>
            <a:r>
              <a:rPr altLang="en-US" sz="5400" dirty="0">
                <a:ea typeface="MS PGothic" pitchFamily="34" charset="-128"/>
                <a:cs typeface="Arial" pitchFamily="34" charset="0"/>
              </a:rPr>
              <a:t> DO</a:t>
            </a:r>
          </a:p>
          <a:p>
            <a:pPr marL="339725" algn="ctr">
              <a:defRPr/>
            </a:pPr>
            <a:endParaRPr altLang="en-US" sz="5400" i="1" dirty="0">
              <a:solidFill>
                <a:srgbClr val="C00000"/>
              </a:solidFill>
              <a:ea typeface="MS PGothic" pitchFamily="34" charset="-128"/>
              <a:cs typeface="Arial" pitchFamily="34" charset="0"/>
            </a:endParaRPr>
          </a:p>
          <a:p>
            <a:pPr marL="339725" algn="ctr">
              <a:defRPr/>
            </a:pPr>
            <a:r>
              <a:rPr altLang="en-US" sz="4400" i="1" dirty="0">
                <a:solidFill>
                  <a:srgbClr val="C00000"/>
                </a:solidFill>
                <a:ea typeface="MS PGothic" pitchFamily="34" charset="-128"/>
                <a:cs typeface="Arial" pitchFamily="34" charset="0"/>
              </a:rPr>
              <a:t>Are you doing the right things, </a:t>
            </a:r>
          </a:p>
          <a:p>
            <a:pPr marL="339725" algn="ctr">
              <a:defRPr/>
            </a:pPr>
            <a:r>
              <a:rPr altLang="en-US" sz="4400" i="1" dirty="0">
                <a:solidFill>
                  <a:srgbClr val="C00000"/>
                </a:solidFill>
                <a:ea typeface="MS PGothic" pitchFamily="34" charset="-128"/>
                <a:cs typeface="Arial" pitchFamily="34" charset="0"/>
              </a:rPr>
              <a:t>the right way?</a:t>
            </a:r>
            <a:endParaRPr altLang="en-US" sz="5400" i="1" dirty="0">
              <a:solidFill>
                <a:srgbClr val="C00000"/>
              </a:solidFill>
              <a:ea typeface="MS PGothic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04244"/>
      </p:ext>
    </p:extLst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Content Placeholder 1"/>
          <p:cNvSpPr>
            <a:spLocks noGrp="1"/>
          </p:cNvSpPr>
          <p:nvPr>
            <p:ph/>
          </p:nvPr>
        </p:nvSpPr>
        <p:spPr>
          <a:xfrm>
            <a:off x="1149653" y="398470"/>
            <a:ext cx="9675159" cy="4764087"/>
          </a:xfrm>
        </p:spPr>
        <p:txBody>
          <a:bodyPr anchor="ctr"/>
          <a:lstStyle/>
          <a:p>
            <a:pPr marL="0" indent="0" algn="ctr">
              <a:buFont typeface="Arial" charset="0"/>
              <a:buNone/>
            </a:pPr>
            <a:r>
              <a:rPr lang="en-US" sz="6600" b="1" dirty="0">
                <a:solidFill>
                  <a:srgbClr val="C00000"/>
                </a:solidFill>
                <a:latin typeface="Calibri" charset="0"/>
                <a:ea typeface="ＭＳ Ｐゴシック" charset="0"/>
                <a:cs typeface="Arial" charset="0"/>
              </a:rPr>
              <a:t>This is not theory</a:t>
            </a:r>
            <a:endParaRPr lang="en-US" sz="4800" b="1" dirty="0">
              <a:solidFill>
                <a:srgbClr val="C00000"/>
              </a:solidFill>
              <a:latin typeface="Calibri" charset="0"/>
              <a:ea typeface="ＭＳ Ｐゴシック" charset="0"/>
              <a:cs typeface="Arial" charset="0"/>
            </a:endParaRPr>
          </a:p>
          <a:p>
            <a:pPr marL="0" indent="0" algn="ctr">
              <a:buFont typeface="Arial" charset="0"/>
              <a:buNone/>
            </a:pPr>
            <a:r>
              <a:rPr lang="en-US" sz="4800" b="1" i="1" dirty="0">
                <a:latin typeface="Calibri" charset="0"/>
                <a:ea typeface="ＭＳ Ｐゴシック" charset="0"/>
                <a:cs typeface="Arial" charset="0"/>
              </a:rPr>
              <a:t>Reference model based on real world</a:t>
            </a:r>
          </a:p>
          <a:p>
            <a:pPr marL="0" indent="0" algn="ctr">
              <a:buFont typeface="Arial" charset="0"/>
              <a:buNone/>
            </a:pPr>
            <a:r>
              <a:rPr lang="en-US" sz="4800" b="1" dirty="0">
                <a:solidFill>
                  <a:srgbClr val="C00000"/>
                </a:solidFill>
                <a:latin typeface="Calibri" charset="0"/>
                <a:ea typeface="ＭＳ Ｐゴシック" charset="0"/>
                <a:cs typeface="Arial" charset="0"/>
              </a:rPr>
              <a:t>Context and structure for existing and potential practices and activities</a:t>
            </a:r>
            <a:endParaRPr lang="en-US" sz="6000" b="1" dirty="0">
              <a:solidFill>
                <a:srgbClr val="C00000"/>
              </a:solidFill>
              <a:latin typeface="Calibri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6543430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Content Placeholder 1"/>
          <p:cNvSpPr>
            <a:spLocks noGrp="1"/>
          </p:cNvSpPr>
          <p:nvPr>
            <p:ph/>
          </p:nvPr>
        </p:nvSpPr>
        <p:spPr>
          <a:xfrm>
            <a:off x="1" y="7"/>
            <a:ext cx="12192000" cy="6016625"/>
          </a:xfrm>
        </p:spPr>
        <p:txBody>
          <a:bodyPr anchor="ctr"/>
          <a:lstStyle/>
          <a:p>
            <a:pPr marL="0" indent="0" algn="ctr">
              <a:buFont typeface="Arial" charset="0"/>
              <a:buNone/>
            </a:pPr>
            <a:r>
              <a:rPr lang="en-US" sz="8000" b="1" dirty="0">
                <a:latin typeface="Arial" charset="0"/>
                <a:ea typeface="ＭＳ Ｐゴシック" charset="0"/>
                <a:cs typeface="Arial" charset="0"/>
              </a:rPr>
              <a:t>Framework – Free</a:t>
            </a:r>
          </a:p>
          <a:p>
            <a:pPr marL="0" indent="0" algn="ctr">
              <a:buFont typeface="Arial" charset="0"/>
              <a:buNone/>
            </a:pPr>
            <a:r>
              <a:rPr lang="en-US" sz="8000" b="1" dirty="0">
                <a:latin typeface="Arial" charset="0"/>
                <a:ea typeface="ＭＳ Ｐゴシック" charset="0"/>
                <a:cs typeface="Arial" charset="0"/>
              </a:rPr>
              <a:t>Open Source</a:t>
            </a:r>
          </a:p>
          <a:p>
            <a:pPr marL="0" indent="0" algn="ctr">
              <a:buFont typeface="Arial" charset="0"/>
              <a:buNone/>
            </a:pPr>
            <a:r>
              <a:rPr lang="en-US" sz="8000" b="1" dirty="0">
                <a:solidFill>
                  <a:srgbClr val="C00000"/>
                </a:solidFill>
                <a:latin typeface="Arial" charset="0"/>
                <a:ea typeface="ＭＳ Ｐゴシック" charset="0"/>
                <a:cs typeface="Arial" charset="0"/>
              </a:rPr>
              <a:t>isaca.org/cobit</a:t>
            </a:r>
            <a:endParaRPr lang="en-US" sz="7200" b="1" dirty="0">
              <a:solidFill>
                <a:srgbClr val="C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9568967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1"/>
          <p:cNvSpPr txBox="1">
            <a:spLocks/>
          </p:cNvSpPr>
          <p:nvPr/>
        </p:nvSpPr>
        <p:spPr bwMode="auto">
          <a:xfrm>
            <a:off x="685980" y="393700"/>
            <a:ext cx="7772837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defTabSz="914400">
              <a:defRPr/>
            </a:pPr>
            <a:endParaRPr lang="en-US" kern="0" dirty="0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4198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309" y="527050"/>
            <a:ext cx="7307579" cy="610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1988" name="Straight Arrow Connector 4"/>
          <p:cNvCxnSpPr>
            <a:cxnSpLocks noChangeShapeType="1"/>
          </p:cNvCxnSpPr>
          <p:nvPr/>
        </p:nvCxnSpPr>
        <p:spPr bwMode="auto">
          <a:xfrm flipH="1">
            <a:off x="3809409" y="5499100"/>
            <a:ext cx="762199" cy="152400"/>
          </a:xfrm>
          <a:prstGeom prst="straightConnector1">
            <a:avLst/>
          </a:prstGeom>
          <a:noFill/>
          <a:ln w="127000">
            <a:solidFill>
              <a:srgbClr val="FFFF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989" name="Rounded Rectangle 5"/>
          <p:cNvSpPr>
            <a:spLocks noChangeArrowheads="1"/>
          </p:cNvSpPr>
          <p:nvPr/>
        </p:nvSpPr>
        <p:spPr bwMode="auto">
          <a:xfrm>
            <a:off x="452557" y="4737100"/>
            <a:ext cx="4876483" cy="2057400"/>
          </a:xfrm>
          <a:prstGeom prst="roundRect">
            <a:avLst>
              <a:gd name="adj" fmla="val 16667"/>
            </a:avLst>
          </a:prstGeom>
          <a:noFill/>
          <a:ln w="1270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42900" indent="-342900" defTabSz="914400">
              <a:spcBef>
                <a:spcPct val="20000"/>
              </a:spcBef>
              <a:buFontTx/>
              <a:buChar char="•"/>
            </a:pPr>
            <a:endParaRPr lang="en-US" sz="2800" dirty="0">
              <a:solidFill>
                <a:srgbClr val="000000"/>
              </a:solidFill>
              <a:latin typeface="Arial" charset="0"/>
              <a:cs typeface="Arial Unicode MS" charset="0"/>
            </a:endParaRPr>
          </a:p>
        </p:txBody>
      </p:sp>
      <p:sp>
        <p:nvSpPr>
          <p:cNvPr id="41990" name="Rectangle 6"/>
          <p:cNvSpPr>
            <a:spLocks noChangeArrowheads="1"/>
          </p:cNvSpPr>
          <p:nvPr/>
        </p:nvSpPr>
        <p:spPr bwMode="auto">
          <a:xfrm>
            <a:off x="741561" y="76200"/>
            <a:ext cx="8098359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Arial" charset="0"/>
                <a:cs typeface="Arial Unicode MS" charset="0"/>
              </a:rPr>
              <a:t>http://www.isaca.org/cobit/Pages/Cobit-Registration.aspx</a:t>
            </a:r>
          </a:p>
        </p:txBody>
      </p:sp>
    </p:spTree>
    <p:extLst>
      <p:ext uri="{BB962C8B-B14F-4D97-AF65-F5344CB8AC3E}">
        <p14:creationId xmlns:p14="http://schemas.microsoft.com/office/powerpoint/2010/main" val="2268985354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Content Placeholder 1"/>
          <p:cNvSpPr>
            <a:spLocks noGrp="1"/>
          </p:cNvSpPr>
          <p:nvPr>
            <p:ph/>
          </p:nvPr>
        </p:nvSpPr>
        <p:spPr>
          <a:xfrm>
            <a:off x="609761" y="236538"/>
            <a:ext cx="10972483" cy="5859462"/>
          </a:xfrm>
        </p:spPr>
        <p:txBody>
          <a:bodyPr/>
          <a:lstStyle/>
          <a:p>
            <a:pPr marL="0" indent="0" algn="ctr">
              <a:buFont typeface="Arial" charset="0"/>
              <a:buNone/>
            </a:pPr>
            <a:r>
              <a:rPr lang="en-US" sz="8800" b="1" dirty="0">
                <a:latin typeface="Arial" charset="0"/>
                <a:ea typeface="ＭＳ Ｐゴシック" charset="0"/>
                <a:cs typeface="Arial" charset="0"/>
              </a:rPr>
              <a:t>COBIT</a:t>
            </a:r>
            <a:r>
              <a:rPr lang="en-US" sz="6600" b="1" dirty="0">
                <a:latin typeface="Arial" charset="0"/>
                <a:ea typeface="ＭＳ Ｐゴシック" charset="0"/>
                <a:cs typeface="Arial" charset="0"/>
              </a:rPr>
              <a:t> covers </a:t>
            </a:r>
            <a:r>
              <a:rPr lang="en-US" sz="6600" b="1" u="sng" dirty="0">
                <a:latin typeface="Arial" charset="0"/>
                <a:ea typeface="ＭＳ Ｐゴシック" charset="0"/>
                <a:cs typeface="Arial" charset="0"/>
              </a:rPr>
              <a:t>all</a:t>
            </a:r>
            <a:r>
              <a:rPr lang="en-US" sz="6600" b="1" dirty="0">
                <a:latin typeface="Arial" charset="0"/>
                <a:ea typeface="ＭＳ Ｐゴシック" charset="0"/>
                <a:cs typeface="Arial" charset="0"/>
              </a:rPr>
              <a:t> processes dependent on IT – for any line of business, sector or size</a:t>
            </a:r>
          </a:p>
          <a:p>
            <a:pPr marL="0" indent="0" algn="ctr">
              <a:buFont typeface="Arial" charset="0"/>
              <a:buNone/>
            </a:pPr>
            <a:r>
              <a:rPr lang="en-US" sz="5400" b="1" i="1" dirty="0">
                <a:solidFill>
                  <a:srgbClr val="C50C21"/>
                </a:solidFill>
                <a:latin typeface="Arial" charset="0"/>
                <a:ea typeface="ＭＳ Ｐゴシック" charset="0"/>
                <a:cs typeface="Arial" charset="0"/>
              </a:rPr>
              <a:t>All departments and functions</a:t>
            </a:r>
            <a:endParaRPr lang="en-US" sz="6600" b="1" i="1" dirty="0">
              <a:solidFill>
                <a:srgbClr val="C50C21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53251" name="Slide Number Placeholder 2"/>
          <p:cNvSpPr>
            <a:spLocks noGrp="1"/>
          </p:cNvSpPr>
          <p:nvPr>
            <p:ph type="sldNum" sz="quarter" idx="12"/>
          </p:nvPr>
        </p:nvSpPr>
        <p:spPr bwMode="auto">
          <a:xfrm>
            <a:off x="46051" y="6399220"/>
            <a:ext cx="508132" cy="30797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rgbClr val="51515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9pPr>
          </a:lstStyle>
          <a:p>
            <a:fld id="{1614B169-AF4C-2D44-AACD-6D89C46E6027}" type="slidenum">
              <a:rPr lang="en-US" sz="1800">
                <a:solidFill>
                  <a:srgbClr val="000000"/>
                </a:solidFill>
                <a:cs typeface="Arial" charset="0"/>
              </a:rPr>
              <a:pPr/>
              <a:t>35</a:t>
            </a:fld>
            <a:endParaRPr lang="en-US" sz="1800" dirty="0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371457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2151" y="46045"/>
            <a:ext cx="7860172" cy="591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8191535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4231" y="39688"/>
            <a:ext cx="8906607" cy="594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7807887"/>
      </p:ext>
    </p:extLst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135" y="122831"/>
            <a:ext cx="9225908" cy="10577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4574126"/>
      </p:ext>
    </p:extLst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4400" dirty="0">
                <a:latin typeface="Calibri" charset="0"/>
                <a:ea typeface="ＭＳ Ｐゴシック" charset="0"/>
              </a:rPr>
              <a:t>Facts for COBIT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3600" dirty="0">
                <a:cs typeface="Arial" charset="0"/>
              </a:rPr>
              <a:t>Helps get more value from information &amp; technology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dirty="0">
                <a:cs typeface="Arial" charset="0"/>
              </a:rPr>
              <a:t>Is the only business framework for IT-related processes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dirty="0">
                <a:cs typeface="Arial" charset="0"/>
              </a:rPr>
              <a:t>Is relevant and necessary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dirty="0">
                <a:cs typeface="Arial" charset="0"/>
              </a:rPr>
              <a:t>Helps bring order to complexity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dirty="0">
                <a:cs typeface="Arial" charset="0"/>
              </a:rPr>
              <a:t>Represents the collective wisdom of global experts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4301028"/>
      </p:ext>
    </p:extLst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8965" y="186162"/>
            <a:ext cx="7537396" cy="6371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  <p:sp>
        <p:nvSpPr>
          <p:cNvPr id="49156" name="Rectangle 6"/>
          <p:cNvSpPr>
            <a:spLocks noChangeArrowheads="1"/>
          </p:cNvSpPr>
          <p:nvPr/>
        </p:nvSpPr>
        <p:spPr bwMode="auto">
          <a:xfrm>
            <a:off x="8306376" y="6591228"/>
            <a:ext cx="3885624" cy="246221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400"/>
            <a:r>
              <a:rPr lang="en-US" sz="1000" dirty="0">
                <a:solidFill>
                  <a:srgbClr val="000000"/>
                </a:solidFill>
                <a:cs typeface="Arial Unicode MS" charset="0"/>
              </a:rPr>
              <a:t>Source:  COBIT</a:t>
            </a:r>
            <a:r>
              <a:rPr lang="en-US" sz="1000" baseline="30000" dirty="0">
                <a:solidFill>
                  <a:srgbClr val="000000"/>
                </a:solidFill>
                <a:cs typeface="Arial Unicode MS" charset="0"/>
              </a:rPr>
              <a:t>®</a:t>
            </a:r>
            <a:r>
              <a:rPr lang="en-US" sz="1000" dirty="0">
                <a:solidFill>
                  <a:srgbClr val="000000"/>
                </a:solidFill>
                <a:cs typeface="Arial Unicode MS" charset="0"/>
              </a:rPr>
              <a:t> 5, figure 2. © 2012 ISACA</a:t>
            </a:r>
            <a:r>
              <a:rPr lang="en-US" sz="1000" baseline="30000" dirty="0">
                <a:solidFill>
                  <a:srgbClr val="000000"/>
                </a:solidFill>
                <a:cs typeface="Arial Unicode MS" charset="0"/>
              </a:rPr>
              <a:t>®</a:t>
            </a:r>
            <a:r>
              <a:rPr lang="en-US" sz="1000" dirty="0">
                <a:solidFill>
                  <a:srgbClr val="000000"/>
                </a:solidFill>
                <a:cs typeface="Arial Unicode MS" charset="0"/>
              </a:rPr>
              <a:t>  All rights reserved.</a:t>
            </a:r>
          </a:p>
        </p:txBody>
      </p:sp>
      <p:sp>
        <p:nvSpPr>
          <p:cNvPr id="49154" name="Title 1"/>
          <p:cNvSpPr>
            <a:spLocks noGrp="1"/>
          </p:cNvSpPr>
          <p:nvPr>
            <p:ph type="title"/>
          </p:nvPr>
        </p:nvSpPr>
        <p:spPr>
          <a:xfrm>
            <a:off x="536575" y="447249"/>
            <a:ext cx="3680583" cy="668338"/>
          </a:xfrm>
        </p:spPr>
        <p:txBody>
          <a:bodyPr/>
          <a:lstStyle/>
          <a:p>
            <a:r>
              <a:rPr sz="5400" dirty="0">
                <a:latin typeface="Calibri" charset="0"/>
                <a:ea typeface="ＭＳ Ｐゴシック" charset="0"/>
              </a:rPr>
              <a:t>Principles</a:t>
            </a:r>
          </a:p>
        </p:txBody>
      </p:sp>
    </p:spTree>
    <p:extLst>
      <p:ext uri="{BB962C8B-B14F-4D97-AF65-F5344CB8AC3E}">
        <p14:creationId xmlns:p14="http://schemas.microsoft.com/office/powerpoint/2010/main" val="977627533"/>
      </p:ext>
    </p:extLst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4400" dirty="0">
                <a:latin typeface="Calibri" charset="0"/>
                <a:ea typeface="ＭＳ Ｐゴシック" charset="0"/>
              </a:rPr>
              <a:t>Enablers</a:t>
            </a:r>
          </a:p>
        </p:txBody>
      </p:sp>
      <p:sp>
        <p:nvSpPr>
          <p:cNvPr id="52228" name="Rectangle 7"/>
          <p:cNvSpPr>
            <a:spLocks noChangeArrowheads="1"/>
          </p:cNvSpPr>
          <p:nvPr/>
        </p:nvSpPr>
        <p:spPr bwMode="auto">
          <a:xfrm>
            <a:off x="8285737" y="5773740"/>
            <a:ext cx="3885625" cy="246221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400"/>
            <a:r>
              <a:rPr lang="en-US" sz="1000" dirty="0">
                <a:solidFill>
                  <a:srgbClr val="000000"/>
                </a:solidFill>
                <a:cs typeface="Arial Unicode MS" charset="0"/>
              </a:rPr>
              <a:t>Source:  COBIT</a:t>
            </a:r>
            <a:r>
              <a:rPr lang="en-US" sz="1000" baseline="30000" dirty="0">
                <a:solidFill>
                  <a:srgbClr val="000000"/>
                </a:solidFill>
                <a:cs typeface="Arial Unicode MS" charset="0"/>
              </a:rPr>
              <a:t>®</a:t>
            </a:r>
            <a:r>
              <a:rPr lang="en-US" sz="1000" dirty="0">
                <a:solidFill>
                  <a:srgbClr val="000000"/>
                </a:solidFill>
                <a:cs typeface="Arial Unicode MS" charset="0"/>
              </a:rPr>
              <a:t> 5, figure 12. © 2012 ISACA</a:t>
            </a:r>
            <a:r>
              <a:rPr lang="en-US" sz="1000" baseline="30000" dirty="0">
                <a:solidFill>
                  <a:srgbClr val="000000"/>
                </a:solidFill>
                <a:cs typeface="Arial Unicode MS" charset="0"/>
              </a:rPr>
              <a:t>®</a:t>
            </a:r>
            <a:r>
              <a:rPr lang="en-US" sz="1000" dirty="0">
                <a:solidFill>
                  <a:srgbClr val="000000"/>
                </a:solidFill>
                <a:cs typeface="Arial Unicode MS" charset="0"/>
              </a:rPr>
              <a:t>  All rights reserved.</a:t>
            </a:r>
          </a:p>
        </p:txBody>
      </p:sp>
      <p:pic>
        <p:nvPicPr>
          <p:cNvPr id="2314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0748" y="261230"/>
            <a:ext cx="8181381" cy="5407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14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86" y="4183639"/>
            <a:ext cx="1915759" cy="1485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3622079"/>
      </p:ext>
    </p:extLst>
  </p:cSld>
  <p:clrMapOvr>
    <a:masterClrMapping/>
  </p:clrMapOvr>
  <p:transition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4000" dirty="0">
                <a:latin typeface="Calibri" charset="0"/>
                <a:ea typeface="ＭＳ Ｐゴシック" charset="0"/>
              </a:rPr>
              <a:t>Goals Cascade with Metrics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73024" y="1386937"/>
            <a:ext cx="6894576" cy="4525963"/>
          </a:xfrm>
        </p:spPr>
        <p:txBody>
          <a:bodyPr/>
          <a:lstStyle/>
          <a:p>
            <a:pPr eaLnBrk="1" hangingPunct="1">
              <a:buClr>
                <a:srgbClr val="C50C21"/>
              </a:buClr>
            </a:pPr>
            <a:r>
              <a:rPr lang="en-GB" dirty="0">
                <a:latin typeface="Calibri" charset="0"/>
                <a:cs typeface="Times New Roman" charset="0"/>
              </a:rPr>
              <a:t>Stakeholder needs have to be transformed into an enterprise’s practical strategy</a:t>
            </a:r>
          </a:p>
          <a:p>
            <a:pPr eaLnBrk="1" hangingPunct="1">
              <a:buClr>
                <a:srgbClr val="C50C21"/>
              </a:buClr>
            </a:pPr>
            <a:r>
              <a:rPr lang="en-GB" dirty="0">
                <a:latin typeface="Calibri" charset="0"/>
                <a:cs typeface="Times New Roman" charset="0"/>
              </a:rPr>
              <a:t>The COBIT 5 goals cascade translates stakeholder needs into specific, practical and customised goals within the context of the enterprise,  IT-related goals and enabler goals</a:t>
            </a:r>
          </a:p>
          <a:p>
            <a:endParaRPr lang="en-US" dirty="0"/>
          </a:p>
        </p:txBody>
      </p:sp>
      <p:sp>
        <p:nvSpPr>
          <p:cNvPr id="56324" name="Rectangle 5"/>
          <p:cNvSpPr>
            <a:spLocks noChangeArrowheads="1"/>
          </p:cNvSpPr>
          <p:nvPr/>
        </p:nvSpPr>
        <p:spPr bwMode="auto">
          <a:xfrm>
            <a:off x="3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defTabSz="914400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1800" dirty="0">
              <a:solidFill>
                <a:prstClr val="black"/>
              </a:solidFill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0182" name="Rectangle 6"/>
          <p:cNvSpPr>
            <a:spLocks noChangeArrowheads="1"/>
          </p:cNvSpPr>
          <p:nvPr/>
        </p:nvSpPr>
        <p:spPr bwMode="auto">
          <a:xfrm>
            <a:off x="2966225" y="5665788"/>
            <a:ext cx="5081323" cy="2460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914400"/>
            <a:r>
              <a:rPr lang="en-US" sz="1000" dirty="0">
                <a:solidFill>
                  <a:srgbClr val="000000"/>
                </a:solidFill>
                <a:latin typeface="Arial" charset="0"/>
                <a:cs typeface="Arial" charset="0"/>
              </a:rPr>
              <a:t>Source:  COBIT</a:t>
            </a:r>
            <a:r>
              <a:rPr lang="en-US" sz="1000" baseline="30000" dirty="0">
                <a:solidFill>
                  <a:srgbClr val="000000"/>
                </a:solidFill>
                <a:latin typeface="Arial" charset="0"/>
                <a:cs typeface="Arial" charset="0"/>
              </a:rPr>
              <a:t>®</a:t>
            </a:r>
            <a:r>
              <a:rPr lang="en-US" sz="1000" dirty="0">
                <a:solidFill>
                  <a:srgbClr val="000000"/>
                </a:solidFill>
                <a:latin typeface="Arial" charset="0"/>
                <a:cs typeface="Arial" charset="0"/>
              </a:rPr>
              <a:t> 5, figure 4. © 2012 ISACA</a:t>
            </a:r>
            <a:r>
              <a:rPr lang="en-US" sz="1000" baseline="30000" dirty="0">
                <a:solidFill>
                  <a:srgbClr val="000000"/>
                </a:solidFill>
                <a:latin typeface="Arial" charset="0"/>
                <a:cs typeface="Arial" charset="0"/>
              </a:rPr>
              <a:t>®</a:t>
            </a:r>
            <a:r>
              <a:rPr lang="en-US" sz="1000" dirty="0">
                <a:solidFill>
                  <a:srgbClr val="000000"/>
                </a:solidFill>
                <a:latin typeface="Arial" charset="0"/>
                <a:cs typeface="Arial" charset="0"/>
              </a:rPr>
              <a:t>  All rights reserved.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7574505" y="0"/>
            <a:ext cx="4654267" cy="5956300"/>
            <a:chOff x="7877640" y="914400"/>
            <a:chExt cx="4187360" cy="5041900"/>
          </a:xfrm>
        </p:grpSpPr>
        <p:pic>
          <p:nvPicPr>
            <p:cNvPr id="50181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77640" y="914400"/>
              <a:ext cx="4152393" cy="5041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Rectangle 2"/>
            <p:cNvSpPr/>
            <p:nvPr/>
          </p:nvSpPr>
          <p:spPr>
            <a:xfrm>
              <a:off x="11950700" y="3136900"/>
              <a:ext cx="114300" cy="25019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90496679"/>
      </p:ext>
    </p:extLst>
  </p:cSld>
  <p:clrMapOvr>
    <a:masterClrMapping/>
  </p:clrMapOvr>
  <p:transition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>
          <a:xfrm>
            <a:off x="536717" y="133350"/>
            <a:ext cx="10972483" cy="668338"/>
          </a:xfrm>
        </p:spPr>
        <p:txBody>
          <a:bodyPr/>
          <a:lstStyle/>
          <a:p>
            <a:r>
              <a:rPr sz="3600" dirty="0">
                <a:latin typeface="Calibri" charset="0"/>
                <a:ea typeface="ＭＳ Ｐゴシック" charset="0"/>
              </a:rPr>
              <a:t>By the Numbers</a:t>
            </a:r>
          </a:p>
        </p:txBody>
      </p:sp>
      <p:sp>
        <p:nvSpPr>
          <p:cNvPr id="53251" name="Content Placeholder 2"/>
          <p:cNvSpPr txBox="1">
            <a:spLocks/>
          </p:cNvSpPr>
          <p:nvPr/>
        </p:nvSpPr>
        <p:spPr bwMode="gray">
          <a:xfrm>
            <a:off x="986098" y="869950"/>
            <a:ext cx="4358823" cy="508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682625" algn="l"/>
              </a:tabLst>
              <a:defRPr sz="2400">
                <a:solidFill>
                  <a:srgbClr val="51515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682625" algn="l"/>
              </a:tabLst>
              <a:defRPr sz="20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tabLst>
                <a:tab pos="682625" algn="l"/>
              </a:tabLst>
              <a:defRPr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tabLst>
                <a:tab pos="682625" algn="l"/>
              </a:tabLst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tabLst>
                <a:tab pos="682625" algn="l"/>
              </a:tabLst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tabLst>
                <a:tab pos="682625" algn="l"/>
              </a:tabLst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tabLst>
                <a:tab pos="682625" algn="l"/>
              </a:tabLst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tabLst>
                <a:tab pos="682625" algn="l"/>
              </a:tabLst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tabLst>
                <a:tab pos="682625" algn="l"/>
              </a:tabLst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0" hangingPunct="0">
              <a:spcBef>
                <a:spcPts val="1200"/>
              </a:spcBef>
              <a:buClr>
                <a:schemeClr val="tx2"/>
              </a:buClr>
              <a:buFont typeface="Arial" charset="0"/>
              <a:buNone/>
            </a:pPr>
            <a:r>
              <a:rPr lang="en-US" b="1" dirty="0">
                <a:solidFill>
                  <a:srgbClr val="C21025"/>
                </a:solidFill>
                <a:cs typeface="Arial" charset="0"/>
              </a:rPr>
              <a:t>1</a:t>
            </a:r>
            <a:r>
              <a:rPr lang="en-US" b="1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en-US" b="1" dirty="0">
                <a:cs typeface="Arial" charset="0"/>
              </a:rPr>
              <a:t>	Reference Model</a:t>
            </a:r>
          </a:p>
          <a:p>
            <a:pPr eaLnBrk="0" hangingPunct="0">
              <a:spcBef>
                <a:spcPts val="1200"/>
              </a:spcBef>
              <a:buClr>
                <a:schemeClr val="tx2"/>
              </a:buClr>
              <a:buFont typeface="Arial" charset="0"/>
              <a:buNone/>
            </a:pPr>
            <a:r>
              <a:rPr lang="en-US" b="1" dirty="0">
                <a:solidFill>
                  <a:srgbClr val="C21025"/>
                </a:solidFill>
                <a:cs typeface="Arial" charset="0"/>
              </a:rPr>
              <a:t>5 </a:t>
            </a:r>
            <a:r>
              <a:rPr lang="en-US" b="1" dirty="0">
                <a:cs typeface="Arial" charset="0"/>
              </a:rPr>
              <a:t>	Facts </a:t>
            </a:r>
          </a:p>
          <a:p>
            <a:pPr eaLnBrk="0" hangingPunct="0">
              <a:spcBef>
                <a:spcPts val="1200"/>
              </a:spcBef>
              <a:buClr>
                <a:schemeClr val="tx2"/>
              </a:buClr>
              <a:buFont typeface="Arial" charset="0"/>
              <a:buNone/>
            </a:pPr>
            <a:r>
              <a:rPr lang="en-US" b="1" dirty="0">
                <a:solidFill>
                  <a:srgbClr val="C21025"/>
                </a:solidFill>
                <a:cs typeface="Arial" charset="0"/>
              </a:rPr>
              <a:t>5</a:t>
            </a:r>
            <a:r>
              <a:rPr lang="en-US" b="1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en-US" b="1" dirty="0">
                <a:cs typeface="Arial" charset="0"/>
              </a:rPr>
              <a:t>	Principles </a:t>
            </a:r>
          </a:p>
          <a:p>
            <a:pPr eaLnBrk="0" hangingPunct="0">
              <a:spcBef>
                <a:spcPts val="1200"/>
              </a:spcBef>
              <a:buClr>
                <a:schemeClr val="tx2"/>
              </a:buClr>
              <a:buFont typeface="Arial" charset="0"/>
              <a:buNone/>
            </a:pPr>
            <a:r>
              <a:rPr lang="en-US" b="1" dirty="0">
                <a:solidFill>
                  <a:srgbClr val="C21025"/>
                </a:solidFill>
                <a:cs typeface="Arial" charset="0"/>
              </a:rPr>
              <a:t>7</a:t>
            </a:r>
            <a:r>
              <a:rPr lang="en-US" b="1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en-US" b="1" dirty="0">
                <a:cs typeface="Arial" charset="0"/>
              </a:rPr>
              <a:t>	Enablers</a:t>
            </a:r>
          </a:p>
          <a:p>
            <a:pPr eaLnBrk="0" hangingPunct="0">
              <a:spcBef>
                <a:spcPts val="1200"/>
              </a:spcBef>
              <a:buClr>
                <a:schemeClr val="tx2"/>
              </a:buClr>
              <a:buFont typeface="Arial" charset="0"/>
              <a:buNone/>
            </a:pPr>
            <a:r>
              <a:rPr lang="en-US" b="1" dirty="0">
                <a:solidFill>
                  <a:srgbClr val="C21025"/>
                </a:solidFill>
                <a:cs typeface="Arial" charset="0"/>
              </a:rPr>
              <a:t>4</a:t>
            </a:r>
            <a:r>
              <a:rPr lang="en-US" b="1" dirty="0">
                <a:cs typeface="Arial" charset="0"/>
              </a:rPr>
              <a:t>	Balanced Scorecard </a:t>
            </a:r>
          </a:p>
          <a:p>
            <a:pPr eaLnBrk="0" hangingPunct="0">
              <a:spcBef>
                <a:spcPts val="1200"/>
              </a:spcBef>
              <a:buClr>
                <a:schemeClr val="tx2"/>
              </a:buClr>
              <a:buFont typeface="Arial" charset="0"/>
              <a:buNone/>
            </a:pPr>
            <a:r>
              <a:rPr lang="en-US" b="1" dirty="0">
                <a:solidFill>
                  <a:srgbClr val="C21025"/>
                </a:solidFill>
                <a:cs typeface="Arial" charset="0"/>
              </a:rPr>
              <a:t>4</a:t>
            </a:r>
            <a:r>
              <a:rPr lang="en-US" b="1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en-US" b="1" dirty="0">
                <a:cs typeface="Arial" charset="0"/>
              </a:rPr>
              <a:t>	Enabler Dimensions</a:t>
            </a:r>
          </a:p>
          <a:p>
            <a:pPr eaLnBrk="0" hangingPunct="0">
              <a:spcBef>
                <a:spcPts val="1200"/>
              </a:spcBef>
              <a:buClr>
                <a:schemeClr val="tx2"/>
              </a:buClr>
              <a:buFont typeface="Arial" charset="0"/>
              <a:buNone/>
            </a:pPr>
            <a:r>
              <a:rPr lang="en-US" b="1" dirty="0">
                <a:solidFill>
                  <a:srgbClr val="C21025"/>
                </a:solidFill>
                <a:cs typeface="Arial" charset="0"/>
              </a:rPr>
              <a:t>37</a:t>
            </a:r>
            <a:r>
              <a:rPr lang="en-US" b="1" dirty="0">
                <a:cs typeface="Arial" charset="0"/>
              </a:rPr>
              <a:t> 	Enabling Processes </a:t>
            </a:r>
          </a:p>
          <a:p>
            <a:pPr eaLnBrk="0" hangingPunct="0">
              <a:spcBef>
                <a:spcPts val="1200"/>
              </a:spcBef>
              <a:buClr>
                <a:schemeClr val="tx2"/>
              </a:buClr>
              <a:buFont typeface="Arial" charset="0"/>
              <a:buNone/>
            </a:pPr>
            <a:r>
              <a:rPr lang="en-US" b="1" dirty="0">
                <a:solidFill>
                  <a:srgbClr val="C21025"/>
                </a:solidFill>
                <a:cs typeface="Arial" charset="0"/>
              </a:rPr>
              <a:t>17 </a:t>
            </a:r>
            <a:r>
              <a:rPr lang="en-US" b="1" dirty="0">
                <a:cs typeface="Arial" charset="0"/>
              </a:rPr>
              <a:t>	Enterprise goals </a:t>
            </a:r>
          </a:p>
          <a:p>
            <a:pPr eaLnBrk="0" hangingPunct="0">
              <a:spcBef>
                <a:spcPts val="1200"/>
              </a:spcBef>
              <a:buClr>
                <a:schemeClr val="tx2"/>
              </a:buClr>
              <a:buFont typeface="Arial" charset="0"/>
              <a:buNone/>
            </a:pPr>
            <a:r>
              <a:rPr lang="en-US" b="1" dirty="0">
                <a:solidFill>
                  <a:srgbClr val="C21025"/>
                </a:solidFill>
                <a:cs typeface="Arial" charset="0"/>
              </a:rPr>
              <a:t>17</a:t>
            </a:r>
            <a:r>
              <a:rPr lang="en-US" b="1" dirty="0">
                <a:cs typeface="Arial" charset="0"/>
              </a:rPr>
              <a:t> 	IT-related goals</a:t>
            </a:r>
          </a:p>
          <a:p>
            <a:pPr eaLnBrk="0" hangingPunct="0">
              <a:spcBef>
                <a:spcPts val="1200"/>
              </a:spcBef>
              <a:buClr>
                <a:schemeClr val="tx2"/>
              </a:buClr>
              <a:buFont typeface="Arial" charset="0"/>
              <a:buNone/>
            </a:pPr>
            <a:r>
              <a:rPr lang="en-US" b="1" dirty="0">
                <a:solidFill>
                  <a:srgbClr val="C21025"/>
                </a:solidFill>
                <a:cs typeface="Arial" charset="0"/>
              </a:rPr>
              <a:t>124</a:t>
            </a:r>
            <a:r>
              <a:rPr lang="en-US" b="1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en-US" b="1" dirty="0">
                <a:cs typeface="Arial" charset="0"/>
              </a:rPr>
              <a:t>	Process goals</a:t>
            </a:r>
          </a:p>
        </p:txBody>
      </p:sp>
      <p:sp>
        <p:nvSpPr>
          <p:cNvPr id="7" name="Rectangle 6"/>
          <p:cNvSpPr/>
          <p:nvPr/>
        </p:nvSpPr>
        <p:spPr>
          <a:xfrm>
            <a:off x="6326251" y="941388"/>
            <a:ext cx="4573191" cy="501675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spcBef>
                <a:spcPts val="1200"/>
              </a:spcBef>
              <a:buClr>
                <a:schemeClr val="tx2"/>
              </a:buClr>
              <a:tabLst>
                <a:tab pos="914400" algn="l"/>
              </a:tabLst>
              <a:defRPr/>
            </a:pPr>
            <a:r>
              <a:rPr lang="en-US" sz="2400" b="1" dirty="0">
                <a:solidFill>
                  <a:srgbClr val="C21025"/>
                </a:solidFill>
                <a:latin typeface="+mn-lt"/>
                <a:ea typeface="MS PGothic" pitchFamily="34" charset="-128"/>
              </a:rPr>
              <a:t>2</a:t>
            </a:r>
            <a:r>
              <a:rPr lang="en-US" sz="2400" b="1" dirty="0">
                <a:solidFill>
                  <a:srgbClr val="FF0000"/>
                </a:solidFill>
                <a:latin typeface="+mn-lt"/>
                <a:ea typeface="MS PGothic" pitchFamily="34" charset="-128"/>
              </a:rPr>
              <a:t> </a:t>
            </a:r>
            <a:r>
              <a:rPr lang="en-US" sz="2400" b="1" dirty="0">
                <a:solidFill>
                  <a:srgbClr val="515151"/>
                </a:solidFill>
                <a:latin typeface="+mn-lt"/>
                <a:ea typeface="MS PGothic" pitchFamily="34" charset="-128"/>
              </a:rPr>
              <a:t>	Major domains covered 5 	Domains for processes</a:t>
            </a:r>
          </a:p>
          <a:p>
            <a:pPr eaLnBrk="0" hangingPunct="0">
              <a:spcBef>
                <a:spcPts val="1200"/>
              </a:spcBef>
              <a:buClr>
                <a:schemeClr val="tx2"/>
              </a:buClr>
              <a:tabLst>
                <a:tab pos="914400" algn="l"/>
              </a:tabLst>
              <a:defRPr/>
            </a:pPr>
            <a:r>
              <a:rPr lang="en-US" sz="2400" b="1" dirty="0">
                <a:solidFill>
                  <a:srgbClr val="C21025"/>
                </a:solidFill>
                <a:latin typeface="+mn-lt"/>
                <a:ea typeface="MS PGothic" pitchFamily="34" charset="-128"/>
              </a:rPr>
              <a:t>26</a:t>
            </a:r>
            <a:r>
              <a:rPr lang="en-US" sz="2400" b="1" dirty="0">
                <a:solidFill>
                  <a:srgbClr val="FF0000"/>
                </a:solidFill>
                <a:latin typeface="+mn-lt"/>
                <a:ea typeface="MS PGothic" pitchFamily="34" charset="-128"/>
              </a:rPr>
              <a:t> </a:t>
            </a:r>
            <a:r>
              <a:rPr lang="en-US" sz="2400" b="1" dirty="0">
                <a:solidFill>
                  <a:srgbClr val="515151"/>
                </a:solidFill>
                <a:latin typeface="+mn-lt"/>
                <a:ea typeface="MS PGothic" pitchFamily="34" charset="-128"/>
              </a:rPr>
              <a:t>	Roles defined – RACI </a:t>
            </a:r>
          </a:p>
          <a:p>
            <a:pPr eaLnBrk="0" hangingPunct="0">
              <a:spcBef>
                <a:spcPts val="1200"/>
              </a:spcBef>
              <a:buClr>
                <a:schemeClr val="tx2"/>
              </a:buClr>
              <a:tabLst>
                <a:tab pos="914400" algn="l"/>
              </a:tabLst>
              <a:defRPr/>
            </a:pPr>
            <a:r>
              <a:rPr lang="en-US" sz="2400" b="1" dirty="0">
                <a:solidFill>
                  <a:srgbClr val="C21025"/>
                </a:solidFill>
                <a:latin typeface="+mn-lt"/>
                <a:ea typeface="MS PGothic" pitchFamily="34" charset="-128"/>
              </a:rPr>
              <a:t>210</a:t>
            </a:r>
            <a:r>
              <a:rPr lang="en-US" sz="2400" b="1" dirty="0">
                <a:solidFill>
                  <a:srgbClr val="FF0000"/>
                </a:solidFill>
                <a:latin typeface="+mn-lt"/>
                <a:ea typeface="MS PGothic" pitchFamily="34" charset="-128"/>
              </a:rPr>
              <a:t> </a:t>
            </a:r>
            <a:r>
              <a:rPr lang="en-US" sz="2400" b="1" dirty="0">
                <a:solidFill>
                  <a:srgbClr val="515151"/>
                </a:solidFill>
                <a:latin typeface="+mn-lt"/>
                <a:ea typeface="MS PGothic" pitchFamily="34" charset="-128"/>
              </a:rPr>
              <a:t>	Management Practices</a:t>
            </a:r>
          </a:p>
          <a:p>
            <a:pPr eaLnBrk="0" hangingPunct="0">
              <a:spcBef>
                <a:spcPts val="1200"/>
              </a:spcBef>
              <a:buClr>
                <a:schemeClr val="tx2"/>
              </a:buClr>
              <a:tabLst>
                <a:tab pos="914400" algn="l"/>
              </a:tabLst>
              <a:defRPr/>
            </a:pPr>
            <a:r>
              <a:rPr lang="en-US" sz="2400" b="1" dirty="0">
                <a:solidFill>
                  <a:srgbClr val="C21025"/>
                </a:solidFill>
                <a:latin typeface="+mn-lt"/>
                <a:ea typeface="MS PGothic" pitchFamily="34" charset="-128"/>
              </a:rPr>
              <a:t>1,108</a:t>
            </a:r>
            <a:r>
              <a:rPr lang="en-US" sz="2400" b="1" dirty="0">
                <a:solidFill>
                  <a:srgbClr val="515151"/>
                </a:solidFill>
                <a:latin typeface="+mn-lt"/>
                <a:ea typeface="MS PGothic" pitchFamily="34" charset="-128"/>
              </a:rPr>
              <a:t> 	Activities</a:t>
            </a:r>
          </a:p>
          <a:p>
            <a:pPr marL="0" lvl="1" eaLnBrk="0" hangingPunct="0">
              <a:spcBef>
                <a:spcPts val="1200"/>
              </a:spcBef>
              <a:buClr>
                <a:schemeClr val="tx2"/>
              </a:buClr>
              <a:tabLst>
                <a:tab pos="914400" algn="l"/>
              </a:tabLst>
              <a:defRPr/>
            </a:pPr>
            <a:r>
              <a:rPr lang="en-US" sz="2400" b="1" dirty="0">
                <a:solidFill>
                  <a:srgbClr val="C21025"/>
                </a:solidFill>
                <a:latin typeface="+mn-lt"/>
                <a:ea typeface="MS PGothic" pitchFamily="34" charset="-128"/>
              </a:rPr>
              <a:t>420</a:t>
            </a:r>
            <a:r>
              <a:rPr lang="en-US" sz="2400" b="1" dirty="0">
                <a:solidFill>
                  <a:srgbClr val="FF0000"/>
                </a:solidFill>
                <a:latin typeface="+mn-lt"/>
                <a:ea typeface="MS PGothic" pitchFamily="34" charset="-128"/>
              </a:rPr>
              <a:t> </a:t>
            </a:r>
            <a:r>
              <a:rPr lang="en-US" sz="2400" b="1" dirty="0">
                <a:solidFill>
                  <a:srgbClr val="515151"/>
                </a:solidFill>
                <a:latin typeface="+mn-lt"/>
                <a:ea typeface="MS PGothic" pitchFamily="34" charset="-128"/>
              </a:rPr>
              <a:t>	Outputs Work Products </a:t>
            </a:r>
          </a:p>
          <a:p>
            <a:pPr marL="0" lvl="1" eaLnBrk="0" hangingPunct="0">
              <a:spcBef>
                <a:spcPts val="1200"/>
              </a:spcBef>
              <a:buClr>
                <a:schemeClr val="tx2"/>
              </a:buClr>
              <a:tabLst>
                <a:tab pos="914400" algn="l"/>
              </a:tabLst>
              <a:defRPr/>
            </a:pPr>
            <a:r>
              <a:rPr lang="en-US" sz="2400" b="1" dirty="0">
                <a:solidFill>
                  <a:srgbClr val="C21025"/>
                </a:solidFill>
                <a:latin typeface="+mn-lt"/>
                <a:ea typeface="MS PGothic" pitchFamily="34" charset="-128"/>
              </a:rPr>
              <a:t>379</a:t>
            </a:r>
            <a:r>
              <a:rPr lang="en-US" sz="2400" b="1" dirty="0">
                <a:solidFill>
                  <a:srgbClr val="FF0000"/>
                </a:solidFill>
                <a:latin typeface="+mn-lt"/>
                <a:ea typeface="MS PGothic" pitchFamily="34" charset="-128"/>
              </a:rPr>
              <a:t> </a:t>
            </a:r>
            <a:r>
              <a:rPr lang="en-US" sz="2400" b="1" dirty="0">
                <a:solidFill>
                  <a:srgbClr val="515151"/>
                </a:solidFill>
                <a:latin typeface="+mn-lt"/>
                <a:ea typeface="MS PGothic" pitchFamily="34" charset="-128"/>
              </a:rPr>
              <a:t>	Metrics </a:t>
            </a:r>
          </a:p>
          <a:p>
            <a:pPr eaLnBrk="0" hangingPunct="0">
              <a:spcBef>
                <a:spcPts val="1200"/>
              </a:spcBef>
              <a:buClr>
                <a:schemeClr val="tx2"/>
              </a:buClr>
              <a:tabLst>
                <a:tab pos="914400" algn="l"/>
              </a:tabLst>
              <a:defRPr/>
            </a:pPr>
            <a:r>
              <a:rPr lang="en-US" sz="2400" b="1" dirty="0">
                <a:solidFill>
                  <a:srgbClr val="C21025"/>
                </a:solidFill>
                <a:latin typeface="+mn-lt"/>
                <a:ea typeface="MS PGothic" pitchFamily="34" charset="-128"/>
              </a:rPr>
              <a:t>54</a:t>
            </a:r>
            <a:r>
              <a:rPr lang="en-US" sz="2400" b="1" dirty="0">
                <a:solidFill>
                  <a:srgbClr val="515151"/>
                </a:solidFill>
                <a:latin typeface="+mn-lt"/>
                <a:ea typeface="MS PGothic" pitchFamily="34" charset="-128"/>
              </a:rPr>
              <a:t>	Enterprise metrics  </a:t>
            </a:r>
          </a:p>
          <a:p>
            <a:pPr eaLnBrk="0" hangingPunct="0">
              <a:spcBef>
                <a:spcPts val="1200"/>
              </a:spcBef>
              <a:buClr>
                <a:schemeClr val="tx2"/>
              </a:buClr>
              <a:tabLst>
                <a:tab pos="914400" algn="l"/>
              </a:tabLst>
              <a:defRPr/>
            </a:pPr>
            <a:r>
              <a:rPr lang="en-US" sz="2400" b="1" dirty="0">
                <a:solidFill>
                  <a:srgbClr val="C21025"/>
                </a:solidFill>
                <a:latin typeface="+mn-lt"/>
                <a:ea typeface="MS PGothic" pitchFamily="34" charset="-128"/>
              </a:rPr>
              <a:t>59</a:t>
            </a:r>
            <a:r>
              <a:rPr lang="en-US" sz="2400" b="1" dirty="0">
                <a:solidFill>
                  <a:srgbClr val="515151"/>
                </a:solidFill>
                <a:latin typeface="+mn-lt"/>
                <a:ea typeface="MS PGothic" pitchFamily="34" charset="-128"/>
              </a:rPr>
              <a:t>	IT-related metrics </a:t>
            </a:r>
          </a:p>
          <a:p>
            <a:pPr eaLnBrk="0" hangingPunct="0">
              <a:spcBef>
                <a:spcPts val="1200"/>
              </a:spcBef>
              <a:buClr>
                <a:schemeClr val="tx2"/>
              </a:buClr>
              <a:tabLst>
                <a:tab pos="914400" algn="l"/>
              </a:tabLst>
              <a:defRPr/>
            </a:pPr>
            <a:r>
              <a:rPr lang="en-US" sz="2400" b="1" dirty="0">
                <a:solidFill>
                  <a:srgbClr val="C21025"/>
                </a:solidFill>
                <a:latin typeface="+mn-lt"/>
                <a:ea typeface="MS PGothic" pitchFamily="34" charset="-128"/>
              </a:rPr>
              <a:t>266</a:t>
            </a:r>
            <a:r>
              <a:rPr lang="en-US" sz="2400" b="1" dirty="0">
                <a:solidFill>
                  <a:srgbClr val="515151"/>
                </a:solidFill>
                <a:latin typeface="+mn-lt"/>
                <a:ea typeface="MS PGothic" pitchFamily="34" charset="-128"/>
              </a:rPr>
              <a:t>	Enabling metrics</a:t>
            </a:r>
          </a:p>
        </p:txBody>
      </p:sp>
      <p:sp>
        <p:nvSpPr>
          <p:cNvPr id="2" name="Oval 1"/>
          <p:cNvSpPr/>
          <p:nvPr/>
        </p:nvSpPr>
        <p:spPr>
          <a:xfrm>
            <a:off x="5344920" y="1624083"/>
            <a:ext cx="5436811" cy="1825684"/>
          </a:xfrm>
          <a:prstGeom prst="ellipse">
            <a:avLst/>
          </a:prstGeom>
          <a:noFill/>
          <a:ln w="63500">
            <a:solidFill>
              <a:srgbClr val="FFFF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5574018" y="4320157"/>
            <a:ext cx="5207713" cy="1753096"/>
          </a:xfrm>
          <a:prstGeom prst="ellipse">
            <a:avLst/>
          </a:prstGeom>
          <a:noFill/>
          <a:ln w="63500">
            <a:solidFill>
              <a:srgbClr val="FFFF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150125" y="4320158"/>
            <a:ext cx="4585648" cy="1753096"/>
          </a:xfrm>
          <a:prstGeom prst="ellipse">
            <a:avLst/>
          </a:prstGeom>
          <a:noFill/>
          <a:ln w="63500">
            <a:solidFill>
              <a:srgbClr val="FFFF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31003" y="2838736"/>
            <a:ext cx="4404771" cy="706567"/>
          </a:xfrm>
          <a:prstGeom prst="ellipse">
            <a:avLst/>
          </a:prstGeom>
          <a:noFill/>
          <a:ln w="63500">
            <a:solidFill>
              <a:srgbClr val="FFFF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783771"/>
      </p:ext>
    </p:extLst>
  </p:cSld>
  <p:clrMapOvr>
    <a:masterClrMapping/>
  </p:clrMapOvr>
  <p:transition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>
          <a:xfrm>
            <a:off x="536717" y="133350"/>
            <a:ext cx="10972483" cy="668338"/>
          </a:xfrm>
        </p:spPr>
        <p:txBody>
          <a:bodyPr/>
          <a:lstStyle/>
          <a:p>
            <a:r>
              <a:rPr sz="3600" dirty="0">
                <a:latin typeface="Calibri" charset="0"/>
                <a:ea typeface="ＭＳ Ｐゴシック" charset="0"/>
              </a:rPr>
              <a:t>Need More?</a:t>
            </a:r>
          </a:p>
        </p:txBody>
      </p:sp>
      <p:sp>
        <p:nvSpPr>
          <p:cNvPr id="54275" name="Content Placeholder 2"/>
          <p:cNvSpPr>
            <a:spLocks noGrp="1"/>
          </p:cNvSpPr>
          <p:nvPr>
            <p:ph idx="1"/>
          </p:nvPr>
        </p:nvSpPr>
        <p:spPr>
          <a:xfrm>
            <a:off x="578003" y="998538"/>
            <a:ext cx="4968583" cy="5257800"/>
          </a:xfrm>
        </p:spPr>
        <p:txBody>
          <a:bodyPr/>
          <a:lstStyle/>
          <a:p>
            <a:pPr marL="1023938" indent="-1023938">
              <a:buFont typeface="Arial" charset="0"/>
              <a:buNone/>
              <a:tabLst>
                <a:tab pos="1023938" algn="l"/>
              </a:tabLst>
            </a:pPr>
            <a:r>
              <a:rPr b="1" dirty="0">
                <a:solidFill>
                  <a:srgbClr val="C21025"/>
                </a:solidFill>
                <a:latin typeface="Calibri" charset="0"/>
                <a:ea typeface="ＭＳ Ｐゴシック" charset="0"/>
              </a:rPr>
              <a:t>12+ </a:t>
            </a:r>
            <a:r>
              <a:rPr b="1" dirty="0">
                <a:latin typeface="Calibri" charset="0"/>
                <a:ea typeface="ＭＳ Ｐゴシック" charset="0"/>
              </a:rPr>
              <a:t>	Number of major standards, frameworks and guidance that map to COBIT</a:t>
            </a:r>
          </a:p>
          <a:p>
            <a:pPr marL="1023938" indent="-1023938">
              <a:buFont typeface="Arial" charset="0"/>
              <a:buNone/>
              <a:tabLst>
                <a:tab pos="1023938" algn="l"/>
              </a:tabLst>
            </a:pPr>
            <a:r>
              <a:rPr b="1" dirty="0">
                <a:solidFill>
                  <a:srgbClr val="C21025"/>
                </a:solidFill>
                <a:latin typeface="Calibri" charset="0"/>
                <a:ea typeface="ＭＳ Ｐゴシック" charset="0"/>
              </a:rPr>
              <a:t>100% </a:t>
            </a:r>
            <a:r>
              <a:rPr b="1" dirty="0">
                <a:latin typeface="Calibri" charset="0"/>
                <a:ea typeface="ＭＳ Ｐゴシック" charset="0"/>
              </a:rPr>
              <a:t>	Coverage of ITIL, ISO 20000, ISO27000, NIST, ISO 38500, ISO 31000, ISO15504, TOGAF, PMBOK, Prince2, Scrum</a:t>
            </a:r>
          </a:p>
          <a:p>
            <a:pPr marL="1023938" indent="-1023938">
              <a:buFont typeface="Arial" charset="0"/>
              <a:buNone/>
              <a:tabLst>
                <a:tab pos="1023938" algn="l"/>
              </a:tabLst>
            </a:pPr>
            <a:r>
              <a:rPr b="1" dirty="0">
                <a:solidFill>
                  <a:srgbClr val="C21025"/>
                </a:solidFill>
                <a:latin typeface="Calibri" charset="0"/>
                <a:ea typeface="ＭＳ Ｐゴシック" charset="0"/>
              </a:rPr>
              <a:t>3</a:t>
            </a:r>
            <a:r>
              <a:rPr b="1" dirty="0">
                <a:solidFill>
                  <a:srgbClr val="FF0000"/>
                </a:solidFill>
                <a:latin typeface="Calibri" charset="0"/>
                <a:ea typeface="ＭＳ Ｐゴシック" charset="0"/>
              </a:rPr>
              <a:t> </a:t>
            </a:r>
            <a:r>
              <a:rPr b="1" dirty="0">
                <a:latin typeface="Calibri" charset="0"/>
                <a:ea typeface="ＭＳ Ｐゴシック" charset="0"/>
              </a:rPr>
              <a:t>	Training courses offered world-wide Foundation, Implementation and Assessment</a:t>
            </a:r>
          </a:p>
        </p:txBody>
      </p:sp>
      <p:sp>
        <p:nvSpPr>
          <p:cNvPr id="54276" name="Content Placeholder 2"/>
          <p:cNvSpPr txBox="1">
            <a:spLocks/>
          </p:cNvSpPr>
          <p:nvPr/>
        </p:nvSpPr>
        <p:spPr bwMode="gray">
          <a:xfrm>
            <a:off x="6326251" y="933450"/>
            <a:ext cx="544178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82625" indent="-682625">
              <a:tabLst>
                <a:tab pos="682625" algn="l"/>
              </a:tabLst>
              <a:defRPr sz="2400">
                <a:solidFill>
                  <a:srgbClr val="51515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682625" algn="l"/>
              </a:tabLst>
              <a:defRPr sz="20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tabLst>
                <a:tab pos="682625" algn="l"/>
              </a:tabLst>
              <a:defRPr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tabLst>
                <a:tab pos="682625" algn="l"/>
              </a:tabLst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tabLst>
                <a:tab pos="682625" algn="l"/>
              </a:tabLst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tabLst>
                <a:tab pos="682625" algn="l"/>
              </a:tabLst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tabLst>
                <a:tab pos="682625" algn="l"/>
              </a:tabLst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tabLst>
                <a:tab pos="682625" algn="l"/>
              </a:tabLst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tabLst>
                <a:tab pos="682625" algn="l"/>
              </a:tabLst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0" hangingPunct="0">
              <a:spcBef>
                <a:spcPts val="1200"/>
              </a:spcBef>
              <a:buClr>
                <a:schemeClr val="tx2"/>
              </a:buClr>
              <a:buFont typeface="Arial" charset="0"/>
              <a:buNone/>
            </a:pPr>
            <a:r>
              <a:rPr lang="en-US" b="1" dirty="0">
                <a:solidFill>
                  <a:srgbClr val="C21025"/>
                </a:solidFill>
                <a:cs typeface="Arial" charset="0"/>
              </a:rPr>
              <a:t>28</a:t>
            </a:r>
            <a:r>
              <a:rPr lang="en-US" b="1" dirty="0">
                <a:cs typeface="Arial" charset="0"/>
              </a:rPr>
              <a:t>	Certifications held by DEV team </a:t>
            </a:r>
          </a:p>
          <a:p>
            <a:pPr eaLnBrk="0" hangingPunct="0">
              <a:spcBef>
                <a:spcPts val="1200"/>
              </a:spcBef>
              <a:buClr>
                <a:schemeClr val="tx2"/>
              </a:buClr>
              <a:buFont typeface="Arial" charset="0"/>
              <a:buNone/>
            </a:pPr>
            <a:r>
              <a:rPr lang="en-US" b="1" dirty="0">
                <a:solidFill>
                  <a:srgbClr val="C21025"/>
                </a:solidFill>
                <a:cs typeface="Arial" charset="0"/>
              </a:rPr>
              <a:t>95</a:t>
            </a:r>
            <a:r>
              <a:rPr lang="en-US" b="1" dirty="0">
                <a:cs typeface="Arial" charset="0"/>
              </a:rPr>
              <a:t> 	Global Expert Reviewers</a:t>
            </a:r>
          </a:p>
          <a:p>
            <a:pPr eaLnBrk="0" hangingPunct="0">
              <a:spcBef>
                <a:spcPts val="1200"/>
              </a:spcBef>
              <a:buClr>
                <a:schemeClr val="tx2"/>
              </a:buClr>
              <a:buFont typeface="Arial" charset="0"/>
              <a:buNone/>
            </a:pPr>
            <a:r>
              <a:rPr lang="en-US" b="1" dirty="0">
                <a:solidFill>
                  <a:srgbClr val="C21025"/>
                </a:solidFill>
                <a:cs typeface="Arial" charset="0"/>
              </a:rPr>
              <a:t>300,000+  </a:t>
            </a:r>
            <a:r>
              <a:rPr lang="en-US" b="1" dirty="0">
                <a:cs typeface="Arial" charset="0"/>
              </a:rPr>
              <a:t>Person hours of development</a:t>
            </a:r>
          </a:p>
          <a:p>
            <a:pPr eaLnBrk="0" hangingPunct="0">
              <a:spcBef>
                <a:spcPts val="1200"/>
              </a:spcBef>
              <a:buClr>
                <a:schemeClr val="tx2"/>
              </a:buClr>
              <a:buFont typeface="Arial" charset="0"/>
              <a:buNone/>
            </a:pPr>
            <a:r>
              <a:rPr lang="en-US" b="1" dirty="0">
                <a:solidFill>
                  <a:srgbClr val="C21025"/>
                </a:solidFill>
                <a:cs typeface="Arial" charset="0"/>
              </a:rPr>
              <a:t>150,000+ </a:t>
            </a:r>
            <a:r>
              <a:rPr lang="en-US" b="1" dirty="0">
                <a:cs typeface="Arial" charset="0"/>
              </a:rPr>
              <a:t>COBIT 5 Frameworks downloads – open source</a:t>
            </a:r>
          </a:p>
          <a:p>
            <a:pPr eaLnBrk="0" hangingPunct="0">
              <a:spcBef>
                <a:spcPts val="1200"/>
              </a:spcBef>
              <a:buClr>
                <a:schemeClr val="tx2"/>
              </a:buClr>
              <a:buFont typeface="Arial" charset="0"/>
              <a:buNone/>
            </a:pPr>
            <a:r>
              <a:rPr lang="en-US" b="1" i="1" dirty="0">
                <a:cs typeface="Arial" charset="0"/>
              </a:rPr>
              <a:t>Do you even know anyone who knows the numbers for your approach?</a:t>
            </a:r>
          </a:p>
          <a:p>
            <a:pPr eaLnBrk="0" hangingPunct="0">
              <a:spcBef>
                <a:spcPts val="1200"/>
              </a:spcBef>
              <a:buClr>
                <a:schemeClr val="tx2"/>
              </a:buClr>
              <a:buFont typeface="Arial" charset="0"/>
              <a:buNone/>
            </a:pPr>
            <a:r>
              <a:rPr lang="en-US" b="1" i="1" dirty="0">
                <a:cs typeface="Arial" charset="0"/>
              </a:rPr>
              <a:t>Do you have a process architect?</a:t>
            </a:r>
          </a:p>
          <a:p>
            <a:pPr eaLnBrk="0" hangingPunct="0">
              <a:spcBef>
                <a:spcPts val="1200"/>
              </a:spcBef>
              <a:buClr>
                <a:schemeClr val="tx2"/>
              </a:buClr>
              <a:buFont typeface="Arial" charset="0"/>
              <a:buNone/>
            </a:pPr>
            <a:r>
              <a:rPr lang="en-US" b="1" i="1" dirty="0">
                <a:cs typeface="Arial" charset="0"/>
              </a:rPr>
              <a:t>How does your approach compare?</a:t>
            </a:r>
          </a:p>
          <a:p>
            <a:pPr eaLnBrk="0" hangingPunct="0">
              <a:spcBef>
                <a:spcPts val="1200"/>
              </a:spcBef>
              <a:buClr>
                <a:schemeClr val="tx2"/>
              </a:buClr>
              <a:buFont typeface="Arial" charset="0"/>
              <a:buNone/>
            </a:pPr>
            <a:r>
              <a:rPr lang="en-US" b="1" i="1" dirty="0">
                <a:solidFill>
                  <a:srgbClr val="C21025"/>
                </a:solidFill>
                <a:cs typeface="Arial" charset="0"/>
              </a:rPr>
              <a:t>WHAT DO YOU HAVE?</a:t>
            </a:r>
          </a:p>
          <a:p>
            <a:pPr eaLnBrk="0" hangingPunct="0">
              <a:spcBef>
                <a:spcPts val="1200"/>
              </a:spcBef>
              <a:buClr>
                <a:schemeClr val="tx2"/>
              </a:buClr>
              <a:buFont typeface="Arial" charset="0"/>
              <a:buNone/>
            </a:pPr>
            <a:endParaRPr lang="en-US" sz="2800" b="1" dirty="0">
              <a:cs typeface="Arial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-1" y="1924335"/>
            <a:ext cx="5868537" cy="1951630"/>
          </a:xfrm>
          <a:prstGeom prst="ellipse">
            <a:avLst/>
          </a:prstGeom>
          <a:noFill/>
          <a:ln w="63500">
            <a:solidFill>
              <a:srgbClr val="FFFF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935460"/>
      </p:ext>
    </p:extLst>
  </p:cSld>
  <p:clrMapOvr>
    <a:masterClrMapping/>
  </p:clrMapOvr>
  <p:transition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>
          <a:xfrm>
            <a:off x="544658" y="109539"/>
            <a:ext cx="10974071" cy="668337"/>
          </a:xfrm>
        </p:spPr>
        <p:txBody>
          <a:bodyPr/>
          <a:lstStyle/>
          <a:p>
            <a:pPr eaLnBrk="1" hangingPunct="1"/>
            <a:r>
              <a:rPr dirty="0">
                <a:solidFill>
                  <a:schemeClr val="tx1"/>
                </a:solidFill>
                <a:latin typeface="Calibri" charset="0"/>
                <a:ea typeface="ＭＳ Ｐゴシック" charset="0"/>
              </a:rPr>
              <a:t>Good practice automation </a:t>
            </a:r>
            <a:r>
              <a:rPr lang="en-US" dirty="0">
                <a:solidFill>
                  <a:schemeClr val="tx1"/>
                </a:solidFill>
                <a:latin typeface="Calibri" charset="0"/>
                <a:ea typeface="ＭＳ Ｐゴシック" charset="0"/>
              </a:rPr>
              <a:t>–</a:t>
            </a:r>
            <a:r>
              <a:rPr dirty="0">
                <a:solidFill>
                  <a:schemeClr val="tx1"/>
                </a:solidFill>
                <a:latin typeface="Calibri" charset="0"/>
                <a:ea typeface="ＭＳ Ｐゴシック" charset="0"/>
              </a:rPr>
              <a:t> standardize processes and integrate data</a:t>
            </a:r>
            <a:endParaRPr dirty="0">
              <a:solidFill>
                <a:srgbClr val="C00000"/>
              </a:solidFill>
              <a:latin typeface="Calibri" charset="0"/>
              <a:ea typeface="ＭＳ Ｐゴシック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9777390"/>
              </p:ext>
            </p:extLst>
          </p:nvPr>
        </p:nvGraphicFramePr>
        <p:xfrm>
          <a:off x="395787" y="1607793"/>
          <a:ext cx="11259404" cy="777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48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48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148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148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77167">
                <a:tc>
                  <a:txBody>
                    <a:bodyPr/>
                    <a:lstStyle/>
                    <a:p>
                      <a:pPr algn="ctr"/>
                      <a:r>
                        <a:rPr lang="en-US" sz="4400" dirty="0"/>
                        <a:t>Framework</a:t>
                      </a:r>
                    </a:p>
                  </a:txBody>
                  <a:tcPr marL="91461" marR="91461" marT="45647" marB="4564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/>
                        <a:t>Practices</a:t>
                      </a:r>
                    </a:p>
                  </a:txBody>
                  <a:tcPr marL="91461" marR="91461" marT="45647" marB="4564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/>
                        <a:t>Standards</a:t>
                      </a:r>
                    </a:p>
                  </a:txBody>
                  <a:tcPr marL="91461" marR="91461" marT="45647" marB="4564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/>
                        <a:t>Tool</a:t>
                      </a:r>
                    </a:p>
                  </a:txBody>
                  <a:tcPr marL="91461" marR="91461" marT="45647" marB="4564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5838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3633" y="2801572"/>
            <a:ext cx="1645079" cy="73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84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5401" y="2860270"/>
            <a:ext cx="1702187" cy="617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85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797" y="2862697"/>
            <a:ext cx="2161151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86" name="Picture 10" descr="serviceNow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6" y="3001758"/>
            <a:ext cx="3012663" cy="334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 rot="20969706">
            <a:off x="1246030" y="3887830"/>
            <a:ext cx="1168781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MS PGothic" pitchFamily="34" charset="-128"/>
                <a:cs typeface="+mn-cs"/>
              </a:rPr>
              <a:t>What?</a:t>
            </a:r>
          </a:p>
        </p:txBody>
      </p:sp>
      <p:sp>
        <p:nvSpPr>
          <p:cNvPr id="11" name="Rectangle 10"/>
          <p:cNvSpPr/>
          <p:nvPr/>
        </p:nvSpPr>
        <p:spPr>
          <a:xfrm rot="21070748">
            <a:off x="3947751" y="3887831"/>
            <a:ext cx="1036758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MS PGothic" pitchFamily="34" charset="-128"/>
                <a:cs typeface="+mn-cs"/>
              </a:rPr>
              <a:t>How?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65781" y="5281690"/>
            <a:ext cx="9021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/>
              <a:t>You’re doing it today. Question is how well?</a:t>
            </a:r>
          </a:p>
        </p:txBody>
      </p:sp>
    </p:spTree>
    <p:extLst>
      <p:ext uri="{BB962C8B-B14F-4D97-AF65-F5344CB8AC3E}">
        <p14:creationId xmlns:p14="http://schemas.microsoft.com/office/powerpoint/2010/main" val="2386135428"/>
      </p:ext>
    </p:extLst>
  </p:cSld>
  <p:clrMapOvr>
    <a:masterClrMapping/>
  </p:clrMapOvr>
  <p:transition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98866" y="1127636"/>
            <a:ext cx="2729735" cy="3826507"/>
          </a:xfrm>
        </p:spPr>
        <p:txBody>
          <a:bodyPr/>
          <a:lstStyle/>
          <a:p>
            <a:pPr marL="0" indent="0" algn="ctr">
              <a:buNone/>
            </a:pPr>
            <a:r>
              <a:rPr lang="en-US" sz="25000" b="1" dirty="0"/>
              <a:t>?</a:t>
            </a:r>
            <a:r>
              <a:rPr lang="en-US" sz="16000" b="1" dirty="0"/>
              <a:t>	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874940"/>
      </p:ext>
    </p:extLst>
  </p:cSld>
  <p:clrMapOvr>
    <a:masterClrMapping/>
  </p:clrMapOvr>
  <p:transition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452557" y="1319217"/>
            <a:ext cx="11267835" cy="3354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  <a:defRPr/>
            </a:pPr>
            <a:r>
              <a:rPr lang="en-US" sz="10600" b="1" dirty="0">
                <a:solidFill>
                  <a:schemeClr val="bg1">
                    <a:lumMod val="50000"/>
                  </a:schemeClr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How about a real world example?</a:t>
            </a:r>
          </a:p>
        </p:txBody>
      </p:sp>
    </p:spTree>
    <p:extLst>
      <p:ext uri="{BB962C8B-B14F-4D97-AF65-F5344CB8AC3E}">
        <p14:creationId xmlns:p14="http://schemas.microsoft.com/office/powerpoint/2010/main" val="3181692212"/>
      </p:ext>
    </p:extLst>
  </p:cSld>
  <p:clrMapOvr>
    <a:masterClrMapping/>
  </p:clrMapOvr>
  <p:transition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>
          <a:xfrm>
            <a:off x="286606" y="339725"/>
            <a:ext cx="2084695" cy="4829224"/>
          </a:xfrm>
        </p:spPr>
        <p:txBody>
          <a:bodyPr anchor="t"/>
          <a:lstStyle/>
          <a:p>
            <a:r>
              <a:rPr sz="3600" dirty="0">
                <a:latin typeface="Calibri" charset="0"/>
                <a:ea typeface="ＭＳ Ｐゴシック" charset="0"/>
              </a:rPr>
              <a:t>Problems</a:t>
            </a:r>
            <a:br>
              <a:rPr sz="3600" dirty="0">
                <a:latin typeface="Calibri" charset="0"/>
                <a:ea typeface="ＭＳ Ｐゴシック" charset="0"/>
              </a:rPr>
            </a:br>
            <a:br>
              <a:rPr sz="3600" dirty="0">
                <a:latin typeface="Calibri" charset="0"/>
                <a:ea typeface="ＭＳ Ｐゴシック" charset="0"/>
              </a:rPr>
            </a:br>
            <a:r>
              <a:rPr sz="3600" b="0" i="1" dirty="0">
                <a:solidFill>
                  <a:srgbClr val="FF0000"/>
                </a:solidFill>
                <a:latin typeface="Calibri" charset="0"/>
                <a:ea typeface="ＭＳ Ｐゴシック" charset="0"/>
              </a:rPr>
              <a:t>Goals </a:t>
            </a:r>
            <a:r>
              <a:rPr sz="3600" b="0" i="1" dirty="0">
                <a:latin typeface="Calibri" charset="0"/>
                <a:ea typeface="ＭＳ Ｐゴシック" charset="0"/>
              </a:rPr>
              <a:t>mapped to </a:t>
            </a:r>
            <a:r>
              <a:rPr sz="3600" b="0" i="1" dirty="0">
                <a:solidFill>
                  <a:srgbClr val="FF0000"/>
                </a:solidFill>
                <a:latin typeface="Calibri" charset="0"/>
                <a:ea typeface="ＭＳ Ｐゴシック" charset="0"/>
              </a:rPr>
              <a:t>Metrics</a:t>
            </a:r>
            <a:br>
              <a:rPr sz="3600" b="0" i="1" dirty="0">
                <a:latin typeface="Calibri" charset="0"/>
                <a:ea typeface="ＭＳ Ｐゴシック" charset="0"/>
              </a:rPr>
            </a:br>
            <a:br>
              <a:rPr sz="3600" b="0" i="1" dirty="0">
                <a:latin typeface="Calibri" charset="0"/>
                <a:ea typeface="ＭＳ Ｐゴシック" charset="0"/>
              </a:rPr>
            </a:br>
            <a:r>
              <a:rPr b="0" i="1" dirty="0">
                <a:latin typeface="Calibri" charset="0"/>
                <a:ea typeface="ＭＳ Ｐゴシック" charset="0"/>
              </a:rPr>
              <a:t>page 181</a:t>
            </a:r>
          </a:p>
        </p:txBody>
      </p:sp>
      <p:pic>
        <p:nvPicPr>
          <p:cNvPr id="2375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1301" y="27650"/>
            <a:ext cx="8110183" cy="7442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950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111351">
            <a:off x="9963693" y="14009"/>
            <a:ext cx="2231019" cy="3000375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160867"/>
      </p:ext>
    </p:extLst>
  </p:cSld>
  <p:clrMapOvr>
    <a:masterClrMapping/>
  </p:clrMapOvr>
  <p:transition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5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8109" y="298408"/>
            <a:ext cx="10195119" cy="6034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2" name="Title 1"/>
          <p:cNvSpPr>
            <a:spLocks noGrp="1"/>
          </p:cNvSpPr>
          <p:nvPr>
            <p:ph type="title"/>
          </p:nvPr>
        </p:nvSpPr>
        <p:spPr>
          <a:xfrm>
            <a:off x="409435" y="436728"/>
            <a:ext cx="1268672" cy="2995447"/>
          </a:xfrm>
        </p:spPr>
        <p:txBody>
          <a:bodyPr anchor="t"/>
          <a:lstStyle/>
          <a:p>
            <a:r>
              <a:rPr dirty="0">
                <a:latin typeface="Calibri" charset="0"/>
                <a:ea typeface="ＭＳ Ｐゴシック" charset="0"/>
              </a:rPr>
              <a:t>RACI</a:t>
            </a:r>
            <a:br>
              <a:rPr dirty="0">
                <a:latin typeface="Calibri" charset="0"/>
                <a:ea typeface="ＭＳ Ｐゴシック" charset="0"/>
              </a:rPr>
            </a:br>
            <a:br>
              <a:rPr dirty="0">
                <a:latin typeface="Calibri" charset="0"/>
                <a:ea typeface="ＭＳ Ｐゴシック" charset="0"/>
              </a:rPr>
            </a:br>
            <a:r>
              <a:rPr b="0" i="1" dirty="0">
                <a:solidFill>
                  <a:srgbClr val="FF0000"/>
                </a:solidFill>
                <a:latin typeface="Calibri" charset="0"/>
                <a:ea typeface="ＭＳ Ｐゴシック" charset="0"/>
              </a:rPr>
              <a:t>Who does what</a:t>
            </a:r>
          </a:p>
        </p:txBody>
      </p:sp>
      <p:pic>
        <p:nvPicPr>
          <p:cNvPr id="2385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688" y="5459104"/>
            <a:ext cx="886245" cy="1101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008126"/>
      </p:ext>
    </p:extLst>
  </p:cSld>
  <p:clrMapOvr>
    <a:masterClrMapping/>
  </p:clrMapOvr>
  <p:transition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>
          <a:xfrm>
            <a:off x="464028" y="309563"/>
            <a:ext cx="2249721" cy="4837112"/>
          </a:xfrm>
        </p:spPr>
        <p:txBody>
          <a:bodyPr anchor="t"/>
          <a:lstStyle/>
          <a:p>
            <a:r>
              <a:rPr b="0" dirty="0">
                <a:latin typeface="Calibri" charset="0"/>
                <a:ea typeface="ＭＳ Ｐゴシック" charset="0"/>
              </a:rPr>
              <a:t>Details</a:t>
            </a:r>
            <a:br>
              <a:rPr b="0" dirty="0">
                <a:latin typeface="Calibri" charset="0"/>
                <a:ea typeface="ＭＳ Ｐゴシック" charset="0"/>
              </a:rPr>
            </a:br>
            <a:r>
              <a:rPr dirty="0">
                <a:latin typeface="Calibri" charset="0"/>
                <a:ea typeface="ＭＳ Ｐゴシック" charset="0"/>
              </a:rPr>
              <a:t>Practices and </a:t>
            </a:r>
            <a:br>
              <a:rPr dirty="0">
                <a:latin typeface="Calibri" charset="0"/>
                <a:ea typeface="ＭＳ Ｐゴシック" charset="0"/>
              </a:rPr>
            </a:br>
            <a:r>
              <a:rPr dirty="0">
                <a:latin typeface="Calibri" charset="0"/>
                <a:ea typeface="ＭＳ Ｐゴシック" charset="0"/>
              </a:rPr>
              <a:t>Activities</a:t>
            </a:r>
            <a:br>
              <a:rPr dirty="0">
                <a:latin typeface="Calibri" charset="0"/>
                <a:ea typeface="ＭＳ Ｐゴシック" charset="0"/>
              </a:rPr>
            </a:br>
            <a:br>
              <a:rPr dirty="0">
                <a:latin typeface="Calibri" charset="0"/>
                <a:ea typeface="ＭＳ Ｐゴシック" charset="0"/>
              </a:rPr>
            </a:br>
            <a:r>
              <a:rPr b="0" i="1" dirty="0">
                <a:latin typeface="Calibri" charset="0"/>
                <a:ea typeface="ＭＳ Ｐゴシック" charset="0"/>
              </a:rPr>
              <a:t>includes </a:t>
            </a:r>
            <a:br>
              <a:rPr b="0" i="1" dirty="0">
                <a:latin typeface="Calibri" charset="0"/>
                <a:ea typeface="ＭＳ Ｐゴシック" charset="0"/>
              </a:rPr>
            </a:br>
            <a:r>
              <a:rPr b="0" i="1" dirty="0">
                <a:latin typeface="Calibri" charset="0"/>
                <a:ea typeface="ＭＳ Ｐゴシック" charset="0"/>
              </a:rPr>
              <a:t>Inputs and Outputs</a:t>
            </a:r>
            <a:br>
              <a:rPr b="0" i="1" dirty="0">
                <a:latin typeface="Calibri" charset="0"/>
                <a:ea typeface="ＭＳ Ｐゴシック" charset="0"/>
              </a:rPr>
            </a:br>
            <a:br>
              <a:rPr b="0" i="1" dirty="0">
                <a:latin typeface="Calibri" charset="0"/>
                <a:ea typeface="ＭＳ Ｐゴシック" charset="0"/>
              </a:rPr>
            </a:br>
            <a:r>
              <a:rPr b="0" dirty="0">
                <a:solidFill>
                  <a:srgbClr val="C50C21"/>
                </a:solidFill>
                <a:latin typeface="Calibri" charset="0"/>
                <a:ea typeface="ＭＳ Ｐゴシック" charset="0"/>
              </a:rPr>
              <a:t>Problem</a:t>
            </a:r>
            <a:br>
              <a:rPr b="0" dirty="0">
                <a:solidFill>
                  <a:srgbClr val="C50C21"/>
                </a:solidFill>
                <a:latin typeface="Calibri" charset="0"/>
                <a:ea typeface="ＭＳ Ｐゴシック" charset="0"/>
              </a:rPr>
            </a:br>
            <a:r>
              <a:rPr b="0" dirty="0">
                <a:solidFill>
                  <a:srgbClr val="C50C21"/>
                </a:solidFill>
                <a:latin typeface="Calibri" charset="0"/>
                <a:ea typeface="ＭＳ Ｐゴシック" charset="0"/>
              </a:rPr>
              <a:t>DSS03.01</a:t>
            </a:r>
          </a:p>
        </p:txBody>
      </p:sp>
      <p:pic>
        <p:nvPicPr>
          <p:cNvPr id="2396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0537" y="1088628"/>
            <a:ext cx="9576411" cy="510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96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109" y="5229246"/>
            <a:ext cx="1012091" cy="1257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1812255"/>
      </p:ext>
    </p:extLst>
  </p:cSld>
  <p:clrMapOvr>
    <a:masterClrMapping/>
  </p:clrMapOvr>
  <p:transition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>
          <a:xfrm>
            <a:off x="536718" y="309563"/>
            <a:ext cx="4908743" cy="1273577"/>
          </a:xfrm>
        </p:spPr>
        <p:txBody>
          <a:bodyPr anchor="t"/>
          <a:lstStyle/>
          <a:p>
            <a:r>
              <a:rPr sz="4000" dirty="0">
                <a:solidFill>
                  <a:schemeClr val="tx1"/>
                </a:solidFill>
                <a:latin typeface="Calibri" charset="0"/>
                <a:ea typeface="ＭＳ Ｐゴシック" charset="0"/>
              </a:rPr>
              <a:t>Related Guidance</a:t>
            </a:r>
            <a:br>
              <a:rPr sz="4000" dirty="0">
                <a:solidFill>
                  <a:schemeClr val="tx1"/>
                </a:solidFill>
                <a:latin typeface="Calibri" charset="0"/>
                <a:ea typeface="ＭＳ Ｐゴシック" charset="0"/>
              </a:rPr>
            </a:br>
            <a:br>
              <a:rPr sz="4000" dirty="0">
                <a:solidFill>
                  <a:schemeClr val="tx1"/>
                </a:solidFill>
                <a:latin typeface="Calibri" charset="0"/>
                <a:ea typeface="ＭＳ Ｐゴシック" charset="0"/>
              </a:rPr>
            </a:br>
            <a:r>
              <a:rPr sz="4000" b="0" dirty="0">
                <a:solidFill>
                  <a:schemeClr val="tx1"/>
                </a:solidFill>
                <a:latin typeface="Calibri" charset="0"/>
                <a:ea typeface="ＭＳ Ｐゴシック" charset="0"/>
              </a:rPr>
              <a:t>Problem DSS03</a:t>
            </a:r>
          </a:p>
        </p:txBody>
      </p:sp>
      <p:pic>
        <p:nvPicPr>
          <p:cNvPr id="2416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7801" y="333281"/>
            <a:ext cx="1011239" cy="1255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5407929"/>
              </p:ext>
            </p:extLst>
          </p:nvPr>
        </p:nvGraphicFramePr>
        <p:xfrm>
          <a:off x="476157" y="2341232"/>
          <a:ext cx="11213702" cy="26094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068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068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2357">
                <a:tc gridSpan="2">
                  <a:txBody>
                    <a:bodyPr/>
                    <a:lstStyle/>
                    <a:p>
                      <a:r>
                        <a:rPr lang="en-US" sz="3600" dirty="0"/>
                        <a:t>DSS03 Related Guidance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2357">
                <a:tc>
                  <a:txBody>
                    <a:bodyPr/>
                    <a:lstStyle/>
                    <a:p>
                      <a:r>
                        <a:rPr lang="en-US" sz="3600" dirty="0"/>
                        <a:t>Related</a:t>
                      </a:r>
                      <a:r>
                        <a:rPr lang="en-US" sz="3600" baseline="0" dirty="0"/>
                        <a:t> Standard</a:t>
                      </a:r>
                      <a:endParaRPr lang="en-US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dirty="0"/>
                        <a:t>Detailed Reference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2357">
                <a:tc>
                  <a:txBody>
                    <a:bodyPr/>
                    <a:lstStyle/>
                    <a:p>
                      <a:r>
                        <a:rPr lang="en-US" sz="3600" dirty="0"/>
                        <a:t>ISO/IEC 20000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dirty="0"/>
                        <a:t>8.3 Problem management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2357">
                <a:tc>
                  <a:txBody>
                    <a:bodyPr/>
                    <a:lstStyle/>
                    <a:p>
                      <a:r>
                        <a:rPr lang="en-US" sz="3600" dirty="0"/>
                        <a:t>ITIL V3 2011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dirty="0"/>
                        <a:t>SO4. Problem management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2558915"/>
      </p:ext>
    </p:extLst>
  </p:cSld>
  <p:clrMapOvr>
    <a:masterClrMapping/>
  </p:clrMapOvr>
  <p:transition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>
          <a:xfrm>
            <a:off x="536718" y="309563"/>
            <a:ext cx="2177031" cy="4837112"/>
          </a:xfrm>
        </p:spPr>
        <p:txBody>
          <a:bodyPr anchor="t"/>
          <a:lstStyle/>
          <a:p>
            <a:r>
              <a:rPr sz="3600" b="0" dirty="0">
                <a:solidFill>
                  <a:srgbClr val="FF0000"/>
                </a:solidFill>
                <a:latin typeface="Calibri" charset="0"/>
                <a:ea typeface="ＭＳ Ｐゴシック" charset="0"/>
              </a:rPr>
              <a:t>Important Outputs to all processes</a:t>
            </a:r>
          </a:p>
        </p:txBody>
      </p:sp>
      <p:pic>
        <p:nvPicPr>
          <p:cNvPr id="2406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6088" y="145363"/>
            <a:ext cx="8597776" cy="6965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06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274" y="5423901"/>
            <a:ext cx="1011239" cy="1255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1498920"/>
      </p:ext>
    </p:extLst>
  </p:cSld>
  <p:clrMapOvr>
    <a:masterClrMapping/>
  </p:clrMapOvr>
  <p:transition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>
          <a:xfrm>
            <a:off x="536717" y="133350"/>
            <a:ext cx="10972483" cy="668338"/>
          </a:xfrm>
        </p:spPr>
        <p:txBody>
          <a:bodyPr/>
          <a:lstStyle/>
          <a:p>
            <a:r>
              <a:rPr sz="4000" dirty="0">
                <a:latin typeface="Calibri" charset="0"/>
                <a:ea typeface="ＭＳ Ｐゴシック" charset="0"/>
              </a:rPr>
              <a:t>How can you use COBIT 5 with ServiceNow?</a:t>
            </a:r>
          </a:p>
        </p:txBody>
      </p:sp>
      <p:sp>
        <p:nvSpPr>
          <p:cNvPr id="53251" name="Content Placeholder 2"/>
          <p:cNvSpPr txBox="1">
            <a:spLocks/>
          </p:cNvSpPr>
          <p:nvPr/>
        </p:nvSpPr>
        <p:spPr bwMode="gray">
          <a:xfrm>
            <a:off x="504969" y="1009936"/>
            <a:ext cx="11368585" cy="4899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682625" algn="l"/>
              </a:tabLst>
              <a:defRPr sz="2400">
                <a:solidFill>
                  <a:srgbClr val="51515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682625" algn="l"/>
              </a:tabLst>
              <a:defRPr sz="20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tabLst>
                <a:tab pos="682625" algn="l"/>
              </a:tabLst>
              <a:defRPr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tabLst>
                <a:tab pos="682625" algn="l"/>
              </a:tabLst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tabLst>
                <a:tab pos="682625" algn="l"/>
              </a:tabLst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tabLst>
                <a:tab pos="682625" algn="l"/>
              </a:tabLst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tabLst>
                <a:tab pos="682625" algn="l"/>
              </a:tabLst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tabLst>
                <a:tab pos="682625" algn="l"/>
              </a:tabLst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tabLst>
                <a:tab pos="682625" algn="l"/>
              </a:tabLst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9pPr>
          </a:lstStyle>
          <a:p>
            <a:pPr marL="573088" indent="-573088" eaLnBrk="0" hangingPunct="0">
              <a:spcBef>
                <a:spcPts val="1200"/>
              </a:spcBef>
              <a:buClr>
                <a:srgbClr val="D1232B"/>
              </a:buClr>
              <a:buFont typeface="+mj-lt"/>
              <a:buAutoNum type="arabicPeriod"/>
            </a:pPr>
            <a:r>
              <a:rPr lang="en-US" sz="3600" b="1" dirty="0">
                <a:cs typeface="Arial" charset="0"/>
              </a:rPr>
              <a:t>Provides overall reference model for 37 processes</a:t>
            </a:r>
          </a:p>
          <a:p>
            <a:pPr marL="573088" indent="-573088" eaLnBrk="0" hangingPunct="0">
              <a:spcBef>
                <a:spcPts val="1200"/>
              </a:spcBef>
              <a:buClr>
                <a:srgbClr val="D1232B"/>
              </a:buClr>
              <a:buFont typeface="+mj-lt"/>
              <a:buAutoNum type="arabicPeriod"/>
            </a:pPr>
            <a:r>
              <a:rPr lang="en-US" sz="3600" b="1" dirty="0">
                <a:cs typeface="Arial" charset="0"/>
              </a:rPr>
              <a:t>Goals Cascade with metrics</a:t>
            </a:r>
          </a:p>
          <a:p>
            <a:pPr marL="573088" indent="-573088" eaLnBrk="0" hangingPunct="0">
              <a:spcBef>
                <a:spcPts val="1200"/>
              </a:spcBef>
              <a:buClr>
                <a:srgbClr val="D1232B"/>
              </a:buClr>
              <a:buFont typeface="+mj-lt"/>
              <a:buAutoNum type="arabicPeriod"/>
            </a:pPr>
            <a:r>
              <a:rPr lang="en-US" sz="3600" b="1" dirty="0">
                <a:cs typeface="Arial" charset="0"/>
              </a:rPr>
              <a:t>Business management practices and activities</a:t>
            </a:r>
          </a:p>
          <a:p>
            <a:pPr marL="573088" indent="-573088" eaLnBrk="0" hangingPunct="0">
              <a:spcBef>
                <a:spcPts val="1200"/>
              </a:spcBef>
              <a:buClr>
                <a:srgbClr val="D1232B"/>
              </a:buClr>
              <a:buFont typeface="+mj-lt"/>
              <a:buAutoNum type="arabicPeriod"/>
            </a:pPr>
            <a:r>
              <a:rPr lang="en-US" sz="3600" b="1" dirty="0">
                <a:cs typeface="Arial" charset="0"/>
              </a:rPr>
              <a:t>Roles &amp; responsibilities RACI, inputs and outputs</a:t>
            </a:r>
          </a:p>
          <a:p>
            <a:pPr marL="573088" indent="-573088" eaLnBrk="0" hangingPunct="0">
              <a:spcBef>
                <a:spcPts val="1200"/>
              </a:spcBef>
              <a:buClr>
                <a:srgbClr val="D1232B"/>
              </a:buClr>
              <a:buFont typeface="+mj-lt"/>
              <a:buAutoNum type="arabicPeriod"/>
            </a:pPr>
            <a:r>
              <a:rPr lang="en-US" sz="3600" b="1" dirty="0">
                <a:cs typeface="Arial" charset="0"/>
              </a:rPr>
              <a:t>GRC related – compliance, assessments, audit and risk</a:t>
            </a:r>
          </a:p>
          <a:p>
            <a:pPr marL="573088" indent="-573088" eaLnBrk="0" hangingPunct="0">
              <a:spcBef>
                <a:spcPts val="1200"/>
              </a:spcBef>
              <a:buClr>
                <a:srgbClr val="D1232B"/>
              </a:buClr>
              <a:buFont typeface="+mj-lt"/>
              <a:buAutoNum type="arabicPeriod"/>
            </a:pPr>
            <a:r>
              <a:rPr lang="en-US" sz="3600" b="1" dirty="0">
                <a:cs typeface="Arial" charset="0"/>
              </a:rPr>
              <a:t>Security, risk and compliance</a:t>
            </a:r>
          </a:p>
          <a:p>
            <a:pPr marL="573088" indent="-573088" eaLnBrk="0" hangingPunct="0">
              <a:spcBef>
                <a:spcPts val="1200"/>
              </a:spcBef>
              <a:buClr>
                <a:srgbClr val="D1232B"/>
              </a:buClr>
              <a:buFont typeface="+mj-lt"/>
              <a:buAutoNum type="arabicPeriod"/>
            </a:pPr>
            <a:r>
              <a:rPr lang="en-US" sz="3600" b="1" dirty="0">
                <a:cs typeface="Arial" charset="0"/>
              </a:rPr>
              <a:t>Promotes consistent structure, context and vocabulary</a:t>
            </a:r>
          </a:p>
        </p:txBody>
      </p:sp>
    </p:spTree>
    <p:extLst>
      <p:ext uri="{BB962C8B-B14F-4D97-AF65-F5344CB8AC3E}">
        <p14:creationId xmlns:p14="http://schemas.microsoft.com/office/powerpoint/2010/main" val="4130335843"/>
      </p:ext>
    </p:extLst>
  </p:cSld>
  <p:clrMapOvr>
    <a:masterClrMapping/>
  </p:clrMapOvr>
  <p:transition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Content Placeholder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02071"/>
            <a:ext cx="15531152" cy="8276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65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3237" y="4922859"/>
            <a:ext cx="3059699" cy="18521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3423576" y="2049716"/>
            <a:ext cx="1441715" cy="400110"/>
          </a:xfrm>
          <a:prstGeom prst="rect">
            <a:avLst/>
          </a:prstGeom>
          <a:noFill/>
          <a:ln w="1270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rgbClr val="51515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9pPr>
          </a:lstStyle>
          <a:p>
            <a:endParaRPr lang="en-US" sz="2000" dirty="0">
              <a:solidFill>
                <a:srgbClr val="C50C21"/>
              </a:solidFill>
              <a:cs typeface="Arial" charset="0"/>
            </a:endParaRP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7652825" y="280918"/>
            <a:ext cx="4300307" cy="923330"/>
          </a:xfrm>
          <a:prstGeom prst="rect">
            <a:avLst/>
          </a:prstGeom>
          <a:solidFill>
            <a:schemeClr val="bg1"/>
          </a:solidFill>
          <a:ln w="127000">
            <a:solidFill>
              <a:srgbClr val="FFFF00"/>
            </a:solidFill>
            <a:miter lim="800000"/>
            <a:headEnd/>
            <a:tailEnd/>
          </a:ln>
          <a:extLst/>
        </p:spPr>
        <p:txBody>
          <a:bodyPr wrap="square" anchor="ctr">
            <a:spAutoFit/>
          </a:bodyPr>
          <a:lstStyle>
            <a:lvl1pPr>
              <a:defRPr sz="2400">
                <a:solidFill>
                  <a:srgbClr val="51515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sz="5400" b="1" dirty="0">
                <a:solidFill>
                  <a:srgbClr val="C50C21"/>
                </a:solidFill>
                <a:cs typeface="Arial" charset="0"/>
              </a:rPr>
              <a:t>Example - GRC </a:t>
            </a:r>
            <a:endParaRPr lang="en-US" sz="5400" dirty="0">
              <a:solidFill>
                <a:srgbClr val="C50C21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6849985"/>
      </p:ext>
    </p:extLst>
  </p:cSld>
  <p:clrMapOvr>
    <a:masterClrMapping/>
  </p:clrMapOvr>
  <p:transition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4229" y="303726"/>
            <a:ext cx="9636368" cy="5452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1628" y="4716806"/>
            <a:ext cx="1722105" cy="1039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6987655" y="4328654"/>
            <a:ext cx="1514901" cy="584775"/>
          </a:xfrm>
          <a:prstGeom prst="rect">
            <a:avLst/>
          </a:prstGeom>
          <a:noFill/>
          <a:ln w="1270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rgbClr val="51515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9pPr>
          </a:lstStyle>
          <a:p>
            <a:endParaRPr lang="en-US" sz="3200" dirty="0">
              <a:solidFill>
                <a:srgbClr val="C50C21"/>
              </a:solidFill>
              <a:cs typeface="Arial" charset="0"/>
            </a:endParaRP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10511417" y="280917"/>
            <a:ext cx="1441715" cy="923330"/>
          </a:xfrm>
          <a:prstGeom prst="rect">
            <a:avLst/>
          </a:prstGeom>
          <a:noFill/>
          <a:ln w="1270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rgbClr val="51515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sz="5400" b="1" dirty="0">
                <a:solidFill>
                  <a:srgbClr val="C50C21"/>
                </a:solidFill>
                <a:cs typeface="Arial" charset="0"/>
              </a:rPr>
              <a:t>GRC </a:t>
            </a:r>
            <a:endParaRPr lang="en-US" sz="5400" dirty="0">
              <a:solidFill>
                <a:srgbClr val="C50C21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2110646"/>
      </p:ext>
    </p:extLst>
  </p:cSld>
  <p:clrMapOvr>
    <a:masterClrMapping/>
  </p:clrMapOvr>
  <p:transition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4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051" y="107038"/>
            <a:ext cx="10290247" cy="5803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24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0556" y="1339044"/>
            <a:ext cx="1406613" cy="858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894797" y="2197290"/>
            <a:ext cx="1815707" cy="267765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A0B0A"/>
                </a:solidFill>
              </a:rPr>
              <a:t>Goals</a:t>
            </a:r>
          </a:p>
          <a:p>
            <a:r>
              <a:rPr lang="en-US" sz="2400" b="1" dirty="0">
                <a:solidFill>
                  <a:srgbClr val="0A0B0A"/>
                </a:solidFill>
              </a:rPr>
              <a:t>Metrics</a:t>
            </a:r>
          </a:p>
          <a:p>
            <a:r>
              <a:rPr lang="en-US" sz="2400" b="1" dirty="0">
                <a:solidFill>
                  <a:srgbClr val="0A0B0A"/>
                </a:solidFill>
              </a:rPr>
              <a:t>Surveys</a:t>
            </a:r>
          </a:p>
          <a:p>
            <a:r>
              <a:rPr lang="en-US" sz="2400" b="1" dirty="0">
                <a:solidFill>
                  <a:srgbClr val="0A0B0A"/>
                </a:solidFill>
              </a:rPr>
              <a:t>RACI</a:t>
            </a:r>
          </a:p>
          <a:p>
            <a:r>
              <a:rPr lang="en-US" sz="2400" b="1" dirty="0">
                <a:solidFill>
                  <a:srgbClr val="0A0B0A"/>
                </a:solidFill>
              </a:rPr>
              <a:t>Assessments</a:t>
            </a:r>
          </a:p>
          <a:p>
            <a:r>
              <a:rPr lang="en-US" sz="2400" b="1" dirty="0">
                <a:solidFill>
                  <a:srgbClr val="0A0B0A"/>
                </a:solidFill>
              </a:rPr>
              <a:t>Inputs</a:t>
            </a:r>
          </a:p>
          <a:p>
            <a:r>
              <a:rPr lang="en-US" sz="2400" b="1" dirty="0">
                <a:solidFill>
                  <a:srgbClr val="0A0B0A"/>
                </a:solidFill>
              </a:rPr>
              <a:t>Outputs</a:t>
            </a: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10497440" y="236498"/>
            <a:ext cx="1441715" cy="923330"/>
          </a:xfrm>
          <a:prstGeom prst="rect">
            <a:avLst/>
          </a:prstGeom>
          <a:solidFill>
            <a:srgbClr val="FFFFFF"/>
          </a:solidFill>
          <a:ln w="127000">
            <a:solidFill>
              <a:srgbClr val="FFFF00"/>
            </a:solidFill>
            <a:miter lim="800000"/>
            <a:headEnd/>
            <a:tailEnd/>
          </a:ln>
          <a:extLst/>
        </p:spPr>
        <p:txBody>
          <a:bodyPr wrap="square" anchor="ctr">
            <a:spAutoFit/>
          </a:bodyPr>
          <a:lstStyle>
            <a:lvl1pPr>
              <a:defRPr sz="2400">
                <a:solidFill>
                  <a:srgbClr val="51515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sz="5400" b="1" dirty="0">
                <a:solidFill>
                  <a:srgbClr val="C50C21"/>
                </a:solidFill>
                <a:cs typeface="Arial" charset="0"/>
              </a:rPr>
              <a:t>GRC </a:t>
            </a:r>
            <a:endParaRPr lang="en-US" sz="5400" dirty="0">
              <a:solidFill>
                <a:srgbClr val="C50C21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9062232"/>
      </p:ext>
    </p:extLst>
  </p:cSld>
  <p:clrMapOvr>
    <a:masterClrMapping/>
  </p:clrMapOvr>
  <p:transition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6349" y="352427"/>
            <a:ext cx="6267451" cy="554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9" name="TextBox 1"/>
          <p:cNvSpPr txBox="1">
            <a:spLocks noChangeArrowheads="1"/>
          </p:cNvSpPr>
          <p:nvPr/>
        </p:nvSpPr>
        <p:spPr bwMode="auto">
          <a:xfrm>
            <a:off x="236537" y="352425"/>
            <a:ext cx="2114379" cy="4647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51515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sz="3200" b="1" dirty="0">
                <a:cs typeface="Arial" charset="0"/>
              </a:rPr>
              <a:t>Example</a:t>
            </a:r>
          </a:p>
          <a:p>
            <a:endParaRPr lang="en-US" dirty="0">
              <a:cs typeface="Arial" charset="0"/>
            </a:endParaRPr>
          </a:p>
          <a:p>
            <a:r>
              <a:rPr lang="en-US" dirty="0">
                <a:cs typeface="Arial" charset="0"/>
              </a:rPr>
              <a:t>Using ServiceNow – Project for tracking process improvement activities, tasks, status and progress reports</a:t>
            </a:r>
            <a:endParaRPr lang="en-US" sz="1400" dirty="0">
              <a:cs typeface="Arial" charset="0"/>
            </a:endParaRPr>
          </a:p>
        </p:txBody>
      </p:sp>
      <p:pic>
        <p:nvPicPr>
          <p:cNvPr id="3994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3037">
            <a:off x="9363075" y="2145481"/>
            <a:ext cx="2508251" cy="352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9941" name="TextBox 7"/>
          <p:cNvSpPr txBox="1">
            <a:spLocks noChangeArrowheads="1"/>
          </p:cNvSpPr>
          <p:nvPr/>
        </p:nvSpPr>
        <p:spPr bwMode="auto">
          <a:xfrm>
            <a:off x="9680575" y="1356493"/>
            <a:ext cx="187325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51515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sz="3200" b="1" dirty="0">
                <a:cs typeface="Arial" charset="0"/>
              </a:rPr>
              <a:t>Guidance</a:t>
            </a:r>
            <a:endParaRPr lang="en-US" sz="1400" dirty="0">
              <a:cs typeface="Arial" charset="0"/>
            </a:endParaRP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9512491" y="165695"/>
            <a:ext cx="2450835" cy="923330"/>
          </a:xfrm>
          <a:prstGeom prst="rect">
            <a:avLst/>
          </a:prstGeom>
          <a:noFill/>
          <a:ln w="1270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rgbClr val="51515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sz="5400" b="1" dirty="0">
                <a:solidFill>
                  <a:srgbClr val="C50C21"/>
                </a:solidFill>
                <a:cs typeface="Arial" charset="0"/>
              </a:rPr>
              <a:t>Project </a:t>
            </a:r>
            <a:endParaRPr lang="en-US" sz="5400" dirty="0">
              <a:solidFill>
                <a:srgbClr val="C50C21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4136948"/>
      </p:ext>
    </p:extLst>
  </p:cSld>
  <p:clrMapOvr>
    <a:masterClrMapping/>
  </p:clrMapOvr>
  <p:transition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7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115" y="1149828"/>
            <a:ext cx="12430824" cy="3981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536575" y="300256"/>
            <a:ext cx="10972800" cy="501437"/>
          </a:xfrm>
          <a:prstGeom prst="rect">
            <a:avLst/>
          </a:prstGeom>
        </p:spPr>
        <p:txBody>
          <a:bodyPr/>
          <a:lstStyle>
            <a:lvl1pPr algn="l" defTabSz="457200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rgbClr val="51515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l" defTabSz="457200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51515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l" defTabSz="457200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51515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l" defTabSz="457200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51515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l" defTabSz="457200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51515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l" defTabSz="457200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51515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l" defTabSz="457200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51515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l" defTabSz="457200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51515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l" defTabSz="457200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51515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dirty="0"/>
              <a:t>Example</a:t>
            </a: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8079477" y="236498"/>
            <a:ext cx="3859679" cy="923330"/>
          </a:xfrm>
          <a:prstGeom prst="rect">
            <a:avLst/>
          </a:prstGeom>
          <a:solidFill>
            <a:srgbClr val="FFFFFF"/>
          </a:solidFill>
          <a:ln w="127000">
            <a:solidFill>
              <a:srgbClr val="FFFF00"/>
            </a:solidFill>
            <a:miter lim="800000"/>
            <a:headEnd/>
            <a:tailEnd/>
          </a:ln>
          <a:extLst/>
        </p:spPr>
        <p:txBody>
          <a:bodyPr wrap="square" anchor="ctr">
            <a:spAutoFit/>
          </a:bodyPr>
          <a:lstStyle>
            <a:lvl1pPr>
              <a:defRPr sz="2400">
                <a:solidFill>
                  <a:srgbClr val="51515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sz="5400" b="1" dirty="0">
                <a:solidFill>
                  <a:srgbClr val="C50C21"/>
                </a:solidFill>
                <a:cs typeface="Arial" charset="0"/>
              </a:rPr>
              <a:t>Assessment</a:t>
            </a:r>
            <a:endParaRPr lang="en-US" sz="5400" dirty="0">
              <a:solidFill>
                <a:srgbClr val="C50C21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2617808"/>
      </p:ext>
    </p:extLst>
  </p:cSld>
  <p:clrMapOvr>
    <a:masterClrMapping/>
  </p:clrMapOvr>
  <p:transition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4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770" y="122830"/>
            <a:ext cx="11022532" cy="5832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8038533" y="236269"/>
            <a:ext cx="3725839" cy="923330"/>
          </a:xfrm>
          <a:prstGeom prst="rect">
            <a:avLst/>
          </a:prstGeom>
          <a:solidFill>
            <a:srgbClr val="FFFFFF"/>
          </a:solidFill>
          <a:ln w="127000">
            <a:solidFill>
              <a:srgbClr val="FFFF00"/>
            </a:solidFill>
            <a:miter lim="800000"/>
            <a:headEnd/>
            <a:tailEnd/>
          </a:ln>
          <a:extLst/>
        </p:spPr>
        <p:txBody>
          <a:bodyPr wrap="square" anchor="ctr">
            <a:spAutoFit/>
          </a:bodyPr>
          <a:lstStyle>
            <a:lvl1pPr>
              <a:defRPr sz="2400">
                <a:solidFill>
                  <a:srgbClr val="51515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sz="5400" b="1" dirty="0">
                <a:solidFill>
                  <a:srgbClr val="C50C21"/>
                </a:solidFill>
                <a:cs typeface="Arial" charset="0"/>
              </a:rPr>
              <a:t>Assessment</a:t>
            </a:r>
            <a:endParaRPr lang="en-US" sz="5400" dirty="0">
              <a:solidFill>
                <a:srgbClr val="C50C21"/>
              </a:solidFill>
              <a:cs typeface="Arial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95076">
            <a:off x="5960662" y="3712006"/>
            <a:ext cx="2098260" cy="2820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5825952"/>
      </p:ext>
    </p:extLst>
  </p:cSld>
  <p:clrMapOvr>
    <a:masterClrMapping/>
  </p:clrMapOvr>
  <p:transition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>
                <a:latin typeface="Calibri" charset="0"/>
                <a:ea typeface="ＭＳ Ｐゴシック" charset="0"/>
              </a:rPr>
              <a:t>Good books </a:t>
            </a:r>
            <a:r>
              <a:rPr lang="en-US" dirty="0">
                <a:latin typeface="Calibri" charset="0"/>
                <a:ea typeface="ＭＳ Ｐゴシック" charset="0"/>
              </a:rPr>
              <a:t>…</a:t>
            </a:r>
            <a:endParaRPr dirty="0">
              <a:latin typeface="Calibri" charset="0"/>
              <a:ea typeface="ＭＳ Ｐゴシック" charset="0"/>
            </a:endParaRPr>
          </a:p>
        </p:txBody>
      </p:sp>
      <p:sp>
        <p:nvSpPr>
          <p:cNvPr id="70659" name="Content Placeholder 2"/>
          <p:cNvSpPr>
            <a:spLocks noGrp="1"/>
          </p:cNvSpPr>
          <p:nvPr>
            <p:ph idx="1"/>
          </p:nvPr>
        </p:nvSpPr>
        <p:spPr>
          <a:xfrm>
            <a:off x="6565903" y="1386937"/>
            <a:ext cx="4979924" cy="4525963"/>
          </a:xfrm>
        </p:spPr>
        <p:txBody>
          <a:bodyPr/>
          <a:lstStyle/>
          <a:p>
            <a:r>
              <a:rPr sz="2000" dirty="0">
                <a:latin typeface="Calibri" charset="0"/>
                <a:ea typeface="ＭＳ Ｐゴシック" charset="0"/>
              </a:rPr>
              <a:t>Automating Assessment / Audit / Assurance</a:t>
            </a:r>
          </a:p>
          <a:p>
            <a:r>
              <a:rPr sz="2000" dirty="0">
                <a:latin typeface="Calibri" charset="0"/>
                <a:ea typeface="ＭＳ Ｐゴシック" charset="0"/>
              </a:rPr>
              <a:t>Create Project Plan for </a:t>
            </a:r>
            <a:r>
              <a:rPr sz="2000" b="1" dirty="0">
                <a:latin typeface="Calibri" charset="0"/>
                <a:ea typeface="ＭＳ Ｐゴシック" charset="0"/>
              </a:rPr>
              <a:t>Assessors</a:t>
            </a:r>
            <a:r>
              <a:rPr sz="2000" dirty="0">
                <a:latin typeface="Calibri" charset="0"/>
                <a:ea typeface="ＭＳ Ｐゴシック" charset="0"/>
              </a:rPr>
              <a:t> in ServiceNow Project – seven Phases</a:t>
            </a:r>
          </a:p>
          <a:p>
            <a:r>
              <a:rPr sz="2000" dirty="0">
                <a:latin typeface="Calibri" charset="0"/>
                <a:ea typeface="ＭＳ Ｐゴシック" charset="0"/>
              </a:rPr>
              <a:t>Use GRC – Audit / Project</a:t>
            </a:r>
          </a:p>
          <a:p>
            <a:r>
              <a:rPr sz="2000" dirty="0">
                <a:latin typeface="Calibri" charset="0"/>
                <a:ea typeface="ＭＳ Ｐゴシック" charset="0"/>
              </a:rPr>
              <a:t>Use Audit for Control Tests</a:t>
            </a:r>
          </a:p>
          <a:p>
            <a:r>
              <a:rPr sz="2000" dirty="0">
                <a:latin typeface="Calibri" charset="0"/>
                <a:ea typeface="ＭＳ Ｐゴシック" charset="0"/>
              </a:rPr>
              <a:t>Use KB for documents</a:t>
            </a:r>
          </a:p>
          <a:p>
            <a:r>
              <a:rPr sz="2000" dirty="0">
                <a:latin typeface="Calibri" charset="0"/>
                <a:ea typeface="ＭＳ Ｐゴシック" charset="0"/>
              </a:rPr>
              <a:t>Use Survey for questions</a:t>
            </a:r>
          </a:p>
          <a:p>
            <a:r>
              <a:rPr sz="2000" dirty="0">
                <a:latin typeface="Calibri" charset="0"/>
                <a:ea typeface="ＭＳ Ｐゴシック" charset="0"/>
              </a:rPr>
              <a:t>Use Workflow for tasks</a:t>
            </a:r>
          </a:p>
          <a:p>
            <a:r>
              <a:rPr sz="2000" dirty="0">
                <a:latin typeface="Calibri" charset="0"/>
                <a:ea typeface="ＭＳ Ｐゴシック" charset="0"/>
              </a:rPr>
              <a:t>Use Data for evidence</a:t>
            </a:r>
          </a:p>
          <a:p>
            <a:r>
              <a:rPr sz="2000" dirty="0">
                <a:latin typeface="Calibri" charset="0"/>
                <a:ea typeface="ＭＳ Ｐゴシック" charset="0"/>
              </a:rPr>
              <a:t>Use Reporting to display results</a:t>
            </a:r>
          </a:p>
        </p:txBody>
      </p:sp>
      <p:pic>
        <p:nvPicPr>
          <p:cNvPr id="7066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95076">
            <a:off x="465263" y="1157288"/>
            <a:ext cx="3028151" cy="407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706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4677" y="1579564"/>
            <a:ext cx="3499761" cy="439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8038533" y="236269"/>
            <a:ext cx="3725839" cy="923330"/>
          </a:xfrm>
          <a:prstGeom prst="rect">
            <a:avLst/>
          </a:prstGeom>
          <a:solidFill>
            <a:srgbClr val="FFFFFF"/>
          </a:solidFill>
          <a:ln w="127000">
            <a:solidFill>
              <a:srgbClr val="FFFF00"/>
            </a:solidFill>
            <a:miter lim="800000"/>
            <a:headEnd/>
            <a:tailEnd/>
          </a:ln>
          <a:extLst/>
        </p:spPr>
        <p:txBody>
          <a:bodyPr wrap="square" anchor="ctr">
            <a:spAutoFit/>
          </a:bodyPr>
          <a:lstStyle>
            <a:lvl1pPr>
              <a:defRPr sz="2400">
                <a:solidFill>
                  <a:srgbClr val="51515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sz="5400" b="1" dirty="0">
                <a:solidFill>
                  <a:srgbClr val="C50C21"/>
                </a:solidFill>
                <a:cs typeface="Arial" charset="0"/>
              </a:rPr>
              <a:t>Assessment</a:t>
            </a:r>
            <a:endParaRPr lang="en-US" sz="5400" dirty="0">
              <a:solidFill>
                <a:srgbClr val="C50C21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141754"/>
      </p:ext>
    </p:extLst>
  </p:cSld>
  <p:clrMapOvr>
    <a:masterClrMapping/>
  </p:clrMapOvr>
  <p:transition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dirty="0">
                <a:latin typeface="Calibri" charset="0"/>
                <a:ea typeface="ＭＳ Ｐゴシック" charset="0"/>
              </a:rPr>
              <a:t>COBIT 5 Product Family </a:t>
            </a:r>
            <a:r>
              <a:rPr dirty="0">
                <a:solidFill>
                  <a:srgbClr val="FF0000"/>
                </a:solidFill>
                <a:latin typeface="Calibri" charset="0"/>
                <a:ea typeface="ＭＳ Ｐゴシック" charset="0"/>
              </a:rPr>
              <a:t>go to Bookstore</a:t>
            </a:r>
          </a:p>
        </p:txBody>
      </p:sp>
      <p:pic>
        <p:nvPicPr>
          <p:cNvPr id="8294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761" y="1185863"/>
            <a:ext cx="10972483" cy="44704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948" name="Rectangle 6"/>
          <p:cNvSpPr>
            <a:spLocks noChangeArrowheads="1"/>
          </p:cNvSpPr>
          <p:nvPr/>
        </p:nvSpPr>
        <p:spPr bwMode="auto">
          <a:xfrm>
            <a:off x="2947171" y="5656263"/>
            <a:ext cx="6500919" cy="2460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914400"/>
            <a:r>
              <a:rPr lang="en-US" sz="1000" dirty="0">
                <a:solidFill>
                  <a:srgbClr val="000000"/>
                </a:solidFill>
                <a:latin typeface="Arial" charset="0"/>
                <a:cs typeface="Arial" charset="0"/>
              </a:rPr>
              <a:t>Source:  COBIT</a:t>
            </a:r>
            <a:r>
              <a:rPr lang="en-US" sz="1000" baseline="30000" dirty="0">
                <a:solidFill>
                  <a:srgbClr val="000000"/>
                </a:solidFill>
                <a:latin typeface="Arial" charset="0"/>
                <a:cs typeface="Arial" charset="0"/>
              </a:rPr>
              <a:t>®</a:t>
            </a:r>
            <a:r>
              <a:rPr lang="en-US" sz="1000" dirty="0">
                <a:solidFill>
                  <a:srgbClr val="000000"/>
                </a:solidFill>
                <a:latin typeface="Arial" charset="0"/>
                <a:cs typeface="Arial" charset="0"/>
              </a:rPr>
              <a:t> 5, figure 11. © 2012 ISACA</a:t>
            </a:r>
            <a:r>
              <a:rPr lang="en-US" sz="1000" baseline="30000" dirty="0">
                <a:solidFill>
                  <a:srgbClr val="000000"/>
                </a:solidFill>
                <a:latin typeface="Arial" charset="0"/>
                <a:cs typeface="Arial" charset="0"/>
              </a:rPr>
              <a:t>®</a:t>
            </a:r>
            <a:r>
              <a:rPr lang="en-US" sz="1000" dirty="0">
                <a:solidFill>
                  <a:srgbClr val="000000"/>
                </a:solidFill>
                <a:latin typeface="Arial" charset="0"/>
                <a:cs typeface="Arial" charset="0"/>
              </a:rPr>
              <a:t> 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161879091"/>
      </p:ext>
    </p:extLst>
  </p:cSld>
  <p:clrMapOvr>
    <a:masterClrMapping/>
  </p:clrMapOvr>
  <p:transition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517" name="Group 10"/>
          <p:cNvGrpSpPr>
            <a:grpSpLocks/>
          </p:cNvGrpSpPr>
          <p:nvPr/>
        </p:nvGrpSpPr>
        <p:grpSpPr bwMode="auto">
          <a:xfrm rot="874111">
            <a:off x="7744258" y="311157"/>
            <a:ext cx="4144455" cy="5572125"/>
            <a:chOff x="1503926" y="716680"/>
            <a:chExt cx="4143375" cy="5572125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21159607">
              <a:off x="1503926" y="716680"/>
              <a:ext cx="4143375" cy="5572125"/>
            </a:xfrm>
            <a:prstGeom prst="rect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4529" name="TextBox 4"/>
            <p:cNvSpPr txBox="1">
              <a:spLocks noChangeArrowheads="1"/>
            </p:cNvSpPr>
            <p:nvPr/>
          </p:nvSpPr>
          <p:spPr bwMode="auto">
            <a:xfrm rot="21159607">
              <a:off x="2060900" y="4008930"/>
              <a:ext cx="2713708" cy="46166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rgbClr val="51515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Bef>
                  <a:spcPts val="675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»"/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Bef>
                  <a:spcPts val="675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»"/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Bef>
                  <a:spcPts val="675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»"/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Bef>
                  <a:spcPts val="675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»"/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r>
                <a:rPr lang="en-US" b="1" i="1" dirty="0">
                  <a:solidFill>
                    <a:srgbClr val="C50C21"/>
                  </a:solidFill>
                  <a:latin typeface="Times New Roman" charset="0"/>
                  <a:cs typeface="Times New Roman" charset="0"/>
                </a:rPr>
                <a:t>Implementation</a:t>
              </a:r>
            </a:p>
          </p:txBody>
        </p:sp>
      </p:grpSp>
      <p:grpSp>
        <p:nvGrpSpPr>
          <p:cNvPr id="64518" name="Group 12"/>
          <p:cNvGrpSpPr>
            <a:grpSpLocks/>
          </p:cNvGrpSpPr>
          <p:nvPr/>
        </p:nvGrpSpPr>
        <p:grpSpPr bwMode="auto">
          <a:xfrm rot="-1020987">
            <a:off x="301707" y="427038"/>
            <a:ext cx="4134927" cy="5581650"/>
            <a:chOff x="-513469" y="583402"/>
            <a:chExt cx="4133850" cy="5581650"/>
          </a:xfrm>
        </p:grpSpPr>
        <p:pic>
          <p:nvPicPr>
            <p:cNvPr id="11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 rot="443247">
              <a:off x="-513469" y="583402"/>
              <a:ext cx="4133850" cy="5581650"/>
            </a:xfrm>
            <a:prstGeom prst="rect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64527" name="TextBox 9"/>
            <p:cNvSpPr txBox="1">
              <a:spLocks noChangeArrowheads="1"/>
            </p:cNvSpPr>
            <p:nvPr/>
          </p:nvSpPr>
          <p:spPr bwMode="auto">
            <a:xfrm rot="443247">
              <a:off x="-280931" y="3760122"/>
              <a:ext cx="2713709" cy="46166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rgbClr val="51515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Bef>
                  <a:spcPts val="675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»"/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Bef>
                  <a:spcPts val="675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»"/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Bef>
                  <a:spcPts val="675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»"/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Bef>
                  <a:spcPts val="675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»"/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r>
                <a:rPr lang="en-US" b="1" i="1" dirty="0">
                  <a:solidFill>
                    <a:srgbClr val="C50C21"/>
                  </a:solidFill>
                  <a:latin typeface="Times New Roman" charset="0"/>
                  <a:cs typeface="Times New Roman" charset="0"/>
                </a:rPr>
                <a:t>Framework</a:t>
              </a:r>
            </a:p>
          </p:txBody>
        </p:sp>
      </p:grpSp>
      <p:grpSp>
        <p:nvGrpSpPr>
          <p:cNvPr id="64519" name="Group 13"/>
          <p:cNvGrpSpPr>
            <a:grpSpLocks/>
          </p:cNvGrpSpPr>
          <p:nvPr/>
        </p:nvGrpSpPr>
        <p:grpSpPr bwMode="auto">
          <a:xfrm rot="-460381">
            <a:off x="3823701" y="250825"/>
            <a:ext cx="4134927" cy="5581650"/>
            <a:chOff x="3345691" y="-52103"/>
            <a:chExt cx="4133850" cy="5581650"/>
          </a:xfrm>
        </p:grpSpPr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 rot="443247">
              <a:off x="3345691" y="-52103"/>
              <a:ext cx="4133850" cy="5581650"/>
            </a:xfrm>
            <a:prstGeom prst="rect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64525" name="TextBox 9"/>
            <p:cNvSpPr txBox="1">
              <a:spLocks noChangeArrowheads="1"/>
            </p:cNvSpPr>
            <p:nvPr/>
          </p:nvSpPr>
          <p:spPr bwMode="auto">
            <a:xfrm rot="443247">
              <a:off x="3578228" y="3124617"/>
              <a:ext cx="2713708" cy="46166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rgbClr val="51515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Bef>
                  <a:spcPts val="675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»"/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Bef>
                  <a:spcPts val="675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»"/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Bef>
                  <a:spcPts val="675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»"/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Bef>
                  <a:spcPts val="675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»"/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r>
                <a:rPr lang="en-US" b="1" i="1" dirty="0">
                  <a:solidFill>
                    <a:srgbClr val="C50C21"/>
                  </a:solidFill>
                  <a:latin typeface="Times New Roman" charset="0"/>
                  <a:cs typeface="Times New Roman" charset="0"/>
                </a:rPr>
                <a:t>Enabling Processes</a:t>
              </a:r>
            </a:p>
          </p:txBody>
        </p:sp>
      </p:grpSp>
      <p:sp>
        <p:nvSpPr>
          <p:cNvPr id="64520" name="Content Placeholder 1"/>
          <p:cNvSpPr txBox="1">
            <a:spLocks/>
          </p:cNvSpPr>
          <p:nvPr/>
        </p:nvSpPr>
        <p:spPr bwMode="gray">
          <a:xfrm>
            <a:off x="4141281" y="5876925"/>
            <a:ext cx="2373931" cy="641350"/>
          </a:xfrm>
          <a:prstGeom prst="rect">
            <a:avLst/>
          </a:prstGeom>
          <a:solidFill>
            <a:schemeClr val="bg1"/>
          </a:solidFill>
          <a:ln w="127000">
            <a:solidFill>
              <a:srgbClr val="FFFF00"/>
            </a:solidFill>
            <a:miter lim="800000"/>
            <a:headEnd/>
            <a:tailEnd/>
          </a:ln>
        </p:spPr>
        <p:txBody>
          <a:bodyPr tIns="0" bIns="0" anchor="ctr"/>
          <a:lstStyle>
            <a:lvl1pPr>
              <a:defRPr sz="2400">
                <a:solidFill>
                  <a:srgbClr val="51515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 sz="20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2pPr>
            <a:lvl3pPr>
              <a:defRPr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3pPr>
            <a:lvl4pPr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4pPr>
            <a:lvl5pPr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5pPr>
            <a:lvl6pPr marL="1768475" indent="-165100"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6pPr>
            <a:lvl7pPr marL="2225675" indent="-165100"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7pPr>
            <a:lvl8pPr marL="2682875" indent="-165100"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8pPr>
            <a:lvl9pPr marL="3140075" indent="-165100"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0" hangingPunct="0">
              <a:lnSpc>
                <a:spcPct val="85000"/>
              </a:lnSpc>
              <a:buFont typeface="Arial" charset="0"/>
              <a:buNone/>
            </a:pPr>
            <a:r>
              <a:rPr lang="en-US" sz="1800" b="1" dirty="0">
                <a:latin typeface="Arial" charset="0"/>
                <a:cs typeface="Arial" charset="0"/>
              </a:rPr>
              <a:t>Three core books</a:t>
            </a:r>
          </a:p>
          <a:p>
            <a:pPr algn="ctr" eaLnBrk="0" hangingPunct="0">
              <a:lnSpc>
                <a:spcPct val="85000"/>
              </a:lnSpc>
              <a:buFont typeface="Arial" charset="0"/>
              <a:buNone/>
            </a:pPr>
            <a:r>
              <a:rPr lang="en-US" sz="1800" b="1" dirty="0">
                <a:solidFill>
                  <a:srgbClr val="C00000"/>
                </a:solidFill>
                <a:latin typeface="Arial" charset="0"/>
                <a:cs typeface="Arial" charset="0"/>
              </a:rPr>
              <a:t>isaca.org/cobit</a:t>
            </a:r>
            <a:endParaRPr lang="en-US" sz="1200" b="1" dirty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  <p:sp>
        <p:nvSpPr>
          <p:cNvPr id="64522" name="TextBox 7"/>
          <p:cNvSpPr txBox="1">
            <a:spLocks noChangeArrowheads="1"/>
          </p:cNvSpPr>
          <p:nvPr/>
        </p:nvSpPr>
        <p:spPr bwMode="auto">
          <a:xfrm>
            <a:off x="4352476" y="4344988"/>
            <a:ext cx="2831249" cy="647700"/>
          </a:xfrm>
          <a:prstGeom prst="rect">
            <a:avLst/>
          </a:prstGeom>
          <a:noFill/>
          <a:ln w="1270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51515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sz="3600" b="1" dirty="0">
                <a:solidFill>
                  <a:srgbClr val="000000"/>
                </a:solidFill>
                <a:cs typeface="Arial" charset="0"/>
              </a:rPr>
              <a:t>Processes</a:t>
            </a:r>
          </a:p>
        </p:txBody>
      </p:sp>
    </p:spTree>
    <p:extLst>
      <p:ext uri="{BB962C8B-B14F-4D97-AF65-F5344CB8AC3E}">
        <p14:creationId xmlns:p14="http://schemas.microsoft.com/office/powerpoint/2010/main" val="64732223"/>
      </p:ext>
    </p:extLst>
  </p:cSld>
  <p:clrMapOvr>
    <a:masterClrMapping/>
  </p:clrMapOvr>
  <p:transition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541" name="Group 10"/>
          <p:cNvGrpSpPr>
            <a:grpSpLocks/>
          </p:cNvGrpSpPr>
          <p:nvPr/>
        </p:nvGrpSpPr>
        <p:grpSpPr bwMode="auto">
          <a:xfrm rot="874111">
            <a:off x="7744258" y="311157"/>
            <a:ext cx="4144455" cy="5572125"/>
            <a:chOff x="1503926" y="716680"/>
            <a:chExt cx="4143375" cy="5572125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21159607">
              <a:off x="1503926" y="716680"/>
              <a:ext cx="4143375" cy="5572125"/>
            </a:xfrm>
            <a:prstGeom prst="rect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5553" name="TextBox 4"/>
            <p:cNvSpPr txBox="1">
              <a:spLocks noChangeArrowheads="1"/>
            </p:cNvSpPr>
            <p:nvPr/>
          </p:nvSpPr>
          <p:spPr bwMode="auto">
            <a:xfrm rot="21159607">
              <a:off x="2060900" y="4008930"/>
              <a:ext cx="2713708" cy="46166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rgbClr val="51515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Bef>
                  <a:spcPts val="675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»"/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Bef>
                  <a:spcPts val="675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»"/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Bef>
                  <a:spcPts val="675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»"/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Bef>
                  <a:spcPts val="675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»"/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r>
                <a:rPr lang="en-US" b="1" i="1" dirty="0">
                  <a:solidFill>
                    <a:srgbClr val="C50C21"/>
                  </a:solidFill>
                  <a:latin typeface="Times New Roman" charset="0"/>
                  <a:cs typeface="Times New Roman" charset="0"/>
                </a:rPr>
                <a:t>Assessors Guide</a:t>
              </a:r>
            </a:p>
          </p:txBody>
        </p:sp>
      </p:grpSp>
      <p:grpSp>
        <p:nvGrpSpPr>
          <p:cNvPr id="65542" name="Group 12"/>
          <p:cNvGrpSpPr>
            <a:grpSpLocks/>
          </p:cNvGrpSpPr>
          <p:nvPr/>
        </p:nvGrpSpPr>
        <p:grpSpPr bwMode="auto">
          <a:xfrm rot="-1020987">
            <a:off x="301707" y="190500"/>
            <a:ext cx="4134927" cy="5581650"/>
            <a:chOff x="-513469" y="583402"/>
            <a:chExt cx="4133850" cy="5581650"/>
          </a:xfrm>
        </p:grpSpPr>
        <p:pic>
          <p:nvPicPr>
            <p:cNvPr id="11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 rot="443247">
              <a:off x="-513469" y="583402"/>
              <a:ext cx="4133850" cy="5581650"/>
            </a:xfrm>
            <a:prstGeom prst="rect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65551" name="TextBox 9"/>
            <p:cNvSpPr txBox="1">
              <a:spLocks noChangeArrowheads="1"/>
            </p:cNvSpPr>
            <p:nvPr/>
          </p:nvSpPr>
          <p:spPr bwMode="auto">
            <a:xfrm rot="443247">
              <a:off x="-280932" y="3760122"/>
              <a:ext cx="2713708" cy="46166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rgbClr val="51515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Bef>
                  <a:spcPts val="675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»"/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Bef>
                  <a:spcPts val="675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»"/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Bef>
                  <a:spcPts val="675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»"/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Bef>
                  <a:spcPts val="675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»"/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r>
                <a:rPr lang="en-US" b="1" i="1" dirty="0">
                  <a:solidFill>
                    <a:srgbClr val="C50C21"/>
                  </a:solidFill>
                  <a:latin typeface="Times New Roman" charset="0"/>
                  <a:cs typeface="Times New Roman" charset="0"/>
                </a:rPr>
                <a:t>Self-Assessment</a:t>
              </a:r>
            </a:p>
          </p:txBody>
        </p:sp>
      </p:grpSp>
      <p:grpSp>
        <p:nvGrpSpPr>
          <p:cNvPr id="65543" name="Group 13"/>
          <p:cNvGrpSpPr>
            <a:grpSpLocks/>
          </p:cNvGrpSpPr>
          <p:nvPr/>
        </p:nvGrpSpPr>
        <p:grpSpPr bwMode="auto">
          <a:xfrm rot="-460381">
            <a:off x="3823701" y="250825"/>
            <a:ext cx="4134927" cy="5581650"/>
            <a:chOff x="3345691" y="-52103"/>
            <a:chExt cx="4133850" cy="5581650"/>
          </a:xfrm>
        </p:grpSpPr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 rot="443247">
              <a:off x="3345691" y="-52103"/>
              <a:ext cx="4133850" cy="5581650"/>
            </a:xfrm>
            <a:prstGeom prst="rect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65549" name="TextBox 9"/>
            <p:cNvSpPr txBox="1">
              <a:spLocks noChangeArrowheads="1"/>
            </p:cNvSpPr>
            <p:nvPr/>
          </p:nvSpPr>
          <p:spPr bwMode="auto">
            <a:xfrm rot="443247">
              <a:off x="3574852" y="3176915"/>
              <a:ext cx="3527188" cy="46166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rgbClr val="51515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Bef>
                  <a:spcPts val="675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»"/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Bef>
                  <a:spcPts val="675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»"/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Bef>
                  <a:spcPts val="675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»"/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Bef>
                  <a:spcPts val="675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»"/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r>
                <a:rPr lang="en-US" b="1" i="1" dirty="0">
                  <a:solidFill>
                    <a:srgbClr val="C50C21"/>
                  </a:solidFill>
                  <a:latin typeface="Times New Roman" charset="0"/>
                  <a:cs typeface="Times New Roman" charset="0"/>
                </a:rPr>
                <a:t>Process Assessment Model</a:t>
              </a:r>
            </a:p>
          </p:txBody>
        </p:sp>
      </p:grpSp>
      <p:sp>
        <p:nvSpPr>
          <p:cNvPr id="65544" name="Content Placeholder 1"/>
          <p:cNvSpPr txBox="1">
            <a:spLocks/>
          </p:cNvSpPr>
          <p:nvPr/>
        </p:nvSpPr>
        <p:spPr bwMode="gray">
          <a:xfrm>
            <a:off x="3566457" y="5608645"/>
            <a:ext cx="2373931" cy="439737"/>
          </a:xfrm>
          <a:prstGeom prst="rect">
            <a:avLst/>
          </a:prstGeom>
          <a:solidFill>
            <a:schemeClr val="bg1"/>
          </a:solidFill>
          <a:ln w="127000">
            <a:solidFill>
              <a:srgbClr val="FFFF00"/>
            </a:solidFill>
            <a:miter lim="800000"/>
            <a:headEnd/>
            <a:tailEnd/>
          </a:ln>
        </p:spPr>
        <p:txBody>
          <a:bodyPr tIns="0" bIns="0" anchor="ctr"/>
          <a:lstStyle>
            <a:lvl1pPr>
              <a:defRPr sz="2400">
                <a:solidFill>
                  <a:srgbClr val="51515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 sz="20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2pPr>
            <a:lvl3pPr>
              <a:defRPr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3pPr>
            <a:lvl4pPr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4pPr>
            <a:lvl5pPr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5pPr>
            <a:lvl6pPr marL="1768475" indent="-165100"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6pPr>
            <a:lvl7pPr marL="2225675" indent="-165100"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7pPr>
            <a:lvl8pPr marL="2682875" indent="-165100"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8pPr>
            <a:lvl9pPr marL="3140075" indent="-165100"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0" hangingPunct="0">
              <a:lnSpc>
                <a:spcPct val="85000"/>
              </a:lnSpc>
              <a:buFont typeface="Arial" charset="0"/>
              <a:buNone/>
            </a:pPr>
            <a:r>
              <a:rPr lang="en-US" sz="1600" b="1" dirty="0">
                <a:solidFill>
                  <a:srgbClr val="C00000"/>
                </a:solidFill>
                <a:latin typeface="Arial" charset="0"/>
                <a:cs typeface="Arial" charset="0"/>
              </a:rPr>
              <a:t>isaca.org/cobit</a:t>
            </a:r>
            <a:endParaRPr lang="en-US" sz="1100" b="1" dirty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  <p:sp>
        <p:nvSpPr>
          <p:cNvPr id="65545" name="TextBox 6"/>
          <p:cNvSpPr txBox="1">
            <a:spLocks noChangeArrowheads="1"/>
          </p:cNvSpPr>
          <p:nvPr/>
        </p:nvSpPr>
        <p:spPr bwMode="auto">
          <a:xfrm>
            <a:off x="516076" y="4227517"/>
            <a:ext cx="3050381" cy="584775"/>
          </a:xfrm>
          <a:prstGeom prst="rect">
            <a:avLst/>
          </a:prstGeom>
          <a:noFill/>
          <a:ln w="1270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51515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sz="3200" b="1" dirty="0">
                <a:solidFill>
                  <a:srgbClr val="000000"/>
                </a:solidFill>
                <a:cs typeface="Arial" charset="0"/>
              </a:rPr>
              <a:t>Self-Assessment</a:t>
            </a:r>
          </a:p>
        </p:txBody>
      </p:sp>
      <p:sp>
        <p:nvSpPr>
          <p:cNvPr id="65546" name="TextBox 7"/>
          <p:cNvSpPr txBox="1">
            <a:spLocks noChangeArrowheads="1"/>
          </p:cNvSpPr>
          <p:nvPr/>
        </p:nvSpPr>
        <p:spPr bwMode="auto">
          <a:xfrm>
            <a:off x="3944381" y="4343402"/>
            <a:ext cx="4028537" cy="584775"/>
          </a:xfrm>
          <a:prstGeom prst="rect">
            <a:avLst/>
          </a:prstGeom>
          <a:noFill/>
          <a:ln w="1270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51515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sz="3200" b="1" dirty="0">
                <a:solidFill>
                  <a:srgbClr val="000000"/>
                </a:solidFill>
                <a:cs typeface="Arial" charset="0"/>
              </a:rPr>
              <a:t>Processes Assessment</a:t>
            </a:r>
          </a:p>
        </p:txBody>
      </p:sp>
      <p:sp>
        <p:nvSpPr>
          <p:cNvPr id="65547" name="TextBox 8"/>
          <p:cNvSpPr txBox="1">
            <a:spLocks noChangeArrowheads="1"/>
          </p:cNvSpPr>
          <p:nvPr/>
        </p:nvSpPr>
        <p:spPr bwMode="auto">
          <a:xfrm>
            <a:off x="8260329" y="4505327"/>
            <a:ext cx="3348911" cy="584775"/>
          </a:xfrm>
          <a:prstGeom prst="rect">
            <a:avLst/>
          </a:prstGeom>
          <a:noFill/>
          <a:ln w="1270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51515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sz="3200" b="1" dirty="0">
                <a:solidFill>
                  <a:srgbClr val="000000"/>
                </a:solidFill>
                <a:cs typeface="Arial" charset="0"/>
              </a:rPr>
              <a:t>Assessors Guide</a:t>
            </a:r>
          </a:p>
        </p:txBody>
      </p:sp>
    </p:spTree>
    <p:extLst>
      <p:ext uri="{BB962C8B-B14F-4D97-AF65-F5344CB8AC3E}">
        <p14:creationId xmlns:p14="http://schemas.microsoft.com/office/powerpoint/2010/main" val="675836576"/>
      </p:ext>
    </p:extLst>
  </p:cSld>
  <p:clrMapOvr>
    <a:masterClrMapping/>
  </p:clrMapOvr>
  <p:transition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562" name="Group 4"/>
          <p:cNvGrpSpPr>
            <a:grpSpLocks/>
          </p:cNvGrpSpPr>
          <p:nvPr/>
        </p:nvGrpSpPr>
        <p:grpSpPr bwMode="auto">
          <a:xfrm>
            <a:off x="1200467" y="311150"/>
            <a:ext cx="4134927" cy="5581650"/>
            <a:chOff x="1200325" y="311390"/>
            <a:chExt cx="4133850" cy="5581650"/>
          </a:xfrm>
        </p:grpSpPr>
        <p:pic>
          <p:nvPicPr>
            <p:cNvPr id="19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21582866">
              <a:off x="1200325" y="311390"/>
              <a:ext cx="4133850" cy="5581650"/>
            </a:xfrm>
            <a:prstGeom prst="rect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66572" name="TextBox 9"/>
            <p:cNvSpPr txBox="1">
              <a:spLocks noChangeArrowheads="1"/>
            </p:cNvSpPr>
            <p:nvPr/>
          </p:nvSpPr>
          <p:spPr bwMode="auto">
            <a:xfrm rot="-17134">
              <a:off x="1713298" y="3520131"/>
              <a:ext cx="3527188" cy="46166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rgbClr val="51515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Bef>
                  <a:spcPts val="675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»"/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Bef>
                  <a:spcPts val="675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»"/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Bef>
                  <a:spcPts val="675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»"/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Bef>
                  <a:spcPts val="675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»"/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r>
                <a:rPr lang="en-US" b="1" i="1" dirty="0">
                  <a:solidFill>
                    <a:srgbClr val="C50C21"/>
                  </a:solidFill>
                  <a:latin typeface="Times New Roman" charset="0"/>
                  <a:cs typeface="Times New Roman" charset="0"/>
                </a:rPr>
                <a:t>Assurance</a:t>
              </a:r>
            </a:p>
          </p:txBody>
        </p:sp>
      </p:grp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1582866">
            <a:off x="6685121" y="250825"/>
            <a:ext cx="4134927" cy="5581650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6567" name="TextBox 9"/>
          <p:cNvSpPr txBox="1">
            <a:spLocks noChangeArrowheads="1"/>
          </p:cNvSpPr>
          <p:nvPr/>
        </p:nvSpPr>
        <p:spPr bwMode="auto">
          <a:xfrm rot="-17134">
            <a:off x="7004287" y="3484563"/>
            <a:ext cx="3528344" cy="4603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51515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b="1" i="1" dirty="0">
                <a:solidFill>
                  <a:srgbClr val="C50C21"/>
                </a:solidFill>
                <a:latin typeface="Times New Roman" charset="0"/>
                <a:cs typeface="Times New Roman" charset="0"/>
              </a:rPr>
              <a:t>Risk</a:t>
            </a:r>
          </a:p>
        </p:txBody>
      </p:sp>
      <p:sp>
        <p:nvSpPr>
          <p:cNvPr id="66568" name="TextBox 7"/>
          <p:cNvSpPr txBox="1">
            <a:spLocks noChangeArrowheads="1"/>
          </p:cNvSpPr>
          <p:nvPr/>
        </p:nvSpPr>
        <p:spPr bwMode="auto">
          <a:xfrm>
            <a:off x="7361570" y="4314825"/>
            <a:ext cx="2910647" cy="584200"/>
          </a:xfrm>
          <a:prstGeom prst="rect">
            <a:avLst/>
          </a:prstGeom>
          <a:noFill/>
          <a:ln w="1270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51515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sz="3200" b="1" dirty="0">
                <a:solidFill>
                  <a:srgbClr val="000000"/>
                </a:solidFill>
                <a:cs typeface="Arial" charset="0"/>
              </a:rPr>
              <a:t>Risk</a:t>
            </a:r>
          </a:p>
        </p:txBody>
      </p:sp>
      <p:sp>
        <p:nvSpPr>
          <p:cNvPr id="66569" name="TextBox 7"/>
          <p:cNvSpPr txBox="1">
            <a:spLocks noChangeArrowheads="1"/>
          </p:cNvSpPr>
          <p:nvPr/>
        </p:nvSpPr>
        <p:spPr bwMode="auto">
          <a:xfrm>
            <a:off x="1867388" y="4352927"/>
            <a:ext cx="2481909" cy="584775"/>
          </a:xfrm>
          <a:prstGeom prst="rect">
            <a:avLst/>
          </a:prstGeom>
          <a:noFill/>
          <a:ln w="1270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51515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sz="3200" b="1" dirty="0">
                <a:solidFill>
                  <a:srgbClr val="000000"/>
                </a:solidFill>
                <a:cs typeface="Arial" charset="0"/>
              </a:rPr>
              <a:t>Assurance</a:t>
            </a:r>
          </a:p>
        </p:txBody>
      </p:sp>
      <p:sp>
        <p:nvSpPr>
          <p:cNvPr id="15" name="Content Placeholder 1"/>
          <p:cNvSpPr txBox="1">
            <a:spLocks/>
          </p:cNvSpPr>
          <p:nvPr/>
        </p:nvSpPr>
        <p:spPr bwMode="gray">
          <a:xfrm>
            <a:off x="5686323" y="5464175"/>
            <a:ext cx="2372343" cy="439738"/>
          </a:xfrm>
          <a:prstGeom prst="rect">
            <a:avLst/>
          </a:prstGeom>
          <a:solidFill>
            <a:schemeClr val="bg1"/>
          </a:solidFill>
          <a:ln w="88900">
            <a:solidFill>
              <a:srgbClr val="FFFF00"/>
            </a:solidFill>
            <a:miter lim="800000"/>
            <a:headEnd/>
            <a:tailEnd/>
          </a:ln>
        </p:spPr>
        <p:txBody>
          <a:bodyPr tIns="0" bIns="0" anchor="ctr"/>
          <a:lstStyle>
            <a:lvl1pPr algn="l" defTabSz="457200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rgbClr val="515151"/>
                </a:solidFill>
                <a:latin typeface="+mj-lt"/>
                <a:ea typeface="MS PGothic" pitchFamily="34" charset="-128"/>
                <a:cs typeface="MS PGothic" charset="0"/>
              </a:defRPr>
            </a:lvl1pPr>
            <a:lvl2pPr algn="l" defTabSz="457200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515151"/>
                </a:solidFill>
                <a:latin typeface="Calibri" charset="0"/>
                <a:ea typeface="MS PGothic" pitchFamily="34" charset="-128"/>
                <a:cs typeface="MS PGothic" charset="0"/>
              </a:defRPr>
            </a:lvl2pPr>
            <a:lvl3pPr algn="l" defTabSz="457200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515151"/>
                </a:solidFill>
                <a:latin typeface="Calibri" charset="0"/>
                <a:ea typeface="MS PGothic" pitchFamily="34" charset="-128"/>
                <a:cs typeface="MS PGothic" charset="0"/>
              </a:defRPr>
            </a:lvl3pPr>
            <a:lvl4pPr algn="l" defTabSz="457200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515151"/>
                </a:solidFill>
                <a:latin typeface="Calibri" charset="0"/>
                <a:ea typeface="MS PGothic" pitchFamily="34" charset="-128"/>
                <a:cs typeface="MS PGothic" charset="0"/>
              </a:defRPr>
            </a:lvl4pPr>
            <a:lvl5pPr algn="l" defTabSz="457200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515151"/>
                </a:solidFill>
                <a:latin typeface="Calibri" charset="0"/>
                <a:ea typeface="MS PGothic" pitchFamily="34" charset="-128"/>
                <a:cs typeface="MS PGothic" charset="0"/>
              </a:defRPr>
            </a:lvl5pPr>
            <a:lvl6pPr marL="457200" algn="l" defTabSz="457200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51515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l" defTabSz="457200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51515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l" defTabSz="457200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51515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l" defTabSz="457200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51515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buFont typeface="Arial" pitchFamily="34" charset="0"/>
              <a:buNone/>
              <a:defRPr/>
            </a:pPr>
            <a:r>
              <a:rPr altLang="en-US" sz="1600" dirty="0">
                <a:solidFill>
                  <a:schemeClr val="tx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isaca.org/cobit</a:t>
            </a:r>
            <a:endParaRPr altLang="en-US" sz="1100" dirty="0">
              <a:solidFill>
                <a:schemeClr val="tx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1682123"/>
      </p:ext>
    </p:extLst>
  </p:cSld>
  <p:clrMapOvr>
    <a:masterClrMapping/>
  </p:clrMapOvr>
  <p:transition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589" name="Group 12"/>
          <p:cNvGrpSpPr>
            <a:grpSpLocks/>
          </p:cNvGrpSpPr>
          <p:nvPr/>
        </p:nvGrpSpPr>
        <p:grpSpPr bwMode="auto">
          <a:xfrm rot="-428826">
            <a:off x="6924895" y="242888"/>
            <a:ext cx="4134927" cy="5581650"/>
            <a:chOff x="-513469" y="583402"/>
            <a:chExt cx="4133850" cy="5581650"/>
          </a:xfrm>
        </p:grpSpPr>
        <p:pic>
          <p:nvPicPr>
            <p:cNvPr id="11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443247">
              <a:off x="-513469" y="583402"/>
              <a:ext cx="4133850" cy="5581650"/>
            </a:xfrm>
            <a:prstGeom prst="rect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67598" name="TextBox 9"/>
            <p:cNvSpPr txBox="1">
              <a:spLocks noChangeArrowheads="1"/>
            </p:cNvSpPr>
            <p:nvPr/>
          </p:nvSpPr>
          <p:spPr bwMode="auto">
            <a:xfrm rot="443247">
              <a:off x="-280932" y="3760122"/>
              <a:ext cx="2713708" cy="46166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rgbClr val="51515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Bef>
                  <a:spcPts val="675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»"/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Bef>
                  <a:spcPts val="675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»"/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Bef>
                  <a:spcPts val="675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»"/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Bef>
                  <a:spcPts val="675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»"/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r>
                <a:rPr lang="en-US" b="1" i="1" dirty="0">
                  <a:solidFill>
                    <a:srgbClr val="C50C21"/>
                  </a:solidFill>
                  <a:latin typeface="Times New Roman" charset="0"/>
                  <a:cs typeface="Times New Roman" charset="0"/>
                </a:rPr>
                <a:t>Information</a:t>
              </a:r>
            </a:p>
          </p:txBody>
        </p:sp>
      </p:grpSp>
      <p:sp>
        <p:nvSpPr>
          <p:cNvPr id="67590" name="Content Placeholder 1"/>
          <p:cNvSpPr txBox="1">
            <a:spLocks/>
          </p:cNvSpPr>
          <p:nvPr/>
        </p:nvSpPr>
        <p:spPr bwMode="gray">
          <a:xfrm>
            <a:off x="5576753" y="5354645"/>
            <a:ext cx="2373931" cy="439737"/>
          </a:xfrm>
          <a:prstGeom prst="rect">
            <a:avLst/>
          </a:prstGeom>
          <a:solidFill>
            <a:schemeClr val="bg1"/>
          </a:solidFill>
          <a:ln w="127000">
            <a:solidFill>
              <a:srgbClr val="FFFF00"/>
            </a:solidFill>
            <a:miter lim="800000"/>
            <a:headEnd/>
            <a:tailEnd/>
          </a:ln>
        </p:spPr>
        <p:txBody>
          <a:bodyPr tIns="0" bIns="0" anchor="ctr"/>
          <a:lstStyle>
            <a:lvl1pPr>
              <a:defRPr sz="2400">
                <a:solidFill>
                  <a:srgbClr val="51515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 sz="20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2pPr>
            <a:lvl3pPr>
              <a:defRPr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3pPr>
            <a:lvl4pPr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4pPr>
            <a:lvl5pPr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5pPr>
            <a:lvl6pPr marL="1768475" indent="-165100"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6pPr>
            <a:lvl7pPr marL="2225675" indent="-165100"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7pPr>
            <a:lvl8pPr marL="2682875" indent="-165100"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8pPr>
            <a:lvl9pPr marL="3140075" indent="-165100"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0" hangingPunct="0">
              <a:lnSpc>
                <a:spcPct val="85000"/>
              </a:lnSpc>
              <a:buFont typeface="Arial" charset="0"/>
              <a:buNone/>
            </a:pPr>
            <a:r>
              <a:rPr lang="en-US" sz="1600" b="1" dirty="0">
                <a:solidFill>
                  <a:srgbClr val="C00000"/>
                </a:solidFill>
                <a:latin typeface="Arial" charset="0"/>
                <a:cs typeface="Arial" charset="0"/>
              </a:rPr>
              <a:t>isaca.org/cobit</a:t>
            </a:r>
            <a:endParaRPr lang="en-US" sz="1100" b="1" dirty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  <p:sp>
        <p:nvSpPr>
          <p:cNvPr id="67591" name="TextBox 6"/>
          <p:cNvSpPr txBox="1">
            <a:spLocks noChangeArrowheads="1"/>
          </p:cNvSpPr>
          <p:nvPr/>
        </p:nvSpPr>
        <p:spPr bwMode="auto">
          <a:xfrm>
            <a:off x="7496544" y="4243388"/>
            <a:ext cx="3360025" cy="584200"/>
          </a:xfrm>
          <a:prstGeom prst="rect">
            <a:avLst/>
          </a:prstGeom>
          <a:noFill/>
          <a:ln w="1270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51515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sz="3200" b="1" dirty="0">
                <a:solidFill>
                  <a:srgbClr val="000000"/>
                </a:solidFill>
                <a:cs typeface="Arial" charset="0"/>
              </a:rPr>
              <a:t>Information</a:t>
            </a:r>
          </a:p>
        </p:txBody>
      </p:sp>
      <p:sp>
        <p:nvSpPr>
          <p:cNvPr id="67592" name="TextBox 9"/>
          <p:cNvSpPr txBox="1">
            <a:spLocks noChangeArrowheads="1"/>
          </p:cNvSpPr>
          <p:nvPr/>
        </p:nvSpPr>
        <p:spPr bwMode="auto">
          <a:xfrm rot="-17134">
            <a:off x="1519637" y="3435357"/>
            <a:ext cx="3526755" cy="4619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51515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b="1" i="1" dirty="0">
                <a:solidFill>
                  <a:srgbClr val="C50C21"/>
                </a:solidFill>
                <a:latin typeface="Times New Roman" charset="0"/>
                <a:cs typeface="Times New Roman" charset="0"/>
              </a:rPr>
              <a:t>Assurance</a:t>
            </a:r>
          </a:p>
        </p:txBody>
      </p:sp>
      <p:grpSp>
        <p:nvGrpSpPr>
          <p:cNvPr id="67593" name="Group 10"/>
          <p:cNvGrpSpPr>
            <a:grpSpLocks/>
          </p:cNvGrpSpPr>
          <p:nvPr/>
        </p:nvGrpSpPr>
        <p:grpSpPr bwMode="auto">
          <a:xfrm rot="460525">
            <a:off x="1441829" y="247657"/>
            <a:ext cx="4144455" cy="5572125"/>
            <a:chOff x="1503926" y="716680"/>
            <a:chExt cx="4143375" cy="5572125"/>
          </a:xfrm>
        </p:grpSpPr>
        <p:pic>
          <p:nvPicPr>
            <p:cNvPr id="20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 rot="21159607">
              <a:off x="1503926" y="716680"/>
              <a:ext cx="4143375" cy="5572125"/>
            </a:xfrm>
            <a:prstGeom prst="rect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7596" name="TextBox 4"/>
            <p:cNvSpPr txBox="1">
              <a:spLocks noChangeArrowheads="1"/>
            </p:cNvSpPr>
            <p:nvPr/>
          </p:nvSpPr>
          <p:spPr bwMode="auto">
            <a:xfrm rot="21159607">
              <a:off x="2057706" y="3959143"/>
              <a:ext cx="3493116" cy="46166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rgbClr val="51515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Bef>
                  <a:spcPts val="675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»"/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Bef>
                  <a:spcPts val="675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»"/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Bef>
                  <a:spcPts val="675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»"/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Bef>
                  <a:spcPts val="675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»"/>
                <a:defRPr sz="1600">
                  <a:solidFill>
                    <a:srgbClr val="51515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r>
                <a:rPr lang="en-US" b="1" i="1" dirty="0">
                  <a:solidFill>
                    <a:srgbClr val="C50C21"/>
                  </a:solidFill>
                  <a:latin typeface="Times New Roman" charset="0"/>
                  <a:cs typeface="Times New Roman" charset="0"/>
                </a:rPr>
                <a:t>Information Security</a:t>
              </a:r>
            </a:p>
          </p:txBody>
        </p:sp>
      </p:grpSp>
      <p:sp>
        <p:nvSpPr>
          <p:cNvPr id="67594" name="TextBox 8"/>
          <p:cNvSpPr txBox="1">
            <a:spLocks noChangeArrowheads="1"/>
          </p:cNvSpPr>
          <p:nvPr/>
        </p:nvSpPr>
        <p:spPr bwMode="auto">
          <a:xfrm>
            <a:off x="1978540" y="4205292"/>
            <a:ext cx="3069437" cy="584775"/>
          </a:xfrm>
          <a:prstGeom prst="rect">
            <a:avLst/>
          </a:prstGeom>
          <a:noFill/>
          <a:ln w="1270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51515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sz="3200" b="1" dirty="0">
                <a:solidFill>
                  <a:srgbClr val="000000"/>
                </a:solidFill>
                <a:cs typeface="Arial" charset="0"/>
              </a:rPr>
              <a:t>Info Security</a:t>
            </a:r>
          </a:p>
        </p:txBody>
      </p:sp>
    </p:spTree>
    <p:extLst>
      <p:ext uri="{BB962C8B-B14F-4D97-AF65-F5344CB8AC3E}">
        <p14:creationId xmlns:p14="http://schemas.microsoft.com/office/powerpoint/2010/main" val="4166271914"/>
      </p:ext>
    </p:extLst>
  </p:cSld>
  <p:clrMapOvr>
    <a:masterClrMapping/>
  </p:clrMapOvr>
  <p:transition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/>
          </p:nvPr>
        </p:nvSpPr>
        <p:spPr>
          <a:xfrm>
            <a:off x="536717" y="133350"/>
            <a:ext cx="10972483" cy="668338"/>
          </a:xfrm>
        </p:spPr>
        <p:txBody>
          <a:bodyPr/>
          <a:lstStyle/>
          <a:p>
            <a:r>
              <a:rPr sz="4000" dirty="0">
                <a:latin typeface="Calibri" charset="0"/>
                <a:ea typeface="ＭＳ Ｐゴシック" charset="0"/>
              </a:rPr>
              <a:t>More </a:t>
            </a:r>
            <a:r>
              <a:rPr lang="en-US" sz="4000" dirty="0">
                <a:latin typeface="Calibri" charset="0"/>
                <a:ea typeface="ＭＳ Ｐゴシック" charset="0"/>
              </a:rPr>
              <a:t>Books </a:t>
            </a:r>
            <a:r>
              <a:rPr sz="4000" dirty="0">
                <a:latin typeface="Calibri" charset="0"/>
                <a:ea typeface="ＭＳ Ｐゴシック" charset="0"/>
              </a:rPr>
              <a:t>…</a:t>
            </a:r>
          </a:p>
        </p:txBody>
      </p:sp>
      <p:sp>
        <p:nvSpPr>
          <p:cNvPr id="68611" name="Content Placeholder 2"/>
          <p:cNvSpPr>
            <a:spLocks noGrp="1"/>
          </p:cNvSpPr>
          <p:nvPr>
            <p:ph idx="1"/>
          </p:nvPr>
        </p:nvSpPr>
        <p:spPr>
          <a:xfrm>
            <a:off x="3289114" y="1387477"/>
            <a:ext cx="8789159" cy="4525963"/>
          </a:xfrm>
        </p:spPr>
        <p:txBody>
          <a:bodyPr/>
          <a:lstStyle/>
          <a:p>
            <a:r>
              <a:rPr lang="en-US" sz="3600" b="1" dirty="0">
                <a:solidFill>
                  <a:srgbClr val="FF0000"/>
                </a:solidFill>
                <a:latin typeface="Calibri" charset="0"/>
              </a:rPr>
              <a:t>Risk Scenarios </a:t>
            </a:r>
            <a:r>
              <a:rPr lang="en-US" sz="3600" i="1" dirty="0">
                <a:solidFill>
                  <a:schemeClr val="bg1">
                    <a:lumMod val="65000"/>
                  </a:schemeClr>
                </a:solidFill>
                <a:latin typeface="Calibri" charset="0"/>
              </a:rPr>
              <a:t>- GRC – Risks</a:t>
            </a:r>
          </a:p>
          <a:p>
            <a:r>
              <a:rPr lang="en-US" sz="3600" b="1" dirty="0">
                <a:solidFill>
                  <a:srgbClr val="FF0000"/>
                </a:solidFill>
                <a:latin typeface="Calibri" charset="0"/>
              </a:rPr>
              <a:t>IT Control Objectives for Sarbanes-Oxley</a:t>
            </a:r>
          </a:p>
          <a:p>
            <a:r>
              <a:rPr lang="en-US" sz="3600" b="1" dirty="0">
                <a:solidFill>
                  <a:srgbClr val="FF0000"/>
                </a:solidFill>
                <a:latin typeface="Calibri" charset="0"/>
              </a:rPr>
              <a:t>Configuration Management</a:t>
            </a:r>
          </a:p>
          <a:p>
            <a:r>
              <a:rPr lang="en-US" sz="3600" b="1" dirty="0">
                <a:solidFill>
                  <a:srgbClr val="FF0000"/>
                </a:solidFill>
                <a:latin typeface="Calibri" charset="0"/>
              </a:rPr>
              <a:t>Controls in the Cloud</a:t>
            </a:r>
          </a:p>
          <a:p>
            <a:r>
              <a:rPr lang="en-US" sz="3600" b="1" dirty="0">
                <a:solidFill>
                  <a:srgbClr val="FF0000"/>
                </a:solidFill>
                <a:latin typeface="Calibri" charset="0"/>
              </a:rPr>
              <a:t>Vendor Management </a:t>
            </a:r>
            <a:r>
              <a:rPr lang="en-US" sz="3600" i="1" dirty="0">
                <a:solidFill>
                  <a:schemeClr val="bg1">
                    <a:lumMod val="65000"/>
                  </a:schemeClr>
                </a:solidFill>
                <a:latin typeface="Calibri" charset="0"/>
              </a:rPr>
              <a:t> – Vendor Performance</a:t>
            </a:r>
          </a:p>
        </p:txBody>
      </p:sp>
      <p:pic>
        <p:nvPicPr>
          <p:cNvPr id="6861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020" y="1439857"/>
            <a:ext cx="1676225" cy="2361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07666">
            <a:off x="1518468" y="2424386"/>
            <a:ext cx="1476221" cy="221909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1625087"/>
      </p:ext>
    </p:extLst>
  </p:cSld>
  <p:clrMapOvr>
    <a:masterClrMapping/>
  </p:clrMapOvr>
  <p:transition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>
          <a:xfrm>
            <a:off x="536717" y="133350"/>
            <a:ext cx="10972483" cy="668338"/>
          </a:xfrm>
        </p:spPr>
        <p:txBody>
          <a:bodyPr/>
          <a:lstStyle/>
          <a:p>
            <a:r>
              <a:rPr>
                <a:latin typeface="Calibri" charset="0"/>
                <a:ea typeface="ＭＳ Ｐゴシック" charset="0"/>
              </a:rPr>
              <a:t>Assurance Audit templates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241" y="1387477"/>
            <a:ext cx="11361521" cy="4525963"/>
          </a:xfrm>
        </p:spPr>
        <p:txBody>
          <a:bodyPr/>
          <a:lstStyle/>
          <a:p>
            <a:r>
              <a:rPr sz="3200" dirty="0">
                <a:latin typeface="Calibri" charset="0"/>
                <a:ea typeface="ＭＳ Ｐゴシック" charset="0"/>
              </a:rPr>
              <a:t>COBIT and ISO15504 </a:t>
            </a:r>
            <a:r>
              <a:rPr lang="en-US" sz="3200" dirty="0">
                <a:latin typeface="Calibri" charset="0"/>
                <a:ea typeface="ＭＳ Ｐゴシック" charset="0"/>
              </a:rPr>
              <a:t>p</a:t>
            </a:r>
            <a:r>
              <a:rPr sz="3200" dirty="0">
                <a:latin typeface="Calibri" charset="0"/>
                <a:ea typeface="ＭＳ Ｐゴシック" charset="0"/>
              </a:rPr>
              <a:t>rocess based </a:t>
            </a:r>
            <a:r>
              <a:rPr lang="en-US" sz="3200" dirty="0">
                <a:latin typeface="Calibri" charset="0"/>
                <a:ea typeface="ＭＳ Ｐゴシック" charset="0"/>
              </a:rPr>
              <a:t>a</a:t>
            </a:r>
            <a:r>
              <a:rPr sz="3200" dirty="0">
                <a:latin typeface="Calibri" charset="0"/>
                <a:ea typeface="ＭＳ Ｐゴシック" charset="0"/>
              </a:rPr>
              <a:t>ssurance guidance</a:t>
            </a:r>
          </a:p>
          <a:p>
            <a:r>
              <a:rPr sz="3200" dirty="0">
                <a:latin typeface="Calibri" charset="0"/>
                <a:ea typeface="ＭＳ Ｐゴシック" charset="0"/>
              </a:rPr>
              <a:t>34 processes covered – all governance and management domains</a:t>
            </a:r>
          </a:p>
          <a:p>
            <a:r>
              <a:rPr sz="3200" dirty="0">
                <a:latin typeface="Calibri" charset="0"/>
                <a:ea typeface="ＭＳ Ｐゴシック" charset="0"/>
                <a:hlinkClick r:id="rId2"/>
              </a:rPr>
              <a:t>http://www.isaca.org/Knowledge-Center/Research/Pages/Audit-Assurance-Programs.aspx</a:t>
            </a:r>
            <a:r>
              <a:rPr sz="3200" dirty="0">
                <a:latin typeface="Calibri" charset="0"/>
                <a:ea typeface="ＭＳ Ｐゴシック" charset="0"/>
              </a:rPr>
              <a:t>  </a:t>
            </a:r>
          </a:p>
          <a:p>
            <a:pPr>
              <a:buFont typeface="Arial" charset="0"/>
              <a:buNone/>
            </a:pPr>
            <a:endParaRPr sz="3200" dirty="0">
              <a:latin typeface="Calibri" charset="0"/>
              <a:ea typeface="ＭＳ Ｐゴシック" charset="0"/>
            </a:endParaRPr>
          </a:p>
        </p:txBody>
      </p:sp>
      <p:pic>
        <p:nvPicPr>
          <p:cNvPr id="7168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1379" y="3798888"/>
            <a:ext cx="147676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948" y="3798888"/>
            <a:ext cx="1524397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7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640" y="3798888"/>
            <a:ext cx="1514869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8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5801" y="3798888"/>
            <a:ext cx="1486287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6100550" y="236269"/>
            <a:ext cx="5663821" cy="923330"/>
          </a:xfrm>
          <a:prstGeom prst="rect">
            <a:avLst/>
          </a:prstGeom>
          <a:solidFill>
            <a:srgbClr val="FFFFFF"/>
          </a:solidFill>
          <a:ln w="127000">
            <a:solidFill>
              <a:srgbClr val="FFFF00"/>
            </a:solidFill>
            <a:miter lim="800000"/>
            <a:headEnd/>
            <a:tailEnd/>
          </a:ln>
          <a:extLst/>
        </p:spPr>
        <p:txBody>
          <a:bodyPr wrap="square" anchor="ctr">
            <a:spAutoFit/>
          </a:bodyPr>
          <a:lstStyle>
            <a:lvl1pPr>
              <a:defRPr sz="2400">
                <a:solidFill>
                  <a:srgbClr val="51515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sz="5400" b="1" dirty="0">
                <a:solidFill>
                  <a:srgbClr val="C50C21"/>
                </a:solidFill>
                <a:cs typeface="Arial" charset="0"/>
              </a:rPr>
              <a:t>Assurance / audit</a:t>
            </a:r>
            <a:endParaRPr lang="en-US" sz="5400" dirty="0">
              <a:solidFill>
                <a:srgbClr val="C50C21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8456615"/>
      </p:ext>
    </p:extLst>
  </p:cSld>
  <p:clrMapOvr>
    <a:masterClrMapping/>
  </p:clrMapOvr>
  <p:transition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/>
          <p:cNvSpPr>
            <a:spLocks noGrp="1"/>
          </p:cNvSpPr>
          <p:nvPr>
            <p:ph type="title"/>
          </p:nvPr>
        </p:nvSpPr>
        <p:spPr>
          <a:xfrm>
            <a:off x="295357" y="133350"/>
            <a:ext cx="973391" cy="1327150"/>
          </a:xfrm>
        </p:spPr>
        <p:txBody>
          <a:bodyPr/>
          <a:lstStyle/>
          <a:p>
            <a:r>
              <a:rPr>
                <a:latin typeface="Calibri" charset="0"/>
                <a:ea typeface="ＭＳ Ｐゴシック" charset="0"/>
              </a:rPr>
              <a:t>How to do it … 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713" y="252413"/>
            <a:ext cx="9073339" cy="646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  <p:pic>
        <p:nvPicPr>
          <p:cNvPr id="7270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6209" y="1943100"/>
            <a:ext cx="3915795" cy="4910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9444251" y="208513"/>
            <a:ext cx="2557795" cy="923330"/>
          </a:xfrm>
          <a:prstGeom prst="rect">
            <a:avLst/>
          </a:prstGeom>
          <a:solidFill>
            <a:srgbClr val="FFFFFF"/>
          </a:solidFill>
          <a:ln w="127000">
            <a:solidFill>
              <a:srgbClr val="FFFF00"/>
            </a:solidFill>
            <a:miter lim="800000"/>
            <a:headEnd/>
            <a:tailEnd/>
          </a:ln>
          <a:extLst/>
        </p:spPr>
        <p:txBody>
          <a:bodyPr wrap="square" anchor="ctr">
            <a:spAutoFit/>
          </a:bodyPr>
          <a:lstStyle>
            <a:lvl1pPr>
              <a:defRPr sz="2400">
                <a:solidFill>
                  <a:srgbClr val="51515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sz="5400" b="1" dirty="0">
                <a:solidFill>
                  <a:srgbClr val="C50C21"/>
                </a:solidFill>
                <a:cs typeface="Arial" charset="0"/>
              </a:rPr>
              <a:t>Project</a:t>
            </a:r>
            <a:endParaRPr lang="en-US" sz="5400" dirty="0">
              <a:solidFill>
                <a:srgbClr val="C50C21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8711235"/>
      </p:ext>
    </p:extLst>
  </p:cSld>
  <p:clrMapOvr>
    <a:masterClrMapping/>
  </p:clrMapOvr>
  <p:transition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12192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483464"/>
      </p:ext>
    </p:extLst>
  </p:cSld>
  <p:clrMapOvr>
    <a:masterClrMapping/>
  </p:clrMapOvr>
  <p:transition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2"/>
          <p:cNvSpPr>
            <a:spLocks noGrp="1"/>
          </p:cNvSpPr>
          <p:nvPr>
            <p:ph type="title"/>
          </p:nvPr>
        </p:nvSpPr>
        <p:spPr>
          <a:xfrm>
            <a:off x="536717" y="133350"/>
            <a:ext cx="10972483" cy="546100"/>
          </a:xfrm>
        </p:spPr>
        <p:txBody>
          <a:bodyPr/>
          <a:lstStyle/>
          <a:p>
            <a:r>
              <a:rPr dirty="0">
                <a:latin typeface="Calibri" charset="0"/>
                <a:ea typeface="ＭＳ Ｐゴシック" charset="0"/>
              </a:rPr>
              <a:t>Capabilities</a:t>
            </a:r>
          </a:p>
        </p:txBody>
      </p:sp>
      <p:pic>
        <p:nvPicPr>
          <p:cNvPr id="7373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4965" y="690563"/>
            <a:ext cx="6989995" cy="6018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7373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6450">
            <a:off x="7878930" y="1345673"/>
            <a:ext cx="3972407" cy="5341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8038533" y="236269"/>
            <a:ext cx="3725839" cy="923330"/>
          </a:xfrm>
          <a:prstGeom prst="rect">
            <a:avLst/>
          </a:prstGeom>
          <a:solidFill>
            <a:srgbClr val="FFFFFF"/>
          </a:solidFill>
          <a:ln w="127000">
            <a:solidFill>
              <a:srgbClr val="FFFF00"/>
            </a:solidFill>
            <a:miter lim="800000"/>
            <a:headEnd/>
            <a:tailEnd/>
          </a:ln>
          <a:extLst/>
        </p:spPr>
        <p:txBody>
          <a:bodyPr wrap="square" anchor="ctr">
            <a:spAutoFit/>
          </a:bodyPr>
          <a:lstStyle>
            <a:lvl1pPr>
              <a:defRPr sz="2400">
                <a:solidFill>
                  <a:srgbClr val="51515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sz="5400" b="1" dirty="0">
                <a:solidFill>
                  <a:srgbClr val="C50C21"/>
                </a:solidFill>
                <a:cs typeface="Arial" charset="0"/>
              </a:rPr>
              <a:t>Assessment</a:t>
            </a:r>
            <a:endParaRPr lang="en-US" sz="5400" dirty="0">
              <a:solidFill>
                <a:srgbClr val="C50C21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2227140"/>
      </p:ext>
    </p:extLst>
  </p:cSld>
  <p:clrMapOvr>
    <a:masterClrMapping/>
  </p:clrMapOvr>
  <p:transition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9862"/>
            <a:ext cx="12192000" cy="6477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97018" y="570545"/>
            <a:ext cx="5555742" cy="668692"/>
          </a:xfrm>
        </p:spPr>
        <p:txBody>
          <a:bodyPr/>
          <a:lstStyle/>
          <a:p>
            <a:r>
              <a:rPr lang="en-US" sz="1800" b="0" dirty="0">
                <a:solidFill>
                  <a:schemeClr val="bg1">
                    <a:lumMod val="65000"/>
                  </a:schemeClr>
                </a:solidFill>
              </a:rPr>
              <a:t>Governance of Enterprise IT (GEIT)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387864" y="219862"/>
            <a:ext cx="10982889" cy="446087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612537"/>
      </p:ext>
    </p:extLst>
  </p:cSld>
  <p:clrMapOvr>
    <a:masterClrMapping/>
  </p:clrMapOvr>
  <p:transition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/>
          </p:nvPr>
        </p:nvSpPr>
        <p:spPr>
          <a:xfrm>
            <a:off x="536717" y="133350"/>
            <a:ext cx="10972483" cy="668338"/>
          </a:xfrm>
        </p:spPr>
        <p:txBody>
          <a:bodyPr/>
          <a:lstStyle/>
          <a:p>
            <a:endParaRPr>
              <a:latin typeface="Calibri" charset="0"/>
              <a:ea typeface="ＭＳ Ｐゴシック" charset="0"/>
            </a:endParaRPr>
          </a:p>
        </p:txBody>
      </p:sp>
      <p:sp>
        <p:nvSpPr>
          <p:cNvPr id="74755" name="Content Placeholder 2"/>
          <p:cNvSpPr>
            <a:spLocks noGrp="1"/>
          </p:cNvSpPr>
          <p:nvPr>
            <p:ph idx="1"/>
          </p:nvPr>
        </p:nvSpPr>
        <p:spPr>
          <a:xfrm>
            <a:off x="573237" y="1387477"/>
            <a:ext cx="10972483" cy="4525963"/>
          </a:xfrm>
        </p:spPr>
        <p:txBody>
          <a:bodyPr/>
          <a:lstStyle/>
          <a:p>
            <a:endParaRPr>
              <a:latin typeface="Calibri" charset="0"/>
              <a:ea typeface="ＭＳ Ｐゴシック" charset="0"/>
            </a:endParaRPr>
          </a:p>
        </p:txBody>
      </p:sp>
      <p:sp>
        <p:nvSpPr>
          <p:cNvPr id="74756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536717" y="849320"/>
            <a:ext cx="10982011" cy="446087"/>
          </a:xfrm>
        </p:spPr>
        <p:txBody>
          <a:bodyPr/>
          <a:lstStyle/>
          <a:p>
            <a:endParaRPr lang="en-US" dirty="0">
              <a:latin typeface="Calibri" charset="0"/>
              <a:ea typeface="ＭＳ Ｐゴシック" charset="0"/>
            </a:endParaRPr>
          </a:p>
        </p:txBody>
      </p:sp>
      <p:pic>
        <p:nvPicPr>
          <p:cNvPr id="7475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398463"/>
            <a:ext cx="13014539" cy="6934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3143547"/>
      </p:ext>
    </p:extLst>
  </p:cSld>
  <p:clrMapOvr>
    <a:masterClrMapping/>
  </p:clrMapOvr>
  <p:transition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141" y="7"/>
            <a:ext cx="9517955" cy="667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7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90149">
            <a:off x="9124327" y="2492382"/>
            <a:ext cx="2813783" cy="3783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2782766"/>
      </p:ext>
    </p:extLst>
  </p:cSld>
  <p:clrMapOvr>
    <a:masterClrMapping/>
  </p:clrMapOvr>
  <p:transition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>
                <a:latin typeface="Calibri" charset="0"/>
                <a:ea typeface="ＭＳ Ｐゴシック" charset="0"/>
              </a:rPr>
              <a:t>ServiceNow Navigation Pane Map to COBIT</a:t>
            </a:r>
          </a:p>
        </p:txBody>
      </p:sp>
      <p:pic>
        <p:nvPicPr>
          <p:cNvPr id="604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4339" y="1068395"/>
            <a:ext cx="7412380" cy="4611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393805" y="958850"/>
            <a:ext cx="3279043" cy="49545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398463" indent="-398463">
              <a:buFont typeface="+mj-lt"/>
              <a:buAutoNum type="arabicPeriod"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Incident</a:t>
            </a:r>
          </a:p>
          <a:p>
            <a:pPr marL="398463" indent="-398463">
              <a:buFont typeface="+mj-lt"/>
              <a:buAutoNum type="arabicPeriod"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Requests in Service Catalog</a:t>
            </a:r>
          </a:p>
          <a:p>
            <a:pPr marL="398463" indent="-398463">
              <a:buFont typeface="+mj-lt"/>
              <a:buAutoNum type="arabicPeriod"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Problem</a:t>
            </a:r>
          </a:p>
          <a:p>
            <a:pPr marL="398463" indent="-398463">
              <a:buFont typeface="+mj-lt"/>
              <a:buAutoNum type="arabicPeriod"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Configuration</a:t>
            </a:r>
          </a:p>
          <a:p>
            <a:pPr marL="398463" indent="-398463">
              <a:buFont typeface="+mj-lt"/>
              <a:buAutoNum type="arabicPeriod"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Asset</a:t>
            </a:r>
          </a:p>
          <a:p>
            <a:pPr marL="398463" indent="-398463">
              <a:buFont typeface="+mj-lt"/>
              <a:buAutoNum type="arabicPeriod"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Change</a:t>
            </a:r>
          </a:p>
          <a:p>
            <a:pPr marL="398463" indent="-398463">
              <a:buFont typeface="+mj-lt"/>
              <a:buAutoNum type="arabicPeriod"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Project / Portfolio</a:t>
            </a:r>
          </a:p>
          <a:p>
            <a:pPr marL="398463" indent="-398463">
              <a:buFont typeface="+mj-lt"/>
              <a:buAutoNum type="arabicPeriod"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SDLC</a:t>
            </a:r>
          </a:p>
          <a:p>
            <a:pPr marL="398463" indent="-398463">
              <a:buFont typeface="+mj-lt"/>
              <a:buAutoNum type="arabicPeriod"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Release</a:t>
            </a:r>
          </a:p>
          <a:p>
            <a:pPr marL="398463" indent="-398463">
              <a:buFont typeface="+mj-lt"/>
              <a:buAutoNum type="arabicPeriod"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Knowledge</a:t>
            </a:r>
          </a:p>
          <a:p>
            <a:pPr marL="398463" indent="-398463">
              <a:buFont typeface="+mj-lt"/>
              <a:buAutoNum type="arabicPeriod"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SLA</a:t>
            </a:r>
          </a:p>
          <a:p>
            <a:pPr marL="398463" indent="-398463">
              <a:buFont typeface="+mj-lt"/>
              <a:buAutoNum type="arabicPeriod"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Vendors</a:t>
            </a:r>
          </a:p>
          <a:p>
            <a:pPr marL="398463" indent="-398463">
              <a:buFont typeface="+mj-lt"/>
              <a:buAutoNum type="arabicPeriod"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Finance</a:t>
            </a:r>
          </a:p>
          <a:p>
            <a:pPr marL="398463" indent="-398463">
              <a:buFont typeface="+mj-lt"/>
              <a:buAutoNum type="arabicPeriod"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Human Resources</a:t>
            </a:r>
          </a:p>
          <a:p>
            <a:pPr marL="398463" indent="-398463">
              <a:buFont typeface="+mj-lt"/>
              <a:buAutoNum type="arabicPeriod"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Reporting</a:t>
            </a:r>
          </a:p>
          <a:p>
            <a:pPr marL="398463" indent="-398463">
              <a:buFont typeface="+mj-lt"/>
              <a:buAutoNum type="arabicPeriod"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GRC</a:t>
            </a:r>
          </a:p>
        </p:txBody>
      </p:sp>
    </p:spTree>
    <p:extLst>
      <p:ext uri="{BB962C8B-B14F-4D97-AF65-F5344CB8AC3E}">
        <p14:creationId xmlns:p14="http://schemas.microsoft.com/office/powerpoint/2010/main" val="721452180"/>
      </p:ext>
    </p:extLst>
  </p:cSld>
  <p:clrMapOvr>
    <a:masterClrMapping/>
  </p:clrMapOvr>
  <p:transition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155" y="106058"/>
            <a:ext cx="10972800" cy="549039"/>
          </a:xfrm>
        </p:spPr>
        <p:txBody>
          <a:bodyPr/>
          <a:lstStyle/>
          <a:p>
            <a:r>
              <a:rPr lang="en-US" dirty="0"/>
              <a:t>COBIT processes 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3187100"/>
              </p:ext>
            </p:extLst>
          </p:nvPr>
        </p:nvGraphicFramePr>
        <p:xfrm>
          <a:off x="5759356" y="846160"/>
          <a:ext cx="6250675" cy="4267200"/>
        </p:xfrm>
        <a:graphic>
          <a:graphicData uri="http://schemas.openxmlformats.org/drawingml/2006/table">
            <a:tbl>
              <a:tblPr/>
              <a:tblGrid>
                <a:gridCol w="625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72207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Changes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2207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Change acceptance and transitioning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2207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Knowledge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2207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Assets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2207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Configuration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2207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Security services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2207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Business process controls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2207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Performance and conformance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2207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Internal control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2207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Compliance with external requirements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2207"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Ensure governance framework setting and maintenance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2207"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Ensure benefits delivery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2207"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Ensure risk </a:t>
                      </a:r>
                      <a:r>
                        <a:rPr lang="en-US" sz="20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optimisation</a:t>
                      </a:r>
                      <a:endParaRPr lang="en-US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2207"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Ensure resource </a:t>
                      </a:r>
                      <a:r>
                        <a:rPr lang="en-US" sz="20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optimisation</a:t>
                      </a:r>
                      <a:endParaRPr lang="en-US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6717470"/>
              </p:ext>
            </p:extLst>
          </p:nvPr>
        </p:nvGraphicFramePr>
        <p:xfrm>
          <a:off x="452894" y="834797"/>
          <a:ext cx="5090372" cy="5486400"/>
        </p:xfrm>
        <a:graphic>
          <a:graphicData uri="http://schemas.openxmlformats.org/drawingml/2006/table">
            <a:tbl>
              <a:tblPr/>
              <a:tblGrid>
                <a:gridCol w="50903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72207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IT management framework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2207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Strategy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2207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Enterprise architecture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2207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Innovation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2207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Portfolio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2207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Budget and costs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2207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Human resources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2207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Relationships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2207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Service agreements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2207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Suppliers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2207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Quality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2207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Risk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2207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Security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2207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Programs and projects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2207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Requirements definition.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2207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Solutions identification and build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2207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Availability and capacity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2207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Organisational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change enablement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6" name="Oval 5"/>
          <p:cNvSpPr/>
          <p:nvPr/>
        </p:nvSpPr>
        <p:spPr>
          <a:xfrm>
            <a:off x="9826390" y="4804016"/>
            <a:ext cx="1924335" cy="1869743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228600">
              <a:srgbClr val="FF0000">
                <a:alpha val="40000"/>
              </a:srgb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>
                <a:solidFill>
                  <a:srgbClr val="FFFFFF"/>
                </a:solidFill>
              </a:rPr>
              <a:t>37</a:t>
            </a:r>
          </a:p>
        </p:txBody>
      </p:sp>
    </p:spTree>
    <p:extLst>
      <p:ext uri="{BB962C8B-B14F-4D97-AF65-F5344CB8AC3E}">
        <p14:creationId xmlns:p14="http://schemas.microsoft.com/office/powerpoint/2010/main" val="397092210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533400"/>
            <a:ext cx="10668000" cy="5791200"/>
          </a:xfrm>
        </p:spPr>
        <p:txBody>
          <a:bodyPr/>
          <a:lstStyle/>
          <a:p>
            <a:pPr marL="0" indent="0" algn="ctr">
              <a:buNone/>
            </a:pPr>
            <a:r>
              <a:rPr lang="en-US" sz="7200" b="1" dirty="0">
                <a:solidFill>
                  <a:srgbClr val="C00000"/>
                </a:solidFill>
                <a:latin typeface="Arial Black" panose="020B0A04020102020204" pitchFamily="34" charset="0"/>
              </a:rPr>
              <a:t>Using COBIT could save you 15% or more on operating costs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53072" y="6537960"/>
            <a:ext cx="510117" cy="320040"/>
          </a:xfrm>
        </p:spPr>
        <p:txBody>
          <a:bodyPr/>
          <a:lstStyle/>
          <a:p>
            <a:fld id="{4794F48B-C9E0-438E-B783-DE7C5E6799AC}" type="slidenum">
              <a:rPr lang="en-US">
                <a:solidFill>
                  <a:srgbClr val="000000">
                    <a:lumMod val="75000"/>
                    <a:lumOff val="25000"/>
                  </a:srgbClr>
                </a:solidFill>
              </a:rPr>
              <a:pPr/>
              <a:t>76</a:t>
            </a:fld>
            <a:endParaRPr lang="en-US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5464" y="5137456"/>
            <a:ext cx="4334205" cy="1639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26463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5" descr="C:\Users\Owner\AppData\Local\Microsoft\Windows\Temporary Internet Files\Content.IE5\3Z8XQJ7S\umbrella-clipart-1366346910QJD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058818">
            <a:off x="9216251" y="1227138"/>
            <a:ext cx="1408480" cy="14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18"/>
          <p:cNvGrpSpPr>
            <a:grpSpLocks/>
          </p:cNvGrpSpPr>
          <p:nvPr/>
        </p:nvGrpSpPr>
        <p:grpSpPr bwMode="auto">
          <a:xfrm>
            <a:off x="1" y="941239"/>
            <a:ext cx="12192003" cy="5532586"/>
            <a:chOff x="150" y="1343514"/>
            <a:chExt cx="12191703" cy="5130955"/>
          </a:xfrm>
        </p:grpSpPr>
        <p:pic>
          <p:nvPicPr>
            <p:cNvPr id="8" name="Picture 997"/>
            <p:cNvPicPr>
              <a:picLocks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3190" r="13190"/>
            <a:stretch/>
          </p:blipFill>
          <p:spPr bwMode="auto">
            <a:xfrm>
              <a:off x="150" y="3481988"/>
              <a:ext cx="12191703" cy="9148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Rectangle 8"/>
            <p:cNvSpPr/>
            <p:nvPr/>
          </p:nvSpPr>
          <p:spPr bwMode="auto">
            <a:xfrm>
              <a:off x="69723" y="3684899"/>
              <a:ext cx="1679701" cy="273905"/>
            </a:xfrm>
            <a:prstGeom prst="rect">
              <a:avLst/>
            </a:prstGeom>
            <a:solidFill>
              <a:srgbClr val="646464"/>
            </a:solidFill>
            <a:ln w="9525" cap="flat" cmpd="sng" algn="ctr">
              <a:noFill/>
              <a:prstDash val="solid"/>
            </a:ln>
            <a:effectLst>
              <a:innerShdw blurRad="114300">
                <a:prstClr val="black"/>
              </a:innerShdw>
            </a:effectLst>
          </p:spPr>
          <p:txBody>
            <a:bodyPr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133" kern="0" dirty="0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10552481" y="3686136"/>
              <a:ext cx="1554480" cy="273905"/>
            </a:xfrm>
            <a:prstGeom prst="rect">
              <a:avLst/>
            </a:prstGeom>
            <a:solidFill>
              <a:srgbClr val="646464"/>
            </a:solidFill>
            <a:ln w="9525" cap="flat" cmpd="sng" algn="ctr">
              <a:noFill/>
              <a:prstDash val="solid"/>
            </a:ln>
            <a:effectLst>
              <a:innerShdw blurRad="114300">
                <a:prstClr val="black"/>
              </a:innerShdw>
            </a:effectLst>
          </p:spPr>
          <p:txBody>
            <a:bodyPr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133" kern="0" dirty="0">
                <a:solidFill>
                  <a:prstClr val="white"/>
                </a:solidFill>
              </a:endParaRPr>
            </a:p>
          </p:txBody>
        </p:sp>
        <p:pic>
          <p:nvPicPr>
            <p:cNvPr id="11" name="Picture 1000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2497" r="12244"/>
            <a:stretch/>
          </p:blipFill>
          <p:spPr bwMode="auto">
            <a:xfrm>
              <a:off x="151" y="5204321"/>
              <a:ext cx="12191702" cy="1270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Rectangle 11"/>
            <p:cNvSpPr/>
            <p:nvPr/>
          </p:nvSpPr>
          <p:spPr bwMode="auto">
            <a:xfrm>
              <a:off x="133496" y="5209194"/>
              <a:ext cx="11891672" cy="647720"/>
            </a:xfrm>
            <a:prstGeom prst="rect">
              <a:avLst/>
            </a:prstGeom>
            <a:solidFill>
              <a:srgbClr val="646464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133" kern="0" dirty="0">
                <a:solidFill>
                  <a:prstClr val="white"/>
                </a:solidFill>
              </a:endParaRPr>
            </a:p>
          </p:txBody>
        </p:sp>
        <p:sp>
          <p:nvSpPr>
            <p:cNvPr id="13" name="Trapezoid 241"/>
            <p:cNvSpPr/>
            <p:nvPr/>
          </p:nvSpPr>
          <p:spPr bwMode="auto">
            <a:xfrm>
              <a:off x="65236" y="1343514"/>
              <a:ext cx="12042480" cy="3876792"/>
            </a:xfrm>
            <a:custGeom>
              <a:avLst/>
              <a:gdLst>
                <a:gd name="connsiteX0" fmla="*/ 2608226 w 8120123"/>
                <a:gd name="connsiteY0" fmla="*/ 0 h 2736471"/>
                <a:gd name="connsiteX1" fmla="*/ 5626903 w 8120123"/>
                <a:gd name="connsiteY1" fmla="*/ 0 h 2736471"/>
                <a:gd name="connsiteX2" fmla="*/ 6338097 w 8120123"/>
                <a:gd name="connsiteY2" fmla="*/ 994120 h 2736471"/>
                <a:gd name="connsiteX3" fmla="*/ 7549951 w 8120123"/>
                <a:gd name="connsiteY3" fmla="*/ 994120 h 2736471"/>
                <a:gd name="connsiteX4" fmla="*/ 8120123 w 8120123"/>
                <a:gd name="connsiteY4" fmla="*/ 1579831 h 2736471"/>
                <a:gd name="connsiteX5" fmla="*/ 6757114 w 8120123"/>
                <a:gd name="connsiteY5" fmla="*/ 1579831 h 2736471"/>
                <a:gd name="connsiteX6" fmla="*/ 7584574 w 8120123"/>
                <a:gd name="connsiteY6" fmla="*/ 2736471 h 2736471"/>
                <a:gd name="connsiteX7" fmla="*/ 650555 w 8120123"/>
                <a:gd name="connsiteY7" fmla="*/ 2736471 h 2736471"/>
                <a:gd name="connsiteX8" fmla="*/ 1478679 w 8120123"/>
                <a:gd name="connsiteY8" fmla="*/ 1578903 h 2736471"/>
                <a:gd name="connsiteX9" fmla="*/ 0 w 8120123"/>
                <a:gd name="connsiteY9" fmla="*/ 1578903 h 2736471"/>
                <a:gd name="connsiteX10" fmla="*/ 660934 w 8120123"/>
                <a:gd name="connsiteY10" fmla="*/ 993192 h 2736471"/>
                <a:gd name="connsiteX11" fmla="*/ 1897696 w 8120123"/>
                <a:gd name="connsiteY11" fmla="*/ 993192 h 2736471"/>
                <a:gd name="connsiteX12" fmla="*/ 2608226 w 8120123"/>
                <a:gd name="connsiteY12" fmla="*/ 0 h 2736471"/>
                <a:gd name="connsiteX0" fmla="*/ 2608226 w 8120123"/>
                <a:gd name="connsiteY0" fmla="*/ 0 h 2736471"/>
                <a:gd name="connsiteX1" fmla="*/ 5626903 w 8120123"/>
                <a:gd name="connsiteY1" fmla="*/ 0 h 2736471"/>
                <a:gd name="connsiteX2" fmla="*/ 6338097 w 8120123"/>
                <a:gd name="connsiteY2" fmla="*/ 994120 h 2736471"/>
                <a:gd name="connsiteX3" fmla="*/ 7549951 w 8120123"/>
                <a:gd name="connsiteY3" fmla="*/ 994120 h 2736471"/>
                <a:gd name="connsiteX4" fmla="*/ 8120123 w 8120123"/>
                <a:gd name="connsiteY4" fmla="*/ 1579831 h 2736471"/>
                <a:gd name="connsiteX5" fmla="*/ 6757114 w 8120123"/>
                <a:gd name="connsiteY5" fmla="*/ 1579831 h 2736471"/>
                <a:gd name="connsiteX6" fmla="*/ 7584574 w 8120123"/>
                <a:gd name="connsiteY6" fmla="*/ 2736471 h 2736471"/>
                <a:gd name="connsiteX7" fmla="*/ 650555 w 8120123"/>
                <a:gd name="connsiteY7" fmla="*/ 2736471 h 2736471"/>
                <a:gd name="connsiteX8" fmla="*/ 1478679 w 8120123"/>
                <a:gd name="connsiteY8" fmla="*/ 1578903 h 2736471"/>
                <a:gd name="connsiteX9" fmla="*/ 0 w 8120123"/>
                <a:gd name="connsiteY9" fmla="*/ 1578903 h 2736471"/>
                <a:gd name="connsiteX10" fmla="*/ 564122 w 8120123"/>
                <a:gd name="connsiteY10" fmla="*/ 993192 h 2736471"/>
                <a:gd name="connsiteX11" fmla="*/ 1897696 w 8120123"/>
                <a:gd name="connsiteY11" fmla="*/ 993192 h 2736471"/>
                <a:gd name="connsiteX12" fmla="*/ 2608226 w 8120123"/>
                <a:gd name="connsiteY12" fmla="*/ 0 h 2736471"/>
                <a:gd name="connsiteX0" fmla="*/ 2608226 w 8204834"/>
                <a:gd name="connsiteY0" fmla="*/ 0 h 2736471"/>
                <a:gd name="connsiteX1" fmla="*/ 5626903 w 8204834"/>
                <a:gd name="connsiteY1" fmla="*/ 0 h 2736471"/>
                <a:gd name="connsiteX2" fmla="*/ 6338097 w 8204834"/>
                <a:gd name="connsiteY2" fmla="*/ 994120 h 2736471"/>
                <a:gd name="connsiteX3" fmla="*/ 7549951 w 8204834"/>
                <a:gd name="connsiteY3" fmla="*/ 994120 h 2736471"/>
                <a:gd name="connsiteX4" fmla="*/ 8204834 w 8204834"/>
                <a:gd name="connsiteY4" fmla="*/ 1579831 h 2736471"/>
                <a:gd name="connsiteX5" fmla="*/ 6757114 w 8204834"/>
                <a:gd name="connsiteY5" fmla="*/ 1579831 h 2736471"/>
                <a:gd name="connsiteX6" fmla="*/ 7584574 w 8204834"/>
                <a:gd name="connsiteY6" fmla="*/ 2736471 h 2736471"/>
                <a:gd name="connsiteX7" fmla="*/ 650555 w 8204834"/>
                <a:gd name="connsiteY7" fmla="*/ 2736471 h 2736471"/>
                <a:gd name="connsiteX8" fmla="*/ 1478679 w 8204834"/>
                <a:gd name="connsiteY8" fmla="*/ 1578903 h 2736471"/>
                <a:gd name="connsiteX9" fmla="*/ 0 w 8204834"/>
                <a:gd name="connsiteY9" fmla="*/ 1578903 h 2736471"/>
                <a:gd name="connsiteX10" fmla="*/ 564122 w 8204834"/>
                <a:gd name="connsiteY10" fmla="*/ 993192 h 2736471"/>
                <a:gd name="connsiteX11" fmla="*/ 1897696 w 8204834"/>
                <a:gd name="connsiteY11" fmla="*/ 993192 h 2736471"/>
                <a:gd name="connsiteX12" fmla="*/ 2608226 w 8204834"/>
                <a:gd name="connsiteY12" fmla="*/ 0 h 2736471"/>
                <a:gd name="connsiteX0" fmla="*/ 2608226 w 8204834"/>
                <a:gd name="connsiteY0" fmla="*/ 0 h 2736471"/>
                <a:gd name="connsiteX1" fmla="*/ 5626903 w 8204834"/>
                <a:gd name="connsiteY1" fmla="*/ 0 h 2736471"/>
                <a:gd name="connsiteX2" fmla="*/ 6338097 w 8204834"/>
                <a:gd name="connsiteY2" fmla="*/ 994120 h 2736471"/>
                <a:gd name="connsiteX3" fmla="*/ 7701221 w 8204834"/>
                <a:gd name="connsiteY3" fmla="*/ 994120 h 2736471"/>
                <a:gd name="connsiteX4" fmla="*/ 8204834 w 8204834"/>
                <a:gd name="connsiteY4" fmla="*/ 1579831 h 2736471"/>
                <a:gd name="connsiteX5" fmla="*/ 6757114 w 8204834"/>
                <a:gd name="connsiteY5" fmla="*/ 1579831 h 2736471"/>
                <a:gd name="connsiteX6" fmla="*/ 7584574 w 8204834"/>
                <a:gd name="connsiteY6" fmla="*/ 2736471 h 2736471"/>
                <a:gd name="connsiteX7" fmla="*/ 650555 w 8204834"/>
                <a:gd name="connsiteY7" fmla="*/ 2736471 h 2736471"/>
                <a:gd name="connsiteX8" fmla="*/ 1478679 w 8204834"/>
                <a:gd name="connsiteY8" fmla="*/ 1578903 h 2736471"/>
                <a:gd name="connsiteX9" fmla="*/ 0 w 8204834"/>
                <a:gd name="connsiteY9" fmla="*/ 1578903 h 2736471"/>
                <a:gd name="connsiteX10" fmla="*/ 564122 w 8204834"/>
                <a:gd name="connsiteY10" fmla="*/ 993192 h 2736471"/>
                <a:gd name="connsiteX11" fmla="*/ 1897696 w 8204834"/>
                <a:gd name="connsiteY11" fmla="*/ 993192 h 2736471"/>
                <a:gd name="connsiteX12" fmla="*/ 2608226 w 8204834"/>
                <a:gd name="connsiteY12" fmla="*/ 0 h 2736471"/>
                <a:gd name="connsiteX0" fmla="*/ 2608226 w 8204834"/>
                <a:gd name="connsiteY0" fmla="*/ 0 h 2736471"/>
                <a:gd name="connsiteX1" fmla="*/ 5626903 w 8204834"/>
                <a:gd name="connsiteY1" fmla="*/ 0 h 2736471"/>
                <a:gd name="connsiteX2" fmla="*/ 6338097 w 8204834"/>
                <a:gd name="connsiteY2" fmla="*/ 994120 h 2736471"/>
                <a:gd name="connsiteX3" fmla="*/ 7701221 w 8204834"/>
                <a:gd name="connsiteY3" fmla="*/ 994120 h 2736471"/>
                <a:gd name="connsiteX4" fmla="*/ 8204834 w 8204834"/>
                <a:gd name="connsiteY4" fmla="*/ 1579831 h 2736471"/>
                <a:gd name="connsiteX5" fmla="*/ 6757114 w 8204834"/>
                <a:gd name="connsiteY5" fmla="*/ 1579831 h 2736471"/>
                <a:gd name="connsiteX6" fmla="*/ 7584574 w 8204834"/>
                <a:gd name="connsiteY6" fmla="*/ 2736471 h 2736471"/>
                <a:gd name="connsiteX7" fmla="*/ 202796 w 8204834"/>
                <a:gd name="connsiteY7" fmla="*/ 2723154 h 2736471"/>
                <a:gd name="connsiteX8" fmla="*/ 1478679 w 8204834"/>
                <a:gd name="connsiteY8" fmla="*/ 1578903 h 2736471"/>
                <a:gd name="connsiteX9" fmla="*/ 0 w 8204834"/>
                <a:gd name="connsiteY9" fmla="*/ 1578903 h 2736471"/>
                <a:gd name="connsiteX10" fmla="*/ 564122 w 8204834"/>
                <a:gd name="connsiteY10" fmla="*/ 993192 h 2736471"/>
                <a:gd name="connsiteX11" fmla="*/ 1897696 w 8204834"/>
                <a:gd name="connsiteY11" fmla="*/ 993192 h 2736471"/>
                <a:gd name="connsiteX12" fmla="*/ 2608226 w 8204834"/>
                <a:gd name="connsiteY12" fmla="*/ 0 h 2736471"/>
                <a:gd name="connsiteX0" fmla="*/ 2608226 w 8204834"/>
                <a:gd name="connsiteY0" fmla="*/ 0 h 2736471"/>
                <a:gd name="connsiteX1" fmla="*/ 5626903 w 8204834"/>
                <a:gd name="connsiteY1" fmla="*/ 0 h 2736471"/>
                <a:gd name="connsiteX2" fmla="*/ 6338097 w 8204834"/>
                <a:gd name="connsiteY2" fmla="*/ 994120 h 2736471"/>
                <a:gd name="connsiteX3" fmla="*/ 7701221 w 8204834"/>
                <a:gd name="connsiteY3" fmla="*/ 994120 h 2736471"/>
                <a:gd name="connsiteX4" fmla="*/ 8204834 w 8204834"/>
                <a:gd name="connsiteY4" fmla="*/ 1579831 h 2736471"/>
                <a:gd name="connsiteX5" fmla="*/ 6757114 w 8204834"/>
                <a:gd name="connsiteY5" fmla="*/ 1579831 h 2736471"/>
                <a:gd name="connsiteX6" fmla="*/ 7584574 w 8204834"/>
                <a:gd name="connsiteY6" fmla="*/ 2736471 h 2736471"/>
                <a:gd name="connsiteX7" fmla="*/ 202796 w 8204834"/>
                <a:gd name="connsiteY7" fmla="*/ 2723154 h 2736471"/>
                <a:gd name="connsiteX8" fmla="*/ 1145886 w 8204834"/>
                <a:gd name="connsiteY8" fmla="*/ 1592220 h 2736471"/>
                <a:gd name="connsiteX9" fmla="*/ 0 w 8204834"/>
                <a:gd name="connsiteY9" fmla="*/ 1578903 h 2736471"/>
                <a:gd name="connsiteX10" fmla="*/ 564122 w 8204834"/>
                <a:gd name="connsiteY10" fmla="*/ 993192 h 2736471"/>
                <a:gd name="connsiteX11" fmla="*/ 1897696 w 8204834"/>
                <a:gd name="connsiteY11" fmla="*/ 993192 h 2736471"/>
                <a:gd name="connsiteX12" fmla="*/ 2608226 w 8204834"/>
                <a:gd name="connsiteY12" fmla="*/ 0 h 2736471"/>
                <a:gd name="connsiteX0" fmla="*/ 2608226 w 8204834"/>
                <a:gd name="connsiteY0" fmla="*/ 0 h 2736471"/>
                <a:gd name="connsiteX1" fmla="*/ 5626903 w 8204834"/>
                <a:gd name="connsiteY1" fmla="*/ 0 h 2736471"/>
                <a:gd name="connsiteX2" fmla="*/ 6338097 w 8204834"/>
                <a:gd name="connsiteY2" fmla="*/ 994120 h 2736471"/>
                <a:gd name="connsiteX3" fmla="*/ 7701221 w 8204834"/>
                <a:gd name="connsiteY3" fmla="*/ 994120 h 2736471"/>
                <a:gd name="connsiteX4" fmla="*/ 8204834 w 8204834"/>
                <a:gd name="connsiteY4" fmla="*/ 1579831 h 2736471"/>
                <a:gd name="connsiteX5" fmla="*/ 6757114 w 8204834"/>
                <a:gd name="connsiteY5" fmla="*/ 1579831 h 2736471"/>
                <a:gd name="connsiteX6" fmla="*/ 7584574 w 8204834"/>
                <a:gd name="connsiteY6" fmla="*/ 2736471 h 2736471"/>
                <a:gd name="connsiteX7" fmla="*/ 75730 w 8204834"/>
                <a:gd name="connsiteY7" fmla="*/ 2723154 h 2736471"/>
                <a:gd name="connsiteX8" fmla="*/ 1145886 w 8204834"/>
                <a:gd name="connsiteY8" fmla="*/ 1592220 h 2736471"/>
                <a:gd name="connsiteX9" fmla="*/ 0 w 8204834"/>
                <a:gd name="connsiteY9" fmla="*/ 1578903 h 2736471"/>
                <a:gd name="connsiteX10" fmla="*/ 564122 w 8204834"/>
                <a:gd name="connsiteY10" fmla="*/ 993192 h 2736471"/>
                <a:gd name="connsiteX11" fmla="*/ 1897696 w 8204834"/>
                <a:gd name="connsiteY11" fmla="*/ 993192 h 2736471"/>
                <a:gd name="connsiteX12" fmla="*/ 2608226 w 8204834"/>
                <a:gd name="connsiteY12" fmla="*/ 0 h 2736471"/>
                <a:gd name="connsiteX0" fmla="*/ 2608226 w 8204834"/>
                <a:gd name="connsiteY0" fmla="*/ 0 h 2736471"/>
                <a:gd name="connsiteX1" fmla="*/ 5626903 w 8204834"/>
                <a:gd name="connsiteY1" fmla="*/ 0 h 2736471"/>
                <a:gd name="connsiteX2" fmla="*/ 6338097 w 8204834"/>
                <a:gd name="connsiteY2" fmla="*/ 994120 h 2736471"/>
                <a:gd name="connsiteX3" fmla="*/ 7701221 w 8204834"/>
                <a:gd name="connsiteY3" fmla="*/ 994120 h 2736471"/>
                <a:gd name="connsiteX4" fmla="*/ 8204834 w 8204834"/>
                <a:gd name="connsiteY4" fmla="*/ 1579831 h 2736471"/>
                <a:gd name="connsiteX5" fmla="*/ 6757114 w 8204834"/>
                <a:gd name="connsiteY5" fmla="*/ 1579831 h 2736471"/>
                <a:gd name="connsiteX6" fmla="*/ 7584574 w 8204834"/>
                <a:gd name="connsiteY6" fmla="*/ 2736471 h 2736471"/>
                <a:gd name="connsiteX7" fmla="*/ 75730 w 8204834"/>
                <a:gd name="connsiteY7" fmla="*/ 2723154 h 2736471"/>
                <a:gd name="connsiteX8" fmla="*/ 928057 w 8204834"/>
                <a:gd name="connsiteY8" fmla="*/ 1598878 h 2736471"/>
                <a:gd name="connsiteX9" fmla="*/ 0 w 8204834"/>
                <a:gd name="connsiteY9" fmla="*/ 1578903 h 2736471"/>
                <a:gd name="connsiteX10" fmla="*/ 564122 w 8204834"/>
                <a:gd name="connsiteY10" fmla="*/ 993192 h 2736471"/>
                <a:gd name="connsiteX11" fmla="*/ 1897696 w 8204834"/>
                <a:gd name="connsiteY11" fmla="*/ 993192 h 2736471"/>
                <a:gd name="connsiteX12" fmla="*/ 2608226 w 8204834"/>
                <a:gd name="connsiteY12" fmla="*/ 0 h 2736471"/>
                <a:gd name="connsiteX0" fmla="*/ 2608226 w 8204834"/>
                <a:gd name="connsiteY0" fmla="*/ 0 h 2736471"/>
                <a:gd name="connsiteX1" fmla="*/ 5626903 w 8204834"/>
                <a:gd name="connsiteY1" fmla="*/ 0 h 2736471"/>
                <a:gd name="connsiteX2" fmla="*/ 6338097 w 8204834"/>
                <a:gd name="connsiteY2" fmla="*/ 994120 h 2736471"/>
                <a:gd name="connsiteX3" fmla="*/ 7701221 w 8204834"/>
                <a:gd name="connsiteY3" fmla="*/ 994120 h 2736471"/>
                <a:gd name="connsiteX4" fmla="*/ 8204834 w 8204834"/>
                <a:gd name="connsiteY4" fmla="*/ 1579831 h 2736471"/>
                <a:gd name="connsiteX5" fmla="*/ 6757114 w 8204834"/>
                <a:gd name="connsiteY5" fmla="*/ 1579831 h 2736471"/>
                <a:gd name="connsiteX6" fmla="*/ 7584574 w 8204834"/>
                <a:gd name="connsiteY6" fmla="*/ 2736471 h 2736471"/>
                <a:gd name="connsiteX7" fmla="*/ 45476 w 8204834"/>
                <a:gd name="connsiteY7" fmla="*/ 2723154 h 2736471"/>
                <a:gd name="connsiteX8" fmla="*/ 928057 w 8204834"/>
                <a:gd name="connsiteY8" fmla="*/ 1598878 h 2736471"/>
                <a:gd name="connsiteX9" fmla="*/ 0 w 8204834"/>
                <a:gd name="connsiteY9" fmla="*/ 1578903 h 2736471"/>
                <a:gd name="connsiteX10" fmla="*/ 564122 w 8204834"/>
                <a:gd name="connsiteY10" fmla="*/ 993192 h 2736471"/>
                <a:gd name="connsiteX11" fmla="*/ 1897696 w 8204834"/>
                <a:gd name="connsiteY11" fmla="*/ 993192 h 2736471"/>
                <a:gd name="connsiteX12" fmla="*/ 2608226 w 8204834"/>
                <a:gd name="connsiteY12" fmla="*/ 0 h 2736471"/>
                <a:gd name="connsiteX0" fmla="*/ 2608226 w 8204834"/>
                <a:gd name="connsiteY0" fmla="*/ 0 h 2736471"/>
                <a:gd name="connsiteX1" fmla="*/ 5626903 w 8204834"/>
                <a:gd name="connsiteY1" fmla="*/ 0 h 2736471"/>
                <a:gd name="connsiteX2" fmla="*/ 6338097 w 8204834"/>
                <a:gd name="connsiteY2" fmla="*/ 994120 h 2736471"/>
                <a:gd name="connsiteX3" fmla="*/ 7701221 w 8204834"/>
                <a:gd name="connsiteY3" fmla="*/ 994120 h 2736471"/>
                <a:gd name="connsiteX4" fmla="*/ 8204834 w 8204834"/>
                <a:gd name="connsiteY4" fmla="*/ 1579831 h 2736471"/>
                <a:gd name="connsiteX5" fmla="*/ 6757114 w 8204834"/>
                <a:gd name="connsiteY5" fmla="*/ 1579831 h 2736471"/>
                <a:gd name="connsiteX6" fmla="*/ 7584574 w 8204834"/>
                <a:gd name="connsiteY6" fmla="*/ 2736471 h 2736471"/>
                <a:gd name="connsiteX7" fmla="*/ 45476 w 8204834"/>
                <a:gd name="connsiteY7" fmla="*/ 2723154 h 2736471"/>
                <a:gd name="connsiteX8" fmla="*/ 1049073 w 8204834"/>
                <a:gd name="connsiteY8" fmla="*/ 1592220 h 2736471"/>
                <a:gd name="connsiteX9" fmla="*/ 0 w 8204834"/>
                <a:gd name="connsiteY9" fmla="*/ 1578903 h 2736471"/>
                <a:gd name="connsiteX10" fmla="*/ 564122 w 8204834"/>
                <a:gd name="connsiteY10" fmla="*/ 993192 h 2736471"/>
                <a:gd name="connsiteX11" fmla="*/ 1897696 w 8204834"/>
                <a:gd name="connsiteY11" fmla="*/ 993192 h 2736471"/>
                <a:gd name="connsiteX12" fmla="*/ 2608226 w 8204834"/>
                <a:gd name="connsiteY12" fmla="*/ 0 h 2736471"/>
                <a:gd name="connsiteX0" fmla="*/ 2608226 w 8204834"/>
                <a:gd name="connsiteY0" fmla="*/ 0 h 2736471"/>
                <a:gd name="connsiteX1" fmla="*/ 5626903 w 8204834"/>
                <a:gd name="connsiteY1" fmla="*/ 0 h 2736471"/>
                <a:gd name="connsiteX2" fmla="*/ 6338097 w 8204834"/>
                <a:gd name="connsiteY2" fmla="*/ 994120 h 2736471"/>
                <a:gd name="connsiteX3" fmla="*/ 7701221 w 8204834"/>
                <a:gd name="connsiteY3" fmla="*/ 994120 h 2736471"/>
                <a:gd name="connsiteX4" fmla="*/ 8204834 w 8204834"/>
                <a:gd name="connsiteY4" fmla="*/ 1579831 h 2736471"/>
                <a:gd name="connsiteX5" fmla="*/ 6757114 w 8204834"/>
                <a:gd name="connsiteY5" fmla="*/ 1579831 h 2736471"/>
                <a:gd name="connsiteX6" fmla="*/ 7584574 w 8204834"/>
                <a:gd name="connsiteY6" fmla="*/ 2736471 h 2736471"/>
                <a:gd name="connsiteX7" fmla="*/ 45476 w 8204834"/>
                <a:gd name="connsiteY7" fmla="*/ 2723154 h 2736471"/>
                <a:gd name="connsiteX8" fmla="*/ 1067225 w 8204834"/>
                <a:gd name="connsiteY8" fmla="*/ 1585562 h 2736471"/>
                <a:gd name="connsiteX9" fmla="*/ 0 w 8204834"/>
                <a:gd name="connsiteY9" fmla="*/ 1578903 h 2736471"/>
                <a:gd name="connsiteX10" fmla="*/ 564122 w 8204834"/>
                <a:gd name="connsiteY10" fmla="*/ 993192 h 2736471"/>
                <a:gd name="connsiteX11" fmla="*/ 1897696 w 8204834"/>
                <a:gd name="connsiteY11" fmla="*/ 993192 h 2736471"/>
                <a:gd name="connsiteX12" fmla="*/ 2608226 w 8204834"/>
                <a:gd name="connsiteY12" fmla="*/ 0 h 2736471"/>
                <a:gd name="connsiteX0" fmla="*/ 2608226 w 8204834"/>
                <a:gd name="connsiteY0" fmla="*/ 0 h 2736471"/>
                <a:gd name="connsiteX1" fmla="*/ 5626903 w 8204834"/>
                <a:gd name="connsiteY1" fmla="*/ 0 h 2736471"/>
                <a:gd name="connsiteX2" fmla="*/ 6338097 w 8204834"/>
                <a:gd name="connsiteY2" fmla="*/ 994120 h 2736471"/>
                <a:gd name="connsiteX3" fmla="*/ 7701221 w 8204834"/>
                <a:gd name="connsiteY3" fmla="*/ 994120 h 2736471"/>
                <a:gd name="connsiteX4" fmla="*/ 8204834 w 8204834"/>
                <a:gd name="connsiteY4" fmla="*/ 1579831 h 2736471"/>
                <a:gd name="connsiteX5" fmla="*/ 6757114 w 8204834"/>
                <a:gd name="connsiteY5" fmla="*/ 1579831 h 2736471"/>
                <a:gd name="connsiteX6" fmla="*/ 7584574 w 8204834"/>
                <a:gd name="connsiteY6" fmla="*/ 2736471 h 2736471"/>
                <a:gd name="connsiteX7" fmla="*/ 45476 w 8204834"/>
                <a:gd name="connsiteY7" fmla="*/ 2723154 h 2736471"/>
                <a:gd name="connsiteX8" fmla="*/ 1067225 w 8204834"/>
                <a:gd name="connsiteY8" fmla="*/ 1572245 h 2736471"/>
                <a:gd name="connsiteX9" fmla="*/ 0 w 8204834"/>
                <a:gd name="connsiteY9" fmla="*/ 1578903 h 2736471"/>
                <a:gd name="connsiteX10" fmla="*/ 564122 w 8204834"/>
                <a:gd name="connsiteY10" fmla="*/ 993192 h 2736471"/>
                <a:gd name="connsiteX11" fmla="*/ 1897696 w 8204834"/>
                <a:gd name="connsiteY11" fmla="*/ 993192 h 2736471"/>
                <a:gd name="connsiteX12" fmla="*/ 2608226 w 8204834"/>
                <a:gd name="connsiteY12" fmla="*/ 0 h 2736471"/>
                <a:gd name="connsiteX0" fmla="*/ 2608226 w 8204834"/>
                <a:gd name="connsiteY0" fmla="*/ 0 h 2736471"/>
                <a:gd name="connsiteX1" fmla="*/ 5626903 w 8204834"/>
                <a:gd name="connsiteY1" fmla="*/ 0 h 2736471"/>
                <a:gd name="connsiteX2" fmla="*/ 6338097 w 8204834"/>
                <a:gd name="connsiteY2" fmla="*/ 994120 h 2736471"/>
                <a:gd name="connsiteX3" fmla="*/ 7701221 w 8204834"/>
                <a:gd name="connsiteY3" fmla="*/ 994120 h 2736471"/>
                <a:gd name="connsiteX4" fmla="*/ 8204834 w 8204834"/>
                <a:gd name="connsiteY4" fmla="*/ 1579831 h 2736471"/>
                <a:gd name="connsiteX5" fmla="*/ 6757114 w 8204834"/>
                <a:gd name="connsiteY5" fmla="*/ 1579831 h 2736471"/>
                <a:gd name="connsiteX6" fmla="*/ 7584574 w 8204834"/>
                <a:gd name="connsiteY6" fmla="*/ 2736471 h 2736471"/>
                <a:gd name="connsiteX7" fmla="*/ 45476 w 8204834"/>
                <a:gd name="connsiteY7" fmla="*/ 2723154 h 2736471"/>
                <a:gd name="connsiteX8" fmla="*/ 1067225 w 8204834"/>
                <a:gd name="connsiteY8" fmla="*/ 1572245 h 2736471"/>
                <a:gd name="connsiteX9" fmla="*/ 0 w 8204834"/>
                <a:gd name="connsiteY9" fmla="*/ 1578903 h 2736471"/>
                <a:gd name="connsiteX10" fmla="*/ 564122 w 8204834"/>
                <a:gd name="connsiteY10" fmla="*/ 993192 h 2736471"/>
                <a:gd name="connsiteX11" fmla="*/ 1897696 w 8204834"/>
                <a:gd name="connsiteY11" fmla="*/ 993192 h 2736471"/>
                <a:gd name="connsiteX12" fmla="*/ 2608226 w 8204834"/>
                <a:gd name="connsiteY12" fmla="*/ 0 h 2736471"/>
                <a:gd name="connsiteX0" fmla="*/ 2608226 w 8204834"/>
                <a:gd name="connsiteY0" fmla="*/ 0 h 2736471"/>
                <a:gd name="connsiteX1" fmla="*/ 5626903 w 8204834"/>
                <a:gd name="connsiteY1" fmla="*/ 0 h 2736471"/>
                <a:gd name="connsiteX2" fmla="*/ 6338097 w 8204834"/>
                <a:gd name="connsiteY2" fmla="*/ 994120 h 2736471"/>
                <a:gd name="connsiteX3" fmla="*/ 7701221 w 8204834"/>
                <a:gd name="connsiteY3" fmla="*/ 994120 h 2736471"/>
                <a:gd name="connsiteX4" fmla="*/ 8204834 w 8204834"/>
                <a:gd name="connsiteY4" fmla="*/ 1579831 h 2736471"/>
                <a:gd name="connsiteX5" fmla="*/ 6757114 w 8204834"/>
                <a:gd name="connsiteY5" fmla="*/ 1579831 h 2736471"/>
                <a:gd name="connsiteX6" fmla="*/ 7584574 w 8204834"/>
                <a:gd name="connsiteY6" fmla="*/ 2736471 h 2736471"/>
                <a:gd name="connsiteX7" fmla="*/ 45476 w 8204834"/>
                <a:gd name="connsiteY7" fmla="*/ 2723154 h 2736471"/>
                <a:gd name="connsiteX8" fmla="*/ 1055123 w 8204834"/>
                <a:gd name="connsiteY8" fmla="*/ 1578903 h 2736471"/>
                <a:gd name="connsiteX9" fmla="*/ 0 w 8204834"/>
                <a:gd name="connsiteY9" fmla="*/ 1578903 h 2736471"/>
                <a:gd name="connsiteX10" fmla="*/ 564122 w 8204834"/>
                <a:gd name="connsiteY10" fmla="*/ 993192 h 2736471"/>
                <a:gd name="connsiteX11" fmla="*/ 1897696 w 8204834"/>
                <a:gd name="connsiteY11" fmla="*/ 993192 h 2736471"/>
                <a:gd name="connsiteX12" fmla="*/ 2608226 w 8204834"/>
                <a:gd name="connsiteY12" fmla="*/ 0 h 2736471"/>
                <a:gd name="connsiteX0" fmla="*/ 2608226 w 8204834"/>
                <a:gd name="connsiteY0" fmla="*/ 0 h 2736471"/>
                <a:gd name="connsiteX1" fmla="*/ 5626903 w 8204834"/>
                <a:gd name="connsiteY1" fmla="*/ 0 h 2736471"/>
                <a:gd name="connsiteX2" fmla="*/ 6338097 w 8204834"/>
                <a:gd name="connsiteY2" fmla="*/ 994120 h 2736471"/>
                <a:gd name="connsiteX3" fmla="*/ 7701221 w 8204834"/>
                <a:gd name="connsiteY3" fmla="*/ 994120 h 2736471"/>
                <a:gd name="connsiteX4" fmla="*/ 8204834 w 8204834"/>
                <a:gd name="connsiteY4" fmla="*/ 1579831 h 2736471"/>
                <a:gd name="connsiteX5" fmla="*/ 6757114 w 8204834"/>
                <a:gd name="connsiteY5" fmla="*/ 1579831 h 2736471"/>
                <a:gd name="connsiteX6" fmla="*/ 7584574 w 8204834"/>
                <a:gd name="connsiteY6" fmla="*/ 2736471 h 2736471"/>
                <a:gd name="connsiteX7" fmla="*/ 45476 w 8204834"/>
                <a:gd name="connsiteY7" fmla="*/ 2723154 h 2736471"/>
                <a:gd name="connsiteX8" fmla="*/ 1055123 w 8204834"/>
                <a:gd name="connsiteY8" fmla="*/ 1578903 h 2736471"/>
                <a:gd name="connsiteX9" fmla="*/ 0 w 8204834"/>
                <a:gd name="connsiteY9" fmla="*/ 1578903 h 2736471"/>
                <a:gd name="connsiteX10" fmla="*/ 564122 w 8204834"/>
                <a:gd name="connsiteY10" fmla="*/ 993192 h 2736471"/>
                <a:gd name="connsiteX11" fmla="*/ 1589105 w 8204834"/>
                <a:gd name="connsiteY11" fmla="*/ 993192 h 2736471"/>
                <a:gd name="connsiteX12" fmla="*/ 2608226 w 8204834"/>
                <a:gd name="connsiteY12" fmla="*/ 0 h 2736471"/>
                <a:gd name="connsiteX0" fmla="*/ 2463007 w 8204834"/>
                <a:gd name="connsiteY0" fmla="*/ 6658 h 2736471"/>
                <a:gd name="connsiteX1" fmla="*/ 5626903 w 8204834"/>
                <a:gd name="connsiteY1" fmla="*/ 0 h 2736471"/>
                <a:gd name="connsiteX2" fmla="*/ 6338097 w 8204834"/>
                <a:gd name="connsiteY2" fmla="*/ 994120 h 2736471"/>
                <a:gd name="connsiteX3" fmla="*/ 7701221 w 8204834"/>
                <a:gd name="connsiteY3" fmla="*/ 994120 h 2736471"/>
                <a:gd name="connsiteX4" fmla="*/ 8204834 w 8204834"/>
                <a:gd name="connsiteY4" fmla="*/ 1579831 h 2736471"/>
                <a:gd name="connsiteX5" fmla="*/ 6757114 w 8204834"/>
                <a:gd name="connsiteY5" fmla="*/ 1579831 h 2736471"/>
                <a:gd name="connsiteX6" fmla="*/ 7584574 w 8204834"/>
                <a:gd name="connsiteY6" fmla="*/ 2736471 h 2736471"/>
                <a:gd name="connsiteX7" fmla="*/ 45476 w 8204834"/>
                <a:gd name="connsiteY7" fmla="*/ 2723154 h 2736471"/>
                <a:gd name="connsiteX8" fmla="*/ 1055123 w 8204834"/>
                <a:gd name="connsiteY8" fmla="*/ 1578903 h 2736471"/>
                <a:gd name="connsiteX9" fmla="*/ 0 w 8204834"/>
                <a:gd name="connsiteY9" fmla="*/ 1578903 h 2736471"/>
                <a:gd name="connsiteX10" fmla="*/ 564122 w 8204834"/>
                <a:gd name="connsiteY10" fmla="*/ 993192 h 2736471"/>
                <a:gd name="connsiteX11" fmla="*/ 1589105 w 8204834"/>
                <a:gd name="connsiteY11" fmla="*/ 993192 h 2736471"/>
                <a:gd name="connsiteX12" fmla="*/ 2463007 w 8204834"/>
                <a:gd name="connsiteY12" fmla="*/ 6658 h 2736471"/>
                <a:gd name="connsiteX0" fmla="*/ 2463007 w 8204834"/>
                <a:gd name="connsiteY0" fmla="*/ 6658 h 2729812"/>
                <a:gd name="connsiteX1" fmla="*/ 5626903 w 8204834"/>
                <a:gd name="connsiteY1" fmla="*/ 0 h 2729812"/>
                <a:gd name="connsiteX2" fmla="*/ 6338097 w 8204834"/>
                <a:gd name="connsiteY2" fmla="*/ 994120 h 2729812"/>
                <a:gd name="connsiteX3" fmla="*/ 7701221 w 8204834"/>
                <a:gd name="connsiteY3" fmla="*/ 994120 h 2729812"/>
                <a:gd name="connsiteX4" fmla="*/ 8204834 w 8204834"/>
                <a:gd name="connsiteY4" fmla="*/ 1579831 h 2729812"/>
                <a:gd name="connsiteX5" fmla="*/ 6757114 w 8204834"/>
                <a:gd name="connsiteY5" fmla="*/ 1579831 h 2729812"/>
                <a:gd name="connsiteX6" fmla="*/ 8153349 w 8204834"/>
                <a:gd name="connsiteY6" fmla="*/ 2729812 h 2729812"/>
                <a:gd name="connsiteX7" fmla="*/ 45476 w 8204834"/>
                <a:gd name="connsiteY7" fmla="*/ 2723154 h 2729812"/>
                <a:gd name="connsiteX8" fmla="*/ 1055123 w 8204834"/>
                <a:gd name="connsiteY8" fmla="*/ 1578903 h 2729812"/>
                <a:gd name="connsiteX9" fmla="*/ 0 w 8204834"/>
                <a:gd name="connsiteY9" fmla="*/ 1578903 h 2729812"/>
                <a:gd name="connsiteX10" fmla="*/ 564122 w 8204834"/>
                <a:gd name="connsiteY10" fmla="*/ 993192 h 2729812"/>
                <a:gd name="connsiteX11" fmla="*/ 1589105 w 8204834"/>
                <a:gd name="connsiteY11" fmla="*/ 993192 h 2729812"/>
                <a:gd name="connsiteX12" fmla="*/ 2463007 w 8204834"/>
                <a:gd name="connsiteY12" fmla="*/ 6658 h 2729812"/>
                <a:gd name="connsiteX0" fmla="*/ 2463007 w 8204834"/>
                <a:gd name="connsiteY0" fmla="*/ 6658 h 2729812"/>
                <a:gd name="connsiteX1" fmla="*/ 5626903 w 8204834"/>
                <a:gd name="connsiteY1" fmla="*/ 0 h 2729812"/>
                <a:gd name="connsiteX2" fmla="*/ 6338097 w 8204834"/>
                <a:gd name="connsiteY2" fmla="*/ 994120 h 2729812"/>
                <a:gd name="connsiteX3" fmla="*/ 7701221 w 8204834"/>
                <a:gd name="connsiteY3" fmla="*/ 994120 h 2729812"/>
                <a:gd name="connsiteX4" fmla="*/ 8204834 w 8204834"/>
                <a:gd name="connsiteY4" fmla="*/ 1579831 h 2729812"/>
                <a:gd name="connsiteX5" fmla="*/ 7144365 w 8204834"/>
                <a:gd name="connsiteY5" fmla="*/ 1579831 h 2729812"/>
                <a:gd name="connsiteX6" fmla="*/ 8153349 w 8204834"/>
                <a:gd name="connsiteY6" fmla="*/ 2729812 h 2729812"/>
                <a:gd name="connsiteX7" fmla="*/ 45476 w 8204834"/>
                <a:gd name="connsiteY7" fmla="*/ 2723154 h 2729812"/>
                <a:gd name="connsiteX8" fmla="*/ 1055123 w 8204834"/>
                <a:gd name="connsiteY8" fmla="*/ 1578903 h 2729812"/>
                <a:gd name="connsiteX9" fmla="*/ 0 w 8204834"/>
                <a:gd name="connsiteY9" fmla="*/ 1578903 h 2729812"/>
                <a:gd name="connsiteX10" fmla="*/ 564122 w 8204834"/>
                <a:gd name="connsiteY10" fmla="*/ 993192 h 2729812"/>
                <a:gd name="connsiteX11" fmla="*/ 1589105 w 8204834"/>
                <a:gd name="connsiteY11" fmla="*/ 993192 h 2729812"/>
                <a:gd name="connsiteX12" fmla="*/ 2463007 w 8204834"/>
                <a:gd name="connsiteY12" fmla="*/ 6658 h 2729812"/>
                <a:gd name="connsiteX0" fmla="*/ 2463007 w 8204834"/>
                <a:gd name="connsiteY0" fmla="*/ 6658 h 2729812"/>
                <a:gd name="connsiteX1" fmla="*/ 5626903 w 8204834"/>
                <a:gd name="connsiteY1" fmla="*/ 0 h 2729812"/>
                <a:gd name="connsiteX2" fmla="*/ 6610383 w 8204834"/>
                <a:gd name="connsiteY2" fmla="*/ 994120 h 2729812"/>
                <a:gd name="connsiteX3" fmla="*/ 7701221 w 8204834"/>
                <a:gd name="connsiteY3" fmla="*/ 994120 h 2729812"/>
                <a:gd name="connsiteX4" fmla="*/ 8204834 w 8204834"/>
                <a:gd name="connsiteY4" fmla="*/ 1579831 h 2729812"/>
                <a:gd name="connsiteX5" fmla="*/ 7144365 w 8204834"/>
                <a:gd name="connsiteY5" fmla="*/ 1579831 h 2729812"/>
                <a:gd name="connsiteX6" fmla="*/ 8153349 w 8204834"/>
                <a:gd name="connsiteY6" fmla="*/ 2729812 h 2729812"/>
                <a:gd name="connsiteX7" fmla="*/ 45476 w 8204834"/>
                <a:gd name="connsiteY7" fmla="*/ 2723154 h 2729812"/>
                <a:gd name="connsiteX8" fmla="*/ 1055123 w 8204834"/>
                <a:gd name="connsiteY8" fmla="*/ 1578903 h 2729812"/>
                <a:gd name="connsiteX9" fmla="*/ 0 w 8204834"/>
                <a:gd name="connsiteY9" fmla="*/ 1578903 h 2729812"/>
                <a:gd name="connsiteX10" fmla="*/ 564122 w 8204834"/>
                <a:gd name="connsiteY10" fmla="*/ 993192 h 2729812"/>
                <a:gd name="connsiteX11" fmla="*/ 1589105 w 8204834"/>
                <a:gd name="connsiteY11" fmla="*/ 993192 h 2729812"/>
                <a:gd name="connsiteX12" fmla="*/ 2463007 w 8204834"/>
                <a:gd name="connsiteY12" fmla="*/ 6658 h 2729812"/>
                <a:gd name="connsiteX0" fmla="*/ 2463007 w 8204834"/>
                <a:gd name="connsiteY0" fmla="*/ 0 h 2723154"/>
                <a:gd name="connsiteX1" fmla="*/ 5753970 w 8204834"/>
                <a:gd name="connsiteY1" fmla="*/ 6659 h 2723154"/>
                <a:gd name="connsiteX2" fmla="*/ 6610383 w 8204834"/>
                <a:gd name="connsiteY2" fmla="*/ 987462 h 2723154"/>
                <a:gd name="connsiteX3" fmla="*/ 7701221 w 8204834"/>
                <a:gd name="connsiteY3" fmla="*/ 987462 h 2723154"/>
                <a:gd name="connsiteX4" fmla="*/ 8204834 w 8204834"/>
                <a:gd name="connsiteY4" fmla="*/ 1573173 h 2723154"/>
                <a:gd name="connsiteX5" fmla="*/ 7144365 w 8204834"/>
                <a:gd name="connsiteY5" fmla="*/ 1573173 h 2723154"/>
                <a:gd name="connsiteX6" fmla="*/ 8153349 w 8204834"/>
                <a:gd name="connsiteY6" fmla="*/ 2723154 h 2723154"/>
                <a:gd name="connsiteX7" fmla="*/ 45476 w 8204834"/>
                <a:gd name="connsiteY7" fmla="*/ 2716496 h 2723154"/>
                <a:gd name="connsiteX8" fmla="*/ 1055123 w 8204834"/>
                <a:gd name="connsiteY8" fmla="*/ 1572245 h 2723154"/>
                <a:gd name="connsiteX9" fmla="*/ 0 w 8204834"/>
                <a:gd name="connsiteY9" fmla="*/ 1572245 h 2723154"/>
                <a:gd name="connsiteX10" fmla="*/ 564122 w 8204834"/>
                <a:gd name="connsiteY10" fmla="*/ 986534 h 2723154"/>
                <a:gd name="connsiteX11" fmla="*/ 1589105 w 8204834"/>
                <a:gd name="connsiteY11" fmla="*/ 986534 h 2723154"/>
                <a:gd name="connsiteX12" fmla="*/ 2463007 w 8204834"/>
                <a:gd name="connsiteY12" fmla="*/ 0 h 2723154"/>
                <a:gd name="connsiteX0" fmla="*/ 2463007 w 8204834"/>
                <a:gd name="connsiteY0" fmla="*/ 0 h 2723154"/>
                <a:gd name="connsiteX1" fmla="*/ 5741868 w 8204834"/>
                <a:gd name="connsiteY1" fmla="*/ 0 h 2723154"/>
                <a:gd name="connsiteX2" fmla="*/ 6610383 w 8204834"/>
                <a:gd name="connsiteY2" fmla="*/ 987462 h 2723154"/>
                <a:gd name="connsiteX3" fmla="*/ 7701221 w 8204834"/>
                <a:gd name="connsiteY3" fmla="*/ 987462 h 2723154"/>
                <a:gd name="connsiteX4" fmla="*/ 8204834 w 8204834"/>
                <a:gd name="connsiteY4" fmla="*/ 1573173 h 2723154"/>
                <a:gd name="connsiteX5" fmla="*/ 7144365 w 8204834"/>
                <a:gd name="connsiteY5" fmla="*/ 1573173 h 2723154"/>
                <a:gd name="connsiteX6" fmla="*/ 8153349 w 8204834"/>
                <a:gd name="connsiteY6" fmla="*/ 2723154 h 2723154"/>
                <a:gd name="connsiteX7" fmla="*/ 45476 w 8204834"/>
                <a:gd name="connsiteY7" fmla="*/ 2716496 h 2723154"/>
                <a:gd name="connsiteX8" fmla="*/ 1055123 w 8204834"/>
                <a:gd name="connsiteY8" fmla="*/ 1572245 h 2723154"/>
                <a:gd name="connsiteX9" fmla="*/ 0 w 8204834"/>
                <a:gd name="connsiteY9" fmla="*/ 1572245 h 2723154"/>
                <a:gd name="connsiteX10" fmla="*/ 564122 w 8204834"/>
                <a:gd name="connsiteY10" fmla="*/ 986534 h 2723154"/>
                <a:gd name="connsiteX11" fmla="*/ 1589105 w 8204834"/>
                <a:gd name="connsiteY11" fmla="*/ 986534 h 2723154"/>
                <a:gd name="connsiteX12" fmla="*/ 2463007 w 8204834"/>
                <a:gd name="connsiteY12" fmla="*/ 0 h 2723154"/>
                <a:gd name="connsiteX0" fmla="*/ 2463007 w 8204834"/>
                <a:gd name="connsiteY0" fmla="*/ 0 h 2723154"/>
                <a:gd name="connsiteX1" fmla="*/ 5741868 w 8204834"/>
                <a:gd name="connsiteY1" fmla="*/ 0 h 2723154"/>
                <a:gd name="connsiteX2" fmla="*/ 6610383 w 8204834"/>
                <a:gd name="connsiteY2" fmla="*/ 987462 h 2723154"/>
                <a:gd name="connsiteX3" fmla="*/ 7645261 w 8204834"/>
                <a:gd name="connsiteY3" fmla="*/ 987462 h 2723154"/>
                <a:gd name="connsiteX4" fmla="*/ 8204834 w 8204834"/>
                <a:gd name="connsiteY4" fmla="*/ 1573173 h 2723154"/>
                <a:gd name="connsiteX5" fmla="*/ 7144365 w 8204834"/>
                <a:gd name="connsiteY5" fmla="*/ 1573173 h 2723154"/>
                <a:gd name="connsiteX6" fmla="*/ 8153349 w 8204834"/>
                <a:gd name="connsiteY6" fmla="*/ 2723154 h 2723154"/>
                <a:gd name="connsiteX7" fmla="*/ 45476 w 8204834"/>
                <a:gd name="connsiteY7" fmla="*/ 2716496 h 2723154"/>
                <a:gd name="connsiteX8" fmla="*/ 1055123 w 8204834"/>
                <a:gd name="connsiteY8" fmla="*/ 1572245 h 2723154"/>
                <a:gd name="connsiteX9" fmla="*/ 0 w 8204834"/>
                <a:gd name="connsiteY9" fmla="*/ 1572245 h 2723154"/>
                <a:gd name="connsiteX10" fmla="*/ 564122 w 8204834"/>
                <a:gd name="connsiteY10" fmla="*/ 986534 h 2723154"/>
                <a:gd name="connsiteX11" fmla="*/ 1589105 w 8204834"/>
                <a:gd name="connsiteY11" fmla="*/ 986534 h 2723154"/>
                <a:gd name="connsiteX12" fmla="*/ 2463007 w 8204834"/>
                <a:gd name="connsiteY12" fmla="*/ 0 h 2723154"/>
                <a:gd name="connsiteX0" fmla="*/ 2463007 w 8204834"/>
                <a:gd name="connsiteY0" fmla="*/ 0 h 2723154"/>
                <a:gd name="connsiteX1" fmla="*/ 5741868 w 8204834"/>
                <a:gd name="connsiteY1" fmla="*/ 0 h 2723154"/>
                <a:gd name="connsiteX2" fmla="*/ 6610383 w 8204834"/>
                <a:gd name="connsiteY2" fmla="*/ 987462 h 2723154"/>
                <a:gd name="connsiteX3" fmla="*/ 7645261 w 8204834"/>
                <a:gd name="connsiteY3" fmla="*/ 987462 h 2723154"/>
                <a:gd name="connsiteX4" fmla="*/ 8204834 w 8204834"/>
                <a:gd name="connsiteY4" fmla="*/ 1573173 h 2723154"/>
                <a:gd name="connsiteX5" fmla="*/ 7144365 w 8204834"/>
                <a:gd name="connsiteY5" fmla="*/ 1573173 h 2723154"/>
                <a:gd name="connsiteX6" fmla="*/ 8153349 w 8204834"/>
                <a:gd name="connsiteY6" fmla="*/ 2723154 h 2723154"/>
                <a:gd name="connsiteX7" fmla="*/ 45476 w 8204834"/>
                <a:gd name="connsiteY7" fmla="*/ 2716496 h 2723154"/>
                <a:gd name="connsiteX8" fmla="*/ 1055123 w 8204834"/>
                <a:gd name="connsiteY8" fmla="*/ 1572245 h 2723154"/>
                <a:gd name="connsiteX9" fmla="*/ 0 w 8204834"/>
                <a:gd name="connsiteY9" fmla="*/ 1572245 h 2723154"/>
                <a:gd name="connsiteX10" fmla="*/ 564122 w 8204834"/>
                <a:gd name="connsiteY10" fmla="*/ 986534 h 2723154"/>
                <a:gd name="connsiteX11" fmla="*/ 1443550 w 8204834"/>
                <a:gd name="connsiteY11" fmla="*/ 1151168 h 2723154"/>
                <a:gd name="connsiteX12" fmla="*/ 2463007 w 8204834"/>
                <a:gd name="connsiteY12" fmla="*/ 0 h 2723154"/>
                <a:gd name="connsiteX0" fmla="*/ 2463007 w 8204834"/>
                <a:gd name="connsiteY0" fmla="*/ 0 h 2723154"/>
                <a:gd name="connsiteX1" fmla="*/ 5741868 w 8204834"/>
                <a:gd name="connsiteY1" fmla="*/ 0 h 2723154"/>
                <a:gd name="connsiteX2" fmla="*/ 6610383 w 8204834"/>
                <a:gd name="connsiteY2" fmla="*/ 987462 h 2723154"/>
                <a:gd name="connsiteX3" fmla="*/ 7645261 w 8204834"/>
                <a:gd name="connsiteY3" fmla="*/ 987462 h 2723154"/>
                <a:gd name="connsiteX4" fmla="*/ 8204834 w 8204834"/>
                <a:gd name="connsiteY4" fmla="*/ 1573173 h 2723154"/>
                <a:gd name="connsiteX5" fmla="*/ 7144365 w 8204834"/>
                <a:gd name="connsiteY5" fmla="*/ 1573173 h 2723154"/>
                <a:gd name="connsiteX6" fmla="*/ 8153349 w 8204834"/>
                <a:gd name="connsiteY6" fmla="*/ 2723154 h 2723154"/>
                <a:gd name="connsiteX7" fmla="*/ 45476 w 8204834"/>
                <a:gd name="connsiteY7" fmla="*/ 2716496 h 2723154"/>
                <a:gd name="connsiteX8" fmla="*/ 1055123 w 8204834"/>
                <a:gd name="connsiteY8" fmla="*/ 1572245 h 2723154"/>
                <a:gd name="connsiteX9" fmla="*/ 0 w 8204834"/>
                <a:gd name="connsiteY9" fmla="*/ 1572245 h 2723154"/>
                <a:gd name="connsiteX10" fmla="*/ 406437 w 8204834"/>
                <a:gd name="connsiteY10" fmla="*/ 1146718 h 2723154"/>
                <a:gd name="connsiteX11" fmla="*/ 1443550 w 8204834"/>
                <a:gd name="connsiteY11" fmla="*/ 1151168 h 2723154"/>
                <a:gd name="connsiteX12" fmla="*/ 2463007 w 8204834"/>
                <a:gd name="connsiteY12" fmla="*/ 0 h 2723154"/>
                <a:gd name="connsiteX0" fmla="*/ 2463007 w 8204834"/>
                <a:gd name="connsiteY0" fmla="*/ 0 h 2723154"/>
                <a:gd name="connsiteX1" fmla="*/ 5741868 w 8204834"/>
                <a:gd name="connsiteY1" fmla="*/ 0 h 2723154"/>
                <a:gd name="connsiteX2" fmla="*/ 6743808 w 8204834"/>
                <a:gd name="connsiteY2" fmla="*/ 1143197 h 2723154"/>
                <a:gd name="connsiteX3" fmla="*/ 7645261 w 8204834"/>
                <a:gd name="connsiteY3" fmla="*/ 987462 h 2723154"/>
                <a:gd name="connsiteX4" fmla="*/ 8204834 w 8204834"/>
                <a:gd name="connsiteY4" fmla="*/ 1573173 h 2723154"/>
                <a:gd name="connsiteX5" fmla="*/ 7144365 w 8204834"/>
                <a:gd name="connsiteY5" fmla="*/ 1573173 h 2723154"/>
                <a:gd name="connsiteX6" fmla="*/ 8153349 w 8204834"/>
                <a:gd name="connsiteY6" fmla="*/ 2723154 h 2723154"/>
                <a:gd name="connsiteX7" fmla="*/ 45476 w 8204834"/>
                <a:gd name="connsiteY7" fmla="*/ 2716496 h 2723154"/>
                <a:gd name="connsiteX8" fmla="*/ 1055123 w 8204834"/>
                <a:gd name="connsiteY8" fmla="*/ 1572245 h 2723154"/>
                <a:gd name="connsiteX9" fmla="*/ 0 w 8204834"/>
                <a:gd name="connsiteY9" fmla="*/ 1572245 h 2723154"/>
                <a:gd name="connsiteX10" fmla="*/ 406437 w 8204834"/>
                <a:gd name="connsiteY10" fmla="*/ 1146718 h 2723154"/>
                <a:gd name="connsiteX11" fmla="*/ 1443550 w 8204834"/>
                <a:gd name="connsiteY11" fmla="*/ 1151168 h 2723154"/>
                <a:gd name="connsiteX12" fmla="*/ 2463007 w 8204834"/>
                <a:gd name="connsiteY12" fmla="*/ 0 h 2723154"/>
                <a:gd name="connsiteX0" fmla="*/ 2463007 w 8204834"/>
                <a:gd name="connsiteY0" fmla="*/ 0 h 2723154"/>
                <a:gd name="connsiteX1" fmla="*/ 5741868 w 8204834"/>
                <a:gd name="connsiteY1" fmla="*/ 0 h 2723154"/>
                <a:gd name="connsiteX2" fmla="*/ 6743808 w 8204834"/>
                <a:gd name="connsiteY2" fmla="*/ 1143197 h 2723154"/>
                <a:gd name="connsiteX3" fmla="*/ 7790816 w 8204834"/>
                <a:gd name="connsiteY3" fmla="*/ 1143197 h 2723154"/>
                <a:gd name="connsiteX4" fmla="*/ 8204834 w 8204834"/>
                <a:gd name="connsiteY4" fmla="*/ 1573173 h 2723154"/>
                <a:gd name="connsiteX5" fmla="*/ 7144365 w 8204834"/>
                <a:gd name="connsiteY5" fmla="*/ 1573173 h 2723154"/>
                <a:gd name="connsiteX6" fmla="*/ 8153349 w 8204834"/>
                <a:gd name="connsiteY6" fmla="*/ 2723154 h 2723154"/>
                <a:gd name="connsiteX7" fmla="*/ 45476 w 8204834"/>
                <a:gd name="connsiteY7" fmla="*/ 2716496 h 2723154"/>
                <a:gd name="connsiteX8" fmla="*/ 1055123 w 8204834"/>
                <a:gd name="connsiteY8" fmla="*/ 1572245 h 2723154"/>
                <a:gd name="connsiteX9" fmla="*/ 0 w 8204834"/>
                <a:gd name="connsiteY9" fmla="*/ 1572245 h 2723154"/>
                <a:gd name="connsiteX10" fmla="*/ 406437 w 8204834"/>
                <a:gd name="connsiteY10" fmla="*/ 1146718 h 2723154"/>
                <a:gd name="connsiteX11" fmla="*/ 1443550 w 8204834"/>
                <a:gd name="connsiteY11" fmla="*/ 1151168 h 2723154"/>
                <a:gd name="connsiteX12" fmla="*/ 2463007 w 8204834"/>
                <a:gd name="connsiteY12" fmla="*/ 0 h 2723154"/>
                <a:gd name="connsiteX0" fmla="*/ 2463007 w 8204834"/>
                <a:gd name="connsiteY0" fmla="*/ 0 h 2723154"/>
                <a:gd name="connsiteX1" fmla="*/ 5741868 w 8204834"/>
                <a:gd name="connsiteY1" fmla="*/ 0 h 2723154"/>
                <a:gd name="connsiteX2" fmla="*/ 6743808 w 8204834"/>
                <a:gd name="connsiteY2" fmla="*/ 1143197 h 2723154"/>
                <a:gd name="connsiteX3" fmla="*/ 7730168 w 8204834"/>
                <a:gd name="connsiteY3" fmla="*/ 1147647 h 2723154"/>
                <a:gd name="connsiteX4" fmla="*/ 8204834 w 8204834"/>
                <a:gd name="connsiteY4" fmla="*/ 1573173 h 2723154"/>
                <a:gd name="connsiteX5" fmla="*/ 7144365 w 8204834"/>
                <a:gd name="connsiteY5" fmla="*/ 1573173 h 2723154"/>
                <a:gd name="connsiteX6" fmla="*/ 8153349 w 8204834"/>
                <a:gd name="connsiteY6" fmla="*/ 2723154 h 2723154"/>
                <a:gd name="connsiteX7" fmla="*/ 45476 w 8204834"/>
                <a:gd name="connsiteY7" fmla="*/ 2716496 h 2723154"/>
                <a:gd name="connsiteX8" fmla="*/ 1055123 w 8204834"/>
                <a:gd name="connsiteY8" fmla="*/ 1572245 h 2723154"/>
                <a:gd name="connsiteX9" fmla="*/ 0 w 8204834"/>
                <a:gd name="connsiteY9" fmla="*/ 1572245 h 2723154"/>
                <a:gd name="connsiteX10" fmla="*/ 406437 w 8204834"/>
                <a:gd name="connsiteY10" fmla="*/ 1146718 h 2723154"/>
                <a:gd name="connsiteX11" fmla="*/ 1443550 w 8204834"/>
                <a:gd name="connsiteY11" fmla="*/ 1151168 h 2723154"/>
                <a:gd name="connsiteX12" fmla="*/ 2463007 w 8204834"/>
                <a:gd name="connsiteY12" fmla="*/ 0 h 2723154"/>
                <a:gd name="connsiteX0" fmla="*/ 2463007 w 8204834"/>
                <a:gd name="connsiteY0" fmla="*/ 0 h 2723154"/>
                <a:gd name="connsiteX1" fmla="*/ 5741868 w 8204834"/>
                <a:gd name="connsiteY1" fmla="*/ 0 h 2723154"/>
                <a:gd name="connsiteX2" fmla="*/ 6743808 w 8204834"/>
                <a:gd name="connsiteY2" fmla="*/ 1143197 h 2723154"/>
                <a:gd name="connsiteX3" fmla="*/ 7730168 w 8204834"/>
                <a:gd name="connsiteY3" fmla="*/ 1147647 h 2723154"/>
                <a:gd name="connsiteX4" fmla="*/ 8204834 w 8204834"/>
                <a:gd name="connsiteY4" fmla="*/ 1573173 h 2723154"/>
                <a:gd name="connsiteX5" fmla="*/ 7144365 w 8204834"/>
                <a:gd name="connsiteY5" fmla="*/ 1573173 h 2723154"/>
                <a:gd name="connsiteX6" fmla="*/ 8153349 w 8204834"/>
                <a:gd name="connsiteY6" fmla="*/ 2723154 h 2723154"/>
                <a:gd name="connsiteX7" fmla="*/ 45476 w 8204834"/>
                <a:gd name="connsiteY7" fmla="*/ 2716496 h 2723154"/>
                <a:gd name="connsiteX8" fmla="*/ 1055123 w 8204834"/>
                <a:gd name="connsiteY8" fmla="*/ 1572245 h 2723154"/>
                <a:gd name="connsiteX9" fmla="*/ 0 w 8204834"/>
                <a:gd name="connsiteY9" fmla="*/ 1572245 h 2723154"/>
                <a:gd name="connsiteX10" fmla="*/ 487301 w 8204834"/>
                <a:gd name="connsiteY10" fmla="*/ 1155617 h 2723154"/>
                <a:gd name="connsiteX11" fmla="*/ 1443550 w 8204834"/>
                <a:gd name="connsiteY11" fmla="*/ 1151168 h 2723154"/>
                <a:gd name="connsiteX12" fmla="*/ 2463007 w 8204834"/>
                <a:gd name="connsiteY12" fmla="*/ 0 h 2723154"/>
                <a:gd name="connsiteX0" fmla="*/ 2623693 w 8204834"/>
                <a:gd name="connsiteY0" fmla="*/ 0 h 2906798"/>
                <a:gd name="connsiteX1" fmla="*/ 5741868 w 8204834"/>
                <a:gd name="connsiteY1" fmla="*/ 183644 h 2906798"/>
                <a:gd name="connsiteX2" fmla="*/ 6743808 w 8204834"/>
                <a:gd name="connsiteY2" fmla="*/ 1326841 h 2906798"/>
                <a:gd name="connsiteX3" fmla="*/ 7730168 w 8204834"/>
                <a:gd name="connsiteY3" fmla="*/ 1331291 h 2906798"/>
                <a:gd name="connsiteX4" fmla="*/ 8204834 w 8204834"/>
                <a:gd name="connsiteY4" fmla="*/ 1756817 h 2906798"/>
                <a:gd name="connsiteX5" fmla="*/ 7144365 w 8204834"/>
                <a:gd name="connsiteY5" fmla="*/ 1756817 h 2906798"/>
                <a:gd name="connsiteX6" fmla="*/ 8153349 w 8204834"/>
                <a:gd name="connsiteY6" fmla="*/ 2906798 h 2906798"/>
                <a:gd name="connsiteX7" fmla="*/ 45476 w 8204834"/>
                <a:gd name="connsiteY7" fmla="*/ 2900140 h 2906798"/>
                <a:gd name="connsiteX8" fmla="*/ 1055123 w 8204834"/>
                <a:gd name="connsiteY8" fmla="*/ 1755889 h 2906798"/>
                <a:gd name="connsiteX9" fmla="*/ 0 w 8204834"/>
                <a:gd name="connsiteY9" fmla="*/ 1755889 h 2906798"/>
                <a:gd name="connsiteX10" fmla="*/ 487301 w 8204834"/>
                <a:gd name="connsiteY10" fmla="*/ 1339261 h 2906798"/>
                <a:gd name="connsiteX11" fmla="*/ 1443550 w 8204834"/>
                <a:gd name="connsiteY11" fmla="*/ 1334812 h 2906798"/>
                <a:gd name="connsiteX12" fmla="*/ 2623693 w 8204834"/>
                <a:gd name="connsiteY12" fmla="*/ 0 h 2906798"/>
                <a:gd name="connsiteX0" fmla="*/ 2623693 w 8204834"/>
                <a:gd name="connsiteY0" fmla="*/ 0 h 2906798"/>
                <a:gd name="connsiteX1" fmla="*/ 5593543 w 8204834"/>
                <a:gd name="connsiteY1" fmla="*/ 6801 h 2906798"/>
                <a:gd name="connsiteX2" fmla="*/ 6743808 w 8204834"/>
                <a:gd name="connsiteY2" fmla="*/ 1326841 h 2906798"/>
                <a:gd name="connsiteX3" fmla="*/ 7730168 w 8204834"/>
                <a:gd name="connsiteY3" fmla="*/ 1331291 h 2906798"/>
                <a:gd name="connsiteX4" fmla="*/ 8204834 w 8204834"/>
                <a:gd name="connsiteY4" fmla="*/ 1756817 h 2906798"/>
                <a:gd name="connsiteX5" fmla="*/ 7144365 w 8204834"/>
                <a:gd name="connsiteY5" fmla="*/ 1756817 h 2906798"/>
                <a:gd name="connsiteX6" fmla="*/ 8153349 w 8204834"/>
                <a:gd name="connsiteY6" fmla="*/ 2906798 h 2906798"/>
                <a:gd name="connsiteX7" fmla="*/ 45476 w 8204834"/>
                <a:gd name="connsiteY7" fmla="*/ 2900140 h 2906798"/>
                <a:gd name="connsiteX8" fmla="*/ 1055123 w 8204834"/>
                <a:gd name="connsiteY8" fmla="*/ 1755889 h 2906798"/>
                <a:gd name="connsiteX9" fmla="*/ 0 w 8204834"/>
                <a:gd name="connsiteY9" fmla="*/ 1755889 h 2906798"/>
                <a:gd name="connsiteX10" fmla="*/ 487301 w 8204834"/>
                <a:gd name="connsiteY10" fmla="*/ 1339261 h 2906798"/>
                <a:gd name="connsiteX11" fmla="*/ 1443550 w 8204834"/>
                <a:gd name="connsiteY11" fmla="*/ 1334812 h 2906798"/>
                <a:gd name="connsiteX12" fmla="*/ 2623693 w 8204834"/>
                <a:gd name="connsiteY12" fmla="*/ 0 h 2906798"/>
                <a:gd name="connsiteX0" fmla="*/ 2623693 w 8204834"/>
                <a:gd name="connsiteY0" fmla="*/ 6802 h 2913600"/>
                <a:gd name="connsiteX1" fmla="*/ 5581183 w 8204834"/>
                <a:gd name="connsiteY1" fmla="*/ 0 h 2913600"/>
                <a:gd name="connsiteX2" fmla="*/ 6743808 w 8204834"/>
                <a:gd name="connsiteY2" fmla="*/ 1333643 h 2913600"/>
                <a:gd name="connsiteX3" fmla="*/ 7730168 w 8204834"/>
                <a:gd name="connsiteY3" fmla="*/ 1338093 h 2913600"/>
                <a:gd name="connsiteX4" fmla="*/ 8204834 w 8204834"/>
                <a:gd name="connsiteY4" fmla="*/ 1763619 h 2913600"/>
                <a:gd name="connsiteX5" fmla="*/ 7144365 w 8204834"/>
                <a:gd name="connsiteY5" fmla="*/ 1763619 h 2913600"/>
                <a:gd name="connsiteX6" fmla="*/ 8153349 w 8204834"/>
                <a:gd name="connsiteY6" fmla="*/ 2913600 h 2913600"/>
                <a:gd name="connsiteX7" fmla="*/ 45476 w 8204834"/>
                <a:gd name="connsiteY7" fmla="*/ 2906942 h 2913600"/>
                <a:gd name="connsiteX8" fmla="*/ 1055123 w 8204834"/>
                <a:gd name="connsiteY8" fmla="*/ 1762691 h 2913600"/>
                <a:gd name="connsiteX9" fmla="*/ 0 w 8204834"/>
                <a:gd name="connsiteY9" fmla="*/ 1762691 h 2913600"/>
                <a:gd name="connsiteX10" fmla="*/ 487301 w 8204834"/>
                <a:gd name="connsiteY10" fmla="*/ 1346063 h 2913600"/>
                <a:gd name="connsiteX11" fmla="*/ 1443550 w 8204834"/>
                <a:gd name="connsiteY11" fmla="*/ 1341614 h 2913600"/>
                <a:gd name="connsiteX12" fmla="*/ 2623693 w 8204834"/>
                <a:gd name="connsiteY12" fmla="*/ 6802 h 2913600"/>
                <a:gd name="connsiteX0" fmla="*/ 2623693 w 8204834"/>
                <a:gd name="connsiteY0" fmla="*/ 0 h 2906798"/>
                <a:gd name="connsiteX1" fmla="*/ 5581183 w 8204834"/>
                <a:gd name="connsiteY1" fmla="*/ 340 h 2906798"/>
                <a:gd name="connsiteX2" fmla="*/ 6743808 w 8204834"/>
                <a:gd name="connsiteY2" fmla="*/ 1326841 h 2906798"/>
                <a:gd name="connsiteX3" fmla="*/ 7730168 w 8204834"/>
                <a:gd name="connsiteY3" fmla="*/ 1331291 h 2906798"/>
                <a:gd name="connsiteX4" fmla="*/ 8204834 w 8204834"/>
                <a:gd name="connsiteY4" fmla="*/ 1756817 h 2906798"/>
                <a:gd name="connsiteX5" fmla="*/ 7144365 w 8204834"/>
                <a:gd name="connsiteY5" fmla="*/ 1756817 h 2906798"/>
                <a:gd name="connsiteX6" fmla="*/ 8153349 w 8204834"/>
                <a:gd name="connsiteY6" fmla="*/ 2906798 h 2906798"/>
                <a:gd name="connsiteX7" fmla="*/ 45476 w 8204834"/>
                <a:gd name="connsiteY7" fmla="*/ 2900140 h 2906798"/>
                <a:gd name="connsiteX8" fmla="*/ 1055123 w 8204834"/>
                <a:gd name="connsiteY8" fmla="*/ 1755889 h 2906798"/>
                <a:gd name="connsiteX9" fmla="*/ 0 w 8204834"/>
                <a:gd name="connsiteY9" fmla="*/ 1755889 h 2906798"/>
                <a:gd name="connsiteX10" fmla="*/ 487301 w 8204834"/>
                <a:gd name="connsiteY10" fmla="*/ 1339261 h 2906798"/>
                <a:gd name="connsiteX11" fmla="*/ 1443550 w 8204834"/>
                <a:gd name="connsiteY11" fmla="*/ 1334812 h 2906798"/>
                <a:gd name="connsiteX12" fmla="*/ 2623693 w 8204834"/>
                <a:gd name="connsiteY12" fmla="*/ 0 h 2906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204834" h="2906798">
                  <a:moveTo>
                    <a:pt x="2623693" y="0"/>
                  </a:moveTo>
                  <a:lnTo>
                    <a:pt x="5581183" y="340"/>
                  </a:lnTo>
                  <a:lnTo>
                    <a:pt x="6743808" y="1326841"/>
                  </a:lnTo>
                  <a:lnTo>
                    <a:pt x="7730168" y="1331291"/>
                  </a:lnTo>
                  <a:lnTo>
                    <a:pt x="8204834" y="1756817"/>
                  </a:lnTo>
                  <a:lnTo>
                    <a:pt x="7144365" y="1756817"/>
                  </a:lnTo>
                  <a:lnTo>
                    <a:pt x="8153349" y="2906798"/>
                  </a:lnTo>
                  <a:lnTo>
                    <a:pt x="45476" y="2900140"/>
                  </a:lnTo>
                  <a:lnTo>
                    <a:pt x="1055123" y="1755889"/>
                  </a:lnTo>
                  <a:lnTo>
                    <a:pt x="0" y="1755889"/>
                  </a:lnTo>
                  <a:lnTo>
                    <a:pt x="487301" y="1339261"/>
                  </a:lnTo>
                  <a:lnTo>
                    <a:pt x="1443550" y="1334812"/>
                  </a:lnTo>
                  <a:lnTo>
                    <a:pt x="2623693" y="0"/>
                  </a:lnTo>
                  <a:close/>
                </a:path>
              </a:pathLst>
            </a:custGeom>
            <a:solidFill>
              <a:srgbClr val="A5A5A5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133" kern="0" dirty="0">
                <a:solidFill>
                  <a:prstClr val="white"/>
                </a:solidFill>
              </a:endParaRPr>
            </a:p>
          </p:txBody>
        </p:sp>
        <p:grpSp>
          <p:nvGrpSpPr>
            <p:cNvPr id="14" name="Group 12"/>
            <p:cNvGrpSpPr>
              <a:grpSpLocks/>
            </p:cNvGrpSpPr>
            <p:nvPr/>
          </p:nvGrpSpPr>
          <p:grpSpPr bwMode="auto">
            <a:xfrm>
              <a:off x="3698934" y="5563216"/>
              <a:ext cx="4849694" cy="221212"/>
              <a:chOff x="3433876" y="5675488"/>
              <a:chExt cx="4849694" cy="221212"/>
            </a:xfrm>
          </p:grpSpPr>
          <p:sp>
            <p:nvSpPr>
              <p:cNvPr id="17" name="TextBox 16"/>
              <p:cNvSpPr txBox="1"/>
              <p:nvPr/>
            </p:nvSpPr>
            <p:spPr bwMode="auto">
              <a:xfrm>
                <a:off x="3433876" y="5675488"/>
                <a:ext cx="1257269" cy="221211"/>
              </a:xfrm>
              <a:prstGeom prst="rect">
                <a:avLst/>
              </a:prstGeom>
              <a:noFill/>
            </p:spPr>
            <p:txBody>
              <a:bodyPr lIns="0" rIns="0">
                <a:spAutoFit/>
              </a:bodyPr>
              <a:lstStyle/>
              <a:p>
                <a:pPr algn="ctr" defTabSz="121917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950" kern="0" dirty="0">
                    <a:solidFill>
                      <a:prstClr val="white"/>
                    </a:solidFill>
                    <a:latin typeface="Calibri"/>
                    <a:cs typeface="+mn-cs"/>
                  </a:rPr>
                  <a:t>Single Architecture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 bwMode="auto">
              <a:xfrm>
                <a:off x="4630823" y="5675488"/>
                <a:ext cx="1258857" cy="221212"/>
              </a:xfrm>
              <a:prstGeom prst="rect">
                <a:avLst/>
              </a:prstGeom>
              <a:noFill/>
            </p:spPr>
            <p:txBody>
              <a:bodyPr lIns="0" rIns="0">
                <a:spAutoFit/>
              </a:bodyPr>
              <a:lstStyle/>
              <a:p>
                <a:pPr algn="ctr" defTabSz="121917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950" kern="0" dirty="0">
                    <a:solidFill>
                      <a:prstClr val="white"/>
                    </a:solidFill>
                    <a:latin typeface="Calibri"/>
                    <a:cs typeface="+mn-cs"/>
                  </a:rPr>
                  <a:t>Shared Resources</a:t>
                </a:r>
              </a:p>
            </p:txBody>
          </p:sp>
          <p:sp>
            <p:nvSpPr>
              <p:cNvPr id="19" name="TextBox 18"/>
              <p:cNvSpPr txBox="1"/>
              <p:nvPr/>
            </p:nvSpPr>
            <p:spPr bwMode="auto">
              <a:xfrm>
                <a:off x="5827766" y="5675488"/>
                <a:ext cx="1258857" cy="221212"/>
              </a:xfrm>
              <a:prstGeom prst="rect">
                <a:avLst/>
              </a:prstGeom>
              <a:noFill/>
            </p:spPr>
            <p:txBody>
              <a:bodyPr lIns="0" rIns="0">
                <a:spAutoFit/>
              </a:bodyPr>
              <a:lstStyle/>
              <a:p>
                <a:pPr algn="ctr" defTabSz="121917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950" kern="0" dirty="0">
                    <a:solidFill>
                      <a:prstClr val="white"/>
                    </a:solidFill>
                    <a:latin typeface="Calibri"/>
                    <a:cs typeface="+mn-cs"/>
                  </a:rPr>
                  <a:t>Single Data Model</a:t>
                </a:r>
              </a:p>
            </p:txBody>
          </p:sp>
          <p:sp>
            <p:nvSpPr>
              <p:cNvPr id="20" name="TextBox 19"/>
              <p:cNvSpPr txBox="1"/>
              <p:nvPr/>
            </p:nvSpPr>
            <p:spPr bwMode="auto">
              <a:xfrm>
                <a:off x="7026301" y="5675488"/>
                <a:ext cx="1257269" cy="221212"/>
              </a:xfrm>
              <a:prstGeom prst="rect">
                <a:avLst/>
              </a:prstGeom>
              <a:noFill/>
            </p:spPr>
            <p:txBody>
              <a:bodyPr lIns="0" rIns="0">
                <a:spAutoFit/>
              </a:bodyPr>
              <a:lstStyle/>
              <a:p>
                <a:pPr algn="ctr" defTabSz="121917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950" kern="0" dirty="0">
                    <a:solidFill>
                      <a:prstClr val="white"/>
                    </a:solidFill>
                    <a:latin typeface="Calibri"/>
                    <a:cs typeface="+mn-cs"/>
                  </a:rPr>
                  <a:t>Custom App Dev</a:t>
                </a:r>
              </a:p>
            </p:txBody>
          </p:sp>
        </p:grpSp>
        <p:cxnSp>
          <p:nvCxnSpPr>
            <p:cNvPr id="15" name="Straight Connector 14"/>
            <p:cNvCxnSpPr/>
            <p:nvPr/>
          </p:nvCxnSpPr>
          <p:spPr>
            <a:xfrm>
              <a:off x="4230734" y="5560041"/>
              <a:ext cx="3730534" cy="0"/>
            </a:xfrm>
            <a:prstGeom prst="line">
              <a:avLst/>
            </a:prstGeom>
            <a:ln w="3175" cmpd="sng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 bwMode="auto">
            <a:xfrm>
              <a:off x="4395830" y="5263170"/>
              <a:ext cx="3400342" cy="29114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defTabSz="1219170" fontAlgn="auto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kern="0" dirty="0">
                  <a:solidFill>
                    <a:srgbClr val="FFFFFF"/>
                  </a:solidFill>
                  <a:latin typeface="Calibri"/>
                  <a:cs typeface="+mn-cs"/>
                </a:rPr>
                <a:t>SERVICE AUTOMATION PLATFORM</a:t>
              </a:r>
            </a:p>
          </p:txBody>
        </p:sp>
      </p:grpSp>
      <p:sp>
        <p:nvSpPr>
          <p:cNvPr id="21" name="Trapezoid 20"/>
          <p:cNvSpPr/>
          <p:nvPr/>
        </p:nvSpPr>
        <p:spPr>
          <a:xfrm>
            <a:off x="1409184" y="941245"/>
            <a:ext cx="9373641" cy="4126061"/>
          </a:xfrm>
          <a:prstGeom prst="trapezoid">
            <a:avLst>
              <a:gd name="adj" fmla="val 72008"/>
            </a:avLst>
          </a:prstGeom>
          <a:solidFill>
            <a:sysClr val="window" lastClr="FFFFFF">
              <a:lumMod val="50000"/>
            </a:sysClr>
          </a:solidFill>
          <a:ln w="9525" cap="flat" cmpd="sng" algn="ctr">
            <a:noFill/>
            <a:prstDash val="solid"/>
          </a:ln>
          <a:effectLst/>
        </p:spPr>
        <p:txBody>
          <a:bodyPr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17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33" kern="0" dirty="0">
              <a:solidFill>
                <a:prstClr val="white"/>
              </a:solidFill>
            </a:endParaRPr>
          </a:p>
        </p:txBody>
      </p:sp>
      <p:grpSp>
        <p:nvGrpSpPr>
          <p:cNvPr id="22" name="Group 280"/>
          <p:cNvGrpSpPr>
            <a:grpSpLocks/>
          </p:cNvGrpSpPr>
          <p:nvPr/>
        </p:nvGrpSpPr>
        <p:grpSpPr bwMode="auto">
          <a:xfrm flipH="1">
            <a:off x="720711" y="1982039"/>
            <a:ext cx="2941084" cy="2805117"/>
            <a:chOff x="5588734" y="1550414"/>
            <a:chExt cx="2090415" cy="2103379"/>
          </a:xfrm>
        </p:grpSpPr>
        <p:sp>
          <p:nvSpPr>
            <p:cNvPr id="23" name="Freeform 22"/>
            <p:cNvSpPr/>
            <p:nvPr/>
          </p:nvSpPr>
          <p:spPr>
            <a:xfrm flipH="1">
              <a:off x="6674929" y="2527707"/>
              <a:ext cx="1004220" cy="1126086"/>
            </a:xfrm>
            <a:custGeom>
              <a:avLst/>
              <a:gdLst>
                <a:gd name="connsiteX0" fmla="*/ 466989 w 757433"/>
                <a:gd name="connsiteY0" fmla="*/ 1121959 h 1121959"/>
                <a:gd name="connsiteX1" fmla="*/ 0 w 757433"/>
                <a:gd name="connsiteY1" fmla="*/ 1121959 h 1121959"/>
                <a:gd name="connsiteX2" fmla="*/ 757433 w 757433"/>
                <a:gd name="connsiteY2" fmla="*/ 0 h 1121959"/>
                <a:gd name="connsiteX3" fmla="*/ 512549 w 757433"/>
                <a:gd name="connsiteY3" fmla="*/ 0 h 1121959"/>
                <a:gd name="connsiteX0" fmla="*/ 376479 w 757433"/>
                <a:gd name="connsiteY0" fmla="*/ 1121959 h 1121959"/>
                <a:gd name="connsiteX1" fmla="*/ 0 w 757433"/>
                <a:gd name="connsiteY1" fmla="*/ 1121959 h 1121959"/>
                <a:gd name="connsiteX2" fmla="*/ 757433 w 757433"/>
                <a:gd name="connsiteY2" fmla="*/ 0 h 1121959"/>
                <a:gd name="connsiteX3" fmla="*/ 512549 w 757433"/>
                <a:gd name="connsiteY3" fmla="*/ 0 h 1121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7433" h="1121959">
                  <a:moveTo>
                    <a:pt x="376479" y="1121959"/>
                  </a:moveTo>
                  <a:lnTo>
                    <a:pt x="0" y="1121959"/>
                  </a:lnTo>
                  <a:lnTo>
                    <a:pt x="757433" y="0"/>
                  </a:lnTo>
                  <a:lnTo>
                    <a:pt x="512549" y="0"/>
                  </a:lnTo>
                </a:path>
              </a:pathLst>
            </a:custGeom>
            <a:noFill/>
            <a:ln w="9525" cap="flat" cmpd="sng" algn="ctr">
              <a:solidFill>
                <a:srgbClr val="515151"/>
              </a:solidFill>
              <a:prstDash val="solid"/>
              <a:headEnd type="stealth" w="sm" len="sm"/>
              <a:tailEnd type="stealth" w="sm" len="sm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 dirty="0">
                <a:solidFill>
                  <a:srgbClr val="515151"/>
                </a:solidFill>
                <a:latin typeface="Calibri"/>
                <a:cs typeface="+mn-cs"/>
              </a:endParaRPr>
            </a:p>
          </p:txBody>
        </p:sp>
        <p:sp>
          <p:nvSpPr>
            <p:cNvPr id="24" name="Freeform 23"/>
            <p:cNvSpPr/>
            <p:nvPr/>
          </p:nvSpPr>
          <p:spPr>
            <a:xfrm flipH="1">
              <a:off x="6549684" y="2475331"/>
              <a:ext cx="412971" cy="286878"/>
            </a:xfrm>
            <a:custGeom>
              <a:avLst/>
              <a:gdLst>
                <a:gd name="connsiteX0" fmla="*/ 461294 w 461294"/>
                <a:gd name="connsiteY0" fmla="*/ 279066 h 284762"/>
                <a:gd name="connsiteX1" fmla="*/ 205020 w 461294"/>
                <a:gd name="connsiteY1" fmla="*/ 284762 h 284762"/>
                <a:gd name="connsiteX2" fmla="*/ 364479 w 461294"/>
                <a:gd name="connsiteY2" fmla="*/ 0 h 284762"/>
                <a:gd name="connsiteX3" fmla="*/ 0 w 461294"/>
                <a:gd name="connsiteY3" fmla="*/ 0 h 284762"/>
                <a:gd name="connsiteX0" fmla="*/ 461294 w 461294"/>
                <a:gd name="connsiteY0" fmla="*/ 286882 h 286882"/>
                <a:gd name="connsiteX1" fmla="*/ 205020 w 461294"/>
                <a:gd name="connsiteY1" fmla="*/ 284762 h 286882"/>
                <a:gd name="connsiteX2" fmla="*/ 364479 w 461294"/>
                <a:gd name="connsiteY2" fmla="*/ 0 h 286882"/>
                <a:gd name="connsiteX3" fmla="*/ 0 w 461294"/>
                <a:gd name="connsiteY3" fmla="*/ 0 h 286882"/>
                <a:gd name="connsiteX0" fmla="*/ 461294 w 461294"/>
                <a:gd name="connsiteY0" fmla="*/ 307975 h 307975"/>
                <a:gd name="connsiteX1" fmla="*/ 185970 w 461294"/>
                <a:gd name="connsiteY1" fmla="*/ 305855 h 307975"/>
                <a:gd name="connsiteX2" fmla="*/ 364479 w 461294"/>
                <a:gd name="connsiteY2" fmla="*/ 21093 h 307975"/>
                <a:gd name="connsiteX3" fmla="*/ 0 w 461294"/>
                <a:gd name="connsiteY3" fmla="*/ 21093 h 307975"/>
                <a:gd name="connsiteX0" fmla="*/ 461294 w 461294"/>
                <a:gd name="connsiteY0" fmla="*/ 307975 h 307975"/>
                <a:gd name="connsiteX1" fmla="*/ 185970 w 461294"/>
                <a:gd name="connsiteY1" fmla="*/ 305855 h 307975"/>
                <a:gd name="connsiteX2" fmla="*/ 364479 w 461294"/>
                <a:gd name="connsiteY2" fmla="*/ 21093 h 307975"/>
                <a:gd name="connsiteX3" fmla="*/ 0 w 461294"/>
                <a:gd name="connsiteY3" fmla="*/ 21093 h 307975"/>
                <a:gd name="connsiteX0" fmla="*/ 461294 w 461294"/>
                <a:gd name="connsiteY0" fmla="*/ 286882 h 286882"/>
                <a:gd name="connsiteX1" fmla="*/ 185970 w 461294"/>
                <a:gd name="connsiteY1" fmla="*/ 284762 h 286882"/>
                <a:gd name="connsiteX2" fmla="*/ 364479 w 461294"/>
                <a:gd name="connsiteY2" fmla="*/ 0 h 286882"/>
                <a:gd name="connsiteX3" fmla="*/ 0 w 461294"/>
                <a:gd name="connsiteY3" fmla="*/ 0 h 286882"/>
                <a:gd name="connsiteX0" fmla="*/ 461294 w 461294"/>
                <a:gd name="connsiteY0" fmla="*/ 286882 h 286882"/>
                <a:gd name="connsiteX1" fmla="*/ 160248 w 461294"/>
                <a:gd name="connsiteY1" fmla="*/ 282381 h 286882"/>
                <a:gd name="connsiteX2" fmla="*/ 364479 w 461294"/>
                <a:gd name="connsiteY2" fmla="*/ 0 h 286882"/>
                <a:gd name="connsiteX3" fmla="*/ 0 w 461294"/>
                <a:gd name="connsiteY3" fmla="*/ 0 h 286882"/>
                <a:gd name="connsiteX0" fmla="*/ 461294 w 461294"/>
                <a:gd name="connsiteY0" fmla="*/ 286882 h 291904"/>
                <a:gd name="connsiteX1" fmla="*/ 160248 w 461294"/>
                <a:gd name="connsiteY1" fmla="*/ 291904 h 291904"/>
                <a:gd name="connsiteX2" fmla="*/ 364479 w 461294"/>
                <a:gd name="connsiteY2" fmla="*/ 0 h 291904"/>
                <a:gd name="connsiteX3" fmla="*/ 0 w 461294"/>
                <a:gd name="connsiteY3" fmla="*/ 0 h 291904"/>
                <a:gd name="connsiteX0" fmla="*/ 461294 w 461294"/>
                <a:gd name="connsiteY0" fmla="*/ 286882 h 286882"/>
                <a:gd name="connsiteX1" fmla="*/ 160248 w 461294"/>
                <a:gd name="connsiteY1" fmla="*/ 284762 h 286882"/>
                <a:gd name="connsiteX2" fmla="*/ 364479 w 461294"/>
                <a:gd name="connsiteY2" fmla="*/ 0 h 286882"/>
                <a:gd name="connsiteX3" fmla="*/ 0 w 461294"/>
                <a:gd name="connsiteY3" fmla="*/ 0 h 286882"/>
                <a:gd name="connsiteX0" fmla="*/ 461294 w 461294"/>
                <a:gd name="connsiteY0" fmla="*/ 286882 h 289524"/>
                <a:gd name="connsiteX1" fmla="*/ 156291 w 461294"/>
                <a:gd name="connsiteY1" fmla="*/ 289524 h 289524"/>
                <a:gd name="connsiteX2" fmla="*/ 364479 w 461294"/>
                <a:gd name="connsiteY2" fmla="*/ 0 h 289524"/>
                <a:gd name="connsiteX3" fmla="*/ 0 w 461294"/>
                <a:gd name="connsiteY3" fmla="*/ 0 h 289524"/>
                <a:gd name="connsiteX0" fmla="*/ 461294 w 461294"/>
                <a:gd name="connsiteY0" fmla="*/ 286882 h 287143"/>
                <a:gd name="connsiteX1" fmla="*/ 156291 w 461294"/>
                <a:gd name="connsiteY1" fmla="*/ 287143 h 287143"/>
                <a:gd name="connsiteX2" fmla="*/ 364479 w 461294"/>
                <a:gd name="connsiteY2" fmla="*/ 0 h 287143"/>
                <a:gd name="connsiteX3" fmla="*/ 0 w 461294"/>
                <a:gd name="connsiteY3" fmla="*/ 0 h 287143"/>
                <a:gd name="connsiteX0" fmla="*/ 441508 w 441508"/>
                <a:gd name="connsiteY0" fmla="*/ 286882 h 287143"/>
                <a:gd name="connsiteX1" fmla="*/ 136505 w 441508"/>
                <a:gd name="connsiteY1" fmla="*/ 287143 h 287143"/>
                <a:gd name="connsiteX2" fmla="*/ 344693 w 441508"/>
                <a:gd name="connsiteY2" fmla="*/ 0 h 287143"/>
                <a:gd name="connsiteX3" fmla="*/ 0 w 441508"/>
                <a:gd name="connsiteY3" fmla="*/ 2381 h 287143"/>
                <a:gd name="connsiteX0" fmla="*/ 453380 w 453380"/>
                <a:gd name="connsiteY0" fmla="*/ 286882 h 287143"/>
                <a:gd name="connsiteX1" fmla="*/ 148377 w 453380"/>
                <a:gd name="connsiteY1" fmla="*/ 287143 h 287143"/>
                <a:gd name="connsiteX2" fmla="*/ 356565 w 453380"/>
                <a:gd name="connsiteY2" fmla="*/ 0 h 287143"/>
                <a:gd name="connsiteX3" fmla="*/ 0 w 453380"/>
                <a:gd name="connsiteY3" fmla="*/ 2381 h 287143"/>
                <a:gd name="connsiteX0" fmla="*/ 358406 w 358406"/>
                <a:gd name="connsiteY0" fmla="*/ 289263 h 289263"/>
                <a:gd name="connsiteX1" fmla="*/ 148377 w 358406"/>
                <a:gd name="connsiteY1" fmla="*/ 287143 h 289263"/>
                <a:gd name="connsiteX2" fmla="*/ 356565 w 358406"/>
                <a:gd name="connsiteY2" fmla="*/ 0 h 289263"/>
                <a:gd name="connsiteX3" fmla="*/ 0 w 358406"/>
                <a:gd name="connsiteY3" fmla="*/ 2381 h 289263"/>
                <a:gd name="connsiteX0" fmla="*/ 362363 w 362363"/>
                <a:gd name="connsiteY0" fmla="*/ 286882 h 287143"/>
                <a:gd name="connsiteX1" fmla="*/ 148377 w 362363"/>
                <a:gd name="connsiteY1" fmla="*/ 287143 h 287143"/>
                <a:gd name="connsiteX2" fmla="*/ 356565 w 362363"/>
                <a:gd name="connsiteY2" fmla="*/ 0 h 287143"/>
                <a:gd name="connsiteX3" fmla="*/ 0 w 362363"/>
                <a:gd name="connsiteY3" fmla="*/ 2381 h 287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2363" h="287143">
                  <a:moveTo>
                    <a:pt x="362363" y="286882"/>
                  </a:moveTo>
                  <a:lnTo>
                    <a:pt x="148377" y="287143"/>
                  </a:lnTo>
                  <a:lnTo>
                    <a:pt x="356565" y="0"/>
                  </a:lnTo>
                  <a:lnTo>
                    <a:pt x="0" y="2381"/>
                  </a:lnTo>
                </a:path>
              </a:pathLst>
            </a:custGeom>
            <a:noFill/>
            <a:ln w="9525" cap="flat" cmpd="sng" algn="ctr">
              <a:solidFill>
                <a:srgbClr val="515151"/>
              </a:solidFill>
              <a:prstDash val="solid"/>
              <a:headEnd type="stealth" w="sm" len="sm"/>
              <a:tailEnd type="stealth" w="sm" len="sm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 dirty="0">
                <a:solidFill>
                  <a:srgbClr val="515151"/>
                </a:solidFill>
                <a:latin typeface="Calibri"/>
                <a:cs typeface="+mn-cs"/>
              </a:endParaRPr>
            </a:p>
          </p:txBody>
        </p:sp>
        <p:sp>
          <p:nvSpPr>
            <p:cNvPr id="25" name="Freeform 24"/>
            <p:cNvSpPr/>
            <p:nvPr/>
          </p:nvSpPr>
          <p:spPr>
            <a:xfrm flipH="1">
              <a:off x="5588734" y="1550414"/>
              <a:ext cx="1323147" cy="866590"/>
            </a:xfrm>
            <a:custGeom>
              <a:avLst/>
              <a:gdLst>
                <a:gd name="connsiteX0" fmla="*/ 0 w 939672"/>
                <a:gd name="connsiteY0" fmla="*/ 563827 h 575217"/>
                <a:gd name="connsiteX1" fmla="*/ 199324 w 939672"/>
                <a:gd name="connsiteY1" fmla="*/ 575217 h 575217"/>
                <a:gd name="connsiteX2" fmla="*/ 615058 w 939672"/>
                <a:gd name="connsiteY2" fmla="*/ 0 h 575217"/>
                <a:gd name="connsiteX3" fmla="*/ 939672 w 939672"/>
                <a:gd name="connsiteY3" fmla="*/ 11390 h 575217"/>
                <a:gd name="connsiteX0" fmla="*/ 0 w 956757"/>
                <a:gd name="connsiteY0" fmla="*/ 563827 h 575217"/>
                <a:gd name="connsiteX1" fmla="*/ 199324 w 956757"/>
                <a:gd name="connsiteY1" fmla="*/ 575217 h 575217"/>
                <a:gd name="connsiteX2" fmla="*/ 615058 w 956757"/>
                <a:gd name="connsiteY2" fmla="*/ 0 h 575217"/>
                <a:gd name="connsiteX3" fmla="*/ 956757 w 956757"/>
                <a:gd name="connsiteY3" fmla="*/ 0 h 575217"/>
                <a:gd name="connsiteX0" fmla="*/ 0 w 956757"/>
                <a:gd name="connsiteY0" fmla="*/ 580912 h 580912"/>
                <a:gd name="connsiteX1" fmla="*/ 199324 w 956757"/>
                <a:gd name="connsiteY1" fmla="*/ 575217 h 580912"/>
                <a:gd name="connsiteX2" fmla="*/ 615058 w 956757"/>
                <a:gd name="connsiteY2" fmla="*/ 0 h 580912"/>
                <a:gd name="connsiteX3" fmla="*/ 956757 w 956757"/>
                <a:gd name="connsiteY3" fmla="*/ 0 h 580912"/>
                <a:gd name="connsiteX0" fmla="*/ 0 w 956757"/>
                <a:gd name="connsiteY0" fmla="*/ 569521 h 575217"/>
                <a:gd name="connsiteX1" fmla="*/ 199324 w 956757"/>
                <a:gd name="connsiteY1" fmla="*/ 575217 h 575217"/>
                <a:gd name="connsiteX2" fmla="*/ 615058 w 956757"/>
                <a:gd name="connsiteY2" fmla="*/ 0 h 575217"/>
                <a:gd name="connsiteX3" fmla="*/ 956757 w 956757"/>
                <a:gd name="connsiteY3" fmla="*/ 0 h 575217"/>
                <a:gd name="connsiteX0" fmla="*/ 0 w 956757"/>
                <a:gd name="connsiteY0" fmla="*/ 579046 h 579046"/>
                <a:gd name="connsiteX1" fmla="*/ 199324 w 956757"/>
                <a:gd name="connsiteY1" fmla="*/ 575217 h 579046"/>
                <a:gd name="connsiteX2" fmla="*/ 615058 w 956757"/>
                <a:gd name="connsiteY2" fmla="*/ 0 h 579046"/>
                <a:gd name="connsiteX3" fmla="*/ 956757 w 956757"/>
                <a:gd name="connsiteY3" fmla="*/ 0 h 579046"/>
                <a:gd name="connsiteX0" fmla="*/ 0 w 953582"/>
                <a:gd name="connsiteY0" fmla="*/ 572696 h 575217"/>
                <a:gd name="connsiteX1" fmla="*/ 196149 w 953582"/>
                <a:gd name="connsiteY1" fmla="*/ 575217 h 575217"/>
                <a:gd name="connsiteX2" fmla="*/ 611883 w 953582"/>
                <a:gd name="connsiteY2" fmla="*/ 0 h 575217"/>
                <a:gd name="connsiteX3" fmla="*/ 953582 w 953582"/>
                <a:gd name="connsiteY3" fmla="*/ 0 h 575217"/>
                <a:gd name="connsiteX0" fmla="*/ 0 w 985311"/>
                <a:gd name="connsiteY0" fmla="*/ 572696 h 575217"/>
                <a:gd name="connsiteX1" fmla="*/ 227878 w 985311"/>
                <a:gd name="connsiteY1" fmla="*/ 575217 h 575217"/>
                <a:gd name="connsiteX2" fmla="*/ 643612 w 985311"/>
                <a:gd name="connsiteY2" fmla="*/ 0 h 575217"/>
                <a:gd name="connsiteX3" fmla="*/ 985311 w 985311"/>
                <a:gd name="connsiteY3" fmla="*/ 0 h 575217"/>
                <a:gd name="connsiteX0" fmla="*/ 0 w 985311"/>
                <a:gd name="connsiteY0" fmla="*/ 572696 h 575217"/>
                <a:gd name="connsiteX1" fmla="*/ 227878 w 985311"/>
                <a:gd name="connsiteY1" fmla="*/ 575217 h 575217"/>
                <a:gd name="connsiteX2" fmla="*/ 734833 w 985311"/>
                <a:gd name="connsiteY2" fmla="*/ 2382 h 575217"/>
                <a:gd name="connsiteX3" fmla="*/ 985311 w 985311"/>
                <a:gd name="connsiteY3" fmla="*/ 0 h 575217"/>
                <a:gd name="connsiteX0" fmla="*/ 0 w 985311"/>
                <a:gd name="connsiteY0" fmla="*/ 572696 h 575217"/>
                <a:gd name="connsiteX1" fmla="*/ 281421 w 985311"/>
                <a:gd name="connsiteY1" fmla="*/ 575217 h 575217"/>
                <a:gd name="connsiteX2" fmla="*/ 734833 w 985311"/>
                <a:gd name="connsiteY2" fmla="*/ 2382 h 575217"/>
                <a:gd name="connsiteX3" fmla="*/ 985311 w 985311"/>
                <a:gd name="connsiteY3" fmla="*/ 0 h 575217"/>
                <a:gd name="connsiteX0" fmla="*/ 0 w 905988"/>
                <a:gd name="connsiteY0" fmla="*/ 572696 h 575217"/>
                <a:gd name="connsiteX1" fmla="*/ 281421 w 905988"/>
                <a:gd name="connsiteY1" fmla="*/ 575217 h 575217"/>
                <a:gd name="connsiteX2" fmla="*/ 734833 w 905988"/>
                <a:gd name="connsiteY2" fmla="*/ 2382 h 575217"/>
                <a:gd name="connsiteX3" fmla="*/ 905988 w 905988"/>
                <a:gd name="connsiteY3" fmla="*/ 0 h 575217"/>
                <a:gd name="connsiteX0" fmla="*/ 0 w 971312"/>
                <a:gd name="connsiteY0" fmla="*/ 570314 h 572835"/>
                <a:gd name="connsiteX1" fmla="*/ 281421 w 971312"/>
                <a:gd name="connsiteY1" fmla="*/ 572835 h 572835"/>
                <a:gd name="connsiteX2" fmla="*/ 734833 w 971312"/>
                <a:gd name="connsiteY2" fmla="*/ 0 h 572835"/>
                <a:gd name="connsiteX3" fmla="*/ 971312 w 971312"/>
                <a:gd name="connsiteY3" fmla="*/ 8827 h 572835"/>
                <a:gd name="connsiteX0" fmla="*/ 0 w 975978"/>
                <a:gd name="connsiteY0" fmla="*/ 572696 h 575217"/>
                <a:gd name="connsiteX1" fmla="*/ 281421 w 975978"/>
                <a:gd name="connsiteY1" fmla="*/ 575217 h 575217"/>
                <a:gd name="connsiteX2" fmla="*/ 734833 w 975978"/>
                <a:gd name="connsiteY2" fmla="*/ 2382 h 575217"/>
                <a:gd name="connsiteX3" fmla="*/ 975978 w 975978"/>
                <a:gd name="connsiteY3" fmla="*/ 0 h 57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5978" h="575217">
                  <a:moveTo>
                    <a:pt x="0" y="572696"/>
                  </a:moveTo>
                  <a:lnTo>
                    <a:pt x="281421" y="575217"/>
                  </a:lnTo>
                  <a:lnTo>
                    <a:pt x="734833" y="2382"/>
                  </a:lnTo>
                  <a:lnTo>
                    <a:pt x="975978" y="0"/>
                  </a:lnTo>
                </a:path>
              </a:pathLst>
            </a:custGeom>
            <a:noFill/>
            <a:ln w="9525" cap="flat" cmpd="sng" algn="ctr">
              <a:solidFill>
                <a:srgbClr val="515151"/>
              </a:solidFill>
              <a:prstDash val="solid"/>
              <a:headEnd type="stealth" w="sm" len="sm"/>
              <a:tailEnd type="stealth" w="sm" len="sm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 dirty="0">
                <a:solidFill>
                  <a:srgbClr val="515151"/>
                </a:solidFill>
                <a:latin typeface="Calibri"/>
                <a:cs typeface="+mn-cs"/>
              </a:endParaRPr>
            </a:p>
          </p:txBody>
        </p:sp>
      </p:grpSp>
      <p:grpSp>
        <p:nvGrpSpPr>
          <p:cNvPr id="26" name="Group 363"/>
          <p:cNvGrpSpPr>
            <a:grpSpLocks/>
          </p:cNvGrpSpPr>
          <p:nvPr/>
        </p:nvGrpSpPr>
        <p:grpSpPr bwMode="auto">
          <a:xfrm>
            <a:off x="8460384" y="1972413"/>
            <a:ext cx="2999217" cy="2809981"/>
            <a:chOff x="5546134" y="1546767"/>
            <a:chExt cx="2133015" cy="2107026"/>
          </a:xfrm>
        </p:grpSpPr>
        <p:sp>
          <p:nvSpPr>
            <p:cNvPr id="27" name="Freeform 26"/>
            <p:cNvSpPr/>
            <p:nvPr/>
          </p:nvSpPr>
          <p:spPr>
            <a:xfrm flipH="1">
              <a:off x="6675454" y="2527707"/>
              <a:ext cx="1003695" cy="1126086"/>
            </a:xfrm>
            <a:custGeom>
              <a:avLst/>
              <a:gdLst>
                <a:gd name="connsiteX0" fmla="*/ 466989 w 757433"/>
                <a:gd name="connsiteY0" fmla="*/ 1121959 h 1121959"/>
                <a:gd name="connsiteX1" fmla="*/ 0 w 757433"/>
                <a:gd name="connsiteY1" fmla="*/ 1121959 h 1121959"/>
                <a:gd name="connsiteX2" fmla="*/ 757433 w 757433"/>
                <a:gd name="connsiteY2" fmla="*/ 0 h 1121959"/>
                <a:gd name="connsiteX3" fmla="*/ 512549 w 757433"/>
                <a:gd name="connsiteY3" fmla="*/ 0 h 1121959"/>
                <a:gd name="connsiteX0" fmla="*/ 376479 w 757433"/>
                <a:gd name="connsiteY0" fmla="*/ 1121959 h 1121959"/>
                <a:gd name="connsiteX1" fmla="*/ 0 w 757433"/>
                <a:gd name="connsiteY1" fmla="*/ 1121959 h 1121959"/>
                <a:gd name="connsiteX2" fmla="*/ 757433 w 757433"/>
                <a:gd name="connsiteY2" fmla="*/ 0 h 1121959"/>
                <a:gd name="connsiteX3" fmla="*/ 512549 w 757433"/>
                <a:gd name="connsiteY3" fmla="*/ 0 h 1121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7433" h="1121959">
                  <a:moveTo>
                    <a:pt x="376479" y="1121959"/>
                  </a:moveTo>
                  <a:lnTo>
                    <a:pt x="0" y="1121959"/>
                  </a:lnTo>
                  <a:lnTo>
                    <a:pt x="757433" y="0"/>
                  </a:lnTo>
                  <a:lnTo>
                    <a:pt x="512549" y="0"/>
                  </a:lnTo>
                </a:path>
              </a:pathLst>
            </a:custGeom>
            <a:noFill/>
            <a:ln w="9525" cap="flat" cmpd="sng" algn="ctr">
              <a:solidFill>
                <a:srgbClr val="515151"/>
              </a:solidFill>
              <a:prstDash val="solid"/>
              <a:headEnd type="stealth" w="sm" len="sm"/>
              <a:tailEnd type="stealth" w="sm" len="sm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 dirty="0">
                <a:solidFill>
                  <a:srgbClr val="515151"/>
                </a:solidFill>
                <a:latin typeface="Calibri"/>
                <a:cs typeface="+mn-cs"/>
              </a:endParaRPr>
            </a:p>
          </p:txBody>
        </p:sp>
        <p:sp>
          <p:nvSpPr>
            <p:cNvPr id="28" name="Freeform 27"/>
            <p:cNvSpPr/>
            <p:nvPr/>
          </p:nvSpPr>
          <p:spPr>
            <a:xfrm flipH="1">
              <a:off x="6549005" y="2475331"/>
              <a:ext cx="413219" cy="286878"/>
            </a:xfrm>
            <a:custGeom>
              <a:avLst/>
              <a:gdLst>
                <a:gd name="connsiteX0" fmla="*/ 461294 w 461294"/>
                <a:gd name="connsiteY0" fmla="*/ 279066 h 284762"/>
                <a:gd name="connsiteX1" fmla="*/ 205020 w 461294"/>
                <a:gd name="connsiteY1" fmla="*/ 284762 h 284762"/>
                <a:gd name="connsiteX2" fmla="*/ 364479 w 461294"/>
                <a:gd name="connsiteY2" fmla="*/ 0 h 284762"/>
                <a:gd name="connsiteX3" fmla="*/ 0 w 461294"/>
                <a:gd name="connsiteY3" fmla="*/ 0 h 284762"/>
                <a:gd name="connsiteX0" fmla="*/ 461294 w 461294"/>
                <a:gd name="connsiteY0" fmla="*/ 286882 h 286882"/>
                <a:gd name="connsiteX1" fmla="*/ 205020 w 461294"/>
                <a:gd name="connsiteY1" fmla="*/ 284762 h 286882"/>
                <a:gd name="connsiteX2" fmla="*/ 364479 w 461294"/>
                <a:gd name="connsiteY2" fmla="*/ 0 h 286882"/>
                <a:gd name="connsiteX3" fmla="*/ 0 w 461294"/>
                <a:gd name="connsiteY3" fmla="*/ 0 h 286882"/>
                <a:gd name="connsiteX0" fmla="*/ 461294 w 461294"/>
                <a:gd name="connsiteY0" fmla="*/ 307975 h 307975"/>
                <a:gd name="connsiteX1" fmla="*/ 185970 w 461294"/>
                <a:gd name="connsiteY1" fmla="*/ 305855 h 307975"/>
                <a:gd name="connsiteX2" fmla="*/ 364479 w 461294"/>
                <a:gd name="connsiteY2" fmla="*/ 21093 h 307975"/>
                <a:gd name="connsiteX3" fmla="*/ 0 w 461294"/>
                <a:gd name="connsiteY3" fmla="*/ 21093 h 307975"/>
                <a:gd name="connsiteX0" fmla="*/ 461294 w 461294"/>
                <a:gd name="connsiteY0" fmla="*/ 307975 h 307975"/>
                <a:gd name="connsiteX1" fmla="*/ 185970 w 461294"/>
                <a:gd name="connsiteY1" fmla="*/ 305855 h 307975"/>
                <a:gd name="connsiteX2" fmla="*/ 364479 w 461294"/>
                <a:gd name="connsiteY2" fmla="*/ 21093 h 307975"/>
                <a:gd name="connsiteX3" fmla="*/ 0 w 461294"/>
                <a:gd name="connsiteY3" fmla="*/ 21093 h 307975"/>
                <a:gd name="connsiteX0" fmla="*/ 461294 w 461294"/>
                <a:gd name="connsiteY0" fmla="*/ 286882 h 286882"/>
                <a:gd name="connsiteX1" fmla="*/ 185970 w 461294"/>
                <a:gd name="connsiteY1" fmla="*/ 284762 h 286882"/>
                <a:gd name="connsiteX2" fmla="*/ 364479 w 461294"/>
                <a:gd name="connsiteY2" fmla="*/ 0 h 286882"/>
                <a:gd name="connsiteX3" fmla="*/ 0 w 461294"/>
                <a:gd name="connsiteY3" fmla="*/ 0 h 286882"/>
                <a:gd name="connsiteX0" fmla="*/ 461294 w 461294"/>
                <a:gd name="connsiteY0" fmla="*/ 286882 h 286882"/>
                <a:gd name="connsiteX1" fmla="*/ 160248 w 461294"/>
                <a:gd name="connsiteY1" fmla="*/ 282381 h 286882"/>
                <a:gd name="connsiteX2" fmla="*/ 364479 w 461294"/>
                <a:gd name="connsiteY2" fmla="*/ 0 h 286882"/>
                <a:gd name="connsiteX3" fmla="*/ 0 w 461294"/>
                <a:gd name="connsiteY3" fmla="*/ 0 h 286882"/>
                <a:gd name="connsiteX0" fmla="*/ 461294 w 461294"/>
                <a:gd name="connsiteY0" fmla="*/ 286882 h 291904"/>
                <a:gd name="connsiteX1" fmla="*/ 160248 w 461294"/>
                <a:gd name="connsiteY1" fmla="*/ 291904 h 291904"/>
                <a:gd name="connsiteX2" fmla="*/ 364479 w 461294"/>
                <a:gd name="connsiteY2" fmla="*/ 0 h 291904"/>
                <a:gd name="connsiteX3" fmla="*/ 0 w 461294"/>
                <a:gd name="connsiteY3" fmla="*/ 0 h 291904"/>
                <a:gd name="connsiteX0" fmla="*/ 461294 w 461294"/>
                <a:gd name="connsiteY0" fmla="*/ 286882 h 286882"/>
                <a:gd name="connsiteX1" fmla="*/ 160248 w 461294"/>
                <a:gd name="connsiteY1" fmla="*/ 284762 h 286882"/>
                <a:gd name="connsiteX2" fmla="*/ 364479 w 461294"/>
                <a:gd name="connsiteY2" fmla="*/ 0 h 286882"/>
                <a:gd name="connsiteX3" fmla="*/ 0 w 461294"/>
                <a:gd name="connsiteY3" fmla="*/ 0 h 286882"/>
                <a:gd name="connsiteX0" fmla="*/ 461294 w 461294"/>
                <a:gd name="connsiteY0" fmla="*/ 286882 h 289524"/>
                <a:gd name="connsiteX1" fmla="*/ 156291 w 461294"/>
                <a:gd name="connsiteY1" fmla="*/ 289524 h 289524"/>
                <a:gd name="connsiteX2" fmla="*/ 364479 w 461294"/>
                <a:gd name="connsiteY2" fmla="*/ 0 h 289524"/>
                <a:gd name="connsiteX3" fmla="*/ 0 w 461294"/>
                <a:gd name="connsiteY3" fmla="*/ 0 h 289524"/>
                <a:gd name="connsiteX0" fmla="*/ 461294 w 461294"/>
                <a:gd name="connsiteY0" fmla="*/ 286882 h 287143"/>
                <a:gd name="connsiteX1" fmla="*/ 156291 w 461294"/>
                <a:gd name="connsiteY1" fmla="*/ 287143 h 287143"/>
                <a:gd name="connsiteX2" fmla="*/ 364479 w 461294"/>
                <a:gd name="connsiteY2" fmla="*/ 0 h 287143"/>
                <a:gd name="connsiteX3" fmla="*/ 0 w 461294"/>
                <a:gd name="connsiteY3" fmla="*/ 0 h 287143"/>
                <a:gd name="connsiteX0" fmla="*/ 441508 w 441508"/>
                <a:gd name="connsiteY0" fmla="*/ 286882 h 287143"/>
                <a:gd name="connsiteX1" fmla="*/ 136505 w 441508"/>
                <a:gd name="connsiteY1" fmla="*/ 287143 h 287143"/>
                <a:gd name="connsiteX2" fmla="*/ 344693 w 441508"/>
                <a:gd name="connsiteY2" fmla="*/ 0 h 287143"/>
                <a:gd name="connsiteX3" fmla="*/ 0 w 441508"/>
                <a:gd name="connsiteY3" fmla="*/ 2381 h 287143"/>
                <a:gd name="connsiteX0" fmla="*/ 453380 w 453380"/>
                <a:gd name="connsiteY0" fmla="*/ 286882 h 287143"/>
                <a:gd name="connsiteX1" fmla="*/ 148377 w 453380"/>
                <a:gd name="connsiteY1" fmla="*/ 287143 h 287143"/>
                <a:gd name="connsiteX2" fmla="*/ 356565 w 453380"/>
                <a:gd name="connsiteY2" fmla="*/ 0 h 287143"/>
                <a:gd name="connsiteX3" fmla="*/ 0 w 453380"/>
                <a:gd name="connsiteY3" fmla="*/ 2381 h 287143"/>
                <a:gd name="connsiteX0" fmla="*/ 358406 w 358406"/>
                <a:gd name="connsiteY0" fmla="*/ 289263 h 289263"/>
                <a:gd name="connsiteX1" fmla="*/ 148377 w 358406"/>
                <a:gd name="connsiteY1" fmla="*/ 287143 h 289263"/>
                <a:gd name="connsiteX2" fmla="*/ 356565 w 358406"/>
                <a:gd name="connsiteY2" fmla="*/ 0 h 289263"/>
                <a:gd name="connsiteX3" fmla="*/ 0 w 358406"/>
                <a:gd name="connsiteY3" fmla="*/ 2381 h 289263"/>
                <a:gd name="connsiteX0" fmla="*/ 362363 w 362363"/>
                <a:gd name="connsiteY0" fmla="*/ 286882 h 287143"/>
                <a:gd name="connsiteX1" fmla="*/ 148377 w 362363"/>
                <a:gd name="connsiteY1" fmla="*/ 287143 h 287143"/>
                <a:gd name="connsiteX2" fmla="*/ 356565 w 362363"/>
                <a:gd name="connsiteY2" fmla="*/ 0 h 287143"/>
                <a:gd name="connsiteX3" fmla="*/ 0 w 362363"/>
                <a:gd name="connsiteY3" fmla="*/ 2381 h 287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2363" h="287143">
                  <a:moveTo>
                    <a:pt x="362363" y="286882"/>
                  </a:moveTo>
                  <a:lnTo>
                    <a:pt x="148377" y="287143"/>
                  </a:lnTo>
                  <a:lnTo>
                    <a:pt x="356565" y="0"/>
                  </a:lnTo>
                  <a:lnTo>
                    <a:pt x="0" y="2381"/>
                  </a:lnTo>
                </a:path>
              </a:pathLst>
            </a:custGeom>
            <a:noFill/>
            <a:ln w="9525" cap="flat" cmpd="sng" algn="ctr">
              <a:solidFill>
                <a:srgbClr val="515151"/>
              </a:solidFill>
              <a:prstDash val="solid"/>
              <a:headEnd type="stealth" w="sm" len="sm"/>
              <a:tailEnd type="stealth" w="sm" len="sm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 dirty="0">
                <a:solidFill>
                  <a:srgbClr val="515151"/>
                </a:solidFill>
                <a:latin typeface="Calibri"/>
                <a:cs typeface="+mn-cs"/>
              </a:endParaRPr>
            </a:p>
          </p:txBody>
        </p:sp>
        <p:sp>
          <p:nvSpPr>
            <p:cNvPr id="29" name="Freeform 28"/>
            <p:cNvSpPr/>
            <p:nvPr/>
          </p:nvSpPr>
          <p:spPr>
            <a:xfrm flipH="1">
              <a:off x="5546134" y="1546767"/>
              <a:ext cx="1365285" cy="870236"/>
            </a:xfrm>
            <a:custGeom>
              <a:avLst/>
              <a:gdLst>
                <a:gd name="connsiteX0" fmla="*/ 0 w 939672"/>
                <a:gd name="connsiteY0" fmla="*/ 563827 h 575217"/>
                <a:gd name="connsiteX1" fmla="*/ 199324 w 939672"/>
                <a:gd name="connsiteY1" fmla="*/ 575217 h 575217"/>
                <a:gd name="connsiteX2" fmla="*/ 615058 w 939672"/>
                <a:gd name="connsiteY2" fmla="*/ 0 h 575217"/>
                <a:gd name="connsiteX3" fmla="*/ 939672 w 939672"/>
                <a:gd name="connsiteY3" fmla="*/ 11390 h 575217"/>
                <a:gd name="connsiteX0" fmla="*/ 0 w 956757"/>
                <a:gd name="connsiteY0" fmla="*/ 563827 h 575217"/>
                <a:gd name="connsiteX1" fmla="*/ 199324 w 956757"/>
                <a:gd name="connsiteY1" fmla="*/ 575217 h 575217"/>
                <a:gd name="connsiteX2" fmla="*/ 615058 w 956757"/>
                <a:gd name="connsiteY2" fmla="*/ 0 h 575217"/>
                <a:gd name="connsiteX3" fmla="*/ 956757 w 956757"/>
                <a:gd name="connsiteY3" fmla="*/ 0 h 575217"/>
                <a:gd name="connsiteX0" fmla="*/ 0 w 956757"/>
                <a:gd name="connsiteY0" fmla="*/ 580912 h 580912"/>
                <a:gd name="connsiteX1" fmla="*/ 199324 w 956757"/>
                <a:gd name="connsiteY1" fmla="*/ 575217 h 580912"/>
                <a:gd name="connsiteX2" fmla="*/ 615058 w 956757"/>
                <a:gd name="connsiteY2" fmla="*/ 0 h 580912"/>
                <a:gd name="connsiteX3" fmla="*/ 956757 w 956757"/>
                <a:gd name="connsiteY3" fmla="*/ 0 h 580912"/>
                <a:gd name="connsiteX0" fmla="*/ 0 w 956757"/>
                <a:gd name="connsiteY0" fmla="*/ 569521 h 575217"/>
                <a:gd name="connsiteX1" fmla="*/ 199324 w 956757"/>
                <a:gd name="connsiteY1" fmla="*/ 575217 h 575217"/>
                <a:gd name="connsiteX2" fmla="*/ 615058 w 956757"/>
                <a:gd name="connsiteY2" fmla="*/ 0 h 575217"/>
                <a:gd name="connsiteX3" fmla="*/ 956757 w 956757"/>
                <a:gd name="connsiteY3" fmla="*/ 0 h 575217"/>
                <a:gd name="connsiteX0" fmla="*/ 0 w 956757"/>
                <a:gd name="connsiteY0" fmla="*/ 579046 h 579046"/>
                <a:gd name="connsiteX1" fmla="*/ 199324 w 956757"/>
                <a:gd name="connsiteY1" fmla="*/ 575217 h 579046"/>
                <a:gd name="connsiteX2" fmla="*/ 615058 w 956757"/>
                <a:gd name="connsiteY2" fmla="*/ 0 h 579046"/>
                <a:gd name="connsiteX3" fmla="*/ 956757 w 956757"/>
                <a:gd name="connsiteY3" fmla="*/ 0 h 579046"/>
                <a:gd name="connsiteX0" fmla="*/ 0 w 953582"/>
                <a:gd name="connsiteY0" fmla="*/ 572696 h 575217"/>
                <a:gd name="connsiteX1" fmla="*/ 196149 w 953582"/>
                <a:gd name="connsiteY1" fmla="*/ 575217 h 575217"/>
                <a:gd name="connsiteX2" fmla="*/ 611883 w 953582"/>
                <a:gd name="connsiteY2" fmla="*/ 0 h 575217"/>
                <a:gd name="connsiteX3" fmla="*/ 953582 w 953582"/>
                <a:gd name="connsiteY3" fmla="*/ 0 h 575217"/>
                <a:gd name="connsiteX0" fmla="*/ 0 w 985311"/>
                <a:gd name="connsiteY0" fmla="*/ 572696 h 575217"/>
                <a:gd name="connsiteX1" fmla="*/ 227878 w 985311"/>
                <a:gd name="connsiteY1" fmla="*/ 575217 h 575217"/>
                <a:gd name="connsiteX2" fmla="*/ 643612 w 985311"/>
                <a:gd name="connsiteY2" fmla="*/ 0 h 575217"/>
                <a:gd name="connsiteX3" fmla="*/ 985311 w 985311"/>
                <a:gd name="connsiteY3" fmla="*/ 0 h 575217"/>
                <a:gd name="connsiteX0" fmla="*/ 0 w 985311"/>
                <a:gd name="connsiteY0" fmla="*/ 572696 h 575217"/>
                <a:gd name="connsiteX1" fmla="*/ 227878 w 985311"/>
                <a:gd name="connsiteY1" fmla="*/ 575217 h 575217"/>
                <a:gd name="connsiteX2" fmla="*/ 734833 w 985311"/>
                <a:gd name="connsiteY2" fmla="*/ 2382 h 575217"/>
                <a:gd name="connsiteX3" fmla="*/ 985311 w 985311"/>
                <a:gd name="connsiteY3" fmla="*/ 0 h 575217"/>
                <a:gd name="connsiteX0" fmla="*/ 0 w 985311"/>
                <a:gd name="connsiteY0" fmla="*/ 572696 h 575217"/>
                <a:gd name="connsiteX1" fmla="*/ 281421 w 985311"/>
                <a:gd name="connsiteY1" fmla="*/ 575217 h 575217"/>
                <a:gd name="connsiteX2" fmla="*/ 734833 w 985311"/>
                <a:gd name="connsiteY2" fmla="*/ 2382 h 575217"/>
                <a:gd name="connsiteX3" fmla="*/ 985311 w 985311"/>
                <a:gd name="connsiteY3" fmla="*/ 0 h 575217"/>
                <a:gd name="connsiteX0" fmla="*/ 0 w 905988"/>
                <a:gd name="connsiteY0" fmla="*/ 572696 h 575217"/>
                <a:gd name="connsiteX1" fmla="*/ 281421 w 905988"/>
                <a:gd name="connsiteY1" fmla="*/ 575217 h 575217"/>
                <a:gd name="connsiteX2" fmla="*/ 734833 w 905988"/>
                <a:gd name="connsiteY2" fmla="*/ 2382 h 575217"/>
                <a:gd name="connsiteX3" fmla="*/ 905988 w 905988"/>
                <a:gd name="connsiteY3" fmla="*/ 0 h 575217"/>
                <a:gd name="connsiteX0" fmla="*/ 0 w 971312"/>
                <a:gd name="connsiteY0" fmla="*/ 570314 h 572835"/>
                <a:gd name="connsiteX1" fmla="*/ 281421 w 971312"/>
                <a:gd name="connsiteY1" fmla="*/ 572835 h 572835"/>
                <a:gd name="connsiteX2" fmla="*/ 734833 w 971312"/>
                <a:gd name="connsiteY2" fmla="*/ 0 h 572835"/>
                <a:gd name="connsiteX3" fmla="*/ 971312 w 971312"/>
                <a:gd name="connsiteY3" fmla="*/ 8827 h 572835"/>
                <a:gd name="connsiteX0" fmla="*/ 0 w 975978"/>
                <a:gd name="connsiteY0" fmla="*/ 572696 h 575217"/>
                <a:gd name="connsiteX1" fmla="*/ 281421 w 975978"/>
                <a:gd name="connsiteY1" fmla="*/ 575217 h 575217"/>
                <a:gd name="connsiteX2" fmla="*/ 734833 w 975978"/>
                <a:gd name="connsiteY2" fmla="*/ 2382 h 575217"/>
                <a:gd name="connsiteX3" fmla="*/ 975978 w 975978"/>
                <a:gd name="connsiteY3" fmla="*/ 0 h 57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5978" h="575217">
                  <a:moveTo>
                    <a:pt x="0" y="572696"/>
                  </a:moveTo>
                  <a:lnTo>
                    <a:pt x="281421" y="575217"/>
                  </a:lnTo>
                  <a:lnTo>
                    <a:pt x="734833" y="2382"/>
                  </a:lnTo>
                  <a:lnTo>
                    <a:pt x="975978" y="0"/>
                  </a:lnTo>
                </a:path>
              </a:pathLst>
            </a:custGeom>
            <a:noFill/>
            <a:ln w="9525" cap="flat" cmpd="sng" algn="ctr">
              <a:solidFill>
                <a:srgbClr val="515151"/>
              </a:solidFill>
              <a:prstDash val="solid"/>
              <a:headEnd type="stealth" w="sm" len="sm"/>
              <a:tailEnd type="stealth" w="sm" len="sm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 dirty="0">
                <a:solidFill>
                  <a:srgbClr val="515151"/>
                </a:solidFill>
                <a:latin typeface="Calibri"/>
                <a:cs typeface="+mn-cs"/>
              </a:endParaRPr>
            </a:p>
          </p:txBody>
        </p:sp>
      </p:grpSp>
      <p:grpSp>
        <p:nvGrpSpPr>
          <p:cNvPr id="30" name="Group 4"/>
          <p:cNvGrpSpPr>
            <a:grpSpLocks/>
          </p:cNvGrpSpPr>
          <p:nvPr/>
        </p:nvGrpSpPr>
        <p:grpSpPr bwMode="auto">
          <a:xfrm>
            <a:off x="360366" y="2318195"/>
            <a:ext cx="1414463" cy="1085850"/>
            <a:chOff x="633442" y="2342858"/>
            <a:chExt cx="1414223" cy="1085850"/>
          </a:xfrm>
        </p:grpSpPr>
        <p:grpSp>
          <p:nvGrpSpPr>
            <p:cNvPr id="31" name="Group 30"/>
            <p:cNvGrpSpPr/>
            <p:nvPr/>
          </p:nvGrpSpPr>
          <p:grpSpPr bwMode="auto">
            <a:xfrm>
              <a:off x="633442" y="2342858"/>
              <a:ext cx="1414223" cy="1085850"/>
              <a:chOff x="515338" y="2858566"/>
              <a:chExt cx="872337" cy="707801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34" name="Rectangle 33"/>
              <p:cNvSpPr/>
              <p:nvPr/>
            </p:nvSpPr>
            <p:spPr>
              <a:xfrm>
                <a:off x="515338" y="3078764"/>
                <a:ext cx="626786" cy="487603"/>
              </a:xfrm>
              <a:prstGeom prst="rect">
                <a:avLst/>
              </a:prstGeom>
              <a:solidFill>
                <a:srgbClr val="595959"/>
              </a:solidFill>
              <a:ln w="3175" cap="flat" cmpd="sng" algn="ctr">
                <a:noFill/>
                <a:prstDash val="solid"/>
              </a:ln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p:spPr>
            <p:txBody>
              <a:bodyPr anchor="ctr"/>
              <a:lstStyle>
                <a:lvl1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121917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133" kern="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5" name="Trapezoid 171"/>
              <p:cNvSpPr/>
              <p:nvPr/>
            </p:nvSpPr>
            <p:spPr>
              <a:xfrm>
                <a:off x="515338" y="2859108"/>
                <a:ext cx="870401" cy="220859"/>
              </a:xfrm>
              <a:custGeom>
                <a:avLst/>
                <a:gdLst>
                  <a:gd name="connsiteX0" fmla="*/ 0 w 822458"/>
                  <a:gd name="connsiteY0" fmla="*/ 181348 h 181348"/>
                  <a:gd name="connsiteX1" fmla="*/ 179819 w 822458"/>
                  <a:gd name="connsiteY1" fmla="*/ 0 h 181348"/>
                  <a:gd name="connsiteX2" fmla="*/ 642639 w 822458"/>
                  <a:gd name="connsiteY2" fmla="*/ 0 h 181348"/>
                  <a:gd name="connsiteX3" fmla="*/ 822458 w 822458"/>
                  <a:gd name="connsiteY3" fmla="*/ 181348 h 181348"/>
                  <a:gd name="connsiteX4" fmla="*/ 0 w 822458"/>
                  <a:gd name="connsiteY4" fmla="*/ 181348 h 181348"/>
                  <a:gd name="connsiteX0" fmla="*/ 0 w 972839"/>
                  <a:gd name="connsiteY0" fmla="*/ 181348 h 181348"/>
                  <a:gd name="connsiteX1" fmla="*/ 179819 w 972839"/>
                  <a:gd name="connsiteY1" fmla="*/ 0 h 181348"/>
                  <a:gd name="connsiteX2" fmla="*/ 972839 w 972839"/>
                  <a:gd name="connsiteY2" fmla="*/ 0 h 181348"/>
                  <a:gd name="connsiteX3" fmla="*/ 822458 w 972839"/>
                  <a:gd name="connsiteY3" fmla="*/ 181348 h 181348"/>
                  <a:gd name="connsiteX4" fmla="*/ 0 w 972839"/>
                  <a:gd name="connsiteY4" fmla="*/ 181348 h 181348"/>
                  <a:gd name="connsiteX0" fmla="*/ 0 w 1001414"/>
                  <a:gd name="connsiteY0" fmla="*/ 181348 h 181348"/>
                  <a:gd name="connsiteX1" fmla="*/ 179819 w 1001414"/>
                  <a:gd name="connsiteY1" fmla="*/ 0 h 181348"/>
                  <a:gd name="connsiteX2" fmla="*/ 1001414 w 1001414"/>
                  <a:gd name="connsiteY2" fmla="*/ 0 h 181348"/>
                  <a:gd name="connsiteX3" fmla="*/ 822458 w 1001414"/>
                  <a:gd name="connsiteY3" fmla="*/ 181348 h 181348"/>
                  <a:gd name="connsiteX4" fmla="*/ 0 w 1001414"/>
                  <a:gd name="connsiteY4" fmla="*/ 181348 h 181348"/>
                  <a:gd name="connsiteX0" fmla="*/ 0 w 966489"/>
                  <a:gd name="connsiteY0" fmla="*/ 181348 h 181348"/>
                  <a:gd name="connsiteX1" fmla="*/ 179819 w 966489"/>
                  <a:gd name="connsiteY1" fmla="*/ 0 h 181348"/>
                  <a:gd name="connsiteX2" fmla="*/ 966489 w 966489"/>
                  <a:gd name="connsiteY2" fmla="*/ 0 h 181348"/>
                  <a:gd name="connsiteX3" fmla="*/ 822458 w 966489"/>
                  <a:gd name="connsiteY3" fmla="*/ 181348 h 181348"/>
                  <a:gd name="connsiteX4" fmla="*/ 0 w 966489"/>
                  <a:gd name="connsiteY4" fmla="*/ 181348 h 181348"/>
                  <a:gd name="connsiteX0" fmla="*/ 0 w 1027347"/>
                  <a:gd name="connsiteY0" fmla="*/ 181348 h 181348"/>
                  <a:gd name="connsiteX1" fmla="*/ 179819 w 1027347"/>
                  <a:gd name="connsiteY1" fmla="*/ 0 h 181348"/>
                  <a:gd name="connsiteX2" fmla="*/ 1027347 w 1027347"/>
                  <a:gd name="connsiteY2" fmla="*/ 18626 h 181348"/>
                  <a:gd name="connsiteX3" fmla="*/ 822458 w 1027347"/>
                  <a:gd name="connsiteY3" fmla="*/ 181348 h 181348"/>
                  <a:gd name="connsiteX4" fmla="*/ 0 w 1027347"/>
                  <a:gd name="connsiteY4" fmla="*/ 181348 h 181348"/>
                  <a:gd name="connsiteX0" fmla="*/ 0 w 1027347"/>
                  <a:gd name="connsiteY0" fmla="*/ 162722 h 162722"/>
                  <a:gd name="connsiteX1" fmla="*/ 182717 w 1027347"/>
                  <a:gd name="connsiteY1" fmla="*/ 0 h 162722"/>
                  <a:gd name="connsiteX2" fmla="*/ 1027347 w 1027347"/>
                  <a:gd name="connsiteY2" fmla="*/ 0 h 162722"/>
                  <a:gd name="connsiteX3" fmla="*/ 822458 w 1027347"/>
                  <a:gd name="connsiteY3" fmla="*/ 162722 h 162722"/>
                  <a:gd name="connsiteX4" fmla="*/ 0 w 1027347"/>
                  <a:gd name="connsiteY4" fmla="*/ 162722 h 162722"/>
                  <a:gd name="connsiteX0" fmla="*/ 0 w 1027347"/>
                  <a:gd name="connsiteY0" fmla="*/ 162722 h 162722"/>
                  <a:gd name="connsiteX1" fmla="*/ 226187 w 1027347"/>
                  <a:gd name="connsiteY1" fmla="*/ 0 h 162722"/>
                  <a:gd name="connsiteX2" fmla="*/ 1027347 w 1027347"/>
                  <a:gd name="connsiteY2" fmla="*/ 0 h 162722"/>
                  <a:gd name="connsiteX3" fmla="*/ 822458 w 1027347"/>
                  <a:gd name="connsiteY3" fmla="*/ 162722 h 162722"/>
                  <a:gd name="connsiteX4" fmla="*/ 0 w 1027347"/>
                  <a:gd name="connsiteY4" fmla="*/ 162722 h 162722"/>
                  <a:gd name="connsiteX0" fmla="*/ 0 w 1027347"/>
                  <a:gd name="connsiteY0" fmla="*/ 162722 h 162722"/>
                  <a:gd name="connsiteX1" fmla="*/ 226187 w 1027347"/>
                  <a:gd name="connsiteY1" fmla="*/ 0 h 162722"/>
                  <a:gd name="connsiteX2" fmla="*/ 1027347 w 1027347"/>
                  <a:gd name="connsiteY2" fmla="*/ 0 h 162722"/>
                  <a:gd name="connsiteX3" fmla="*/ 822458 w 1027347"/>
                  <a:gd name="connsiteY3" fmla="*/ 162722 h 162722"/>
                  <a:gd name="connsiteX4" fmla="*/ 0 w 1027347"/>
                  <a:gd name="connsiteY4" fmla="*/ 162722 h 162722"/>
                  <a:gd name="connsiteX0" fmla="*/ 0 w 1030245"/>
                  <a:gd name="connsiteY0" fmla="*/ 162722 h 162722"/>
                  <a:gd name="connsiteX1" fmla="*/ 226187 w 1030245"/>
                  <a:gd name="connsiteY1" fmla="*/ 0 h 162722"/>
                  <a:gd name="connsiteX2" fmla="*/ 1030245 w 1030245"/>
                  <a:gd name="connsiteY2" fmla="*/ 28974 h 162722"/>
                  <a:gd name="connsiteX3" fmla="*/ 822458 w 1030245"/>
                  <a:gd name="connsiteY3" fmla="*/ 162722 h 162722"/>
                  <a:gd name="connsiteX4" fmla="*/ 0 w 1030245"/>
                  <a:gd name="connsiteY4" fmla="*/ 162722 h 162722"/>
                  <a:gd name="connsiteX0" fmla="*/ 0 w 1030245"/>
                  <a:gd name="connsiteY0" fmla="*/ 133748 h 133748"/>
                  <a:gd name="connsiteX1" fmla="*/ 231983 w 1030245"/>
                  <a:gd name="connsiteY1" fmla="*/ 2070 h 133748"/>
                  <a:gd name="connsiteX2" fmla="*/ 1030245 w 1030245"/>
                  <a:gd name="connsiteY2" fmla="*/ 0 h 133748"/>
                  <a:gd name="connsiteX3" fmla="*/ 822458 w 1030245"/>
                  <a:gd name="connsiteY3" fmla="*/ 133748 h 133748"/>
                  <a:gd name="connsiteX4" fmla="*/ 0 w 1030245"/>
                  <a:gd name="connsiteY4" fmla="*/ 133748 h 133748"/>
                  <a:gd name="connsiteX0" fmla="*/ 0 w 1030245"/>
                  <a:gd name="connsiteY0" fmla="*/ 135817 h 135817"/>
                  <a:gd name="connsiteX1" fmla="*/ 243575 w 1030245"/>
                  <a:gd name="connsiteY1" fmla="*/ 0 h 135817"/>
                  <a:gd name="connsiteX2" fmla="*/ 1030245 w 1030245"/>
                  <a:gd name="connsiteY2" fmla="*/ 2069 h 135817"/>
                  <a:gd name="connsiteX3" fmla="*/ 822458 w 1030245"/>
                  <a:gd name="connsiteY3" fmla="*/ 135817 h 135817"/>
                  <a:gd name="connsiteX4" fmla="*/ 0 w 1030245"/>
                  <a:gd name="connsiteY4" fmla="*/ 135817 h 135817"/>
                  <a:gd name="connsiteX0" fmla="*/ 0 w 1172248"/>
                  <a:gd name="connsiteY0" fmla="*/ 135817 h 135817"/>
                  <a:gd name="connsiteX1" fmla="*/ 243575 w 1172248"/>
                  <a:gd name="connsiteY1" fmla="*/ 0 h 135817"/>
                  <a:gd name="connsiteX2" fmla="*/ 1172248 w 1172248"/>
                  <a:gd name="connsiteY2" fmla="*/ 4139 h 135817"/>
                  <a:gd name="connsiteX3" fmla="*/ 822458 w 1172248"/>
                  <a:gd name="connsiteY3" fmla="*/ 135817 h 135817"/>
                  <a:gd name="connsiteX4" fmla="*/ 0 w 1172248"/>
                  <a:gd name="connsiteY4" fmla="*/ 135817 h 135817"/>
                  <a:gd name="connsiteX0" fmla="*/ 0 w 1186738"/>
                  <a:gd name="connsiteY0" fmla="*/ 135817 h 135817"/>
                  <a:gd name="connsiteX1" fmla="*/ 243575 w 1186738"/>
                  <a:gd name="connsiteY1" fmla="*/ 0 h 135817"/>
                  <a:gd name="connsiteX2" fmla="*/ 1186738 w 1186738"/>
                  <a:gd name="connsiteY2" fmla="*/ 1600 h 135817"/>
                  <a:gd name="connsiteX3" fmla="*/ 822458 w 1186738"/>
                  <a:gd name="connsiteY3" fmla="*/ 135817 h 135817"/>
                  <a:gd name="connsiteX4" fmla="*/ 0 w 1186738"/>
                  <a:gd name="connsiteY4" fmla="*/ 135817 h 135817"/>
                  <a:gd name="connsiteX0" fmla="*/ 0 w 1186738"/>
                  <a:gd name="connsiteY0" fmla="*/ 136756 h 136756"/>
                  <a:gd name="connsiteX1" fmla="*/ 243575 w 1186738"/>
                  <a:gd name="connsiteY1" fmla="*/ 939 h 136756"/>
                  <a:gd name="connsiteX2" fmla="*/ 1186738 w 1186738"/>
                  <a:gd name="connsiteY2" fmla="*/ 0 h 136756"/>
                  <a:gd name="connsiteX3" fmla="*/ 822458 w 1186738"/>
                  <a:gd name="connsiteY3" fmla="*/ 136756 h 136756"/>
                  <a:gd name="connsiteX4" fmla="*/ 0 w 1186738"/>
                  <a:gd name="connsiteY4" fmla="*/ 136756 h 136756"/>
                  <a:gd name="connsiteX0" fmla="*/ 0 w 1183840"/>
                  <a:gd name="connsiteY0" fmla="*/ 135817 h 135817"/>
                  <a:gd name="connsiteX1" fmla="*/ 243575 w 1183840"/>
                  <a:gd name="connsiteY1" fmla="*/ 0 h 135817"/>
                  <a:gd name="connsiteX2" fmla="*/ 1183840 w 1183840"/>
                  <a:gd name="connsiteY2" fmla="*/ 331 h 135817"/>
                  <a:gd name="connsiteX3" fmla="*/ 822458 w 1183840"/>
                  <a:gd name="connsiteY3" fmla="*/ 135817 h 135817"/>
                  <a:gd name="connsiteX4" fmla="*/ 0 w 1183840"/>
                  <a:gd name="connsiteY4" fmla="*/ 135817 h 135817"/>
                  <a:gd name="connsiteX0" fmla="*/ 0 w 1183840"/>
                  <a:gd name="connsiteY0" fmla="*/ 135486 h 135486"/>
                  <a:gd name="connsiteX1" fmla="*/ 342108 w 1183840"/>
                  <a:gd name="connsiteY1" fmla="*/ 939 h 135486"/>
                  <a:gd name="connsiteX2" fmla="*/ 1183840 w 1183840"/>
                  <a:gd name="connsiteY2" fmla="*/ 0 h 135486"/>
                  <a:gd name="connsiteX3" fmla="*/ 822458 w 1183840"/>
                  <a:gd name="connsiteY3" fmla="*/ 135486 h 135486"/>
                  <a:gd name="connsiteX4" fmla="*/ 0 w 1183840"/>
                  <a:gd name="connsiteY4" fmla="*/ 135486 h 135486"/>
                  <a:gd name="connsiteX0" fmla="*/ 0 w 1183840"/>
                  <a:gd name="connsiteY0" fmla="*/ 135486 h 135486"/>
                  <a:gd name="connsiteX1" fmla="*/ 342108 w 1183840"/>
                  <a:gd name="connsiteY1" fmla="*/ 939 h 135486"/>
                  <a:gd name="connsiteX2" fmla="*/ 1183840 w 1183840"/>
                  <a:gd name="connsiteY2" fmla="*/ 0 h 135486"/>
                  <a:gd name="connsiteX3" fmla="*/ 849095 w 1183840"/>
                  <a:gd name="connsiteY3" fmla="*/ 135486 h 135486"/>
                  <a:gd name="connsiteX4" fmla="*/ 0 w 1183840"/>
                  <a:gd name="connsiteY4" fmla="*/ 135486 h 1354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83840" h="135486">
                    <a:moveTo>
                      <a:pt x="0" y="135486"/>
                    </a:moveTo>
                    <a:lnTo>
                      <a:pt x="342108" y="939"/>
                    </a:lnTo>
                    <a:lnTo>
                      <a:pt x="1183840" y="0"/>
                    </a:lnTo>
                    <a:lnTo>
                      <a:pt x="849095" y="135486"/>
                    </a:lnTo>
                    <a:lnTo>
                      <a:pt x="0" y="135486"/>
                    </a:lnTo>
                    <a:close/>
                  </a:path>
                </a:pathLst>
              </a:custGeom>
              <a:gradFill flip="none" rotWithShape="1">
                <a:gsLst>
                  <a:gs pos="95000">
                    <a:sysClr val="window" lastClr="FFFFFF">
                      <a:lumMod val="50000"/>
                    </a:sysClr>
                  </a:gs>
                  <a:gs pos="100000">
                    <a:sysClr val="window" lastClr="FFFFFF">
                      <a:lumMod val="85000"/>
                    </a:sysClr>
                  </a:gs>
                </a:gsLst>
                <a:lin ang="5400000" scaled="0"/>
                <a:tileRect/>
              </a:gradFill>
              <a:ln w="9525" cap="flat" cmpd="sng" algn="ctr">
                <a:noFill/>
                <a:prstDash val="solid"/>
              </a:ln>
              <a:effectLst/>
            </p:spPr>
            <p:txBody>
              <a:bodyPr anchor="ctr"/>
              <a:lstStyle>
                <a:lvl1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121917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133" kern="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6" name="Rectangle 22"/>
              <p:cNvSpPr/>
              <p:nvPr/>
            </p:nvSpPr>
            <p:spPr>
              <a:xfrm>
                <a:off x="1140367" y="2858566"/>
                <a:ext cx="247308" cy="706725"/>
              </a:xfrm>
              <a:custGeom>
                <a:avLst/>
                <a:gdLst>
                  <a:gd name="connsiteX0" fmla="*/ 0 w 168275"/>
                  <a:gd name="connsiteY0" fmla="*/ 0 h 487362"/>
                  <a:gd name="connsiteX1" fmla="*/ 168275 w 168275"/>
                  <a:gd name="connsiteY1" fmla="*/ 0 h 487362"/>
                  <a:gd name="connsiteX2" fmla="*/ 168275 w 168275"/>
                  <a:gd name="connsiteY2" fmla="*/ 487362 h 487362"/>
                  <a:gd name="connsiteX3" fmla="*/ 0 w 168275"/>
                  <a:gd name="connsiteY3" fmla="*/ 487362 h 487362"/>
                  <a:gd name="connsiteX4" fmla="*/ 0 w 168275"/>
                  <a:gd name="connsiteY4" fmla="*/ 0 h 487362"/>
                  <a:gd name="connsiteX0" fmla="*/ 0 w 168275"/>
                  <a:gd name="connsiteY0" fmla="*/ 187325 h 674687"/>
                  <a:gd name="connsiteX1" fmla="*/ 136525 w 168275"/>
                  <a:gd name="connsiteY1" fmla="*/ 0 h 674687"/>
                  <a:gd name="connsiteX2" fmla="*/ 168275 w 168275"/>
                  <a:gd name="connsiteY2" fmla="*/ 674687 h 674687"/>
                  <a:gd name="connsiteX3" fmla="*/ 0 w 168275"/>
                  <a:gd name="connsiteY3" fmla="*/ 674687 h 674687"/>
                  <a:gd name="connsiteX4" fmla="*/ 0 w 168275"/>
                  <a:gd name="connsiteY4" fmla="*/ 187325 h 674687"/>
                  <a:gd name="connsiteX0" fmla="*/ 0 w 136525"/>
                  <a:gd name="connsiteY0" fmla="*/ 187325 h 674687"/>
                  <a:gd name="connsiteX1" fmla="*/ 136525 w 136525"/>
                  <a:gd name="connsiteY1" fmla="*/ 0 h 674687"/>
                  <a:gd name="connsiteX2" fmla="*/ 136525 w 136525"/>
                  <a:gd name="connsiteY2" fmla="*/ 465137 h 674687"/>
                  <a:gd name="connsiteX3" fmla="*/ 0 w 136525"/>
                  <a:gd name="connsiteY3" fmla="*/ 674687 h 674687"/>
                  <a:gd name="connsiteX4" fmla="*/ 0 w 136525"/>
                  <a:gd name="connsiteY4" fmla="*/ 187325 h 674687"/>
                  <a:gd name="connsiteX0" fmla="*/ 0 w 136525"/>
                  <a:gd name="connsiteY0" fmla="*/ 174625 h 674687"/>
                  <a:gd name="connsiteX1" fmla="*/ 136525 w 136525"/>
                  <a:gd name="connsiteY1" fmla="*/ 0 h 674687"/>
                  <a:gd name="connsiteX2" fmla="*/ 136525 w 136525"/>
                  <a:gd name="connsiteY2" fmla="*/ 465137 h 674687"/>
                  <a:gd name="connsiteX3" fmla="*/ 0 w 136525"/>
                  <a:gd name="connsiteY3" fmla="*/ 674687 h 674687"/>
                  <a:gd name="connsiteX4" fmla="*/ 0 w 136525"/>
                  <a:gd name="connsiteY4" fmla="*/ 174625 h 674687"/>
                  <a:gd name="connsiteX0" fmla="*/ 0 w 136525"/>
                  <a:gd name="connsiteY0" fmla="*/ 142444 h 642506"/>
                  <a:gd name="connsiteX1" fmla="*/ 136525 w 136525"/>
                  <a:gd name="connsiteY1" fmla="*/ 0 h 642506"/>
                  <a:gd name="connsiteX2" fmla="*/ 136525 w 136525"/>
                  <a:gd name="connsiteY2" fmla="*/ 432956 h 642506"/>
                  <a:gd name="connsiteX3" fmla="*/ 0 w 136525"/>
                  <a:gd name="connsiteY3" fmla="*/ 642506 h 642506"/>
                  <a:gd name="connsiteX4" fmla="*/ 0 w 136525"/>
                  <a:gd name="connsiteY4" fmla="*/ 142444 h 642506"/>
                  <a:gd name="connsiteX0" fmla="*/ 0 w 140287"/>
                  <a:gd name="connsiteY0" fmla="*/ 142444 h 642506"/>
                  <a:gd name="connsiteX1" fmla="*/ 136525 w 140287"/>
                  <a:gd name="connsiteY1" fmla="*/ 0 h 642506"/>
                  <a:gd name="connsiteX2" fmla="*/ 140287 w 140287"/>
                  <a:gd name="connsiteY2" fmla="*/ 495173 h 642506"/>
                  <a:gd name="connsiteX3" fmla="*/ 0 w 140287"/>
                  <a:gd name="connsiteY3" fmla="*/ 642506 h 642506"/>
                  <a:gd name="connsiteX4" fmla="*/ 0 w 140287"/>
                  <a:gd name="connsiteY4" fmla="*/ 142444 h 642506"/>
                  <a:gd name="connsiteX0" fmla="*/ 0 w 138406"/>
                  <a:gd name="connsiteY0" fmla="*/ 142444 h 642506"/>
                  <a:gd name="connsiteX1" fmla="*/ 136525 w 138406"/>
                  <a:gd name="connsiteY1" fmla="*/ 0 h 642506"/>
                  <a:gd name="connsiteX2" fmla="*/ 138406 w 138406"/>
                  <a:gd name="connsiteY2" fmla="*/ 495173 h 642506"/>
                  <a:gd name="connsiteX3" fmla="*/ 0 w 138406"/>
                  <a:gd name="connsiteY3" fmla="*/ 642506 h 642506"/>
                  <a:gd name="connsiteX4" fmla="*/ 0 w 138406"/>
                  <a:gd name="connsiteY4" fmla="*/ 142444 h 642506"/>
                  <a:gd name="connsiteX0" fmla="*/ 0 w 137316"/>
                  <a:gd name="connsiteY0" fmla="*/ 142444 h 642506"/>
                  <a:gd name="connsiteX1" fmla="*/ 136525 w 137316"/>
                  <a:gd name="connsiteY1" fmla="*/ 0 h 642506"/>
                  <a:gd name="connsiteX2" fmla="*/ 137316 w 137316"/>
                  <a:gd name="connsiteY2" fmla="*/ 394339 h 642506"/>
                  <a:gd name="connsiteX3" fmla="*/ 0 w 137316"/>
                  <a:gd name="connsiteY3" fmla="*/ 642506 h 642506"/>
                  <a:gd name="connsiteX4" fmla="*/ 0 w 137316"/>
                  <a:gd name="connsiteY4" fmla="*/ 142444 h 642506"/>
                  <a:gd name="connsiteX0" fmla="*/ 0 w 137667"/>
                  <a:gd name="connsiteY0" fmla="*/ 232551 h 732613"/>
                  <a:gd name="connsiteX1" fmla="*/ 137615 w 137667"/>
                  <a:gd name="connsiteY1" fmla="*/ 0 h 732613"/>
                  <a:gd name="connsiteX2" fmla="*/ 137316 w 137667"/>
                  <a:gd name="connsiteY2" fmla="*/ 484446 h 732613"/>
                  <a:gd name="connsiteX3" fmla="*/ 0 w 137667"/>
                  <a:gd name="connsiteY3" fmla="*/ 732613 h 732613"/>
                  <a:gd name="connsiteX4" fmla="*/ 0 w 137667"/>
                  <a:gd name="connsiteY4" fmla="*/ 232551 h 732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7667" h="732613">
                    <a:moveTo>
                      <a:pt x="0" y="232551"/>
                    </a:moveTo>
                    <a:lnTo>
                      <a:pt x="137615" y="0"/>
                    </a:lnTo>
                    <a:cubicBezTo>
                      <a:pt x="137879" y="131446"/>
                      <a:pt x="137052" y="353000"/>
                      <a:pt x="137316" y="484446"/>
                    </a:cubicBezTo>
                    <a:lnTo>
                      <a:pt x="0" y="732613"/>
                    </a:lnTo>
                    <a:lnTo>
                      <a:pt x="0" y="232551"/>
                    </a:lnTo>
                    <a:close/>
                  </a:path>
                </a:pathLst>
              </a:custGeom>
              <a:solidFill>
                <a:sysClr val="window" lastClr="FFFFFF">
                  <a:lumMod val="75000"/>
                </a:sys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>
                <a:lvl1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121917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kern="0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2" name="TextBox 31"/>
            <p:cNvSpPr txBox="1"/>
            <p:nvPr/>
          </p:nvSpPr>
          <p:spPr bwMode="auto">
            <a:xfrm>
              <a:off x="646747" y="2654008"/>
              <a:ext cx="990808" cy="2308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00" kern="0" dirty="0">
                  <a:solidFill>
                    <a:srgbClr val="FFFFFF"/>
                  </a:solidFill>
                  <a:latin typeface="Calibri"/>
                  <a:cs typeface="+mn-cs"/>
                </a:rPr>
                <a:t>Service Providers</a:t>
              </a:r>
            </a:p>
          </p:txBody>
        </p:sp>
        <p:sp>
          <p:nvSpPr>
            <p:cNvPr id="33" name="Freeform 262"/>
            <p:cNvSpPr>
              <a:spLocks noChangeAspect="1"/>
            </p:cNvSpPr>
            <p:nvPr/>
          </p:nvSpPr>
          <p:spPr bwMode="gray">
            <a:xfrm>
              <a:off x="976292" y="2931862"/>
              <a:ext cx="330425" cy="374904"/>
            </a:xfrm>
            <a:custGeom>
              <a:avLst/>
              <a:gdLst>
                <a:gd name="T0" fmla="*/ 265001674 w 412"/>
                <a:gd name="T1" fmla="*/ 20018609 h 474"/>
                <a:gd name="T2" fmla="*/ 265001674 w 412"/>
                <a:gd name="T3" fmla="*/ 295899728 h 474"/>
                <a:gd name="T4" fmla="*/ 178168847 w 412"/>
                <a:gd name="T5" fmla="*/ 295899728 h 474"/>
                <a:gd name="T6" fmla="*/ 178168847 w 412"/>
                <a:gd name="T7" fmla="*/ 295899728 h 474"/>
                <a:gd name="T8" fmla="*/ 0 w 412"/>
                <a:gd name="T9" fmla="*/ 296525358 h 474"/>
                <a:gd name="T10" fmla="*/ 0 w 412"/>
                <a:gd name="T11" fmla="*/ 279009279 h 474"/>
                <a:gd name="T12" fmla="*/ 178168847 w 412"/>
                <a:gd name="T13" fmla="*/ 277758017 h 474"/>
                <a:gd name="T14" fmla="*/ 178168847 w 412"/>
                <a:gd name="T15" fmla="*/ 245227589 h 474"/>
                <a:gd name="T16" fmla="*/ 0 w 412"/>
                <a:gd name="T17" fmla="*/ 248981374 h 474"/>
                <a:gd name="T18" fmla="*/ 0 w 412"/>
                <a:gd name="T19" fmla="*/ 230839664 h 474"/>
                <a:gd name="T20" fmla="*/ 178168847 w 412"/>
                <a:gd name="T21" fmla="*/ 226460248 h 474"/>
                <a:gd name="T22" fmla="*/ 178168847 w 412"/>
                <a:gd name="T23" fmla="*/ 186422993 h 474"/>
                <a:gd name="T24" fmla="*/ 0 w 412"/>
                <a:gd name="T25" fmla="*/ 195181033 h 474"/>
                <a:gd name="T26" fmla="*/ 0 w 412"/>
                <a:gd name="T27" fmla="*/ 180167476 h 474"/>
                <a:gd name="T28" fmla="*/ 178168847 w 412"/>
                <a:gd name="T29" fmla="*/ 167030021 h 474"/>
                <a:gd name="T30" fmla="*/ 178168847 w 412"/>
                <a:gd name="T31" fmla="*/ 128244076 h 474"/>
                <a:gd name="T32" fmla="*/ 0 w 412"/>
                <a:gd name="T33" fmla="*/ 144508895 h 474"/>
                <a:gd name="T34" fmla="*/ 0 w 412"/>
                <a:gd name="T35" fmla="*/ 128244076 h 474"/>
                <a:gd name="T36" fmla="*/ 178168847 w 412"/>
                <a:gd name="T37" fmla="*/ 108851104 h 474"/>
                <a:gd name="T38" fmla="*/ 178168847 w 412"/>
                <a:gd name="T39" fmla="*/ 69439504 h 474"/>
                <a:gd name="T40" fmla="*/ 0 w 412"/>
                <a:gd name="T41" fmla="*/ 93211892 h 474"/>
                <a:gd name="T42" fmla="*/ 0 w 412"/>
                <a:gd name="T43" fmla="*/ 77571913 h 474"/>
                <a:gd name="T44" fmla="*/ 178168847 w 412"/>
                <a:gd name="T45" fmla="*/ 51297781 h 474"/>
                <a:gd name="T46" fmla="*/ 178168847 w 412"/>
                <a:gd name="T47" fmla="*/ 18767348 h 474"/>
                <a:gd name="T48" fmla="*/ 0 w 412"/>
                <a:gd name="T49" fmla="*/ 44416634 h 474"/>
                <a:gd name="T50" fmla="*/ 0 w 412"/>
                <a:gd name="T51" fmla="*/ 33781701 h 474"/>
                <a:gd name="T52" fmla="*/ 178168847 w 412"/>
                <a:gd name="T53" fmla="*/ 625631 h 474"/>
                <a:gd name="T54" fmla="*/ 178168847 w 412"/>
                <a:gd name="T55" fmla="*/ 0 h 474"/>
                <a:gd name="T56" fmla="*/ 265001674 w 412"/>
                <a:gd name="T57" fmla="*/ 20018609 h 47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412"/>
                <a:gd name="T88" fmla="*/ 0 h 474"/>
                <a:gd name="T89" fmla="*/ 412 w 412"/>
                <a:gd name="T90" fmla="*/ 474 h 47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412" h="474">
                  <a:moveTo>
                    <a:pt x="412" y="32"/>
                  </a:moveTo>
                  <a:lnTo>
                    <a:pt x="412" y="473"/>
                  </a:lnTo>
                  <a:lnTo>
                    <a:pt x="277" y="473"/>
                  </a:lnTo>
                  <a:lnTo>
                    <a:pt x="0" y="474"/>
                  </a:lnTo>
                  <a:lnTo>
                    <a:pt x="0" y="446"/>
                  </a:lnTo>
                  <a:lnTo>
                    <a:pt x="277" y="444"/>
                  </a:lnTo>
                  <a:lnTo>
                    <a:pt x="277" y="392"/>
                  </a:lnTo>
                  <a:lnTo>
                    <a:pt x="0" y="398"/>
                  </a:lnTo>
                  <a:lnTo>
                    <a:pt x="0" y="369"/>
                  </a:lnTo>
                  <a:lnTo>
                    <a:pt x="277" y="362"/>
                  </a:lnTo>
                  <a:lnTo>
                    <a:pt x="277" y="298"/>
                  </a:lnTo>
                  <a:lnTo>
                    <a:pt x="0" y="312"/>
                  </a:lnTo>
                  <a:lnTo>
                    <a:pt x="0" y="288"/>
                  </a:lnTo>
                  <a:lnTo>
                    <a:pt x="277" y="267"/>
                  </a:lnTo>
                  <a:lnTo>
                    <a:pt x="277" y="205"/>
                  </a:lnTo>
                  <a:lnTo>
                    <a:pt x="0" y="231"/>
                  </a:lnTo>
                  <a:lnTo>
                    <a:pt x="0" y="205"/>
                  </a:lnTo>
                  <a:lnTo>
                    <a:pt x="277" y="174"/>
                  </a:lnTo>
                  <a:lnTo>
                    <a:pt x="277" y="111"/>
                  </a:lnTo>
                  <a:lnTo>
                    <a:pt x="0" y="149"/>
                  </a:lnTo>
                  <a:lnTo>
                    <a:pt x="0" y="124"/>
                  </a:lnTo>
                  <a:lnTo>
                    <a:pt x="277" y="82"/>
                  </a:lnTo>
                  <a:lnTo>
                    <a:pt x="277" y="30"/>
                  </a:lnTo>
                  <a:lnTo>
                    <a:pt x="0" y="71"/>
                  </a:lnTo>
                  <a:lnTo>
                    <a:pt x="0" y="54"/>
                  </a:lnTo>
                  <a:lnTo>
                    <a:pt x="277" y="1"/>
                  </a:lnTo>
                  <a:lnTo>
                    <a:pt x="277" y="0"/>
                  </a:lnTo>
                  <a:lnTo>
                    <a:pt x="412" y="3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515151"/>
                </a:solidFill>
              </a:endParaRPr>
            </a:p>
          </p:txBody>
        </p:sp>
      </p:grpSp>
      <p:grpSp>
        <p:nvGrpSpPr>
          <p:cNvPr id="37" name="Group 209"/>
          <p:cNvGrpSpPr>
            <a:grpSpLocks/>
          </p:cNvGrpSpPr>
          <p:nvPr/>
        </p:nvGrpSpPr>
        <p:grpSpPr bwMode="auto">
          <a:xfrm>
            <a:off x="10407633" y="2313433"/>
            <a:ext cx="1414462" cy="1085850"/>
            <a:chOff x="10274175" y="1283813"/>
            <a:chExt cx="1414222" cy="1085850"/>
          </a:xfrm>
        </p:grpSpPr>
        <p:grpSp>
          <p:nvGrpSpPr>
            <p:cNvPr id="38" name="Group 4"/>
            <p:cNvGrpSpPr>
              <a:grpSpLocks/>
            </p:cNvGrpSpPr>
            <p:nvPr/>
          </p:nvGrpSpPr>
          <p:grpSpPr bwMode="auto">
            <a:xfrm flipH="1">
              <a:off x="10274175" y="1283813"/>
              <a:ext cx="1414222" cy="1085850"/>
              <a:chOff x="633442" y="2342858"/>
              <a:chExt cx="1414223" cy="1085850"/>
            </a:xfrm>
          </p:grpSpPr>
          <p:grpSp>
            <p:nvGrpSpPr>
              <p:cNvPr id="40" name="Group 39"/>
              <p:cNvGrpSpPr/>
              <p:nvPr/>
            </p:nvGrpSpPr>
            <p:grpSpPr bwMode="auto">
              <a:xfrm>
                <a:off x="633442" y="2342858"/>
                <a:ext cx="1414223" cy="1085850"/>
                <a:chOff x="515338" y="2858566"/>
                <a:chExt cx="872337" cy="707801"/>
              </a:xfr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42" name="Rectangle 41"/>
                <p:cNvSpPr/>
                <p:nvPr/>
              </p:nvSpPr>
              <p:spPr>
                <a:xfrm>
                  <a:off x="515338" y="3078764"/>
                  <a:ext cx="626786" cy="487603"/>
                </a:xfrm>
                <a:prstGeom prst="rect">
                  <a:avLst/>
                </a:prstGeom>
                <a:solidFill>
                  <a:srgbClr val="595959"/>
                </a:solidFill>
                <a:ln w="3175" cap="flat" cmpd="sng" algn="ctr">
                  <a:noFill/>
                  <a:prstDash val="solid"/>
                </a:ln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</p:spPr>
              <p:txBody>
                <a:bodyPr anchor="ctr"/>
                <a:lstStyle>
                  <a:lvl1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121917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133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3" name="Trapezoid 171"/>
                <p:cNvSpPr/>
                <p:nvPr/>
              </p:nvSpPr>
              <p:spPr>
                <a:xfrm>
                  <a:off x="515338" y="2859108"/>
                  <a:ext cx="870401" cy="220859"/>
                </a:xfrm>
                <a:custGeom>
                  <a:avLst/>
                  <a:gdLst>
                    <a:gd name="connsiteX0" fmla="*/ 0 w 822458"/>
                    <a:gd name="connsiteY0" fmla="*/ 181348 h 181348"/>
                    <a:gd name="connsiteX1" fmla="*/ 179819 w 822458"/>
                    <a:gd name="connsiteY1" fmla="*/ 0 h 181348"/>
                    <a:gd name="connsiteX2" fmla="*/ 642639 w 822458"/>
                    <a:gd name="connsiteY2" fmla="*/ 0 h 181348"/>
                    <a:gd name="connsiteX3" fmla="*/ 822458 w 822458"/>
                    <a:gd name="connsiteY3" fmla="*/ 181348 h 181348"/>
                    <a:gd name="connsiteX4" fmla="*/ 0 w 822458"/>
                    <a:gd name="connsiteY4" fmla="*/ 181348 h 181348"/>
                    <a:gd name="connsiteX0" fmla="*/ 0 w 972839"/>
                    <a:gd name="connsiteY0" fmla="*/ 181348 h 181348"/>
                    <a:gd name="connsiteX1" fmla="*/ 179819 w 972839"/>
                    <a:gd name="connsiteY1" fmla="*/ 0 h 181348"/>
                    <a:gd name="connsiteX2" fmla="*/ 972839 w 972839"/>
                    <a:gd name="connsiteY2" fmla="*/ 0 h 181348"/>
                    <a:gd name="connsiteX3" fmla="*/ 822458 w 972839"/>
                    <a:gd name="connsiteY3" fmla="*/ 181348 h 181348"/>
                    <a:gd name="connsiteX4" fmla="*/ 0 w 972839"/>
                    <a:gd name="connsiteY4" fmla="*/ 181348 h 181348"/>
                    <a:gd name="connsiteX0" fmla="*/ 0 w 1001414"/>
                    <a:gd name="connsiteY0" fmla="*/ 181348 h 181348"/>
                    <a:gd name="connsiteX1" fmla="*/ 179819 w 1001414"/>
                    <a:gd name="connsiteY1" fmla="*/ 0 h 181348"/>
                    <a:gd name="connsiteX2" fmla="*/ 1001414 w 1001414"/>
                    <a:gd name="connsiteY2" fmla="*/ 0 h 181348"/>
                    <a:gd name="connsiteX3" fmla="*/ 822458 w 1001414"/>
                    <a:gd name="connsiteY3" fmla="*/ 181348 h 181348"/>
                    <a:gd name="connsiteX4" fmla="*/ 0 w 1001414"/>
                    <a:gd name="connsiteY4" fmla="*/ 181348 h 181348"/>
                    <a:gd name="connsiteX0" fmla="*/ 0 w 966489"/>
                    <a:gd name="connsiteY0" fmla="*/ 181348 h 181348"/>
                    <a:gd name="connsiteX1" fmla="*/ 179819 w 966489"/>
                    <a:gd name="connsiteY1" fmla="*/ 0 h 181348"/>
                    <a:gd name="connsiteX2" fmla="*/ 966489 w 966489"/>
                    <a:gd name="connsiteY2" fmla="*/ 0 h 181348"/>
                    <a:gd name="connsiteX3" fmla="*/ 822458 w 966489"/>
                    <a:gd name="connsiteY3" fmla="*/ 181348 h 181348"/>
                    <a:gd name="connsiteX4" fmla="*/ 0 w 966489"/>
                    <a:gd name="connsiteY4" fmla="*/ 181348 h 181348"/>
                    <a:gd name="connsiteX0" fmla="*/ 0 w 1027347"/>
                    <a:gd name="connsiteY0" fmla="*/ 181348 h 181348"/>
                    <a:gd name="connsiteX1" fmla="*/ 179819 w 1027347"/>
                    <a:gd name="connsiteY1" fmla="*/ 0 h 181348"/>
                    <a:gd name="connsiteX2" fmla="*/ 1027347 w 1027347"/>
                    <a:gd name="connsiteY2" fmla="*/ 18626 h 181348"/>
                    <a:gd name="connsiteX3" fmla="*/ 822458 w 1027347"/>
                    <a:gd name="connsiteY3" fmla="*/ 181348 h 181348"/>
                    <a:gd name="connsiteX4" fmla="*/ 0 w 1027347"/>
                    <a:gd name="connsiteY4" fmla="*/ 181348 h 181348"/>
                    <a:gd name="connsiteX0" fmla="*/ 0 w 1027347"/>
                    <a:gd name="connsiteY0" fmla="*/ 162722 h 162722"/>
                    <a:gd name="connsiteX1" fmla="*/ 182717 w 1027347"/>
                    <a:gd name="connsiteY1" fmla="*/ 0 h 162722"/>
                    <a:gd name="connsiteX2" fmla="*/ 1027347 w 1027347"/>
                    <a:gd name="connsiteY2" fmla="*/ 0 h 162722"/>
                    <a:gd name="connsiteX3" fmla="*/ 822458 w 1027347"/>
                    <a:gd name="connsiteY3" fmla="*/ 162722 h 162722"/>
                    <a:gd name="connsiteX4" fmla="*/ 0 w 1027347"/>
                    <a:gd name="connsiteY4" fmla="*/ 162722 h 162722"/>
                    <a:gd name="connsiteX0" fmla="*/ 0 w 1027347"/>
                    <a:gd name="connsiteY0" fmla="*/ 162722 h 162722"/>
                    <a:gd name="connsiteX1" fmla="*/ 226187 w 1027347"/>
                    <a:gd name="connsiteY1" fmla="*/ 0 h 162722"/>
                    <a:gd name="connsiteX2" fmla="*/ 1027347 w 1027347"/>
                    <a:gd name="connsiteY2" fmla="*/ 0 h 162722"/>
                    <a:gd name="connsiteX3" fmla="*/ 822458 w 1027347"/>
                    <a:gd name="connsiteY3" fmla="*/ 162722 h 162722"/>
                    <a:gd name="connsiteX4" fmla="*/ 0 w 1027347"/>
                    <a:gd name="connsiteY4" fmla="*/ 162722 h 162722"/>
                    <a:gd name="connsiteX0" fmla="*/ 0 w 1027347"/>
                    <a:gd name="connsiteY0" fmla="*/ 162722 h 162722"/>
                    <a:gd name="connsiteX1" fmla="*/ 226187 w 1027347"/>
                    <a:gd name="connsiteY1" fmla="*/ 0 h 162722"/>
                    <a:gd name="connsiteX2" fmla="*/ 1027347 w 1027347"/>
                    <a:gd name="connsiteY2" fmla="*/ 0 h 162722"/>
                    <a:gd name="connsiteX3" fmla="*/ 822458 w 1027347"/>
                    <a:gd name="connsiteY3" fmla="*/ 162722 h 162722"/>
                    <a:gd name="connsiteX4" fmla="*/ 0 w 1027347"/>
                    <a:gd name="connsiteY4" fmla="*/ 162722 h 162722"/>
                    <a:gd name="connsiteX0" fmla="*/ 0 w 1030245"/>
                    <a:gd name="connsiteY0" fmla="*/ 162722 h 162722"/>
                    <a:gd name="connsiteX1" fmla="*/ 226187 w 1030245"/>
                    <a:gd name="connsiteY1" fmla="*/ 0 h 162722"/>
                    <a:gd name="connsiteX2" fmla="*/ 1030245 w 1030245"/>
                    <a:gd name="connsiteY2" fmla="*/ 28974 h 162722"/>
                    <a:gd name="connsiteX3" fmla="*/ 822458 w 1030245"/>
                    <a:gd name="connsiteY3" fmla="*/ 162722 h 162722"/>
                    <a:gd name="connsiteX4" fmla="*/ 0 w 1030245"/>
                    <a:gd name="connsiteY4" fmla="*/ 162722 h 162722"/>
                    <a:gd name="connsiteX0" fmla="*/ 0 w 1030245"/>
                    <a:gd name="connsiteY0" fmla="*/ 133748 h 133748"/>
                    <a:gd name="connsiteX1" fmla="*/ 231983 w 1030245"/>
                    <a:gd name="connsiteY1" fmla="*/ 2070 h 133748"/>
                    <a:gd name="connsiteX2" fmla="*/ 1030245 w 1030245"/>
                    <a:gd name="connsiteY2" fmla="*/ 0 h 133748"/>
                    <a:gd name="connsiteX3" fmla="*/ 822458 w 1030245"/>
                    <a:gd name="connsiteY3" fmla="*/ 133748 h 133748"/>
                    <a:gd name="connsiteX4" fmla="*/ 0 w 1030245"/>
                    <a:gd name="connsiteY4" fmla="*/ 133748 h 133748"/>
                    <a:gd name="connsiteX0" fmla="*/ 0 w 1030245"/>
                    <a:gd name="connsiteY0" fmla="*/ 135817 h 135817"/>
                    <a:gd name="connsiteX1" fmla="*/ 243575 w 1030245"/>
                    <a:gd name="connsiteY1" fmla="*/ 0 h 135817"/>
                    <a:gd name="connsiteX2" fmla="*/ 1030245 w 1030245"/>
                    <a:gd name="connsiteY2" fmla="*/ 2069 h 135817"/>
                    <a:gd name="connsiteX3" fmla="*/ 822458 w 1030245"/>
                    <a:gd name="connsiteY3" fmla="*/ 135817 h 135817"/>
                    <a:gd name="connsiteX4" fmla="*/ 0 w 1030245"/>
                    <a:gd name="connsiteY4" fmla="*/ 135817 h 135817"/>
                    <a:gd name="connsiteX0" fmla="*/ 0 w 1172248"/>
                    <a:gd name="connsiteY0" fmla="*/ 135817 h 135817"/>
                    <a:gd name="connsiteX1" fmla="*/ 243575 w 1172248"/>
                    <a:gd name="connsiteY1" fmla="*/ 0 h 135817"/>
                    <a:gd name="connsiteX2" fmla="*/ 1172248 w 1172248"/>
                    <a:gd name="connsiteY2" fmla="*/ 4139 h 135817"/>
                    <a:gd name="connsiteX3" fmla="*/ 822458 w 1172248"/>
                    <a:gd name="connsiteY3" fmla="*/ 135817 h 135817"/>
                    <a:gd name="connsiteX4" fmla="*/ 0 w 1172248"/>
                    <a:gd name="connsiteY4" fmla="*/ 135817 h 135817"/>
                    <a:gd name="connsiteX0" fmla="*/ 0 w 1186738"/>
                    <a:gd name="connsiteY0" fmla="*/ 135817 h 135817"/>
                    <a:gd name="connsiteX1" fmla="*/ 243575 w 1186738"/>
                    <a:gd name="connsiteY1" fmla="*/ 0 h 135817"/>
                    <a:gd name="connsiteX2" fmla="*/ 1186738 w 1186738"/>
                    <a:gd name="connsiteY2" fmla="*/ 1600 h 135817"/>
                    <a:gd name="connsiteX3" fmla="*/ 822458 w 1186738"/>
                    <a:gd name="connsiteY3" fmla="*/ 135817 h 135817"/>
                    <a:gd name="connsiteX4" fmla="*/ 0 w 1186738"/>
                    <a:gd name="connsiteY4" fmla="*/ 135817 h 135817"/>
                    <a:gd name="connsiteX0" fmla="*/ 0 w 1186738"/>
                    <a:gd name="connsiteY0" fmla="*/ 136756 h 136756"/>
                    <a:gd name="connsiteX1" fmla="*/ 243575 w 1186738"/>
                    <a:gd name="connsiteY1" fmla="*/ 939 h 136756"/>
                    <a:gd name="connsiteX2" fmla="*/ 1186738 w 1186738"/>
                    <a:gd name="connsiteY2" fmla="*/ 0 h 136756"/>
                    <a:gd name="connsiteX3" fmla="*/ 822458 w 1186738"/>
                    <a:gd name="connsiteY3" fmla="*/ 136756 h 136756"/>
                    <a:gd name="connsiteX4" fmla="*/ 0 w 1186738"/>
                    <a:gd name="connsiteY4" fmla="*/ 136756 h 136756"/>
                    <a:gd name="connsiteX0" fmla="*/ 0 w 1183840"/>
                    <a:gd name="connsiteY0" fmla="*/ 135817 h 135817"/>
                    <a:gd name="connsiteX1" fmla="*/ 243575 w 1183840"/>
                    <a:gd name="connsiteY1" fmla="*/ 0 h 135817"/>
                    <a:gd name="connsiteX2" fmla="*/ 1183840 w 1183840"/>
                    <a:gd name="connsiteY2" fmla="*/ 331 h 135817"/>
                    <a:gd name="connsiteX3" fmla="*/ 822458 w 1183840"/>
                    <a:gd name="connsiteY3" fmla="*/ 135817 h 135817"/>
                    <a:gd name="connsiteX4" fmla="*/ 0 w 1183840"/>
                    <a:gd name="connsiteY4" fmla="*/ 135817 h 135817"/>
                    <a:gd name="connsiteX0" fmla="*/ 0 w 1183840"/>
                    <a:gd name="connsiteY0" fmla="*/ 135486 h 135486"/>
                    <a:gd name="connsiteX1" fmla="*/ 342108 w 1183840"/>
                    <a:gd name="connsiteY1" fmla="*/ 939 h 135486"/>
                    <a:gd name="connsiteX2" fmla="*/ 1183840 w 1183840"/>
                    <a:gd name="connsiteY2" fmla="*/ 0 h 135486"/>
                    <a:gd name="connsiteX3" fmla="*/ 822458 w 1183840"/>
                    <a:gd name="connsiteY3" fmla="*/ 135486 h 135486"/>
                    <a:gd name="connsiteX4" fmla="*/ 0 w 1183840"/>
                    <a:gd name="connsiteY4" fmla="*/ 135486 h 135486"/>
                    <a:gd name="connsiteX0" fmla="*/ 0 w 1183840"/>
                    <a:gd name="connsiteY0" fmla="*/ 135486 h 135486"/>
                    <a:gd name="connsiteX1" fmla="*/ 342108 w 1183840"/>
                    <a:gd name="connsiteY1" fmla="*/ 939 h 135486"/>
                    <a:gd name="connsiteX2" fmla="*/ 1183840 w 1183840"/>
                    <a:gd name="connsiteY2" fmla="*/ 0 h 135486"/>
                    <a:gd name="connsiteX3" fmla="*/ 849095 w 1183840"/>
                    <a:gd name="connsiteY3" fmla="*/ 135486 h 135486"/>
                    <a:gd name="connsiteX4" fmla="*/ 0 w 1183840"/>
                    <a:gd name="connsiteY4" fmla="*/ 135486 h 1354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83840" h="135486">
                      <a:moveTo>
                        <a:pt x="0" y="135486"/>
                      </a:moveTo>
                      <a:lnTo>
                        <a:pt x="342108" y="939"/>
                      </a:lnTo>
                      <a:lnTo>
                        <a:pt x="1183840" y="0"/>
                      </a:lnTo>
                      <a:lnTo>
                        <a:pt x="849095" y="135486"/>
                      </a:lnTo>
                      <a:lnTo>
                        <a:pt x="0" y="135486"/>
                      </a:lnTo>
                      <a:close/>
                    </a:path>
                  </a:pathLst>
                </a:custGeom>
                <a:gradFill flip="none" rotWithShape="1">
                  <a:gsLst>
                    <a:gs pos="95000">
                      <a:sysClr val="window" lastClr="FFFFFF">
                        <a:lumMod val="50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5400000" scaled="0"/>
                  <a:tileRect/>
                </a:gradFill>
                <a:ln w="9525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>
                  <a:lvl1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121917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133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4" name="Rectangle 22"/>
                <p:cNvSpPr/>
                <p:nvPr/>
              </p:nvSpPr>
              <p:spPr>
                <a:xfrm>
                  <a:off x="1140367" y="2858566"/>
                  <a:ext cx="247308" cy="706725"/>
                </a:xfrm>
                <a:custGeom>
                  <a:avLst/>
                  <a:gdLst>
                    <a:gd name="connsiteX0" fmla="*/ 0 w 168275"/>
                    <a:gd name="connsiteY0" fmla="*/ 0 h 487362"/>
                    <a:gd name="connsiteX1" fmla="*/ 168275 w 168275"/>
                    <a:gd name="connsiteY1" fmla="*/ 0 h 487362"/>
                    <a:gd name="connsiteX2" fmla="*/ 168275 w 168275"/>
                    <a:gd name="connsiteY2" fmla="*/ 487362 h 487362"/>
                    <a:gd name="connsiteX3" fmla="*/ 0 w 168275"/>
                    <a:gd name="connsiteY3" fmla="*/ 487362 h 487362"/>
                    <a:gd name="connsiteX4" fmla="*/ 0 w 168275"/>
                    <a:gd name="connsiteY4" fmla="*/ 0 h 487362"/>
                    <a:gd name="connsiteX0" fmla="*/ 0 w 168275"/>
                    <a:gd name="connsiteY0" fmla="*/ 187325 h 674687"/>
                    <a:gd name="connsiteX1" fmla="*/ 136525 w 168275"/>
                    <a:gd name="connsiteY1" fmla="*/ 0 h 674687"/>
                    <a:gd name="connsiteX2" fmla="*/ 168275 w 168275"/>
                    <a:gd name="connsiteY2" fmla="*/ 674687 h 674687"/>
                    <a:gd name="connsiteX3" fmla="*/ 0 w 168275"/>
                    <a:gd name="connsiteY3" fmla="*/ 674687 h 674687"/>
                    <a:gd name="connsiteX4" fmla="*/ 0 w 168275"/>
                    <a:gd name="connsiteY4" fmla="*/ 187325 h 674687"/>
                    <a:gd name="connsiteX0" fmla="*/ 0 w 136525"/>
                    <a:gd name="connsiteY0" fmla="*/ 187325 h 674687"/>
                    <a:gd name="connsiteX1" fmla="*/ 136525 w 136525"/>
                    <a:gd name="connsiteY1" fmla="*/ 0 h 674687"/>
                    <a:gd name="connsiteX2" fmla="*/ 136525 w 136525"/>
                    <a:gd name="connsiteY2" fmla="*/ 465137 h 674687"/>
                    <a:gd name="connsiteX3" fmla="*/ 0 w 136525"/>
                    <a:gd name="connsiteY3" fmla="*/ 674687 h 674687"/>
                    <a:gd name="connsiteX4" fmla="*/ 0 w 136525"/>
                    <a:gd name="connsiteY4" fmla="*/ 187325 h 674687"/>
                    <a:gd name="connsiteX0" fmla="*/ 0 w 136525"/>
                    <a:gd name="connsiteY0" fmla="*/ 174625 h 674687"/>
                    <a:gd name="connsiteX1" fmla="*/ 136525 w 136525"/>
                    <a:gd name="connsiteY1" fmla="*/ 0 h 674687"/>
                    <a:gd name="connsiteX2" fmla="*/ 136525 w 136525"/>
                    <a:gd name="connsiteY2" fmla="*/ 465137 h 674687"/>
                    <a:gd name="connsiteX3" fmla="*/ 0 w 136525"/>
                    <a:gd name="connsiteY3" fmla="*/ 674687 h 674687"/>
                    <a:gd name="connsiteX4" fmla="*/ 0 w 136525"/>
                    <a:gd name="connsiteY4" fmla="*/ 174625 h 674687"/>
                    <a:gd name="connsiteX0" fmla="*/ 0 w 136525"/>
                    <a:gd name="connsiteY0" fmla="*/ 142444 h 642506"/>
                    <a:gd name="connsiteX1" fmla="*/ 136525 w 136525"/>
                    <a:gd name="connsiteY1" fmla="*/ 0 h 642506"/>
                    <a:gd name="connsiteX2" fmla="*/ 136525 w 136525"/>
                    <a:gd name="connsiteY2" fmla="*/ 432956 h 642506"/>
                    <a:gd name="connsiteX3" fmla="*/ 0 w 136525"/>
                    <a:gd name="connsiteY3" fmla="*/ 642506 h 642506"/>
                    <a:gd name="connsiteX4" fmla="*/ 0 w 136525"/>
                    <a:gd name="connsiteY4" fmla="*/ 142444 h 642506"/>
                    <a:gd name="connsiteX0" fmla="*/ 0 w 140287"/>
                    <a:gd name="connsiteY0" fmla="*/ 142444 h 642506"/>
                    <a:gd name="connsiteX1" fmla="*/ 136525 w 140287"/>
                    <a:gd name="connsiteY1" fmla="*/ 0 h 642506"/>
                    <a:gd name="connsiteX2" fmla="*/ 140287 w 140287"/>
                    <a:gd name="connsiteY2" fmla="*/ 495173 h 642506"/>
                    <a:gd name="connsiteX3" fmla="*/ 0 w 140287"/>
                    <a:gd name="connsiteY3" fmla="*/ 642506 h 642506"/>
                    <a:gd name="connsiteX4" fmla="*/ 0 w 140287"/>
                    <a:gd name="connsiteY4" fmla="*/ 142444 h 642506"/>
                    <a:gd name="connsiteX0" fmla="*/ 0 w 138406"/>
                    <a:gd name="connsiteY0" fmla="*/ 142444 h 642506"/>
                    <a:gd name="connsiteX1" fmla="*/ 136525 w 138406"/>
                    <a:gd name="connsiteY1" fmla="*/ 0 h 642506"/>
                    <a:gd name="connsiteX2" fmla="*/ 138406 w 138406"/>
                    <a:gd name="connsiteY2" fmla="*/ 495173 h 642506"/>
                    <a:gd name="connsiteX3" fmla="*/ 0 w 138406"/>
                    <a:gd name="connsiteY3" fmla="*/ 642506 h 642506"/>
                    <a:gd name="connsiteX4" fmla="*/ 0 w 138406"/>
                    <a:gd name="connsiteY4" fmla="*/ 142444 h 642506"/>
                    <a:gd name="connsiteX0" fmla="*/ 0 w 137316"/>
                    <a:gd name="connsiteY0" fmla="*/ 142444 h 642506"/>
                    <a:gd name="connsiteX1" fmla="*/ 136525 w 137316"/>
                    <a:gd name="connsiteY1" fmla="*/ 0 h 642506"/>
                    <a:gd name="connsiteX2" fmla="*/ 137316 w 137316"/>
                    <a:gd name="connsiteY2" fmla="*/ 394339 h 642506"/>
                    <a:gd name="connsiteX3" fmla="*/ 0 w 137316"/>
                    <a:gd name="connsiteY3" fmla="*/ 642506 h 642506"/>
                    <a:gd name="connsiteX4" fmla="*/ 0 w 137316"/>
                    <a:gd name="connsiteY4" fmla="*/ 142444 h 642506"/>
                    <a:gd name="connsiteX0" fmla="*/ 0 w 137667"/>
                    <a:gd name="connsiteY0" fmla="*/ 232551 h 732613"/>
                    <a:gd name="connsiteX1" fmla="*/ 137615 w 137667"/>
                    <a:gd name="connsiteY1" fmla="*/ 0 h 732613"/>
                    <a:gd name="connsiteX2" fmla="*/ 137316 w 137667"/>
                    <a:gd name="connsiteY2" fmla="*/ 484446 h 732613"/>
                    <a:gd name="connsiteX3" fmla="*/ 0 w 137667"/>
                    <a:gd name="connsiteY3" fmla="*/ 732613 h 732613"/>
                    <a:gd name="connsiteX4" fmla="*/ 0 w 137667"/>
                    <a:gd name="connsiteY4" fmla="*/ 232551 h 7326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7667" h="732613">
                      <a:moveTo>
                        <a:pt x="0" y="232551"/>
                      </a:moveTo>
                      <a:lnTo>
                        <a:pt x="137615" y="0"/>
                      </a:lnTo>
                      <a:cubicBezTo>
                        <a:pt x="137879" y="131446"/>
                        <a:pt x="137052" y="353000"/>
                        <a:pt x="137316" y="484446"/>
                      </a:cubicBezTo>
                      <a:lnTo>
                        <a:pt x="0" y="732613"/>
                      </a:lnTo>
                      <a:lnTo>
                        <a:pt x="0" y="232551"/>
                      </a:lnTo>
                      <a:close/>
                    </a:path>
                  </a:pathLst>
                </a:custGeom>
                <a:solidFill>
                  <a:sysClr val="window" lastClr="FFFFFF">
                    <a:lumMod val="75000"/>
                  </a:sys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>
                  <a:lvl1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121917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 kern="0" dirty="0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41" name="TextBox 40"/>
              <p:cNvSpPr txBox="1"/>
              <p:nvPr/>
            </p:nvSpPr>
            <p:spPr bwMode="auto">
              <a:xfrm>
                <a:off x="740511" y="2654008"/>
                <a:ext cx="801687" cy="23083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ctr" defTabSz="121917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900" kern="0" dirty="0">
                    <a:solidFill>
                      <a:srgbClr val="FFFFFF"/>
                    </a:solidFill>
                    <a:latin typeface="Calibri"/>
                    <a:cs typeface="+mn-cs"/>
                  </a:rPr>
                  <a:t>Departments</a:t>
                </a:r>
              </a:p>
            </p:txBody>
          </p:sp>
        </p:grpSp>
        <p:sp>
          <p:nvSpPr>
            <p:cNvPr id="39" name="Freeform 261"/>
            <p:cNvSpPr>
              <a:spLocks noChangeAspect="1" noEditPoints="1"/>
            </p:cNvSpPr>
            <p:nvPr/>
          </p:nvSpPr>
          <p:spPr bwMode="gray">
            <a:xfrm flipH="1">
              <a:off x="10905135" y="1872817"/>
              <a:ext cx="616778" cy="374904"/>
            </a:xfrm>
            <a:custGeom>
              <a:avLst/>
              <a:gdLst>
                <a:gd name="T0" fmla="*/ 63357519 w 2227"/>
                <a:gd name="T1" fmla="*/ 1880279 h 1367"/>
                <a:gd name="T2" fmla="*/ 52465452 w 2227"/>
                <a:gd name="T3" fmla="*/ 64684784 h 1367"/>
                <a:gd name="T4" fmla="*/ 25082118 w 2227"/>
                <a:gd name="T5" fmla="*/ 79201287 h 1367"/>
                <a:gd name="T6" fmla="*/ 2531365 w 2227"/>
                <a:gd name="T7" fmla="*/ 99057754 h 1367"/>
                <a:gd name="T8" fmla="*/ 25082118 w 2227"/>
                <a:gd name="T9" fmla="*/ 102818585 h 1367"/>
                <a:gd name="T10" fmla="*/ 52465452 w 2227"/>
                <a:gd name="T11" fmla="*/ 102818585 h 1367"/>
                <a:gd name="T12" fmla="*/ 56147285 w 2227"/>
                <a:gd name="T13" fmla="*/ 83413265 h 1367"/>
                <a:gd name="T14" fmla="*/ 64661421 w 2227"/>
                <a:gd name="T15" fmla="*/ 102818585 h 1367"/>
                <a:gd name="T16" fmla="*/ 108075722 w 2227"/>
                <a:gd name="T17" fmla="*/ 68445341 h 1367"/>
                <a:gd name="T18" fmla="*/ 166984262 w 2227"/>
                <a:gd name="T19" fmla="*/ 100938306 h 1367"/>
                <a:gd name="T20" fmla="*/ 168901895 w 2227"/>
                <a:gd name="T21" fmla="*/ 102818585 h 1367"/>
                <a:gd name="T22" fmla="*/ 170819528 w 2227"/>
                <a:gd name="T23" fmla="*/ 66565062 h 1367"/>
                <a:gd name="T24" fmla="*/ 169055328 w 2227"/>
                <a:gd name="T25" fmla="*/ 64684784 h 1367"/>
                <a:gd name="T26" fmla="*/ 168978611 w 2227"/>
                <a:gd name="T27" fmla="*/ 64684784 h 1367"/>
                <a:gd name="T28" fmla="*/ 168901895 w 2227"/>
                <a:gd name="T29" fmla="*/ 64684784 h 1367"/>
                <a:gd name="T30" fmla="*/ 108075722 w 2227"/>
                <a:gd name="T31" fmla="*/ 64684784 h 1367"/>
                <a:gd name="T32" fmla="*/ 105927940 w 2227"/>
                <a:gd name="T33" fmla="*/ 26400426 h 1367"/>
                <a:gd name="T34" fmla="*/ 89283250 w 2227"/>
                <a:gd name="T35" fmla="*/ 24520148 h 1367"/>
                <a:gd name="T36" fmla="*/ 87365617 w 2227"/>
                <a:gd name="T37" fmla="*/ 64684784 h 1367"/>
                <a:gd name="T38" fmla="*/ 81996576 w 2227"/>
                <a:gd name="T39" fmla="*/ 1880279 h 1367"/>
                <a:gd name="T40" fmla="*/ 65274876 w 2227"/>
                <a:gd name="T41" fmla="*/ 0 h 1367"/>
                <a:gd name="T42" fmla="*/ 72178244 w 2227"/>
                <a:gd name="T43" fmla="*/ 3760833 h 1367"/>
                <a:gd name="T44" fmla="*/ 78161310 w 2227"/>
                <a:gd name="T45" fmla="*/ 64684784 h 1367"/>
                <a:gd name="T46" fmla="*/ 96186618 w 2227"/>
                <a:gd name="T47" fmla="*/ 64684784 h 1367"/>
                <a:gd name="T48" fmla="*/ 102092951 w 2227"/>
                <a:gd name="T49" fmla="*/ 28280705 h 1367"/>
                <a:gd name="T50" fmla="*/ 96186618 w 2227"/>
                <a:gd name="T51" fmla="*/ 64684784 h 1367"/>
                <a:gd name="T52" fmla="*/ 158163260 w 2227"/>
                <a:gd name="T53" fmla="*/ 99208318 h 1367"/>
                <a:gd name="T54" fmla="*/ 114979091 w 2227"/>
                <a:gd name="T55" fmla="*/ 97328040 h 1367"/>
                <a:gd name="T56" fmla="*/ 116896724 w 2227"/>
                <a:gd name="T57" fmla="*/ 95447487 h 1367"/>
                <a:gd name="T58" fmla="*/ 160080893 w 2227"/>
                <a:gd name="T59" fmla="*/ 97328040 h 1367"/>
                <a:gd name="T60" fmla="*/ 160080893 w 2227"/>
                <a:gd name="T61" fmla="*/ 87249242 h 1367"/>
                <a:gd name="T62" fmla="*/ 116896724 w 2227"/>
                <a:gd name="T63" fmla="*/ 89129520 h 1367"/>
                <a:gd name="T64" fmla="*/ 114979091 w 2227"/>
                <a:gd name="T65" fmla="*/ 87249242 h 1367"/>
                <a:gd name="T66" fmla="*/ 158163260 w 2227"/>
                <a:gd name="T67" fmla="*/ 85368689 h 1367"/>
                <a:gd name="T68" fmla="*/ 160080893 w 2227"/>
                <a:gd name="T69" fmla="*/ 87249242 h 1367"/>
                <a:gd name="T70" fmla="*/ 158163260 w 2227"/>
                <a:gd name="T71" fmla="*/ 78674721 h 1367"/>
                <a:gd name="T72" fmla="*/ 114979091 w 2227"/>
                <a:gd name="T73" fmla="*/ 76794168 h 1367"/>
                <a:gd name="T74" fmla="*/ 116896724 w 2227"/>
                <a:gd name="T75" fmla="*/ 74913890 h 1367"/>
                <a:gd name="T76" fmla="*/ 160080893 w 2227"/>
                <a:gd name="T77" fmla="*/ 76794168 h 136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227"/>
                <a:gd name="T118" fmla="*/ 0 h 1367"/>
                <a:gd name="T119" fmla="*/ 2227 w 2227"/>
                <a:gd name="T120" fmla="*/ 1367 h 1367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227" h="1367">
                  <a:moveTo>
                    <a:pt x="851" y="0"/>
                  </a:moveTo>
                  <a:cubicBezTo>
                    <a:pt x="837" y="0"/>
                    <a:pt x="826" y="12"/>
                    <a:pt x="826" y="25"/>
                  </a:cubicBezTo>
                  <a:cubicBezTo>
                    <a:pt x="826" y="860"/>
                    <a:pt x="826" y="860"/>
                    <a:pt x="826" y="860"/>
                  </a:cubicBezTo>
                  <a:cubicBezTo>
                    <a:pt x="684" y="860"/>
                    <a:pt x="684" y="860"/>
                    <a:pt x="684" y="860"/>
                  </a:cubicBezTo>
                  <a:cubicBezTo>
                    <a:pt x="684" y="1053"/>
                    <a:pt x="684" y="1053"/>
                    <a:pt x="684" y="1053"/>
                  </a:cubicBezTo>
                  <a:cubicBezTo>
                    <a:pt x="327" y="1053"/>
                    <a:pt x="327" y="1053"/>
                    <a:pt x="327" y="1053"/>
                  </a:cubicBezTo>
                  <a:cubicBezTo>
                    <a:pt x="327" y="1317"/>
                    <a:pt x="327" y="1317"/>
                    <a:pt x="327" y="1317"/>
                  </a:cubicBezTo>
                  <a:cubicBezTo>
                    <a:pt x="33" y="1317"/>
                    <a:pt x="33" y="1317"/>
                    <a:pt x="33" y="1317"/>
                  </a:cubicBezTo>
                  <a:cubicBezTo>
                    <a:pt x="0" y="1317"/>
                    <a:pt x="0" y="1367"/>
                    <a:pt x="33" y="1367"/>
                  </a:cubicBezTo>
                  <a:cubicBezTo>
                    <a:pt x="327" y="1367"/>
                    <a:pt x="327" y="1367"/>
                    <a:pt x="327" y="1367"/>
                  </a:cubicBezTo>
                  <a:cubicBezTo>
                    <a:pt x="596" y="1367"/>
                    <a:pt x="596" y="1367"/>
                    <a:pt x="596" y="1367"/>
                  </a:cubicBezTo>
                  <a:cubicBezTo>
                    <a:pt x="684" y="1367"/>
                    <a:pt x="684" y="1367"/>
                    <a:pt x="684" y="1367"/>
                  </a:cubicBezTo>
                  <a:cubicBezTo>
                    <a:pt x="732" y="1367"/>
                    <a:pt x="732" y="1367"/>
                    <a:pt x="732" y="1367"/>
                  </a:cubicBezTo>
                  <a:cubicBezTo>
                    <a:pt x="732" y="1109"/>
                    <a:pt x="732" y="1109"/>
                    <a:pt x="732" y="1109"/>
                  </a:cubicBezTo>
                  <a:cubicBezTo>
                    <a:pt x="843" y="1109"/>
                    <a:pt x="843" y="1109"/>
                    <a:pt x="843" y="1109"/>
                  </a:cubicBezTo>
                  <a:cubicBezTo>
                    <a:pt x="843" y="1367"/>
                    <a:pt x="843" y="1367"/>
                    <a:pt x="843" y="1367"/>
                  </a:cubicBezTo>
                  <a:cubicBezTo>
                    <a:pt x="1409" y="1367"/>
                    <a:pt x="1409" y="1367"/>
                    <a:pt x="1409" y="1367"/>
                  </a:cubicBezTo>
                  <a:cubicBezTo>
                    <a:pt x="1409" y="910"/>
                    <a:pt x="1409" y="910"/>
                    <a:pt x="1409" y="910"/>
                  </a:cubicBezTo>
                  <a:cubicBezTo>
                    <a:pt x="2177" y="910"/>
                    <a:pt x="2177" y="910"/>
                    <a:pt x="2177" y="910"/>
                  </a:cubicBezTo>
                  <a:cubicBezTo>
                    <a:pt x="2177" y="1342"/>
                    <a:pt x="2177" y="1342"/>
                    <a:pt x="2177" y="1342"/>
                  </a:cubicBezTo>
                  <a:cubicBezTo>
                    <a:pt x="2177" y="1356"/>
                    <a:pt x="2188" y="1367"/>
                    <a:pt x="2202" y="1367"/>
                  </a:cubicBezTo>
                  <a:cubicBezTo>
                    <a:pt x="2202" y="1367"/>
                    <a:pt x="2202" y="1367"/>
                    <a:pt x="2202" y="1367"/>
                  </a:cubicBezTo>
                  <a:cubicBezTo>
                    <a:pt x="2216" y="1367"/>
                    <a:pt x="2227" y="1356"/>
                    <a:pt x="2227" y="1342"/>
                  </a:cubicBezTo>
                  <a:cubicBezTo>
                    <a:pt x="2227" y="885"/>
                    <a:pt x="2227" y="885"/>
                    <a:pt x="2227" y="885"/>
                  </a:cubicBezTo>
                  <a:cubicBezTo>
                    <a:pt x="2227" y="872"/>
                    <a:pt x="2217" y="861"/>
                    <a:pt x="2204" y="860"/>
                  </a:cubicBezTo>
                  <a:cubicBezTo>
                    <a:pt x="2204" y="860"/>
                    <a:pt x="2204" y="860"/>
                    <a:pt x="2204" y="860"/>
                  </a:cubicBezTo>
                  <a:cubicBezTo>
                    <a:pt x="2203" y="860"/>
                    <a:pt x="2203" y="860"/>
                    <a:pt x="2203" y="860"/>
                  </a:cubicBezTo>
                  <a:cubicBezTo>
                    <a:pt x="2203" y="860"/>
                    <a:pt x="2203" y="860"/>
                    <a:pt x="2203" y="860"/>
                  </a:cubicBezTo>
                  <a:cubicBezTo>
                    <a:pt x="2203" y="860"/>
                    <a:pt x="2203" y="860"/>
                    <a:pt x="2203" y="860"/>
                  </a:cubicBezTo>
                  <a:cubicBezTo>
                    <a:pt x="2202" y="860"/>
                    <a:pt x="2202" y="860"/>
                    <a:pt x="2202" y="860"/>
                  </a:cubicBezTo>
                  <a:cubicBezTo>
                    <a:pt x="2202" y="860"/>
                    <a:pt x="2202" y="860"/>
                    <a:pt x="2202" y="860"/>
                  </a:cubicBezTo>
                  <a:cubicBezTo>
                    <a:pt x="1409" y="860"/>
                    <a:pt x="1409" y="860"/>
                    <a:pt x="1409" y="860"/>
                  </a:cubicBezTo>
                  <a:cubicBezTo>
                    <a:pt x="1381" y="860"/>
                    <a:pt x="1381" y="860"/>
                    <a:pt x="1381" y="860"/>
                  </a:cubicBezTo>
                  <a:cubicBezTo>
                    <a:pt x="1381" y="351"/>
                    <a:pt x="1381" y="351"/>
                    <a:pt x="1381" y="351"/>
                  </a:cubicBezTo>
                  <a:cubicBezTo>
                    <a:pt x="1381" y="337"/>
                    <a:pt x="1370" y="326"/>
                    <a:pt x="1356" y="326"/>
                  </a:cubicBezTo>
                  <a:cubicBezTo>
                    <a:pt x="1292" y="326"/>
                    <a:pt x="1228" y="326"/>
                    <a:pt x="1164" y="326"/>
                  </a:cubicBezTo>
                  <a:cubicBezTo>
                    <a:pt x="1150" y="326"/>
                    <a:pt x="1139" y="337"/>
                    <a:pt x="1139" y="351"/>
                  </a:cubicBezTo>
                  <a:cubicBezTo>
                    <a:pt x="1139" y="860"/>
                    <a:pt x="1139" y="860"/>
                    <a:pt x="1139" y="860"/>
                  </a:cubicBezTo>
                  <a:cubicBezTo>
                    <a:pt x="1069" y="860"/>
                    <a:pt x="1069" y="860"/>
                    <a:pt x="1069" y="860"/>
                  </a:cubicBezTo>
                  <a:cubicBezTo>
                    <a:pt x="1069" y="25"/>
                    <a:pt x="1069" y="25"/>
                    <a:pt x="1069" y="25"/>
                  </a:cubicBezTo>
                  <a:cubicBezTo>
                    <a:pt x="1069" y="12"/>
                    <a:pt x="1058" y="0"/>
                    <a:pt x="1044" y="0"/>
                  </a:cubicBezTo>
                  <a:cubicBezTo>
                    <a:pt x="980" y="0"/>
                    <a:pt x="915" y="0"/>
                    <a:pt x="851" y="0"/>
                  </a:cubicBezTo>
                  <a:close/>
                  <a:moveTo>
                    <a:pt x="941" y="860"/>
                  </a:moveTo>
                  <a:cubicBezTo>
                    <a:pt x="941" y="50"/>
                    <a:pt x="941" y="50"/>
                    <a:pt x="941" y="50"/>
                  </a:cubicBezTo>
                  <a:cubicBezTo>
                    <a:pt x="1019" y="50"/>
                    <a:pt x="1019" y="50"/>
                    <a:pt x="1019" y="50"/>
                  </a:cubicBezTo>
                  <a:cubicBezTo>
                    <a:pt x="1019" y="860"/>
                    <a:pt x="1019" y="860"/>
                    <a:pt x="1019" y="860"/>
                  </a:cubicBezTo>
                  <a:cubicBezTo>
                    <a:pt x="941" y="860"/>
                    <a:pt x="941" y="860"/>
                    <a:pt x="941" y="860"/>
                  </a:cubicBezTo>
                  <a:close/>
                  <a:moveTo>
                    <a:pt x="1254" y="860"/>
                  </a:moveTo>
                  <a:cubicBezTo>
                    <a:pt x="1254" y="376"/>
                    <a:pt x="1254" y="376"/>
                    <a:pt x="1254" y="376"/>
                  </a:cubicBezTo>
                  <a:cubicBezTo>
                    <a:pt x="1331" y="376"/>
                    <a:pt x="1331" y="376"/>
                    <a:pt x="1331" y="376"/>
                  </a:cubicBezTo>
                  <a:cubicBezTo>
                    <a:pt x="1331" y="860"/>
                    <a:pt x="1331" y="860"/>
                    <a:pt x="1331" y="860"/>
                  </a:cubicBezTo>
                  <a:cubicBezTo>
                    <a:pt x="1254" y="860"/>
                    <a:pt x="1254" y="860"/>
                    <a:pt x="1254" y="860"/>
                  </a:cubicBezTo>
                  <a:close/>
                  <a:moveTo>
                    <a:pt x="2087" y="1294"/>
                  </a:moveTo>
                  <a:cubicBezTo>
                    <a:pt x="2087" y="1308"/>
                    <a:pt x="2076" y="1319"/>
                    <a:pt x="2062" y="1319"/>
                  </a:cubicBezTo>
                  <a:cubicBezTo>
                    <a:pt x="1524" y="1319"/>
                    <a:pt x="1524" y="1319"/>
                    <a:pt x="1524" y="1319"/>
                  </a:cubicBezTo>
                  <a:cubicBezTo>
                    <a:pt x="1510" y="1319"/>
                    <a:pt x="1499" y="1308"/>
                    <a:pt x="1499" y="1294"/>
                  </a:cubicBezTo>
                  <a:cubicBezTo>
                    <a:pt x="1499" y="1294"/>
                    <a:pt x="1499" y="1294"/>
                    <a:pt x="1499" y="1294"/>
                  </a:cubicBezTo>
                  <a:cubicBezTo>
                    <a:pt x="1499" y="1280"/>
                    <a:pt x="1510" y="1269"/>
                    <a:pt x="1524" y="1269"/>
                  </a:cubicBezTo>
                  <a:cubicBezTo>
                    <a:pt x="2062" y="1269"/>
                    <a:pt x="2062" y="1269"/>
                    <a:pt x="2062" y="1269"/>
                  </a:cubicBezTo>
                  <a:cubicBezTo>
                    <a:pt x="2076" y="1269"/>
                    <a:pt x="2087" y="1280"/>
                    <a:pt x="2087" y="1294"/>
                  </a:cubicBezTo>
                  <a:cubicBezTo>
                    <a:pt x="2087" y="1294"/>
                    <a:pt x="2087" y="1294"/>
                    <a:pt x="2087" y="1294"/>
                  </a:cubicBezTo>
                  <a:close/>
                  <a:moveTo>
                    <a:pt x="2087" y="1160"/>
                  </a:moveTo>
                  <a:cubicBezTo>
                    <a:pt x="2087" y="1174"/>
                    <a:pt x="2076" y="1185"/>
                    <a:pt x="2062" y="1185"/>
                  </a:cubicBezTo>
                  <a:cubicBezTo>
                    <a:pt x="1524" y="1185"/>
                    <a:pt x="1524" y="1185"/>
                    <a:pt x="1524" y="1185"/>
                  </a:cubicBezTo>
                  <a:cubicBezTo>
                    <a:pt x="1510" y="1185"/>
                    <a:pt x="1499" y="1174"/>
                    <a:pt x="1499" y="1160"/>
                  </a:cubicBezTo>
                  <a:cubicBezTo>
                    <a:pt x="1499" y="1160"/>
                    <a:pt x="1499" y="1160"/>
                    <a:pt x="1499" y="1160"/>
                  </a:cubicBezTo>
                  <a:cubicBezTo>
                    <a:pt x="1499" y="1146"/>
                    <a:pt x="1510" y="1135"/>
                    <a:pt x="1524" y="1135"/>
                  </a:cubicBezTo>
                  <a:cubicBezTo>
                    <a:pt x="2062" y="1135"/>
                    <a:pt x="2062" y="1135"/>
                    <a:pt x="2062" y="1135"/>
                  </a:cubicBezTo>
                  <a:cubicBezTo>
                    <a:pt x="2076" y="1135"/>
                    <a:pt x="2087" y="1146"/>
                    <a:pt x="2087" y="1160"/>
                  </a:cubicBezTo>
                  <a:cubicBezTo>
                    <a:pt x="2087" y="1160"/>
                    <a:pt x="2087" y="1160"/>
                    <a:pt x="2087" y="1160"/>
                  </a:cubicBezTo>
                  <a:close/>
                  <a:moveTo>
                    <a:pt x="2087" y="1021"/>
                  </a:moveTo>
                  <a:cubicBezTo>
                    <a:pt x="2087" y="1035"/>
                    <a:pt x="2076" y="1046"/>
                    <a:pt x="2062" y="1046"/>
                  </a:cubicBezTo>
                  <a:cubicBezTo>
                    <a:pt x="1524" y="1046"/>
                    <a:pt x="1524" y="1046"/>
                    <a:pt x="1524" y="1046"/>
                  </a:cubicBezTo>
                  <a:cubicBezTo>
                    <a:pt x="1510" y="1046"/>
                    <a:pt x="1499" y="1035"/>
                    <a:pt x="1499" y="1021"/>
                  </a:cubicBezTo>
                  <a:cubicBezTo>
                    <a:pt x="1499" y="1021"/>
                    <a:pt x="1499" y="1021"/>
                    <a:pt x="1499" y="1021"/>
                  </a:cubicBezTo>
                  <a:cubicBezTo>
                    <a:pt x="1499" y="1007"/>
                    <a:pt x="1510" y="996"/>
                    <a:pt x="1524" y="996"/>
                  </a:cubicBezTo>
                  <a:cubicBezTo>
                    <a:pt x="2062" y="996"/>
                    <a:pt x="2062" y="996"/>
                    <a:pt x="2062" y="996"/>
                  </a:cubicBezTo>
                  <a:cubicBezTo>
                    <a:pt x="2076" y="996"/>
                    <a:pt x="2087" y="1007"/>
                    <a:pt x="2087" y="102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515151"/>
                </a:solidFill>
              </a:endParaRP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4471165" y="889369"/>
            <a:ext cx="3249672" cy="40011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RelaxedModerately">
                <a:rot lat="18348000" lon="0" rev="0"/>
              </a:camera>
              <a:lightRig rig="threePt" dir="t"/>
            </a:scene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FFFFFF"/>
                </a:solidFill>
                <a:latin typeface="Calibri"/>
                <a:cs typeface="+mn-cs"/>
              </a:rPr>
              <a:t>ENTERPRISE SERVICE MODEL</a:t>
            </a:r>
          </a:p>
        </p:txBody>
      </p:sp>
      <p:grpSp>
        <p:nvGrpSpPr>
          <p:cNvPr id="46" name="Group 45"/>
          <p:cNvGrpSpPr/>
          <p:nvPr/>
        </p:nvGrpSpPr>
        <p:grpSpPr>
          <a:xfrm>
            <a:off x="3436115" y="1252985"/>
            <a:ext cx="5321300" cy="979488"/>
            <a:chOff x="3425656" y="1442125"/>
            <a:chExt cx="5321300" cy="979488"/>
          </a:xfrm>
        </p:grpSpPr>
        <p:sp>
          <p:nvSpPr>
            <p:cNvPr id="47" name="Trapezoid 46"/>
            <p:cNvSpPr/>
            <p:nvPr/>
          </p:nvSpPr>
          <p:spPr bwMode="auto">
            <a:xfrm>
              <a:off x="3425656" y="1442125"/>
              <a:ext cx="5321300" cy="233363"/>
            </a:xfrm>
            <a:prstGeom prst="trapezoid">
              <a:avLst>
                <a:gd name="adj" fmla="val 96254"/>
              </a:avLst>
            </a:prstGeom>
            <a:gradFill flip="none" rotWithShape="1">
              <a:gsLst>
                <a:gs pos="91000">
                  <a:srgbClr val="C0504D"/>
                </a:gs>
                <a:gs pos="100000">
                  <a:schemeClr val="tx2">
                    <a:lumMod val="75000"/>
                  </a:schemeClr>
                </a:gs>
              </a:gsLst>
              <a:lin ang="5400000" scaled="0"/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133" kern="0" dirty="0">
                <a:solidFill>
                  <a:prstClr val="white"/>
                </a:solidFill>
              </a:endParaRPr>
            </a:p>
          </p:txBody>
        </p:sp>
        <p:sp>
          <p:nvSpPr>
            <p:cNvPr id="48" name="Rectangle 47"/>
            <p:cNvSpPr/>
            <p:nvPr/>
          </p:nvSpPr>
          <p:spPr bwMode="auto">
            <a:xfrm>
              <a:off x="3425657" y="1675752"/>
              <a:ext cx="5321299" cy="745861"/>
            </a:xfrm>
            <a:prstGeom prst="rect">
              <a:avLst/>
            </a:prstGeom>
            <a:solidFill>
              <a:srgbClr val="800000"/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133" kern="0" dirty="0">
                <a:solidFill>
                  <a:prstClr val="white"/>
                </a:solidFill>
              </a:endParaRPr>
            </a:p>
          </p:txBody>
        </p:sp>
        <p:sp>
          <p:nvSpPr>
            <p:cNvPr id="49" name="TextBox 48"/>
            <p:cNvSpPr txBox="1"/>
            <p:nvPr/>
          </p:nvSpPr>
          <p:spPr bwMode="auto">
            <a:xfrm>
              <a:off x="5049669" y="1675488"/>
              <a:ext cx="2055812" cy="23775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defTabSz="1219170" fontAlgn="auto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b="1" kern="0" dirty="0">
                  <a:solidFill>
                    <a:srgbClr val="FFFFFF"/>
                  </a:solidFill>
                  <a:latin typeface="Calibri"/>
                  <a:cs typeface="+mn-cs"/>
                </a:rPr>
                <a:t>BUSINESS MANAGEMENT</a:t>
              </a:r>
            </a:p>
          </p:txBody>
        </p:sp>
        <p:sp>
          <p:nvSpPr>
            <p:cNvPr id="50" name="TextBox 49"/>
            <p:cNvSpPr txBox="1"/>
            <p:nvPr/>
          </p:nvSpPr>
          <p:spPr bwMode="auto">
            <a:xfrm>
              <a:off x="8051631" y="1856534"/>
              <a:ext cx="620713" cy="261610"/>
            </a:xfrm>
            <a:prstGeom prst="rect">
              <a:avLst/>
            </a:prstGeom>
            <a:noFill/>
          </p:spPr>
          <p:txBody>
            <a:bodyPr lIns="0" rIns="0">
              <a:spAutoFit/>
            </a:bodyPr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kern="0" dirty="0">
                  <a:solidFill>
                    <a:srgbClr val="FFFFFF"/>
                  </a:solidFill>
                  <a:latin typeface="Calibri"/>
                  <a:cs typeface="+mn-cs"/>
                </a:rPr>
                <a:t>Analytics</a:t>
              </a:r>
            </a:p>
          </p:txBody>
        </p:sp>
        <p:sp>
          <p:nvSpPr>
            <p:cNvPr id="51" name="Freeform 50"/>
            <p:cNvSpPr>
              <a:spLocks noChangeAspect="1" noEditPoints="1"/>
            </p:cNvSpPr>
            <p:nvPr/>
          </p:nvSpPr>
          <p:spPr bwMode="auto">
            <a:xfrm>
              <a:off x="8259334" y="2125809"/>
              <a:ext cx="211137" cy="209550"/>
            </a:xfrm>
            <a:custGeom>
              <a:avLst/>
              <a:gdLst>
                <a:gd name="T0" fmla="*/ 588 w 1229"/>
                <a:gd name="T1" fmla="*/ 602 h 1229"/>
                <a:gd name="T2" fmla="*/ 25 w 1229"/>
                <a:gd name="T3" fmla="*/ 788 h 1229"/>
                <a:gd name="T4" fmla="*/ 0 w 1229"/>
                <a:gd name="T5" fmla="*/ 614 h 1229"/>
                <a:gd name="T6" fmla="*/ 357 w 1229"/>
                <a:gd name="T7" fmla="*/ 57 h 1229"/>
                <a:gd name="T8" fmla="*/ 588 w 1229"/>
                <a:gd name="T9" fmla="*/ 602 h 1229"/>
                <a:gd name="T10" fmla="*/ 810 w 1229"/>
                <a:gd name="T11" fmla="*/ 32 h 1229"/>
                <a:gd name="T12" fmla="*/ 633 w 1229"/>
                <a:gd name="T13" fmla="*/ 620 h 1229"/>
                <a:gd name="T14" fmla="*/ 633 w 1229"/>
                <a:gd name="T15" fmla="*/ 620 h 1229"/>
                <a:gd name="T16" fmla="*/ 632 w 1229"/>
                <a:gd name="T17" fmla="*/ 622 h 1229"/>
                <a:gd name="T18" fmla="*/ 630 w 1229"/>
                <a:gd name="T19" fmla="*/ 625 h 1229"/>
                <a:gd name="T20" fmla="*/ 628 w 1229"/>
                <a:gd name="T21" fmla="*/ 628 h 1229"/>
                <a:gd name="T22" fmla="*/ 626 w 1229"/>
                <a:gd name="T23" fmla="*/ 630 h 1229"/>
                <a:gd name="T24" fmla="*/ 625 w 1229"/>
                <a:gd name="T25" fmla="*/ 630 h 1229"/>
                <a:gd name="T26" fmla="*/ 625 w 1229"/>
                <a:gd name="T27" fmla="*/ 631 h 1229"/>
                <a:gd name="T28" fmla="*/ 622 w 1229"/>
                <a:gd name="T29" fmla="*/ 632 h 1229"/>
                <a:gd name="T30" fmla="*/ 622 w 1229"/>
                <a:gd name="T31" fmla="*/ 632 h 1229"/>
                <a:gd name="T32" fmla="*/ 621 w 1229"/>
                <a:gd name="T33" fmla="*/ 633 h 1229"/>
                <a:gd name="T34" fmla="*/ 38 w 1229"/>
                <a:gd name="T35" fmla="*/ 825 h 1229"/>
                <a:gd name="T36" fmla="*/ 615 w 1229"/>
                <a:gd name="T37" fmla="*/ 1229 h 1229"/>
                <a:gd name="T38" fmla="*/ 1229 w 1229"/>
                <a:gd name="T39" fmla="*/ 614 h 1229"/>
                <a:gd name="T40" fmla="*/ 810 w 1229"/>
                <a:gd name="T41" fmla="*/ 32 h 1229"/>
                <a:gd name="T42" fmla="*/ 772 w 1229"/>
                <a:gd name="T43" fmla="*/ 21 h 1229"/>
                <a:gd name="T44" fmla="*/ 615 w 1229"/>
                <a:gd name="T45" fmla="*/ 0 h 1229"/>
                <a:gd name="T46" fmla="*/ 393 w 1229"/>
                <a:gd name="T47" fmla="*/ 41 h 1229"/>
                <a:gd name="T48" fmla="*/ 612 w 1229"/>
                <a:gd name="T49" fmla="*/ 557 h 1229"/>
                <a:gd name="T50" fmla="*/ 772 w 1229"/>
                <a:gd name="T51" fmla="*/ 21 h 1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29" h="1229">
                  <a:moveTo>
                    <a:pt x="588" y="602"/>
                  </a:moveTo>
                  <a:cubicBezTo>
                    <a:pt x="25" y="788"/>
                    <a:pt x="25" y="788"/>
                    <a:pt x="25" y="788"/>
                  </a:cubicBezTo>
                  <a:cubicBezTo>
                    <a:pt x="9" y="733"/>
                    <a:pt x="0" y="675"/>
                    <a:pt x="0" y="614"/>
                  </a:cubicBezTo>
                  <a:cubicBezTo>
                    <a:pt x="0" y="367"/>
                    <a:pt x="147" y="154"/>
                    <a:pt x="357" y="57"/>
                  </a:cubicBezTo>
                  <a:lnTo>
                    <a:pt x="588" y="602"/>
                  </a:lnTo>
                  <a:close/>
                  <a:moveTo>
                    <a:pt x="810" y="32"/>
                  </a:moveTo>
                  <a:cubicBezTo>
                    <a:pt x="633" y="620"/>
                    <a:pt x="633" y="620"/>
                    <a:pt x="633" y="620"/>
                  </a:cubicBezTo>
                  <a:cubicBezTo>
                    <a:pt x="633" y="620"/>
                    <a:pt x="633" y="620"/>
                    <a:pt x="633" y="620"/>
                  </a:cubicBezTo>
                  <a:cubicBezTo>
                    <a:pt x="633" y="621"/>
                    <a:pt x="633" y="622"/>
                    <a:pt x="632" y="622"/>
                  </a:cubicBezTo>
                  <a:cubicBezTo>
                    <a:pt x="632" y="623"/>
                    <a:pt x="631" y="624"/>
                    <a:pt x="630" y="625"/>
                  </a:cubicBezTo>
                  <a:cubicBezTo>
                    <a:pt x="630" y="626"/>
                    <a:pt x="629" y="627"/>
                    <a:pt x="628" y="628"/>
                  </a:cubicBezTo>
                  <a:cubicBezTo>
                    <a:pt x="628" y="629"/>
                    <a:pt x="627" y="629"/>
                    <a:pt x="626" y="630"/>
                  </a:cubicBezTo>
                  <a:cubicBezTo>
                    <a:pt x="626" y="630"/>
                    <a:pt x="625" y="630"/>
                    <a:pt x="625" y="630"/>
                  </a:cubicBezTo>
                  <a:cubicBezTo>
                    <a:pt x="625" y="631"/>
                    <a:pt x="625" y="631"/>
                    <a:pt x="625" y="631"/>
                  </a:cubicBezTo>
                  <a:cubicBezTo>
                    <a:pt x="624" y="631"/>
                    <a:pt x="623" y="632"/>
                    <a:pt x="622" y="632"/>
                  </a:cubicBezTo>
                  <a:cubicBezTo>
                    <a:pt x="622" y="632"/>
                    <a:pt x="622" y="632"/>
                    <a:pt x="622" y="632"/>
                  </a:cubicBezTo>
                  <a:cubicBezTo>
                    <a:pt x="621" y="633"/>
                    <a:pt x="621" y="633"/>
                    <a:pt x="621" y="633"/>
                  </a:cubicBezTo>
                  <a:cubicBezTo>
                    <a:pt x="38" y="825"/>
                    <a:pt x="38" y="825"/>
                    <a:pt x="38" y="825"/>
                  </a:cubicBezTo>
                  <a:cubicBezTo>
                    <a:pt x="124" y="1060"/>
                    <a:pt x="349" y="1229"/>
                    <a:pt x="615" y="1229"/>
                  </a:cubicBezTo>
                  <a:cubicBezTo>
                    <a:pt x="954" y="1229"/>
                    <a:pt x="1229" y="954"/>
                    <a:pt x="1229" y="614"/>
                  </a:cubicBezTo>
                  <a:cubicBezTo>
                    <a:pt x="1229" y="343"/>
                    <a:pt x="1053" y="113"/>
                    <a:pt x="810" y="32"/>
                  </a:cubicBezTo>
                  <a:close/>
                  <a:moveTo>
                    <a:pt x="772" y="21"/>
                  </a:moveTo>
                  <a:cubicBezTo>
                    <a:pt x="722" y="8"/>
                    <a:pt x="669" y="0"/>
                    <a:pt x="615" y="0"/>
                  </a:cubicBezTo>
                  <a:cubicBezTo>
                    <a:pt x="537" y="0"/>
                    <a:pt x="462" y="15"/>
                    <a:pt x="393" y="41"/>
                  </a:cubicBezTo>
                  <a:cubicBezTo>
                    <a:pt x="612" y="557"/>
                    <a:pt x="612" y="557"/>
                    <a:pt x="612" y="557"/>
                  </a:cubicBezTo>
                  <a:lnTo>
                    <a:pt x="772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121920" tIns="60960" rIns="121920" bIns="60960"/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900" kern="0" dirty="0">
                <a:solidFill>
                  <a:srgbClr val="515151"/>
                </a:solidFill>
                <a:latin typeface="Calibri"/>
                <a:cs typeface="+mn-cs"/>
              </a:endParaRPr>
            </a:p>
          </p:txBody>
        </p:sp>
        <p:sp>
          <p:nvSpPr>
            <p:cNvPr id="52" name="TextBox 51"/>
            <p:cNvSpPr txBox="1"/>
            <p:nvPr/>
          </p:nvSpPr>
          <p:spPr bwMode="auto">
            <a:xfrm>
              <a:off x="3487568" y="1856534"/>
              <a:ext cx="683863" cy="430887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kern="0" dirty="0">
                  <a:solidFill>
                    <a:srgbClr val="FFFFFF"/>
                  </a:solidFill>
                  <a:latin typeface="Calibri"/>
                  <a:cs typeface="+mn-cs"/>
                </a:rPr>
                <a:t>Governance</a:t>
              </a:r>
            </a:p>
          </p:txBody>
        </p:sp>
        <p:sp>
          <p:nvSpPr>
            <p:cNvPr id="53" name="Freeform 248"/>
            <p:cNvSpPr>
              <a:spLocks noChangeAspect="1" noEditPoints="1"/>
            </p:cNvSpPr>
            <p:nvPr/>
          </p:nvSpPr>
          <p:spPr bwMode="gray">
            <a:xfrm>
              <a:off x="3733135" y="2126025"/>
              <a:ext cx="172709" cy="210312"/>
            </a:xfrm>
            <a:custGeom>
              <a:avLst/>
              <a:gdLst>
                <a:gd name="T0" fmla="*/ 19797494 w 1005"/>
                <a:gd name="T1" fmla="*/ 13887089 h 1230"/>
                <a:gd name="T2" fmla="*/ 15660634 w 1005"/>
                <a:gd name="T3" fmla="*/ 9823279 h 1230"/>
                <a:gd name="T4" fmla="*/ 15660634 w 1005"/>
                <a:gd name="T5" fmla="*/ 0 h 1230"/>
                <a:gd name="T6" fmla="*/ 3279958 w 1005"/>
                <a:gd name="T7" fmla="*/ 0 h 1230"/>
                <a:gd name="T8" fmla="*/ 0 w 1005"/>
                <a:gd name="T9" fmla="*/ 3274370 h 1230"/>
                <a:gd name="T10" fmla="*/ 0 w 1005"/>
                <a:gd name="T11" fmla="*/ 32685902 h 1230"/>
                <a:gd name="T12" fmla="*/ 3279958 w 1005"/>
                <a:gd name="T13" fmla="*/ 35960271 h 1230"/>
                <a:gd name="T14" fmla="*/ 26416202 w 1005"/>
                <a:gd name="T15" fmla="*/ 35960271 h 1230"/>
                <a:gd name="T16" fmla="*/ 29696158 w 1005"/>
                <a:gd name="T17" fmla="*/ 32685902 h 1230"/>
                <a:gd name="T18" fmla="*/ 29696158 w 1005"/>
                <a:gd name="T19" fmla="*/ 13887089 h 1230"/>
                <a:gd name="T20" fmla="*/ 19797494 w 1005"/>
                <a:gd name="T21" fmla="*/ 13887089 h 1230"/>
                <a:gd name="T22" fmla="*/ 23934188 w 1005"/>
                <a:gd name="T23" fmla="*/ 29411363 h 1230"/>
                <a:gd name="T24" fmla="*/ 5761973 w 1005"/>
                <a:gd name="T25" fmla="*/ 29411363 h 1230"/>
                <a:gd name="T26" fmla="*/ 4934633 w 1005"/>
                <a:gd name="T27" fmla="*/ 28592856 h 1230"/>
                <a:gd name="T28" fmla="*/ 5761973 w 1005"/>
                <a:gd name="T29" fmla="*/ 27774179 h 1230"/>
                <a:gd name="T30" fmla="*/ 23934188 w 1005"/>
                <a:gd name="T31" fmla="*/ 27774179 h 1230"/>
                <a:gd name="T32" fmla="*/ 24761526 w 1005"/>
                <a:gd name="T33" fmla="*/ 28592856 h 1230"/>
                <a:gd name="T34" fmla="*/ 23934188 w 1005"/>
                <a:gd name="T35" fmla="*/ 29411363 h 1230"/>
                <a:gd name="T36" fmla="*/ 23934188 w 1005"/>
                <a:gd name="T37" fmla="*/ 24499810 h 1230"/>
                <a:gd name="T38" fmla="*/ 5761973 w 1005"/>
                <a:gd name="T39" fmla="*/ 24499810 h 1230"/>
                <a:gd name="T40" fmla="*/ 4934633 w 1005"/>
                <a:gd name="T41" fmla="*/ 23710371 h 1230"/>
                <a:gd name="T42" fmla="*/ 5761973 w 1005"/>
                <a:gd name="T43" fmla="*/ 22891864 h 1230"/>
                <a:gd name="T44" fmla="*/ 23934188 w 1005"/>
                <a:gd name="T45" fmla="*/ 22891864 h 1230"/>
                <a:gd name="T46" fmla="*/ 24761526 w 1005"/>
                <a:gd name="T47" fmla="*/ 23710371 h 1230"/>
                <a:gd name="T48" fmla="*/ 23934188 w 1005"/>
                <a:gd name="T49" fmla="*/ 24499810 h 1230"/>
                <a:gd name="T50" fmla="*/ 23934188 w 1005"/>
                <a:gd name="T51" fmla="*/ 19617320 h 1230"/>
                <a:gd name="T52" fmla="*/ 5761973 w 1005"/>
                <a:gd name="T53" fmla="*/ 19617320 h 1230"/>
                <a:gd name="T54" fmla="*/ 4934633 w 1005"/>
                <a:gd name="T55" fmla="*/ 18798813 h 1230"/>
                <a:gd name="T56" fmla="*/ 5761973 w 1005"/>
                <a:gd name="T57" fmla="*/ 17980135 h 1230"/>
                <a:gd name="T58" fmla="*/ 23934188 w 1005"/>
                <a:gd name="T59" fmla="*/ 17980135 h 1230"/>
                <a:gd name="T60" fmla="*/ 24761526 w 1005"/>
                <a:gd name="T61" fmla="*/ 18798813 h 1230"/>
                <a:gd name="T62" fmla="*/ 23934188 w 1005"/>
                <a:gd name="T63" fmla="*/ 19617320 h 1230"/>
                <a:gd name="T64" fmla="*/ 17315309 w 1005"/>
                <a:gd name="T65" fmla="*/ 9823279 h 1230"/>
                <a:gd name="T66" fmla="*/ 17315309 w 1005"/>
                <a:gd name="T67" fmla="*/ 1490992 h 1230"/>
                <a:gd name="T68" fmla="*/ 28189142 w 1005"/>
                <a:gd name="T69" fmla="*/ 12249905 h 1230"/>
                <a:gd name="T70" fmla="*/ 19797494 w 1005"/>
                <a:gd name="T71" fmla="*/ 12249905 h 1230"/>
                <a:gd name="T72" fmla="*/ 17315309 w 1005"/>
                <a:gd name="T73" fmla="*/ 9823279 h 123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005"/>
                <a:gd name="T112" fmla="*/ 0 h 1230"/>
                <a:gd name="T113" fmla="*/ 1005 w 1005"/>
                <a:gd name="T114" fmla="*/ 1230 h 123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005" h="1230">
                  <a:moveTo>
                    <a:pt x="670" y="475"/>
                  </a:moveTo>
                  <a:cubicBezTo>
                    <a:pt x="593" y="475"/>
                    <a:pt x="530" y="413"/>
                    <a:pt x="530" y="336"/>
                  </a:cubicBezTo>
                  <a:cubicBezTo>
                    <a:pt x="530" y="0"/>
                    <a:pt x="530" y="0"/>
                    <a:pt x="530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50" y="0"/>
                    <a:pt x="0" y="50"/>
                    <a:pt x="0" y="112"/>
                  </a:cubicBezTo>
                  <a:cubicBezTo>
                    <a:pt x="0" y="1118"/>
                    <a:pt x="0" y="1118"/>
                    <a:pt x="0" y="1118"/>
                  </a:cubicBezTo>
                  <a:cubicBezTo>
                    <a:pt x="0" y="1180"/>
                    <a:pt x="50" y="1230"/>
                    <a:pt x="111" y="1230"/>
                  </a:cubicBezTo>
                  <a:cubicBezTo>
                    <a:pt x="894" y="1230"/>
                    <a:pt x="894" y="1230"/>
                    <a:pt x="894" y="1230"/>
                  </a:cubicBezTo>
                  <a:cubicBezTo>
                    <a:pt x="955" y="1230"/>
                    <a:pt x="1005" y="1180"/>
                    <a:pt x="1005" y="1118"/>
                  </a:cubicBezTo>
                  <a:cubicBezTo>
                    <a:pt x="1005" y="475"/>
                    <a:pt x="1005" y="475"/>
                    <a:pt x="1005" y="475"/>
                  </a:cubicBezTo>
                  <a:lnTo>
                    <a:pt x="670" y="475"/>
                  </a:lnTo>
                  <a:close/>
                  <a:moveTo>
                    <a:pt x="810" y="1006"/>
                  </a:moveTo>
                  <a:cubicBezTo>
                    <a:pt x="195" y="1006"/>
                    <a:pt x="195" y="1006"/>
                    <a:pt x="195" y="1006"/>
                  </a:cubicBezTo>
                  <a:cubicBezTo>
                    <a:pt x="180" y="1006"/>
                    <a:pt x="167" y="994"/>
                    <a:pt x="167" y="978"/>
                  </a:cubicBezTo>
                  <a:cubicBezTo>
                    <a:pt x="167" y="963"/>
                    <a:pt x="180" y="950"/>
                    <a:pt x="195" y="950"/>
                  </a:cubicBezTo>
                  <a:cubicBezTo>
                    <a:pt x="810" y="950"/>
                    <a:pt x="810" y="950"/>
                    <a:pt x="810" y="950"/>
                  </a:cubicBezTo>
                  <a:cubicBezTo>
                    <a:pt x="825" y="950"/>
                    <a:pt x="838" y="963"/>
                    <a:pt x="838" y="978"/>
                  </a:cubicBezTo>
                  <a:cubicBezTo>
                    <a:pt x="838" y="994"/>
                    <a:pt x="825" y="1006"/>
                    <a:pt x="810" y="1006"/>
                  </a:cubicBezTo>
                  <a:close/>
                  <a:moveTo>
                    <a:pt x="810" y="838"/>
                  </a:moveTo>
                  <a:cubicBezTo>
                    <a:pt x="195" y="838"/>
                    <a:pt x="195" y="838"/>
                    <a:pt x="195" y="838"/>
                  </a:cubicBezTo>
                  <a:cubicBezTo>
                    <a:pt x="180" y="838"/>
                    <a:pt x="167" y="826"/>
                    <a:pt x="167" y="811"/>
                  </a:cubicBezTo>
                  <a:cubicBezTo>
                    <a:pt x="167" y="795"/>
                    <a:pt x="180" y="783"/>
                    <a:pt x="195" y="783"/>
                  </a:cubicBezTo>
                  <a:cubicBezTo>
                    <a:pt x="810" y="783"/>
                    <a:pt x="810" y="783"/>
                    <a:pt x="810" y="783"/>
                  </a:cubicBezTo>
                  <a:cubicBezTo>
                    <a:pt x="825" y="783"/>
                    <a:pt x="838" y="795"/>
                    <a:pt x="838" y="811"/>
                  </a:cubicBezTo>
                  <a:cubicBezTo>
                    <a:pt x="838" y="826"/>
                    <a:pt x="825" y="838"/>
                    <a:pt x="810" y="838"/>
                  </a:cubicBezTo>
                  <a:close/>
                  <a:moveTo>
                    <a:pt x="810" y="671"/>
                  </a:moveTo>
                  <a:cubicBezTo>
                    <a:pt x="195" y="671"/>
                    <a:pt x="195" y="671"/>
                    <a:pt x="195" y="671"/>
                  </a:cubicBezTo>
                  <a:cubicBezTo>
                    <a:pt x="180" y="671"/>
                    <a:pt x="167" y="658"/>
                    <a:pt x="167" y="643"/>
                  </a:cubicBezTo>
                  <a:cubicBezTo>
                    <a:pt x="167" y="627"/>
                    <a:pt x="180" y="615"/>
                    <a:pt x="195" y="615"/>
                  </a:cubicBezTo>
                  <a:cubicBezTo>
                    <a:pt x="810" y="615"/>
                    <a:pt x="810" y="615"/>
                    <a:pt x="810" y="615"/>
                  </a:cubicBezTo>
                  <a:cubicBezTo>
                    <a:pt x="825" y="615"/>
                    <a:pt x="838" y="627"/>
                    <a:pt x="838" y="643"/>
                  </a:cubicBezTo>
                  <a:cubicBezTo>
                    <a:pt x="838" y="658"/>
                    <a:pt x="825" y="671"/>
                    <a:pt x="810" y="671"/>
                  </a:cubicBezTo>
                  <a:close/>
                  <a:moveTo>
                    <a:pt x="586" y="336"/>
                  </a:moveTo>
                  <a:cubicBezTo>
                    <a:pt x="586" y="51"/>
                    <a:pt x="586" y="51"/>
                    <a:pt x="586" y="51"/>
                  </a:cubicBezTo>
                  <a:cubicBezTo>
                    <a:pt x="954" y="419"/>
                    <a:pt x="954" y="419"/>
                    <a:pt x="954" y="419"/>
                  </a:cubicBezTo>
                  <a:cubicBezTo>
                    <a:pt x="670" y="419"/>
                    <a:pt x="670" y="419"/>
                    <a:pt x="670" y="419"/>
                  </a:cubicBezTo>
                  <a:cubicBezTo>
                    <a:pt x="624" y="419"/>
                    <a:pt x="586" y="382"/>
                    <a:pt x="586" y="336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515151"/>
                </a:solidFill>
              </a:endParaRPr>
            </a:p>
          </p:txBody>
        </p:sp>
        <p:sp>
          <p:nvSpPr>
            <p:cNvPr id="54" name="TextBox 53"/>
            <p:cNvSpPr txBox="1"/>
            <p:nvPr/>
          </p:nvSpPr>
          <p:spPr bwMode="auto">
            <a:xfrm>
              <a:off x="7282566" y="1856534"/>
              <a:ext cx="620712" cy="261610"/>
            </a:xfrm>
            <a:prstGeom prst="rect">
              <a:avLst/>
            </a:prstGeom>
            <a:noFill/>
          </p:spPr>
          <p:txBody>
            <a:bodyPr lIns="0" rIns="0">
              <a:spAutoFit/>
            </a:bodyPr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kern="0" spc="-40" dirty="0">
                  <a:solidFill>
                    <a:srgbClr val="FFFFFF"/>
                  </a:solidFill>
                  <a:latin typeface="Calibri"/>
                  <a:cs typeface="+mn-cs"/>
                </a:rPr>
                <a:t>Project</a:t>
              </a:r>
            </a:p>
          </p:txBody>
        </p:sp>
        <p:sp>
          <p:nvSpPr>
            <p:cNvPr id="55" name="TextBox 54"/>
            <p:cNvSpPr txBox="1"/>
            <p:nvPr/>
          </p:nvSpPr>
          <p:spPr bwMode="auto">
            <a:xfrm>
              <a:off x="4204189" y="1856534"/>
              <a:ext cx="736600" cy="261610"/>
            </a:xfrm>
            <a:prstGeom prst="rect">
              <a:avLst/>
            </a:prstGeom>
            <a:noFill/>
          </p:spPr>
          <p:txBody>
            <a:bodyPr lIns="0" rIns="0">
              <a:spAutoFit/>
            </a:bodyPr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kern="0" dirty="0">
                  <a:solidFill>
                    <a:srgbClr val="FFFFFF"/>
                  </a:solidFill>
                  <a:latin typeface="Calibri"/>
                  <a:cs typeface="+mn-cs"/>
                </a:rPr>
                <a:t>Vendor</a:t>
              </a:r>
            </a:p>
          </p:txBody>
        </p:sp>
        <p:sp>
          <p:nvSpPr>
            <p:cNvPr id="56" name="Freeform 259"/>
            <p:cNvSpPr>
              <a:spLocks noChangeAspect="1" noEditPoints="1"/>
            </p:cNvSpPr>
            <p:nvPr/>
          </p:nvSpPr>
          <p:spPr bwMode="gray">
            <a:xfrm>
              <a:off x="4483554" y="2126025"/>
              <a:ext cx="187728" cy="210312"/>
            </a:xfrm>
            <a:custGeom>
              <a:avLst/>
              <a:gdLst>
                <a:gd name="T0" fmla="*/ 32143071 w 1097"/>
                <a:gd name="T1" fmla="*/ 14817498 h 1229"/>
                <a:gd name="T2" fmla="*/ 28246102 w 1097"/>
                <a:gd name="T3" fmla="*/ 13265400 h 1229"/>
                <a:gd name="T4" fmla="*/ 30590172 w 1097"/>
                <a:gd name="T5" fmla="*/ 8550748 h 1229"/>
                <a:gd name="T6" fmla="*/ 30590172 w 1097"/>
                <a:gd name="T7" fmla="*/ 5417458 h 1229"/>
                <a:gd name="T8" fmla="*/ 28246102 w 1097"/>
                <a:gd name="T9" fmla="*/ 4626863 h 1229"/>
                <a:gd name="T10" fmla="*/ 18694021 w 1097"/>
                <a:gd name="T11" fmla="*/ 1493404 h 1229"/>
                <a:gd name="T12" fmla="*/ 18723292 w 1097"/>
                <a:gd name="T13" fmla="*/ 15988845 h 1229"/>
                <a:gd name="T14" fmla="*/ 18312986 w 1097"/>
                <a:gd name="T15" fmla="*/ 16955184 h 1229"/>
                <a:gd name="T16" fmla="*/ 14650527 w 1097"/>
                <a:gd name="T17" fmla="*/ 20644969 h 1229"/>
                <a:gd name="T18" fmla="*/ 10431062 w 1097"/>
                <a:gd name="T19" fmla="*/ 20644969 h 1229"/>
                <a:gd name="T20" fmla="*/ 6739160 w 1097"/>
                <a:gd name="T21" fmla="*/ 16955184 h 1229"/>
                <a:gd name="T22" fmla="*/ 6358296 w 1097"/>
                <a:gd name="T23" fmla="*/ 15988845 h 1229"/>
                <a:gd name="T24" fmla="*/ 6358296 w 1097"/>
                <a:gd name="T25" fmla="*/ 1493404 h 1229"/>
                <a:gd name="T26" fmla="*/ 0 w 1097"/>
                <a:gd name="T27" fmla="*/ 4626863 h 1229"/>
                <a:gd name="T28" fmla="*/ 3135242 w 1097"/>
                <a:gd name="T29" fmla="*/ 35989530 h 1229"/>
                <a:gd name="T30" fmla="*/ 28246102 w 1097"/>
                <a:gd name="T31" fmla="*/ 32856242 h 1229"/>
                <a:gd name="T32" fmla="*/ 30590172 w 1097"/>
                <a:gd name="T33" fmla="*/ 32065476 h 1229"/>
                <a:gd name="T34" fmla="*/ 30590172 w 1097"/>
                <a:gd name="T35" fmla="*/ 28932188 h 1229"/>
                <a:gd name="T36" fmla="*/ 28246102 w 1097"/>
                <a:gd name="T37" fmla="*/ 24246801 h 1229"/>
                <a:gd name="T38" fmla="*/ 32143071 w 1097"/>
                <a:gd name="T39" fmla="*/ 22665441 h 1229"/>
                <a:gd name="T40" fmla="*/ 28246102 w 1097"/>
                <a:gd name="T41" fmla="*/ 21084246 h 1229"/>
                <a:gd name="T42" fmla="*/ 30590172 w 1097"/>
                <a:gd name="T43" fmla="*/ 16398859 h 1229"/>
                <a:gd name="T44" fmla="*/ 22356652 w 1097"/>
                <a:gd name="T45" fmla="*/ 30513549 h 1229"/>
                <a:gd name="T46" fmla="*/ 25520997 w 1097"/>
                <a:gd name="T47" fmla="*/ 29019975 h 1229"/>
                <a:gd name="T48" fmla="*/ 25520997 w 1097"/>
                <a:gd name="T49" fmla="*/ 32006952 h 1229"/>
                <a:gd name="T50" fmla="*/ 24319691 w 1097"/>
                <a:gd name="T51" fmla="*/ 24627553 h 1229"/>
                <a:gd name="T52" fmla="*/ 24319691 w 1097"/>
                <a:gd name="T53" fmla="*/ 20703494 h 1229"/>
                <a:gd name="T54" fmla="*/ 24319691 w 1097"/>
                <a:gd name="T55" fmla="*/ 22665441 h 1229"/>
                <a:gd name="T56" fmla="*/ 24319691 w 1097"/>
                <a:gd name="T57" fmla="*/ 24627553 h 1229"/>
                <a:gd name="T58" fmla="*/ 22356652 w 1097"/>
                <a:gd name="T59" fmla="*/ 14817498 h 1229"/>
                <a:gd name="T60" fmla="*/ 25520997 w 1097"/>
                <a:gd name="T61" fmla="*/ 13324095 h 1229"/>
                <a:gd name="T62" fmla="*/ 25520997 w 1097"/>
                <a:gd name="T63" fmla="*/ 16310901 h 1229"/>
                <a:gd name="T64" fmla="*/ 24319691 w 1097"/>
                <a:gd name="T65" fmla="*/ 8931500 h 1229"/>
                <a:gd name="T66" fmla="*/ 24319691 w 1097"/>
                <a:gd name="T67" fmla="*/ 5036706 h 1229"/>
                <a:gd name="T68" fmla="*/ 24319691 w 1097"/>
                <a:gd name="T69" fmla="*/ 6969558 h 1229"/>
                <a:gd name="T70" fmla="*/ 24319691 w 1097"/>
                <a:gd name="T71" fmla="*/ 8931500 h 1229"/>
                <a:gd name="T72" fmla="*/ 17316748 w 1097"/>
                <a:gd name="T73" fmla="*/ 15988845 h 1229"/>
                <a:gd name="T74" fmla="*/ 13654288 w 1097"/>
                <a:gd name="T75" fmla="*/ 19649367 h 1229"/>
                <a:gd name="T76" fmla="*/ 8848892 w 1097"/>
                <a:gd name="T77" fmla="*/ 17130929 h 1229"/>
                <a:gd name="T78" fmla="*/ 7735399 w 1097"/>
                <a:gd name="T79" fmla="*/ 1610624 h 1229"/>
                <a:gd name="T80" fmla="*/ 15734578 w 1097"/>
                <a:gd name="T81" fmla="*/ 0 h 122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097"/>
                <a:gd name="T124" fmla="*/ 0 h 1229"/>
                <a:gd name="T125" fmla="*/ 1097 w 1097"/>
                <a:gd name="T126" fmla="*/ 1229 h 1229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097" h="1229">
                  <a:moveTo>
                    <a:pt x="1044" y="560"/>
                  </a:moveTo>
                  <a:cubicBezTo>
                    <a:pt x="1073" y="560"/>
                    <a:pt x="1097" y="536"/>
                    <a:pt x="1097" y="506"/>
                  </a:cubicBezTo>
                  <a:cubicBezTo>
                    <a:pt x="1097" y="477"/>
                    <a:pt x="1073" y="453"/>
                    <a:pt x="1044" y="453"/>
                  </a:cubicBezTo>
                  <a:cubicBezTo>
                    <a:pt x="964" y="453"/>
                    <a:pt x="964" y="453"/>
                    <a:pt x="964" y="453"/>
                  </a:cubicBezTo>
                  <a:cubicBezTo>
                    <a:pt x="964" y="292"/>
                    <a:pt x="964" y="292"/>
                    <a:pt x="964" y="292"/>
                  </a:cubicBezTo>
                  <a:cubicBezTo>
                    <a:pt x="1044" y="292"/>
                    <a:pt x="1044" y="292"/>
                    <a:pt x="1044" y="292"/>
                  </a:cubicBezTo>
                  <a:cubicBezTo>
                    <a:pt x="1073" y="292"/>
                    <a:pt x="1097" y="268"/>
                    <a:pt x="1097" y="238"/>
                  </a:cubicBezTo>
                  <a:cubicBezTo>
                    <a:pt x="1097" y="209"/>
                    <a:pt x="1073" y="185"/>
                    <a:pt x="1044" y="185"/>
                  </a:cubicBezTo>
                  <a:cubicBezTo>
                    <a:pt x="964" y="185"/>
                    <a:pt x="964" y="185"/>
                    <a:pt x="964" y="185"/>
                  </a:cubicBezTo>
                  <a:cubicBezTo>
                    <a:pt x="964" y="158"/>
                    <a:pt x="964" y="158"/>
                    <a:pt x="964" y="158"/>
                  </a:cubicBezTo>
                  <a:cubicBezTo>
                    <a:pt x="964" y="99"/>
                    <a:pt x="916" y="51"/>
                    <a:pt x="856" y="51"/>
                  </a:cubicBezTo>
                  <a:cubicBezTo>
                    <a:pt x="638" y="51"/>
                    <a:pt x="638" y="51"/>
                    <a:pt x="638" y="51"/>
                  </a:cubicBezTo>
                  <a:cubicBezTo>
                    <a:pt x="638" y="52"/>
                    <a:pt x="639" y="53"/>
                    <a:pt x="639" y="55"/>
                  </a:cubicBezTo>
                  <a:cubicBezTo>
                    <a:pt x="639" y="546"/>
                    <a:pt x="639" y="546"/>
                    <a:pt x="639" y="546"/>
                  </a:cubicBezTo>
                  <a:cubicBezTo>
                    <a:pt x="639" y="566"/>
                    <a:pt x="639" y="566"/>
                    <a:pt x="639" y="566"/>
                  </a:cubicBezTo>
                  <a:cubicBezTo>
                    <a:pt x="625" y="579"/>
                    <a:pt x="625" y="579"/>
                    <a:pt x="625" y="579"/>
                  </a:cubicBezTo>
                  <a:cubicBezTo>
                    <a:pt x="586" y="618"/>
                    <a:pt x="586" y="618"/>
                    <a:pt x="586" y="618"/>
                  </a:cubicBezTo>
                  <a:cubicBezTo>
                    <a:pt x="500" y="705"/>
                    <a:pt x="500" y="705"/>
                    <a:pt x="500" y="705"/>
                  </a:cubicBezTo>
                  <a:cubicBezTo>
                    <a:pt x="480" y="724"/>
                    <a:pt x="455" y="734"/>
                    <a:pt x="428" y="734"/>
                  </a:cubicBezTo>
                  <a:cubicBezTo>
                    <a:pt x="400" y="734"/>
                    <a:pt x="375" y="724"/>
                    <a:pt x="356" y="705"/>
                  </a:cubicBezTo>
                  <a:cubicBezTo>
                    <a:pt x="269" y="618"/>
                    <a:pt x="269" y="618"/>
                    <a:pt x="269" y="618"/>
                  </a:cubicBezTo>
                  <a:cubicBezTo>
                    <a:pt x="230" y="579"/>
                    <a:pt x="230" y="579"/>
                    <a:pt x="230" y="579"/>
                  </a:cubicBezTo>
                  <a:cubicBezTo>
                    <a:pt x="217" y="566"/>
                    <a:pt x="217" y="566"/>
                    <a:pt x="217" y="566"/>
                  </a:cubicBezTo>
                  <a:cubicBezTo>
                    <a:pt x="217" y="546"/>
                    <a:pt x="217" y="546"/>
                    <a:pt x="217" y="546"/>
                  </a:cubicBezTo>
                  <a:cubicBezTo>
                    <a:pt x="217" y="55"/>
                    <a:pt x="217" y="55"/>
                    <a:pt x="217" y="55"/>
                  </a:cubicBezTo>
                  <a:cubicBezTo>
                    <a:pt x="217" y="53"/>
                    <a:pt x="217" y="52"/>
                    <a:pt x="217" y="51"/>
                  </a:cubicBezTo>
                  <a:cubicBezTo>
                    <a:pt x="107" y="51"/>
                    <a:pt x="107" y="51"/>
                    <a:pt x="107" y="51"/>
                  </a:cubicBezTo>
                  <a:cubicBezTo>
                    <a:pt x="48" y="51"/>
                    <a:pt x="0" y="99"/>
                    <a:pt x="0" y="158"/>
                  </a:cubicBezTo>
                  <a:cubicBezTo>
                    <a:pt x="0" y="1122"/>
                    <a:pt x="0" y="1122"/>
                    <a:pt x="0" y="1122"/>
                  </a:cubicBezTo>
                  <a:cubicBezTo>
                    <a:pt x="0" y="1181"/>
                    <a:pt x="48" y="1229"/>
                    <a:pt x="107" y="1229"/>
                  </a:cubicBezTo>
                  <a:cubicBezTo>
                    <a:pt x="856" y="1229"/>
                    <a:pt x="856" y="1229"/>
                    <a:pt x="856" y="1229"/>
                  </a:cubicBezTo>
                  <a:cubicBezTo>
                    <a:pt x="916" y="1229"/>
                    <a:pt x="964" y="1181"/>
                    <a:pt x="964" y="1122"/>
                  </a:cubicBezTo>
                  <a:cubicBezTo>
                    <a:pt x="964" y="1095"/>
                    <a:pt x="964" y="1095"/>
                    <a:pt x="964" y="1095"/>
                  </a:cubicBezTo>
                  <a:cubicBezTo>
                    <a:pt x="1044" y="1095"/>
                    <a:pt x="1044" y="1095"/>
                    <a:pt x="1044" y="1095"/>
                  </a:cubicBezTo>
                  <a:cubicBezTo>
                    <a:pt x="1073" y="1095"/>
                    <a:pt x="1097" y="1071"/>
                    <a:pt x="1097" y="1042"/>
                  </a:cubicBezTo>
                  <a:cubicBezTo>
                    <a:pt x="1097" y="1012"/>
                    <a:pt x="1073" y="988"/>
                    <a:pt x="1044" y="988"/>
                  </a:cubicBezTo>
                  <a:cubicBezTo>
                    <a:pt x="964" y="988"/>
                    <a:pt x="964" y="988"/>
                    <a:pt x="964" y="988"/>
                  </a:cubicBezTo>
                  <a:cubicBezTo>
                    <a:pt x="964" y="828"/>
                    <a:pt x="964" y="828"/>
                    <a:pt x="964" y="828"/>
                  </a:cubicBezTo>
                  <a:cubicBezTo>
                    <a:pt x="1044" y="828"/>
                    <a:pt x="1044" y="828"/>
                    <a:pt x="1044" y="828"/>
                  </a:cubicBezTo>
                  <a:cubicBezTo>
                    <a:pt x="1073" y="828"/>
                    <a:pt x="1097" y="804"/>
                    <a:pt x="1097" y="774"/>
                  </a:cubicBezTo>
                  <a:cubicBezTo>
                    <a:pt x="1097" y="744"/>
                    <a:pt x="1073" y="720"/>
                    <a:pt x="1044" y="720"/>
                  </a:cubicBezTo>
                  <a:cubicBezTo>
                    <a:pt x="964" y="720"/>
                    <a:pt x="964" y="720"/>
                    <a:pt x="964" y="720"/>
                  </a:cubicBezTo>
                  <a:cubicBezTo>
                    <a:pt x="964" y="560"/>
                    <a:pt x="964" y="560"/>
                    <a:pt x="964" y="560"/>
                  </a:cubicBezTo>
                  <a:lnTo>
                    <a:pt x="1044" y="560"/>
                  </a:lnTo>
                  <a:close/>
                  <a:moveTo>
                    <a:pt x="830" y="1109"/>
                  </a:moveTo>
                  <a:cubicBezTo>
                    <a:pt x="793" y="1109"/>
                    <a:pt x="763" y="1079"/>
                    <a:pt x="763" y="1042"/>
                  </a:cubicBezTo>
                  <a:cubicBezTo>
                    <a:pt x="763" y="1005"/>
                    <a:pt x="793" y="975"/>
                    <a:pt x="830" y="975"/>
                  </a:cubicBezTo>
                  <a:cubicBezTo>
                    <a:pt x="846" y="975"/>
                    <a:pt x="860" y="981"/>
                    <a:pt x="871" y="991"/>
                  </a:cubicBezTo>
                  <a:cubicBezTo>
                    <a:pt x="848" y="996"/>
                    <a:pt x="830" y="1016"/>
                    <a:pt x="830" y="1042"/>
                  </a:cubicBezTo>
                  <a:cubicBezTo>
                    <a:pt x="830" y="1067"/>
                    <a:pt x="848" y="1087"/>
                    <a:pt x="871" y="1093"/>
                  </a:cubicBezTo>
                  <a:cubicBezTo>
                    <a:pt x="860" y="1102"/>
                    <a:pt x="846" y="1109"/>
                    <a:pt x="830" y="1109"/>
                  </a:cubicBezTo>
                  <a:close/>
                  <a:moveTo>
                    <a:pt x="830" y="841"/>
                  </a:moveTo>
                  <a:cubicBezTo>
                    <a:pt x="793" y="841"/>
                    <a:pt x="763" y="811"/>
                    <a:pt x="763" y="774"/>
                  </a:cubicBezTo>
                  <a:cubicBezTo>
                    <a:pt x="763" y="737"/>
                    <a:pt x="793" y="707"/>
                    <a:pt x="830" y="707"/>
                  </a:cubicBezTo>
                  <a:cubicBezTo>
                    <a:pt x="846" y="707"/>
                    <a:pt x="860" y="713"/>
                    <a:pt x="871" y="723"/>
                  </a:cubicBezTo>
                  <a:cubicBezTo>
                    <a:pt x="848" y="728"/>
                    <a:pt x="830" y="749"/>
                    <a:pt x="830" y="774"/>
                  </a:cubicBezTo>
                  <a:cubicBezTo>
                    <a:pt x="830" y="799"/>
                    <a:pt x="848" y="820"/>
                    <a:pt x="871" y="825"/>
                  </a:cubicBezTo>
                  <a:cubicBezTo>
                    <a:pt x="860" y="835"/>
                    <a:pt x="846" y="841"/>
                    <a:pt x="830" y="841"/>
                  </a:cubicBezTo>
                  <a:close/>
                  <a:moveTo>
                    <a:pt x="830" y="573"/>
                  </a:moveTo>
                  <a:cubicBezTo>
                    <a:pt x="793" y="573"/>
                    <a:pt x="763" y="543"/>
                    <a:pt x="763" y="506"/>
                  </a:cubicBezTo>
                  <a:cubicBezTo>
                    <a:pt x="763" y="469"/>
                    <a:pt x="793" y="439"/>
                    <a:pt x="830" y="439"/>
                  </a:cubicBezTo>
                  <a:cubicBezTo>
                    <a:pt x="846" y="439"/>
                    <a:pt x="860" y="446"/>
                    <a:pt x="871" y="455"/>
                  </a:cubicBezTo>
                  <a:cubicBezTo>
                    <a:pt x="848" y="461"/>
                    <a:pt x="830" y="481"/>
                    <a:pt x="830" y="506"/>
                  </a:cubicBezTo>
                  <a:cubicBezTo>
                    <a:pt x="830" y="532"/>
                    <a:pt x="848" y="552"/>
                    <a:pt x="871" y="557"/>
                  </a:cubicBezTo>
                  <a:cubicBezTo>
                    <a:pt x="860" y="567"/>
                    <a:pt x="846" y="573"/>
                    <a:pt x="830" y="573"/>
                  </a:cubicBezTo>
                  <a:close/>
                  <a:moveTo>
                    <a:pt x="830" y="305"/>
                  </a:moveTo>
                  <a:cubicBezTo>
                    <a:pt x="793" y="305"/>
                    <a:pt x="763" y="275"/>
                    <a:pt x="763" y="238"/>
                  </a:cubicBezTo>
                  <a:cubicBezTo>
                    <a:pt x="763" y="201"/>
                    <a:pt x="793" y="172"/>
                    <a:pt x="830" y="172"/>
                  </a:cubicBezTo>
                  <a:cubicBezTo>
                    <a:pt x="846" y="172"/>
                    <a:pt x="860" y="178"/>
                    <a:pt x="871" y="187"/>
                  </a:cubicBezTo>
                  <a:cubicBezTo>
                    <a:pt x="848" y="193"/>
                    <a:pt x="830" y="213"/>
                    <a:pt x="830" y="238"/>
                  </a:cubicBezTo>
                  <a:cubicBezTo>
                    <a:pt x="830" y="264"/>
                    <a:pt x="848" y="284"/>
                    <a:pt x="871" y="290"/>
                  </a:cubicBezTo>
                  <a:cubicBezTo>
                    <a:pt x="860" y="299"/>
                    <a:pt x="846" y="305"/>
                    <a:pt x="830" y="305"/>
                  </a:cubicBezTo>
                  <a:close/>
                  <a:moveTo>
                    <a:pt x="591" y="55"/>
                  </a:moveTo>
                  <a:cubicBezTo>
                    <a:pt x="591" y="546"/>
                    <a:pt x="591" y="546"/>
                    <a:pt x="591" y="546"/>
                  </a:cubicBezTo>
                  <a:cubicBezTo>
                    <a:pt x="553" y="585"/>
                    <a:pt x="553" y="585"/>
                    <a:pt x="553" y="585"/>
                  </a:cubicBezTo>
                  <a:cubicBezTo>
                    <a:pt x="466" y="671"/>
                    <a:pt x="466" y="671"/>
                    <a:pt x="466" y="671"/>
                  </a:cubicBezTo>
                  <a:cubicBezTo>
                    <a:pt x="445" y="693"/>
                    <a:pt x="410" y="693"/>
                    <a:pt x="389" y="671"/>
                  </a:cubicBezTo>
                  <a:cubicBezTo>
                    <a:pt x="302" y="585"/>
                    <a:pt x="302" y="585"/>
                    <a:pt x="302" y="585"/>
                  </a:cubicBezTo>
                  <a:cubicBezTo>
                    <a:pt x="264" y="546"/>
                    <a:pt x="264" y="546"/>
                    <a:pt x="264" y="546"/>
                  </a:cubicBezTo>
                  <a:cubicBezTo>
                    <a:pt x="264" y="55"/>
                    <a:pt x="264" y="55"/>
                    <a:pt x="264" y="55"/>
                  </a:cubicBezTo>
                  <a:cubicBezTo>
                    <a:pt x="264" y="25"/>
                    <a:pt x="288" y="0"/>
                    <a:pt x="318" y="0"/>
                  </a:cubicBezTo>
                  <a:cubicBezTo>
                    <a:pt x="537" y="0"/>
                    <a:pt x="537" y="0"/>
                    <a:pt x="537" y="0"/>
                  </a:cubicBezTo>
                  <a:cubicBezTo>
                    <a:pt x="567" y="0"/>
                    <a:pt x="591" y="25"/>
                    <a:pt x="591" y="5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515151"/>
                </a:solidFill>
              </a:endParaRPr>
            </a:p>
          </p:txBody>
        </p:sp>
        <p:sp>
          <p:nvSpPr>
            <p:cNvPr id="57" name="TextBox 56"/>
            <p:cNvSpPr txBox="1"/>
            <p:nvPr/>
          </p:nvSpPr>
          <p:spPr bwMode="auto">
            <a:xfrm>
              <a:off x="6539065" y="1856534"/>
              <a:ext cx="636587" cy="261610"/>
            </a:xfrm>
            <a:prstGeom prst="rect">
              <a:avLst/>
            </a:prstGeom>
            <a:noFill/>
          </p:spPr>
          <p:txBody>
            <a:bodyPr lIns="0" rIns="0">
              <a:spAutoFit/>
            </a:bodyPr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spc="-40" dirty="0">
                  <a:solidFill>
                    <a:srgbClr val="FFFFFF"/>
                  </a:solidFill>
                  <a:latin typeface="Calibri"/>
                  <a:cs typeface="+mn-cs"/>
                </a:rPr>
                <a:t>Demand</a:t>
              </a:r>
            </a:p>
          </p:txBody>
        </p:sp>
        <p:sp>
          <p:nvSpPr>
            <p:cNvPr id="58" name="TextBox 311"/>
            <p:cNvSpPr txBox="1">
              <a:spLocks noChangeArrowheads="1"/>
            </p:cNvSpPr>
            <p:nvPr/>
          </p:nvSpPr>
          <p:spPr bwMode="auto">
            <a:xfrm>
              <a:off x="5755579" y="1856534"/>
              <a:ext cx="679044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rIns="0">
              <a:spAutoFit/>
            </a:bodyPr>
            <a:lstStyle/>
            <a:p>
              <a:pPr algn="ctr" defTabSz="1217613"/>
              <a:r>
                <a:rPr lang="en-US" sz="1100" dirty="0">
                  <a:solidFill>
                    <a:srgbClr val="FFFFFF"/>
                  </a:solidFill>
                  <a:latin typeface="Calibri" pitchFamily="34" charset="0"/>
                </a:rPr>
                <a:t>Resource</a:t>
              </a:r>
            </a:p>
          </p:txBody>
        </p:sp>
        <p:sp>
          <p:nvSpPr>
            <p:cNvPr id="59" name="Freeform 312"/>
            <p:cNvSpPr>
              <a:spLocks noChangeAspect="1" noEditPoints="1"/>
            </p:cNvSpPr>
            <p:nvPr/>
          </p:nvSpPr>
          <p:spPr bwMode="gray">
            <a:xfrm>
              <a:off x="6052773" y="2139537"/>
              <a:ext cx="83332" cy="210312"/>
            </a:xfrm>
            <a:custGeom>
              <a:avLst/>
              <a:gdLst>
                <a:gd name="T0" fmla="*/ 2147483647 w 623"/>
                <a:gd name="T1" fmla="*/ 2147483647 h 1609"/>
                <a:gd name="T2" fmla="*/ 2147483647 w 623"/>
                <a:gd name="T3" fmla="*/ 2147483647 h 1609"/>
                <a:gd name="T4" fmla="*/ 2147483647 w 623"/>
                <a:gd name="T5" fmla="*/ 2147483647 h 1609"/>
                <a:gd name="T6" fmla="*/ 2147483647 w 623"/>
                <a:gd name="T7" fmla="*/ 2147483647 h 1609"/>
                <a:gd name="T8" fmla="*/ 2147483647 w 623"/>
                <a:gd name="T9" fmla="*/ 2147483647 h 1609"/>
                <a:gd name="T10" fmla="*/ 2147483647 w 623"/>
                <a:gd name="T11" fmla="*/ 2147483647 h 1609"/>
                <a:gd name="T12" fmla="*/ 2147483647 w 623"/>
                <a:gd name="T13" fmla="*/ 2147483647 h 1609"/>
                <a:gd name="T14" fmla="*/ 2147483647 w 623"/>
                <a:gd name="T15" fmla="*/ 2147483647 h 1609"/>
                <a:gd name="T16" fmla="*/ 2147483647 w 623"/>
                <a:gd name="T17" fmla="*/ 2147483647 h 1609"/>
                <a:gd name="T18" fmla="*/ 2147483647 w 623"/>
                <a:gd name="T19" fmla="*/ 2147483647 h 1609"/>
                <a:gd name="T20" fmla="*/ 2147483647 w 623"/>
                <a:gd name="T21" fmla="*/ 2147483647 h 1609"/>
                <a:gd name="T22" fmla="*/ 2147483647 w 623"/>
                <a:gd name="T23" fmla="*/ 2147483647 h 1609"/>
                <a:gd name="T24" fmla="*/ 2147483647 w 623"/>
                <a:gd name="T25" fmla="*/ 2147483647 h 1609"/>
                <a:gd name="T26" fmla="*/ 2147483647 w 623"/>
                <a:gd name="T27" fmla="*/ 2147483647 h 1609"/>
                <a:gd name="T28" fmla="*/ 2147483647 w 623"/>
                <a:gd name="T29" fmla="*/ 2147483647 h 1609"/>
                <a:gd name="T30" fmla="*/ 2147483647 w 623"/>
                <a:gd name="T31" fmla="*/ 2147483647 h 1609"/>
                <a:gd name="T32" fmla="*/ 2147483647 w 623"/>
                <a:gd name="T33" fmla="*/ 2147483647 h 1609"/>
                <a:gd name="T34" fmla="*/ 2147483647 w 623"/>
                <a:gd name="T35" fmla="*/ 2147483647 h 1609"/>
                <a:gd name="T36" fmla="*/ 2147483647 w 623"/>
                <a:gd name="T37" fmla="*/ 2147483647 h 1609"/>
                <a:gd name="T38" fmla="*/ 2147483647 w 623"/>
                <a:gd name="T39" fmla="*/ 2147483647 h 1609"/>
                <a:gd name="T40" fmla="*/ 2147483647 w 623"/>
                <a:gd name="T41" fmla="*/ 2147483647 h 1609"/>
                <a:gd name="T42" fmla="*/ 2147483647 w 623"/>
                <a:gd name="T43" fmla="*/ 2147483647 h 1609"/>
                <a:gd name="T44" fmla="*/ 2147483647 w 623"/>
                <a:gd name="T45" fmla="*/ 2147483647 h 1609"/>
                <a:gd name="T46" fmla="*/ 2147483647 w 623"/>
                <a:gd name="T47" fmla="*/ 2147483647 h 1609"/>
                <a:gd name="T48" fmla="*/ 2147483647 w 623"/>
                <a:gd name="T49" fmla="*/ 2147483647 h 1609"/>
                <a:gd name="T50" fmla="*/ 2147483647 w 623"/>
                <a:gd name="T51" fmla="*/ 2147483647 h 1609"/>
                <a:gd name="T52" fmla="*/ 2147483647 w 623"/>
                <a:gd name="T53" fmla="*/ 2147483647 h 1609"/>
                <a:gd name="T54" fmla="*/ 2147483647 w 623"/>
                <a:gd name="T55" fmla="*/ 2147483647 h 1609"/>
                <a:gd name="T56" fmla="*/ 0 w 623"/>
                <a:gd name="T57" fmla="*/ 2147483647 h 1609"/>
                <a:gd name="T58" fmla="*/ 0 w 623"/>
                <a:gd name="T59" fmla="*/ 2147483647 h 1609"/>
                <a:gd name="T60" fmla="*/ 2147483647 w 623"/>
                <a:gd name="T61" fmla="*/ 2147483647 h 1609"/>
                <a:gd name="T62" fmla="*/ 2147483647 w 623"/>
                <a:gd name="T63" fmla="*/ 2147483647 h 1609"/>
                <a:gd name="T64" fmla="*/ 2147483647 w 623"/>
                <a:gd name="T65" fmla="*/ 2147483647 h 1609"/>
                <a:gd name="T66" fmla="*/ 2147483647 w 623"/>
                <a:gd name="T67" fmla="*/ 2147483647 h 1609"/>
                <a:gd name="T68" fmla="*/ 2147483647 w 623"/>
                <a:gd name="T69" fmla="*/ 2147483647 h 1609"/>
                <a:gd name="T70" fmla="*/ 2147483647 w 623"/>
                <a:gd name="T71" fmla="*/ 2147483647 h 1609"/>
                <a:gd name="T72" fmla="*/ 2147483647 w 623"/>
                <a:gd name="T73" fmla="*/ 2147483647 h 1609"/>
                <a:gd name="T74" fmla="*/ 2147483647 w 623"/>
                <a:gd name="T75" fmla="*/ 2147483647 h 1609"/>
                <a:gd name="T76" fmla="*/ 2147483647 w 623"/>
                <a:gd name="T77" fmla="*/ 0 h 1609"/>
                <a:gd name="T78" fmla="*/ 2147483647 w 623"/>
                <a:gd name="T79" fmla="*/ 2147483647 h 1609"/>
                <a:gd name="T80" fmla="*/ 2147483647 w 623"/>
                <a:gd name="T81" fmla="*/ 2147483647 h 1609"/>
                <a:gd name="T82" fmla="*/ 2147483647 w 623"/>
                <a:gd name="T83" fmla="*/ 2147483647 h 160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623"/>
                <a:gd name="T127" fmla="*/ 0 h 1609"/>
                <a:gd name="T128" fmla="*/ 623 w 623"/>
                <a:gd name="T129" fmla="*/ 1609 h 1609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623" h="1609">
                  <a:moveTo>
                    <a:pt x="623" y="393"/>
                  </a:moveTo>
                  <a:cubicBezTo>
                    <a:pt x="623" y="899"/>
                    <a:pt x="623" y="899"/>
                    <a:pt x="623" y="899"/>
                  </a:cubicBezTo>
                  <a:cubicBezTo>
                    <a:pt x="623" y="928"/>
                    <a:pt x="600" y="951"/>
                    <a:pt x="571" y="951"/>
                  </a:cubicBezTo>
                  <a:cubicBezTo>
                    <a:pt x="558" y="951"/>
                    <a:pt x="558" y="951"/>
                    <a:pt x="558" y="951"/>
                  </a:cubicBezTo>
                  <a:cubicBezTo>
                    <a:pt x="529" y="951"/>
                    <a:pt x="506" y="928"/>
                    <a:pt x="506" y="899"/>
                  </a:cubicBezTo>
                  <a:cubicBezTo>
                    <a:pt x="506" y="588"/>
                    <a:pt x="506" y="588"/>
                    <a:pt x="506" y="588"/>
                  </a:cubicBezTo>
                  <a:cubicBezTo>
                    <a:pt x="477" y="588"/>
                    <a:pt x="477" y="588"/>
                    <a:pt x="477" y="588"/>
                  </a:cubicBezTo>
                  <a:cubicBezTo>
                    <a:pt x="477" y="969"/>
                    <a:pt x="477" y="969"/>
                    <a:pt x="477" y="969"/>
                  </a:cubicBezTo>
                  <a:cubicBezTo>
                    <a:pt x="477" y="971"/>
                    <a:pt x="476" y="973"/>
                    <a:pt x="476" y="976"/>
                  </a:cubicBezTo>
                  <a:cubicBezTo>
                    <a:pt x="476" y="978"/>
                    <a:pt x="477" y="980"/>
                    <a:pt x="477" y="983"/>
                  </a:cubicBezTo>
                  <a:cubicBezTo>
                    <a:pt x="477" y="1530"/>
                    <a:pt x="477" y="1530"/>
                    <a:pt x="477" y="1530"/>
                  </a:cubicBezTo>
                  <a:cubicBezTo>
                    <a:pt x="477" y="1567"/>
                    <a:pt x="447" y="1597"/>
                    <a:pt x="410" y="1597"/>
                  </a:cubicBezTo>
                  <a:cubicBezTo>
                    <a:pt x="392" y="1597"/>
                    <a:pt x="392" y="1597"/>
                    <a:pt x="392" y="1597"/>
                  </a:cubicBezTo>
                  <a:cubicBezTo>
                    <a:pt x="355" y="1597"/>
                    <a:pt x="325" y="1567"/>
                    <a:pt x="325" y="1530"/>
                  </a:cubicBezTo>
                  <a:cubicBezTo>
                    <a:pt x="325" y="1053"/>
                    <a:pt x="325" y="1053"/>
                    <a:pt x="325" y="1053"/>
                  </a:cubicBezTo>
                  <a:cubicBezTo>
                    <a:pt x="298" y="1053"/>
                    <a:pt x="298" y="1053"/>
                    <a:pt x="298" y="1053"/>
                  </a:cubicBezTo>
                  <a:cubicBezTo>
                    <a:pt x="298" y="1542"/>
                    <a:pt x="298" y="1542"/>
                    <a:pt x="298" y="1542"/>
                  </a:cubicBezTo>
                  <a:cubicBezTo>
                    <a:pt x="298" y="1579"/>
                    <a:pt x="268" y="1609"/>
                    <a:pt x="231" y="1609"/>
                  </a:cubicBezTo>
                  <a:cubicBezTo>
                    <a:pt x="213" y="1609"/>
                    <a:pt x="213" y="1609"/>
                    <a:pt x="213" y="1609"/>
                  </a:cubicBezTo>
                  <a:cubicBezTo>
                    <a:pt x="176" y="1609"/>
                    <a:pt x="146" y="1579"/>
                    <a:pt x="146" y="1542"/>
                  </a:cubicBezTo>
                  <a:cubicBezTo>
                    <a:pt x="146" y="995"/>
                    <a:pt x="146" y="995"/>
                    <a:pt x="146" y="995"/>
                  </a:cubicBezTo>
                  <a:cubicBezTo>
                    <a:pt x="146" y="990"/>
                    <a:pt x="148" y="986"/>
                    <a:pt x="149" y="982"/>
                  </a:cubicBezTo>
                  <a:cubicBezTo>
                    <a:pt x="148" y="977"/>
                    <a:pt x="146" y="973"/>
                    <a:pt x="146" y="969"/>
                  </a:cubicBezTo>
                  <a:cubicBezTo>
                    <a:pt x="146" y="588"/>
                    <a:pt x="146" y="588"/>
                    <a:pt x="146" y="588"/>
                  </a:cubicBezTo>
                  <a:cubicBezTo>
                    <a:pt x="116" y="588"/>
                    <a:pt x="116" y="588"/>
                    <a:pt x="116" y="588"/>
                  </a:cubicBezTo>
                  <a:cubicBezTo>
                    <a:pt x="116" y="899"/>
                    <a:pt x="116" y="899"/>
                    <a:pt x="116" y="899"/>
                  </a:cubicBezTo>
                  <a:cubicBezTo>
                    <a:pt x="116" y="928"/>
                    <a:pt x="93" y="951"/>
                    <a:pt x="65" y="951"/>
                  </a:cubicBezTo>
                  <a:cubicBezTo>
                    <a:pt x="51" y="951"/>
                    <a:pt x="51" y="951"/>
                    <a:pt x="51" y="951"/>
                  </a:cubicBezTo>
                  <a:cubicBezTo>
                    <a:pt x="23" y="951"/>
                    <a:pt x="0" y="928"/>
                    <a:pt x="0" y="899"/>
                  </a:cubicBezTo>
                  <a:cubicBezTo>
                    <a:pt x="0" y="393"/>
                    <a:pt x="0" y="393"/>
                    <a:pt x="0" y="393"/>
                  </a:cubicBezTo>
                  <a:cubicBezTo>
                    <a:pt x="0" y="385"/>
                    <a:pt x="1" y="378"/>
                    <a:pt x="4" y="372"/>
                  </a:cubicBezTo>
                  <a:cubicBezTo>
                    <a:pt x="9" y="338"/>
                    <a:pt x="37" y="311"/>
                    <a:pt x="73" y="311"/>
                  </a:cubicBezTo>
                  <a:cubicBezTo>
                    <a:pt x="540" y="311"/>
                    <a:pt x="540" y="311"/>
                    <a:pt x="540" y="311"/>
                  </a:cubicBezTo>
                  <a:cubicBezTo>
                    <a:pt x="570" y="311"/>
                    <a:pt x="595" y="329"/>
                    <a:pt x="606" y="355"/>
                  </a:cubicBezTo>
                  <a:cubicBezTo>
                    <a:pt x="616" y="365"/>
                    <a:pt x="623" y="378"/>
                    <a:pt x="623" y="393"/>
                  </a:cubicBezTo>
                  <a:close/>
                  <a:moveTo>
                    <a:pt x="309" y="279"/>
                  </a:moveTo>
                  <a:cubicBezTo>
                    <a:pt x="386" y="279"/>
                    <a:pt x="448" y="217"/>
                    <a:pt x="448" y="139"/>
                  </a:cubicBezTo>
                  <a:cubicBezTo>
                    <a:pt x="448" y="139"/>
                    <a:pt x="448" y="139"/>
                    <a:pt x="448" y="139"/>
                  </a:cubicBezTo>
                  <a:cubicBezTo>
                    <a:pt x="448" y="62"/>
                    <a:pt x="386" y="0"/>
                    <a:pt x="309" y="0"/>
                  </a:cubicBezTo>
                  <a:cubicBezTo>
                    <a:pt x="232" y="0"/>
                    <a:pt x="169" y="62"/>
                    <a:pt x="169" y="139"/>
                  </a:cubicBezTo>
                  <a:cubicBezTo>
                    <a:pt x="169" y="139"/>
                    <a:pt x="169" y="139"/>
                    <a:pt x="169" y="139"/>
                  </a:cubicBezTo>
                  <a:cubicBezTo>
                    <a:pt x="169" y="217"/>
                    <a:pt x="232" y="279"/>
                    <a:pt x="309" y="279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515151"/>
                </a:solidFill>
              </a:endParaRPr>
            </a:p>
          </p:txBody>
        </p:sp>
        <p:sp>
          <p:nvSpPr>
            <p:cNvPr id="60" name="TextBox 311"/>
            <p:cNvSpPr txBox="1">
              <a:spLocks noChangeArrowheads="1"/>
            </p:cNvSpPr>
            <p:nvPr/>
          </p:nvSpPr>
          <p:spPr bwMode="auto">
            <a:xfrm>
              <a:off x="4983404" y="1856534"/>
              <a:ext cx="679044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rIns="0">
              <a:spAutoFit/>
            </a:bodyPr>
            <a:lstStyle/>
            <a:p>
              <a:pPr algn="ctr" defTabSz="1217613"/>
              <a:r>
                <a:rPr lang="en-US" sz="1100" dirty="0">
                  <a:solidFill>
                    <a:srgbClr val="FFFFFF"/>
                  </a:solidFill>
                  <a:latin typeface="Calibri" pitchFamily="34" charset="0"/>
                </a:rPr>
                <a:t>Financial</a:t>
              </a:r>
            </a:p>
          </p:txBody>
        </p:sp>
        <p:grpSp>
          <p:nvGrpSpPr>
            <p:cNvPr id="61" name="Group 60"/>
            <p:cNvGrpSpPr/>
            <p:nvPr/>
          </p:nvGrpSpPr>
          <p:grpSpPr>
            <a:xfrm>
              <a:off x="6722903" y="2147829"/>
              <a:ext cx="266228" cy="187530"/>
              <a:chOff x="3309938" y="1736725"/>
              <a:chExt cx="3646487" cy="2568575"/>
            </a:xfrm>
            <a:solidFill>
              <a:schemeClr val="bg1"/>
            </a:solidFill>
          </p:grpSpPr>
          <p:sp>
            <p:nvSpPr>
              <p:cNvPr id="81" name="Freeform 80"/>
              <p:cNvSpPr>
                <a:spLocks noChangeArrowheads="1"/>
              </p:cNvSpPr>
              <p:nvPr/>
            </p:nvSpPr>
            <p:spPr bwMode="auto">
              <a:xfrm>
                <a:off x="3309938" y="1819275"/>
                <a:ext cx="3448050" cy="2486025"/>
              </a:xfrm>
              <a:custGeom>
                <a:avLst/>
                <a:gdLst>
                  <a:gd name="T0" fmla="*/ 633 w 9580"/>
                  <a:gd name="T1" fmla="*/ 5234 h 6906"/>
                  <a:gd name="T2" fmla="*/ 230 w 9580"/>
                  <a:gd name="T3" fmla="*/ 5067 h 6906"/>
                  <a:gd name="T4" fmla="*/ 64 w 9580"/>
                  <a:gd name="T5" fmla="*/ 5469 h 6906"/>
                  <a:gd name="T6" fmla="*/ 297 w 9580"/>
                  <a:gd name="T7" fmla="*/ 6028 h 6906"/>
                  <a:gd name="T8" fmla="*/ 699 w 9580"/>
                  <a:gd name="T9" fmla="*/ 6195 h 6906"/>
                  <a:gd name="T10" fmla="*/ 866 w 9580"/>
                  <a:gd name="T11" fmla="*/ 5792 h 6906"/>
                  <a:gd name="T12" fmla="*/ 914 w 9580"/>
                  <a:gd name="T13" fmla="*/ 5904 h 6906"/>
                  <a:gd name="T14" fmla="*/ 3850 w 9580"/>
                  <a:gd name="T15" fmla="*/ 5401 h 6906"/>
                  <a:gd name="T16" fmla="*/ 3906 w 9580"/>
                  <a:gd name="T17" fmla="*/ 5557 h 6906"/>
                  <a:gd name="T18" fmla="*/ 6256 w 9580"/>
                  <a:gd name="T19" fmla="*/ 6523 h 6906"/>
                  <a:gd name="T20" fmla="*/ 7360 w 9580"/>
                  <a:gd name="T21" fmla="*/ 4802 h 6906"/>
                  <a:gd name="T22" fmla="*/ 9579 w 9580"/>
                  <a:gd name="T23" fmla="*/ 4421 h 6906"/>
                  <a:gd name="T24" fmla="*/ 7731 w 9580"/>
                  <a:gd name="T25" fmla="*/ 0 h 6906"/>
                  <a:gd name="T26" fmla="*/ 585 w 9580"/>
                  <a:gd name="T27" fmla="*/ 5123 h 6906"/>
                  <a:gd name="T28" fmla="*/ 633 w 9580"/>
                  <a:gd name="T29" fmla="*/ 5234 h 6906"/>
                  <a:gd name="T30" fmla="*/ 6047 w 9580"/>
                  <a:gd name="T31" fmla="*/ 6023 h 6906"/>
                  <a:gd name="T32" fmla="*/ 4406 w 9580"/>
                  <a:gd name="T33" fmla="*/ 5348 h 6906"/>
                  <a:gd name="T34" fmla="*/ 4393 w 9580"/>
                  <a:gd name="T35" fmla="*/ 5308 h 6906"/>
                  <a:gd name="T36" fmla="*/ 6818 w 9580"/>
                  <a:gd name="T37" fmla="*/ 4892 h 6906"/>
                  <a:gd name="T38" fmla="*/ 6047 w 9580"/>
                  <a:gd name="T39" fmla="*/ 6023 h 69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580" h="6906">
                    <a:moveTo>
                      <a:pt x="633" y="5234"/>
                    </a:moveTo>
                    <a:cubicBezTo>
                      <a:pt x="567" y="5078"/>
                      <a:pt x="387" y="5003"/>
                      <a:pt x="230" y="5067"/>
                    </a:cubicBezTo>
                    <a:cubicBezTo>
                      <a:pt x="74" y="5133"/>
                      <a:pt x="0" y="5313"/>
                      <a:pt x="64" y="5469"/>
                    </a:cubicBezTo>
                    <a:lnTo>
                      <a:pt x="297" y="6028"/>
                    </a:lnTo>
                    <a:cubicBezTo>
                      <a:pt x="363" y="6184"/>
                      <a:pt x="543" y="6259"/>
                      <a:pt x="699" y="6195"/>
                    </a:cubicBezTo>
                    <a:cubicBezTo>
                      <a:pt x="855" y="6129"/>
                      <a:pt x="929" y="5949"/>
                      <a:pt x="866" y="5792"/>
                    </a:cubicBezTo>
                    <a:lnTo>
                      <a:pt x="914" y="5904"/>
                    </a:lnTo>
                    <a:lnTo>
                      <a:pt x="3850" y="5401"/>
                    </a:lnTo>
                    <a:cubicBezTo>
                      <a:pt x="3866" y="5454"/>
                      <a:pt x="3885" y="5504"/>
                      <a:pt x="3906" y="5557"/>
                    </a:cubicBezTo>
                    <a:cubicBezTo>
                      <a:pt x="4287" y="6470"/>
                      <a:pt x="5343" y="6905"/>
                      <a:pt x="6256" y="6523"/>
                    </a:cubicBezTo>
                    <a:cubicBezTo>
                      <a:pt x="6966" y="6227"/>
                      <a:pt x="7384" y="5528"/>
                      <a:pt x="7360" y="4802"/>
                    </a:cubicBezTo>
                    <a:lnTo>
                      <a:pt x="9579" y="4421"/>
                    </a:lnTo>
                    <a:lnTo>
                      <a:pt x="7731" y="0"/>
                    </a:lnTo>
                    <a:lnTo>
                      <a:pt x="585" y="5123"/>
                    </a:lnTo>
                    <a:lnTo>
                      <a:pt x="633" y="5234"/>
                    </a:lnTo>
                    <a:close/>
                    <a:moveTo>
                      <a:pt x="6047" y="6023"/>
                    </a:moveTo>
                    <a:cubicBezTo>
                      <a:pt x="5409" y="6290"/>
                      <a:pt x="4674" y="5988"/>
                      <a:pt x="4406" y="5348"/>
                    </a:cubicBezTo>
                    <a:cubicBezTo>
                      <a:pt x="4401" y="5334"/>
                      <a:pt x="4398" y="5321"/>
                      <a:pt x="4393" y="5308"/>
                    </a:cubicBezTo>
                    <a:lnTo>
                      <a:pt x="6818" y="4892"/>
                    </a:lnTo>
                    <a:cubicBezTo>
                      <a:pt x="6804" y="5374"/>
                      <a:pt x="6518" y="5827"/>
                      <a:pt x="6047" y="602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515151"/>
                  </a:solidFill>
                </a:endParaRPr>
              </a:p>
            </p:txBody>
          </p:sp>
          <p:sp>
            <p:nvSpPr>
              <p:cNvPr id="82" name="Freeform 81"/>
              <p:cNvSpPr>
                <a:spLocks noChangeArrowheads="1"/>
              </p:cNvSpPr>
              <p:nvPr/>
            </p:nvSpPr>
            <p:spPr bwMode="auto">
              <a:xfrm>
                <a:off x="6148388" y="1736725"/>
                <a:ext cx="808037" cy="1651000"/>
              </a:xfrm>
              <a:custGeom>
                <a:avLst/>
                <a:gdLst>
                  <a:gd name="T0" fmla="*/ 1320 w 2245"/>
                  <a:gd name="T1" fmla="*/ 2211 h 4588"/>
                  <a:gd name="T2" fmla="*/ 2244 w 2245"/>
                  <a:gd name="T3" fmla="*/ 4421 h 4588"/>
                  <a:gd name="T4" fmla="*/ 1848 w 2245"/>
                  <a:gd name="T5" fmla="*/ 4587 h 4588"/>
                  <a:gd name="T6" fmla="*/ 0 w 2245"/>
                  <a:gd name="T7" fmla="*/ 165 h 4588"/>
                  <a:gd name="T8" fmla="*/ 396 w 2245"/>
                  <a:gd name="T9" fmla="*/ 0 h 4588"/>
                  <a:gd name="T10" fmla="*/ 1320 w 2245"/>
                  <a:gd name="T11" fmla="*/ 2211 h 4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45" h="4588">
                    <a:moveTo>
                      <a:pt x="1320" y="2211"/>
                    </a:moveTo>
                    <a:lnTo>
                      <a:pt x="2244" y="4421"/>
                    </a:lnTo>
                    <a:lnTo>
                      <a:pt x="1848" y="4587"/>
                    </a:lnTo>
                    <a:lnTo>
                      <a:pt x="0" y="165"/>
                    </a:lnTo>
                    <a:lnTo>
                      <a:pt x="396" y="0"/>
                    </a:lnTo>
                    <a:lnTo>
                      <a:pt x="1320" y="2211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515151"/>
                  </a:solidFill>
                </a:endParaRPr>
              </a:p>
            </p:txBody>
          </p:sp>
        </p:grpSp>
        <p:grpSp>
          <p:nvGrpSpPr>
            <p:cNvPr id="62" name="Group 61"/>
            <p:cNvGrpSpPr/>
            <p:nvPr/>
          </p:nvGrpSpPr>
          <p:grpSpPr>
            <a:xfrm>
              <a:off x="7459494" y="2156418"/>
              <a:ext cx="276024" cy="183368"/>
              <a:chOff x="5043488" y="2065338"/>
              <a:chExt cx="676275" cy="449262"/>
            </a:xfrm>
            <a:solidFill>
              <a:schemeClr val="bg1"/>
            </a:solidFill>
          </p:grpSpPr>
          <p:sp>
            <p:nvSpPr>
              <p:cNvPr id="76" name="Freeform 1"/>
              <p:cNvSpPr>
                <a:spLocks noChangeArrowheads="1"/>
              </p:cNvSpPr>
              <p:nvPr/>
            </p:nvSpPr>
            <p:spPr bwMode="auto">
              <a:xfrm>
                <a:off x="5335588" y="2098675"/>
                <a:ext cx="139700" cy="120650"/>
              </a:xfrm>
              <a:custGeom>
                <a:avLst/>
                <a:gdLst>
                  <a:gd name="T0" fmla="*/ 251 w 387"/>
                  <a:gd name="T1" fmla="*/ 201 h 335"/>
                  <a:gd name="T2" fmla="*/ 251 w 387"/>
                  <a:gd name="T3" fmla="*/ 88 h 335"/>
                  <a:gd name="T4" fmla="*/ 0 w 387"/>
                  <a:gd name="T5" fmla="*/ 88 h 335"/>
                  <a:gd name="T6" fmla="*/ 0 w 387"/>
                  <a:gd name="T7" fmla="*/ 0 h 335"/>
                  <a:gd name="T8" fmla="*/ 339 w 387"/>
                  <a:gd name="T9" fmla="*/ 0 h 335"/>
                  <a:gd name="T10" fmla="*/ 339 w 387"/>
                  <a:gd name="T11" fmla="*/ 201 h 335"/>
                  <a:gd name="T12" fmla="*/ 339 w 387"/>
                  <a:gd name="T13" fmla="*/ 201 h 335"/>
                  <a:gd name="T14" fmla="*/ 386 w 387"/>
                  <a:gd name="T15" fmla="*/ 201 h 335"/>
                  <a:gd name="T16" fmla="*/ 296 w 387"/>
                  <a:gd name="T17" fmla="*/ 334 h 335"/>
                  <a:gd name="T18" fmla="*/ 209 w 387"/>
                  <a:gd name="T19" fmla="*/ 201 h 335"/>
                  <a:gd name="T20" fmla="*/ 251 w 387"/>
                  <a:gd name="T21" fmla="*/ 201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87" h="335">
                    <a:moveTo>
                      <a:pt x="251" y="201"/>
                    </a:moveTo>
                    <a:lnTo>
                      <a:pt x="251" y="88"/>
                    </a:lnTo>
                    <a:lnTo>
                      <a:pt x="0" y="88"/>
                    </a:lnTo>
                    <a:lnTo>
                      <a:pt x="0" y="0"/>
                    </a:lnTo>
                    <a:lnTo>
                      <a:pt x="339" y="0"/>
                    </a:lnTo>
                    <a:lnTo>
                      <a:pt x="339" y="201"/>
                    </a:lnTo>
                    <a:lnTo>
                      <a:pt x="339" y="201"/>
                    </a:lnTo>
                    <a:lnTo>
                      <a:pt x="386" y="201"/>
                    </a:lnTo>
                    <a:lnTo>
                      <a:pt x="296" y="334"/>
                    </a:lnTo>
                    <a:lnTo>
                      <a:pt x="209" y="201"/>
                    </a:lnTo>
                    <a:lnTo>
                      <a:pt x="251" y="201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solidFill>
                    <a:srgbClr val="515151"/>
                  </a:solidFill>
                </a:endParaRPr>
              </a:p>
            </p:txBody>
          </p:sp>
          <p:sp>
            <p:nvSpPr>
              <p:cNvPr id="77" name="Freeform 2"/>
              <p:cNvSpPr>
                <a:spLocks noChangeArrowheads="1"/>
              </p:cNvSpPr>
              <p:nvPr/>
            </p:nvSpPr>
            <p:spPr bwMode="auto">
              <a:xfrm>
                <a:off x="5503863" y="2282825"/>
                <a:ext cx="139700" cy="120650"/>
              </a:xfrm>
              <a:custGeom>
                <a:avLst/>
                <a:gdLst>
                  <a:gd name="T0" fmla="*/ 251 w 387"/>
                  <a:gd name="T1" fmla="*/ 204 h 337"/>
                  <a:gd name="T2" fmla="*/ 251 w 387"/>
                  <a:gd name="T3" fmla="*/ 90 h 337"/>
                  <a:gd name="T4" fmla="*/ 0 w 387"/>
                  <a:gd name="T5" fmla="*/ 90 h 337"/>
                  <a:gd name="T6" fmla="*/ 0 w 387"/>
                  <a:gd name="T7" fmla="*/ 0 h 337"/>
                  <a:gd name="T8" fmla="*/ 339 w 387"/>
                  <a:gd name="T9" fmla="*/ 0 h 337"/>
                  <a:gd name="T10" fmla="*/ 339 w 387"/>
                  <a:gd name="T11" fmla="*/ 204 h 337"/>
                  <a:gd name="T12" fmla="*/ 339 w 387"/>
                  <a:gd name="T13" fmla="*/ 204 h 337"/>
                  <a:gd name="T14" fmla="*/ 386 w 387"/>
                  <a:gd name="T15" fmla="*/ 204 h 337"/>
                  <a:gd name="T16" fmla="*/ 296 w 387"/>
                  <a:gd name="T17" fmla="*/ 336 h 337"/>
                  <a:gd name="T18" fmla="*/ 209 w 387"/>
                  <a:gd name="T19" fmla="*/ 204 h 337"/>
                  <a:gd name="T20" fmla="*/ 251 w 387"/>
                  <a:gd name="T21" fmla="*/ 204 h 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87" h="337">
                    <a:moveTo>
                      <a:pt x="251" y="204"/>
                    </a:moveTo>
                    <a:lnTo>
                      <a:pt x="251" y="90"/>
                    </a:lnTo>
                    <a:lnTo>
                      <a:pt x="0" y="90"/>
                    </a:lnTo>
                    <a:lnTo>
                      <a:pt x="0" y="0"/>
                    </a:lnTo>
                    <a:lnTo>
                      <a:pt x="339" y="0"/>
                    </a:lnTo>
                    <a:lnTo>
                      <a:pt x="339" y="204"/>
                    </a:lnTo>
                    <a:lnTo>
                      <a:pt x="339" y="204"/>
                    </a:lnTo>
                    <a:lnTo>
                      <a:pt x="386" y="204"/>
                    </a:lnTo>
                    <a:lnTo>
                      <a:pt x="296" y="336"/>
                    </a:lnTo>
                    <a:lnTo>
                      <a:pt x="209" y="204"/>
                    </a:lnTo>
                    <a:lnTo>
                      <a:pt x="251" y="204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solidFill>
                    <a:srgbClr val="515151"/>
                  </a:solidFill>
                </a:endParaRPr>
              </a:p>
            </p:txBody>
          </p:sp>
          <p:sp>
            <p:nvSpPr>
              <p:cNvPr id="78" name="Freeform 3"/>
              <p:cNvSpPr>
                <a:spLocks noChangeArrowheads="1"/>
              </p:cNvSpPr>
              <p:nvPr/>
            </p:nvSpPr>
            <p:spPr bwMode="auto">
              <a:xfrm>
                <a:off x="5043488" y="2065338"/>
                <a:ext cx="285750" cy="88900"/>
              </a:xfrm>
              <a:custGeom>
                <a:avLst/>
                <a:gdLst>
                  <a:gd name="T0" fmla="*/ 396 w 792"/>
                  <a:gd name="T1" fmla="*/ 247 h 248"/>
                  <a:gd name="T2" fmla="*/ 0 w 792"/>
                  <a:gd name="T3" fmla="*/ 247 h 248"/>
                  <a:gd name="T4" fmla="*/ 0 w 792"/>
                  <a:gd name="T5" fmla="*/ 0 h 248"/>
                  <a:gd name="T6" fmla="*/ 791 w 792"/>
                  <a:gd name="T7" fmla="*/ 0 h 248"/>
                  <a:gd name="T8" fmla="*/ 791 w 792"/>
                  <a:gd name="T9" fmla="*/ 247 h 248"/>
                  <a:gd name="T10" fmla="*/ 396 w 792"/>
                  <a:gd name="T11" fmla="*/ 247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92" h="248">
                    <a:moveTo>
                      <a:pt x="396" y="247"/>
                    </a:moveTo>
                    <a:lnTo>
                      <a:pt x="0" y="247"/>
                    </a:lnTo>
                    <a:lnTo>
                      <a:pt x="0" y="0"/>
                    </a:lnTo>
                    <a:lnTo>
                      <a:pt x="791" y="0"/>
                    </a:lnTo>
                    <a:lnTo>
                      <a:pt x="791" y="247"/>
                    </a:lnTo>
                    <a:lnTo>
                      <a:pt x="396" y="247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solidFill>
                    <a:srgbClr val="515151"/>
                  </a:solidFill>
                </a:endParaRPr>
              </a:p>
            </p:txBody>
          </p:sp>
          <p:sp>
            <p:nvSpPr>
              <p:cNvPr id="79" name="Freeform 4"/>
              <p:cNvSpPr>
                <a:spLocks noChangeArrowheads="1"/>
              </p:cNvSpPr>
              <p:nvPr/>
            </p:nvSpPr>
            <p:spPr bwMode="auto">
              <a:xfrm>
                <a:off x="5187950" y="2244725"/>
                <a:ext cx="307975" cy="88900"/>
              </a:xfrm>
              <a:custGeom>
                <a:avLst/>
                <a:gdLst>
                  <a:gd name="T0" fmla="*/ 428 w 857"/>
                  <a:gd name="T1" fmla="*/ 246 h 247"/>
                  <a:gd name="T2" fmla="*/ 0 w 857"/>
                  <a:gd name="T3" fmla="*/ 246 h 247"/>
                  <a:gd name="T4" fmla="*/ 0 w 857"/>
                  <a:gd name="T5" fmla="*/ 0 h 247"/>
                  <a:gd name="T6" fmla="*/ 856 w 857"/>
                  <a:gd name="T7" fmla="*/ 0 h 247"/>
                  <a:gd name="T8" fmla="*/ 856 w 857"/>
                  <a:gd name="T9" fmla="*/ 246 h 247"/>
                  <a:gd name="T10" fmla="*/ 428 w 857"/>
                  <a:gd name="T11" fmla="*/ 246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57" h="247">
                    <a:moveTo>
                      <a:pt x="428" y="246"/>
                    </a:moveTo>
                    <a:lnTo>
                      <a:pt x="0" y="246"/>
                    </a:lnTo>
                    <a:lnTo>
                      <a:pt x="0" y="0"/>
                    </a:lnTo>
                    <a:lnTo>
                      <a:pt x="856" y="0"/>
                    </a:lnTo>
                    <a:lnTo>
                      <a:pt x="856" y="246"/>
                    </a:lnTo>
                    <a:lnTo>
                      <a:pt x="428" y="246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solidFill>
                    <a:srgbClr val="515151"/>
                  </a:solidFill>
                </a:endParaRPr>
              </a:p>
            </p:txBody>
          </p:sp>
          <p:sp>
            <p:nvSpPr>
              <p:cNvPr id="80" name="Freeform 5"/>
              <p:cNvSpPr>
                <a:spLocks noChangeArrowheads="1"/>
              </p:cNvSpPr>
              <p:nvPr/>
            </p:nvSpPr>
            <p:spPr bwMode="auto">
              <a:xfrm>
                <a:off x="5391150" y="2425700"/>
                <a:ext cx="328613" cy="88900"/>
              </a:xfrm>
              <a:custGeom>
                <a:avLst/>
                <a:gdLst>
                  <a:gd name="T0" fmla="*/ 457 w 915"/>
                  <a:gd name="T1" fmla="*/ 247 h 248"/>
                  <a:gd name="T2" fmla="*/ 0 w 915"/>
                  <a:gd name="T3" fmla="*/ 247 h 248"/>
                  <a:gd name="T4" fmla="*/ 0 w 915"/>
                  <a:gd name="T5" fmla="*/ 0 h 248"/>
                  <a:gd name="T6" fmla="*/ 914 w 915"/>
                  <a:gd name="T7" fmla="*/ 0 h 248"/>
                  <a:gd name="T8" fmla="*/ 914 w 915"/>
                  <a:gd name="T9" fmla="*/ 247 h 248"/>
                  <a:gd name="T10" fmla="*/ 457 w 915"/>
                  <a:gd name="T11" fmla="*/ 247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15" h="248">
                    <a:moveTo>
                      <a:pt x="457" y="247"/>
                    </a:moveTo>
                    <a:lnTo>
                      <a:pt x="0" y="247"/>
                    </a:lnTo>
                    <a:lnTo>
                      <a:pt x="0" y="0"/>
                    </a:lnTo>
                    <a:lnTo>
                      <a:pt x="914" y="0"/>
                    </a:lnTo>
                    <a:lnTo>
                      <a:pt x="914" y="247"/>
                    </a:lnTo>
                    <a:lnTo>
                      <a:pt x="457" y="247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solidFill>
                    <a:srgbClr val="515151"/>
                  </a:solidFill>
                </a:endParaRPr>
              </a:p>
            </p:txBody>
          </p:sp>
        </p:grpSp>
        <p:grpSp>
          <p:nvGrpSpPr>
            <p:cNvPr id="63" name="Group 62"/>
            <p:cNvGrpSpPr/>
            <p:nvPr/>
          </p:nvGrpSpPr>
          <p:grpSpPr>
            <a:xfrm>
              <a:off x="5203690" y="2114571"/>
              <a:ext cx="226897" cy="233214"/>
              <a:chOff x="4754563" y="2235200"/>
              <a:chExt cx="1482725" cy="1524000"/>
            </a:xfrm>
            <a:solidFill>
              <a:srgbClr val="FFFFFF"/>
            </a:solidFill>
          </p:grpSpPr>
          <p:sp>
            <p:nvSpPr>
              <p:cNvPr id="64" name="Freeform 1"/>
              <p:cNvSpPr>
                <a:spLocks noChangeArrowheads="1"/>
              </p:cNvSpPr>
              <p:nvPr/>
            </p:nvSpPr>
            <p:spPr bwMode="auto">
              <a:xfrm>
                <a:off x="4754563" y="2493963"/>
                <a:ext cx="500062" cy="879475"/>
              </a:xfrm>
              <a:custGeom>
                <a:avLst/>
                <a:gdLst>
                  <a:gd name="T0" fmla="*/ 1022 w 1389"/>
                  <a:gd name="T1" fmla="*/ 1422 h 2445"/>
                  <a:gd name="T2" fmla="*/ 1388 w 1389"/>
                  <a:gd name="T3" fmla="*/ 634 h 2445"/>
                  <a:gd name="T4" fmla="*/ 597 w 1389"/>
                  <a:gd name="T5" fmla="*/ 0 h 2445"/>
                  <a:gd name="T6" fmla="*/ 0 w 1389"/>
                  <a:gd name="T7" fmla="*/ 1445 h 2445"/>
                  <a:gd name="T8" fmla="*/ 262 w 1389"/>
                  <a:gd name="T9" fmla="*/ 2444 h 2445"/>
                  <a:gd name="T10" fmla="*/ 1140 w 1389"/>
                  <a:gd name="T11" fmla="*/ 1901 h 2445"/>
                  <a:gd name="T12" fmla="*/ 1022 w 1389"/>
                  <a:gd name="T13" fmla="*/ 1422 h 2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89" h="2445">
                    <a:moveTo>
                      <a:pt x="1022" y="1422"/>
                    </a:moveTo>
                    <a:cubicBezTo>
                      <a:pt x="1022" y="1110"/>
                      <a:pt x="1163" y="828"/>
                      <a:pt x="1388" y="634"/>
                    </a:cubicBezTo>
                    <a:cubicBezTo>
                      <a:pt x="1112" y="417"/>
                      <a:pt x="842" y="214"/>
                      <a:pt x="597" y="0"/>
                    </a:cubicBezTo>
                    <a:cubicBezTo>
                      <a:pt x="231" y="372"/>
                      <a:pt x="0" y="879"/>
                      <a:pt x="0" y="1445"/>
                    </a:cubicBezTo>
                    <a:cubicBezTo>
                      <a:pt x="0" y="1811"/>
                      <a:pt x="99" y="2146"/>
                      <a:pt x="262" y="2444"/>
                    </a:cubicBezTo>
                    <a:lnTo>
                      <a:pt x="1140" y="1901"/>
                    </a:lnTo>
                    <a:cubicBezTo>
                      <a:pt x="1067" y="1766"/>
                      <a:pt x="1022" y="1602"/>
                      <a:pt x="1022" y="14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515151"/>
                  </a:solidFill>
                </a:endParaRPr>
              </a:p>
            </p:txBody>
          </p:sp>
          <p:sp>
            <p:nvSpPr>
              <p:cNvPr id="65" name="Freeform 2"/>
              <p:cNvSpPr>
                <a:spLocks noChangeArrowheads="1"/>
              </p:cNvSpPr>
              <p:nvPr/>
            </p:nvSpPr>
            <p:spPr bwMode="auto">
              <a:xfrm>
                <a:off x="4861154" y="3201001"/>
                <a:ext cx="336550" cy="217488"/>
              </a:xfrm>
              <a:custGeom>
                <a:avLst/>
                <a:gdLst>
                  <a:gd name="T0" fmla="*/ 879 w 934"/>
                  <a:gd name="T1" fmla="*/ 0 h 604"/>
                  <a:gd name="T2" fmla="*/ 0 w 934"/>
                  <a:gd name="T3" fmla="*/ 535 h 604"/>
                  <a:gd name="T4" fmla="*/ 37 w 934"/>
                  <a:gd name="T5" fmla="*/ 603 h 604"/>
                  <a:gd name="T6" fmla="*/ 933 w 934"/>
                  <a:gd name="T7" fmla="*/ 73 h 604"/>
                  <a:gd name="T8" fmla="*/ 879 w 934"/>
                  <a:gd name="T9" fmla="*/ 0 h 6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4" h="604">
                    <a:moveTo>
                      <a:pt x="879" y="0"/>
                    </a:moveTo>
                    <a:lnTo>
                      <a:pt x="0" y="535"/>
                    </a:lnTo>
                    <a:cubicBezTo>
                      <a:pt x="15" y="558"/>
                      <a:pt x="23" y="580"/>
                      <a:pt x="37" y="603"/>
                    </a:cubicBezTo>
                    <a:cubicBezTo>
                      <a:pt x="313" y="403"/>
                      <a:pt x="620" y="245"/>
                      <a:pt x="933" y="73"/>
                    </a:cubicBezTo>
                    <a:cubicBezTo>
                      <a:pt x="918" y="59"/>
                      <a:pt x="902" y="28"/>
                      <a:pt x="87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515151"/>
                  </a:solidFill>
                </a:endParaRPr>
              </a:p>
            </p:txBody>
          </p:sp>
          <p:sp>
            <p:nvSpPr>
              <p:cNvPr id="66" name="Freeform 3"/>
              <p:cNvSpPr>
                <a:spLocks noChangeArrowheads="1"/>
              </p:cNvSpPr>
              <p:nvPr/>
            </p:nvSpPr>
            <p:spPr bwMode="auto">
              <a:xfrm>
                <a:off x="4873625" y="3224213"/>
                <a:ext cx="879475" cy="534987"/>
              </a:xfrm>
              <a:custGeom>
                <a:avLst/>
                <a:gdLst>
                  <a:gd name="T0" fmla="*/ 2018 w 2445"/>
                  <a:gd name="T1" fmla="*/ 394 h 1485"/>
                  <a:gd name="T2" fmla="*/ 1737 w 2445"/>
                  <a:gd name="T3" fmla="*/ 433 h 1485"/>
                  <a:gd name="T4" fmla="*/ 892 w 2445"/>
                  <a:gd name="T5" fmla="*/ 0 h 1485"/>
                  <a:gd name="T6" fmla="*/ 0 w 2445"/>
                  <a:gd name="T7" fmla="*/ 529 h 1485"/>
                  <a:gd name="T8" fmla="*/ 1737 w 2445"/>
                  <a:gd name="T9" fmla="*/ 1484 h 1485"/>
                  <a:gd name="T10" fmla="*/ 2444 w 2445"/>
                  <a:gd name="T11" fmla="*/ 1357 h 1485"/>
                  <a:gd name="T12" fmla="*/ 2199 w 2445"/>
                  <a:gd name="T13" fmla="*/ 723 h 1485"/>
                  <a:gd name="T14" fmla="*/ 2018 w 2445"/>
                  <a:gd name="T15" fmla="*/ 394 h 14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45" h="1485">
                    <a:moveTo>
                      <a:pt x="2018" y="394"/>
                    </a:moveTo>
                    <a:cubicBezTo>
                      <a:pt x="1931" y="416"/>
                      <a:pt x="1833" y="433"/>
                      <a:pt x="1737" y="433"/>
                    </a:cubicBezTo>
                    <a:cubicBezTo>
                      <a:pt x="1385" y="433"/>
                      <a:pt x="1081" y="262"/>
                      <a:pt x="892" y="0"/>
                    </a:cubicBezTo>
                    <a:cubicBezTo>
                      <a:pt x="580" y="163"/>
                      <a:pt x="281" y="321"/>
                      <a:pt x="0" y="529"/>
                    </a:cubicBezTo>
                    <a:cubicBezTo>
                      <a:pt x="363" y="1103"/>
                      <a:pt x="1005" y="1484"/>
                      <a:pt x="1737" y="1484"/>
                    </a:cubicBezTo>
                    <a:cubicBezTo>
                      <a:pt x="1982" y="1484"/>
                      <a:pt x="2227" y="1439"/>
                      <a:pt x="2444" y="1357"/>
                    </a:cubicBezTo>
                    <a:lnTo>
                      <a:pt x="2199" y="723"/>
                    </a:lnTo>
                    <a:cubicBezTo>
                      <a:pt x="2131" y="611"/>
                      <a:pt x="2072" y="506"/>
                      <a:pt x="2018" y="39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515151"/>
                  </a:solidFill>
                </a:endParaRPr>
              </a:p>
            </p:txBody>
          </p:sp>
          <p:sp>
            <p:nvSpPr>
              <p:cNvPr id="67" name="Freeform 4"/>
              <p:cNvSpPr>
                <a:spLocks noChangeArrowheads="1"/>
              </p:cNvSpPr>
              <p:nvPr/>
            </p:nvSpPr>
            <p:spPr bwMode="auto">
              <a:xfrm>
                <a:off x="5708650" y="3551238"/>
                <a:ext cx="85725" cy="153987"/>
              </a:xfrm>
              <a:custGeom>
                <a:avLst/>
                <a:gdLst>
                  <a:gd name="T0" fmla="*/ 166 w 240"/>
                  <a:gd name="T1" fmla="*/ 425 h 426"/>
                  <a:gd name="T2" fmla="*/ 239 w 240"/>
                  <a:gd name="T3" fmla="*/ 394 h 426"/>
                  <a:gd name="T4" fmla="*/ 0 w 240"/>
                  <a:gd name="T5" fmla="*/ 0 h 426"/>
                  <a:gd name="T6" fmla="*/ 166 w 240"/>
                  <a:gd name="T7" fmla="*/ 425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0" h="426">
                    <a:moveTo>
                      <a:pt x="166" y="425"/>
                    </a:moveTo>
                    <a:cubicBezTo>
                      <a:pt x="186" y="417"/>
                      <a:pt x="217" y="403"/>
                      <a:pt x="239" y="394"/>
                    </a:cubicBezTo>
                    <a:cubicBezTo>
                      <a:pt x="166" y="262"/>
                      <a:pt x="82" y="127"/>
                      <a:pt x="0" y="0"/>
                    </a:cubicBezTo>
                    <a:lnTo>
                      <a:pt x="166" y="425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515151"/>
                  </a:solidFill>
                </a:endParaRPr>
              </a:p>
            </p:txBody>
          </p:sp>
          <p:sp>
            <p:nvSpPr>
              <p:cNvPr id="68" name="Freeform 5"/>
              <p:cNvSpPr>
                <a:spLocks noChangeArrowheads="1"/>
              </p:cNvSpPr>
              <p:nvPr/>
            </p:nvSpPr>
            <p:spPr bwMode="auto">
              <a:xfrm>
                <a:off x="5478463" y="2274888"/>
                <a:ext cx="758825" cy="1420812"/>
              </a:xfrm>
              <a:custGeom>
                <a:avLst/>
                <a:gdLst>
                  <a:gd name="T0" fmla="*/ 59 w 2110"/>
                  <a:gd name="T1" fmla="*/ 0 h 3946"/>
                  <a:gd name="T2" fmla="*/ 0 w 2110"/>
                  <a:gd name="T3" fmla="*/ 0 h 3946"/>
                  <a:gd name="T4" fmla="*/ 0 w 2110"/>
                  <a:gd name="T5" fmla="*/ 999 h 3946"/>
                  <a:gd name="T6" fmla="*/ 59 w 2110"/>
                  <a:gd name="T7" fmla="*/ 999 h 3946"/>
                  <a:gd name="T8" fmla="*/ 1095 w 2110"/>
                  <a:gd name="T9" fmla="*/ 2036 h 3946"/>
                  <a:gd name="T10" fmla="*/ 431 w 2110"/>
                  <a:gd name="T11" fmla="*/ 3004 h 3946"/>
                  <a:gd name="T12" fmla="*/ 639 w 2110"/>
                  <a:gd name="T13" fmla="*/ 3551 h 3946"/>
                  <a:gd name="T14" fmla="*/ 878 w 2110"/>
                  <a:gd name="T15" fmla="*/ 3945 h 3946"/>
                  <a:gd name="T16" fmla="*/ 2109 w 2110"/>
                  <a:gd name="T17" fmla="*/ 2058 h 3946"/>
                  <a:gd name="T18" fmla="*/ 59 w 2110"/>
                  <a:gd name="T19" fmla="*/ 0 h 39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10" h="3946">
                    <a:moveTo>
                      <a:pt x="59" y="0"/>
                    </a:moveTo>
                    <a:cubicBezTo>
                      <a:pt x="36" y="0"/>
                      <a:pt x="19" y="0"/>
                      <a:pt x="0" y="0"/>
                    </a:cubicBezTo>
                    <a:cubicBezTo>
                      <a:pt x="0" y="329"/>
                      <a:pt x="0" y="670"/>
                      <a:pt x="0" y="999"/>
                    </a:cubicBezTo>
                    <a:cubicBezTo>
                      <a:pt x="14" y="999"/>
                      <a:pt x="36" y="999"/>
                      <a:pt x="59" y="999"/>
                    </a:cubicBezTo>
                    <a:cubicBezTo>
                      <a:pt x="633" y="999"/>
                      <a:pt x="1095" y="1461"/>
                      <a:pt x="1095" y="2036"/>
                    </a:cubicBezTo>
                    <a:cubicBezTo>
                      <a:pt x="1095" y="2475"/>
                      <a:pt x="819" y="2849"/>
                      <a:pt x="431" y="3004"/>
                    </a:cubicBezTo>
                    <a:lnTo>
                      <a:pt x="639" y="3551"/>
                    </a:lnTo>
                    <a:cubicBezTo>
                      <a:pt x="721" y="3677"/>
                      <a:pt x="805" y="3810"/>
                      <a:pt x="878" y="3945"/>
                    </a:cubicBezTo>
                    <a:cubicBezTo>
                      <a:pt x="1602" y="3624"/>
                      <a:pt x="2109" y="2900"/>
                      <a:pt x="2109" y="2058"/>
                    </a:cubicBezTo>
                    <a:cubicBezTo>
                      <a:pt x="2109" y="918"/>
                      <a:pt x="1191" y="0"/>
                      <a:pt x="5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515151"/>
                  </a:solidFill>
                </a:endParaRPr>
              </a:p>
            </p:txBody>
          </p:sp>
          <p:sp>
            <p:nvSpPr>
              <p:cNvPr id="69" name="Freeform 6"/>
              <p:cNvSpPr>
                <a:spLocks noChangeArrowheads="1"/>
              </p:cNvSpPr>
              <p:nvPr/>
            </p:nvSpPr>
            <p:spPr bwMode="auto">
              <a:xfrm>
                <a:off x="5599113" y="3360738"/>
                <a:ext cx="63500" cy="120650"/>
              </a:xfrm>
              <a:custGeom>
                <a:avLst/>
                <a:gdLst>
                  <a:gd name="T0" fmla="*/ 51 w 178"/>
                  <a:gd name="T1" fmla="*/ 0 h 336"/>
                  <a:gd name="T2" fmla="*/ 0 w 178"/>
                  <a:gd name="T3" fmla="*/ 14 h 336"/>
                  <a:gd name="T4" fmla="*/ 177 w 178"/>
                  <a:gd name="T5" fmla="*/ 335 h 336"/>
                  <a:gd name="T6" fmla="*/ 51 w 178"/>
                  <a:gd name="T7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8" h="336">
                    <a:moveTo>
                      <a:pt x="51" y="0"/>
                    </a:moveTo>
                    <a:cubicBezTo>
                      <a:pt x="36" y="8"/>
                      <a:pt x="22" y="14"/>
                      <a:pt x="0" y="14"/>
                    </a:cubicBezTo>
                    <a:cubicBezTo>
                      <a:pt x="51" y="126"/>
                      <a:pt x="110" y="231"/>
                      <a:pt x="177" y="335"/>
                    </a:cubicBezTo>
                    <a:lnTo>
                      <a:pt x="51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515151"/>
                  </a:solidFill>
                </a:endParaRPr>
              </a:p>
            </p:txBody>
          </p:sp>
          <p:sp>
            <p:nvSpPr>
              <p:cNvPr id="70" name="Freeform 7"/>
              <p:cNvSpPr>
                <a:spLocks noChangeArrowheads="1"/>
              </p:cNvSpPr>
              <p:nvPr/>
            </p:nvSpPr>
            <p:spPr bwMode="auto">
              <a:xfrm>
                <a:off x="4951413" y="2235200"/>
                <a:ext cx="508000" cy="449263"/>
              </a:xfrm>
              <a:custGeom>
                <a:avLst/>
                <a:gdLst>
                  <a:gd name="T0" fmla="*/ 1408 w 1409"/>
                  <a:gd name="T1" fmla="*/ 1000 h 1249"/>
                  <a:gd name="T2" fmla="*/ 1408 w 1409"/>
                  <a:gd name="T3" fmla="*/ 0 h 1249"/>
                  <a:gd name="T4" fmla="*/ 0 w 1409"/>
                  <a:gd name="T5" fmla="*/ 614 h 1249"/>
                  <a:gd name="T6" fmla="*/ 789 w 1409"/>
                  <a:gd name="T7" fmla="*/ 1248 h 1249"/>
                  <a:gd name="T8" fmla="*/ 1408 w 1409"/>
                  <a:gd name="T9" fmla="*/ 1000 h 1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09" h="1249">
                    <a:moveTo>
                      <a:pt x="1408" y="1000"/>
                    </a:moveTo>
                    <a:cubicBezTo>
                      <a:pt x="1408" y="679"/>
                      <a:pt x="1408" y="338"/>
                      <a:pt x="1408" y="0"/>
                    </a:cubicBezTo>
                    <a:cubicBezTo>
                      <a:pt x="856" y="17"/>
                      <a:pt x="364" y="248"/>
                      <a:pt x="0" y="614"/>
                    </a:cubicBezTo>
                    <a:cubicBezTo>
                      <a:pt x="245" y="828"/>
                      <a:pt x="513" y="1031"/>
                      <a:pt x="789" y="1248"/>
                    </a:cubicBezTo>
                    <a:cubicBezTo>
                      <a:pt x="961" y="1104"/>
                      <a:pt x="1169" y="1017"/>
                      <a:pt x="1408" y="100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515151"/>
                  </a:solidFill>
                </a:endParaRPr>
              </a:p>
            </p:txBody>
          </p:sp>
          <p:sp>
            <p:nvSpPr>
              <p:cNvPr id="71" name="Freeform 8"/>
              <p:cNvSpPr>
                <a:spLocks noChangeArrowheads="1"/>
              </p:cNvSpPr>
              <p:nvPr/>
            </p:nvSpPr>
            <p:spPr bwMode="auto">
              <a:xfrm>
                <a:off x="5753100" y="3703638"/>
                <a:ext cx="15875" cy="7937"/>
              </a:xfrm>
              <a:custGeom>
                <a:avLst/>
                <a:gdLst>
                  <a:gd name="T0" fmla="*/ 0 w 46"/>
                  <a:gd name="T1" fmla="*/ 23 h 24"/>
                  <a:gd name="T2" fmla="*/ 45 w 46"/>
                  <a:gd name="T3" fmla="*/ 9 h 24"/>
                  <a:gd name="T4" fmla="*/ 45 w 46"/>
                  <a:gd name="T5" fmla="*/ 0 h 24"/>
                  <a:gd name="T6" fmla="*/ 0 w 46"/>
                  <a:gd name="T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24">
                    <a:moveTo>
                      <a:pt x="0" y="23"/>
                    </a:moveTo>
                    <a:lnTo>
                      <a:pt x="45" y="9"/>
                    </a:lnTo>
                    <a:lnTo>
                      <a:pt x="45" y="0"/>
                    </a:lnTo>
                    <a:cubicBezTo>
                      <a:pt x="22" y="9"/>
                      <a:pt x="17" y="14"/>
                      <a:pt x="0" y="23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515151"/>
                  </a:solidFill>
                </a:endParaRPr>
              </a:p>
            </p:txBody>
          </p:sp>
          <p:sp>
            <p:nvSpPr>
              <p:cNvPr id="72" name="Freeform 9"/>
              <p:cNvSpPr>
                <a:spLocks noChangeArrowheads="1"/>
              </p:cNvSpPr>
              <p:nvPr/>
            </p:nvSpPr>
            <p:spPr bwMode="auto">
              <a:xfrm>
                <a:off x="5616575" y="3351213"/>
                <a:ext cx="15875" cy="4762"/>
              </a:xfrm>
              <a:custGeom>
                <a:avLst/>
                <a:gdLst>
                  <a:gd name="T0" fmla="*/ 45 w 46"/>
                  <a:gd name="T1" fmla="*/ 0 h 15"/>
                  <a:gd name="T2" fmla="*/ 0 w 46"/>
                  <a:gd name="T3" fmla="*/ 14 h 15"/>
                  <a:gd name="T4" fmla="*/ 0 w 46"/>
                  <a:gd name="T5" fmla="*/ 14 h 15"/>
                  <a:gd name="T6" fmla="*/ 45 w 46"/>
                  <a:gd name="T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15">
                    <a:moveTo>
                      <a:pt x="45" y="0"/>
                    </a:moveTo>
                    <a:lnTo>
                      <a:pt x="0" y="14"/>
                    </a:lnTo>
                    <a:lnTo>
                      <a:pt x="0" y="14"/>
                    </a:lnTo>
                    <a:cubicBezTo>
                      <a:pt x="16" y="14"/>
                      <a:pt x="31" y="9"/>
                      <a:pt x="4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515151"/>
                  </a:solidFill>
                </a:endParaRPr>
              </a:p>
            </p:txBody>
          </p:sp>
          <p:sp>
            <p:nvSpPr>
              <p:cNvPr id="73" name="Freeform 11"/>
              <p:cNvSpPr>
                <a:spLocks noChangeArrowheads="1"/>
              </p:cNvSpPr>
              <p:nvPr/>
            </p:nvSpPr>
            <p:spPr bwMode="auto">
              <a:xfrm>
                <a:off x="5168900" y="3181350"/>
                <a:ext cx="7938" cy="14288"/>
              </a:xfrm>
              <a:custGeom>
                <a:avLst/>
                <a:gdLst>
                  <a:gd name="T0" fmla="*/ 22 w 23"/>
                  <a:gd name="T1" fmla="*/ 37 h 38"/>
                  <a:gd name="T2" fmla="*/ 0 w 23"/>
                  <a:gd name="T3" fmla="*/ 0 h 38"/>
                  <a:gd name="T4" fmla="*/ 0 w 23"/>
                  <a:gd name="T5" fmla="*/ 0 h 38"/>
                  <a:gd name="T6" fmla="*/ 22 w 23"/>
                  <a:gd name="T7" fmla="*/ 37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38">
                    <a:moveTo>
                      <a:pt x="22" y="37"/>
                    </a:moveTo>
                    <a:lnTo>
                      <a:pt x="0" y="0"/>
                    </a:lnTo>
                    <a:lnTo>
                      <a:pt x="0" y="0"/>
                    </a:lnTo>
                    <a:cubicBezTo>
                      <a:pt x="8" y="14"/>
                      <a:pt x="8" y="29"/>
                      <a:pt x="22" y="37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515151"/>
                  </a:solidFill>
                </a:endParaRPr>
              </a:p>
            </p:txBody>
          </p:sp>
          <p:sp>
            <p:nvSpPr>
              <p:cNvPr id="74" name="Freeform 12"/>
              <p:cNvSpPr>
                <a:spLocks noChangeArrowheads="1"/>
              </p:cNvSpPr>
              <p:nvPr/>
            </p:nvSpPr>
            <p:spPr bwMode="auto">
              <a:xfrm>
                <a:off x="4849813" y="3376613"/>
                <a:ext cx="7937" cy="12700"/>
              </a:xfrm>
              <a:custGeom>
                <a:avLst/>
                <a:gdLst>
                  <a:gd name="T0" fmla="*/ 0 w 23"/>
                  <a:gd name="T1" fmla="*/ 0 h 37"/>
                  <a:gd name="T2" fmla="*/ 22 w 23"/>
                  <a:gd name="T3" fmla="*/ 36 h 37"/>
                  <a:gd name="T4" fmla="*/ 22 w 23"/>
                  <a:gd name="T5" fmla="*/ 36 h 37"/>
                  <a:gd name="T6" fmla="*/ 0 w 23"/>
                  <a:gd name="T7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37">
                    <a:moveTo>
                      <a:pt x="0" y="0"/>
                    </a:moveTo>
                    <a:lnTo>
                      <a:pt x="22" y="36"/>
                    </a:lnTo>
                    <a:lnTo>
                      <a:pt x="22" y="36"/>
                    </a:lnTo>
                    <a:cubicBezTo>
                      <a:pt x="22" y="22"/>
                      <a:pt x="14" y="8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515151"/>
                  </a:solidFill>
                </a:endParaRPr>
              </a:p>
            </p:txBody>
          </p:sp>
          <p:sp>
            <p:nvSpPr>
              <p:cNvPr id="75" name="Freeform 13"/>
              <p:cNvSpPr>
                <a:spLocks noChangeArrowheads="1"/>
              </p:cNvSpPr>
              <p:nvPr/>
            </p:nvSpPr>
            <p:spPr bwMode="auto">
              <a:xfrm>
                <a:off x="5383213" y="2760663"/>
                <a:ext cx="239712" cy="495300"/>
              </a:xfrm>
              <a:custGeom>
                <a:avLst/>
                <a:gdLst>
                  <a:gd name="T0" fmla="*/ 408 w 665"/>
                  <a:gd name="T1" fmla="*/ 1357 h 1375"/>
                  <a:gd name="T2" fmla="*/ 394 w 665"/>
                  <a:gd name="T3" fmla="*/ 1374 h 1375"/>
                  <a:gd name="T4" fmla="*/ 276 w 665"/>
                  <a:gd name="T5" fmla="*/ 1374 h 1375"/>
                  <a:gd name="T6" fmla="*/ 262 w 665"/>
                  <a:gd name="T7" fmla="*/ 1253 h 1375"/>
                  <a:gd name="T8" fmla="*/ 0 w 665"/>
                  <a:gd name="T9" fmla="*/ 881 h 1375"/>
                  <a:gd name="T10" fmla="*/ 14 w 665"/>
                  <a:gd name="T11" fmla="*/ 867 h 1375"/>
                  <a:gd name="T12" fmla="*/ 222 w 665"/>
                  <a:gd name="T13" fmla="*/ 850 h 1375"/>
                  <a:gd name="T14" fmla="*/ 239 w 665"/>
                  <a:gd name="T15" fmla="*/ 873 h 1375"/>
                  <a:gd name="T16" fmla="*/ 312 w 665"/>
                  <a:gd name="T17" fmla="*/ 977 h 1375"/>
                  <a:gd name="T18" fmla="*/ 349 w 665"/>
                  <a:gd name="T19" fmla="*/ 940 h 1375"/>
                  <a:gd name="T20" fmla="*/ 177 w 665"/>
                  <a:gd name="T21" fmla="*/ 754 h 1375"/>
                  <a:gd name="T22" fmla="*/ 22 w 665"/>
                  <a:gd name="T23" fmla="*/ 442 h 1375"/>
                  <a:gd name="T24" fmla="*/ 262 w 665"/>
                  <a:gd name="T25" fmla="*/ 126 h 1375"/>
                  <a:gd name="T26" fmla="*/ 262 w 665"/>
                  <a:gd name="T27" fmla="*/ 16 h 1375"/>
                  <a:gd name="T28" fmla="*/ 276 w 665"/>
                  <a:gd name="T29" fmla="*/ 0 h 1375"/>
                  <a:gd name="T30" fmla="*/ 394 w 665"/>
                  <a:gd name="T31" fmla="*/ 0 h 1375"/>
                  <a:gd name="T32" fmla="*/ 408 w 665"/>
                  <a:gd name="T33" fmla="*/ 121 h 1375"/>
                  <a:gd name="T34" fmla="*/ 656 w 665"/>
                  <a:gd name="T35" fmla="*/ 447 h 1375"/>
                  <a:gd name="T36" fmla="*/ 642 w 665"/>
                  <a:gd name="T37" fmla="*/ 470 h 1375"/>
                  <a:gd name="T38" fmla="*/ 417 w 665"/>
                  <a:gd name="T39" fmla="*/ 487 h 1375"/>
                  <a:gd name="T40" fmla="*/ 366 w 665"/>
                  <a:gd name="T41" fmla="*/ 419 h 1375"/>
                  <a:gd name="T42" fmla="*/ 343 w 665"/>
                  <a:gd name="T43" fmla="*/ 447 h 1375"/>
                  <a:gd name="T44" fmla="*/ 507 w 665"/>
                  <a:gd name="T45" fmla="*/ 628 h 1375"/>
                  <a:gd name="T46" fmla="*/ 664 w 665"/>
                  <a:gd name="T47" fmla="*/ 926 h 1375"/>
                  <a:gd name="T48" fmla="*/ 417 w 665"/>
                  <a:gd name="T49" fmla="*/ 1261 h 1375"/>
                  <a:gd name="T50" fmla="*/ 417 w 665"/>
                  <a:gd name="T51" fmla="*/ 1357 h 1375"/>
                  <a:gd name="T52" fmla="*/ 408 w 665"/>
                  <a:gd name="T53" fmla="*/ 1357 h 1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65" h="1375">
                    <a:moveTo>
                      <a:pt x="408" y="1357"/>
                    </a:moveTo>
                    <a:cubicBezTo>
                      <a:pt x="408" y="1365"/>
                      <a:pt x="403" y="1374"/>
                      <a:pt x="394" y="1374"/>
                    </a:cubicBezTo>
                    <a:lnTo>
                      <a:pt x="276" y="1374"/>
                    </a:lnTo>
                    <a:cubicBezTo>
                      <a:pt x="262" y="1374"/>
                      <a:pt x="262" y="1357"/>
                      <a:pt x="262" y="1253"/>
                    </a:cubicBezTo>
                    <a:cubicBezTo>
                      <a:pt x="90" y="1216"/>
                      <a:pt x="0" y="1098"/>
                      <a:pt x="0" y="881"/>
                    </a:cubicBezTo>
                    <a:cubicBezTo>
                      <a:pt x="0" y="873"/>
                      <a:pt x="6" y="867"/>
                      <a:pt x="14" y="867"/>
                    </a:cubicBezTo>
                    <a:lnTo>
                      <a:pt x="222" y="850"/>
                    </a:lnTo>
                    <a:cubicBezTo>
                      <a:pt x="231" y="850"/>
                      <a:pt x="239" y="850"/>
                      <a:pt x="239" y="873"/>
                    </a:cubicBezTo>
                    <a:cubicBezTo>
                      <a:pt x="253" y="932"/>
                      <a:pt x="276" y="977"/>
                      <a:pt x="312" y="977"/>
                    </a:cubicBezTo>
                    <a:cubicBezTo>
                      <a:pt x="335" y="977"/>
                      <a:pt x="349" y="963"/>
                      <a:pt x="349" y="940"/>
                    </a:cubicBezTo>
                    <a:cubicBezTo>
                      <a:pt x="349" y="895"/>
                      <a:pt x="312" y="850"/>
                      <a:pt x="177" y="754"/>
                    </a:cubicBezTo>
                    <a:cubicBezTo>
                      <a:pt x="82" y="678"/>
                      <a:pt x="22" y="575"/>
                      <a:pt x="22" y="442"/>
                    </a:cubicBezTo>
                    <a:cubicBezTo>
                      <a:pt x="22" y="308"/>
                      <a:pt x="104" y="157"/>
                      <a:pt x="262" y="126"/>
                    </a:cubicBezTo>
                    <a:lnTo>
                      <a:pt x="262" y="16"/>
                    </a:lnTo>
                    <a:cubicBezTo>
                      <a:pt x="262" y="8"/>
                      <a:pt x="267" y="0"/>
                      <a:pt x="276" y="0"/>
                    </a:cubicBezTo>
                    <a:lnTo>
                      <a:pt x="394" y="0"/>
                    </a:lnTo>
                    <a:cubicBezTo>
                      <a:pt x="408" y="0"/>
                      <a:pt x="408" y="8"/>
                      <a:pt x="408" y="121"/>
                    </a:cubicBezTo>
                    <a:cubicBezTo>
                      <a:pt x="557" y="157"/>
                      <a:pt x="656" y="292"/>
                      <a:pt x="656" y="447"/>
                    </a:cubicBezTo>
                    <a:cubicBezTo>
                      <a:pt x="656" y="456"/>
                      <a:pt x="648" y="464"/>
                      <a:pt x="642" y="470"/>
                    </a:cubicBezTo>
                    <a:lnTo>
                      <a:pt x="417" y="487"/>
                    </a:lnTo>
                    <a:cubicBezTo>
                      <a:pt x="403" y="487"/>
                      <a:pt x="372" y="419"/>
                      <a:pt x="366" y="419"/>
                    </a:cubicBezTo>
                    <a:cubicBezTo>
                      <a:pt x="349" y="419"/>
                      <a:pt x="343" y="433"/>
                      <a:pt x="343" y="447"/>
                    </a:cubicBezTo>
                    <a:cubicBezTo>
                      <a:pt x="343" y="492"/>
                      <a:pt x="394" y="537"/>
                      <a:pt x="507" y="628"/>
                    </a:cubicBezTo>
                    <a:cubicBezTo>
                      <a:pt x="611" y="709"/>
                      <a:pt x="664" y="813"/>
                      <a:pt x="664" y="926"/>
                    </a:cubicBezTo>
                    <a:cubicBezTo>
                      <a:pt x="664" y="1103"/>
                      <a:pt x="574" y="1230"/>
                      <a:pt x="417" y="1261"/>
                    </a:cubicBezTo>
                    <a:lnTo>
                      <a:pt x="417" y="1357"/>
                    </a:lnTo>
                    <a:lnTo>
                      <a:pt x="408" y="1357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515151"/>
                  </a:solidFill>
                </a:endParaRPr>
              </a:p>
            </p:txBody>
          </p:sp>
        </p:grpSp>
      </p:grpSp>
      <p:sp>
        <p:nvSpPr>
          <p:cNvPr id="83" name="Rectangle 82"/>
          <p:cNvSpPr/>
          <p:nvPr/>
        </p:nvSpPr>
        <p:spPr bwMode="auto">
          <a:xfrm>
            <a:off x="1463956" y="4107032"/>
            <a:ext cx="4486113" cy="950298"/>
          </a:xfrm>
          <a:prstGeom prst="rect">
            <a:avLst/>
          </a:prstGeom>
          <a:solidFill>
            <a:srgbClr val="800000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17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33" kern="0" dirty="0">
              <a:solidFill>
                <a:prstClr val="white"/>
              </a:solidFill>
            </a:endParaRPr>
          </a:p>
        </p:txBody>
      </p:sp>
      <p:sp>
        <p:nvSpPr>
          <p:cNvPr id="84" name="Trapezoid 229"/>
          <p:cNvSpPr/>
          <p:nvPr/>
        </p:nvSpPr>
        <p:spPr bwMode="auto">
          <a:xfrm>
            <a:off x="1466819" y="3821665"/>
            <a:ext cx="4483100" cy="288925"/>
          </a:xfrm>
          <a:custGeom>
            <a:avLst/>
            <a:gdLst>
              <a:gd name="connsiteX0" fmla="*/ 0 w 3065512"/>
              <a:gd name="connsiteY0" fmla="*/ 278990 h 278990"/>
              <a:gd name="connsiteX1" fmla="*/ 162436 w 3065512"/>
              <a:gd name="connsiteY1" fmla="*/ 0 h 278990"/>
              <a:gd name="connsiteX2" fmla="*/ 2903076 w 3065512"/>
              <a:gd name="connsiteY2" fmla="*/ 0 h 278990"/>
              <a:gd name="connsiteX3" fmla="*/ 3065512 w 3065512"/>
              <a:gd name="connsiteY3" fmla="*/ 278990 h 278990"/>
              <a:gd name="connsiteX4" fmla="*/ 0 w 3065512"/>
              <a:gd name="connsiteY4" fmla="*/ 278990 h 278990"/>
              <a:gd name="connsiteX0" fmla="*/ 0 w 3065512"/>
              <a:gd name="connsiteY0" fmla="*/ 278990 h 278990"/>
              <a:gd name="connsiteX1" fmla="*/ 162436 w 3065512"/>
              <a:gd name="connsiteY1" fmla="*/ 0 h 278990"/>
              <a:gd name="connsiteX2" fmla="*/ 3065001 w 3065512"/>
              <a:gd name="connsiteY2" fmla="*/ 0 h 278990"/>
              <a:gd name="connsiteX3" fmla="*/ 3065512 w 3065512"/>
              <a:gd name="connsiteY3" fmla="*/ 278990 h 278990"/>
              <a:gd name="connsiteX4" fmla="*/ 0 w 3065512"/>
              <a:gd name="connsiteY4" fmla="*/ 278990 h 278990"/>
              <a:gd name="connsiteX0" fmla="*/ 0 w 3065512"/>
              <a:gd name="connsiteY0" fmla="*/ 278990 h 278990"/>
              <a:gd name="connsiteX1" fmla="*/ 182872 w 3065512"/>
              <a:gd name="connsiteY1" fmla="*/ 7213 h 278990"/>
              <a:gd name="connsiteX2" fmla="*/ 3065001 w 3065512"/>
              <a:gd name="connsiteY2" fmla="*/ 0 h 278990"/>
              <a:gd name="connsiteX3" fmla="*/ 3065512 w 3065512"/>
              <a:gd name="connsiteY3" fmla="*/ 278990 h 278990"/>
              <a:gd name="connsiteX4" fmla="*/ 0 w 3065512"/>
              <a:gd name="connsiteY4" fmla="*/ 278990 h 278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65512" h="278990">
                <a:moveTo>
                  <a:pt x="0" y="278990"/>
                </a:moveTo>
                <a:lnTo>
                  <a:pt x="182872" y="7213"/>
                </a:lnTo>
                <a:lnTo>
                  <a:pt x="3065001" y="0"/>
                </a:lnTo>
                <a:cubicBezTo>
                  <a:pt x="3065171" y="92997"/>
                  <a:pt x="3065342" y="185993"/>
                  <a:pt x="3065512" y="278990"/>
                </a:cubicBezTo>
                <a:lnTo>
                  <a:pt x="0" y="278990"/>
                </a:lnTo>
                <a:close/>
              </a:path>
            </a:pathLst>
          </a:custGeom>
          <a:gradFill flip="none" rotWithShape="1">
            <a:gsLst>
              <a:gs pos="93000">
                <a:srgbClr val="C0504D"/>
              </a:gs>
              <a:gs pos="100000">
                <a:srgbClr val="800000"/>
              </a:gs>
            </a:gsLst>
            <a:lin ang="5400000" scaled="0"/>
            <a:tileRect/>
          </a:gradFill>
          <a:ln w="3175" cap="flat" cmpd="sng" algn="ctr">
            <a:noFill/>
            <a:prstDash val="solid"/>
          </a:ln>
          <a:effectLst/>
        </p:spPr>
        <p:txBody>
          <a:bodyPr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17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33" kern="0" dirty="0">
              <a:solidFill>
                <a:prstClr val="white"/>
              </a:solidFill>
            </a:endParaRPr>
          </a:p>
        </p:txBody>
      </p:sp>
      <p:sp>
        <p:nvSpPr>
          <p:cNvPr id="85" name="Rectangle 84"/>
          <p:cNvSpPr/>
          <p:nvPr/>
        </p:nvSpPr>
        <p:spPr bwMode="auto">
          <a:xfrm>
            <a:off x="6215547" y="4107038"/>
            <a:ext cx="4489815" cy="950975"/>
          </a:xfrm>
          <a:prstGeom prst="rect">
            <a:avLst/>
          </a:prstGeom>
          <a:solidFill>
            <a:srgbClr val="800000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17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33" kern="0" dirty="0">
              <a:solidFill>
                <a:prstClr val="white"/>
              </a:solidFill>
            </a:endParaRPr>
          </a:p>
        </p:txBody>
      </p:sp>
      <p:sp>
        <p:nvSpPr>
          <p:cNvPr id="86" name="Trapezoid 229"/>
          <p:cNvSpPr/>
          <p:nvPr/>
        </p:nvSpPr>
        <p:spPr bwMode="auto">
          <a:xfrm flipH="1">
            <a:off x="6215909" y="3821665"/>
            <a:ext cx="4489451" cy="288925"/>
          </a:xfrm>
          <a:custGeom>
            <a:avLst/>
            <a:gdLst>
              <a:gd name="connsiteX0" fmla="*/ 0 w 3065512"/>
              <a:gd name="connsiteY0" fmla="*/ 278990 h 278990"/>
              <a:gd name="connsiteX1" fmla="*/ 162436 w 3065512"/>
              <a:gd name="connsiteY1" fmla="*/ 0 h 278990"/>
              <a:gd name="connsiteX2" fmla="*/ 2903076 w 3065512"/>
              <a:gd name="connsiteY2" fmla="*/ 0 h 278990"/>
              <a:gd name="connsiteX3" fmla="*/ 3065512 w 3065512"/>
              <a:gd name="connsiteY3" fmla="*/ 278990 h 278990"/>
              <a:gd name="connsiteX4" fmla="*/ 0 w 3065512"/>
              <a:gd name="connsiteY4" fmla="*/ 278990 h 278990"/>
              <a:gd name="connsiteX0" fmla="*/ 0 w 3065512"/>
              <a:gd name="connsiteY0" fmla="*/ 278990 h 278990"/>
              <a:gd name="connsiteX1" fmla="*/ 162436 w 3065512"/>
              <a:gd name="connsiteY1" fmla="*/ 0 h 278990"/>
              <a:gd name="connsiteX2" fmla="*/ 3065001 w 3065512"/>
              <a:gd name="connsiteY2" fmla="*/ 0 h 278990"/>
              <a:gd name="connsiteX3" fmla="*/ 3065512 w 3065512"/>
              <a:gd name="connsiteY3" fmla="*/ 278990 h 278990"/>
              <a:gd name="connsiteX4" fmla="*/ 0 w 3065512"/>
              <a:gd name="connsiteY4" fmla="*/ 278990 h 278990"/>
              <a:gd name="connsiteX0" fmla="*/ 0 w 3065512"/>
              <a:gd name="connsiteY0" fmla="*/ 278990 h 278990"/>
              <a:gd name="connsiteX1" fmla="*/ 182840 w 3065512"/>
              <a:gd name="connsiteY1" fmla="*/ 0 h 278990"/>
              <a:gd name="connsiteX2" fmla="*/ 3065001 w 3065512"/>
              <a:gd name="connsiteY2" fmla="*/ 0 h 278990"/>
              <a:gd name="connsiteX3" fmla="*/ 3065512 w 3065512"/>
              <a:gd name="connsiteY3" fmla="*/ 278990 h 278990"/>
              <a:gd name="connsiteX4" fmla="*/ 0 w 3065512"/>
              <a:gd name="connsiteY4" fmla="*/ 278990 h 278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65512" h="278990">
                <a:moveTo>
                  <a:pt x="0" y="278990"/>
                </a:moveTo>
                <a:lnTo>
                  <a:pt x="182840" y="0"/>
                </a:lnTo>
                <a:lnTo>
                  <a:pt x="3065001" y="0"/>
                </a:lnTo>
                <a:cubicBezTo>
                  <a:pt x="3065171" y="92997"/>
                  <a:pt x="3065342" y="185993"/>
                  <a:pt x="3065512" y="278990"/>
                </a:cubicBezTo>
                <a:lnTo>
                  <a:pt x="0" y="278990"/>
                </a:lnTo>
                <a:close/>
              </a:path>
            </a:pathLst>
          </a:custGeom>
          <a:gradFill flip="none" rotWithShape="1">
            <a:gsLst>
              <a:gs pos="93000">
                <a:srgbClr val="C0504D"/>
              </a:gs>
              <a:gs pos="100000">
                <a:srgbClr val="800000"/>
              </a:gs>
            </a:gsLst>
            <a:lin ang="5400000" scaled="0"/>
            <a:tileRect/>
          </a:gradFill>
          <a:ln w="3175" cap="flat" cmpd="sng" algn="ctr">
            <a:noFill/>
            <a:prstDash val="solid"/>
          </a:ln>
          <a:effectLst/>
        </p:spPr>
        <p:txBody>
          <a:bodyPr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17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33" kern="0" dirty="0">
              <a:solidFill>
                <a:prstClr val="white"/>
              </a:solidFill>
            </a:endParaRPr>
          </a:p>
        </p:txBody>
      </p:sp>
      <p:sp>
        <p:nvSpPr>
          <p:cNvPr id="87" name="TextBox 86"/>
          <p:cNvSpPr txBox="1"/>
          <p:nvPr/>
        </p:nvSpPr>
        <p:spPr bwMode="auto">
          <a:xfrm>
            <a:off x="6838209" y="4147943"/>
            <a:ext cx="3244851" cy="2397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121917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b="1" kern="0" dirty="0">
                <a:solidFill>
                  <a:srgbClr val="FFFFFF"/>
                </a:solidFill>
                <a:latin typeface="Calibri"/>
                <a:cs typeface="+mn-cs"/>
              </a:rPr>
              <a:t>APPLICATION DEVELOPMENT</a:t>
            </a:r>
          </a:p>
        </p:txBody>
      </p:sp>
      <p:sp>
        <p:nvSpPr>
          <p:cNvPr id="88" name="Rectangle 87"/>
          <p:cNvSpPr/>
          <p:nvPr/>
        </p:nvSpPr>
        <p:spPr bwMode="auto">
          <a:xfrm>
            <a:off x="10014797" y="4436971"/>
            <a:ext cx="690563" cy="403225"/>
          </a:xfrm>
          <a:prstGeom prst="rect">
            <a:avLst/>
          </a:prstGeom>
          <a:solidFill>
            <a:sysClr val="window" lastClr="FFFFFF">
              <a:alpha val="13000"/>
            </a:sysClr>
          </a:solidFill>
          <a:ln w="3175" cap="flat" cmpd="sng" algn="ctr">
            <a:noFill/>
            <a:prstDash val="sysDash"/>
          </a:ln>
          <a:effectLst/>
        </p:spPr>
        <p:txBody>
          <a:bodyPr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17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33" kern="0" dirty="0">
              <a:solidFill>
                <a:prstClr val="white"/>
              </a:solidFill>
            </a:endParaRPr>
          </a:p>
        </p:txBody>
      </p:sp>
      <p:sp>
        <p:nvSpPr>
          <p:cNvPr id="89" name="TextBox 88"/>
          <p:cNvSpPr txBox="1"/>
          <p:nvPr/>
        </p:nvSpPr>
        <p:spPr bwMode="auto">
          <a:xfrm>
            <a:off x="9952883" y="4463959"/>
            <a:ext cx="698500" cy="369887"/>
          </a:xfrm>
          <a:prstGeom prst="rect">
            <a:avLst/>
          </a:prstGeom>
          <a:noFill/>
        </p:spPr>
        <p:txBody>
          <a:bodyPr lIns="0" rIns="0">
            <a:spAutoFit/>
          </a:bodyPr>
          <a:lstStyle/>
          <a:p>
            <a:pPr algn="r" defTabSz="12191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kern="0" dirty="0">
                <a:solidFill>
                  <a:srgbClr val="FFFFFF"/>
                </a:solidFill>
                <a:latin typeface="Calibri"/>
                <a:cs typeface="+mn-cs"/>
              </a:rPr>
              <a:t>‘Citizen’</a:t>
            </a:r>
          </a:p>
          <a:p>
            <a:pPr algn="r" defTabSz="12191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kern="0" dirty="0">
                <a:solidFill>
                  <a:srgbClr val="FFFFFF"/>
                </a:solidFill>
                <a:latin typeface="Calibri"/>
                <a:cs typeface="+mn-cs"/>
              </a:rPr>
              <a:t>Creators</a:t>
            </a:r>
          </a:p>
        </p:txBody>
      </p:sp>
      <p:sp>
        <p:nvSpPr>
          <p:cNvPr id="90" name="Rectangle 89"/>
          <p:cNvSpPr/>
          <p:nvPr/>
        </p:nvSpPr>
        <p:spPr bwMode="auto">
          <a:xfrm>
            <a:off x="6215908" y="4436971"/>
            <a:ext cx="685800" cy="403225"/>
          </a:xfrm>
          <a:prstGeom prst="rect">
            <a:avLst/>
          </a:prstGeom>
          <a:solidFill>
            <a:sysClr val="window" lastClr="FFFFFF">
              <a:alpha val="13000"/>
            </a:sysClr>
          </a:solidFill>
          <a:ln w="3175" cap="flat" cmpd="sng" algn="ctr">
            <a:noFill/>
            <a:prstDash val="sysDash"/>
          </a:ln>
          <a:effectLst/>
        </p:spPr>
        <p:txBody>
          <a:bodyPr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33" kern="0" dirty="0">
              <a:solidFill>
                <a:prstClr val="white"/>
              </a:solidFill>
            </a:endParaRPr>
          </a:p>
        </p:txBody>
      </p:sp>
      <p:sp>
        <p:nvSpPr>
          <p:cNvPr id="91" name="TextBox 90"/>
          <p:cNvSpPr txBox="1"/>
          <p:nvPr/>
        </p:nvSpPr>
        <p:spPr bwMode="auto">
          <a:xfrm>
            <a:off x="6263537" y="4463957"/>
            <a:ext cx="708025" cy="369332"/>
          </a:xfrm>
          <a:prstGeom prst="rect">
            <a:avLst/>
          </a:prstGeom>
          <a:noFill/>
        </p:spPr>
        <p:txBody>
          <a:bodyPr lIns="0" rIns="0">
            <a:spAutoFit/>
          </a:bodyPr>
          <a:lstStyle/>
          <a:p>
            <a:pPr defTabSz="12191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kern="0" dirty="0">
                <a:solidFill>
                  <a:srgbClr val="FFFFFF"/>
                </a:solidFill>
                <a:latin typeface="Calibri"/>
                <a:cs typeface="+mn-cs"/>
              </a:rPr>
              <a:t>Professional</a:t>
            </a:r>
          </a:p>
          <a:p>
            <a:pPr defTabSz="12191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kern="0" dirty="0">
                <a:solidFill>
                  <a:srgbClr val="FFFFFF"/>
                </a:solidFill>
                <a:latin typeface="Calibri"/>
                <a:cs typeface="+mn-cs"/>
              </a:rPr>
              <a:t>Creators</a:t>
            </a:r>
          </a:p>
        </p:txBody>
      </p:sp>
      <p:sp>
        <p:nvSpPr>
          <p:cNvPr id="92" name="TextBox 91"/>
          <p:cNvSpPr txBox="1"/>
          <p:nvPr/>
        </p:nvSpPr>
        <p:spPr bwMode="auto">
          <a:xfrm>
            <a:off x="6954635" y="4422346"/>
            <a:ext cx="788988" cy="246062"/>
          </a:xfrm>
          <a:prstGeom prst="rect">
            <a:avLst/>
          </a:prstGeom>
          <a:noFill/>
        </p:spPr>
        <p:txBody>
          <a:bodyPr lIns="0" rIns="0">
            <a:spAutoFit/>
          </a:bodyPr>
          <a:lstStyle/>
          <a:p>
            <a:pPr algn="ctr" defTabSz="12191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kern="0" dirty="0">
                <a:solidFill>
                  <a:srgbClr val="FFFFFF"/>
                </a:solidFill>
                <a:latin typeface="Calibri"/>
                <a:cs typeface="+mn-cs"/>
              </a:rPr>
              <a:t>SDLC</a:t>
            </a:r>
          </a:p>
        </p:txBody>
      </p:sp>
      <p:sp>
        <p:nvSpPr>
          <p:cNvPr id="93" name="Freeform 260"/>
          <p:cNvSpPr>
            <a:spLocks noChangeAspect="1" noEditPoints="1"/>
          </p:cNvSpPr>
          <p:nvPr/>
        </p:nvSpPr>
        <p:spPr bwMode="gray">
          <a:xfrm>
            <a:off x="7228551" y="4693557"/>
            <a:ext cx="241860" cy="210312"/>
          </a:xfrm>
          <a:custGeom>
            <a:avLst/>
            <a:gdLst>
              <a:gd name="T0" fmla="*/ 14302817 w 1512"/>
              <a:gd name="T1" fmla="*/ 16346048 h 1317"/>
              <a:gd name="T2" fmla="*/ 14840270 w 1512"/>
              <a:gd name="T3" fmla="*/ 21420846 h 1317"/>
              <a:gd name="T4" fmla="*/ 14763491 w 1512"/>
              <a:gd name="T5" fmla="*/ 25832446 h 1317"/>
              <a:gd name="T6" fmla="*/ 16733673 w 1512"/>
              <a:gd name="T7" fmla="*/ 30269596 h 1317"/>
              <a:gd name="T8" fmla="*/ 21390326 w 1512"/>
              <a:gd name="T9" fmla="*/ 31799747 h 1317"/>
              <a:gd name="T10" fmla="*/ 26482055 w 1512"/>
              <a:gd name="T11" fmla="*/ 31264147 h 1317"/>
              <a:gd name="T12" fmla="*/ 30882932 w 1512"/>
              <a:gd name="T13" fmla="*/ 31315248 h 1317"/>
              <a:gd name="T14" fmla="*/ 35360589 w 1512"/>
              <a:gd name="T15" fmla="*/ 29351538 h 1317"/>
              <a:gd name="T16" fmla="*/ 36870256 w 1512"/>
              <a:gd name="T17" fmla="*/ 24735854 h 1317"/>
              <a:gd name="T18" fmla="*/ 36332963 w 1512"/>
              <a:gd name="T19" fmla="*/ 19661215 h 1317"/>
              <a:gd name="T20" fmla="*/ 36409742 w 1512"/>
              <a:gd name="T21" fmla="*/ 15249615 h 1317"/>
              <a:gd name="T22" fmla="*/ 34439561 w 1512"/>
              <a:gd name="T23" fmla="*/ 10812465 h 1317"/>
              <a:gd name="T24" fmla="*/ 29782753 w 1512"/>
              <a:gd name="T25" fmla="*/ 9282312 h 1317"/>
              <a:gd name="T26" fmla="*/ 24691024 w 1512"/>
              <a:gd name="T27" fmla="*/ 9817912 h 1317"/>
              <a:gd name="T28" fmla="*/ 20290141 w 1512"/>
              <a:gd name="T29" fmla="*/ 9766812 h 1317"/>
              <a:gd name="T30" fmla="*/ 15812485 w 1512"/>
              <a:gd name="T31" fmla="*/ 11704973 h 1317"/>
              <a:gd name="T32" fmla="*/ 32776335 w 1512"/>
              <a:gd name="T33" fmla="*/ 18233106 h 1317"/>
              <a:gd name="T34" fmla="*/ 23258136 w 1512"/>
              <a:gd name="T35" fmla="*/ 13362557 h 1317"/>
              <a:gd name="T36" fmla="*/ 1151366 w 1512"/>
              <a:gd name="T37" fmla="*/ 5686728 h 1317"/>
              <a:gd name="T38" fmla="*/ 1509668 w 1512"/>
              <a:gd name="T39" fmla="*/ 8950795 h 1317"/>
              <a:gd name="T40" fmla="*/ 1458482 w 1512"/>
              <a:gd name="T41" fmla="*/ 11781465 h 1317"/>
              <a:gd name="T42" fmla="*/ 2737813 w 1512"/>
              <a:gd name="T43" fmla="*/ 14663074 h 1317"/>
              <a:gd name="T44" fmla="*/ 5705804 w 1512"/>
              <a:gd name="T45" fmla="*/ 15632073 h 1317"/>
              <a:gd name="T46" fmla="*/ 8980909 w 1512"/>
              <a:gd name="T47" fmla="*/ 15275006 h 1317"/>
              <a:gd name="T48" fmla="*/ 11820935 w 1512"/>
              <a:gd name="T49" fmla="*/ 15326107 h 1317"/>
              <a:gd name="T50" fmla="*/ 14712305 w 1512"/>
              <a:gd name="T51" fmla="*/ 14050981 h 1317"/>
              <a:gd name="T52" fmla="*/ 15684520 w 1512"/>
              <a:gd name="T53" fmla="*/ 11092881 h 1317"/>
              <a:gd name="T54" fmla="*/ 15326378 w 1512"/>
              <a:gd name="T55" fmla="*/ 7828812 h 1317"/>
              <a:gd name="T56" fmla="*/ 15377564 w 1512"/>
              <a:gd name="T57" fmla="*/ 4998143 h 1317"/>
              <a:gd name="T58" fmla="*/ 14098233 w 1512"/>
              <a:gd name="T59" fmla="*/ 2116534 h 1317"/>
              <a:gd name="T60" fmla="*/ 11130084 w 1512"/>
              <a:gd name="T61" fmla="*/ 1147534 h 1317"/>
              <a:gd name="T62" fmla="*/ 7855136 w 1512"/>
              <a:gd name="T63" fmla="*/ 1504601 h 1317"/>
              <a:gd name="T64" fmla="*/ 5014951 w 1512"/>
              <a:gd name="T65" fmla="*/ 1453500 h 1317"/>
              <a:gd name="T66" fmla="*/ 2123740 w 1512"/>
              <a:gd name="T67" fmla="*/ 2703076 h 1317"/>
              <a:gd name="T68" fmla="*/ 13049080 w 1512"/>
              <a:gd name="T69" fmla="*/ 6910753 h 1317"/>
              <a:gd name="T70" fmla="*/ 6933948 w 1512"/>
              <a:gd name="T71" fmla="*/ 3774118 h 1317"/>
              <a:gd name="T72" fmla="*/ 972215 w 1512"/>
              <a:gd name="T73" fmla="*/ 21089329 h 1317"/>
              <a:gd name="T74" fmla="*/ 1253738 w 1512"/>
              <a:gd name="T75" fmla="*/ 23588320 h 1317"/>
              <a:gd name="T76" fmla="*/ 1228145 w 1512"/>
              <a:gd name="T77" fmla="*/ 25755955 h 1317"/>
              <a:gd name="T78" fmla="*/ 2200519 w 1512"/>
              <a:gd name="T79" fmla="*/ 27974530 h 1317"/>
              <a:gd name="T80" fmla="*/ 4477658 w 1512"/>
              <a:gd name="T81" fmla="*/ 28714055 h 1317"/>
              <a:gd name="T82" fmla="*/ 7010727 w 1512"/>
              <a:gd name="T83" fmla="*/ 28459030 h 1317"/>
              <a:gd name="T84" fmla="*/ 9185653 w 1512"/>
              <a:gd name="T85" fmla="*/ 28484580 h 1317"/>
              <a:gd name="T86" fmla="*/ 11386014 w 1512"/>
              <a:gd name="T87" fmla="*/ 27515580 h 1317"/>
              <a:gd name="T88" fmla="*/ 12153644 w 1512"/>
              <a:gd name="T89" fmla="*/ 25220513 h 1317"/>
              <a:gd name="T90" fmla="*/ 11872121 w 1512"/>
              <a:gd name="T91" fmla="*/ 22721363 h 1317"/>
              <a:gd name="T92" fmla="*/ 11923307 w 1512"/>
              <a:gd name="T93" fmla="*/ 20528333 h 1317"/>
              <a:gd name="T94" fmla="*/ 10925500 w 1512"/>
              <a:gd name="T95" fmla="*/ 18335148 h 1317"/>
              <a:gd name="T96" fmla="*/ 8648200 w 1512"/>
              <a:gd name="T97" fmla="*/ 17595623 h 1317"/>
              <a:gd name="T98" fmla="*/ 6115132 w 1512"/>
              <a:gd name="T99" fmla="*/ 17850649 h 1317"/>
              <a:gd name="T100" fmla="*/ 3940365 w 1512"/>
              <a:gd name="T101" fmla="*/ 17825098 h 1317"/>
              <a:gd name="T102" fmla="*/ 1739845 w 1512"/>
              <a:gd name="T103" fmla="*/ 18794258 h 1317"/>
              <a:gd name="T104" fmla="*/ 10132274 w 1512"/>
              <a:gd name="T105" fmla="*/ 22007388 h 1317"/>
              <a:gd name="T106" fmla="*/ 5424281 w 1512"/>
              <a:gd name="T107" fmla="*/ 19610274 h 1317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1512"/>
              <a:gd name="T163" fmla="*/ 0 h 1317"/>
              <a:gd name="T164" fmla="*/ 1512 w 1512"/>
              <a:gd name="T165" fmla="*/ 1317 h 1317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1512" h="1317">
                <a:moveTo>
                  <a:pt x="609" y="543"/>
                </a:moveTo>
                <a:cubicBezTo>
                  <a:pt x="629" y="561"/>
                  <a:pt x="625" y="611"/>
                  <a:pt x="619" y="626"/>
                </a:cubicBezTo>
                <a:cubicBezTo>
                  <a:pt x="612" y="640"/>
                  <a:pt x="585" y="647"/>
                  <a:pt x="559" y="641"/>
                </a:cubicBezTo>
                <a:cubicBezTo>
                  <a:pt x="532" y="635"/>
                  <a:pt x="504" y="660"/>
                  <a:pt x="496" y="697"/>
                </a:cubicBezTo>
                <a:cubicBezTo>
                  <a:pt x="488" y="733"/>
                  <a:pt x="504" y="768"/>
                  <a:pt x="530" y="773"/>
                </a:cubicBezTo>
                <a:cubicBezTo>
                  <a:pt x="557" y="779"/>
                  <a:pt x="578" y="825"/>
                  <a:pt x="580" y="840"/>
                </a:cubicBezTo>
                <a:cubicBezTo>
                  <a:pt x="581" y="856"/>
                  <a:pt x="562" y="875"/>
                  <a:pt x="536" y="884"/>
                </a:cubicBezTo>
                <a:cubicBezTo>
                  <a:pt x="510" y="892"/>
                  <a:pt x="498" y="928"/>
                  <a:pt x="510" y="963"/>
                </a:cubicBezTo>
                <a:cubicBezTo>
                  <a:pt x="521" y="999"/>
                  <a:pt x="551" y="1021"/>
                  <a:pt x="577" y="1013"/>
                </a:cubicBezTo>
                <a:cubicBezTo>
                  <a:pt x="603" y="1004"/>
                  <a:pt x="631" y="1009"/>
                  <a:pt x="638" y="1022"/>
                </a:cubicBezTo>
                <a:cubicBezTo>
                  <a:pt x="646" y="1036"/>
                  <a:pt x="655" y="1085"/>
                  <a:pt x="637" y="1105"/>
                </a:cubicBezTo>
                <a:cubicBezTo>
                  <a:pt x="619" y="1125"/>
                  <a:pt x="626" y="1162"/>
                  <a:pt x="654" y="1187"/>
                </a:cubicBezTo>
                <a:cubicBezTo>
                  <a:pt x="682" y="1212"/>
                  <a:pt x="719" y="1216"/>
                  <a:pt x="738" y="1196"/>
                </a:cubicBezTo>
                <a:cubicBezTo>
                  <a:pt x="756" y="1176"/>
                  <a:pt x="806" y="1180"/>
                  <a:pt x="820" y="1187"/>
                </a:cubicBezTo>
                <a:cubicBezTo>
                  <a:pt x="834" y="1193"/>
                  <a:pt x="841" y="1220"/>
                  <a:pt x="836" y="1247"/>
                </a:cubicBezTo>
                <a:cubicBezTo>
                  <a:pt x="830" y="1273"/>
                  <a:pt x="855" y="1301"/>
                  <a:pt x="891" y="1309"/>
                </a:cubicBezTo>
                <a:cubicBezTo>
                  <a:pt x="928" y="1317"/>
                  <a:pt x="962" y="1302"/>
                  <a:pt x="968" y="1275"/>
                </a:cubicBezTo>
                <a:cubicBezTo>
                  <a:pt x="974" y="1249"/>
                  <a:pt x="1019" y="1227"/>
                  <a:pt x="1035" y="1226"/>
                </a:cubicBezTo>
                <a:cubicBezTo>
                  <a:pt x="1050" y="1224"/>
                  <a:pt x="1070" y="1244"/>
                  <a:pt x="1078" y="1270"/>
                </a:cubicBezTo>
                <a:cubicBezTo>
                  <a:pt x="1086" y="1295"/>
                  <a:pt x="1122" y="1307"/>
                  <a:pt x="1158" y="1296"/>
                </a:cubicBezTo>
                <a:cubicBezTo>
                  <a:pt x="1193" y="1284"/>
                  <a:pt x="1216" y="1254"/>
                  <a:pt x="1207" y="1228"/>
                </a:cubicBezTo>
                <a:cubicBezTo>
                  <a:pt x="1199" y="1202"/>
                  <a:pt x="1228" y="1161"/>
                  <a:pt x="1240" y="1152"/>
                </a:cubicBezTo>
                <a:cubicBezTo>
                  <a:pt x="1253" y="1143"/>
                  <a:pt x="1280" y="1150"/>
                  <a:pt x="1300" y="1168"/>
                </a:cubicBezTo>
                <a:cubicBezTo>
                  <a:pt x="1320" y="1187"/>
                  <a:pt x="1357" y="1179"/>
                  <a:pt x="1382" y="1151"/>
                </a:cubicBezTo>
                <a:cubicBezTo>
                  <a:pt x="1407" y="1124"/>
                  <a:pt x="1411" y="1086"/>
                  <a:pt x="1391" y="1068"/>
                </a:cubicBezTo>
                <a:cubicBezTo>
                  <a:pt x="1371" y="1050"/>
                  <a:pt x="1375" y="999"/>
                  <a:pt x="1381" y="985"/>
                </a:cubicBezTo>
                <a:cubicBezTo>
                  <a:pt x="1388" y="971"/>
                  <a:pt x="1415" y="964"/>
                  <a:pt x="1441" y="970"/>
                </a:cubicBezTo>
                <a:cubicBezTo>
                  <a:pt x="1468" y="976"/>
                  <a:pt x="1496" y="951"/>
                  <a:pt x="1504" y="914"/>
                </a:cubicBezTo>
                <a:cubicBezTo>
                  <a:pt x="1512" y="878"/>
                  <a:pt x="1496" y="843"/>
                  <a:pt x="1470" y="837"/>
                </a:cubicBezTo>
                <a:cubicBezTo>
                  <a:pt x="1443" y="832"/>
                  <a:pt x="1422" y="786"/>
                  <a:pt x="1420" y="771"/>
                </a:cubicBezTo>
                <a:cubicBezTo>
                  <a:pt x="1419" y="755"/>
                  <a:pt x="1438" y="736"/>
                  <a:pt x="1464" y="727"/>
                </a:cubicBezTo>
                <a:cubicBezTo>
                  <a:pt x="1490" y="719"/>
                  <a:pt x="1502" y="683"/>
                  <a:pt x="1490" y="648"/>
                </a:cubicBezTo>
                <a:cubicBezTo>
                  <a:pt x="1479" y="612"/>
                  <a:pt x="1449" y="590"/>
                  <a:pt x="1423" y="598"/>
                </a:cubicBezTo>
                <a:cubicBezTo>
                  <a:pt x="1397" y="606"/>
                  <a:pt x="1355" y="577"/>
                  <a:pt x="1346" y="565"/>
                </a:cubicBezTo>
                <a:cubicBezTo>
                  <a:pt x="1337" y="552"/>
                  <a:pt x="1345" y="526"/>
                  <a:pt x="1363" y="506"/>
                </a:cubicBezTo>
                <a:cubicBezTo>
                  <a:pt x="1381" y="485"/>
                  <a:pt x="1373" y="449"/>
                  <a:pt x="1346" y="424"/>
                </a:cubicBezTo>
                <a:cubicBezTo>
                  <a:pt x="1318" y="398"/>
                  <a:pt x="1281" y="395"/>
                  <a:pt x="1263" y="415"/>
                </a:cubicBezTo>
                <a:cubicBezTo>
                  <a:pt x="1244" y="435"/>
                  <a:pt x="1194" y="431"/>
                  <a:pt x="1180" y="424"/>
                </a:cubicBezTo>
                <a:cubicBezTo>
                  <a:pt x="1166" y="418"/>
                  <a:pt x="1159" y="391"/>
                  <a:pt x="1164" y="364"/>
                </a:cubicBezTo>
                <a:cubicBezTo>
                  <a:pt x="1170" y="338"/>
                  <a:pt x="1145" y="310"/>
                  <a:pt x="1109" y="302"/>
                </a:cubicBezTo>
                <a:cubicBezTo>
                  <a:pt x="1072" y="294"/>
                  <a:pt x="1038" y="309"/>
                  <a:pt x="1032" y="336"/>
                </a:cubicBezTo>
                <a:cubicBezTo>
                  <a:pt x="1026" y="362"/>
                  <a:pt x="981" y="384"/>
                  <a:pt x="965" y="385"/>
                </a:cubicBezTo>
                <a:cubicBezTo>
                  <a:pt x="950" y="387"/>
                  <a:pt x="930" y="367"/>
                  <a:pt x="922" y="341"/>
                </a:cubicBezTo>
                <a:cubicBezTo>
                  <a:pt x="914" y="315"/>
                  <a:pt x="878" y="303"/>
                  <a:pt x="842" y="315"/>
                </a:cubicBezTo>
                <a:cubicBezTo>
                  <a:pt x="807" y="326"/>
                  <a:pt x="784" y="357"/>
                  <a:pt x="793" y="383"/>
                </a:cubicBezTo>
                <a:cubicBezTo>
                  <a:pt x="801" y="408"/>
                  <a:pt x="772" y="450"/>
                  <a:pt x="760" y="459"/>
                </a:cubicBezTo>
                <a:cubicBezTo>
                  <a:pt x="747" y="468"/>
                  <a:pt x="720" y="461"/>
                  <a:pt x="700" y="442"/>
                </a:cubicBezTo>
                <a:cubicBezTo>
                  <a:pt x="680" y="424"/>
                  <a:pt x="643" y="432"/>
                  <a:pt x="618" y="459"/>
                </a:cubicBezTo>
                <a:cubicBezTo>
                  <a:pt x="593" y="487"/>
                  <a:pt x="589" y="525"/>
                  <a:pt x="609" y="543"/>
                </a:cubicBezTo>
                <a:close/>
                <a:moveTo>
                  <a:pt x="909" y="524"/>
                </a:moveTo>
                <a:cubicBezTo>
                  <a:pt x="1065" y="474"/>
                  <a:pt x="1231" y="559"/>
                  <a:pt x="1281" y="715"/>
                </a:cubicBezTo>
                <a:cubicBezTo>
                  <a:pt x="1332" y="870"/>
                  <a:pt x="1246" y="1037"/>
                  <a:pt x="1091" y="1087"/>
                </a:cubicBezTo>
                <a:cubicBezTo>
                  <a:pt x="935" y="1137"/>
                  <a:pt x="768" y="1051"/>
                  <a:pt x="718" y="896"/>
                </a:cubicBezTo>
                <a:cubicBezTo>
                  <a:pt x="668" y="740"/>
                  <a:pt x="754" y="574"/>
                  <a:pt x="909" y="524"/>
                </a:cubicBezTo>
                <a:close/>
                <a:moveTo>
                  <a:pt x="78" y="160"/>
                </a:moveTo>
                <a:cubicBezTo>
                  <a:pt x="91" y="172"/>
                  <a:pt x="88" y="204"/>
                  <a:pt x="84" y="213"/>
                </a:cubicBezTo>
                <a:cubicBezTo>
                  <a:pt x="80" y="222"/>
                  <a:pt x="62" y="227"/>
                  <a:pt x="45" y="223"/>
                </a:cubicBezTo>
                <a:cubicBezTo>
                  <a:pt x="28" y="219"/>
                  <a:pt x="10" y="236"/>
                  <a:pt x="5" y="259"/>
                </a:cubicBezTo>
                <a:cubicBezTo>
                  <a:pt x="0" y="283"/>
                  <a:pt x="10" y="305"/>
                  <a:pt x="27" y="308"/>
                </a:cubicBezTo>
                <a:cubicBezTo>
                  <a:pt x="44" y="312"/>
                  <a:pt x="58" y="341"/>
                  <a:pt x="59" y="351"/>
                </a:cubicBezTo>
                <a:cubicBezTo>
                  <a:pt x="60" y="361"/>
                  <a:pt x="47" y="374"/>
                  <a:pt x="30" y="379"/>
                </a:cubicBezTo>
                <a:cubicBezTo>
                  <a:pt x="14" y="385"/>
                  <a:pt x="6" y="408"/>
                  <a:pt x="14" y="430"/>
                </a:cubicBezTo>
                <a:cubicBezTo>
                  <a:pt x="21" y="453"/>
                  <a:pt x="40" y="468"/>
                  <a:pt x="57" y="462"/>
                </a:cubicBezTo>
                <a:cubicBezTo>
                  <a:pt x="74" y="457"/>
                  <a:pt x="91" y="460"/>
                  <a:pt x="96" y="468"/>
                </a:cubicBezTo>
                <a:cubicBezTo>
                  <a:pt x="101" y="477"/>
                  <a:pt x="107" y="509"/>
                  <a:pt x="95" y="522"/>
                </a:cubicBezTo>
                <a:cubicBezTo>
                  <a:pt x="84" y="535"/>
                  <a:pt x="89" y="559"/>
                  <a:pt x="107" y="575"/>
                </a:cubicBezTo>
                <a:cubicBezTo>
                  <a:pt x="124" y="591"/>
                  <a:pt x="148" y="593"/>
                  <a:pt x="160" y="580"/>
                </a:cubicBezTo>
                <a:cubicBezTo>
                  <a:pt x="172" y="567"/>
                  <a:pt x="204" y="570"/>
                  <a:pt x="213" y="574"/>
                </a:cubicBezTo>
                <a:cubicBezTo>
                  <a:pt x="222" y="578"/>
                  <a:pt x="227" y="596"/>
                  <a:pt x="223" y="613"/>
                </a:cubicBezTo>
                <a:cubicBezTo>
                  <a:pt x="220" y="630"/>
                  <a:pt x="236" y="648"/>
                  <a:pt x="259" y="653"/>
                </a:cubicBezTo>
                <a:cubicBezTo>
                  <a:pt x="283" y="658"/>
                  <a:pt x="305" y="648"/>
                  <a:pt x="308" y="631"/>
                </a:cubicBezTo>
                <a:cubicBezTo>
                  <a:pt x="312" y="614"/>
                  <a:pt x="341" y="600"/>
                  <a:pt x="351" y="599"/>
                </a:cubicBezTo>
                <a:cubicBezTo>
                  <a:pt x="361" y="598"/>
                  <a:pt x="374" y="611"/>
                  <a:pt x="379" y="628"/>
                </a:cubicBezTo>
                <a:cubicBezTo>
                  <a:pt x="385" y="644"/>
                  <a:pt x="408" y="652"/>
                  <a:pt x="430" y="644"/>
                </a:cubicBezTo>
                <a:cubicBezTo>
                  <a:pt x="453" y="637"/>
                  <a:pt x="468" y="617"/>
                  <a:pt x="462" y="601"/>
                </a:cubicBezTo>
                <a:cubicBezTo>
                  <a:pt x="457" y="584"/>
                  <a:pt x="476" y="558"/>
                  <a:pt x="484" y="552"/>
                </a:cubicBezTo>
                <a:cubicBezTo>
                  <a:pt x="492" y="546"/>
                  <a:pt x="509" y="551"/>
                  <a:pt x="522" y="562"/>
                </a:cubicBezTo>
                <a:cubicBezTo>
                  <a:pt x="535" y="574"/>
                  <a:pt x="558" y="569"/>
                  <a:pt x="575" y="551"/>
                </a:cubicBezTo>
                <a:cubicBezTo>
                  <a:pt x="591" y="534"/>
                  <a:pt x="593" y="510"/>
                  <a:pt x="580" y="498"/>
                </a:cubicBezTo>
                <a:cubicBezTo>
                  <a:pt x="567" y="486"/>
                  <a:pt x="570" y="454"/>
                  <a:pt x="574" y="445"/>
                </a:cubicBezTo>
                <a:cubicBezTo>
                  <a:pt x="578" y="436"/>
                  <a:pt x="596" y="431"/>
                  <a:pt x="613" y="435"/>
                </a:cubicBezTo>
                <a:cubicBezTo>
                  <a:pt x="630" y="438"/>
                  <a:pt x="648" y="422"/>
                  <a:pt x="653" y="399"/>
                </a:cubicBezTo>
                <a:cubicBezTo>
                  <a:pt x="658" y="375"/>
                  <a:pt x="648" y="353"/>
                  <a:pt x="631" y="350"/>
                </a:cubicBezTo>
                <a:cubicBezTo>
                  <a:pt x="614" y="346"/>
                  <a:pt x="600" y="317"/>
                  <a:pt x="599" y="307"/>
                </a:cubicBezTo>
                <a:cubicBezTo>
                  <a:pt x="598" y="297"/>
                  <a:pt x="611" y="284"/>
                  <a:pt x="628" y="279"/>
                </a:cubicBezTo>
                <a:cubicBezTo>
                  <a:pt x="644" y="273"/>
                  <a:pt x="652" y="250"/>
                  <a:pt x="644" y="227"/>
                </a:cubicBezTo>
                <a:cubicBezTo>
                  <a:pt x="637" y="205"/>
                  <a:pt x="618" y="190"/>
                  <a:pt x="601" y="196"/>
                </a:cubicBezTo>
                <a:cubicBezTo>
                  <a:pt x="584" y="201"/>
                  <a:pt x="558" y="182"/>
                  <a:pt x="552" y="174"/>
                </a:cubicBezTo>
                <a:cubicBezTo>
                  <a:pt x="546" y="166"/>
                  <a:pt x="551" y="149"/>
                  <a:pt x="562" y="136"/>
                </a:cubicBezTo>
                <a:cubicBezTo>
                  <a:pt x="574" y="123"/>
                  <a:pt x="569" y="99"/>
                  <a:pt x="551" y="83"/>
                </a:cubicBezTo>
                <a:cubicBezTo>
                  <a:pt x="534" y="67"/>
                  <a:pt x="510" y="65"/>
                  <a:pt x="498" y="78"/>
                </a:cubicBezTo>
                <a:cubicBezTo>
                  <a:pt x="486" y="91"/>
                  <a:pt x="454" y="88"/>
                  <a:pt x="445" y="84"/>
                </a:cubicBezTo>
                <a:cubicBezTo>
                  <a:pt x="436" y="80"/>
                  <a:pt x="431" y="62"/>
                  <a:pt x="435" y="45"/>
                </a:cubicBezTo>
                <a:cubicBezTo>
                  <a:pt x="438" y="28"/>
                  <a:pt x="422" y="10"/>
                  <a:pt x="399" y="5"/>
                </a:cubicBezTo>
                <a:cubicBezTo>
                  <a:pt x="375" y="0"/>
                  <a:pt x="353" y="10"/>
                  <a:pt x="350" y="27"/>
                </a:cubicBezTo>
                <a:cubicBezTo>
                  <a:pt x="346" y="44"/>
                  <a:pt x="317" y="58"/>
                  <a:pt x="307" y="59"/>
                </a:cubicBezTo>
                <a:cubicBezTo>
                  <a:pt x="297" y="60"/>
                  <a:pt x="284" y="47"/>
                  <a:pt x="279" y="30"/>
                </a:cubicBezTo>
                <a:cubicBezTo>
                  <a:pt x="273" y="14"/>
                  <a:pt x="250" y="6"/>
                  <a:pt x="227" y="13"/>
                </a:cubicBezTo>
                <a:cubicBezTo>
                  <a:pt x="205" y="21"/>
                  <a:pt x="190" y="40"/>
                  <a:pt x="196" y="57"/>
                </a:cubicBezTo>
                <a:cubicBezTo>
                  <a:pt x="201" y="74"/>
                  <a:pt x="182" y="100"/>
                  <a:pt x="174" y="106"/>
                </a:cubicBezTo>
                <a:cubicBezTo>
                  <a:pt x="166" y="112"/>
                  <a:pt x="149" y="107"/>
                  <a:pt x="136" y="95"/>
                </a:cubicBezTo>
                <a:cubicBezTo>
                  <a:pt x="123" y="84"/>
                  <a:pt x="100" y="89"/>
                  <a:pt x="83" y="106"/>
                </a:cubicBezTo>
                <a:cubicBezTo>
                  <a:pt x="67" y="124"/>
                  <a:pt x="65" y="148"/>
                  <a:pt x="78" y="160"/>
                </a:cubicBezTo>
                <a:close/>
                <a:moveTo>
                  <a:pt x="271" y="148"/>
                </a:moveTo>
                <a:cubicBezTo>
                  <a:pt x="371" y="116"/>
                  <a:pt x="478" y="171"/>
                  <a:pt x="510" y="271"/>
                </a:cubicBezTo>
                <a:cubicBezTo>
                  <a:pt x="542" y="371"/>
                  <a:pt x="487" y="478"/>
                  <a:pt x="387" y="510"/>
                </a:cubicBezTo>
                <a:cubicBezTo>
                  <a:pt x="287" y="542"/>
                  <a:pt x="180" y="487"/>
                  <a:pt x="148" y="387"/>
                </a:cubicBezTo>
                <a:cubicBezTo>
                  <a:pt x="116" y="287"/>
                  <a:pt x="171" y="180"/>
                  <a:pt x="271" y="148"/>
                </a:cubicBezTo>
                <a:close/>
                <a:moveTo>
                  <a:pt x="63" y="778"/>
                </a:moveTo>
                <a:cubicBezTo>
                  <a:pt x="73" y="787"/>
                  <a:pt x="71" y="812"/>
                  <a:pt x="68" y="819"/>
                </a:cubicBezTo>
                <a:cubicBezTo>
                  <a:pt x="65" y="826"/>
                  <a:pt x="52" y="829"/>
                  <a:pt x="38" y="827"/>
                </a:cubicBezTo>
                <a:cubicBezTo>
                  <a:pt x="25" y="824"/>
                  <a:pt x="11" y="836"/>
                  <a:pt x="7" y="854"/>
                </a:cubicBezTo>
                <a:cubicBezTo>
                  <a:pt x="4" y="872"/>
                  <a:pt x="11" y="889"/>
                  <a:pt x="24" y="892"/>
                </a:cubicBezTo>
                <a:cubicBezTo>
                  <a:pt x="37" y="895"/>
                  <a:pt x="48" y="917"/>
                  <a:pt x="49" y="925"/>
                </a:cubicBezTo>
                <a:cubicBezTo>
                  <a:pt x="50" y="933"/>
                  <a:pt x="40" y="942"/>
                  <a:pt x="27" y="946"/>
                </a:cubicBezTo>
                <a:cubicBezTo>
                  <a:pt x="14" y="951"/>
                  <a:pt x="8" y="968"/>
                  <a:pt x="14" y="986"/>
                </a:cubicBezTo>
                <a:cubicBezTo>
                  <a:pt x="20" y="1003"/>
                  <a:pt x="35" y="1014"/>
                  <a:pt x="48" y="1010"/>
                </a:cubicBezTo>
                <a:cubicBezTo>
                  <a:pt x="60" y="1006"/>
                  <a:pt x="74" y="1008"/>
                  <a:pt x="78" y="1015"/>
                </a:cubicBezTo>
                <a:cubicBezTo>
                  <a:pt x="82" y="1022"/>
                  <a:pt x="86" y="1046"/>
                  <a:pt x="77" y="1056"/>
                </a:cubicBezTo>
                <a:cubicBezTo>
                  <a:pt x="68" y="1066"/>
                  <a:pt x="72" y="1084"/>
                  <a:pt x="86" y="1097"/>
                </a:cubicBezTo>
                <a:cubicBezTo>
                  <a:pt x="99" y="1109"/>
                  <a:pt x="118" y="1111"/>
                  <a:pt x="127" y="1101"/>
                </a:cubicBezTo>
                <a:cubicBezTo>
                  <a:pt x="136" y="1091"/>
                  <a:pt x="161" y="1093"/>
                  <a:pt x="168" y="1096"/>
                </a:cubicBezTo>
                <a:cubicBezTo>
                  <a:pt x="175" y="1099"/>
                  <a:pt x="178" y="1113"/>
                  <a:pt x="175" y="1126"/>
                </a:cubicBezTo>
                <a:cubicBezTo>
                  <a:pt x="172" y="1139"/>
                  <a:pt x="185" y="1153"/>
                  <a:pt x="203" y="1157"/>
                </a:cubicBezTo>
                <a:cubicBezTo>
                  <a:pt x="221" y="1161"/>
                  <a:pt x="238" y="1153"/>
                  <a:pt x="241" y="1140"/>
                </a:cubicBezTo>
                <a:cubicBezTo>
                  <a:pt x="244" y="1127"/>
                  <a:pt x="266" y="1116"/>
                  <a:pt x="274" y="1116"/>
                </a:cubicBezTo>
                <a:cubicBezTo>
                  <a:pt x="281" y="1115"/>
                  <a:pt x="291" y="1125"/>
                  <a:pt x="295" y="1137"/>
                </a:cubicBezTo>
                <a:cubicBezTo>
                  <a:pt x="299" y="1150"/>
                  <a:pt x="317" y="1156"/>
                  <a:pt x="334" y="1150"/>
                </a:cubicBezTo>
                <a:cubicBezTo>
                  <a:pt x="352" y="1145"/>
                  <a:pt x="363" y="1130"/>
                  <a:pt x="359" y="1117"/>
                </a:cubicBezTo>
                <a:cubicBezTo>
                  <a:pt x="355" y="1104"/>
                  <a:pt x="369" y="1084"/>
                  <a:pt x="375" y="1079"/>
                </a:cubicBezTo>
                <a:cubicBezTo>
                  <a:pt x="382" y="1075"/>
                  <a:pt x="395" y="1078"/>
                  <a:pt x="405" y="1087"/>
                </a:cubicBezTo>
                <a:cubicBezTo>
                  <a:pt x="415" y="1096"/>
                  <a:pt x="433" y="1093"/>
                  <a:pt x="445" y="1079"/>
                </a:cubicBezTo>
                <a:cubicBezTo>
                  <a:pt x="458" y="1065"/>
                  <a:pt x="460" y="1047"/>
                  <a:pt x="450" y="1038"/>
                </a:cubicBezTo>
                <a:cubicBezTo>
                  <a:pt x="440" y="1029"/>
                  <a:pt x="442" y="1004"/>
                  <a:pt x="445" y="997"/>
                </a:cubicBezTo>
                <a:cubicBezTo>
                  <a:pt x="448" y="990"/>
                  <a:pt x="461" y="986"/>
                  <a:pt x="475" y="989"/>
                </a:cubicBezTo>
                <a:cubicBezTo>
                  <a:pt x="488" y="992"/>
                  <a:pt x="502" y="980"/>
                  <a:pt x="506" y="962"/>
                </a:cubicBezTo>
                <a:cubicBezTo>
                  <a:pt x="509" y="944"/>
                  <a:pt x="502" y="926"/>
                  <a:pt x="489" y="924"/>
                </a:cubicBezTo>
                <a:cubicBezTo>
                  <a:pt x="476" y="921"/>
                  <a:pt x="465" y="898"/>
                  <a:pt x="464" y="891"/>
                </a:cubicBezTo>
                <a:cubicBezTo>
                  <a:pt x="463" y="883"/>
                  <a:pt x="473" y="873"/>
                  <a:pt x="486" y="869"/>
                </a:cubicBezTo>
                <a:cubicBezTo>
                  <a:pt x="499" y="865"/>
                  <a:pt x="505" y="847"/>
                  <a:pt x="499" y="830"/>
                </a:cubicBezTo>
                <a:cubicBezTo>
                  <a:pt x="493" y="812"/>
                  <a:pt x="478" y="801"/>
                  <a:pt x="466" y="805"/>
                </a:cubicBezTo>
                <a:cubicBezTo>
                  <a:pt x="453" y="810"/>
                  <a:pt x="432" y="795"/>
                  <a:pt x="428" y="789"/>
                </a:cubicBezTo>
                <a:cubicBezTo>
                  <a:pt x="423" y="783"/>
                  <a:pt x="427" y="770"/>
                  <a:pt x="436" y="760"/>
                </a:cubicBezTo>
                <a:cubicBezTo>
                  <a:pt x="445" y="750"/>
                  <a:pt x="441" y="731"/>
                  <a:pt x="427" y="719"/>
                </a:cubicBezTo>
                <a:cubicBezTo>
                  <a:pt x="414" y="707"/>
                  <a:pt x="395" y="705"/>
                  <a:pt x="386" y="715"/>
                </a:cubicBezTo>
                <a:cubicBezTo>
                  <a:pt x="377" y="725"/>
                  <a:pt x="352" y="723"/>
                  <a:pt x="345" y="719"/>
                </a:cubicBezTo>
                <a:cubicBezTo>
                  <a:pt x="338" y="716"/>
                  <a:pt x="335" y="703"/>
                  <a:pt x="338" y="690"/>
                </a:cubicBezTo>
                <a:cubicBezTo>
                  <a:pt x="341" y="677"/>
                  <a:pt x="328" y="663"/>
                  <a:pt x="310" y="659"/>
                </a:cubicBezTo>
                <a:cubicBezTo>
                  <a:pt x="292" y="655"/>
                  <a:pt x="275" y="663"/>
                  <a:pt x="272" y="676"/>
                </a:cubicBezTo>
                <a:cubicBezTo>
                  <a:pt x="269" y="689"/>
                  <a:pt x="247" y="699"/>
                  <a:pt x="239" y="700"/>
                </a:cubicBezTo>
                <a:cubicBezTo>
                  <a:pt x="232" y="701"/>
                  <a:pt x="222" y="691"/>
                  <a:pt x="218" y="678"/>
                </a:cubicBezTo>
                <a:cubicBezTo>
                  <a:pt x="214" y="666"/>
                  <a:pt x="196" y="660"/>
                  <a:pt x="179" y="665"/>
                </a:cubicBezTo>
                <a:cubicBezTo>
                  <a:pt x="161" y="671"/>
                  <a:pt x="150" y="686"/>
                  <a:pt x="154" y="699"/>
                </a:cubicBezTo>
                <a:cubicBezTo>
                  <a:pt x="158" y="712"/>
                  <a:pt x="144" y="732"/>
                  <a:pt x="138" y="737"/>
                </a:cubicBezTo>
                <a:cubicBezTo>
                  <a:pt x="131" y="741"/>
                  <a:pt x="118" y="737"/>
                  <a:pt x="108" y="728"/>
                </a:cubicBezTo>
                <a:cubicBezTo>
                  <a:pt x="98" y="719"/>
                  <a:pt x="80" y="723"/>
                  <a:pt x="68" y="737"/>
                </a:cubicBezTo>
                <a:cubicBezTo>
                  <a:pt x="55" y="751"/>
                  <a:pt x="53" y="769"/>
                  <a:pt x="63" y="778"/>
                </a:cubicBezTo>
                <a:close/>
                <a:moveTo>
                  <a:pt x="212" y="769"/>
                </a:moveTo>
                <a:cubicBezTo>
                  <a:pt x="289" y="744"/>
                  <a:pt x="371" y="786"/>
                  <a:pt x="396" y="863"/>
                </a:cubicBezTo>
                <a:cubicBezTo>
                  <a:pt x="420" y="940"/>
                  <a:pt x="378" y="1022"/>
                  <a:pt x="301" y="1047"/>
                </a:cubicBezTo>
                <a:cubicBezTo>
                  <a:pt x="224" y="1072"/>
                  <a:pt x="142" y="1029"/>
                  <a:pt x="117" y="953"/>
                </a:cubicBezTo>
                <a:cubicBezTo>
                  <a:pt x="93" y="876"/>
                  <a:pt x="135" y="793"/>
                  <a:pt x="212" y="76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515151"/>
              </a:solidFill>
            </a:endParaRPr>
          </a:p>
        </p:txBody>
      </p:sp>
      <p:sp>
        <p:nvSpPr>
          <p:cNvPr id="94" name="TextBox 93"/>
          <p:cNvSpPr txBox="1"/>
          <p:nvPr/>
        </p:nvSpPr>
        <p:spPr bwMode="auto">
          <a:xfrm>
            <a:off x="8194979" y="4422348"/>
            <a:ext cx="900112" cy="246221"/>
          </a:xfrm>
          <a:prstGeom prst="rect">
            <a:avLst/>
          </a:prstGeom>
          <a:noFill/>
        </p:spPr>
        <p:txBody>
          <a:bodyPr lIns="0" rIns="0">
            <a:spAutoFit/>
          </a:bodyPr>
          <a:lstStyle/>
          <a:p>
            <a:pPr algn="ctr" defTabSz="12191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kern="0" dirty="0">
                <a:solidFill>
                  <a:srgbClr val="FFFFFF"/>
                </a:solidFill>
                <a:latin typeface="Calibri"/>
                <a:cs typeface="+mn-cs"/>
              </a:rPr>
              <a:t>App Creation</a:t>
            </a:r>
          </a:p>
        </p:txBody>
      </p:sp>
      <p:sp>
        <p:nvSpPr>
          <p:cNvPr id="95" name="Freeform 263"/>
          <p:cNvSpPr>
            <a:spLocks noChangeAspect="1" noEditPoints="1"/>
          </p:cNvSpPr>
          <p:nvPr/>
        </p:nvSpPr>
        <p:spPr bwMode="gray">
          <a:xfrm>
            <a:off x="8538725" y="4693019"/>
            <a:ext cx="216499" cy="210312"/>
          </a:xfrm>
          <a:custGeom>
            <a:avLst/>
            <a:gdLst>
              <a:gd name="T0" fmla="*/ 22494564 w 1529"/>
              <a:gd name="T1" fmla="*/ 24259582 h 1481"/>
              <a:gd name="T2" fmla="*/ 1924659 w 1529"/>
              <a:gd name="T3" fmla="*/ 1774658 h 1481"/>
              <a:gd name="T4" fmla="*/ 6956834 w 1529"/>
              <a:gd name="T5" fmla="*/ 6916865 h 1481"/>
              <a:gd name="T6" fmla="*/ 7217505 w 1529"/>
              <a:gd name="T7" fmla="*/ 4618059 h 1481"/>
              <a:gd name="T8" fmla="*/ 8721210 w 1529"/>
              <a:gd name="T9" fmla="*/ 7481625 h 1481"/>
              <a:gd name="T10" fmla="*/ 8520716 w 1529"/>
              <a:gd name="T11" fmla="*/ 6251421 h 1481"/>
              <a:gd name="T12" fmla="*/ 4972000 w 1529"/>
              <a:gd name="T13" fmla="*/ 8510038 h 1481"/>
              <a:gd name="T14" fmla="*/ 4631187 w 1529"/>
              <a:gd name="T15" fmla="*/ 6453071 h 1481"/>
              <a:gd name="T16" fmla="*/ 4290376 w 1529"/>
              <a:gd name="T17" fmla="*/ 8207564 h 1481"/>
              <a:gd name="T18" fmla="*/ 4150058 w 1529"/>
              <a:gd name="T19" fmla="*/ 7380659 h 1481"/>
              <a:gd name="T20" fmla="*/ 3889387 w 1529"/>
              <a:gd name="T21" fmla="*/ 5727133 h 1481"/>
              <a:gd name="T22" fmla="*/ 5854259 w 1529"/>
              <a:gd name="T23" fmla="*/ 7521955 h 1481"/>
              <a:gd name="T24" fmla="*/ 5433164 w 1529"/>
              <a:gd name="T25" fmla="*/ 4920535 h 1481"/>
              <a:gd name="T26" fmla="*/ 9603330 w 1529"/>
              <a:gd name="T27" fmla="*/ 6493401 h 1481"/>
              <a:gd name="T28" fmla="*/ 9482977 w 1529"/>
              <a:gd name="T29" fmla="*/ 5666638 h 1481"/>
              <a:gd name="T30" fmla="*/ 10705905 w 1529"/>
              <a:gd name="T31" fmla="*/ 6735380 h 1481"/>
              <a:gd name="T32" fmla="*/ 9743647 w 1529"/>
              <a:gd name="T33" fmla="*/ 4779380 h 1481"/>
              <a:gd name="T34" fmla="*/ 11046859 w 1529"/>
              <a:gd name="T35" fmla="*/ 6251421 h 1481"/>
              <a:gd name="T36" fmla="*/ 12811093 w 1529"/>
              <a:gd name="T37" fmla="*/ 6816040 h 1481"/>
              <a:gd name="T38" fmla="*/ 12670775 w 1529"/>
              <a:gd name="T39" fmla="*/ 5989277 h 1481"/>
              <a:gd name="T40" fmla="*/ 3107517 w 1529"/>
              <a:gd name="T41" fmla="*/ 22585891 h 1481"/>
              <a:gd name="T42" fmla="*/ 7879164 w 1529"/>
              <a:gd name="T43" fmla="*/ 20367605 h 1481"/>
              <a:gd name="T44" fmla="*/ 7257575 w 1529"/>
              <a:gd name="T45" fmla="*/ 18693772 h 1481"/>
              <a:gd name="T46" fmla="*/ 8300116 w 1529"/>
              <a:gd name="T47" fmla="*/ 19944141 h 1481"/>
              <a:gd name="T48" fmla="*/ 8921704 w 1529"/>
              <a:gd name="T49" fmla="*/ 18270303 h 1481"/>
              <a:gd name="T50" fmla="*/ 8921704 w 1529"/>
              <a:gd name="T51" fmla="*/ 16878921 h 1481"/>
              <a:gd name="T52" fmla="*/ 5673729 w 1529"/>
              <a:gd name="T53" fmla="*/ 19520677 h 1481"/>
              <a:gd name="T54" fmla="*/ 5052282 w 1529"/>
              <a:gd name="T55" fmla="*/ 17443540 h 1481"/>
              <a:gd name="T56" fmla="*/ 3809247 w 1529"/>
              <a:gd name="T57" fmla="*/ 19117236 h 1481"/>
              <a:gd name="T58" fmla="*/ 4430693 w 1529"/>
              <a:gd name="T59" fmla="*/ 16878921 h 1481"/>
              <a:gd name="T60" fmla="*/ 6696305 w 1529"/>
              <a:gd name="T61" fmla="*/ 19944141 h 1481"/>
              <a:gd name="T62" fmla="*/ 6696305 w 1529"/>
              <a:gd name="T63" fmla="*/ 18693772 h 1481"/>
              <a:gd name="T64" fmla="*/ 9322553 w 1529"/>
              <a:gd name="T65" fmla="*/ 20367605 h 1481"/>
              <a:gd name="T66" fmla="*/ 9322553 w 1529"/>
              <a:gd name="T67" fmla="*/ 18270303 h 1481"/>
              <a:gd name="T68" fmla="*/ 10986682 w 1529"/>
              <a:gd name="T69" fmla="*/ 19117236 h 1481"/>
              <a:gd name="T70" fmla="*/ 10986682 w 1529"/>
              <a:gd name="T71" fmla="*/ 18270303 h 1481"/>
              <a:gd name="T72" fmla="*/ 12029223 w 1529"/>
              <a:gd name="T73" fmla="*/ 20367605 h 1481"/>
              <a:gd name="T74" fmla="*/ 11407635 w 1529"/>
              <a:gd name="T75" fmla="*/ 17443540 h 1481"/>
              <a:gd name="T76" fmla="*/ 12430211 w 1529"/>
              <a:gd name="T77" fmla="*/ 19117236 h 1481"/>
              <a:gd name="T78" fmla="*/ 28589385 w 1529"/>
              <a:gd name="T79" fmla="*/ 14257336 h 1481"/>
              <a:gd name="T80" fmla="*/ 21973364 w 1529"/>
              <a:gd name="T81" fmla="*/ 19944141 h 1481"/>
              <a:gd name="T82" fmla="*/ 21973364 w 1529"/>
              <a:gd name="T83" fmla="*/ 19117236 h 1481"/>
              <a:gd name="T84" fmla="*/ 21973364 w 1529"/>
              <a:gd name="T85" fmla="*/ 17443540 h 1481"/>
              <a:gd name="T86" fmla="*/ 22374211 w 1529"/>
              <a:gd name="T87" fmla="*/ 19520677 h 1481"/>
              <a:gd name="T88" fmla="*/ 22374211 w 1529"/>
              <a:gd name="T89" fmla="*/ 16878921 h 1481"/>
              <a:gd name="T90" fmla="*/ 19747965 w 1529"/>
              <a:gd name="T91" fmla="*/ 19117236 h 1481"/>
              <a:gd name="T92" fmla="*/ 19747965 w 1529"/>
              <a:gd name="T93" fmla="*/ 18270303 h 1481"/>
              <a:gd name="T94" fmla="*/ 18504926 w 1529"/>
              <a:gd name="T95" fmla="*/ 20367605 h 1481"/>
              <a:gd name="T96" fmla="*/ 17883338 w 1529"/>
              <a:gd name="T97" fmla="*/ 18693772 h 1481"/>
              <a:gd name="T98" fmla="*/ 20168918 w 1529"/>
              <a:gd name="T99" fmla="*/ 19944141 h 1481"/>
              <a:gd name="T100" fmla="*/ 20790506 w 1529"/>
              <a:gd name="T101" fmla="*/ 18270303 h 1481"/>
              <a:gd name="T102" fmla="*/ 20790506 w 1529"/>
              <a:gd name="T103" fmla="*/ 16878921 h 1481"/>
              <a:gd name="T104" fmla="*/ 24038340 w 1529"/>
              <a:gd name="T105" fmla="*/ 19520677 h 1481"/>
              <a:gd name="T106" fmla="*/ 24459292 w 1529"/>
              <a:gd name="T107" fmla="*/ 20367605 h 1481"/>
              <a:gd name="T108" fmla="*/ 24459292 w 1529"/>
              <a:gd name="T109" fmla="*/ 18270303 h 1481"/>
              <a:gd name="T110" fmla="*/ 26103315 w 1529"/>
              <a:gd name="T111" fmla="*/ 19944141 h 1481"/>
              <a:gd name="T112" fmla="*/ 26103315 w 1529"/>
              <a:gd name="T113" fmla="*/ 19117236 h 1481"/>
              <a:gd name="T114" fmla="*/ 27145856 w 1529"/>
              <a:gd name="T115" fmla="*/ 20367605 h 1481"/>
              <a:gd name="T116" fmla="*/ 26524409 w 1529"/>
              <a:gd name="T117" fmla="*/ 17443540 h 1481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1529"/>
              <a:gd name="T178" fmla="*/ 0 h 1481"/>
              <a:gd name="T179" fmla="*/ 1529 w 1529"/>
              <a:gd name="T180" fmla="*/ 1481 h 1481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1529" h="1481">
                <a:moveTo>
                  <a:pt x="1529" y="1342"/>
                </a:moveTo>
                <a:cubicBezTo>
                  <a:pt x="1529" y="1419"/>
                  <a:pt x="1467" y="1481"/>
                  <a:pt x="1391" y="1481"/>
                </a:cubicBezTo>
                <a:cubicBezTo>
                  <a:pt x="139" y="1481"/>
                  <a:pt x="139" y="1481"/>
                  <a:pt x="139" y="1481"/>
                </a:cubicBezTo>
                <a:cubicBezTo>
                  <a:pt x="63" y="1481"/>
                  <a:pt x="0" y="1419"/>
                  <a:pt x="0" y="1342"/>
                </a:cubicBezTo>
                <a:cubicBezTo>
                  <a:pt x="0" y="1266"/>
                  <a:pt x="63" y="1203"/>
                  <a:pt x="139" y="1203"/>
                </a:cubicBezTo>
                <a:cubicBezTo>
                  <a:pt x="408" y="1203"/>
                  <a:pt x="408" y="1203"/>
                  <a:pt x="408" y="1203"/>
                </a:cubicBezTo>
                <a:cubicBezTo>
                  <a:pt x="564" y="1203"/>
                  <a:pt x="564" y="1203"/>
                  <a:pt x="564" y="1203"/>
                </a:cubicBezTo>
                <a:cubicBezTo>
                  <a:pt x="966" y="1203"/>
                  <a:pt x="966" y="1203"/>
                  <a:pt x="966" y="1203"/>
                </a:cubicBezTo>
                <a:cubicBezTo>
                  <a:pt x="1122" y="1203"/>
                  <a:pt x="1122" y="1203"/>
                  <a:pt x="1122" y="1203"/>
                </a:cubicBezTo>
                <a:cubicBezTo>
                  <a:pt x="1391" y="1203"/>
                  <a:pt x="1391" y="1203"/>
                  <a:pt x="1391" y="1203"/>
                </a:cubicBezTo>
                <a:cubicBezTo>
                  <a:pt x="1467" y="1203"/>
                  <a:pt x="1529" y="1266"/>
                  <a:pt x="1529" y="1342"/>
                </a:cubicBezTo>
                <a:close/>
                <a:moveTo>
                  <a:pt x="665" y="47"/>
                </a:moveTo>
                <a:cubicBezTo>
                  <a:pt x="723" y="404"/>
                  <a:pt x="723" y="404"/>
                  <a:pt x="723" y="404"/>
                </a:cubicBezTo>
                <a:cubicBezTo>
                  <a:pt x="727" y="432"/>
                  <a:pt x="708" y="459"/>
                  <a:pt x="680" y="464"/>
                </a:cubicBezTo>
                <a:cubicBezTo>
                  <a:pt x="170" y="546"/>
                  <a:pt x="170" y="546"/>
                  <a:pt x="170" y="546"/>
                </a:cubicBezTo>
                <a:cubicBezTo>
                  <a:pt x="142" y="551"/>
                  <a:pt x="116" y="532"/>
                  <a:pt x="111" y="504"/>
                </a:cubicBezTo>
                <a:cubicBezTo>
                  <a:pt x="53" y="147"/>
                  <a:pt x="53" y="147"/>
                  <a:pt x="53" y="147"/>
                </a:cubicBezTo>
                <a:cubicBezTo>
                  <a:pt x="48" y="119"/>
                  <a:pt x="67" y="92"/>
                  <a:pt x="96" y="88"/>
                </a:cubicBezTo>
                <a:cubicBezTo>
                  <a:pt x="606" y="5"/>
                  <a:pt x="606" y="5"/>
                  <a:pt x="606" y="5"/>
                </a:cubicBezTo>
                <a:cubicBezTo>
                  <a:pt x="634" y="0"/>
                  <a:pt x="660" y="19"/>
                  <a:pt x="665" y="47"/>
                </a:cubicBezTo>
                <a:close/>
                <a:moveTo>
                  <a:pt x="384" y="379"/>
                </a:moveTo>
                <a:cubicBezTo>
                  <a:pt x="353" y="384"/>
                  <a:pt x="353" y="384"/>
                  <a:pt x="353" y="384"/>
                </a:cubicBezTo>
                <a:cubicBezTo>
                  <a:pt x="357" y="404"/>
                  <a:pt x="357" y="404"/>
                  <a:pt x="357" y="404"/>
                </a:cubicBezTo>
                <a:cubicBezTo>
                  <a:pt x="387" y="399"/>
                  <a:pt x="387" y="399"/>
                  <a:pt x="387" y="399"/>
                </a:cubicBezTo>
                <a:lnTo>
                  <a:pt x="384" y="379"/>
                </a:lnTo>
                <a:close/>
                <a:moveTo>
                  <a:pt x="377" y="338"/>
                </a:moveTo>
                <a:cubicBezTo>
                  <a:pt x="347" y="343"/>
                  <a:pt x="347" y="343"/>
                  <a:pt x="347" y="343"/>
                </a:cubicBezTo>
                <a:cubicBezTo>
                  <a:pt x="350" y="364"/>
                  <a:pt x="350" y="364"/>
                  <a:pt x="350" y="364"/>
                </a:cubicBezTo>
                <a:cubicBezTo>
                  <a:pt x="381" y="359"/>
                  <a:pt x="381" y="359"/>
                  <a:pt x="381" y="359"/>
                </a:cubicBezTo>
                <a:lnTo>
                  <a:pt x="377" y="338"/>
                </a:lnTo>
                <a:close/>
                <a:moveTo>
                  <a:pt x="371" y="298"/>
                </a:moveTo>
                <a:cubicBezTo>
                  <a:pt x="340" y="302"/>
                  <a:pt x="340" y="302"/>
                  <a:pt x="340" y="302"/>
                </a:cubicBezTo>
                <a:cubicBezTo>
                  <a:pt x="343" y="323"/>
                  <a:pt x="343" y="323"/>
                  <a:pt x="343" y="323"/>
                </a:cubicBezTo>
                <a:cubicBezTo>
                  <a:pt x="374" y="318"/>
                  <a:pt x="374" y="318"/>
                  <a:pt x="374" y="318"/>
                </a:cubicBezTo>
                <a:lnTo>
                  <a:pt x="371" y="298"/>
                </a:lnTo>
                <a:close/>
                <a:moveTo>
                  <a:pt x="360" y="229"/>
                </a:moveTo>
                <a:cubicBezTo>
                  <a:pt x="329" y="234"/>
                  <a:pt x="329" y="234"/>
                  <a:pt x="329" y="234"/>
                </a:cubicBezTo>
                <a:cubicBezTo>
                  <a:pt x="333" y="262"/>
                  <a:pt x="333" y="262"/>
                  <a:pt x="333" y="262"/>
                </a:cubicBezTo>
                <a:cubicBezTo>
                  <a:pt x="364" y="257"/>
                  <a:pt x="364" y="257"/>
                  <a:pt x="364" y="257"/>
                </a:cubicBezTo>
                <a:lnTo>
                  <a:pt x="360" y="229"/>
                </a:lnTo>
                <a:close/>
                <a:moveTo>
                  <a:pt x="435" y="371"/>
                </a:moveTo>
                <a:cubicBezTo>
                  <a:pt x="404" y="376"/>
                  <a:pt x="404" y="376"/>
                  <a:pt x="404" y="376"/>
                </a:cubicBezTo>
                <a:cubicBezTo>
                  <a:pt x="408" y="396"/>
                  <a:pt x="408" y="396"/>
                  <a:pt x="408" y="396"/>
                </a:cubicBezTo>
                <a:cubicBezTo>
                  <a:pt x="438" y="391"/>
                  <a:pt x="438" y="391"/>
                  <a:pt x="438" y="391"/>
                </a:cubicBezTo>
                <a:lnTo>
                  <a:pt x="435" y="371"/>
                </a:lnTo>
                <a:close/>
                <a:moveTo>
                  <a:pt x="428" y="330"/>
                </a:moveTo>
                <a:cubicBezTo>
                  <a:pt x="398" y="335"/>
                  <a:pt x="398" y="335"/>
                  <a:pt x="398" y="335"/>
                </a:cubicBezTo>
                <a:cubicBezTo>
                  <a:pt x="401" y="355"/>
                  <a:pt x="401" y="355"/>
                  <a:pt x="401" y="355"/>
                </a:cubicBezTo>
                <a:cubicBezTo>
                  <a:pt x="432" y="350"/>
                  <a:pt x="432" y="350"/>
                  <a:pt x="432" y="350"/>
                </a:cubicBezTo>
                <a:lnTo>
                  <a:pt x="428" y="330"/>
                </a:lnTo>
                <a:close/>
                <a:moveTo>
                  <a:pt x="422" y="289"/>
                </a:moveTo>
                <a:cubicBezTo>
                  <a:pt x="391" y="294"/>
                  <a:pt x="391" y="294"/>
                  <a:pt x="391" y="294"/>
                </a:cubicBezTo>
                <a:cubicBezTo>
                  <a:pt x="394" y="315"/>
                  <a:pt x="394" y="315"/>
                  <a:pt x="394" y="315"/>
                </a:cubicBezTo>
                <a:cubicBezTo>
                  <a:pt x="425" y="310"/>
                  <a:pt x="425" y="310"/>
                  <a:pt x="425" y="310"/>
                </a:cubicBezTo>
                <a:lnTo>
                  <a:pt x="422" y="289"/>
                </a:lnTo>
                <a:close/>
                <a:moveTo>
                  <a:pt x="411" y="221"/>
                </a:moveTo>
                <a:cubicBezTo>
                  <a:pt x="380" y="226"/>
                  <a:pt x="380" y="226"/>
                  <a:pt x="380" y="226"/>
                </a:cubicBezTo>
                <a:cubicBezTo>
                  <a:pt x="384" y="253"/>
                  <a:pt x="384" y="253"/>
                  <a:pt x="384" y="253"/>
                </a:cubicBezTo>
                <a:cubicBezTo>
                  <a:pt x="415" y="248"/>
                  <a:pt x="415" y="248"/>
                  <a:pt x="415" y="248"/>
                </a:cubicBezTo>
                <a:lnTo>
                  <a:pt x="411" y="221"/>
                </a:lnTo>
                <a:close/>
                <a:moveTo>
                  <a:pt x="275" y="397"/>
                </a:moveTo>
                <a:cubicBezTo>
                  <a:pt x="245" y="402"/>
                  <a:pt x="245" y="402"/>
                  <a:pt x="245" y="402"/>
                </a:cubicBezTo>
                <a:cubicBezTo>
                  <a:pt x="248" y="422"/>
                  <a:pt x="248" y="422"/>
                  <a:pt x="248" y="422"/>
                </a:cubicBezTo>
                <a:cubicBezTo>
                  <a:pt x="278" y="417"/>
                  <a:pt x="278" y="417"/>
                  <a:pt x="278" y="417"/>
                </a:cubicBezTo>
                <a:lnTo>
                  <a:pt x="275" y="397"/>
                </a:lnTo>
                <a:close/>
                <a:moveTo>
                  <a:pt x="268" y="356"/>
                </a:moveTo>
                <a:cubicBezTo>
                  <a:pt x="238" y="361"/>
                  <a:pt x="238" y="361"/>
                  <a:pt x="238" y="361"/>
                </a:cubicBezTo>
                <a:cubicBezTo>
                  <a:pt x="241" y="381"/>
                  <a:pt x="241" y="381"/>
                  <a:pt x="241" y="381"/>
                </a:cubicBezTo>
                <a:cubicBezTo>
                  <a:pt x="272" y="376"/>
                  <a:pt x="272" y="376"/>
                  <a:pt x="272" y="376"/>
                </a:cubicBezTo>
                <a:lnTo>
                  <a:pt x="268" y="356"/>
                </a:lnTo>
                <a:close/>
                <a:moveTo>
                  <a:pt x="262" y="315"/>
                </a:moveTo>
                <a:cubicBezTo>
                  <a:pt x="231" y="320"/>
                  <a:pt x="231" y="320"/>
                  <a:pt x="231" y="320"/>
                </a:cubicBezTo>
                <a:cubicBezTo>
                  <a:pt x="235" y="341"/>
                  <a:pt x="235" y="341"/>
                  <a:pt x="235" y="341"/>
                </a:cubicBezTo>
                <a:cubicBezTo>
                  <a:pt x="265" y="336"/>
                  <a:pt x="265" y="336"/>
                  <a:pt x="265" y="336"/>
                </a:cubicBezTo>
                <a:lnTo>
                  <a:pt x="262" y="315"/>
                </a:lnTo>
                <a:close/>
                <a:moveTo>
                  <a:pt x="251" y="247"/>
                </a:moveTo>
                <a:cubicBezTo>
                  <a:pt x="220" y="252"/>
                  <a:pt x="220" y="252"/>
                  <a:pt x="220" y="252"/>
                </a:cubicBezTo>
                <a:cubicBezTo>
                  <a:pt x="225" y="279"/>
                  <a:pt x="225" y="279"/>
                  <a:pt x="225" y="279"/>
                </a:cubicBezTo>
                <a:cubicBezTo>
                  <a:pt x="255" y="274"/>
                  <a:pt x="255" y="274"/>
                  <a:pt x="255" y="274"/>
                </a:cubicBezTo>
                <a:lnTo>
                  <a:pt x="251" y="247"/>
                </a:lnTo>
                <a:close/>
                <a:moveTo>
                  <a:pt x="214" y="407"/>
                </a:moveTo>
                <a:cubicBezTo>
                  <a:pt x="183" y="412"/>
                  <a:pt x="183" y="412"/>
                  <a:pt x="183" y="412"/>
                </a:cubicBezTo>
                <a:cubicBezTo>
                  <a:pt x="187" y="432"/>
                  <a:pt x="187" y="432"/>
                  <a:pt x="187" y="432"/>
                </a:cubicBezTo>
                <a:cubicBezTo>
                  <a:pt x="217" y="427"/>
                  <a:pt x="217" y="427"/>
                  <a:pt x="217" y="427"/>
                </a:cubicBezTo>
                <a:lnTo>
                  <a:pt x="214" y="407"/>
                </a:lnTo>
                <a:close/>
                <a:moveTo>
                  <a:pt x="207" y="366"/>
                </a:moveTo>
                <a:cubicBezTo>
                  <a:pt x="177" y="371"/>
                  <a:pt x="177" y="371"/>
                  <a:pt x="177" y="371"/>
                </a:cubicBezTo>
                <a:cubicBezTo>
                  <a:pt x="180" y="391"/>
                  <a:pt x="180" y="391"/>
                  <a:pt x="180" y="391"/>
                </a:cubicBezTo>
                <a:cubicBezTo>
                  <a:pt x="211" y="386"/>
                  <a:pt x="211" y="386"/>
                  <a:pt x="211" y="386"/>
                </a:cubicBezTo>
                <a:lnTo>
                  <a:pt x="207" y="366"/>
                </a:lnTo>
                <a:close/>
                <a:moveTo>
                  <a:pt x="201" y="325"/>
                </a:moveTo>
                <a:cubicBezTo>
                  <a:pt x="170" y="330"/>
                  <a:pt x="170" y="330"/>
                  <a:pt x="170" y="330"/>
                </a:cubicBezTo>
                <a:cubicBezTo>
                  <a:pt x="173" y="350"/>
                  <a:pt x="173" y="350"/>
                  <a:pt x="173" y="350"/>
                </a:cubicBezTo>
                <a:cubicBezTo>
                  <a:pt x="204" y="346"/>
                  <a:pt x="204" y="346"/>
                  <a:pt x="204" y="346"/>
                </a:cubicBezTo>
                <a:lnTo>
                  <a:pt x="201" y="325"/>
                </a:lnTo>
                <a:close/>
                <a:moveTo>
                  <a:pt x="190" y="257"/>
                </a:moveTo>
                <a:cubicBezTo>
                  <a:pt x="159" y="262"/>
                  <a:pt x="159" y="262"/>
                  <a:pt x="159" y="262"/>
                </a:cubicBezTo>
                <a:cubicBezTo>
                  <a:pt x="163" y="289"/>
                  <a:pt x="163" y="289"/>
                  <a:pt x="163" y="289"/>
                </a:cubicBezTo>
                <a:cubicBezTo>
                  <a:pt x="194" y="284"/>
                  <a:pt x="194" y="284"/>
                  <a:pt x="194" y="284"/>
                </a:cubicBezTo>
                <a:lnTo>
                  <a:pt x="190" y="257"/>
                </a:lnTo>
                <a:close/>
                <a:moveTo>
                  <a:pt x="326" y="388"/>
                </a:moveTo>
                <a:cubicBezTo>
                  <a:pt x="296" y="393"/>
                  <a:pt x="296" y="393"/>
                  <a:pt x="296" y="393"/>
                </a:cubicBezTo>
                <a:cubicBezTo>
                  <a:pt x="299" y="414"/>
                  <a:pt x="299" y="414"/>
                  <a:pt x="299" y="414"/>
                </a:cubicBezTo>
                <a:cubicBezTo>
                  <a:pt x="329" y="409"/>
                  <a:pt x="329" y="409"/>
                  <a:pt x="329" y="409"/>
                </a:cubicBezTo>
                <a:lnTo>
                  <a:pt x="326" y="388"/>
                </a:lnTo>
                <a:close/>
                <a:moveTo>
                  <a:pt x="319" y="348"/>
                </a:moveTo>
                <a:cubicBezTo>
                  <a:pt x="289" y="353"/>
                  <a:pt x="289" y="353"/>
                  <a:pt x="289" y="353"/>
                </a:cubicBezTo>
                <a:cubicBezTo>
                  <a:pt x="292" y="373"/>
                  <a:pt x="292" y="373"/>
                  <a:pt x="292" y="373"/>
                </a:cubicBezTo>
                <a:cubicBezTo>
                  <a:pt x="323" y="368"/>
                  <a:pt x="323" y="368"/>
                  <a:pt x="323" y="368"/>
                </a:cubicBezTo>
                <a:lnTo>
                  <a:pt x="319" y="348"/>
                </a:lnTo>
                <a:close/>
                <a:moveTo>
                  <a:pt x="313" y="307"/>
                </a:moveTo>
                <a:cubicBezTo>
                  <a:pt x="282" y="312"/>
                  <a:pt x="282" y="312"/>
                  <a:pt x="282" y="312"/>
                </a:cubicBezTo>
                <a:cubicBezTo>
                  <a:pt x="286" y="332"/>
                  <a:pt x="286" y="332"/>
                  <a:pt x="286" y="332"/>
                </a:cubicBezTo>
                <a:cubicBezTo>
                  <a:pt x="316" y="327"/>
                  <a:pt x="316" y="327"/>
                  <a:pt x="316" y="327"/>
                </a:cubicBezTo>
                <a:lnTo>
                  <a:pt x="313" y="307"/>
                </a:lnTo>
                <a:close/>
                <a:moveTo>
                  <a:pt x="302" y="239"/>
                </a:moveTo>
                <a:cubicBezTo>
                  <a:pt x="271" y="244"/>
                  <a:pt x="271" y="244"/>
                  <a:pt x="271" y="244"/>
                </a:cubicBezTo>
                <a:cubicBezTo>
                  <a:pt x="276" y="271"/>
                  <a:pt x="276" y="271"/>
                  <a:pt x="276" y="271"/>
                </a:cubicBezTo>
                <a:cubicBezTo>
                  <a:pt x="306" y="266"/>
                  <a:pt x="306" y="266"/>
                  <a:pt x="306" y="266"/>
                </a:cubicBezTo>
                <a:lnTo>
                  <a:pt x="302" y="239"/>
                </a:lnTo>
                <a:close/>
                <a:moveTo>
                  <a:pt x="486" y="362"/>
                </a:moveTo>
                <a:cubicBezTo>
                  <a:pt x="455" y="367"/>
                  <a:pt x="455" y="367"/>
                  <a:pt x="455" y="367"/>
                </a:cubicBezTo>
                <a:cubicBezTo>
                  <a:pt x="459" y="388"/>
                  <a:pt x="459" y="388"/>
                  <a:pt x="459" y="388"/>
                </a:cubicBezTo>
                <a:cubicBezTo>
                  <a:pt x="489" y="383"/>
                  <a:pt x="489" y="383"/>
                  <a:pt x="489" y="383"/>
                </a:cubicBezTo>
                <a:lnTo>
                  <a:pt x="486" y="362"/>
                </a:lnTo>
                <a:close/>
                <a:moveTo>
                  <a:pt x="479" y="322"/>
                </a:moveTo>
                <a:cubicBezTo>
                  <a:pt x="449" y="327"/>
                  <a:pt x="449" y="327"/>
                  <a:pt x="449" y="327"/>
                </a:cubicBezTo>
                <a:cubicBezTo>
                  <a:pt x="452" y="347"/>
                  <a:pt x="452" y="347"/>
                  <a:pt x="452" y="347"/>
                </a:cubicBezTo>
                <a:cubicBezTo>
                  <a:pt x="483" y="342"/>
                  <a:pt x="483" y="342"/>
                  <a:pt x="483" y="342"/>
                </a:cubicBezTo>
                <a:lnTo>
                  <a:pt x="479" y="322"/>
                </a:lnTo>
                <a:close/>
                <a:moveTo>
                  <a:pt x="473" y="281"/>
                </a:moveTo>
                <a:cubicBezTo>
                  <a:pt x="442" y="286"/>
                  <a:pt x="442" y="286"/>
                  <a:pt x="442" y="286"/>
                </a:cubicBezTo>
                <a:cubicBezTo>
                  <a:pt x="445" y="306"/>
                  <a:pt x="445" y="306"/>
                  <a:pt x="445" y="306"/>
                </a:cubicBezTo>
                <a:cubicBezTo>
                  <a:pt x="476" y="301"/>
                  <a:pt x="476" y="301"/>
                  <a:pt x="476" y="301"/>
                </a:cubicBezTo>
                <a:lnTo>
                  <a:pt x="473" y="281"/>
                </a:lnTo>
                <a:close/>
                <a:moveTo>
                  <a:pt x="537" y="354"/>
                </a:moveTo>
                <a:cubicBezTo>
                  <a:pt x="506" y="359"/>
                  <a:pt x="506" y="359"/>
                  <a:pt x="506" y="359"/>
                </a:cubicBezTo>
                <a:cubicBezTo>
                  <a:pt x="510" y="380"/>
                  <a:pt x="510" y="380"/>
                  <a:pt x="510" y="380"/>
                </a:cubicBezTo>
                <a:cubicBezTo>
                  <a:pt x="540" y="375"/>
                  <a:pt x="540" y="375"/>
                  <a:pt x="540" y="375"/>
                </a:cubicBezTo>
                <a:lnTo>
                  <a:pt x="537" y="354"/>
                </a:lnTo>
                <a:close/>
                <a:moveTo>
                  <a:pt x="530" y="313"/>
                </a:moveTo>
                <a:cubicBezTo>
                  <a:pt x="500" y="318"/>
                  <a:pt x="500" y="318"/>
                  <a:pt x="500" y="318"/>
                </a:cubicBezTo>
                <a:cubicBezTo>
                  <a:pt x="503" y="339"/>
                  <a:pt x="503" y="339"/>
                  <a:pt x="503" y="339"/>
                </a:cubicBezTo>
                <a:cubicBezTo>
                  <a:pt x="534" y="334"/>
                  <a:pt x="534" y="334"/>
                  <a:pt x="534" y="334"/>
                </a:cubicBezTo>
                <a:lnTo>
                  <a:pt x="530" y="313"/>
                </a:lnTo>
                <a:close/>
                <a:moveTo>
                  <a:pt x="524" y="273"/>
                </a:moveTo>
                <a:cubicBezTo>
                  <a:pt x="493" y="278"/>
                  <a:pt x="493" y="278"/>
                  <a:pt x="493" y="278"/>
                </a:cubicBezTo>
                <a:cubicBezTo>
                  <a:pt x="496" y="298"/>
                  <a:pt x="496" y="298"/>
                  <a:pt x="496" y="298"/>
                </a:cubicBezTo>
                <a:cubicBezTo>
                  <a:pt x="527" y="293"/>
                  <a:pt x="527" y="293"/>
                  <a:pt x="527" y="293"/>
                </a:cubicBezTo>
                <a:lnTo>
                  <a:pt x="524" y="273"/>
                </a:lnTo>
                <a:close/>
                <a:moveTo>
                  <a:pt x="513" y="205"/>
                </a:moveTo>
                <a:cubicBezTo>
                  <a:pt x="482" y="210"/>
                  <a:pt x="482" y="210"/>
                  <a:pt x="482" y="210"/>
                </a:cubicBezTo>
                <a:cubicBezTo>
                  <a:pt x="486" y="237"/>
                  <a:pt x="486" y="237"/>
                  <a:pt x="486" y="237"/>
                </a:cubicBezTo>
                <a:cubicBezTo>
                  <a:pt x="517" y="232"/>
                  <a:pt x="517" y="232"/>
                  <a:pt x="517" y="232"/>
                </a:cubicBezTo>
                <a:lnTo>
                  <a:pt x="513" y="205"/>
                </a:lnTo>
                <a:close/>
                <a:moveTo>
                  <a:pt x="588" y="346"/>
                </a:moveTo>
                <a:cubicBezTo>
                  <a:pt x="557" y="351"/>
                  <a:pt x="557" y="351"/>
                  <a:pt x="557" y="351"/>
                </a:cubicBezTo>
                <a:cubicBezTo>
                  <a:pt x="561" y="371"/>
                  <a:pt x="561" y="371"/>
                  <a:pt x="561" y="371"/>
                </a:cubicBezTo>
                <a:cubicBezTo>
                  <a:pt x="591" y="366"/>
                  <a:pt x="591" y="366"/>
                  <a:pt x="591" y="366"/>
                </a:cubicBezTo>
                <a:lnTo>
                  <a:pt x="588" y="346"/>
                </a:lnTo>
                <a:close/>
                <a:moveTo>
                  <a:pt x="581" y="305"/>
                </a:moveTo>
                <a:cubicBezTo>
                  <a:pt x="551" y="310"/>
                  <a:pt x="551" y="310"/>
                  <a:pt x="551" y="310"/>
                </a:cubicBezTo>
                <a:cubicBezTo>
                  <a:pt x="554" y="330"/>
                  <a:pt x="554" y="330"/>
                  <a:pt x="554" y="330"/>
                </a:cubicBezTo>
                <a:cubicBezTo>
                  <a:pt x="585" y="326"/>
                  <a:pt x="585" y="326"/>
                  <a:pt x="585" y="326"/>
                </a:cubicBezTo>
                <a:lnTo>
                  <a:pt x="581" y="305"/>
                </a:lnTo>
                <a:close/>
                <a:moveTo>
                  <a:pt x="564" y="196"/>
                </a:moveTo>
                <a:cubicBezTo>
                  <a:pt x="533" y="201"/>
                  <a:pt x="533" y="201"/>
                  <a:pt x="533" y="201"/>
                </a:cubicBezTo>
                <a:cubicBezTo>
                  <a:pt x="537" y="229"/>
                  <a:pt x="537" y="229"/>
                  <a:pt x="537" y="229"/>
                </a:cubicBezTo>
                <a:cubicBezTo>
                  <a:pt x="568" y="224"/>
                  <a:pt x="568" y="224"/>
                  <a:pt x="568" y="224"/>
                </a:cubicBezTo>
                <a:lnTo>
                  <a:pt x="564" y="196"/>
                </a:lnTo>
                <a:close/>
                <a:moveTo>
                  <a:pt x="639" y="338"/>
                </a:moveTo>
                <a:cubicBezTo>
                  <a:pt x="608" y="343"/>
                  <a:pt x="608" y="343"/>
                  <a:pt x="608" y="343"/>
                </a:cubicBezTo>
                <a:cubicBezTo>
                  <a:pt x="612" y="363"/>
                  <a:pt x="612" y="363"/>
                  <a:pt x="612" y="363"/>
                </a:cubicBezTo>
                <a:cubicBezTo>
                  <a:pt x="642" y="358"/>
                  <a:pt x="642" y="358"/>
                  <a:pt x="642" y="358"/>
                </a:cubicBezTo>
                <a:lnTo>
                  <a:pt x="639" y="338"/>
                </a:lnTo>
                <a:close/>
                <a:moveTo>
                  <a:pt x="632" y="297"/>
                </a:moveTo>
                <a:cubicBezTo>
                  <a:pt x="602" y="302"/>
                  <a:pt x="602" y="302"/>
                  <a:pt x="602" y="302"/>
                </a:cubicBezTo>
                <a:cubicBezTo>
                  <a:pt x="605" y="322"/>
                  <a:pt x="605" y="322"/>
                  <a:pt x="605" y="322"/>
                </a:cubicBezTo>
                <a:cubicBezTo>
                  <a:pt x="636" y="317"/>
                  <a:pt x="636" y="317"/>
                  <a:pt x="636" y="317"/>
                </a:cubicBezTo>
                <a:lnTo>
                  <a:pt x="632" y="297"/>
                </a:lnTo>
                <a:close/>
                <a:moveTo>
                  <a:pt x="615" y="188"/>
                </a:moveTo>
                <a:cubicBezTo>
                  <a:pt x="584" y="193"/>
                  <a:pt x="584" y="193"/>
                  <a:pt x="584" y="193"/>
                </a:cubicBezTo>
                <a:cubicBezTo>
                  <a:pt x="588" y="220"/>
                  <a:pt x="588" y="220"/>
                  <a:pt x="588" y="220"/>
                </a:cubicBezTo>
                <a:cubicBezTo>
                  <a:pt x="619" y="215"/>
                  <a:pt x="619" y="215"/>
                  <a:pt x="619" y="215"/>
                </a:cubicBezTo>
                <a:lnTo>
                  <a:pt x="615" y="188"/>
                </a:lnTo>
                <a:close/>
                <a:moveTo>
                  <a:pt x="724" y="707"/>
                </a:moveTo>
                <a:cubicBezTo>
                  <a:pt x="724" y="1068"/>
                  <a:pt x="724" y="1068"/>
                  <a:pt x="724" y="1068"/>
                </a:cubicBezTo>
                <a:cubicBezTo>
                  <a:pt x="724" y="1097"/>
                  <a:pt x="700" y="1120"/>
                  <a:pt x="672" y="1120"/>
                </a:cubicBezTo>
                <a:cubicBezTo>
                  <a:pt x="155" y="1120"/>
                  <a:pt x="155" y="1120"/>
                  <a:pt x="155" y="1120"/>
                </a:cubicBezTo>
                <a:cubicBezTo>
                  <a:pt x="127" y="1120"/>
                  <a:pt x="104" y="1097"/>
                  <a:pt x="104" y="1068"/>
                </a:cubicBezTo>
                <a:cubicBezTo>
                  <a:pt x="104" y="707"/>
                  <a:pt x="104" y="707"/>
                  <a:pt x="104" y="707"/>
                </a:cubicBezTo>
                <a:cubicBezTo>
                  <a:pt x="104" y="678"/>
                  <a:pt x="127" y="655"/>
                  <a:pt x="155" y="655"/>
                </a:cubicBezTo>
                <a:cubicBezTo>
                  <a:pt x="672" y="655"/>
                  <a:pt x="672" y="655"/>
                  <a:pt x="672" y="655"/>
                </a:cubicBezTo>
                <a:cubicBezTo>
                  <a:pt x="700" y="655"/>
                  <a:pt x="724" y="678"/>
                  <a:pt x="724" y="707"/>
                </a:cubicBezTo>
                <a:close/>
                <a:moveTo>
                  <a:pt x="393" y="989"/>
                </a:moveTo>
                <a:cubicBezTo>
                  <a:pt x="362" y="989"/>
                  <a:pt x="362" y="989"/>
                  <a:pt x="362" y="989"/>
                </a:cubicBezTo>
                <a:cubicBezTo>
                  <a:pt x="362" y="1010"/>
                  <a:pt x="362" y="1010"/>
                  <a:pt x="362" y="1010"/>
                </a:cubicBezTo>
                <a:cubicBezTo>
                  <a:pt x="393" y="1010"/>
                  <a:pt x="393" y="1010"/>
                  <a:pt x="393" y="1010"/>
                </a:cubicBezTo>
                <a:lnTo>
                  <a:pt x="393" y="989"/>
                </a:lnTo>
                <a:close/>
                <a:moveTo>
                  <a:pt x="393" y="948"/>
                </a:moveTo>
                <a:cubicBezTo>
                  <a:pt x="362" y="948"/>
                  <a:pt x="362" y="948"/>
                  <a:pt x="362" y="948"/>
                </a:cubicBezTo>
                <a:cubicBezTo>
                  <a:pt x="362" y="968"/>
                  <a:pt x="362" y="968"/>
                  <a:pt x="362" y="968"/>
                </a:cubicBezTo>
                <a:cubicBezTo>
                  <a:pt x="393" y="968"/>
                  <a:pt x="393" y="968"/>
                  <a:pt x="393" y="968"/>
                </a:cubicBezTo>
                <a:lnTo>
                  <a:pt x="393" y="948"/>
                </a:lnTo>
                <a:close/>
                <a:moveTo>
                  <a:pt x="393" y="906"/>
                </a:moveTo>
                <a:cubicBezTo>
                  <a:pt x="362" y="906"/>
                  <a:pt x="362" y="906"/>
                  <a:pt x="362" y="906"/>
                </a:cubicBezTo>
                <a:cubicBezTo>
                  <a:pt x="362" y="927"/>
                  <a:pt x="362" y="927"/>
                  <a:pt x="362" y="927"/>
                </a:cubicBezTo>
                <a:cubicBezTo>
                  <a:pt x="393" y="927"/>
                  <a:pt x="393" y="927"/>
                  <a:pt x="393" y="927"/>
                </a:cubicBezTo>
                <a:lnTo>
                  <a:pt x="393" y="906"/>
                </a:lnTo>
                <a:close/>
                <a:moveTo>
                  <a:pt x="393" y="837"/>
                </a:moveTo>
                <a:cubicBezTo>
                  <a:pt x="362" y="837"/>
                  <a:pt x="362" y="837"/>
                  <a:pt x="362" y="837"/>
                </a:cubicBezTo>
                <a:cubicBezTo>
                  <a:pt x="362" y="865"/>
                  <a:pt x="362" y="865"/>
                  <a:pt x="362" y="865"/>
                </a:cubicBezTo>
                <a:cubicBezTo>
                  <a:pt x="393" y="865"/>
                  <a:pt x="393" y="865"/>
                  <a:pt x="393" y="865"/>
                </a:cubicBezTo>
                <a:lnTo>
                  <a:pt x="393" y="837"/>
                </a:lnTo>
                <a:close/>
                <a:moveTo>
                  <a:pt x="445" y="989"/>
                </a:moveTo>
                <a:cubicBezTo>
                  <a:pt x="414" y="989"/>
                  <a:pt x="414" y="989"/>
                  <a:pt x="414" y="989"/>
                </a:cubicBezTo>
                <a:cubicBezTo>
                  <a:pt x="414" y="1010"/>
                  <a:pt x="414" y="1010"/>
                  <a:pt x="414" y="1010"/>
                </a:cubicBezTo>
                <a:cubicBezTo>
                  <a:pt x="445" y="1010"/>
                  <a:pt x="445" y="1010"/>
                  <a:pt x="445" y="1010"/>
                </a:cubicBezTo>
                <a:lnTo>
                  <a:pt x="445" y="989"/>
                </a:lnTo>
                <a:close/>
                <a:moveTo>
                  <a:pt x="445" y="948"/>
                </a:moveTo>
                <a:cubicBezTo>
                  <a:pt x="414" y="948"/>
                  <a:pt x="414" y="948"/>
                  <a:pt x="414" y="948"/>
                </a:cubicBezTo>
                <a:cubicBezTo>
                  <a:pt x="414" y="968"/>
                  <a:pt x="414" y="968"/>
                  <a:pt x="414" y="968"/>
                </a:cubicBezTo>
                <a:cubicBezTo>
                  <a:pt x="445" y="968"/>
                  <a:pt x="445" y="968"/>
                  <a:pt x="445" y="968"/>
                </a:cubicBezTo>
                <a:lnTo>
                  <a:pt x="445" y="948"/>
                </a:lnTo>
                <a:close/>
                <a:moveTo>
                  <a:pt x="445" y="906"/>
                </a:moveTo>
                <a:cubicBezTo>
                  <a:pt x="414" y="906"/>
                  <a:pt x="414" y="906"/>
                  <a:pt x="414" y="906"/>
                </a:cubicBezTo>
                <a:cubicBezTo>
                  <a:pt x="414" y="927"/>
                  <a:pt x="414" y="927"/>
                  <a:pt x="414" y="927"/>
                </a:cubicBezTo>
                <a:cubicBezTo>
                  <a:pt x="445" y="927"/>
                  <a:pt x="445" y="927"/>
                  <a:pt x="445" y="927"/>
                </a:cubicBezTo>
                <a:lnTo>
                  <a:pt x="445" y="906"/>
                </a:lnTo>
                <a:close/>
                <a:moveTo>
                  <a:pt x="445" y="837"/>
                </a:moveTo>
                <a:cubicBezTo>
                  <a:pt x="414" y="837"/>
                  <a:pt x="414" y="837"/>
                  <a:pt x="414" y="837"/>
                </a:cubicBezTo>
                <a:cubicBezTo>
                  <a:pt x="414" y="865"/>
                  <a:pt x="414" y="865"/>
                  <a:pt x="414" y="865"/>
                </a:cubicBezTo>
                <a:cubicBezTo>
                  <a:pt x="445" y="865"/>
                  <a:pt x="445" y="865"/>
                  <a:pt x="445" y="865"/>
                </a:cubicBezTo>
                <a:lnTo>
                  <a:pt x="445" y="837"/>
                </a:lnTo>
                <a:close/>
                <a:moveTo>
                  <a:pt x="283" y="989"/>
                </a:moveTo>
                <a:cubicBezTo>
                  <a:pt x="252" y="989"/>
                  <a:pt x="252" y="989"/>
                  <a:pt x="252" y="989"/>
                </a:cubicBezTo>
                <a:cubicBezTo>
                  <a:pt x="252" y="1010"/>
                  <a:pt x="252" y="1010"/>
                  <a:pt x="252" y="1010"/>
                </a:cubicBezTo>
                <a:cubicBezTo>
                  <a:pt x="283" y="1010"/>
                  <a:pt x="283" y="1010"/>
                  <a:pt x="283" y="1010"/>
                </a:cubicBezTo>
                <a:lnTo>
                  <a:pt x="283" y="989"/>
                </a:lnTo>
                <a:close/>
                <a:moveTo>
                  <a:pt x="283" y="948"/>
                </a:moveTo>
                <a:cubicBezTo>
                  <a:pt x="252" y="948"/>
                  <a:pt x="252" y="948"/>
                  <a:pt x="252" y="948"/>
                </a:cubicBezTo>
                <a:cubicBezTo>
                  <a:pt x="252" y="968"/>
                  <a:pt x="252" y="968"/>
                  <a:pt x="252" y="968"/>
                </a:cubicBezTo>
                <a:cubicBezTo>
                  <a:pt x="283" y="968"/>
                  <a:pt x="283" y="968"/>
                  <a:pt x="283" y="968"/>
                </a:cubicBezTo>
                <a:lnTo>
                  <a:pt x="283" y="948"/>
                </a:lnTo>
                <a:close/>
                <a:moveTo>
                  <a:pt x="283" y="906"/>
                </a:moveTo>
                <a:cubicBezTo>
                  <a:pt x="252" y="906"/>
                  <a:pt x="252" y="906"/>
                  <a:pt x="252" y="906"/>
                </a:cubicBezTo>
                <a:cubicBezTo>
                  <a:pt x="252" y="927"/>
                  <a:pt x="252" y="927"/>
                  <a:pt x="252" y="927"/>
                </a:cubicBezTo>
                <a:cubicBezTo>
                  <a:pt x="283" y="927"/>
                  <a:pt x="283" y="927"/>
                  <a:pt x="283" y="927"/>
                </a:cubicBezTo>
                <a:lnTo>
                  <a:pt x="283" y="906"/>
                </a:lnTo>
                <a:close/>
                <a:moveTo>
                  <a:pt x="283" y="837"/>
                </a:moveTo>
                <a:cubicBezTo>
                  <a:pt x="252" y="837"/>
                  <a:pt x="252" y="837"/>
                  <a:pt x="252" y="837"/>
                </a:cubicBezTo>
                <a:cubicBezTo>
                  <a:pt x="252" y="865"/>
                  <a:pt x="252" y="865"/>
                  <a:pt x="252" y="865"/>
                </a:cubicBezTo>
                <a:cubicBezTo>
                  <a:pt x="283" y="865"/>
                  <a:pt x="283" y="865"/>
                  <a:pt x="283" y="865"/>
                </a:cubicBezTo>
                <a:lnTo>
                  <a:pt x="283" y="837"/>
                </a:lnTo>
                <a:close/>
                <a:moveTo>
                  <a:pt x="221" y="989"/>
                </a:moveTo>
                <a:cubicBezTo>
                  <a:pt x="190" y="989"/>
                  <a:pt x="190" y="989"/>
                  <a:pt x="190" y="989"/>
                </a:cubicBezTo>
                <a:cubicBezTo>
                  <a:pt x="190" y="1010"/>
                  <a:pt x="190" y="1010"/>
                  <a:pt x="190" y="1010"/>
                </a:cubicBezTo>
                <a:cubicBezTo>
                  <a:pt x="221" y="1010"/>
                  <a:pt x="221" y="1010"/>
                  <a:pt x="221" y="1010"/>
                </a:cubicBezTo>
                <a:lnTo>
                  <a:pt x="221" y="989"/>
                </a:lnTo>
                <a:close/>
                <a:moveTo>
                  <a:pt x="221" y="948"/>
                </a:moveTo>
                <a:cubicBezTo>
                  <a:pt x="190" y="948"/>
                  <a:pt x="190" y="948"/>
                  <a:pt x="190" y="948"/>
                </a:cubicBezTo>
                <a:cubicBezTo>
                  <a:pt x="190" y="968"/>
                  <a:pt x="190" y="968"/>
                  <a:pt x="190" y="968"/>
                </a:cubicBezTo>
                <a:cubicBezTo>
                  <a:pt x="221" y="968"/>
                  <a:pt x="221" y="968"/>
                  <a:pt x="221" y="968"/>
                </a:cubicBezTo>
                <a:lnTo>
                  <a:pt x="221" y="948"/>
                </a:lnTo>
                <a:close/>
                <a:moveTo>
                  <a:pt x="221" y="906"/>
                </a:moveTo>
                <a:cubicBezTo>
                  <a:pt x="190" y="906"/>
                  <a:pt x="190" y="906"/>
                  <a:pt x="190" y="906"/>
                </a:cubicBezTo>
                <a:cubicBezTo>
                  <a:pt x="190" y="927"/>
                  <a:pt x="190" y="927"/>
                  <a:pt x="190" y="927"/>
                </a:cubicBezTo>
                <a:cubicBezTo>
                  <a:pt x="221" y="927"/>
                  <a:pt x="221" y="927"/>
                  <a:pt x="221" y="927"/>
                </a:cubicBezTo>
                <a:lnTo>
                  <a:pt x="221" y="906"/>
                </a:lnTo>
                <a:close/>
                <a:moveTo>
                  <a:pt x="221" y="837"/>
                </a:moveTo>
                <a:cubicBezTo>
                  <a:pt x="190" y="837"/>
                  <a:pt x="190" y="837"/>
                  <a:pt x="190" y="837"/>
                </a:cubicBezTo>
                <a:cubicBezTo>
                  <a:pt x="190" y="865"/>
                  <a:pt x="190" y="865"/>
                  <a:pt x="190" y="865"/>
                </a:cubicBezTo>
                <a:cubicBezTo>
                  <a:pt x="221" y="865"/>
                  <a:pt x="221" y="865"/>
                  <a:pt x="221" y="865"/>
                </a:cubicBezTo>
                <a:lnTo>
                  <a:pt x="221" y="837"/>
                </a:lnTo>
                <a:close/>
                <a:moveTo>
                  <a:pt x="334" y="989"/>
                </a:moveTo>
                <a:cubicBezTo>
                  <a:pt x="303" y="989"/>
                  <a:pt x="303" y="989"/>
                  <a:pt x="303" y="989"/>
                </a:cubicBezTo>
                <a:cubicBezTo>
                  <a:pt x="303" y="1010"/>
                  <a:pt x="303" y="1010"/>
                  <a:pt x="303" y="1010"/>
                </a:cubicBezTo>
                <a:cubicBezTo>
                  <a:pt x="334" y="1010"/>
                  <a:pt x="334" y="1010"/>
                  <a:pt x="334" y="1010"/>
                </a:cubicBezTo>
                <a:lnTo>
                  <a:pt x="334" y="989"/>
                </a:lnTo>
                <a:close/>
                <a:moveTo>
                  <a:pt x="334" y="948"/>
                </a:moveTo>
                <a:cubicBezTo>
                  <a:pt x="303" y="948"/>
                  <a:pt x="303" y="948"/>
                  <a:pt x="303" y="948"/>
                </a:cubicBezTo>
                <a:cubicBezTo>
                  <a:pt x="303" y="968"/>
                  <a:pt x="303" y="968"/>
                  <a:pt x="303" y="968"/>
                </a:cubicBezTo>
                <a:cubicBezTo>
                  <a:pt x="334" y="968"/>
                  <a:pt x="334" y="968"/>
                  <a:pt x="334" y="968"/>
                </a:cubicBezTo>
                <a:lnTo>
                  <a:pt x="334" y="948"/>
                </a:lnTo>
                <a:close/>
                <a:moveTo>
                  <a:pt x="334" y="906"/>
                </a:moveTo>
                <a:cubicBezTo>
                  <a:pt x="303" y="906"/>
                  <a:pt x="303" y="906"/>
                  <a:pt x="303" y="906"/>
                </a:cubicBezTo>
                <a:cubicBezTo>
                  <a:pt x="303" y="927"/>
                  <a:pt x="303" y="927"/>
                  <a:pt x="303" y="927"/>
                </a:cubicBezTo>
                <a:cubicBezTo>
                  <a:pt x="334" y="927"/>
                  <a:pt x="334" y="927"/>
                  <a:pt x="334" y="927"/>
                </a:cubicBezTo>
                <a:lnTo>
                  <a:pt x="334" y="906"/>
                </a:lnTo>
                <a:close/>
                <a:moveTo>
                  <a:pt x="334" y="837"/>
                </a:moveTo>
                <a:cubicBezTo>
                  <a:pt x="303" y="837"/>
                  <a:pt x="303" y="837"/>
                  <a:pt x="303" y="837"/>
                </a:cubicBezTo>
                <a:cubicBezTo>
                  <a:pt x="303" y="865"/>
                  <a:pt x="303" y="865"/>
                  <a:pt x="303" y="865"/>
                </a:cubicBezTo>
                <a:cubicBezTo>
                  <a:pt x="334" y="865"/>
                  <a:pt x="334" y="865"/>
                  <a:pt x="334" y="865"/>
                </a:cubicBezTo>
                <a:lnTo>
                  <a:pt x="334" y="837"/>
                </a:lnTo>
                <a:close/>
                <a:moveTo>
                  <a:pt x="496" y="989"/>
                </a:moveTo>
                <a:cubicBezTo>
                  <a:pt x="465" y="989"/>
                  <a:pt x="465" y="989"/>
                  <a:pt x="465" y="989"/>
                </a:cubicBezTo>
                <a:cubicBezTo>
                  <a:pt x="465" y="1010"/>
                  <a:pt x="465" y="1010"/>
                  <a:pt x="465" y="1010"/>
                </a:cubicBezTo>
                <a:cubicBezTo>
                  <a:pt x="496" y="1010"/>
                  <a:pt x="496" y="1010"/>
                  <a:pt x="496" y="1010"/>
                </a:cubicBezTo>
                <a:lnTo>
                  <a:pt x="496" y="989"/>
                </a:lnTo>
                <a:close/>
                <a:moveTo>
                  <a:pt x="496" y="948"/>
                </a:moveTo>
                <a:cubicBezTo>
                  <a:pt x="465" y="948"/>
                  <a:pt x="465" y="948"/>
                  <a:pt x="465" y="948"/>
                </a:cubicBezTo>
                <a:cubicBezTo>
                  <a:pt x="465" y="968"/>
                  <a:pt x="465" y="968"/>
                  <a:pt x="465" y="968"/>
                </a:cubicBezTo>
                <a:cubicBezTo>
                  <a:pt x="496" y="968"/>
                  <a:pt x="496" y="968"/>
                  <a:pt x="496" y="968"/>
                </a:cubicBezTo>
                <a:lnTo>
                  <a:pt x="496" y="948"/>
                </a:lnTo>
                <a:close/>
                <a:moveTo>
                  <a:pt x="496" y="906"/>
                </a:moveTo>
                <a:cubicBezTo>
                  <a:pt x="465" y="906"/>
                  <a:pt x="465" y="906"/>
                  <a:pt x="465" y="906"/>
                </a:cubicBezTo>
                <a:cubicBezTo>
                  <a:pt x="465" y="927"/>
                  <a:pt x="465" y="927"/>
                  <a:pt x="465" y="927"/>
                </a:cubicBezTo>
                <a:cubicBezTo>
                  <a:pt x="496" y="927"/>
                  <a:pt x="496" y="927"/>
                  <a:pt x="496" y="927"/>
                </a:cubicBezTo>
                <a:lnTo>
                  <a:pt x="496" y="906"/>
                </a:lnTo>
                <a:close/>
                <a:moveTo>
                  <a:pt x="548" y="989"/>
                </a:moveTo>
                <a:cubicBezTo>
                  <a:pt x="517" y="989"/>
                  <a:pt x="517" y="989"/>
                  <a:pt x="517" y="989"/>
                </a:cubicBezTo>
                <a:cubicBezTo>
                  <a:pt x="517" y="1010"/>
                  <a:pt x="517" y="1010"/>
                  <a:pt x="517" y="1010"/>
                </a:cubicBezTo>
                <a:cubicBezTo>
                  <a:pt x="548" y="1010"/>
                  <a:pt x="548" y="1010"/>
                  <a:pt x="548" y="1010"/>
                </a:cubicBezTo>
                <a:lnTo>
                  <a:pt x="548" y="989"/>
                </a:lnTo>
                <a:close/>
                <a:moveTo>
                  <a:pt x="548" y="948"/>
                </a:moveTo>
                <a:cubicBezTo>
                  <a:pt x="517" y="948"/>
                  <a:pt x="517" y="948"/>
                  <a:pt x="517" y="948"/>
                </a:cubicBezTo>
                <a:cubicBezTo>
                  <a:pt x="517" y="968"/>
                  <a:pt x="517" y="968"/>
                  <a:pt x="517" y="968"/>
                </a:cubicBezTo>
                <a:cubicBezTo>
                  <a:pt x="548" y="968"/>
                  <a:pt x="548" y="968"/>
                  <a:pt x="548" y="968"/>
                </a:cubicBezTo>
                <a:lnTo>
                  <a:pt x="548" y="948"/>
                </a:lnTo>
                <a:close/>
                <a:moveTo>
                  <a:pt x="548" y="906"/>
                </a:moveTo>
                <a:cubicBezTo>
                  <a:pt x="517" y="906"/>
                  <a:pt x="517" y="906"/>
                  <a:pt x="517" y="906"/>
                </a:cubicBezTo>
                <a:cubicBezTo>
                  <a:pt x="517" y="927"/>
                  <a:pt x="517" y="927"/>
                  <a:pt x="517" y="927"/>
                </a:cubicBezTo>
                <a:cubicBezTo>
                  <a:pt x="548" y="927"/>
                  <a:pt x="548" y="927"/>
                  <a:pt x="548" y="927"/>
                </a:cubicBezTo>
                <a:lnTo>
                  <a:pt x="548" y="906"/>
                </a:lnTo>
                <a:close/>
                <a:moveTo>
                  <a:pt x="548" y="837"/>
                </a:moveTo>
                <a:cubicBezTo>
                  <a:pt x="517" y="837"/>
                  <a:pt x="517" y="837"/>
                  <a:pt x="517" y="837"/>
                </a:cubicBezTo>
                <a:cubicBezTo>
                  <a:pt x="517" y="865"/>
                  <a:pt x="517" y="865"/>
                  <a:pt x="517" y="865"/>
                </a:cubicBezTo>
                <a:cubicBezTo>
                  <a:pt x="548" y="865"/>
                  <a:pt x="548" y="865"/>
                  <a:pt x="548" y="865"/>
                </a:cubicBezTo>
                <a:lnTo>
                  <a:pt x="548" y="837"/>
                </a:lnTo>
                <a:close/>
                <a:moveTo>
                  <a:pt x="600" y="989"/>
                </a:moveTo>
                <a:cubicBezTo>
                  <a:pt x="569" y="989"/>
                  <a:pt x="569" y="989"/>
                  <a:pt x="569" y="989"/>
                </a:cubicBezTo>
                <a:cubicBezTo>
                  <a:pt x="569" y="1010"/>
                  <a:pt x="569" y="1010"/>
                  <a:pt x="569" y="1010"/>
                </a:cubicBezTo>
                <a:cubicBezTo>
                  <a:pt x="600" y="1010"/>
                  <a:pt x="600" y="1010"/>
                  <a:pt x="600" y="1010"/>
                </a:cubicBezTo>
                <a:lnTo>
                  <a:pt x="600" y="989"/>
                </a:lnTo>
                <a:close/>
                <a:moveTo>
                  <a:pt x="600" y="948"/>
                </a:moveTo>
                <a:cubicBezTo>
                  <a:pt x="569" y="948"/>
                  <a:pt x="569" y="948"/>
                  <a:pt x="569" y="948"/>
                </a:cubicBezTo>
                <a:cubicBezTo>
                  <a:pt x="569" y="968"/>
                  <a:pt x="569" y="968"/>
                  <a:pt x="569" y="968"/>
                </a:cubicBezTo>
                <a:cubicBezTo>
                  <a:pt x="600" y="968"/>
                  <a:pt x="600" y="968"/>
                  <a:pt x="600" y="968"/>
                </a:cubicBezTo>
                <a:lnTo>
                  <a:pt x="600" y="948"/>
                </a:lnTo>
                <a:close/>
                <a:moveTo>
                  <a:pt x="600" y="837"/>
                </a:moveTo>
                <a:cubicBezTo>
                  <a:pt x="569" y="837"/>
                  <a:pt x="569" y="837"/>
                  <a:pt x="569" y="837"/>
                </a:cubicBezTo>
                <a:cubicBezTo>
                  <a:pt x="569" y="865"/>
                  <a:pt x="569" y="865"/>
                  <a:pt x="569" y="865"/>
                </a:cubicBezTo>
                <a:cubicBezTo>
                  <a:pt x="600" y="865"/>
                  <a:pt x="600" y="865"/>
                  <a:pt x="600" y="865"/>
                </a:cubicBezTo>
                <a:lnTo>
                  <a:pt x="600" y="837"/>
                </a:lnTo>
                <a:close/>
                <a:moveTo>
                  <a:pt x="651" y="989"/>
                </a:moveTo>
                <a:cubicBezTo>
                  <a:pt x="620" y="989"/>
                  <a:pt x="620" y="989"/>
                  <a:pt x="620" y="989"/>
                </a:cubicBezTo>
                <a:cubicBezTo>
                  <a:pt x="620" y="1010"/>
                  <a:pt x="620" y="1010"/>
                  <a:pt x="620" y="1010"/>
                </a:cubicBezTo>
                <a:cubicBezTo>
                  <a:pt x="651" y="1010"/>
                  <a:pt x="651" y="1010"/>
                  <a:pt x="651" y="1010"/>
                </a:cubicBezTo>
                <a:lnTo>
                  <a:pt x="651" y="989"/>
                </a:lnTo>
                <a:close/>
                <a:moveTo>
                  <a:pt x="651" y="948"/>
                </a:moveTo>
                <a:cubicBezTo>
                  <a:pt x="620" y="948"/>
                  <a:pt x="620" y="948"/>
                  <a:pt x="620" y="948"/>
                </a:cubicBezTo>
                <a:cubicBezTo>
                  <a:pt x="620" y="968"/>
                  <a:pt x="620" y="968"/>
                  <a:pt x="620" y="968"/>
                </a:cubicBezTo>
                <a:cubicBezTo>
                  <a:pt x="651" y="968"/>
                  <a:pt x="651" y="968"/>
                  <a:pt x="651" y="968"/>
                </a:cubicBezTo>
                <a:lnTo>
                  <a:pt x="651" y="948"/>
                </a:lnTo>
                <a:close/>
                <a:moveTo>
                  <a:pt x="651" y="837"/>
                </a:moveTo>
                <a:cubicBezTo>
                  <a:pt x="620" y="837"/>
                  <a:pt x="620" y="837"/>
                  <a:pt x="620" y="837"/>
                </a:cubicBezTo>
                <a:cubicBezTo>
                  <a:pt x="620" y="865"/>
                  <a:pt x="620" y="865"/>
                  <a:pt x="620" y="865"/>
                </a:cubicBezTo>
                <a:cubicBezTo>
                  <a:pt x="651" y="865"/>
                  <a:pt x="651" y="865"/>
                  <a:pt x="651" y="865"/>
                </a:cubicBezTo>
                <a:lnTo>
                  <a:pt x="651" y="837"/>
                </a:lnTo>
                <a:close/>
                <a:moveTo>
                  <a:pt x="1426" y="707"/>
                </a:moveTo>
                <a:cubicBezTo>
                  <a:pt x="1426" y="1068"/>
                  <a:pt x="1426" y="1068"/>
                  <a:pt x="1426" y="1068"/>
                </a:cubicBezTo>
                <a:cubicBezTo>
                  <a:pt x="1426" y="1097"/>
                  <a:pt x="1403" y="1120"/>
                  <a:pt x="1374" y="1120"/>
                </a:cubicBezTo>
                <a:cubicBezTo>
                  <a:pt x="858" y="1120"/>
                  <a:pt x="858" y="1120"/>
                  <a:pt x="858" y="1120"/>
                </a:cubicBezTo>
                <a:cubicBezTo>
                  <a:pt x="829" y="1120"/>
                  <a:pt x="806" y="1097"/>
                  <a:pt x="806" y="1068"/>
                </a:cubicBezTo>
                <a:cubicBezTo>
                  <a:pt x="806" y="707"/>
                  <a:pt x="806" y="707"/>
                  <a:pt x="806" y="707"/>
                </a:cubicBezTo>
                <a:cubicBezTo>
                  <a:pt x="806" y="678"/>
                  <a:pt x="829" y="655"/>
                  <a:pt x="858" y="655"/>
                </a:cubicBezTo>
                <a:cubicBezTo>
                  <a:pt x="1374" y="655"/>
                  <a:pt x="1374" y="655"/>
                  <a:pt x="1374" y="655"/>
                </a:cubicBezTo>
                <a:cubicBezTo>
                  <a:pt x="1403" y="655"/>
                  <a:pt x="1426" y="678"/>
                  <a:pt x="1426" y="707"/>
                </a:cubicBezTo>
                <a:close/>
                <a:moveTo>
                  <a:pt x="1096" y="989"/>
                </a:moveTo>
                <a:cubicBezTo>
                  <a:pt x="1065" y="989"/>
                  <a:pt x="1065" y="989"/>
                  <a:pt x="1065" y="989"/>
                </a:cubicBezTo>
                <a:cubicBezTo>
                  <a:pt x="1065" y="1010"/>
                  <a:pt x="1065" y="1010"/>
                  <a:pt x="1065" y="1010"/>
                </a:cubicBezTo>
                <a:cubicBezTo>
                  <a:pt x="1096" y="1010"/>
                  <a:pt x="1096" y="1010"/>
                  <a:pt x="1096" y="1010"/>
                </a:cubicBezTo>
                <a:lnTo>
                  <a:pt x="1096" y="989"/>
                </a:lnTo>
                <a:close/>
                <a:moveTo>
                  <a:pt x="1096" y="948"/>
                </a:moveTo>
                <a:cubicBezTo>
                  <a:pt x="1065" y="948"/>
                  <a:pt x="1065" y="948"/>
                  <a:pt x="1065" y="948"/>
                </a:cubicBezTo>
                <a:cubicBezTo>
                  <a:pt x="1065" y="968"/>
                  <a:pt x="1065" y="968"/>
                  <a:pt x="1065" y="968"/>
                </a:cubicBezTo>
                <a:cubicBezTo>
                  <a:pt x="1096" y="968"/>
                  <a:pt x="1096" y="968"/>
                  <a:pt x="1096" y="968"/>
                </a:cubicBezTo>
                <a:lnTo>
                  <a:pt x="1096" y="948"/>
                </a:lnTo>
                <a:close/>
                <a:moveTo>
                  <a:pt x="1096" y="906"/>
                </a:moveTo>
                <a:cubicBezTo>
                  <a:pt x="1065" y="906"/>
                  <a:pt x="1065" y="906"/>
                  <a:pt x="1065" y="906"/>
                </a:cubicBezTo>
                <a:cubicBezTo>
                  <a:pt x="1065" y="927"/>
                  <a:pt x="1065" y="927"/>
                  <a:pt x="1065" y="927"/>
                </a:cubicBezTo>
                <a:cubicBezTo>
                  <a:pt x="1096" y="927"/>
                  <a:pt x="1096" y="927"/>
                  <a:pt x="1096" y="927"/>
                </a:cubicBezTo>
                <a:lnTo>
                  <a:pt x="1096" y="906"/>
                </a:lnTo>
                <a:close/>
                <a:moveTo>
                  <a:pt x="1096" y="837"/>
                </a:moveTo>
                <a:cubicBezTo>
                  <a:pt x="1065" y="837"/>
                  <a:pt x="1065" y="837"/>
                  <a:pt x="1065" y="837"/>
                </a:cubicBezTo>
                <a:cubicBezTo>
                  <a:pt x="1065" y="865"/>
                  <a:pt x="1065" y="865"/>
                  <a:pt x="1065" y="865"/>
                </a:cubicBezTo>
                <a:cubicBezTo>
                  <a:pt x="1096" y="865"/>
                  <a:pt x="1096" y="865"/>
                  <a:pt x="1096" y="865"/>
                </a:cubicBezTo>
                <a:lnTo>
                  <a:pt x="1096" y="837"/>
                </a:lnTo>
                <a:close/>
                <a:moveTo>
                  <a:pt x="1147" y="989"/>
                </a:moveTo>
                <a:cubicBezTo>
                  <a:pt x="1116" y="989"/>
                  <a:pt x="1116" y="989"/>
                  <a:pt x="1116" y="989"/>
                </a:cubicBezTo>
                <a:cubicBezTo>
                  <a:pt x="1116" y="1010"/>
                  <a:pt x="1116" y="1010"/>
                  <a:pt x="1116" y="1010"/>
                </a:cubicBezTo>
                <a:cubicBezTo>
                  <a:pt x="1147" y="1010"/>
                  <a:pt x="1147" y="1010"/>
                  <a:pt x="1147" y="1010"/>
                </a:cubicBezTo>
                <a:lnTo>
                  <a:pt x="1147" y="989"/>
                </a:lnTo>
                <a:close/>
                <a:moveTo>
                  <a:pt x="1147" y="948"/>
                </a:moveTo>
                <a:cubicBezTo>
                  <a:pt x="1116" y="948"/>
                  <a:pt x="1116" y="948"/>
                  <a:pt x="1116" y="948"/>
                </a:cubicBezTo>
                <a:cubicBezTo>
                  <a:pt x="1116" y="968"/>
                  <a:pt x="1116" y="968"/>
                  <a:pt x="1116" y="968"/>
                </a:cubicBezTo>
                <a:cubicBezTo>
                  <a:pt x="1147" y="968"/>
                  <a:pt x="1147" y="968"/>
                  <a:pt x="1147" y="968"/>
                </a:cubicBezTo>
                <a:lnTo>
                  <a:pt x="1147" y="948"/>
                </a:lnTo>
                <a:close/>
                <a:moveTo>
                  <a:pt x="1147" y="906"/>
                </a:moveTo>
                <a:cubicBezTo>
                  <a:pt x="1116" y="906"/>
                  <a:pt x="1116" y="906"/>
                  <a:pt x="1116" y="906"/>
                </a:cubicBezTo>
                <a:cubicBezTo>
                  <a:pt x="1116" y="927"/>
                  <a:pt x="1116" y="927"/>
                  <a:pt x="1116" y="927"/>
                </a:cubicBezTo>
                <a:cubicBezTo>
                  <a:pt x="1147" y="927"/>
                  <a:pt x="1147" y="927"/>
                  <a:pt x="1147" y="927"/>
                </a:cubicBezTo>
                <a:lnTo>
                  <a:pt x="1147" y="906"/>
                </a:lnTo>
                <a:close/>
                <a:moveTo>
                  <a:pt x="1147" y="837"/>
                </a:moveTo>
                <a:cubicBezTo>
                  <a:pt x="1116" y="837"/>
                  <a:pt x="1116" y="837"/>
                  <a:pt x="1116" y="837"/>
                </a:cubicBezTo>
                <a:cubicBezTo>
                  <a:pt x="1116" y="865"/>
                  <a:pt x="1116" y="865"/>
                  <a:pt x="1116" y="865"/>
                </a:cubicBezTo>
                <a:cubicBezTo>
                  <a:pt x="1147" y="865"/>
                  <a:pt x="1147" y="865"/>
                  <a:pt x="1147" y="865"/>
                </a:cubicBezTo>
                <a:lnTo>
                  <a:pt x="1147" y="837"/>
                </a:lnTo>
                <a:close/>
                <a:moveTo>
                  <a:pt x="985" y="989"/>
                </a:moveTo>
                <a:cubicBezTo>
                  <a:pt x="954" y="989"/>
                  <a:pt x="954" y="989"/>
                  <a:pt x="954" y="989"/>
                </a:cubicBezTo>
                <a:cubicBezTo>
                  <a:pt x="954" y="1010"/>
                  <a:pt x="954" y="1010"/>
                  <a:pt x="954" y="1010"/>
                </a:cubicBezTo>
                <a:cubicBezTo>
                  <a:pt x="985" y="1010"/>
                  <a:pt x="985" y="1010"/>
                  <a:pt x="985" y="1010"/>
                </a:cubicBezTo>
                <a:lnTo>
                  <a:pt x="985" y="989"/>
                </a:lnTo>
                <a:close/>
                <a:moveTo>
                  <a:pt x="985" y="948"/>
                </a:moveTo>
                <a:cubicBezTo>
                  <a:pt x="954" y="948"/>
                  <a:pt x="954" y="948"/>
                  <a:pt x="954" y="948"/>
                </a:cubicBezTo>
                <a:cubicBezTo>
                  <a:pt x="954" y="968"/>
                  <a:pt x="954" y="968"/>
                  <a:pt x="954" y="968"/>
                </a:cubicBezTo>
                <a:cubicBezTo>
                  <a:pt x="985" y="968"/>
                  <a:pt x="985" y="968"/>
                  <a:pt x="985" y="968"/>
                </a:cubicBezTo>
                <a:lnTo>
                  <a:pt x="985" y="948"/>
                </a:lnTo>
                <a:close/>
                <a:moveTo>
                  <a:pt x="985" y="906"/>
                </a:moveTo>
                <a:cubicBezTo>
                  <a:pt x="954" y="906"/>
                  <a:pt x="954" y="906"/>
                  <a:pt x="954" y="906"/>
                </a:cubicBezTo>
                <a:cubicBezTo>
                  <a:pt x="954" y="927"/>
                  <a:pt x="954" y="927"/>
                  <a:pt x="954" y="927"/>
                </a:cubicBezTo>
                <a:cubicBezTo>
                  <a:pt x="985" y="927"/>
                  <a:pt x="985" y="927"/>
                  <a:pt x="985" y="927"/>
                </a:cubicBezTo>
                <a:lnTo>
                  <a:pt x="985" y="906"/>
                </a:lnTo>
                <a:close/>
                <a:moveTo>
                  <a:pt x="985" y="837"/>
                </a:moveTo>
                <a:cubicBezTo>
                  <a:pt x="954" y="837"/>
                  <a:pt x="954" y="837"/>
                  <a:pt x="954" y="837"/>
                </a:cubicBezTo>
                <a:cubicBezTo>
                  <a:pt x="954" y="865"/>
                  <a:pt x="954" y="865"/>
                  <a:pt x="954" y="865"/>
                </a:cubicBezTo>
                <a:cubicBezTo>
                  <a:pt x="985" y="865"/>
                  <a:pt x="985" y="865"/>
                  <a:pt x="985" y="865"/>
                </a:cubicBezTo>
                <a:lnTo>
                  <a:pt x="985" y="837"/>
                </a:lnTo>
                <a:close/>
                <a:moveTo>
                  <a:pt x="923" y="989"/>
                </a:moveTo>
                <a:cubicBezTo>
                  <a:pt x="892" y="989"/>
                  <a:pt x="892" y="989"/>
                  <a:pt x="892" y="989"/>
                </a:cubicBezTo>
                <a:cubicBezTo>
                  <a:pt x="892" y="1010"/>
                  <a:pt x="892" y="1010"/>
                  <a:pt x="892" y="1010"/>
                </a:cubicBezTo>
                <a:cubicBezTo>
                  <a:pt x="923" y="1010"/>
                  <a:pt x="923" y="1010"/>
                  <a:pt x="923" y="1010"/>
                </a:cubicBezTo>
                <a:lnTo>
                  <a:pt x="923" y="989"/>
                </a:lnTo>
                <a:close/>
                <a:moveTo>
                  <a:pt x="923" y="948"/>
                </a:moveTo>
                <a:cubicBezTo>
                  <a:pt x="892" y="948"/>
                  <a:pt x="892" y="948"/>
                  <a:pt x="892" y="948"/>
                </a:cubicBezTo>
                <a:cubicBezTo>
                  <a:pt x="892" y="968"/>
                  <a:pt x="892" y="968"/>
                  <a:pt x="892" y="968"/>
                </a:cubicBezTo>
                <a:cubicBezTo>
                  <a:pt x="923" y="968"/>
                  <a:pt x="923" y="968"/>
                  <a:pt x="923" y="968"/>
                </a:cubicBezTo>
                <a:lnTo>
                  <a:pt x="923" y="948"/>
                </a:lnTo>
                <a:close/>
                <a:moveTo>
                  <a:pt x="923" y="906"/>
                </a:moveTo>
                <a:cubicBezTo>
                  <a:pt x="892" y="906"/>
                  <a:pt x="892" y="906"/>
                  <a:pt x="892" y="906"/>
                </a:cubicBezTo>
                <a:cubicBezTo>
                  <a:pt x="892" y="927"/>
                  <a:pt x="892" y="927"/>
                  <a:pt x="892" y="927"/>
                </a:cubicBezTo>
                <a:cubicBezTo>
                  <a:pt x="923" y="927"/>
                  <a:pt x="923" y="927"/>
                  <a:pt x="923" y="927"/>
                </a:cubicBezTo>
                <a:lnTo>
                  <a:pt x="923" y="906"/>
                </a:lnTo>
                <a:close/>
                <a:moveTo>
                  <a:pt x="923" y="837"/>
                </a:moveTo>
                <a:cubicBezTo>
                  <a:pt x="892" y="837"/>
                  <a:pt x="892" y="837"/>
                  <a:pt x="892" y="837"/>
                </a:cubicBezTo>
                <a:cubicBezTo>
                  <a:pt x="892" y="865"/>
                  <a:pt x="892" y="865"/>
                  <a:pt x="892" y="865"/>
                </a:cubicBezTo>
                <a:cubicBezTo>
                  <a:pt x="923" y="865"/>
                  <a:pt x="923" y="865"/>
                  <a:pt x="923" y="865"/>
                </a:cubicBezTo>
                <a:lnTo>
                  <a:pt x="923" y="837"/>
                </a:lnTo>
                <a:close/>
                <a:moveTo>
                  <a:pt x="1037" y="989"/>
                </a:moveTo>
                <a:cubicBezTo>
                  <a:pt x="1006" y="989"/>
                  <a:pt x="1006" y="989"/>
                  <a:pt x="1006" y="989"/>
                </a:cubicBezTo>
                <a:cubicBezTo>
                  <a:pt x="1006" y="1010"/>
                  <a:pt x="1006" y="1010"/>
                  <a:pt x="1006" y="1010"/>
                </a:cubicBezTo>
                <a:cubicBezTo>
                  <a:pt x="1037" y="1010"/>
                  <a:pt x="1037" y="1010"/>
                  <a:pt x="1037" y="1010"/>
                </a:cubicBezTo>
                <a:lnTo>
                  <a:pt x="1037" y="989"/>
                </a:lnTo>
                <a:close/>
                <a:moveTo>
                  <a:pt x="1037" y="948"/>
                </a:moveTo>
                <a:cubicBezTo>
                  <a:pt x="1006" y="948"/>
                  <a:pt x="1006" y="948"/>
                  <a:pt x="1006" y="948"/>
                </a:cubicBezTo>
                <a:cubicBezTo>
                  <a:pt x="1006" y="968"/>
                  <a:pt x="1006" y="968"/>
                  <a:pt x="1006" y="968"/>
                </a:cubicBezTo>
                <a:cubicBezTo>
                  <a:pt x="1037" y="968"/>
                  <a:pt x="1037" y="968"/>
                  <a:pt x="1037" y="968"/>
                </a:cubicBezTo>
                <a:lnTo>
                  <a:pt x="1037" y="948"/>
                </a:lnTo>
                <a:close/>
                <a:moveTo>
                  <a:pt x="1037" y="906"/>
                </a:moveTo>
                <a:cubicBezTo>
                  <a:pt x="1006" y="906"/>
                  <a:pt x="1006" y="906"/>
                  <a:pt x="1006" y="906"/>
                </a:cubicBezTo>
                <a:cubicBezTo>
                  <a:pt x="1006" y="927"/>
                  <a:pt x="1006" y="927"/>
                  <a:pt x="1006" y="927"/>
                </a:cubicBezTo>
                <a:cubicBezTo>
                  <a:pt x="1037" y="927"/>
                  <a:pt x="1037" y="927"/>
                  <a:pt x="1037" y="927"/>
                </a:cubicBezTo>
                <a:lnTo>
                  <a:pt x="1037" y="906"/>
                </a:lnTo>
                <a:close/>
                <a:moveTo>
                  <a:pt x="1037" y="837"/>
                </a:moveTo>
                <a:cubicBezTo>
                  <a:pt x="1006" y="837"/>
                  <a:pt x="1006" y="837"/>
                  <a:pt x="1006" y="837"/>
                </a:cubicBezTo>
                <a:cubicBezTo>
                  <a:pt x="1006" y="865"/>
                  <a:pt x="1006" y="865"/>
                  <a:pt x="1006" y="865"/>
                </a:cubicBezTo>
                <a:cubicBezTo>
                  <a:pt x="1037" y="865"/>
                  <a:pt x="1037" y="865"/>
                  <a:pt x="1037" y="865"/>
                </a:cubicBezTo>
                <a:lnTo>
                  <a:pt x="1037" y="837"/>
                </a:lnTo>
                <a:close/>
                <a:moveTo>
                  <a:pt x="1199" y="989"/>
                </a:moveTo>
                <a:cubicBezTo>
                  <a:pt x="1168" y="989"/>
                  <a:pt x="1168" y="989"/>
                  <a:pt x="1168" y="989"/>
                </a:cubicBezTo>
                <a:cubicBezTo>
                  <a:pt x="1168" y="1010"/>
                  <a:pt x="1168" y="1010"/>
                  <a:pt x="1168" y="1010"/>
                </a:cubicBezTo>
                <a:cubicBezTo>
                  <a:pt x="1199" y="1010"/>
                  <a:pt x="1199" y="1010"/>
                  <a:pt x="1199" y="1010"/>
                </a:cubicBezTo>
                <a:lnTo>
                  <a:pt x="1199" y="989"/>
                </a:lnTo>
                <a:close/>
                <a:moveTo>
                  <a:pt x="1199" y="948"/>
                </a:moveTo>
                <a:cubicBezTo>
                  <a:pt x="1168" y="948"/>
                  <a:pt x="1168" y="948"/>
                  <a:pt x="1168" y="948"/>
                </a:cubicBezTo>
                <a:cubicBezTo>
                  <a:pt x="1168" y="968"/>
                  <a:pt x="1168" y="968"/>
                  <a:pt x="1168" y="968"/>
                </a:cubicBezTo>
                <a:cubicBezTo>
                  <a:pt x="1199" y="968"/>
                  <a:pt x="1199" y="968"/>
                  <a:pt x="1199" y="968"/>
                </a:cubicBezTo>
                <a:lnTo>
                  <a:pt x="1199" y="948"/>
                </a:lnTo>
                <a:close/>
                <a:moveTo>
                  <a:pt x="1199" y="906"/>
                </a:moveTo>
                <a:cubicBezTo>
                  <a:pt x="1168" y="906"/>
                  <a:pt x="1168" y="906"/>
                  <a:pt x="1168" y="906"/>
                </a:cubicBezTo>
                <a:cubicBezTo>
                  <a:pt x="1168" y="927"/>
                  <a:pt x="1168" y="927"/>
                  <a:pt x="1168" y="927"/>
                </a:cubicBezTo>
                <a:cubicBezTo>
                  <a:pt x="1199" y="927"/>
                  <a:pt x="1199" y="927"/>
                  <a:pt x="1199" y="927"/>
                </a:cubicBezTo>
                <a:lnTo>
                  <a:pt x="1199" y="906"/>
                </a:lnTo>
                <a:close/>
                <a:moveTo>
                  <a:pt x="1251" y="989"/>
                </a:moveTo>
                <a:cubicBezTo>
                  <a:pt x="1220" y="989"/>
                  <a:pt x="1220" y="989"/>
                  <a:pt x="1220" y="989"/>
                </a:cubicBezTo>
                <a:cubicBezTo>
                  <a:pt x="1220" y="1010"/>
                  <a:pt x="1220" y="1010"/>
                  <a:pt x="1220" y="1010"/>
                </a:cubicBezTo>
                <a:cubicBezTo>
                  <a:pt x="1251" y="1010"/>
                  <a:pt x="1251" y="1010"/>
                  <a:pt x="1251" y="1010"/>
                </a:cubicBezTo>
                <a:lnTo>
                  <a:pt x="1251" y="989"/>
                </a:lnTo>
                <a:close/>
                <a:moveTo>
                  <a:pt x="1251" y="948"/>
                </a:moveTo>
                <a:cubicBezTo>
                  <a:pt x="1220" y="948"/>
                  <a:pt x="1220" y="948"/>
                  <a:pt x="1220" y="948"/>
                </a:cubicBezTo>
                <a:cubicBezTo>
                  <a:pt x="1220" y="968"/>
                  <a:pt x="1220" y="968"/>
                  <a:pt x="1220" y="968"/>
                </a:cubicBezTo>
                <a:cubicBezTo>
                  <a:pt x="1251" y="968"/>
                  <a:pt x="1251" y="968"/>
                  <a:pt x="1251" y="968"/>
                </a:cubicBezTo>
                <a:lnTo>
                  <a:pt x="1251" y="948"/>
                </a:lnTo>
                <a:close/>
                <a:moveTo>
                  <a:pt x="1251" y="906"/>
                </a:moveTo>
                <a:cubicBezTo>
                  <a:pt x="1220" y="906"/>
                  <a:pt x="1220" y="906"/>
                  <a:pt x="1220" y="906"/>
                </a:cubicBezTo>
                <a:cubicBezTo>
                  <a:pt x="1220" y="927"/>
                  <a:pt x="1220" y="927"/>
                  <a:pt x="1220" y="927"/>
                </a:cubicBezTo>
                <a:cubicBezTo>
                  <a:pt x="1251" y="927"/>
                  <a:pt x="1251" y="927"/>
                  <a:pt x="1251" y="927"/>
                </a:cubicBezTo>
                <a:lnTo>
                  <a:pt x="1251" y="906"/>
                </a:lnTo>
                <a:close/>
                <a:moveTo>
                  <a:pt x="1251" y="837"/>
                </a:moveTo>
                <a:cubicBezTo>
                  <a:pt x="1220" y="837"/>
                  <a:pt x="1220" y="837"/>
                  <a:pt x="1220" y="837"/>
                </a:cubicBezTo>
                <a:cubicBezTo>
                  <a:pt x="1220" y="865"/>
                  <a:pt x="1220" y="865"/>
                  <a:pt x="1220" y="865"/>
                </a:cubicBezTo>
                <a:cubicBezTo>
                  <a:pt x="1251" y="865"/>
                  <a:pt x="1251" y="865"/>
                  <a:pt x="1251" y="865"/>
                </a:cubicBezTo>
                <a:lnTo>
                  <a:pt x="1251" y="837"/>
                </a:lnTo>
                <a:close/>
                <a:moveTo>
                  <a:pt x="1302" y="989"/>
                </a:moveTo>
                <a:cubicBezTo>
                  <a:pt x="1271" y="989"/>
                  <a:pt x="1271" y="989"/>
                  <a:pt x="1271" y="989"/>
                </a:cubicBezTo>
                <a:cubicBezTo>
                  <a:pt x="1271" y="1010"/>
                  <a:pt x="1271" y="1010"/>
                  <a:pt x="1271" y="1010"/>
                </a:cubicBezTo>
                <a:cubicBezTo>
                  <a:pt x="1302" y="1010"/>
                  <a:pt x="1302" y="1010"/>
                  <a:pt x="1302" y="1010"/>
                </a:cubicBezTo>
                <a:lnTo>
                  <a:pt x="1302" y="989"/>
                </a:lnTo>
                <a:close/>
                <a:moveTo>
                  <a:pt x="1302" y="948"/>
                </a:moveTo>
                <a:cubicBezTo>
                  <a:pt x="1271" y="948"/>
                  <a:pt x="1271" y="948"/>
                  <a:pt x="1271" y="948"/>
                </a:cubicBezTo>
                <a:cubicBezTo>
                  <a:pt x="1271" y="968"/>
                  <a:pt x="1271" y="968"/>
                  <a:pt x="1271" y="968"/>
                </a:cubicBezTo>
                <a:cubicBezTo>
                  <a:pt x="1302" y="968"/>
                  <a:pt x="1302" y="968"/>
                  <a:pt x="1302" y="968"/>
                </a:cubicBezTo>
                <a:lnTo>
                  <a:pt x="1302" y="948"/>
                </a:lnTo>
                <a:close/>
                <a:moveTo>
                  <a:pt x="1302" y="837"/>
                </a:moveTo>
                <a:cubicBezTo>
                  <a:pt x="1271" y="837"/>
                  <a:pt x="1271" y="837"/>
                  <a:pt x="1271" y="837"/>
                </a:cubicBezTo>
                <a:cubicBezTo>
                  <a:pt x="1271" y="865"/>
                  <a:pt x="1271" y="865"/>
                  <a:pt x="1271" y="865"/>
                </a:cubicBezTo>
                <a:cubicBezTo>
                  <a:pt x="1302" y="865"/>
                  <a:pt x="1302" y="865"/>
                  <a:pt x="1302" y="865"/>
                </a:cubicBezTo>
                <a:lnTo>
                  <a:pt x="1302" y="837"/>
                </a:lnTo>
                <a:close/>
                <a:moveTo>
                  <a:pt x="1354" y="989"/>
                </a:moveTo>
                <a:cubicBezTo>
                  <a:pt x="1323" y="989"/>
                  <a:pt x="1323" y="989"/>
                  <a:pt x="1323" y="989"/>
                </a:cubicBezTo>
                <a:cubicBezTo>
                  <a:pt x="1323" y="1010"/>
                  <a:pt x="1323" y="1010"/>
                  <a:pt x="1323" y="1010"/>
                </a:cubicBezTo>
                <a:cubicBezTo>
                  <a:pt x="1354" y="1010"/>
                  <a:pt x="1354" y="1010"/>
                  <a:pt x="1354" y="1010"/>
                </a:cubicBezTo>
                <a:lnTo>
                  <a:pt x="1354" y="989"/>
                </a:lnTo>
                <a:close/>
                <a:moveTo>
                  <a:pt x="1354" y="948"/>
                </a:moveTo>
                <a:cubicBezTo>
                  <a:pt x="1323" y="948"/>
                  <a:pt x="1323" y="948"/>
                  <a:pt x="1323" y="948"/>
                </a:cubicBezTo>
                <a:cubicBezTo>
                  <a:pt x="1323" y="968"/>
                  <a:pt x="1323" y="968"/>
                  <a:pt x="1323" y="968"/>
                </a:cubicBezTo>
                <a:cubicBezTo>
                  <a:pt x="1354" y="968"/>
                  <a:pt x="1354" y="968"/>
                  <a:pt x="1354" y="968"/>
                </a:cubicBezTo>
                <a:lnTo>
                  <a:pt x="1354" y="948"/>
                </a:lnTo>
                <a:close/>
                <a:moveTo>
                  <a:pt x="1354" y="837"/>
                </a:moveTo>
                <a:cubicBezTo>
                  <a:pt x="1323" y="837"/>
                  <a:pt x="1323" y="837"/>
                  <a:pt x="1323" y="837"/>
                </a:cubicBezTo>
                <a:cubicBezTo>
                  <a:pt x="1323" y="865"/>
                  <a:pt x="1323" y="865"/>
                  <a:pt x="1323" y="865"/>
                </a:cubicBezTo>
                <a:cubicBezTo>
                  <a:pt x="1354" y="865"/>
                  <a:pt x="1354" y="865"/>
                  <a:pt x="1354" y="865"/>
                </a:cubicBezTo>
                <a:lnTo>
                  <a:pt x="1354" y="837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515151"/>
              </a:solidFill>
            </a:endParaRPr>
          </a:p>
        </p:txBody>
      </p:sp>
      <p:sp>
        <p:nvSpPr>
          <p:cNvPr id="96" name="TextBox 95"/>
          <p:cNvSpPr txBox="1"/>
          <p:nvPr/>
        </p:nvSpPr>
        <p:spPr bwMode="auto">
          <a:xfrm>
            <a:off x="2130395" y="4147943"/>
            <a:ext cx="3152775" cy="2333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121917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kern="0" dirty="0">
                <a:solidFill>
                  <a:srgbClr val="FFFFFF"/>
                </a:solidFill>
                <a:latin typeface="Calibri"/>
                <a:cs typeface="+mn-cs"/>
              </a:rPr>
              <a:t>OPERATIONS MANAGEMENT</a:t>
            </a:r>
          </a:p>
        </p:txBody>
      </p:sp>
      <p:sp>
        <p:nvSpPr>
          <p:cNvPr id="97" name="TextBox 96"/>
          <p:cNvSpPr txBox="1"/>
          <p:nvPr/>
        </p:nvSpPr>
        <p:spPr bwMode="auto">
          <a:xfrm>
            <a:off x="4108736" y="4422346"/>
            <a:ext cx="1119187" cy="246062"/>
          </a:xfrm>
          <a:prstGeom prst="rect">
            <a:avLst/>
          </a:prstGeom>
          <a:noFill/>
        </p:spPr>
        <p:txBody>
          <a:bodyPr lIns="0" rIns="0">
            <a:spAutoFit/>
          </a:bodyPr>
          <a:lstStyle/>
          <a:p>
            <a:pPr algn="ctr" defTabSz="12191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kern="0" dirty="0">
                <a:solidFill>
                  <a:prstClr val="white"/>
                </a:solidFill>
                <a:latin typeface="Calibri"/>
                <a:cs typeface="+mn-cs"/>
              </a:rPr>
              <a:t>Cloud Mgmt</a:t>
            </a:r>
          </a:p>
        </p:txBody>
      </p:sp>
      <p:sp>
        <p:nvSpPr>
          <p:cNvPr id="98" name="Freeform 97"/>
          <p:cNvSpPr>
            <a:spLocks noChangeAspect="1"/>
          </p:cNvSpPr>
          <p:nvPr/>
        </p:nvSpPr>
        <p:spPr bwMode="auto">
          <a:xfrm>
            <a:off x="4494243" y="4694140"/>
            <a:ext cx="368300" cy="209550"/>
          </a:xfrm>
          <a:custGeom>
            <a:avLst/>
            <a:gdLst>
              <a:gd name="T0" fmla="*/ 1843 w 2150"/>
              <a:gd name="T1" fmla="*/ 425 h 1108"/>
              <a:gd name="T2" fmla="*/ 1270 w 2150"/>
              <a:gd name="T3" fmla="*/ 0 h 1108"/>
              <a:gd name="T4" fmla="*/ 757 w 2150"/>
              <a:gd name="T5" fmla="*/ 250 h 1108"/>
              <a:gd name="T6" fmla="*/ 576 w 2150"/>
              <a:gd name="T7" fmla="*/ 207 h 1108"/>
              <a:gd name="T8" fmla="*/ 246 w 2150"/>
              <a:gd name="T9" fmla="*/ 467 h 1108"/>
              <a:gd name="T10" fmla="*/ 252 w 2150"/>
              <a:gd name="T11" fmla="*/ 515 h 1108"/>
              <a:gd name="T12" fmla="*/ 0 w 2150"/>
              <a:gd name="T13" fmla="*/ 802 h 1108"/>
              <a:gd name="T14" fmla="*/ 390 w 2150"/>
              <a:gd name="T15" fmla="*/ 1108 h 1108"/>
              <a:gd name="T16" fmla="*/ 1705 w 2150"/>
              <a:gd name="T17" fmla="*/ 1108 h 1108"/>
              <a:gd name="T18" fmla="*/ 2150 w 2150"/>
              <a:gd name="T19" fmla="*/ 758 h 1108"/>
              <a:gd name="T20" fmla="*/ 1843 w 2150"/>
              <a:gd name="T21" fmla="*/ 425 h 1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150" h="1108">
                <a:moveTo>
                  <a:pt x="1843" y="425"/>
                </a:moveTo>
                <a:cubicBezTo>
                  <a:pt x="1826" y="188"/>
                  <a:pt x="1575" y="0"/>
                  <a:pt x="1270" y="0"/>
                </a:cubicBezTo>
                <a:cubicBezTo>
                  <a:pt x="1050" y="0"/>
                  <a:pt x="852" y="98"/>
                  <a:pt x="757" y="250"/>
                </a:cubicBezTo>
                <a:cubicBezTo>
                  <a:pt x="703" y="222"/>
                  <a:pt x="640" y="207"/>
                  <a:pt x="576" y="207"/>
                </a:cubicBezTo>
                <a:cubicBezTo>
                  <a:pt x="394" y="207"/>
                  <a:pt x="246" y="324"/>
                  <a:pt x="246" y="467"/>
                </a:cubicBezTo>
                <a:cubicBezTo>
                  <a:pt x="246" y="483"/>
                  <a:pt x="248" y="499"/>
                  <a:pt x="252" y="515"/>
                </a:cubicBezTo>
                <a:cubicBezTo>
                  <a:pt x="103" y="559"/>
                  <a:pt x="0" y="673"/>
                  <a:pt x="0" y="802"/>
                </a:cubicBezTo>
                <a:cubicBezTo>
                  <a:pt x="0" y="971"/>
                  <a:pt x="175" y="1108"/>
                  <a:pt x="390" y="1108"/>
                </a:cubicBezTo>
                <a:cubicBezTo>
                  <a:pt x="1705" y="1108"/>
                  <a:pt x="1705" y="1108"/>
                  <a:pt x="1705" y="1108"/>
                </a:cubicBezTo>
                <a:cubicBezTo>
                  <a:pt x="1950" y="1108"/>
                  <a:pt x="2150" y="951"/>
                  <a:pt x="2150" y="758"/>
                </a:cubicBezTo>
                <a:cubicBezTo>
                  <a:pt x="2150" y="606"/>
                  <a:pt x="2023" y="472"/>
                  <a:pt x="1843" y="42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lIns="121920" tIns="60960" rIns="121920" bIns="60960"/>
          <a:lstStyle/>
          <a:p>
            <a:pPr defTabSz="121917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kern="0" dirty="0">
              <a:solidFill>
                <a:srgbClr val="515151"/>
              </a:solidFill>
              <a:latin typeface="Calibri"/>
              <a:cs typeface="+mn-cs"/>
            </a:endParaRPr>
          </a:p>
        </p:txBody>
      </p:sp>
      <p:sp>
        <p:nvSpPr>
          <p:cNvPr id="99" name="TextBox 98"/>
          <p:cNvSpPr txBox="1"/>
          <p:nvPr/>
        </p:nvSpPr>
        <p:spPr bwMode="auto">
          <a:xfrm>
            <a:off x="2378745" y="4422348"/>
            <a:ext cx="892175" cy="246221"/>
          </a:xfrm>
          <a:prstGeom prst="rect">
            <a:avLst/>
          </a:prstGeom>
          <a:noFill/>
        </p:spPr>
        <p:txBody>
          <a:bodyPr lIns="0" rIns="0">
            <a:spAutoFit/>
          </a:bodyPr>
          <a:lstStyle/>
          <a:p>
            <a:pPr algn="ctr" defTabSz="12191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kern="0" dirty="0">
                <a:solidFill>
                  <a:prstClr val="white"/>
                </a:solidFill>
                <a:latin typeface="Calibri"/>
                <a:cs typeface="+mn-cs"/>
              </a:rPr>
              <a:t>Orchestration</a:t>
            </a:r>
          </a:p>
        </p:txBody>
      </p:sp>
      <p:sp>
        <p:nvSpPr>
          <p:cNvPr id="100" name="Freeform 264"/>
          <p:cNvSpPr>
            <a:spLocks noChangeAspect="1" noEditPoints="1"/>
          </p:cNvSpPr>
          <p:nvPr/>
        </p:nvSpPr>
        <p:spPr bwMode="gray">
          <a:xfrm>
            <a:off x="2705784" y="4693557"/>
            <a:ext cx="210313" cy="210312"/>
          </a:xfrm>
          <a:custGeom>
            <a:avLst/>
            <a:gdLst>
              <a:gd name="T0" fmla="*/ 3386398 w 1293"/>
              <a:gd name="T1" fmla="*/ 3381245 h 1294"/>
              <a:gd name="T2" fmla="*/ 15582472 w 1293"/>
              <a:gd name="T3" fmla="*/ 3381245 h 1294"/>
              <a:gd name="T4" fmla="*/ 21693931 w 1293"/>
              <a:gd name="T5" fmla="*/ 9483217 h 1294"/>
              <a:gd name="T6" fmla="*/ 23016610 w 1293"/>
              <a:gd name="T7" fmla="*/ 11200171 h 1294"/>
              <a:gd name="T8" fmla="*/ 23916071 w 1293"/>
              <a:gd name="T9" fmla="*/ 17804031 h 1294"/>
              <a:gd name="T10" fmla="*/ 21693931 w 1293"/>
              <a:gd name="T11" fmla="*/ 21660675 h 1294"/>
              <a:gd name="T12" fmla="*/ 19154128 w 1293"/>
              <a:gd name="T13" fmla="*/ 23404119 h 1294"/>
              <a:gd name="T14" fmla="*/ 16482095 w 1293"/>
              <a:gd name="T15" fmla="*/ 20736208 h 1294"/>
              <a:gd name="T16" fmla="*/ 15899967 w 1293"/>
              <a:gd name="T17" fmla="*/ 19864567 h 1294"/>
              <a:gd name="T18" fmla="*/ 18651374 w 1293"/>
              <a:gd name="T19" fmla="*/ 18623012 h 1294"/>
              <a:gd name="T20" fmla="*/ 19736094 w 1293"/>
              <a:gd name="T21" fmla="*/ 14475771 h 1294"/>
              <a:gd name="T22" fmla="*/ 18651374 w 1293"/>
              <a:gd name="T23" fmla="*/ 12521041 h 1294"/>
              <a:gd name="T24" fmla="*/ 16402722 w 1293"/>
              <a:gd name="T25" fmla="*/ 10275706 h 1294"/>
              <a:gd name="T26" fmla="*/ 12540082 w 1293"/>
              <a:gd name="T27" fmla="*/ 6445397 h 1294"/>
              <a:gd name="T28" fmla="*/ 6428789 w 1293"/>
              <a:gd name="T29" fmla="*/ 6418904 h 1294"/>
              <a:gd name="T30" fmla="*/ 6428789 w 1293"/>
              <a:gd name="T31" fmla="*/ 12521041 h 1294"/>
              <a:gd name="T32" fmla="*/ 9259569 w 1293"/>
              <a:gd name="T33" fmla="*/ 15347412 h 1294"/>
              <a:gd name="T34" fmla="*/ 9047960 w 1293"/>
              <a:gd name="T35" fmla="*/ 16034257 h 1294"/>
              <a:gd name="T36" fmla="*/ 9074309 w 1293"/>
              <a:gd name="T37" fmla="*/ 21264588 h 1294"/>
              <a:gd name="T38" fmla="*/ 3386398 w 1293"/>
              <a:gd name="T39" fmla="*/ 15585191 h 1294"/>
              <a:gd name="T40" fmla="*/ 3386398 w 1293"/>
              <a:gd name="T41" fmla="*/ 3381245 h 1294"/>
              <a:gd name="T42" fmla="*/ 25133189 w 1293"/>
              <a:gd name="T43" fmla="*/ 12943615 h 1294"/>
              <a:gd name="T44" fmla="*/ 24947930 w 1293"/>
              <a:gd name="T45" fmla="*/ 18834299 h 1294"/>
              <a:gd name="T46" fmla="*/ 27778710 w 1293"/>
              <a:gd name="T47" fmla="*/ 21660675 h 1294"/>
              <a:gd name="T48" fmla="*/ 27778710 w 1293"/>
              <a:gd name="T49" fmla="*/ 27762809 h 1294"/>
              <a:gd name="T50" fmla="*/ 21667419 w 1293"/>
              <a:gd name="T51" fmla="*/ 27762809 h 1294"/>
              <a:gd name="T52" fmla="*/ 15556123 w 1293"/>
              <a:gd name="T53" fmla="*/ 21660675 h 1294"/>
              <a:gd name="T54" fmla="*/ 14471402 w 1293"/>
              <a:gd name="T55" fmla="*/ 19732432 h 1294"/>
              <a:gd name="T56" fmla="*/ 15582472 w 1293"/>
              <a:gd name="T57" fmla="*/ 15558699 h 1294"/>
              <a:gd name="T58" fmla="*/ 18307529 w 1293"/>
              <a:gd name="T59" fmla="*/ 14317143 h 1294"/>
              <a:gd name="T60" fmla="*/ 17725401 w 1293"/>
              <a:gd name="T61" fmla="*/ 13445503 h 1294"/>
              <a:gd name="T62" fmla="*/ 15053368 w 1293"/>
              <a:gd name="T63" fmla="*/ 10777597 h 1294"/>
              <a:gd name="T64" fmla="*/ 12513570 w 1293"/>
              <a:gd name="T65" fmla="*/ 12494549 h 1294"/>
              <a:gd name="T66" fmla="*/ 10291428 w 1293"/>
              <a:gd name="T67" fmla="*/ 16377680 h 1294"/>
              <a:gd name="T68" fmla="*/ 11190891 w 1293"/>
              <a:gd name="T69" fmla="*/ 22981545 h 1294"/>
              <a:gd name="T70" fmla="*/ 12513570 w 1293"/>
              <a:gd name="T71" fmla="*/ 24698496 h 1294"/>
              <a:gd name="T72" fmla="*/ 18625024 w 1293"/>
              <a:gd name="T73" fmla="*/ 30800467 h 1294"/>
              <a:gd name="T74" fmla="*/ 30847612 w 1293"/>
              <a:gd name="T75" fmla="*/ 30800467 h 1294"/>
              <a:gd name="T76" fmla="*/ 30847612 w 1293"/>
              <a:gd name="T77" fmla="*/ 18596520 h 1294"/>
              <a:gd name="T78" fmla="*/ 25133189 w 1293"/>
              <a:gd name="T79" fmla="*/ 12943615 h 1294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293"/>
              <a:gd name="T121" fmla="*/ 0 h 1294"/>
              <a:gd name="T122" fmla="*/ 1293 w 1293"/>
              <a:gd name="T123" fmla="*/ 1294 h 1294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293" h="1294">
                <a:moveTo>
                  <a:pt x="128" y="128"/>
                </a:moveTo>
                <a:cubicBezTo>
                  <a:pt x="255" y="1"/>
                  <a:pt x="462" y="0"/>
                  <a:pt x="589" y="128"/>
                </a:cubicBezTo>
                <a:cubicBezTo>
                  <a:pt x="820" y="359"/>
                  <a:pt x="820" y="359"/>
                  <a:pt x="820" y="359"/>
                </a:cubicBezTo>
                <a:cubicBezTo>
                  <a:pt x="840" y="379"/>
                  <a:pt x="856" y="401"/>
                  <a:pt x="870" y="424"/>
                </a:cubicBezTo>
                <a:cubicBezTo>
                  <a:pt x="915" y="500"/>
                  <a:pt x="927" y="590"/>
                  <a:pt x="904" y="674"/>
                </a:cubicBezTo>
                <a:cubicBezTo>
                  <a:pt x="890" y="728"/>
                  <a:pt x="862" y="778"/>
                  <a:pt x="820" y="820"/>
                </a:cubicBezTo>
                <a:cubicBezTo>
                  <a:pt x="792" y="849"/>
                  <a:pt x="759" y="870"/>
                  <a:pt x="724" y="886"/>
                </a:cubicBezTo>
                <a:cubicBezTo>
                  <a:pt x="623" y="785"/>
                  <a:pt x="623" y="785"/>
                  <a:pt x="623" y="785"/>
                </a:cubicBezTo>
                <a:cubicBezTo>
                  <a:pt x="614" y="776"/>
                  <a:pt x="607" y="764"/>
                  <a:pt x="601" y="752"/>
                </a:cubicBezTo>
                <a:cubicBezTo>
                  <a:pt x="639" y="749"/>
                  <a:pt x="676" y="734"/>
                  <a:pt x="705" y="705"/>
                </a:cubicBezTo>
                <a:cubicBezTo>
                  <a:pt x="747" y="662"/>
                  <a:pt x="761" y="602"/>
                  <a:pt x="746" y="548"/>
                </a:cubicBezTo>
                <a:cubicBezTo>
                  <a:pt x="739" y="521"/>
                  <a:pt x="726" y="495"/>
                  <a:pt x="705" y="474"/>
                </a:cubicBezTo>
                <a:cubicBezTo>
                  <a:pt x="620" y="389"/>
                  <a:pt x="620" y="389"/>
                  <a:pt x="620" y="389"/>
                </a:cubicBezTo>
                <a:cubicBezTo>
                  <a:pt x="474" y="244"/>
                  <a:pt x="474" y="244"/>
                  <a:pt x="474" y="244"/>
                </a:cubicBezTo>
                <a:cubicBezTo>
                  <a:pt x="410" y="180"/>
                  <a:pt x="307" y="180"/>
                  <a:pt x="243" y="243"/>
                </a:cubicBezTo>
                <a:cubicBezTo>
                  <a:pt x="180" y="307"/>
                  <a:pt x="179" y="411"/>
                  <a:pt x="243" y="474"/>
                </a:cubicBezTo>
                <a:cubicBezTo>
                  <a:pt x="350" y="581"/>
                  <a:pt x="350" y="581"/>
                  <a:pt x="350" y="581"/>
                </a:cubicBezTo>
                <a:cubicBezTo>
                  <a:pt x="347" y="590"/>
                  <a:pt x="344" y="599"/>
                  <a:pt x="342" y="607"/>
                </a:cubicBezTo>
                <a:cubicBezTo>
                  <a:pt x="324" y="673"/>
                  <a:pt x="325" y="741"/>
                  <a:pt x="343" y="805"/>
                </a:cubicBezTo>
                <a:cubicBezTo>
                  <a:pt x="128" y="590"/>
                  <a:pt x="128" y="590"/>
                  <a:pt x="128" y="590"/>
                </a:cubicBezTo>
                <a:cubicBezTo>
                  <a:pt x="0" y="462"/>
                  <a:pt x="0" y="256"/>
                  <a:pt x="128" y="128"/>
                </a:cubicBezTo>
                <a:close/>
                <a:moveTo>
                  <a:pt x="950" y="490"/>
                </a:moveTo>
                <a:cubicBezTo>
                  <a:pt x="971" y="563"/>
                  <a:pt x="968" y="641"/>
                  <a:pt x="943" y="713"/>
                </a:cubicBezTo>
                <a:cubicBezTo>
                  <a:pt x="1050" y="820"/>
                  <a:pt x="1050" y="820"/>
                  <a:pt x="1050" y="820"/>
                </a:cubicBezTo>
                <a:cubicBezTo>
                  <a:pt x="1114" y="883"/>
                  <a:pt x="1114" y="987"/>
                  <a:pt x="1050" y="1051"/>
                </a:cubicBezTo>
                <a:cubicBezTo>
                  <a:pt x="986" y="1114"/>
                  <a:pt x="883" y="1114"/>
                  <a:pt x="819" y="1051"/>
                </a:cubicBezTo>
                <a:cubicBezTo>
                  <a:pt x="588" y="820"/>
                  <a:pt x="588" y="820"/>
                  <a:pt x="588" y="820"/>
                </a:cubicBezTo>
                <a:cubicBezTo>
                  <a:pt x="568" y="799"/>
                  <a:pt x="554" y="773"/>
                  <a:pt x="547" y="747"/>
                </a:cubicBezTo>
                <a:cubicBezTo>
                  <a:pt x="532" y="692"/>
                  <a:pt x="546" y="632"/>
                  <a:pt x="589" y="589"/>
                </a:cubicBezTo>
                <a:cubicBezTo>
                  <a:pt x="618" y="560"/>
                  <a:pt x="655" y="545"/>
                  <a:pt x="692" y="542"/>
                </a:cubicBezTo>
                <a:cubicBezTo>
                  <a:pt x="687" y="530"/>
                  <a:pt x="680" y="519"/>
                  <a:pt x="670" y="509"/>
                </a:cubicBezTo>
                <a:cubicBezTo>
                  <a:pt x="569" y="408"/>
                  <a:pt x="569" y="408"/>
                  <a:pt x="569" y="408"/>
                </a:cubicBezTo>
                <a:cubicBezTo>
                  <a:pt x="534" y="424"/>
                  <a:pt x="501" y="445"/>
                  <a:pt x="473" y="473"/>
                </a:cubicBezTo>
                <a:cubicBezTo>
                  <a:pt x="431" y="516"/>
                  <a:pt x="403" y="566"/>
                  <a:pt x="389" y="620"/>
                </a:cubicBezTo>
                <a:cubicBezTo>
                  <a:pt x="366" y="704"/>
                  <a:pt x="378" y="794"/>
                  <a:pt x="423" y="870"/>
                </a:cubicBezTo>
                <a:cubicBezTo>
                  <a:pt x="437" y="893"/>
                  <a:pt x="453" y="915"/>
                  <a:pt x="473" y="935"/>
                </a:cubicBezTo>
                <a:cubicBezTo>
                  <a:pt x="704" y="1166"/>
                  <a:pt x="704" y="1166"/>
                  <a:pt x="704" y="1166"/>
                </a:cubicBezTo>
                <a:cubicBezTo>
                  <a:pt x="831" y="1293"/>
                  <a:pt x="1038" y="1294"/>
                  <a:pt x="1166" y="1166"/>
                </a:cubicBezTo>
                <a:cubicBezTo>
                  <a:pt x="1293" y="1039"/>
                  <a:pt x="1293" y="832"/>
                  <a:pt x="1166" y="704"/>
                </a:cubicBezTo>
                <a:lnTo>
                  <a:pt x="950" y="49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515151"/>
              </a:solidFill>
            </a:endParaRPr>
          </a:p>
        </p:txBody>
      </p:sp>
      <p:sp>
        <p:nvSpPr>
          <p:cNvPr id="101" name="TextBox 100"/>
          <p:cNvSpPr txBox="1"/>
          <p:nvPr/>
        </p:nvSpPr>
        <p:spPr bwMode="auto">
          <a:xfrm>
            <a:off x="1495508" y="4422346"/>
            <a:ext cx="898525" cy="246062"/>
          </a:xfrm>
          <a:prstGeom prst="rect">
            <a:avLst/>
          </a:prstGeom>
          <a:noFill/>
        </p:spPr>
        <p:txBody>
          <a:bodyPr lIns="0" rIns="0">
            <a:spAutoFit/>
          </a:bodyPr>
          <a:lstStyle/>
          <a:p>
            <a:pPr algn="ctr" defTabSz="12191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kern="0" dirty="0">
                <a:solidFill>
                  <a:prstClr val="white"/>
                </a:solidFill>
                <a:latin typeface="Calibri"/>
                <a:cs typeface="+mn-cs"/>
              </a:rPr>
              <a:t>Discovery</a:t>
            </a:r>
          </a:p>
        </p:txBody>
      </p:sp>
      <p:sp>
        <p:nvSpPr>
          <p:cNvPr id="102" name="Freeform 265"/>
          <p:cNvSpPr>
            <a:spLocks noChangeAspect="1" noEditPoints="1"/>
          </p:cNvSpPr>
          <p:nvPr/>
        </p:nvSpPr>
        <p:spPr bwMode="gray">
          <a:xfrm>
            <a:off x="1796331" y="4693557"/>
            <a:ext cx="259535" cy="210312"/>
          </a:xfrm>
          <a:custGeom>
            <a:avLst/>
            <a:gdLst>
              <a:gd name="T0" fmla="*/ 41441891 w 1264"/>
              <a:gd name="T1" fmla="*/ 497379 h 1033"/>
              <a:gd name="T2" fmla="*/ 37900472 w 1264"/>
              <a:gd name="T3" fmla="*/ 82863 h 1033"/>
              <a:gd name="T4" fmla="*/ 22723568 w 1264"/>
              <a:gd name="T5" fmla="*/ 11647577 h 1033"/>
              <a:gd name="T6" fmla="*/ 22259743 w 1264"/>
              <a:gd name="T7" fmla="*/ 15129433 h 1033"/>
              <a:gd name="T8" fmla="*/ 22723568 w 1264"/>
              <a:gd name="T9" fmla="*/ 18984269 h 1033"/>
              <a:gd name="T10" fmla="*/ 2234331 w 1264"/>
              <a:gd name="T11" fmla="*/ 32870154 h 1033"/>
              <a:gd name="T12" fmla="*/ 0 w 1264"/>
              <a:gd name="T13" fmla="*/ 36973578 h 1033"/>
              <a:gd name="T14" fmla="*/ 927447 w 1264"/>
              <a:gd name="T15" fmla="*/ 39875190 h 1033"/>
              <a:gd name="T16" fmla="*/ 1433364 w 1264"/>
              <a:gd name="T17" fmla="*/ 40621359 h 1033"/>
              <a:gd name="T18" fmla="*/ 5564884 w 1264"/>
              <a:gd name="T19" fmla="*/ 42776598 h 1033"/>
              <a:gd name="T20" fmla="*/ 5564884 w 1264"/>
              <a:gd name="T21" fmla="*/ 42776598 h 1033"/>
              <a:gd name="T22" fmla="*/ 8558092 w 1264"/>
              <a:gd name="T23" fmla="*/ 41906237 h 1033"/>
              <a:gd name="T24" fmla="*/ 8558092 w 1264"/>
              <a:gd name="T25" fmla="*/ 41906237 h 1033"/>
              <a:gd name="T26" fmla="*/ 29131516 w 1264"/>
              <a:gd name="T27" fmla="*/ 27937495 h 1033"/>
              <a:gd name="T28" fmla="*/ 34021911 w 1264"/>
              <a:gd name="T29" fmla="*/ 30051405 h 1033"/>
              <a:gd name="T30" fmla="*/ 37563331 w 1264"/>
              <a:gd name="T31" fmla="*/ 30507454 h 1033"/>
              <a:gd name="T32" fmla="*/ 37563331 w 1264"/>
              <a:gd name="T33" fmla="*/ 30507454 h 1033"/>
              <a:gd name="T34" fmla="*/ 52740433 w 1264"/>
              <a:gd name="T35" fmla="*/ 18942736 h 1033"/>
              <a:gd name="T36" fmla="*/ 52740433 w 1264"/>
              <a:gd name="T37" fmla="*/ 18942736 h 1033"/>
              <a:gd name="T38" fmla="*/ 53204053 w 1264"/>
              <a:gd name="T39" fmla="*/ 15460883 h 1033"/>
              <a:gd name="T40" fmla="*/ 41441891 w 1264"/>
              <a:gd name="T41" fmla="*/ 497379 h 1033"/>
              <a:gd name="T42" fmla="*/ 16104555 w 1264"/>
              <a:gd name="T43" fmla="*/ 33698983 h 1033"/>
              <a:gd name="T44" fmla="*/ 8010083 w 1264"/>
              <a:gd name="T45" fmla="*/ 38880433 h 1033"/>
              <a:gd name="T46" fmla="*/ 4426571 w 1264"/>
              <a:gd name="T47" fmla="*/ 38134263 h 1033"/>
              <a:gd name="T48" fmla="*/ 5185447 w 1264"/>
              <a:gd name="T49" fmla="*/ 34611081 h 1033"/>
              <a:gd name="T50" fmla="*/ 13279916 w 1264"/>
              <a:gd name="T51" fmla="*/ 29429631 h 1033"/>
              <a:gd name="T52" fmla="*/ 16863431 w 1264"/>
              <a:gd name="T53" fmla="*/ 30175800 h 1033"/>
              <a:gd name="T54" fmla="*/ 16104555 w 1264"/>
              <a:gd name="T55" fmla="*/ 33698983 h 1033"/>
              <a:gd name="T56" fmla="*/ 37900472 w 1264"/>
              <a:gd name="T57" fmla="*/ 24331241 h 1033"/>
              <a:gd name="T58" fmla="*/ 28457028 w 1264"/>
              <a:gd name="T59" fmla="*/ 14839109 h 1033"/>
              <a:gd name="T60" fmla="*/ 38111339 w 1264"/>
              <a:gd name="T61" fmla="*/ 5554435 h 1033"/>
              <a:gd name="T62" fmla="*/ 47512691 w 1264"/>
              <a:gd name="T63" fmla="*/ 15046367 h 1033"/>
              <a:gd name="T64" fmla="*/ 37900472 w 1264"/>
              <a:gd name="T65" fmla="*/ 24331241 h 1033"/>
              <a:gd name="T66" fmla="*/ 38195727 w 1264"/>
              <a:gd name="T67" fmla="*/ 22010073 h 1033"/>
              <a:gd name="T68" fmla="*/ 35076042 w 1264"/>
              <a:gd name="T69" fmla="*/ 21346970 h 1033"/>
              <a:gd name="T70" fmla="*/ 35076042 w 1264"/>
              <a:gd name="T71" fmla="*/ 21388299 h 1033"/>
              <a:gd name="T72" fmla="*/ 34570125 w 1264"/>
              <a:gd name="T73" fmla="*/ 20103422 h 1033"/>
              <a:gd name="T74" fmla="*/ 35834712 w 1264"/>
              <a:gd name="T75" fmla="*/ 19606043 h 1033"/>
              <a:gd name="T76" fmla="*/ 38237818 w 1264"/>
              <a:gd name="T77" fmla="*/ 20103422 h 1033"/>
              <a:gd name="T78" fmla="*/ 42875255 w 1264"/>
              <a:gd name="T79" fmla="*/ 17367738 h 1033"/>
              <a:gd name="T80" fmla="*/ 44140047 w 1264"/>
              <a:gd name="T81" fmla="*/ 16870360 h 1033"/>
              <a:gd name="T82" fmla="*/ 44688056 w 1264"/>
              <a:gd name="T83" fmla="*/ 18113704 h 1033"/>
              <a:gd name="T84" fmla="*/ 38237818 w 1264"/>
              <a:gd name="T85" fmla="*/ 22010073 h 1033"/>
              <a:gd name="T86" fmla="*/ 38195727 w 1264"/>
              <a:gd name="T87" fmla="*/ 22010073 h 1033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264"/>
              <a:gd name="T133" fmla="*/ 0 h 1033"/>
              <a:gd name="T134" fmla="*/ 1264 w 1264"/>
              <a:gd name="T135" fmla="*/ 1033 h 1033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1264" h="1033">
                <a:moveTo>
                  <a:pt x="983" y="12"/>
                </a:moveTo>
                <a:cubicBezTo>
                  <a:pt x="955" y="5"/>
                  <a:pt x="927" y="2"/>
                  <a:pt x="899" y="2"/>
                </a:cubicBezTo>
                <a:cubicBezTo>
                  <a:pt x="732" y="0"/>
                  <a:pt x="580" y="112"/>
                  <a:pt x="539" y="281"/>
                </a:cubicBezTo>
                <a:cubicBezTo>
                  <a:pt x="532" y="309"/>
                  <a:pt x="528" y="337"/>
                  <a:pt x="528" y="365"/>
                </a:cubicBezTo>
                <a:cubicBezTo>
                  <a:pt x="528" y="396"/>
                  <a:pt x="531" y="428"/>
                  <a:pt x="539" y="458"/>
                </a:cubicBezTo>
                <a:cubicBezTo>
                  <a:pt x="53" y="793"/>
                  <a:pt x="53" y="793"/>
                  <a:pt x="53" y="793"/>
                </a:cubicBezTo>
                <a:cubicBezTo>
                  <a:pt x="19" y="817"/>
                  <a:pt x="1" y="854"/>
                  <a:pt x="0" y="892"/>
                </a:cubicBezTo>
                <a:cubicBezTo>
                  <a:pt x="0" y="916"/>
                  <a:pt x="7" y="941"/>
                  <a:pt x="22" y="962"/>
                </a:cubicBezTo>
                <a:cubicBezTo>
                  <a:pt x="34" y="980"/>
                  <a:pt x="34" y="980"/>
                  <a:pt x="34" y="980"/>
                </a:cubicBezTo>
                <a:cubicBezTo>
                  <a:pt x="57" y="1013"/>
                  <a:pt x="94" y="1032"/>
                  <a:pt x="132" y="1032"/>
                </a:cubicBezTo>
                <a:cubicBezTo>
                  <a:pt x="132" y="1032"/>
                  <a:pt x="132" y="1032"/>
                  <a:pt x="132" y="1032"/>
                </a:cubicBezTo>
                <a:cubicBezTo>
                  <a:pt x="157" y="1033"/>
                  <a:pt x="181" y="1026"/>
                  <a:pt x="203" y="1011"/>
                </a:cubicBezTo>
                <a:cubicBezTo>
                  <a:pt x="203" y="1011"/>
                  <a:pt x="203" y="1011"/>
                  <a:pt x="203" y="1011"/>
                </a:cubicBezTo>
                <a:cubicBezTo>
                  <a:pt x="691" y="674"/>
                  <a:pt x="691" y="674"/>
                  <a:pt x="691" y="674"/>
                </a:cubicBezTo>
                <a:cubicBezTo>
                  <a:pt x="726" y="697"/>
                  <a:pt x="765" y="714"/>
                  <a:pt x="807" y="725"/>
                </a:cubicBezTo>
                <a:cubicBezTo>
                  <a:pt x="835" y="732"/>
                  <a:pt x="863" y="735"/>
                  <a:pt x="891" y="736"/>
                </a:cubicBezTo>
                <a:cubicBezTo>
                  <a:pt x="891" y="736"/>
                  <a:pt x="891" y="736"/>
                  <a:pt x="891" y="736"/>
                </a:cubicBezTo>
                <a:cubicBezTo>
                  <a:pt x="1058" y="738"/>
                  <a:pt x="1210" y="625"/>
                  <a:pt x="1251" y="457"/>
                </a:cubicBezTo>
                <a:cubicBezTo>
                  <a:pt x="1251" y="457"/>
                  <a:pt x="1251" y="457"/>
                  <a:pt x="1251" y="457"/>
                </a:cubicBezTo>
                <a:cubicBezTo>
                  <a:pt x="1258" y="429"/>
                  <a:pt x="1262" y="400"/>
                  <a:pt x="1262" y="373"/>
                </a:cubicBezTo>
                <a:cubicBezTo>
                  <a:pt x="1264" y="206"/>
                  <a:pt x="1152" y="54"/>
                  <a:pt x="983" y="12"/>
                </a:cubicBezTo>
                <a:close/>
                <a:moveTo>
                  <a:pt x="382" y="813"/>
                </a:moveTo>
                <a:cubicBezTo>
                  <a:pt x="190" y="938"/>
                  <a:pt x="190" y="938"/>
                  <a:pt x="190" y="938"/>
                </a:cubicBezTo>
                <a:cubicBezTo>
                  <a:pt x="162" y="956"/>
                  <a:pt x="124" y="948"/>
                  <a:pt x="105" y="920"/>
                </a:cubicBezTo>
                <a:cubicBezTo>
                  <a:pt x="87" y="891"/>
                  <a:pt x="95" y="853"/>
                  <a:pt x="123" y="835"/>
                </a:cubicBezTo>
                <a:cubicBezTo>
                  <a:pt x="315" y="710"/>
                  <a:pt x="315" y="710"/>
                  <a:pt x="315" y="710"/>
                </a:cubicBezTo>
                <a:cubicBezTo>
                  <a:pt x="344" y="692"/>
                  <a:pt x="382" y="700"/>
                  <a:pt x="400" y="728"/>
                </a:cubicBezTo>
                <a:cubicBezTo>
                  <a:pt x="419" y="757"/>
                  <a:pt x="411" y="795"/>
                  <a:pt x="382" y="813"/>
                </a:cubicBezTo>
                <a:close/>
                <a:moveTo>
                  <a:pt x="899" y="587"/>
                </a:moveTo>
                <a:cubicBezTo>
                  <a:pt x="774" y="585"/>
                  <a:pt x="674" y="483"/>
                  <a:pt x="675" y="358"/>
                </a:cubicBezTo>
                <a:cubicBezTo>
                  <a:pt x="677" y="233"/>
                  <a:pt x="779" y="133"/>
                  <a:pt x="904" y="134"/>
                </a:cubicBezTo>
                <a:cubicBezTo>
                  <a:pt x="1029" y="136"/>
                  <a:pt x="1129" y="238"/>
                  <a:pt x="1127" y="363"/>
                </a:cubicBezTo>
                <a:cubicBezTo>
                  <a:pt x="1126" y="488"/>
                  <a:pt x="1023" y="588"/>
                  <a:pt x="899" y="587"/>
                </a:cubicBezTo>
                <a:close/>
                <a:moveTo>
                  <a:pt x="906" y="531"/>
                </a:moveTo>
                <a:cubicBezTo>
                  <a:pt x="882" y="531"/>
                  <a:pt x="856" y="526"/>
                  <a:pt x="832" y="515"/>
                </a:cubicBezTo>
                <a:cubicBezTo>
                  <a:pt x="832" y="516"/>
                  <a:pt x="832" y="516"/>
                  <a:pt x="832" y="516"/>
                </a:cubicBezTo>
                <a:cubicBezTo>
                  <a:pt x="820" y="511"/>
                  <a:pt x="815" y="497"/>
                  <a:pt x="820" y="485"/>
                </a:cubicBezTo>
                <a:cubicBezTo>
                  <a:pt x="825" y="474"/>
                  <a:pt x="838" y="468"/>
                  <a:pt x="850" y="473"/>
                </a:cubicBezTo>
                <a:cubicBezTo>
                  <a:pt x="869" y="481"/>
                  <a:pt x="888" y="485"/>
                  <a:pt x="907" y="485"/>
                </a:cubicBezTo>
                <a:cubicBezTo>
                  <a:pt x="957" y="485"/>
                  <a:pt x="1000" y="460"/>
                  <a:pt x="1017" y="419"/>
                </a:cubicBezTo>
                <a:cubicBezTo>
                  <a:pt x="1022" y="408"/>
                  <a:pt x="1036" y="402"/>
                  <a:pt x="1047" y="407"/>
                </a:cubicBezTo>
                <a:cubicBezTo>
                  <a:pt x="1059" y="412"/>
                  <a:pt x="1065" y="425"/>
                  <a:pt x="1060" y="437"/>
                </a:cubicBezTo>
                <a:cubicBezTo>
                  <a:pt x="1034" y="498"/>
                  <a:pt x="972" y="532"/>
                  <a:pt x="907" y="531"/>
                </a:cubicBezTo>
                <a:lnTo>
                  <a:pt x="906" y="53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515151"/>
              </a:solidFill>
            </a:endParaRPr>
          </a:p>
        </p:txBody>
      </p:sp>
      <p:sp>
        <p:nvSpPr>
          <p:cNvPr id="103" name="Freeform 254"/>
          <p:cNvSpPr>
            <a:spLocks noChangeAspect="1"/>
          </p:cNvSpPr>
          <p:nvPr/>
        </p:nvSpPr>
        <p:spPr bwMode="gray">
          <a:xfrm>
            <a:off x="9434677" y="4693557"/>
            <a:ext cx="219843" cy="210312"/>
          </a:xfrm>
          <a:custGeom>
            <a:avLst/>
            <a:gdLst>
              <a:gd name="T0" fmla="*/ 2147483647 w 444"/>
              <a:gd name="T1" fmla="*/ 2147483647 h 421"/>
              <a:gd name="T2" fmla="*/ 2147483647 w 444"/>
              <a:gd name="T3" fmla="*/ 2147483647 h 421"/>
              <a:gd name="T4" fmla="*/ 2147483647 w 444"/>
              <a:gd name="T5" fmla="*/ 2147483647 h 421"/>
              <a:gd name="T6" fmla="*/ 2147483647 w 444"/>
              <a:gd name="T7" fmla="*/ 2147483647 h 421"/>
              <a:gd name="T8" fmla="*/ 2147483647 w 444"/>
              <a:gd name="T9" fmla="*/ 2147483647 h 421"/>
              <a:gd name="T10" fmla="*/ 2147483647 w 444"/>
              <a:gd name="T11" fmla="*/ 2147483647 h 421"/>
              <a:gd name="T12" fmla="*/ 2147483647 w 444"/>
              <a:gd name="T13" fmla="*/ 2147483647 h 421"/>
              <a:gd name="T14" fmla="*/ 2147483647 w 444"/>
              <a:gd name="T15" fmla="*/ 2147483647 h 421"/>
              <a:gd name="T16" fmla="*/ 2147483647 w 444"/>
              <a:gd name="T17" fmla="*/ 2147483647 h 421"/>
              <a:gd name="T18" fmla="*/ 2147483647 w 444"/>
              <a:gd name="T19" fmla="*/ 2147483647 h 421"/>
              <a:gd name="T20" fmla="*/ 2147483647 w 444"/>
              <a:gd name="T21" fmla="*/ 2147483647 h 421"/>
              <a:gd name="T22" fmla="*/ 2147483647 w 444"/>
              <a:gd name="T23" fmla="*/ 2147483647 h 421"/>
              <a:gd name="T24" fmla="*/ 2147483647 w 444"/>
              <a:gd name="T25" fmla="*/ 2147483647 h 421"/>
              <a:gd name="T26" fmla="*/ 2147483647 w 444"/>
              <a:gd name="T27" fmla="*/ 2147483647 h 421"/>
              <a:gd name="T28" fmla="*/ 2147483647 w 444"/>
              <a:gd name="T29" fmla="*/ 2147483647 h 421"/>
              <a:gd name="T30" fmla="*/ 2147483647 w 444"/>
              <a:gd name="T31" fmla="*/ 2147483647 h 421"/>
              <a:gd name="T32" fmla="*/ 2147483647 w 444"/>
              <a:gd name="T33" fmla="*/ 2147483647 h 421"/>
              <a:gd name="T34" fmla="*/ 2147483647 w 444"/>
              <a:gd name="T35" fmla="*/ 2147483647 h 421"/>
              <a:gd name="T36" fmla="*/ 2147483647 w 444"/>
              <a:gd name="T37" fmla="*/ 2147483647 h 421"/>
              <a:gd name="T38" fmla="*/ 2147483647 w 444"/>
              <a:gd name="T39" fmla="*/ 2147483647 h 421"/>
              <a:gd name="T40" fmla="*/ 2147483647 w 444"/>
              <a:gd name="T41" fmla="*/ 2147483647 h 421"/>
              <a:gd name="T42" fmla="*/ 2147483647 w 444"/>
              <a:gd name="T43" fmla="*/ 0 h 421"/>
              <a:gd name="T44" fmla="*/ 2147483647 w 444"/>
              <a:gd name="T45" fmla="*/ 2147483647 h 421"/>
              <a:gd name="T46" fmla="*/ 2147483647 w 444"/>
              <a:gd name="T47" fmla="*/ 2147483647 h 421"/>
              <a:gd name="T48" fmla="*/ 2147483647 w 444"/>
              <a:gd name="T49" fmla="*/ 2147483647 h 421"/>
              <a:gd name="T50" fmla="*/ 2147483647 w 444"/>
              <a:gd name="T51" fmla="*/ 2147483647 h 421"/>
              <a:gd name="T52" fmla="*/ 2147483647 w 444"/>
              <a:gd name="T53" fmla="*/ 2147483647 h 421"/>
              <a:gd name="T54" fmla="*/ 2147483647 w 444"/>
              <a:gd name="T55" fmla="*/ 2147483647 h 421"/>
              <a:gd name="T56" fmla="*/ 2147483647 w 444"/>
              <a:gd name="T57" fmla="*/ 2147483647 h 421"/>
              <a:gd name="T58" fmla="*/ 2147483647 w 444"/>
              <a:gd name="T59" fmla="*/ 2147483647 h 421"/>
              <a:gd name="T60" fmla="*/ 2147483647 w 444"/>
              <a:gd name="T61" fmla="*/ 2147483647 h 421"/>
              <a:gd name="T62" fmla="*/ 2147483647 w 444"/>
              <a:gd name="T63" fmla="*/ 2147483647 h 421"/>
              <a:gd name="T64" fmla="*/ 2147483647 w 444"/>
              <a:gd name="T65" fmla="*/ 2147483647 h 421"/>
              <a:gd name="T66" fmla="*/ 2147483647 w 444"/>
              <a:gd name="T67" fmla="*/ 2147483647 h 421"/>
              <a:gd name="T68" fmla="*/ 2147483647 w 444"/>
              <a:gd name="T69" fmla="*/ 2147483647 h 421"/>
              <a:gd name="T70" fmla="*/ 2147483647 w 444"/>
              <a:gd name="T71" fmla="*/ 2147483647 h 421"/>
              <a:gd name="T72" fmla="*/ 2147483647 w 444"/>
              <a:gd name="T73" fmla="*/ 2147483647 h 421"/>
              <a:gd name="T74" fmla="*/ 2147483647 w 444"/>
              <a:gd name="T75" fmla="*/ 2147483647 h 421"/>
              <a:gd name="T76" fmla="*/ 2147483647 w 444"/>
              <a:gd name="T77" fmla="*/ 2147483647 h 421"/>
              <a:gd name="T78" fmla="*/ 2147483647 w 444"/>
              <a:gd name="T79" fmla="*/ 2147483647 h 421"/>
              <a:gd name="T80" fmla="*/ 2147483647 w 444"/>
              <a:gd name="T81" fmla="*/ 2147483647 h 421"/>
              <a:gd name="T82" fmla="*/ 0 w 444"/>
              <a:gd name="T83" fmla="*/ 2147483647 h 421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444"/>
              <a:gd name="T127" fmla="*/ 0 h 421"/>
              <a:gd name="T128" fmla="*/ 444 w 444"/>
              <a:gd name="T129" fmla="*/ 421 h 421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444" h="421">
                <a:moveTo>
                  <a:pt x="1" y="404"/>
                </a:moveTo>
                <a:lnTo>
                  <a:pt x="10" y="355"/>
                </a:lnTo>
                <a:lnTo>
                  <a:pt x="16" y="336"/>
                </a:lnTo>
                <a:lnTo>
                  <a:pt x="19" y="315"/>
                </a:lnTo>
                <a:lnTo>
                  <a:pt x="24" y="304"/>
                </a:lnTo>
                <a:lnTo>
                  <a:pt x="29" y="285"/>
                </a:lnTo>
                <a:lnTo>
                  <a:pt x="32" y="276"/>
                </a:lnTo>
                <a:lnTo>
                  <a:pt x="40" y="273"/>
                </a:lnTo>
                <a:lnTo>
                  <a:pt x="53" y="270"/>
                </a:lnTo>
                <a:lnTo>
                  <a:pt x="65" y="267"/>
                </a:lnTo>
                <a:lnTo>
                  <a:pt x="75" y="265"/>
                </a:lnTo>
                <a:lnTo>
                  <a:pt x="94" y="263"/>
                </a:lnTo>
                <a:lnTo>
                  <a:pt x="104" y="259"/>
                </a:lnTo>
                <a:lnTo>
                  <a:pt x="114" y="256"/>
                </a:lnTo>
                <a:lnTo>
                  <a:pt x="130" y="249"/>
                </a:lnTo>
                <a:lnTo>
                  <a:pt x="141" y="243"/>
                </a:lnTo>
                <a:lnTo>
                  <a:pt x="148" y="238"/>
                </a:lnTo>
                <a:lnTo>
                  <a:pt x="159" y="227"/>
                </a:lnTo>
                <a:lnTo>
                  <a:pt x="172" y="222"/>
                </a:lnTo>
                <a:lnTo>
                  <a:pt x="176" y="207"/>
                </a:lnTo>
                <a:lnTo>
                  <a:pt x="172" y="198"/>
                </a:lnTo>
                <a:lnTo>
                  <a:pt x="170" y="189"/>
                </a:lnTo>
                <a:lnTo>
                  <a:pt x="164" y="180"/>
                </a:lnTo>
                <a:lnTo>
                  <a:pt x="160" y="167"/>
                </a:lnTo>
                <a:lnTo>
                  <a:pt x="157" y="161"/>
                </a:lnTo>
                <a:lnTo>
                  <a:pt x="155" y="157"/>
                </a:lnTo>
                <a:lnTo>
                  <a:pt x="146" y="141"/>
                </a:lnTo>
                <a:lnTo>
                  <a:pt x="141" y="134"/>
                </a:lnTo>
                <a:lnTo>
                  <a:pt x="141" y="123"/>
                </a:lnTo>
                <a:lnTo>
                  <a:pt x="143" y="114"/>
                </a:lnTo>
                <a:lnTo>
                  <a:pt x="143" y="95"/>
                </a:lnTo>
                <a:lnTo>
                  <a:pt x="144" y="82"/>
                </a:lnTo>
                <a:lnTo>
                  <a:pt x="144" y="74"/>
                </a:lnTo>
                <a:lnTo>
                  <a:pt x="145" y="69"/>
                </a:lnTo>
                <a:lnTo>
                  <a:pt x="149" y="52"/>
                </a:lnTo>
                <a:lnTo>
                  <a:pt x="153" y="42"/>
                </a:lnTo>
                <a:lnTo>
                  <a:pt x="158" y="35"/>
                </a:lnTo>
                <a:lnTo>
                  <a:pt x="163" y="29"/>
                </a:lnTo>
                <a:lnTo>
                  <a:pt x="174" y="22"/>
                </a:lnTo>
                <a:lnTo>
                  <a:pt x="181" y="14"/>
                </a:lnTo>
                <a:lnTo>
                  <a:pt x="189" y="7"/>
                </a:lnTo>
                <a:lnTo>
                  <a:pt x="205" y="3"/>
                </a:lnTo>
                <a:lnTo>
                  <a:pt x="213" y="1"/>
                </a:lnTo>
                <a:lnTo>
                  <a:pt x="222" y="0"/>
                </a:lnTo>
                <a:lnTo>
                  <a:pt x="238" y="0"/>
                </a:lnTo>
                <a:lnTo>
                  <a:pt x="247" y="5"/>
                </a:lnTo>
                <a:lnTo>
                  <a:pt x="260" y="11"/>
                </a:lnTo>
                <a:lnTo>
                  <a:pt x="271" y="14"/>
                </a:lnTo>
                <a:lnTo>
                  <a:pt x="280" y="16"/>
                </a:lnTo>
                <a:lnTo>
                  <a:pt x="288" y="20"/>
                </a:lnTo>
                <a:lnTo>
                  <a:pt x="298" y="26"/>
                </a:lnTo>
                <a:lnTo>
                  <a:pt x="306" y="37"/>
                </a:lnTo>
                <a:lnTo>
                  <a:pt x="309" y="50"/>
                </a:lnTo>
                <a:lnTo>
                  <a:pt x="311" y="59"/>
                </a:lnTo>
                <a:lnTo>
                  <a:pt x="311" y="68"/>
                </a:lnTo>
                <a:lnTo>
                  <a:pt x="311" y="80"/>
                </a:lnTo>
                <a:lnTo>
                  <a:pt x="310" y="90"/>
                </a:lnTo>
                <a:lnTo>
                  <a:pt x="313" y="101"/>
                </a:lnTo>
                <a:lnTo>
                  <a:pt x="315" y="105"/>
                </a:lnTo>
                <a:lnTo>
                  <a:pt x="315" y="115"/>
                </a:lnTo>
                <a:lnTo>
                  <a:pt x="313" y="126"/>
                </a:lnTo>
                <a:lnTo>
                  <a:pt x="309" y="138"/>
                </a:lnTo>
                <a:lnTo>
                  <a:pt x="303" y="150"/>
                </a:lnTo>
                <a:lnTo>
                  <a:pt x="297" y="159"/>
                </a:lnTo>
                <a:lnTo>
                  <a:pt x="294" y="168"/>
                </a:lnTo>
                <a:lnTo>
                  <a:pt x="289" y="180"/>
                </a:lnTo>
                <a:lnTo>
                  <a:pt x="286" y="191"/>
                </a:lnTo>
                <a:lnTo>
                  <a:pt x="283" y="198"/>
                </a:lnTo>
                <a:lnTo>
                  <a:pt x="284" y="209"/>
                </a:lnTo>
                <a:lnTo>
                  <a:pt x="287" y="220"/>
                </a:lnTo>
                <a:lnTo>
                  <a:pt x="295" y="225"/>
                </a:lnTo>
                <a:lnTo>
                  <a:pt x="303" y="233"/>
                </a:lnTo>
                <a:lnTo>
                  <a:pt x="316" y="249"/>
                </a:lnTo>
                <a:lnTo>
                  <a:pt x="324" y="253"/>
                </a:lnTo>
                <a:lnTo>
                  <a:pt x="353" y="264"/>
                </a:lnTo>
                <a:lnTo>
                  <a:pt x="371" y="270"/>
                </a:lnTo>
                <a:lnTo>
                  <a:pt x="391" y="277"/>
                </a:lnTo>
                <a:lnTo>
                  <a:pt x="403" y="284"/>
                </a:lnTo>
                <a:lnTo>
                  <a:pt x="416" y="295"/>
                </a:lnTo>
                <a:lnTo>
                  <a:pt x="420" y="303"/>
                </a:lnTo>
                <a:lnTo>
                  <a:pt x="424" y="326"/>
                </a:lnTo>
                <a:lnTo>
                  <a:pt x="430" y="337"/>
                </a:lnTo>
                <a:lnTo>
                  <a:pt x="444" y="421"/>
                </a:lnTo>
                <a:lnTo>
                  <a:pt x="0" y="421"/>
                </a:lnTo>
                <a:lnTo>
                  <a:pt x="1" y="404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515151"/>
              </a:solidFill>
            </a:endParaRPr>
          </a:p>
        </p:txBody>
      </p:sp>
      <p:sp>
        <p:nvSpPr>
          <p:cNvPr id="104" name="TextBox 255"/>
          <p:cNvSpPr txBox="1">
            <a:spLocks noChangeArrowheads="1"/>
          </p:cNvSpPr>
          <p:nvPr/>
        </p:nvSpPr>
        <p:spPr bwMode="auto">
          <a:xfrm>
            <a:off x="9026569" y="4422270"/>
            <a:ext cx="99014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algn="ctr" defTabSz="1217613"/>
            <a:r>
              <a:rPr lang="en-US" sz="1000" dirty="0">
                <a:solidFill>
                  <a:srgbClr val="FFFFFF"/>
                </a:solidFill>
                <a:latin typeface="Calibri" pitchFamily="34" charset="0"/>
              </a:rPr>
              <a:t>Service Creator</a:t>
            </a:r>
          </a:p>
        </p:txBody>
      </p:sp>
      <p:sp>
        <p:nvSpPr>
          <p:cNvPr id="105" name="TextBox 294"/>
          <p:cNvSpPr txBox="1">
            <a:spLocks noChangeArrowheads="1"/>
          </p:cNvSpPr>
          <p:nvPr/>
        </p:nvSpPr>
        <p:spPr bwMode="auto">
          <a:xfrm>
            <a:off x="5231732" y="4422273"/>
            <a:ext cx="57693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algn="ctr" defTabSz="1217613"/>
            <a:r>
              <a:rPr lang="en-US" sz="1000" dirty="0">
                <a:solidFill>
                  <a:srgbClr val="FFFFFF"/>
                </a:solidFill>
                <a:latin typeface="Calibri" pitchFamily="34" charset="0"/>
              </a:rPr>
              <a:t>Event</a:t>
            </a:r>
          </a:p>
        </p:txBody>
      </p:sp>
      <p:pic>
        <p:nvPicPr>
          <p:cNvPr id="106" name="Picture 29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24308" y="4693557"/>
            <a:ext cx="210317" cy="21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7" name="TextBox 132"/>
          <p:cNvSpPr txBox="1">
            <a:spLocks noChangeArrowheads="1"/>
          </p:cNvSpPr>
          <p:nvPr/>
        </p:nvSpPr>
        <p:spPr bwMode="auto">
          <a:xfrm>
            <a:off x="3247275" y="4422270"/>
            <a:ext cx="99182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rIns="0">
            <a:spAutoFit/>
          </a:bodyPr>
          <a:lstStyle/>
          <a:p>
            <a:pPr algn="ctr" defTabSz="1217613"/>
            <a:r>
              <a:rPr lang="en-US" sz="1000" dirty="0">
                <a:solidFill>
                  <a:srgbClr val="FFFFFF"/>
                </a:solidFill>
                <a:latin typeface="Calibri" pitchFamily="34" charset="0"/>
              </a:rPr>
              <a:t>Service Mapping</a:t>
            </a:r>
          </a:p>
        </p:txBody>
      </p:sp>
      <p:pic>
        <p:nvPicPr>
          <p:cNvPr id="108" name="Picture 107" descr="check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1512" y="4697258"/>
            <a:ext cx="159893" cy="224039"/>
          </a:xfrm>
          <a:prstGeom prst="rect">
            <a:avLst/>
          </a:prstGeom>
        </p:spPr>
      </p:pic>
      <p:sp>
        <p:nvSpPr>
          <p:cNvPr id="109" name="TextBox 108"/>
          <p:cNvSpPr txBox="1"/>
          <p:nvPr/>
        </p:nvSpPr>
        <p:spPr bwMode="auto">
          <a:xfrm>
            <a:off x="7491316" y="4422346"/>
            <a:ext cx="900112" cy="246062"/>
          </a:xfrm>
          <a:prstGeom prst="rect">
            <a:avLst/>
          </a:prstGeom>
          <a:noFill/>
        </p:spPr>
        <p:txBody>
          <a:bodyPr lIns="0" rIns="0">
            <a:spAutoFit/>
          </a:bodyPr>
          <a:lstStyle/>
          <a:p>
            <a:pPr algn="ctr" defTabSz="12191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kern="0" dirty="0">
                <a:solidFill>
                  <a:srgbClr val="FFFFFF"/>
                </a:solidFill>
                <a:latin typeface="Calibri"/>
                <a:cs typeface="+mn-cs"/>
              </a:rPr>
              <a:t>Test</a:t>
            </a:r>
          </a:p>
        </p:txBody>
      </p:sp>
      <p:pic>
        <p:nvPicPr>
          <p:cNvPr id="110" name="Picture 109" descr="sw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4491" y="4674465"/>
            <a:ext cx="228391" cy="230957"/>
          </a:xfrm>
          <a:prstGeom prst="rect">
            <a:avLst/>
          </a:prstGeom>
        </p:spPr>
      </p:pic>
      <p:grpSp>
        <p:nvGrpSpPr>
          <p:cNvPr id="111" name="Group 110"/>
          <p:cNvGrpSpPr/>
          <p:nvPr/>
        </p:nvGrpSpPr>
        <p:grpSpPr>
          <a:xfrm>
            <a:off x="2390789" y="2368186"/>
            <a:ext cx="7411955" cy="1339755"/>
            <a:chOff x="2363764" y="2635195"/>
            <a:chExt cx="7411955" cy="1339755"/>
          </a:xfrm>
        </p:grpSpPr>
        <p:sp>
          <p:nvSpPr>
            <p:cNvPr id="112" name="Trapezoid 111"/>
            <p:cNvSpPr/>
            <p:nvPr/>
          </p:nvSpPr>
          <p:spPr bwMode="auto">
            <a:xfrm>
              <a:off x="2365510" y="2635195"/>
              <a:ext cx="7408338" cy="292100"/>
            </a:xfrm>
            <a:prstGeom prst="trapezoid">
              <a:avLst>
                <a:gd name="adj" fmla="val 98121"/>
              </a:avLst>
            </a:prstGeom>
            <a:gradFill>
              <a:gsLst>
                <a:gs pos="93000">
                  <a:srgbClr val="C0504D"/>
                </a:gs>
                <a:gs pos="100000">
                  <a:srgbClr val="800000"/>
                </a:gs>
              </a:gsLst>
              <a:lin ang="5400000" scaled="0"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133" kern="0" dirty="0">
                <a:solidFill>
                  <a:prstClr val="white"/>
                </a:solidFill>
              </a:endParaRPr>
            </a:p>
          </p:txBody>
        </p:sp>
        <p:sp>
          <p:nvSpPr>
            <p:cNvPr id="113" name="Rectangle 112"/>
            <p:cNvSpPr/>
            <p:nvPr/>
          </p:nvSpPr>
          <p:spPr bwMode="auto">
            <a:xfrm>
              <a:off x="2363764" y="2927627"/>
              <a:ext cx="7411955" cy="1047323"/>
            </a:xfrm>
            <a:prstGeom prst="rect">
              <a:avLst/>
            </a:prstGeom>
            <a:solidFill>
              <a:srgbClr val="800000"/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133" kern="0" dirty="0">
                <a:solidFill>
                  <a:prstClr val="white"/>
                </a:solidFill>
              </a:endParaRPr>
            </a:p>
          </p:txBody>
        </p:sp>
        <p:sp>
          <p:nvSpPr>
            <p:cNvPr id="114" name="TextBox 113"/>
            <p:cNvSpPr txBox="1"/>
            <p:nvPr/>
          </p:nvSpPr>
          <p:spPr bwMode="auto">
            <a:xfrm>
              <a:off x="5061818" y="2927295"/>
              <a:ext cx="2057400" cy="2413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defTabSz="1219170" fontAlgn="auto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b="1" kern="0" dirty="0">
                  <a:solidFill>
                    <a:srgbClr val="FFFFFF"/>
                  </a:solidFill>
                  <a:latin typeface="Calibri"/>
                  <a:cs typeface="+mn-cs"/>
                </a:rPr>
                <a:t>SERVICE MANAGEMENT</a:t>
              </a:r>
            </a:p>
          </p:txBody>
        </p:sp>
        <p:sp>
          <p:nvSpPr>
            <p:cNvPr id="115" name="TextBox 114"/>
            <p:cNvSpPr txBox="1"/>
            <p:nvPr/>
          </p:nvSpPr>
          <p:spPr bwMode="auto">
            <a:xfrm>
              <a:off x="4660900" y="3111347"/>
              <a:ext cx="774700" cy="261610"/>
            </a:xfrm>
            <a:prstGeom prst="rect">
              <a:avLst/>
            </a:prstGeom>
            <a:noFill/>
          </p:spPr>
          <p:txBody>
            <a:bodyPr lIns="0" rIns="0">
              <a:spAutoFit/>
            </a:bodyPr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kern="0" dirty="0">
                  <a:solidFill>
                    <a:srgbClr val="FFFFFF"/>
                  </a:solidFill>
                  <a:latin typeface="Calibri"/>
                  <a:cs typeface="Calibri"/>
                </a:rPr>
                <a:t>Field Svc</a:t>
              </a:r>
            </a:p>
          </p:txBody>
        </p:sp>
        <p:sp>
          <p:nvSpPr>
            <p:cNvPr id="116" name="TextBox 115"/>
            <p:cNvSpPr txBox="1"/>
            <p:nvPr/>
          </p:nvSpPr>
          <p:spPr bwMode="auto">
            <a:xfrm>
              <a:off x="7657092" y="3111347"/>
              <a:ext cx="908050" cy="261610"/>
            </a:xfrm>
            <a:prstGeom prst="rect">
              <a:avLst/>
            </a:prstGeom>
            <a:noFill/>
          </p:spPr>
          <p:txBody>
            <a:bodyPr lIns="0" rIns="0">
              <a:spAutoFit/>
            </a:bodyPr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kern="0" dirty="0">
                  <a:solidFill>
                    <a:srgbClr val="FFFFFF"/>
                  </a:solidFill>
                  <a:latin typeface="Calibri"/>
                  <a:cs typeface="Calibri"/>
                </a:rPr>
                <a:t>HR</a:t>
              </a:r>
            </a:p>
          </p:txBody>
        </p:sp>
        <p:sp>
          <p:nvSpPr>
            <p:cNvPr id="117" name="TextBox 116"/>
            <p:cNvSpPr txBox="1"/>
            <p:nvPr/>
          </p:nvSpPr>
          <p:spPr bwMode="auto">
            <a:xfrm>
              <a:off x="8909248" y="3111347"/>
              <a:ext cx="773112" cy="261610"/>
            </a:xfrm>
            <a:prstGeom prst="rect">
              <a:avLst/>
            </a:prstGeom>
            <a:noFill/>
          </p:spPr>
          <p:txBody>
            <a:bodyPr lIns="0" rIns="0">
              <a:spAutoFit/>
            </a:bodyPr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kern="0" dirty="0">
                  <a:solidFill>
                    <a:srgbClr val="FFFFFF"/>
                  </a:solidFill>
                  <a:latin typeface="Calibri"/>
                  <a:cs typeface="Calibri"/>
                </a:rPr>
                <a:t>Facilities</a:t>
              </a:r>
            </a:p>
          </p:txBody>
        </p:sp>
        <p:sp>
          <p:nvSpPr>
            <p:cNvPr id="118" name="TextBox 117"/>
            <p:cNvSpPr txBox="1"/>
            <p:nvPr/>
          </p:nvSpPr>
          <p:spPr bwMode="auto">
            <a:xfrm>
              <a:off x="6680618" y="3111347"/>
              <a:ext cx="773113" cy="261610"/>
            </a:xfrm>
            <a:prstGeom prst="rect">
              <a:avLst/>
            </a:prstGeom>
            <a:noFill/>
          </p:spPr>
          <p:txBody>
            <a:bodyPr lIns="0" rIns="0">
              <a:spAutoFit/>
            </a:bodyPr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kern="0" dirty="0">
                  <a:solidFill>
                    <a:srgbClr val="FFFFFF"/>
                  </a:solidFill>
                  <a:latin typeface="Calibri"/>
                  <a:cs typeface="Calibri"/>
                </a:rPr>
                <a:t>Marketing</a:t>
              </a:r>
            </a:p>
          </p:txBody>
        </p:sp>
        <p:sp>
          <p:nvSpPr>
            <p:cNvPr id="119" name="TextBox 118"/>
            <p:cNvSpPr txBox="1"/>
            <p:nvPr/>
          </p:nvSpPr>
          <p:spPr bwMode="auto">
            <a:xfrm>
              <a:off x="2507876" y="3111347"/>
              <a:ext cx="773113" cy="261610"/>
            </a:xfrm>
            <a:prstGeom prst="rect">
              <a:avLst/>
            </a:prstGeom>
            <a:noFill/>
          </p:spPr>
          <p:txBody>
            <a:bodyPr lIns="0" rIns="0">
              <a:spAutoFit/>
            </a:bodyPr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kern="0" dirty="0">
                  <a:solidFill>
                    <a:srgbClr val="FFFFFF"/>
                  </a:solidFill>
                  <a:latin typeface="Calibri"/>
                  <a:cs typeface="Calibri"/>
                </a:rPr>
                <a:t>Legal</a:t>
              </a:r>
            </a:p>
          </p:txBody>
        </p:sp>
        <p:sp>
          <p:nvSpPr>
            <p:cNvPr id="120" name="TextBox 119"/>
            <p:cNvSpPr txBox="1"/>
            <p:nvPr/>
          </p:nvSpPr>
          <p:spPr bwMode="auto">
            <a:xfrm>
              <a:off x="3606214" y="3111347"/>
              <a:ext cx="773113" cy="261610"/>
            </a:xfrm>
            <a:prstGeom prst="rect">
              <a:avLst/>
            </a:prstGeom>
            <a:noFill/>
          </p:spPr>
          <p:txBody>
            <a:bodyPr lIns="0" rIns="0">
              <a:spAutoFit/>
            </a:bodyPr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kern="0" dirty="0">
                  <a:solidFill>
                    <a:srgbClr val="FFFFFF"/>
                  </a:solidFill>
                  <a:latin typeface="Calibri"/>
                  <a:cs typeface="Calibri"/>
                </a:rPr>
                <a:t>Finance</a:t>
              </a:r>
            </a:p>
          </p:txBody>
        </p:sp>
        <p:sp>
          <p:nvSpPr>
            <p:cNvPr id="121" name="TextBox 120"/>
            <p:cNvSpPr txBox="1"/>
            <p:nvPr/>
          </p:nvSpPr>
          <p:spPr bwMode="auto">
            <a:xfrm>
              <a:off x="5702812" y="3111347"/>
              <a:ext cx="773113" cy="261610"/>
            </a:xfrm>
            <a:prstGeom prst="rect">
              <a:avLst/>
            </a:prstGeom>
            <a:noFill/>
          </p:spPr>
          <p:txBody>
            <a:bodyPr lIns="0" rIns="0">
              <a:spAutoFit/>
            </a:bodyPr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kern="0" dirty="0">
                  <a:solidFill>
                    <a:srgbClr val="FFFFFF"/>
                  </a:solidFill>
                  <a:latin typeface="Calibri"/>
                  <a:cs typeface="Calibri"/>
                </a:rPr>
                <a:t>IT</a:t>
              </a:r>
            </a:p>
          </p:txBody>
        </p:sp>
        <p:grpSp>
          <p:nvGrpSpPr>
            <p:cNvPr id="122" name="Group 121"/>
            <p:cNvGrpSpPr/>
            <p:nvPr/>
          </p:nvGrpSpPr>
          <p:grpSpPr>
            <a:xfrm>
              <a:off x="2738637" y="3395100"/>
              <a:ext cx="6703762" cy="214171"/>
              <a:chOff x="2775107" y="3608390"/>
              <a:chExt cx="6703762" cy="214171"/>
            </a:xfrm>
          </p:grpSpPr>
          <p:grpSp>
            <p:nvGrpSpPr>
              <p:cNvPr id="139" name="Group 2"/>
              <p:cNvGrpSpPr>
                <a:grpSpLocks noChangeAspect="1"/>
              </p:cNvGrpSpPr>
              <p:nvPr/>
            </p:nvGrpSpPr>
            <p:grpSpPr bwMode="auto">
              <a:xfrm>
                <a:off x="7953683" y="3611420"/>
                <a:ext cx="430227" cy="211141"/>
                <a:chOff x="8379087" y="3576323"/>
                <a:chExt cx="374298" cy="183714"/>
              </a:xfrm>
            </p:grpSpPr>
            <p:sp>
              <p:nvSpPr>
                <p:cNvPr id="155" name="Freeform 154"/>
                <p:cNvSpPr>
                  <a:spLocks noChangeAspect="1"/>
                </p:cNvSpPr>
                <p:nvPr/>
              </p:nvSpPr>
              <p:spPr bwMode="auto">
                <a:xfrm>
                  <a:off x="8580744" y="3584610"/>
                  <a:ext cx="172641" cy="175424"/>
                </a:xfrm>
                <a:custGeom>
                  <a:avLst/>
                  <a:gdLst>
                    <a:gd name="connsiteX0" fmla="*/ 0 w 1114425"/>
                    <a:gd name="connsiteY0" fmla="*/ 1136650 h 1136650"/>
                    <a:gd name="connsiteX1" fmla="*/ 12700 w 1114425"/>
                    <a:gd name="connsiteY1" fmla="*/ 1000125 h 1136650"/>
                    <a:gd name="connsiteX2" fmla="*/ 31750 w 1114425"/>
                    <a:gd name="connsiteY2" fmla="*/ 946150 h 1136650"/>
                    <a:gd name="connsiteX3" fmla="*/ 66675 w 1114425"/>
                    <a:gd name="connsiteY3" fmla="*/ 889000 h 1136650"/>
                    <a:gd name="connsiteX4" fmla="*/ 120650 w 1114425"/>
                    <a:gd name="connsiteY4" fmla="*/ 844550 h 1136650"/>
                    <a:gd name="connsiteX5" fmla="*/ 168275 w 1114425"/>
                    <a:gd name="connsiteY5" fmla="*/ 812800 h 1136650"/>
                    <a:gd name="connsiteX6" fmla="*/ 263525 w 1114425"/>
                    <a:gd name="connsiteY6" fmla="*/ 765175 h 1136650"/>
                    <a:gd name="connsiteX7" fmla="*/ 250825 w 1114425"/>
                    <a:gd name="connsiteY7" fmla="*/ 739775 h 1136650"/>
                    <a:gd name="connsiteX8" fmla="*/ 250825 w 1114425"/>
                    <a:gd name="connsiteY8" fmla="*/ 739775 h 1136650"/>
                    <a:gd name="connsiteX9" fmla="*/ 228600 w 1114425"/>
                    <a:gd name="connsiteY9" fmla="*/ 685800 h 1136650"/>
                    <a:gd name="connsiteX10" fmla="*/ 225425 w 1114425"/>
                    <a:gd name="connsiteY10" fmla="*/ 647700 h 1136650"/>
                    <a:gd name="connsiteX11" fmla="*/ 222250 w 1114425"/>
                    <a:gd name="connsiteY11" fmla="*/ 606425 h 1136650"/>
                    <a:gd name="connsiteX12" fmla="*/ 228600 w 1114425"/>
                    <a:gd name="connsiteY12" fmla="*/ 568325 h 1136650"/>
                    <a:gd name="connsiteX13" fmla="*/ 228600 w 1114425"/>
                    <a:gd name="connsiteY13" fmla="*/ 568325 h 1136650"/>
                    <a:gd name="connsiteX14" fmla="*/ 241300 w 1114425"/>
                    <a:gd name="connsiteY14" fmla="*/ 527050 h 1136650"/>
                    <a:gd name="connsiteX15" fmla="*/ 241300 w 1114425"/>
                    <a:gd name="connsiteY15" fmla="*/ 527050 h 1136650"/>
                    <a:gd name="connsiteX16" fmla="*/ 234950 w 1114425"/>
                    <a:gd name="connsiteY16" fmla="*/ 482600 h 1136650"/>
                    <a:gd name="connsiteX17" fmla="*/ 234950 w 1114425"/>
                    <a:gd name="connsiteY17" fmla="*/ 447675 h 1136650"/>
                    <a:gd name="connsiteX18" fmla="*/ 247650 w 1114425"/>
                    <a:gd name="connsiteY18" fmla="*/ 361950 h 1136650"/>
                    <a:gd name="connsiteX19" fmla="*/ 254000 w 1114425"/>
                    <a:gd name="connsiteY19" fmla="*/ 301625 h 1136650"/>
                    <a:gd name="connsiteX20" fmla="*/ 273050 w 1114425"/>
                    <a:gd name="connsiteY20" fmla="*/ 247650 h 1136650"/>
                    <a:gd name="connsiteX21" fmla="*/ 301625 w 1114425"/>
                    <a:gd name="connsiteY21" fmla="*/ 180975 h 1136650"/>
                    <a:gd name="connsiteX22" fmla="*/ 330200 w 1114425"/>
                    <a:gd name="connsiteY22" fmla="*/ 127000 h 1136650"/>
                    <a:gd name="connsiteX23" fmla="*/ 390525 w 1114425"/>
                    <a:gd name="connsiteY23" fmla="*/ 69850 h 1136650"/>
                    <a:gd name="connsiteX24" fmla="*/ 434975 w 1114425"/>
                    <a:gd name="connsiteY24" fmla="*/ 41275 h 1136650"/>
                    <a:gd name="connsiteX25" fmla="*/ 482600 w 1114425"/>
                    <a:gd name="connsiteY25" fmla="*/ 15875 h 1136650"/>
                    <a:gd name="connsiteX26" fmla="*/ 517525 w 1114425"/>
                    <a:gd name="connsiteY26" fmla="*/ 3175 h 1136650"/>
                    <a:gd name="connsiteX27" fmla="*/ 546100 w 1114425"/>
                    <a:gd name="connsiteY27" fmla="*/ 0 h 1136650"/>
                    <a:gd name="connsiteX28" fmla="*/ 546100 w 1114425"/>
                    <a:gd name="connsiteY28" fmla="*/ 0 h 1136650"/>
                    <a:gd name="connsiteX29" fmla="*/ 581025 w 1114425"/>
                    <a:gd name="connsiteY29" fmla="*/ 15875 h 1136650"/>
                    <a:gd name="connsiteX30" fmla="*/ 619125 w 1114425"/>
                    <a:gd name="connsiteY30" fmla="*/ 15875 h 1136650"/>
                    <a:gd name="connsiteX31" fmla="*/ 619125 w 1114425"/>
                    <a:gd name="connsiteY31" fmla="*/ 15875 h 1136650"/>
                    <a:gd name="connsiteX32" fmla="*/ 669925 w 1114425"/>
                    <a:gd name="connsiteY32" fmla="*/ 31750 h 1136650"/>
                    <a:gd name="connsiteX33" fmla="*/ 730250 w 1114425"/>
                    <a:gd name="connsiteY33" fmla="*/ 98425 h 1136650"/>
                    <a:gd name="connsiteX34" fmla="*/ 771525 w 1114425"/>
                    <a:gd name="connsiteY34" fmla="*/ 165100 h 1136650"/>
                    <a:gd name="connsiteX35" fmla="*/ 793750 w 1114425"/>
                    <a:gd name="connsiteY35" fmla="*/ 196850 h 1136650"/>
                    <a:gd name="connsiteX36" fmla="*/ 819150 w 1114425"/>
                    <a:gd name="connsiteY36" fmla="*/ 234950 h 1136650"/>
                    <a:gd name="connsiteX37" fmla="*/ 831850 w 1114425"/>
                    <a:gd name="connsiteY37" fmla="*/ 273050 h 1136650"/>
                    <a:gd name="connsiteX38" fmla="*/ 844550 w 1114425"/>
                    <a:gd name="connsiteY38" fmla="*/ 307975 h 1136650"/>
                    <a:gd name="connsiteX39" fmla="*/ 844550 w 1114425"/>
                    <a:gd name="connsiteY39" fmla="*/ 307975 h 1136650"/>
                    <a:gd name="connsiteX40" fmla="*/ 860425 w 1114425"/>
                    <a:gd name="connsiteY40" fmla="*/ 349250 h 1136650"/>
                    <a:gd name="connsiteX41" fmla="*/ 860425 w 1114425"/>
                    <a:gd name="connsiteY41" fmla="*/ 349250 h 1136650"/>
                    <a:gd name="connsiteX42" fmla="*/ 866775 w 1114425"/>
                    <a:gd name="connsiteY42" fmla="*/ 381000 h 1136650"/>
                    <a:gd name="connsiteX43" fmla="*/ 866775 w 1114425"/>
                    <a:gd name="connsiteY43" fmla="*/ 381000 h 1136650"/>
                    <a:gd name="connsiteX44" fmla="*/ 850900 w 1114425"/>
                    <a:gd name="connsiteY44" fmla="*/ 415925 h 1136650"/>
                    <a:gd name="connsiteX45" fmla="*/ 850900 w 1114425"/>
                    <a:gd name="connsiteY45" fmla="*/ 415925 h 1136650"/>
                    <a:gd name="connsiteX46" fmla="*/ 854075 w 1114425"/>
                    <a:gd name="connsiteY46" fmla="*/ 454025 h 1136650"/>
                    <a:gd name="connsiteX47" fmla="*/ 838200 w 1114425"/>
                    <a:gd name="connsiteY47" fmla="*/ 485775 h 1136650"/>
                    <a:gd name="connsiteX48" fmla="*/ 819150 w 1114425"/>
                    <a:gd name="connsiteY48" fmla="*/ 511175 h 1136650"/>
                    <a:gd name="connsiteX49" fmla="*/ 819150 w 1114425"/>
                    <a:gd name="connsiteY49" fmla="*/ 546100 h 1136650"/>
                    <a:gd name="connsiteX50" fmla="*/ 838200 w 1114425"/>
                    <a:gd name="connsiteY50" fmla="*/ 635000 h 1136650"/>
                    <a:gd name="connsiteX51" fmla="*/ 838200 w 1114425"/>
                    <a:gd name="connsiteY51" fmla="*/ 635000 h 1136650"/>
                    <a:gd name="connsiteX52" fmla="*/ 844550 w 1114425"/>
                    <a:gd name="connsiteY52" fmla="*/ 682625 h 1136650"/>
                    <a:gd name="connsiteX53" fmla="*/ 844550 w 1114425"/>
                    <a:gd name="connsiteY53" fmla="*/ 682625 h 1136650"/>
                    <a:gd name="connsiteX54" fmla="*/ 815975 w 1114425"/>
                    <a:gd name="connsiteY54" fmla="*/ 717550 h 1136650"/>
                    <a:gd name="connsiteX55" fmla="*/ 863600 w 1114425"/>
                    <a:gd name="connsiteY55" fmla="*/ 749300 h 1136650"/>
                    <a:gd name="connsiteX56" fmla="*/ 923925 w 1114425"/>
                    <a:gd name="connsiteY56" fmla="*/ 781050 h 1136650"/>
                    <a:gd name="connsiteX57" fmla="*/ 923925 w 1114425"/>
                    <a:gd name="connsiteY57" fmla="*/ 781050 h 1136650"/>
                    <a:gd name="connsiteX58" fmla="*/ 952500 w 1114425"/>
                    <a:gd name="connsiteY58" fmla="*/ 784225 h 1136650"/>
                    <a:gd name="connsiteX59" fmla="*/ 952500 w 1114425"/>
                    <a:gd name="connsiteY59" fmla="*/ 784225 h 1136650"/>
                    <a:gd name="connsiteX60" fmla="*/ 1012825 w 1114425"/>
                    <a:gd name="connsiteY60" fmla="*/ 819150 h 1136650"/>
                    <a:gd name="connsiteX61" fmla="*/ 1031875 w 1114425"/>
                    <a:gd name="connsiteY61" fmla="*/ 841375 h 1136650"/>
                    <a:gd name="connsiteX62" fmla="*/ 1069975 w 1114425"/>
                    <a:gd name="connsiteY62" fmla="*/ 876300 h 1136650"/>
                    <a:gd name="connsiteX63" fmla="*/ 1069975 w 1114425"/>
                    <a:gd name="connsiteY63" fmla="*/ 876300 h 1136650"/>
                    <a:gd name="connsiteX64" fmla="*/ 1095375 w 1114425"/>
                    <a:gd name="connsiteY64" fmla="*/ 949325 h 1136650"/>
                    <a:gd name="connsiteX65" fmla="*/ 1101725 w 1114425"/>
                    <a:gd name="connsiteY65" fmla="*/ 1006475 h 1136650"/>
                    <a:gd name="connsiteX66" fmla="*/ 1108075 w 1114425"/>
                    <a:gd name="connsiteY66" fmla="*/ 1069975 h 1136650"/>
                    <a:gd name="connsiteX67" fmla="*/ 1114425 w 1114425"/>
                    <a:gd name="connsiteY67" fmla="*/ 1120775 h 1136650"/>
                    <a:gd name="connsiteX68" fmla="*/ 0 w 1114425"/>
                    <a:gd name="connsiteY68" fmla="*/ 1136650 h 1136650"/>
                    <a:gd name="connsiteX0" fmla="*/ 0 w 1114425"/>
                    <a:gd name="connsiteY0" fmla="*/ 1127125 h 1127125"/>
                    <a:gd name="connsiteX1" fmla="*/ 12700 w 1114425"/>
                    <a:gd name="connsiteY1" fmla="*/ 1000125 h 1127125"/>
                    <a:gd name="connsiteX2" fmla="*/ 31750 w 1114425"/>
                    <a:gd name="connsiteY2" fmla="*/ 946150 h 1127125"/>
                    <a:gd name="connsiteX3" fmla="*/ 66675 w 1114425"/>
                    <a:gd name="connsiteY3" fmla="*/ 889000 h 1127125"/>
                    <a:gd name="connsiteX4" fmla="*/ 120650 w 1114425"/>
                    <a:gd name="connsiteY4" fmla="*/ 844550 h 1127125"/>
                    <a:gd name="connsiteX5" fmla="*/ 168275 w 1114425"/>
                    <a:gd name="connsiteY5" fmla="*/ 812800 h 1127125"/>
                    <a:gd name="connsiteX6" fmla="*/ 263525 w 1114425"/>
                    <a:gd name="connsiteY6" fmla="*/ 765175 h 1127125"/>
                    <a:gd name="connsiteX7" fmla="*/ 250825 w 1114425"/>
                    <a:gd name="connsiteY7" fmla="*/ 739775 h 1127125"/>
                    <a:gd name="connsiteX8" fmla="*/ 250825 w 1114425"/>
                    <a:gd name="connsiteY8" fmla="*/ 739775 h 1127125"/>
                    <a:gd name="connsiteX9" fmla="*/ 228600 w 1114425"/>
                    <a:gd name="connsiteY9" fmla="*/ 685800 h 1127125"/>
                    <a:gd name="connsiteX10" fmla="*/ 225425 w 1114425"/>
                    <a:gd name="connsiteY10" fmla="*/ 647700 h 1127125"/>
                    <a:gd name="connsiteX11" fmla="*/ 222250 w 1114425"/>
                    <a:gd name="connsiteY11" fmla="*/ 606425 h 1127125"/>
                    <a:gd name="connsiteX12" fmla="*/ 228600 w 1114425"/>
                    <a:gd name="connsiteY12" fmla="*/ 568325 h 1127125"/>
                    <a:gd name="connsiteX13" fmla="*/ 228600 w 1114425"/>
                    <a:gd name="connsiteY13" fmla="*/ 568325 h 1127125"/>
                    <a:gd name="connsiteX14" fmla="*/ 241300 w 1114425"/>
                    <a:gd name="connsiteY14" fmla="*/ 527050 h 1127125"/>
                    <a:gd name="connsiteX15" fmla="*/ 241300 w 1114425"/>
                    <a:gd name="connsiteY15" fmla="*/ 527050 h 1127125"/>
                    <a:gd name="connsiteX16" fmla="*/ 234950 w 1114425"/>
                    <a:gd name="connsiteY16" fmla="*/ 482600 h 1127125"/>
                    <a:gd name="connsiteX17" fmla="*/ 234950 w 1114425"/>
                    <a:gd name="connsiteY17" fmla="*/ 447675 h 1127125"/>
                    <a:gd name="connsiteX18" fmla="*/ 247650 w 1114425"/>
                    <a:gd name="connsiteY18" fmla="*/ 361950 h 1127125"/>
                    <a:gd name="connsiteX19" fmla="*/ 254000 w 1114425"/>
                    <a:gd name="connsiteY19" fmla="*/ 301625 h 1127125"/>
                    <a:gd name="connsiteX20" fmla="*/ 273050 w 1114425"/>
                    <a:gd name="connsiteY20" fmla="*/ 247650 h 1127125"/>
                    <a:gd name="connsiteX21" fmla="*/ 301625 w 1114425"/>
                    <a:gd name="connsiteY21" fmla="*/ 180975 h 1127125"/>
                    <a:gd name="connsiteX22" fmla="*/ 330200 w 1114425"/>
                    <a:gd name="connsiteY22" fmla="*/ 127000 h 1127125"/>
                    <a:gd name="connsiteX23" fmla="*/ 390525 w 1114425"/>
                    <a:gd name="connsiteY23" fmla="*/ 69850 h 1127125"/>
                    <a:gd name="connsiteX24" fmla="*/ 434975 w 1114425"/>
                    <a:gd name="connsiteY24" fmla="*/ 41275 h 1127125"/>
                    <a:gd name="connsiteX25" fmla="*/ 482600 w 1114425"/>
                    <a:gd name="connsiteY25" fmla="*/ 15875 h 1127125"/>
                    <a:gd name="connsiteX26" fmla="*/ 517525 w 1114425"/>
                    <a:gd name="connsiteY26" fmla="*/ 3175 h 1127125"/>
                    <a:gd name="connsiteX27" fmla="*/ 546100 w 1114425"/>
                    <a:gd name="connsiteY27" fmla="*/ 0 h 1127125"/>
                    <a:gd name="connsiteX28" fmla="*/ 546100 w 1114425"/>
                    <a:gd name="connsiteY28" fmla="*/ 0 h 1127125"/>
                    <a:gd name="connsiteX29" fmla="*/ 581025 w 1114425"/>
                    <a:gd name="connsiteY29" fmla="*/ 15875 h 1127125"/>
                    <a:gd name="connsiteX30" fmla="*/ 619125 w 1114425"/>
                    <a:gd name="connsiteY30" fmla="*/ 15875 h 1127125"/>
                    <a:gd name="connsiteX31" fmla="*/ 619125 w 1114425"/>
                    <a:gd name="connsiteY31" fmla="*/ 15875 h 1127125"/>
                    <a:gd name="connsiteX32" fmla="*/ 669925 w 1114425"/>
                    <a:gd name="connsiteY32" fmla="*/ 31750 h 1127125"/>
                    <a:gd name="connsiteX33" fmla="*/ 730250 w 1114425"/>
                    <a:gd name="connsiteY33" fmla="*/ 98425 h 1127125"/>
                    <a:gd name="connsiteX34" fmla="*/ 771525 w 1114425"/>
                    <a:gd name="connsiteY34" fmla="*/ 165100 h 1127125"/>
                    <a:gd name="connsiteX35" fmla="*/ 793750 w 1114425"/>
                    <a:gd name="connsiteY35" fmla="*/ 196850 h 1127125"/>
                    <a:gd name="connsiteX36" fmla="*/ 819150 w 1114425"/>
                    <a:gd name="connsiteY36" fmla="*/ 234950 h 1127125"/>
                    <a:gd name="connsiteX37" fmla="*/ 831850 w 1114425"/>
                    <a:gd name="connsiteY37" fmla="*/ 273050 h 1127125"/>
                    <a:gd name="connsiteX38" fmla="*/ 844550 w 1114425"/>
                    <a:gd name="connsiteY38" fmla="*/ 307975 h 1127125"/>
                    <a:gd name="connsiteX39" fmla="*/ 844550 w 1114425"/>
                    <a:gd name="connsiteY39" fmla="*/ 307975 h 1127125"/>
                    <a:gd name="connsiteX40" fmla="*/ 860425 w 1114425"/>
                    <a:gd name="connsiteY40" fmla="*/ 349250 h 1127125"/>
                    <a:gd name="connsiteX41" fmla="*/ 860425 w 1114425"/>
                    <a:gd name="connsiteY41" fmla="*/ 349250 h 1127125"/>
                    <a:gd name="connsiteX42" fmla="*/ 866775 w 1114425"/>
                    <a:gd name="connsiteY42" fmla="*/ 381000 h 1127125"/>
                    <a:gd name="connsiteX43" fmla="*/ 866775 w 1114425"/>
                    <a:gd name="connsiteY43" fmla="*/ 381000 h 1127125"/>
                    <a:gd name="connsiteX44" fmla="*/ 850900 w 1114425"/>
                    <a:gd name="connsiteY44" fmla="*/ 415925 h 1127125"/>
                    <a:gd name="connsiteX45" fmla="*/ 850900 w 1114425"/>
                    <a:gd name="connsiteY45" fmla="*/ 415925 h 1127125"/>
                    <a:gd name="connsiteX46" fmla="*/ 854075 w 1114425"/>
                    <a:gd name="connsiteY46" fmla="*/ 454025 h 1127125"/>
                    <a:gd name="connsiteX47" fmla="*/ 838200 w 1114425"/>
                    <a:gd name="connsiteY47" fmla="*/ 485775 h 1127125"/>
                    <a:gd name="connsiteX48" fmla="*/ 819150 w 1114425"/>
                    <a:gd name="connsiteY48" fmla="*/ 511175 h 1127125"/>
                    <a:gd name="connsiteX49" fmla="*/ 819150 w 1114425"/>
                    <a:gd name="connsiteY49" fmla="*/ 546100 h 1127125"/>
                    <a:gd name="connsiteX50" fmla="*/ 838200 w 1114425"/>
                    <a:gd name="connsiteY50" fmla="*/ 635000 h 1127125"/>
                    <a:gd name="connsiteX51" fmla="*/ 838200 w 1114425"/>
                    <a:gd name="connsiteY51" fmla="*/ 635000 h 1127125"/>
                    <a:gd name="connsiteX52" fmla="*/ 844550 w 1114425"/>
                    <a:gd name="connsiteY52" fmla="*/ 682625 h 1127125"/>
                    <a:gd name="connsiteX53" fmla="*/ 844550 w 1114425"/>
                    <a:gd name="connsiteY53" fmla="*/ 682625 h 1127125"/>
                    <a:gd name="connsiteX54" fmla="*/ 815975 w 1114425"/>
                    <a:gd name="connsiteY54" fmla="*/ 717550 h 1127125"/>
                    <a:gd name="connsiteX55" fmla="*/ 863600 w 1114425"/>
                    <a:gd name="connsiteY55" fmla="*/ 749300 h 1127125"/>
                    <a:gd name="connsiteX56" fmla="*/ 923925 w 1114425"/>
                    <a:gd name="connsiteY56" fmla="*/ 781050 h 1127125"/>
                    <a:gd name="connsiteX57" fmla="*/ 923925 w 1114425"/>
                    <a:gd name="connsiteY57" fmla="*/ 781050 h 1127125"/>
                    <a:gd name="connsiteX58" fmla="*/ 952500 w 1114425"/>
                    <a:gd name="connsiteY58" fmla="*/ 784225 h 1127125"/>
                    <a:gd name="connsiteX59" fmla="*/ 952500 w 1114425"/>
                    <a:gd name="connsiteY59" fmla="*/ 784225 h 1127125"/>
                    <a:gd name="connsiteX60" fmla="*/ 1012825 w 1114425"/>
                    <a:gd name="connsiteY60" fmla="*/ 819150 h 1127125"/>
                    <a:gd name="connsiteX61" fmla="*/ 1031875 w 1114425"/>
                    <a:gd name="connsiteY61" fmla="*/ 841375 h 1127125"/>
                    <a:gd name="connsiteX62" fmla="*/ 1069975 w 1114425"/>
                    <a:gd name="connsiteY62" fmla="*/ 876300 h 1127125"/>
                    <a:gd name="connsiteX63" fmla="*/ 1069975 w 1114425"/>
                    <a:gd name="connsiteY63" fmla="*/ 876300 h 1127125"/>
                    <a:gd name="connsiteX64" fmla="*/ 1095375 w 1114425"/>
                    <a:gd name="connsiteY64" fmla="*/ 949325 h 1127125"/>
                    <a:gd name="connsiteX65" fmla="*/ 1101725 w 1114425"/>
                    <a:gd name="connsiteY65" fmla="*/ 1006475 h 1127125"/>
                    <a:gd name="connsiteX66" fmla="*/ 1108075 w 1114425"/>
                    <a:gd name="connsiteY66" fmla="*/ 1069975 h 1127125"/>
                    <a:gd name="connsiteX67" fmla="*/ 1114425 w 1114425"/>
                    <a:gd name="connsiteY67" fmla="*/ 1120775 h 1127125"/>
                    <a:gd name="connsiteX68" fmla="*/ 0 w 1114425"/>
                    <a:gd name="connsiteY68" fmla="*/ 1127125 h 11271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</a:cxnLst>
                  <a:rect l="l" t="t" r="r" b="b"/>
                  <a:pathLst>
                    <a:path w="1114425" h="1127125">
                      <a:moveTo>
                        <a:pt x="0" y="1127125"/>
                      </a:moveTo>
                      <a:lnTo>
                        <a:pt x="12700" y="1000125"/>
                      </a:lnTo>
                      <a:lnTo>
                        <a:pt x="31750" y="946150"/>
                      </a:lnTo>
                      <a:lnTo>
                        <a:pt x="66675" y="889000"/>
                      </a:lnTo>
                      <a:lnTo>
                        <a:pt x="120650" y="844550"/>
                      </a:lnTo>
                      <a:lnTo>
                        <a:pt x="168275" y="812800"/>
                      </a:lnTo>
                      <a:lnTo>
                        <a:pt x="263525" y="765175"/>
                      </a:lnTo>
                      <a:lnTo>
                        <a:pt x="250825" y="739775"/>
                      </a:lnTo>
                      <a:lnTo>
                        <a:pt x="250825" y="739775"/>
                      </a:lnTo>
                      <a:lnTo>
                        <a:pt x="228600" y="685800"/>
                      </a:lnTo>
                      <a:lnTo>
                        <a:pt x="225425" y="647700"/>
                      </a:lnTo>
                      <a:lnTo>
                        <a:pt x="222250" y="606425"/>
                      </a:lnTo>
                      <a:lnTo>
                        <a:pt x="228600" y="568325"/>
                      </a:lnTo>
                      <a:lnTo>
                        <a:pt x="228600" y="568325"/>
                      </a:lnTo>
                      <a:lnTo>
                        <a:pt x="241300" y="527050"/>
                      </a:lnTo>
                      <a:lnTo>
                        <a:pt x="241300" y="527050"/>
                      </a:lnTo>
                      <a:lnTo>
                        <a:pt x="234950" y="482600"/>
                      </a:lnTo>
                      <a:lnTo>
                        <a:pt x="234950" y="447675"/>
                      </a:lnTo>
                      <a:lnTo>
                        <a:pt x="247650" y="361950"/>
                      </a:lnTo>
                      <a:lnTo>
                        <a:pt x="254000" y="301625"/>
                      </a:lnTo>
                      <a:lnTo>
                        <a:pt x="273050" y="247650"/>
                      </a:lnTo>
                      <a:lnTo>
                        <a:pt x="301625" y="180975"/>
                      </a:lnTo>
                      <a:lnTo>
                        <a:pt x="330200" y="127000"/>
                      </a:lnTo>
                      <a:lnTo>
                        <a:pt x="390525" y="69850"/>
                      </a:lnTo>
                      <a:lnTo>
                        <a:pt x="434975" y="41275"/>
                      </a:lnTo>
                      <a:lnTo>
                        <a:pt x="482600" y="15875"/>
                      </a:lnTo>
                      <a:lnTo>
                        <a:pt x="517525" y="3175"/>
                      </a:lnTo>
                      <a:lnTo>
                        <a:pt x="546100" y="0"/>
                      </a:lnTo>
                      <a:lnTo>
                        <a:pt x="546100" y="0"/>
                      </a:lnTo>
                      <a:lnTo>
                        <a:pt x="581025" y="15875"/>
                      </a:lnTo>
                      <a:lnTo>
                        <a:pt x="619125" y="15875"/>
                      </a:lnTo>
                      <a:lnTo>
                        <a:pt x="619125" y="15875"/>
                      </a:lnTo>
                      <a:lnTo>
                        <a:pt x="669925" y="31750"/>
                      </a:lnTo>
                      <a:lnTo>
                        <a:pt x="730250" y="98425"/>
                      </a:lnTo>
                      <a:lnTo>
                        <a:pt x="771525" y="165100"/>
                      </a:lnTo>
                      <a:lnTo>
                        <a:pt x="793750" y="196850"/>
                      </a:lnTo>
                      <a:lnTo>
                        <a:pt x="819150" y="234950"/>
                      </a:lnTo>
                      <a:lnTo>
                        <a:pt x="831850" y="273050"/>
                      </a:lnTo>
                      <a:lnTo>
                        <a:pt x="844550" y="307975"/>
                      </a:lnTo>
                      <a:lnTo>
                        <a:pt x="844550" y="307975"/>
                      </a:lnTo>
                      <a:lnTo>
                        <a:pt x="860425" y="349250"/>
                      </a:lnTo>
                      <a:lnTo>
                        <a:pt x="860425" y="349250"/>
                      </a:lnTo>
                      <a:lnTo>
                        <a:pt x="866775" y="381000"/>
                      </a:lnTo>
                      <a:lnTo>
                        <a:pt x="866775" y="381000"/>
                      </a:lnTo>
                      <a:lnTo>
                        <a:pt x="850900" y="415925"/>
                      </a:lnTo>
                      <a:lnTo>
                        <a:pt x="850900" y="415925"/>
                      </a:lnTo>
                      <a:lnTo>
                        <a:pt x="854075" y="454025"/>
                      </a:lnTo>
                      <a:lnTo>
                        <a:pt x="838200" y="485775"/>
                      </a:lnTo>
                      <a:lnTo>
                        <a:pt x="819150" y="511175"/>
                      </a:lnTo>
                      <a:lnTo>
                        <a:pt x="819150" y="546100"/>
                      </a:lnTo>
                      <a:lnTo>
                        <a:pt x="838200" y="635000"/>
                      </a:lnTo>
                      <a:lnTo>
                        <a:pt x="838200" y="635000"/>
                      </a:lnTo>
                      <a:lnTo>
                        <a:pt x="844550" y="682625"/>
                      </a:lnTo>
                      <a:lnTo>
                        <a:pt x="844550" y="682625"/>
                      </a:lnTo>
                      <a:lnTo>
                        <a:pt x="815975" y="717550"/>
                      </a:lnTo>
                      <a:lnTo>
                        <a:pt x="863600" y="749300"/>
                      </a:lnTo>
                      <a:lnTo>
                        <a:pt x="923925" y="781050"/>
                      </a:lnTo>
                      <a:lnTo>
                        <a:pt x="923925" y="781050"/>
                      </a:lnTo>
                      <a:cubicBezTo>
                        <a:pt x="933450" y="782108"/>
                        <a:pt x="937154" y="781579"/>
                        <a:pt x="952500" y="784225"/>
                      </a:cubicBezTo>
                      <a:lnTo>
                        <a:pt x="952500" y="784225"/>
                      </a:lnTo>
                      <a:lnTo>
                        <a:pt x="1012825" y="819150"/>
                      </a:lnTo>
                      <a:lnTo>
                        <a:pt x="1031875" y="841375"/>
                      </a:lnTo>
                      <a:lnTo>
                        <a:pt x="1069975" y="876300"/>
                      </a:lnTo>
                      <a:lnTo>
                        <a:pt x="1069975" y="876300"/>
                      </a:lnTo>
                      <a:lnTo>
                        <a:pt x="1095375" y="949325"/>
                      </a:lnTo>
                      <a:lnTo>
                        <a:pt x="1101725" y="1006475"/>
                      </a:lnTo>
                      <a:lnTo>
                        <a:pt x="1108075" y="1069975"/>
                      </a:lnTo>
                      <a:lnTo>
                        <a:pt x="1114425" y="1120775"/>
                      </a:lnTo>
                      <a:lnTo>
                        <a:pt x="0" y="112712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635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effectLst/>
              </p:spPr>
              <p:txBody>
                <a:bodyPr anchor="ctr"/>
                <a:lstStyle>
                  <a:lvl1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121917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000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56" name="Freeform 155"/>
                <p:cNvSpPr>
                  <a:spLocks noChangeAspect="1"/>
                </p:cNvSpPr>
                <p:nvPr/>
              </p:nvSpPr>
              <p:spPr bwMode="auto">
                <a:xfrm>
                  <a:off x="8379087" y="3580470"/>
                  <a:ext cx="190595" cy="179567"/>
                </a:xfrm>
                <a:custGeom>
                  <a:avLst/>
                  <a:gdLst>
                    <a:gd name="connsiteX0" fmla="*/ 0 w 1364998"/>
                    <a:gd name="connsiteY0" fmla="*/ 1281841 h 1281841"/>
                    <a:gd name="connsiteX1" fmla="*/ 77152 w 1364998"/>
                    <a:gd name="connsiteY1" fmla="*/ 890167 h 1281841"/>
                    <a:gd name="connsiteX2" fmla="*/ 106826 w 1364998"/>
                    <a:gd name="connsiteY2" fmla="*/ 842692 h 1281841"/>
                    <a:gd name="connsiteX3" fmla="*/ 403564 w 1364998"/>
                    <a:gd name="connsiteY3" fmla="*/ 765544 h 1281841"/>
                    <a:gd name="connsiteX4" fmla="*/ 462912 w 1364998"/>
                    <a:gd name="connsiteY4" fmla="*/ 712134 h 1281841"/>
                    <a:gd name="connsiteX5" fmla="*/ 534129 w 1364998"/>
                    <a:gd name="connsiteY5" fmla="*/ 688396 h 1281841"/>
                    <a:gd name="connsiteX6" fmla="*/ 540064 w 1364998"/>
                    <a:gd name="connsiteY6" fmla="*/ 623117 h 1281841"/>
                    <a:gd name="connsiteX7" fmla="*/ 540064 w 1364998"/>
                    <a:gd name="connsiteY7" fmla="*/ 623117 h 1281841"/>
                    <a:gd name="connsiteX8" fmla="*/ 474782 w 1364998"/>
                    <a:gd name="connsiteY8" fmla="*/ 492559 h 1281841"/>
                    <a:gd name="connsiteX9" fmla="*/ 445108 w 1364998"/>
                    <a:gd name="connsiteY9" fmla="*/ 403542 h 1281841"/>
                    <a:gd name="connsiteX10" fmla="*/ 433238 w 1364998"/>
                    <a:gd name="connsiteY10" fmla="*/ 284853 h 1281841"/>
                    <a:gd name="connsiteX11" fmla="*/ 456977 w 1364998"/>
                    <a:gd name="connsiteY11" fmla="*/ 142427 h 1281841"/>
                    <a:gd name="connsiteX12" fmla="*/ 569738 w 1364998"/>
                    <a:gd name="connsiteY12" fmla="*/ 41541 h 1281841"/>
                    <a:gd name="connsiteX13" fmla="*/ 700303 w 1364998"/>
                    <a:gd name="connsiteY13" fmla="*/ 0 h 1281841"/>
                    <a:gd name="connsiteX14" fmla="*/ 700303 w 1364998"/>
                    <a:gd name="connsiteY14" fmla="*/ 0 h 1281841"/>
                    <a:gd name="connsiteX15" fmla="*/ 777455 w 1364998"/>
                    <a:gd name="connsiteY15" fmla="*/ 23738 h 1281841"/>
                    <a:gd name="connsiteX16" fmla="*/ 866477 w 1364998"/>
                    <a:gd name="connsiteY16" fmla="*/ 47475 h 1281841"/>
                    <a:gd name="connsiteX17" fmla="*/ 866477 w 1364998"/>
                    <a:gd name="connsiteY17" fmla="*/ 47475 h 1281841"/>
                    <a:gd name="connsiteX18" fmla="*/ 943629 w 1364998"/>
                    <a:gd name="connsiteY18" fmla="*/ 124623 h 1281841"/>
                    <a:gd name="connsiteX19" fmla="*/ 961433 w 1364998"/>
                    <a:gd name="connsiteY19" fmla="*/ 219574 h 1281841"/>
                    <a:gd name="connsiteX20" fmla="*/ 955498 w 1364998"/>
                    <a:gd name="connsiteY20" fmla="*/ 272984 h 1281841"/>
                    <a:gd name="connsiteX21" fmla="*/ 973303 w 1364998"/>
                    <a:gd name="connsiteY21" fmla="*/ 320460 h 1281841"/>
                    <a:gd name="connsiteX22" fmla="*/ 973303 w 1364998"/>
                    <a:gd name="connsiteY22" fmla="*/ 385739 h 1281841"/>
                    <a:gd name="connsiteX23" fmla="*/ 925824 w 1364998"/>
                    <a:gd name="connsiteY23" fmla="*/ 492559 h 1281841"/>
                    <a:gd name="connsiteX24" fmla="*/ 896151 w 1364998"/>
                    <a:gd name="connsiteY24" fmla="*/ 557838 h 1281841"/>
                    <a:gd name="connsiteX25" fmla="*/ 896151 w 1364998"/>
                    <a:gd name="connsiteY25" fmla="*/ 557838 h 1281841"/>
                    <a:gd name="connsiteX26" fmla="*/ 872411 w 1364998"/>
                    <a:gd name="connsiteY26" fmla="*/ 658724 h 1281841"/>
                    <a:gd name="connsiteX27" fmla="*/ 872411 w 1364998"/>
                    <a:gd name="connsiteY27" fmla="*/ 658724 h 1281841"/>
                    <a:gd name="connsiteX28" fmla="*/ 937694 w 1364998"/>
                    <a:gd name="connsiteY28" fmla="*/ 706199 h 1281841"/>
                    <a:gd name="connsiteX29" fmla="*/ 937694 w 1364998"/>
                    <a:gd name="connsiteY29" fmla="*/ 706199 h 1281841"/>
                    <a:gd name="connsiteX30" fmla="*/ 967368 w 1364998"/>
                    <a:gd name="connsiteY30" fmla="*/ 765544 h 1281841"/>
                    <a:gd name="connsiteX31" fmla="*/ 967368 w 1364998"/>
                    <a:gd name="connsiteY31" fmla="*/ 765544 h 1281841"/>
                    <a:gd name="connsiteX32" fmla="*/ 1240367 w 1364998"/>
                    <a:gd name="connsiteY32" fmla="*/ 866430 h 1281841"/>
                    <a:gd name="connsiteX33" fmla="*/ 1240367 w 1364998"/>
                    <a:gd name="connsiteY33" fmla="*/ 866430 h 1281841"/>
                    <a:gd name="connsiteX34" fmla="*/ 1305650 w 1364998"/>
                    <a:gd name="connsiteY34" fmla="*/ 949512 h 1281841"/>
                    <a:gd name="connsiteX35" fmla="*/ 1323454 w 1364998"/>
                    <a:gd name="connsiteY35" fmla="*/ 1020725 h 1281841"/>
                    <a:gd name="connsiteX36" fmla="*/ 1341258 w 1364998"/>
                    <a:gd name="connsiteY36" fmla="*/ 1103808 h 1281841"/>
                    <a:gd name="connsiteX37" fmla="*/ 1347193 w 1364998"/>
                    <a:gd name="connsiteY37" fmla="*/ 1198759 h 1281841"/>
                    <a:gd name="connsiteX38" fmla="*/ 1364998 w 1364998"/>
                    <a:gd name="connsiteY38" fmla="*/ 1281841 h 1281841"/>
                    <a:gd name="connsiteX39" fmla="*/ 0 w 1364998"/>
                    <a:gd name="connsiteY39" fmla="*/ 1281841 h 12818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364998" h="1281841">
                      <a:moveTo>
                        <a:pt x="0" y="1281841"/>
                      </a:moveTo>
                      <a:lnTo>
                        <a:pt x="77152" y="890167"/>
                      </a:lnTo>
                      <a:lnTo>
                        <a:pt x="106826" y="842692"/>
                      </a:lnTo>
                      <a:lnTo>
                        <a:pt x="403564" y="765544"/>
                      </a:lnTo>
                      <a:lnTo>
                        <a:pt x="462912" y="712134"/>
                      </a:lnTo>
                      <a:lnTo>
                        <a:pt x="534129" y="688396"/>
                      </a:lnTo>
                      <a:lnTo>
                        <a:pt x="540064" y="623117"/>
                      </a:lnTo>
                      <a:lnTo>
                        <a:pt x="540064" y="623117"/>
                      </a:lnTo>
                      <a:lnTo>
                        <a:pt x="474782" y="492559"/>
                      </a:lnTo>
                      <a:lnTo>
                        <a:pt x="445108" y="403542"/>
                      </a:lnTo>
                      <a:lnTo>
                        <a:pt x="433238" y="284853"/>
                      </a:lnTo>
                      <a:lnTo>
                        <a:pt x="456977" y="142427"/>
                      </a:lnTo>
                      <a:lnTo>
                        <a:pt x="569738" y="41541"/>
                      </a:lnTo>
                      <a:lnTo>
                        <a:pt x="700303" y="0"/>
                      </a:lnTo>
                      <a:lnTo>
                        <a:pt x="700303" y="0"/>
                      </a:lnTo>
                      <a:lnTo>
                        <a:pt x="777455" y="23738"/>
                      </a:lnTo>
                      <a:lnTo>
                        <a:pt x="866477" y="47475"/>
                      </a:lnTo>
                      <a:lnTo>
                        <a:pt x="866477" y="47475"/>
                      </a:lnTo>
                      <a:lnTo>
                        <a:pt x="943629" y="124623"/>
                      </a:lnTo>
                      <a:lnTo>
                        <a:pt x="961433" y="219574"/>
                      </a:lnTo>
                      <a:lnTo>
                        <a:pt x="955498" y="272984"/>
                      </a:lnTo>
                      <a:lnTo>
                        <a:pt x="973303" y="320460"/>
                      </a:lnTo>
                      <a:lnTo>
                        <a:pt x="973303" y="385739"/>
                      </a:lnTo>
                      <a:lnTo>
                        <a:pt x="925824" y="492559"/>
                      </a:lnTo>
                      <a:lnTo>
                        <a:pt x="896151" y="557838"/>
                      </a:lnTo>
                      <a:lnTo>
                        <a:pt x="896151" y="557838"/>
                      </a:lnTo>
                      <a:lnTo>
                        <a:pt x="872411" y="658724"/>
                      </a:lnTo>
                      <a:lnTo>
                        <a:pt x="872411" y="658724"/>
                      </a:lnTo>
                      <a:lnTo>
                        <a:pt x="937694" y="706199"/>
                      </a:lnTo>
                      <a:lnTo>
                        <a:pt x="937694" y="706199"/>
                      </a:lnTo>
                      <a:lnTo>
                        <a:pt x="967368" y="765544"/>
                      </a:lnTo>
                      <a:lnTo>
                        <a:pt x="967368" y="765544"/>
                      </a:lnTo>
                      <a:lnTo>
                        <a:pt x="1240367" y="866430"/>
                      </a:lnTo>
                      <a:lnTo>
                        <a:pt x="1240367" y="866430"/>
                      </a:lnTo>
                      <a:lnTo>
                        <a:pt x="1305650" y="949512"/>
                      </a:lnTo>
                      <a:lnTo>
                        <a:pt x="1323454" y="1020725"/>
                      </a:lnTo>
                      <a:lnTo>
                        <a:pt x="1341258" y="1103808"/>
                      </a:lnTo>
                      <a:lnTo>
                        <a:pt x="1347193" y="1198759"/>
                      </a:lnTo>
                      <a:lnTo>
                        <a:pt x="1364998" y="1281841"/>
                      </a:lnTo>
                      <a:lnTo>
                        <a:pt x="0" y="128184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635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effectLst/>
              </p:spPr>
              <p:txBody>
                <a:bodyPr anchor="ctr"/>
                <a:lstStyle>
                  <a:lvl1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121917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57" name="Freeform 156"/>
                <p:cNvSpPr/>
                <p:nvPr/>
              </p:nvSpPr>
              <p:spPr bwMode="auto">
                <a:xfrm>
                  <a:off x="8464738" y="3576323"/>
                  <a:ext cx="196120" cy="183711"/>
                </a:xfrm>
                <a:custGeom>
                  <a:avLst/>
                  <a:gdLst>
                    <a:gd name="connsiteX0" fmla="*/ 0 w 1364998"/>
                    <a:gd name="connsiteY0" fmla="*/ 1281841 h 1281841"/>
                    <a:gd name="connsiteX1" fmla="*/ 77152 w 1364998"/>
                    <a:gd name="connsiteY1" fmla="*/ 890167 h 1281841"/>
                    <a:gd name="connsiteX2" fmla="*/ 106826 w 1364998"/>
                    <a:gd name="connsiteY2" fmla="*/ 842692 h 1281841"/>
                    <a:gd name="connsiteX3" fmla="*/ 403564 w 1364998"/>
                    <a:gd name="connsiteY3" fmla="*/ 765544 h 1281841"/>
                    <a:gd name="connsiteX4" fmla="*/ 462912 w 1364998"/>
                    <a:gd name="connsiteY4" fmla="*/ 712134 h 1281841"/>
                    <a:gd name="connsiteX5" fmla="*/ 534129 w 1364998"/>
                    <a:gd name="connsiteY5" fmla="*/ 688396 h 1281841"/>
                    <a:gd name="connsiteX6" fmla="*/ 540064 w 1364998"/>
                    <a:gd name="connsiteY6" fmla="*/ 623117 h 1281841"/>
                    <a:gd name="connsiteX7" fmla="*/ 540064 w 1364998"/>
                    <a:gd name="connsiteY7" fmla="*/ 623117 h 1281841"/>
                    <a:gd name="connsiteX8" fmla="*/ 474782 w 1364998"/>
                    <a:gd name="connsiteY8" fmla="*/ 492559 h 1281841"/>
                    <a:gd name="connsiteX9" fmla="*/ 445108 w 1364998"/>
                    <a:gd name="connsiteY9" fmla="*/ 403542 h 1281841"/>
                    <a:gd name="connsiteX10" fmla="*/ 433238 w 1364998"/>
                    <a:gd name="connsiteY10" fmla="*/ 284853 h 1281841"/>
                    <a:gd name="connsiteX11" fmla="*/ 456977 w 1364998"/>
                    <a:gd name="connsiteY11" fmla="*/ 142427 h 1281841"/>
                    <a:gd name="connsiteX12" fmla="*/ 569738 w 1364998"/>
                    <a:gd name="connsiteY12" fmla="*/ 41541 h 1281841"/>
                    <a:gd name="connsiteX13" fmla="*/ 700303 w 1364998"/>
                    <a:gd name="connsiteY13" fmla="*/ 0 h 1281841"/>
                    <a:gd name="connsiteX14" fmla="*/ 700303 w 1364998"/>
                    <a:gd name="connsiteY14" fmla="*/ 0 h 1281841"/>
                    <a:gd name="connsiteX15" fmla="*/ 777455 w 1364998"/>
                    <a:gd name="connsiteY15" fmla="*/ 23738 h 1281841"/>
                    <a:gd name="connsiteX16" fmla="*/ 866477 w 1364998"/>
                    <a:gd name="connsiteY16" fmla="*/ 47475 h 1281841"/>
                    <a:gd name="connsiteX17" fmla="*/ 866477 w 1364998"/>
                    <a:gd name="connsiteY17" fmla="*/ 47475 h 1281841"/>
                    <a:gd name="connsiteX18" fmla="*/ 943629 w 1364998"/>
                    <a:gd name="connsiteY18" fmla="*/ 124623 h 1281841"/>
                    <a:gd name="connsiteX19" fmla="*/ 961433 w 1364998"/>
                    <a:gd name="connsiteY19" fmla="*/ 219574 h 1281841"/>
                    <a:gd name="connsiteX20" fmla="*/ 955498 w 1364998"/>
                    <a:gd name="connsiteY20" fmla="*/ 272984 h 1281841"/>
                    <a:gd name="connsiteX21" fmla="*/ 973303 w 1364998"/>
                    <a:gd name="connsiteY21" fmla="*/ 320460 h 1281841"/>
                    <a:gd name="connsiteX22" fmla="*/ 973303 w 1364998"/>
                    <a:gd name="connsiteY22" fmla="*/ 385739 h 1281841"/>
                    <a:gd name="connsiteX23" fmla="*/ 925824 w 1364998"/>
                    <a:gd name="connsiteY23" fmla="*/ 492559 h 1281841"/>
                    <a:gd name="connsiteX24" fmla="*/ 896151 w 1364998"/>
                    <a:gd name="connsiteY24" fmla="*/ 557838 h 1281841"/>
                    <a:gd name="connsiteX25" fmla="*/ 896151 w 1364998"/>
                    <a:gd name="connsiteY25" fmla="*/ 557838 h 1281841"/>
                    <a:gd name="connsiteX26" fmla="*/ 872411 w 1364998"/>
                    <a:gd name="connsiteY26" fmla="*/ 658724 h 1281841"/>
                    <a:gd name="connsiteX27" fmla="*/ 872411 w 1364998"/>
                    <a:gd name="connsiteY27" fmla="*/ 658724 h 1281841"/>
                    <a:gd name="connsiteX28" fmla="*/ 937694 w 1364998"/>
                    <a:gd name="connsiteY28" fmla="*/ 706199 h 1281841"/>
                    <a:gd name="connsiteX29" fmla="*/ 937694 w 1364998"/>
                    <a:gd name="connsiteY29" fmla="*/ 706199 h 1281841"/>
                    <a:gd name="connsiteX30" fmla="*/ 967368 w 1364998"/>
                    <a:gd name="connsiteY30" fmla="*/ 765544 h 1281841"/>
                    <a:gd name="connsiteX31" fmla="*/ 967368 w 1364998"/>
                    <a:gd name="connsiteY31" fmla="*/ 765544 h 1281841"/>
                    <a:gd name="connsiteX32" fmla="*/ 1240367 w 1364998"/>
                    <a:gd name="connsiteY32" fmla="*/ 866430 h 1281841"/>
                    <a:gd name="connsiteX33" fmla="*/ 1240367 w 1364998"/>
                    <a:gd name="connsiteY33" fmla="*/ 866430 h 1281841"/>
                    <a:gd name="connsiteX34" fmla="*/ 1305650 w 1364998"/>
                    <a:gd name="connsiteY34" fmla="*/ 949512 h 1281841"/>
                    <a:gd name="connsiteX35" fmla="*/ 1323454 w 1364998"/>
                    <a:gd name="connsiteY35" fmla="*/ 1020725 h 1281841"/>
                    <a:gd name="connsiteX36" fmla="*/ 1341258 w 1364998"/>
                    <a:gd name="connsiteY36" fmla="*/ 1103808 h 1281841"/>
                    <a:gd name="connsiteX37" fmla="*/ 1347193 w 1364998"/>
                    <a:gd name="connsiteY37" fmla="*/ 1198759 h 1281841"/>
                    <a:gd name="connsiteX38" fmla="*/ 1364998 w 1364998"/>
                    <a:gd name="connsiteY38" fmla="*/ 1281841 h 1281841"/>
                    <a:gd name="connsiteX39" fmla="*/ 0 w 1364998"/>
                    <a:gd name="connsiteY39" fmla="*/ 1281841 h 12818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364998" h="1281841">
                      <a:moveTo>
                        <a:pt x="0" y="1281841"/>
                      </a:moveTo>
                      <a:lnTo>
                        <a:pt x="77152" y="890167"/>
                      </a:lnTo>
                      <a:lnTo>
                        <a:pt x="106826" y="842692"/>
                      </a:lnTo>
                      <a:lnTo>
                        <a:pt x="403564" y="765544"/>
                      </a:lnTo>
                      <a:lnTo>
                        <a:pt x="462912" y="712134"/>
                      </a:lnTo>
                      <a:lnTo>
                        <a:pt x="534129" y="688396"/>
                      </a:lnTo>
                      <a:lnTo>
                        <a:pt x="540064" y="623117"/>
                      </a:lnTo>
                      <a:lnTo>
                        <a:pt x="540064" y="623117"/>
                      </a:lnTo>
                      <a:lnTo>
                        <a:pt x="474782" y="492559"/>
                      </a:lnTo>
                      <a:lnTo>
                        <a:pt x="445108" y="403542"/>
                      </a:lnTo>
                      <a:lnTo>
                        <a:pt x="433238" y="284853"/>
                      </a:lnTo>
                      <a:lnTo>
                        <a:pt x="456977" y="142427"/>
                      </a:lnTo>
                      <a:lnTo>
                        <a:pt x="569738" y="41541"/>
                      </a:lnTo>
                      <a:lnTo>
                        <a:pt x="700303" y="0"/>
                      </a:lnTo>
                      <a:lnTo>
                        <a:pt x="700303" y="0"/>
                      </a:lnTo>
                      <a:lnTo>
                        <a:pt x="777455" y="23738"/>
                      </a:lnTo>
                      <a:lnTo>
                        <a:pt x="866477" y="47475"/>
                      </a:lnTo>
                      <a:lnTo>
                        <a:pt x="866477" y="47475"/>
                      </a:lnTo>
                      <a:lnTo>
                        <a:pt x="943629" y="124623"/>
                      </a:lnTo>
                      <a:lnTo>
                        <a:pt x="961433" y="219574"/>
                      </a:lnTo>
                      <a:lnTo>
                        <a:pt x="955498" y="272984"/>
                      </a:lnTo>
                      <a:lnTo>
                        <a:pt x="973303" y="320460"/>
                      </a:lnTo>
                      <a:lnTo>
                        <a:pt x="973303" y="385739"/>
                      </a:lnTo>
                      <a:lnTo>
                        <a:pt x="925824" y="492559"/>
                      </a:lnTo>
                      <a:lnTo>
                        <a:pt x="896151" y="557838"/>
                      </a:lnTo>
                      <a:lnTo>
                        <a:pt x="896151" y="557838"/>
                      </a:lnTo>
                      <a:lnTo>
                        <a:pt x="872411" y="658724"/>
                      </a:lnTo>
                      <a:lnTo>
                        <a:pt x="872411" y="658724"/>
                      </a:lnTo>
                      <a:lnTo>
                        <a:pt x="937694" y="706199"/>
                      </a:lnTo>
                      <a:lnTo>
                        <a:pt x="937694" y="706199"/>
                      </a:lnTo>
                      <a:lnTo>
                        <a:pt x="967368" y="765544"/>
                      </a:lnTo>
                      <a:lnTo>
                        <a:pt x="967368" y="765544"/>
                      </a:lnTo>
                      <a:lnTo>
                        <a:pt x="1240367" y="866430"/>
                      </a:lnTo>
                      <a:lnTo>
                        <a:pt x="1240367" y="866430"/>
                      </a:lnTo>
                      <a:lnTo>
                        <a:pt x="1305650" y="949512"/>
                      </a:lnTo>
                      <a:lnTo>
                        <a:pt x="1323454" y="1020725"/>
                      </a:lnTo>
                      <a:lnTo>
                        <a:pt x="1341258" y="1103808"/>
                      </a:lnTo>
                      <a:lnTo>
                        <a:pt x="1347193" y="1198759"/>
                      </a:lnTo>
                      <a:lnTo>
                        <a:pt x="1364998" y="1281841"/>
                      </a:lnTo>
                      <a:lnTo>
                        <a:pt x="0" y="128184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635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effectLst/>
              </p:spPr>
              <p:txBody>
                <a:bodyPr anchor="ctr"/>
                <a:lstStyle>
                  <a:lvl1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121917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</p:grpSp>
          <p:pic>
            <p:nvPicPr>
              <p:cNvPr id="140" name="Picture 306"/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33117" y="3611472"/>
                <a:ext cx="345752" cy="2110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41" name="Freeform 80"/>
              <p:cNvSpPr>
                <a:spLocks noChangeAspect="1" noEditPoints="1"/>
              </p:cNvSpPr>
              <p:nvPr/>
            </p:nvSpPr>
            <p:spPr bwMode="gray">
              <a:xfrm>
                <a:off x="6963468" y="3611835"/>
                <a:ext cx="349332" cy="210312"/>
              </a:xfrm>
              <a:custGeom>
                <a:avLst/>
                <a:gdLst>
                  <a:gd name="T0" fmla="*/ 707 w 2148"/>
                  <a:gd name="T1" fmla="*/ 1214 h 1296"/>
                  <a:gd name="T2" fmla="*/ 707 w 2148"/>
                  <a:gd name="T3" fmla="*/ 1099 h 1296"/>
                  <a:gd name="T4" fmla="*/ 290 w 2148"/>
                  <a:gd name="T5" fmla="*/ 1117 h 1296"/>
                  <a:gd name="T6" fmla="*/ 290 w 2148"/>
                  <a:gd name="T7" fmla="*/ 1057 h 1296"/>
                  <a:gd name="T8" fmla="*/ 707 w 2148"/>
                  <a:gd name="T9" fmla="*/ 1032 h 1296"/>
                  <a:gd name="T10" fmla="*/ 707 w 2148"/>
                  <a:gd name="T11" fmla="*/ 891 h 1296"/>
                  <a:gd name="T12" fmla="*/ 290 w 2148"/>
                  <a:gd name="T13" fmla="*/ 934 h 1296"/>
                  <a:gd name="T14" fmla="*/ 290 w 2148"/>
                  <a:gd name="T15" fmla="*/ 871 h 1296"/>
                  <a:gd name="T16" fmla="*/ 707 w 2148"/>
                  <a:gd name="T17" fmla="*/ 820 h 1296"/>
                  <a:gd name="T18" fmla="*/ 707 w 2148"/>
                  <a:gd name="T19" fmla="*/ 680 h 1296"/>
                  <a:gd name="T20" fmla="*/ 290 w 2148"/>
                  <a:gd name="T21" fmla="*/ 749 h 1296"/>
                  <a:gd name="T22" fmla="*/ 290 w 2148"/>
                  <a:gd name="T23" fmla="*/ 687 h 1296"/>
                  <a:gd name="T24" fmla="*/ 707 w 2148"/>
                  <a:gd name="T25" fmla="*/ 611 h 1296"/>
                  <a:gd name="T26" fmla="*/ 707 w 2148"/>
                  <a:gd name="T27" fmla="*/ 471 h 1296"/>
                  <a:gd name="T28" fmla="*/ 290 w 2148"/>
                  <a:gd name="T29" fmla="*/ 565 h 1296"/>
                  <a:gd name="T30" fmla="*/ 290 w 2148"/>
                  <a:gd name="T31" fmla="*/ 504 h 1296"/>
                  <a:gd name="T32" fmla="*/ 707 w 2148"/>
                  <a:gd name="T33" fmla="*/ 401 h 1296"/>
                  <a:gd name="T34" fmla="*/ 707 w 2148"/>
                  <a:gd name="T35" fmla="*/ 264 h 1296"/>
                  <a:gd name="T36" fmla="*/ 290 w 2148"/>
                  <a:gd name="T37" fmla="*/ 385 h 1296"/>
                  <a:gd name="T38" fmla="*/ 290 w 2148"/>
                  <a:gd name="T39" fmla="*/ 352 h 1296"/>
                  <a:gd name="T40" fmla="*/ 707 w 2148"/>
                  <a:gd name="T41" fmla="*/ 226 h 1296"/>
                  <a:gd name="T42" fmla="*/ 946 w 2148"/>
                  <a:gd name="T43" fmla="*/ 291 h 1296"/>
                  <a:gd name="T44" fmla="*/ 946 w 2148"/>
                  <a:gd name="T45" fmla="*/ 342 h 1296"/>
                  <a:gd name="T46" fmla="*/ 1454 w 2148"/>
                  <a:gd name="T47" fmla="*/ 216 h 1296"/>
                  <a:gd name="T48" fmla="*/ 1454 w 2148"/>
                  <a:gd name="T49" fmla="*/ 47 h 1296"/>
                  <a:gd name="T50" fmla="*/ 946 w 2148"/>
                  <a:gd name="T51" fmla="*/ 195 h 1296"/>
                  <a:gd name="T52" fmla="*/ 946 w 2148"/>
                  <a:gd name="T53" fmla="*/ 153 h 1296"/>
                  <a:gd name="T54" fmla="*/ 1454 w 2148"/>
                  <a:gd name="T55" fmla="*/ 0 h 1296"/>
                  <a:gd name="T56" fmla="*/ 1748 w 2148"/>
                  <a:gd name="T57" fmla="*/ 119 h 1296"/>
                  <a:gd name="T58" fmla="*/ 1748 w 2148"/>
                  <a:gd name="T59" fmla="*/ 1214 h 1296"/>
                  <a:gd name="T60" fmla="*/ 2107 w 2148"/>
                  <a:gd name="T61" fmla="*/ 1214 h 1296"/>
                  <a:gd name="T62" fmla="*/ 2148 w 2148"/>
                  <a:gd name="T63" fmla="*/ 1255 h 1296"/>
                  <a:gd name="T64" fmla="*/ 2148 w 2148"/>
                  <a:gd name="T65" fmla="*/ 1255 h 1296"/>
                  <a:gd name="T66" fmla="*/ 2107 w 2148"/>
                  <a:gd name="T67" fmla="*/ 1296 h 1296"/>
                  <a:gd name="T68" fmla="*/ 41 w 2148"/>
                  <a:gd name="T69" fmla="*/ 1296 h 1296"/>
                  <a:gd name="T70" fmla="*/ 0 w 2148"/>
                  <a:gd name="T71" fmla="*/ 1255 h 1296"/>
                  <a:gd name="T72" fmla="*/ 0 w 2148"/>
                  <a:gd name="T73" fmla="*/ 1255 h 1296"/>
                  <a:gd name="T74" fmla="*/ 41 w 2148"/>
                  <a:gd name="T75" fmla="*/ 1214 h 1296"/>
                  <a:gd name="T76" fmla="*/ 707 w 2148"/>
                  <a:gd name="T77" fmla="*/ 1214 h 1296"/>
                  <a:gd name="T78" fmla="*/ 1454 w 2148"/>
                  <a:gd name="T79" fmla="*/ 1214 h 1296"/>
                  <a:gd name="T80" fmla="*/ 1454 w 2148"/>
                  <a:gd name="T81" fmla="*/ 1070 h 1296"/>
                  <a:gd name="T82" fmla="*/ 946 w 2148"/>
                  <a:gd name="T83" fmla="*/ 1090 h 1296"/>
                  <a:gd name="T84" fmla="*/ 946 w 2148"/>
                  <a:gd name="T85" fmla="*/ 1214 h 1296"/>
                  <a:gd name="T86" fmla="*/ 1454 w 2148"/>
                  <a:gd name="T87" fmla="*/ 1214 h 1296"/>
                  <a:gd name="T88" fmla="*/ 1454 w 2148"/>
                  <a:gd name="T89" fmla="*/ 986 h 1296"/>
                  <a:gd name="T90" fmla="*/ 1454 w 2148"/>
                  <a:gd name="T91" fmla="*/ 815 h 1296"/>
                  <a:gd name="T92" fmla="*/ 946 w 2148"/>
                  <a:gd name="T93" fmla="*/ 866 h 1296"/>
                  <a:gd name="T94" fmla="*/ 946 w 2148"/>
                  <a:gd name="T95" fmla="*/ 1016 h 1296"/>
                  <a:gd name="T96" fmla="*/ 1454 w 2148"/>
                  <a:gd name="T97" fmla="*/ 986 h 1296"/>
                  <a:gd name="T98" fmla="*/ 1454 w 2148"/>
                  <a:gd name="T99" fmla="*/ 728 h 1296"/>
                  <a:gd name="T100" fmla="*/ 1454 w 2148"/>
                  <a:gd name="T101" fmla="*/ 558 h 1296"/>
                  <a:gd name="T102" fmla="*/ 946 w 2148"/>
                  <a:gd name="T103" fmla="*/ 640 h 1296"/>
                  <a:gd name="T104" fmla="*/ 946 w 2148"/>
                  <a:gd name="T105" fmla="*/ 790 h 1296"/>
                  <a:gd name="T106" fmla="*/ 1454 w 2148"/>
                  <a:gd name="T107" fmla="*/ 728 h 1296"/>
                  <a:gd name="T108" fmla="*/ 1454 w 2148"/>
                  <a:gd name="T109" fmla="*/ 474 h 1296"/>
                  <a:gd name="T110" fmla="*/ 1454 w 2148"/>
                  <a:gd name="T111" fmla="*/ 306 h 1296"/>
                  <a:gd name="T112" fmla="*/ 946 w 2148"/>
                  <a:gd name="T113" fmla="*/ 417 h 1296"/>
                  <a:gd name="T114" fmla="*/ 946 w 2148"/>
                  <a:gd name="T115" fmla="*/ 566 h 1296"/>
                  <a:gd name="T116" fmla="*/ 1454 w 2148"/>
                  <a:gd name="T117" fmla="*/ 474 h 1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148" h="1296">
                    <a:moveTo>
                      <a:pt x="707" y="1214"/>
                    </a:moveTo>
                    <a:cubicBezTo>
                      <a:pt x="707" y="1099"/>
                      <a:pt x="707" y="1099"/>
                      <a:pt x="707" y="1099"/>
                    </a:cubicBezTo>
                    <a:cubicBezTo>
                      <a:pt x="290" y="1117"/>
                      <a:pt x="290" y="1117"/>
                      <a:pt x="290" y="1117"/>
                    </a:cubicBezTo>
                    <a:cubicBezTo>
                      <a:pt x="290" y="1057"/>
                      <a:pt x="290" y="1057"/>
                      <a:pt x="290" y="1057"/>
                    </a:cubicBezTo>
                    <a:cubicBezTo>
                      <a:pt x="707" y="1032"/>
                      <a:pt x="707" y="1032"/>
                      <a:pt x="707" y="1032"/>
                    </a:cubicBezTo>
                    <a:cubicBezTo>
                      <a:pt x="707" y="891"/>
                      <a:pt x="707" y="891"/>
                      <a:pt x="707" y="891"/>
                    </a:cubicBezTo>
                    <a:cubicBezTo>
                      <a:pt x="290" y="934"/>
                      <a:pt x="290" y="934"/>
                      <a:pt x="290" y="934"/>
                    </a:cubicBezTo>
                    <a:cubicBezTo>
                      <a:pt x="290" y="871"/>
                      <a:pt x="290" y="871"/>
                      <a:pt x="290" y="871"/>
                    </a:cubicBezTo>
                    <a:cubicBezTo>
                      <a:pt x="707" y="820"/>
                      <a:pt x="707" y="820"/>
                      <a:pt x="707" y="820"/>
                    </a:cubicBezTo>
                    <a:cubicBezTo>
                      <a:pt x="707" y="680"/>
                      <a:pt x="707" y="680"/>
                      <a:pt x="707" y="680"/>
                    </a:cubicBezTo>
                    <a:cubicBezTo>
                      <a:pt x="290" y="749"/>
                      <a:pt x="290" y="749"/>
                      <a:pt x="290" y="749"/>
                    </a:cubicBezTo>
                    <a:cubicBezTo>
                      <a:pt x="290" y="687"/>
                      <a:pt x="290" y="687"/>
                      <a:pt x="290" y="687"/>
                    </a:cubicBezTo>
                    <a:cubicBezTo>
                      <a:pt x="707" y="611"/>
                      <a:pt x="707" y="611"/>
                      <a:pt x="707" y="611"/>
                    </a:cubicBezTo>
                    <a:cubicBezTo>
                      <a:pt x="707" y="471"/>
                      <a:pt x="707" y="471"/>
                      <a:pt x="707" y="471"/>
                    </a:cubicBezTo>
                    <a:cubicBezTo>
                      <a:pt x="290" y="565"/>
                      <a:pt x="290" y="565"/>
                      <a:pt x="290" y="565"/>
                    </a:cubicBezTo>
                    <a:cubicBezTo>
                      <a:pt x="290" y="504"/>
                      <a:pt x="290" y="504"/>
                      <a:pt x="290" y="504"/>
                    </a:cubicBezTo>
                    <a:cubicBezTo>
                      <a:pt x="707" y="401"/>
                      <a:pt x="707" y="401"/>
                      <a:pt x="707" y="401"/>
                    </a:cubicBezTo>
                    <a:cubicBezTo>
                      <a:pt x="707" y="264"/>
                      <a:pt x="707" y="264"/>
                      <a:pt x="707" y="264"/>
                    </a:cubicBezTo>
                    <a:cubicBezTo>
                      <a:pt x="290" y="385"/>
                      <a:pt x="290" y="385"/>
                      <a:pt x="290" y="385"/>
                    </a:cubicBezTo>
                    <a:cubicBezTo>
                      <a:pt x="290" y="352"/>
                      <a:pt x="290" y="352"/>
                      <a:pt x="290" y="352"/>
                    </a:cubicBezTo>
                    <a:cubicBezTo>
                      <a:pt x="707" y="226"/>
                      <a:pt x="707" y="226"/>
                      <a:pt x="707" y="226"/>
                    </a:cubicBezTo>
                    <a:cubicBezTo>
                      <a:pt x="946" y="291"/>
                      <a:pt x="946" y="291"/>
                      <a:pt x="946" y="291"/>
                    </a:cubicBezTo>
                    <a:cubicBezTo>
                      <a:pt x="946" y="342"/>
                      <a:pt x="946" y="342"/>
                      <a:pt x="946" y="342"/>
                    </a:cubicBezTo>
                    <a:cubicBezTo>
                      <a:pt x="1454" y="216"/>
                      <a:pt x="1454" y="216"/>
                      <a:pt x="1454" y="216"/>
                    </a:cubicBezTo>
                    <a:cubicBezTo>
                      <a:pt x="1454" y="47"/>
                      <a:pt x="1454" y="47"/>
                      <a:pt x="1454" y="47"/>
                    </a:cubicBezTo>
                    <a:cubicBezTo>
                      <a:pt x="946" y="195"/>
                      <a:pt x="946" y="195"/>
                      <a:pt x="946" y="195"/>
                    </a:cubicBezTo>
                    <a:cubicBezTo>
                      <a:pt x="946" y="153"/>
                      <a:pt x="946" y="153"/>
                      <a:pt x="946" y="153"/>
                    </a:cubicBezTo>
                    <a:cubicBezTo>
                      <a:pt x="1454" y="0"/>
                      <a:pt x="1454" y="0"/>
                      <a:pt x="1454" y="0"/>
                    </a:cubicBezTo>
                    <a:cubicBezTo>
                      <a:pt x="1748" y="119"/>
                      <a:pt x="1748" y="119"/>
                      <a:pt x="1748" y="119"/>
                    </a:cubicBezTo>
                    <a:cubicBezTo>
                      <a:pt x="1748" y="1214"/>
                      <a:pt x="1748" y="1214"/>
                      <a:pt x="1748" y="1214"/>
                    </a:cubicBezTo>
                    <a:cubicBezTo>
                      <a:pt x="2107" y="1214"/>
                      <a:pt x="2107" y="1214"/>
                      <a:pt x="2107" y="1214"/>
                    </a:cubicBezTo>
                    <a:cubicBezTo>
                      <a:pt x="2130" y="1214"/>
                      <a:pt x="2148" y="1233"/>
                      <a:pt x="2148" y="1255"/>
                    </a:cubicBezTo>
                    <a:cubicBezTo>
                      <a:pt x="2148" y="1255"/>
                      <a:pt x="2148" y="1255"/>
                      <a:pt x="2148" y="1255"/>
                    </a:cubicBezTo>
                    <a:cubicBezTo>
                      <a:pt x="2148" y="1278"/>
                      <a:pt x="2130" y="1296"/>
                      <a:pt x="2107" y="1296"/>
                    </a:cubicBezTo>
                    <a:cubicBezTo>
                      <a:pt x="41" y="1296"/>
                      <a:pt x="41" y="1296"/>
                      <a:pt x="41" y="1296"/>
                    </a:cubicBezTo>
                    <a:cubicBezTo>
                      <a:pt x="18" y="1296"/>
                      <a:pt x="0" y="1278"/>
                      <a:pt x="0" y="1255"/>
                    </a:cubicBezTo>
                    <a:cubicBezTo>
                      <a:pt x="0" y="1255"/>
                      <a:pt x="0" y="1255"/>
                      <a:pt x="0" y="1255"/>
                    </a:cubicBezTo>
                    <a:cubicBezTo>
                      <a:pt x="0" y="1233"/>
                      <a:pt x="18" y="1214"/>
                      <a:pt x="41" y="1214"/>
                    </a:cubicBezTo>
                    <a:cubicBezTo>
                      <a:pt x="707" y="1214"/>
                      <a:pt x="707" y="1214"/>
                      <a:pt x="707" y="1214"/>
                    </a:cubicBezTo>
                    <a:close/>
                    <a:moveTo>
                      <a:pt x="1454" y="1214"/>
                    </a:moveTo>
                    <a:cubicBezTo>
                      <a:pt x="1454" y="1070"/>
                      <a:pt x="1454" y="1070"/>
                      <a:pt x="1454" y="1070"/>
                    </a:cubicBezTo>
                    <a:cubicBezTo>
                      <a:pt x="946" y="1090"/>
                      <a:pt x="946" y="1090"/>
                      <a:pt x="946" y="1090"/>
                    </a:cubicBezTo>
                    <a:cubicBezTo>
                      <a:pt x="946" y="1214"/>
                      <a:pt x="946" y="1214"/>
                      <a:pt x="946" y="1214"/>
                    </a:cubicBezTo>
                    <a:cubicBezTo>
                      <a:pt x="1454" y="1214"/>
                      <a:pt x="1454" y="1214"/>
                      <a:pt x="1454" y="1214"/>
                    </a:cubicBezTo>
                    <a:close/>
                    <a:moveTo>
                      <a:pt x="1454" y="986"/>
                    </a:moveTo>
                    <a:cubicBezTo>
                      <a:pt x="1454" y="815"/>
                      <a:pt x="1454" y="815"/>
                      <a:pt x="1454" y="815"/>
                    </a:cubicBezTo>
                    <a:cubicBezTo>
                      <a:pt x="946" y="866"/>
                      <a:pt x="946" y="866"/>
                      <a:pt x="946" y="866"/>
                    </a:cubicBezTo>
                    <a:cubicBezTo>
                      <a:pt x="946" y="1016"/>
                      <a:pt x="946" y="1016"/>
                      <a:pt x="946" y="1016"/>
                    </a:cubicBezTo>
                    <a:cubicBezTo>
                      <a:pt x="1454" y="986"/>
                      <a:pt x="1454" y="986"/>
                      <a:pt x="1454" y="986"/>
                    </a:cubicBezTo>
                    <a:close/>
                    <a:moveTo>
                      <a:pt x="1454" y="728"/>
                    </a:moveTo>
                    <a:cubicBezTo>
                      <a:pt x="1454" y="558"/>
                      <a:pt x="1454" y="558"/>
                      <a:pt x="1454" y="558"/>
                    </a:cubicBezTo>
                    <a:cubicBezTo>
                      <a:pt x="946" y="640"/>
                      <a:pt x="946" y="640"/>
                      <a:pt x="946" y="640"/>
                    </a:cubicBezTo>
                    <a:cubicBezTo>
                      <a:pt x="946" y="790"/>
                      <a:pt x="946" y="790"/>
                      <a:pt x="946" y="790"/>
                    </a:cubicBezTo>
                    <a:cubicBezTo>
                      <a:pt x="1454" y="728"/>
                      <a:pt x="1454" y="728"/>
                      <a:pt x="1454" y="728"/>
                    </a:cubicBezTo>
                    <a:close/>
                    <a:moveTo>
                      <a:pt x="1454" y="474"/>
                    </a:moveTo>
                    <a:cubicBezTo>
                      <a:pt x="1454" y="306"/>
                      <a:pt x="1454" y="306"/>
                      <a:pt x="1454" y="306"/>
                    </a:cubicBezTo>
                    <a:cubicBezTo>
                      <a:pt x="946" y="417"/>
                      <a:pt x="946" y="417"/>
                      <a:pt x="946" y="417"/>
                    </a:cubicBezTo>
                    <a:cubicBezTo>
                      <a:pt x="946" y="566"/>
                      <a:pt x="946" y="566"/>
                      <a:pt x="946" y="566"/>
                    </a:cubicBezTo>
                    <a:lnTo>
                      <a:pt x="1454" y="47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515151"/>
                  </a:solidFill>
                </a:endParaRPr>
              </a:p>
            </p:txBody>
          </p:sp>
          <p:sp>
            <p:nvSpPr>
              <p:cNvPr id="142" name="Freeform 82"/>
              <p:cNvSpPr>
                <a:spLocks noChangeAspect="1" noEditPoints="1"/>
              </p:cNvSpPr>
              <p:nvPr/>
            </p:nvSpPr>
            <p:spPr bwMode="gray">
              <a:xfrm>
                <a:off x="3867037" y="3611835"/>
                <a:ext cx="334246" cy="210312"/>
              </a:xfrm>
              <a:custGeom>
                <a:avLst/>
                <a:gdLst>
                  <a:gd name="T0" fmla="*/ 1303 w 1952"/>
                  <a:gd name="T1" fmla="*/ 457 h 1227"/>
                  <a:gd name="T2" fmla="*/ 1189 w 1952"/>
                  <a:gd name="T3" fmla="*/ 274 h 1227"/>
                  <a:gd name="T4" fmla="*/ 759 w 1952"/>
                  <a:gd name="T5" fmla="*/ 274 h 1227"/>
                  <a:gd name="T6" fmla="*/ 645 w 1952"/>
                  <a:gd name="T7" fmla="*/ 457 h 1227"/>
                  <a:gd name="T8" fmla="*/ 1926 w 1952"/>
                  <a:gd name="T9" fmla="*/ 1174 h 1227"/>
                  <a:gd name="T10" fmla="*/ 1952 w 1952"/>
                  <a:gd name="T11" fmla="*/ 1201 h 1227"/>
                  <a:gd name="T12" fmla="*/ 1467 w 1952"/>
                  <a:gd name="T13" fmla="*/ 1227 h 1227"/>
                  <a:gd name="T14" fmla="*/ 481 w 1952"/>
                  <a:gd name="T15" fmla="*/ 1227 h 1227"/>
                  <a:gd name="T16" fmla="*/ 27 w 1952"/>
                  <a:gd name="T17" fmla="*/ 1227 h 1227"/>
                  <a:gd name="T18" fmla="*/ 0 w 1952"/>
                  <a:gd name="T19" fmla="*/ 1201 h 1227"/>
                  <a:gd name="T20" fmla="*/ 0 w 1952"/>
                  <a:gd name="T21" fmla="*/ 1102 h 1227"/>
                  <a:gd name="T22" fmla="*/ 81 w 1952"/>
                  <a:gd name="T23" fmla="*/ 1075 h 1227"/>
                  <a:gd name="T24" fmla="*/ 108 w 1952"/>
                  <a:gd name="T25" fmla="*/ 997 h 1227"/>
                  <a:gd name="T26" fmla="*/ 164 w 1952"/>
                  <a:gd name="T27" fmla="*/ 511 h 1227"/>
                  <a:gd name="T28" fmla="*/ 26 w 1952"/>
                  <a:gd name="T29" fmla="*/ 484 h 1227"/>
                  <a:gd name="T30" fmla="*/ 267 w 1952"/>
                  <a:gd name="T31" fmla="*/ 236 h 1227"/>
                  <a:gd name="T32" fmla="*/ 519 w 1952"/>
                  <a:gd name="T33" fmla="*/ 0 h 1227"/>
                  <a:gd name="T34" fmla="*/ 974 w 1952"/>
                  <a:gd name="T35" fmla="*/ 0 h 1227"/>
                  <a:gd name="T36" fmla="*/ 1226 w 1952"/>
                  <a:gd name="T37" fmla="*/ 236 h 1227"/>
                  <a:gd name="T38" fmla="*/ 1460 w 1952"/>
                  <a:gd name="T39" fmla="*/ 503 h 1227"/>
                  <a:gd name="T40" fmla="*/ 1330 w 1952"/>
                  <a:gd name="T41" fmla="*/ 511 h 1227"/>
                  <a:gd name="T42" fmla="*/ 1386 w 1952"/>
                  <a:gd name="T43" fmla="*/ 997 h 1227"/>
                  <a:gd name="T44" fmla="*/ 1412 w 1952"/>
                  <a:gd name="T45" fmla="*/ 1075 h 1227"/>
                  <a:gd name="T46" fmla="*/ 1493 w 1952"/>
                  <a:gd name="T47" fmla="*/ 1102 h 1227"/>
                  <a:gd name="T48" fmla="*/ 787 w 1952"/>
                  <a:gd name="T49" fmla="*/ 578 h 1227"/>
                  <a:gd name="T50" fmla="*/ 733 w 1952"/>
                  <a:gd name="T51" fmla="*/ 578 h 1227"/>
                  <a:gd name="T52" fmla="*/ 760 w 1952"/>
                  <a:gd name="T53" fmla="*/ 999 h 1227"/>
                  <a:gd name="T54" fmla="*/ 787 w 1952"/>
                  <a:gd name="T55" fmla="*/ 578 h 1227"/>
                  <a:gd name="T56" fmla="*/ 867 w 1952"/>
                  <a:gd name="T57" fmla="*/ 551 h 1227"/>
                  <a:gd name="T58" fmla="*/ 840 w 1952"/>
                  <a:gd name="T59" fmla="*/ 972 h 1227"/>
                  <a:gd name="T60" fmla="*/ 893 w 1952"/>
                  <a:gd name="T61" fmla="*/ 972 h 1227"/>
                  <a:gd name="T62" fmla="*/ 1000 w 1952"/>
                  <a:gd name="T63" fmla="*/ 578 h 1227"/>
                  <a:gd name="T64" fmla="*/ 947 w 1952"/>
                  <a:gd name="T65" fmla="*/ 578 h 1227"/>
                  <a:gd name="T66" fmla="*/ 973 w 1952"/>
                  <a:gd name="T67" fmla="*/ 999 h 1227"/>
                  <a:gd name="T68" fmla="*/ 1000 w 1952"/>
                  <a:gd name="T69" fmla="*/ 578 h 1227"/>
                  <a:gd name="T70" fmla="*/ 1080 w 1952"/>
                  <a:gd name="T71" fmla="*/ 551 h 1227"/>
                  <a:gd name="T72" fmla="*/ 1053 w 1952"/>
                  <a:gd name="T73" fmla="*/ 972 h 1227"/>
                  <a:gd name="T74" fmla="*/ 1106 w 1952"/>
                  <a:gd name="T75" fmla="*/ 972 h 1227"/>
                  <a:gd name="T76" fmla="*/ 1213 w 1952"/>
                  <a:gd name="T77" fmla="*/ 578 h 1227"/>
                  <a:gd name="T78" fmla="*/ 1160 w 1952"/>
                  <a:gd name="T79" fmla="*/ 578 h 1227"/>
                  <a:gd name="T80" fmla="*/ 1186 w 1952"/>
                  <a:gd name="T81" fmla="*/ 999 h 1227"/>
                  <a:gd name="T82" fmla="*/ 1213 w 1952"/>
                  <a:gd name="T83" fmla="*/ 578 h 1227"/>
                  <a:gd name="T84" fmla="*/ 974 w 1952"/>
                  <a:gd name="T85" fmla="*/ 511 h 1227"/>
                  <a:gd name="T86" fmla="*/ 672 w 1952"/>
                  <a:gd name="T87" fmla="*/ 1024 h 1227"/>
                  <a:gd name="T88" fmla="*/ 589 w 1952"/>
                  <a:gd name="T89" fmla="*/ 1051 h 1227"/>
                  <a:gd name="T90" fmla="*/ 562 w 1952"/>
                  <a:gd name="T91" fmla="*/ 1129 h 1227"/>
                  <a:gd name="T92" fmla="*/ 508 w 1952"/>
                  <a:gd name="T93" fmla="*/ 1174 h 1227"/>
                  <a:gd name="T94" fmla="*/ 1440 w 1952"/>
                  <a:gd name="T95" fmla="*/ 1174 h 1227"/>
                  <a:gd name="T96" fmla="*/ 1386 w 1952"/>
                  <a:gd name="T97" fmla="*/ 1129 h 1227"/>
                  <a:gd name="T98" fmla="*/ 1359 w 1952"/>
                  <a:gd name="T99" fmla="*/ 1051 h 1227"/>
                  <a:gd name="T100" fmla="*/ 1276 w 1952"/>
                  <a:gd name="T101" fmla="*/ 1024 h 1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952" h="1227">
                    <a:moveTo>
                      <a:pt x="645" y="457"/>
                    </a:moveTo>
                    <a:cubicBezTo>
                      <a:pt x="1303" y="457"/>
                      <a:pt x="1303" y="457"/>
                      <a:pt x="1303" y="457"/>
                    </a:cubicBezTo>
                    <a:cubicBezTo>
                      <a:pt x="1376" y="457"/>
                      <a:pt x="1376" y="457"/>
                      <a:pt x="1376" y="457"/>
                    </a:cubicBezTo>
                    <a:cubicBezTo>
                      <a:pt x="1189" y="274"/>
                      <a:pt x="1189" y="274"/>
                      <a:pt x="1189" y="274"/>
                    </a:cubicBezTo>
                    <a:cubicBezTo>
                      <a:pt x="974" y="64"/>
                      <a:pt x="974" y="64"/>
                      <a:pt x="974" y="64"/>
                    </a:cubicBezTo>
                    <a:cubicBezTo>
                      <a:pt x="759" y="274"/>
                      <a:pt x="759" y="274"/>
                      <a:pt x="759" y="274"/>
                    </a:cubicBezTo>
                    <a:cubicBezTo>
                      <a:pt x="572" y="457"/>
                      <a:pt x="572" y="457"/>
                      <a:pt x="572" y="457"/>
                    </a:cubicBezTo>
                    <a:cubicBezTo>
                      <a:pt x="645" y="457"/>
                      <a:pt x="645" y="457"/>
                      <a:pt x="645" y="457"/>
                    </a:cubicBezTo>
                    <a:close/>
                    <a:moveTo>
                      <a:pt x="1493" y="1174"/>
                    </a:moveTo>
                    <a:cubicBezTo>
                      <a:pt x="1926" y="1174"/>
                      <a:pt x="1926" y="1174"/>
                      <a:pt x="1926" y="1174"/>
                    </a:cubicBezTo>
                    <a:cubicBezTo>
                      <a:pt x="1940" y="1174"/>
                      <a:pt x="1952" y="1186"/>
                      <a:pt x="1952" y="1201"/>
                    </a:cubicBezTo>
                    <a:cubicBezTo>
                      <a:pt x="1952" y="1201"/>
                      <a:pt x="1952" y="1201"/>
                      <a:pt x="1952" y="1201"/>
                    </a:cubicBezTo>
                    <a:cubicBezTo>
                      <a:pt x="1952" y="1215"/>
                      <a:pt x="1940" y="1227"/>
                      <a:pt x="1926" y="1227"/>
                    </a:cubicBezTo>
                    <a:cubicBezTo>
                      <a:pt x="1467" y="1227"/>
                      <a:pt x="1467" y="1227"/>
                      <a:pt x="1467" y="1227"/>
                    </a:cubicBezTo>
                    <a:cubicBezTo>
                      <a:pt x="1270" y="1227"/>
                      <a:pt x="1270" y="1227"/>
                      <a:pt x="1270" y="1227"/>
                    </a:cubicBezTo>
                    <a:cubicBezTo>
                      <a:pt x="481" y="1227"/>
                      <a:pt x="481" y="1227"/>
                      <a:pt x="481" y="1227"/>
                    </a:cubicBezTo>
                    <a:cubicBezTo>
                      <a:pt x="112" y="1227"/>
                      <a:pt x="112" y="1227"/>
                      <a:pt x="112" y="1227"/>
                    </a:cubicBezTo>
                    <a:cubicBezTo>
                      <a:pt x="27" y="1227"/>
                      <a:pt x="27" y="1227"/>
                      <a:pt x="27" y="1227"/>
                    </a:cubicBezTo>
                    <a:cubicBezTo>
                      <a:pt x="0" y="1227"/>
                      <a:pt x="0" y="1227"/>
                      <a:pt x="0" y="1227"/>
                    </a:cubicBezTo>
                    <a:cubicBezTo>
                      <a:pt x="0" y="1201"/>
                      <a:pt x="0" y="1201"/>
                      <a:pt x="0" y="1201"/>
                    </a:cubicBezTo>
                    <a:cubicBezTo>
                      <a:pt x="0" y="1142"/>
                      <a:pt x="0" y="1142"/>
                      <a:pt x="0" y="1142"/>
                    </a:cubicBezTo>
                    <a:cubicBezTo>
                      <a:pt x="0" y="1102"/>
                      <a:pt x="0" y="1102"/>
                      <a:pt x="0" y="1102"/>
                    </a:cubicBezTo>
                    <a:cubicBezTo>
                      <a:pt x="0" y="1087"/>
                      <a:pt x="12" y="1075"/>
                      <a:pt x="27" y="1075"/>
                    </a:cubicBezTo>
                    <a:cubicBezTo>
                      <a:pt x="81" y="1075"/>
                      <a:pt x="81" y="1075"/>
                      <a:pt x="81" y="1075"/>
                    </a:cubicBezTo>
                    <a:cubicBezTo>
                      <a:pt x="81" y="1024"/>
                      <a:pt x="81" y="1024"/>
                      <a:pt x="81" y="1024"/>
                    </a:cubicBezTo>
                    <a:cubicBezTo>
                      <a:pt x="81" y="1009"/>
                      <a:pt x="93" y="997"/>
                      <a:pt x="108" y="997"/>
                    </a:cubicBezTo>
                    <a:cubicBezTo>
                      <a:pt x="164" y="997"/>
                      <a:pt x="164" y="997"/>
                      <a:pt x="164" y="997"/>
                    </a:cubicBezTo>
                    <a:cubicBezTo>
                      <a:pt x="164" y="511"/>
                      <a:pt x="164" y="511"/>
                      <a:pt x="164" y="511"/>
                    </a:cubicBezTo>
                    <a:cubicBezTo>
                      <a:pt x="52" y="511"/>
                      <a:pt x="52" y="511"/>
                      <a:pt x="52" y="511"/>
                    </a:cubicBezTo>
                    <a:cubicBezTo>
                      <a:pt x="38" y="511"/>
                      <a:pt x="26" y="499"/>
                      <a:pt x="26" y="484"/>
                    </a:cubicBezTo>
                    <a:cubicBezTo>
                      <a:pt x="26" y="476"/>
                      <a:pt x="29" y="468"/>
                      <a:pt x="35" y="464"/>
                    </a:cubicBezTo>
                    <a:cubicBezTo>
                      <a:pt x="267" y="236"/>
                      <a:pt x="267" y="236"/>
                      <a:pt x="267" y="236"/>
                    </a:cubicBezTo>
                    <a:cubicBezTo>
                      <a:pt x="501" y="8"/>
                      <a:pt x="501" y="8"/>
                      <a:pt x="501" y="8"/>
                    </a:cubicBezTo>
                    <a:cubicBezTo>
                      <a:pt x="506" y="3"/>
                      <a:pt x="512" y="0"/>
                      <a:pt x="519" y="0"/>
                    </a:cubicBezTo>
                    <a:cubicBezTo>
                      <a:pt x="974" y="0"/>
                      <a:pt x="974" y="0"/>
                      <a:pt x="974" y="0"/>
                    </a:cubicBezTo>
                    <a:cubicBezTo>
                      <a:pt x="974" y="0"/>
                      <a:pt x="974" y="0"/>
                      <a:pt x="974" y="0"/>
                    </a:cubicBezTo>
                    <a:cubicBezTo>
                      <a:pt x="981" y="0"/>
                      <a:pt x="988" y="3"/>
                      <a:pt x="993" y="8"/>
                    </a:cubicBezTo>
                    <a:cubicBezTo>
                      <a:pt x="1069" y="85"/>
                      <a:pt x="1149" y="161"/>
                      <a:pt x="1226" y="236"/>
                    </a:cubicBezTo>
                    <a:cubicBezTo>
                      <a:pt x="1460" y="465"/>
                      <a:pt x="1460" y="465"/>
                      <a:pt x="1460" y="465"/>
                    </a:cubicBezTo>
                    <a:cubicBezTo>
                      <a:pt x="1470" y="475"/>
                      <a:pt x="1470" y="492"/>
                      <a:pt x="1460" y="503"/>
                    </a:cubicBezTo>
                    <a:cubicBezTo>
                      <a:pt x="1455" y="508"/>
                      <a:pt x="1448" y="511"/>
                      <a:pt x="1441" y="511"/>
                    </a:cubicBezTo>
                    <a:cubicBezTo>
                      <a:pt x="1330" y="511"/>
                      <a:pt x="1330" y="511"/>
                      <a:pt x="1330" y="511"/>
                    </a:cubicBezTo>
                    <a:cubicBezTo>
                      <a:pt x="1330" y="997"/>
                      <a:pt x="1330" y="997"/>
                      <a:pt x="1330" y="997"/>
                    </a:cubicBezTo>
                    <a:cubicBezTo>
                      <a:pt x="1386" y="997"/>
                      <a:pt x="1386" y="997"/>
                      <a:pt x="1386" y="997"/>
                    </a:cubicBezTo>
                    <a:cubicBezTo>
                      <a:pt x="1400" y="997"/>
                      <a:pt x="1412" y="1009"/>
                      <a:pt x="1412" y="1024"/>
                    </a:cubicBezTo>
                    <a:cubicBezTo>
                      <a:pt x="1412" y="1075"/>
                      <a:pt x="1412" y="1075"/>
                      <a:pt x="1412" y="1075"/>
                    </a:cubicBezTo>
                    <a:cubicBezTo>
                      <a:pt x="1467" y="1075"/>
                      <a:pt x="1467" y="1075"/>
                      <a:pt x="1467" y="1075"/>
                    </a:cubicBezTo>
                    <a:cubicBezTo>
                      <a:pt x="1481" y="1075"/>
                      <a:pt x="1493" y="1087"/>
                      <a:pt x="1493" y="1102"/>
                    </a:cubicBezTo>
                    <a:cubicBezTo>
                      <a:pt x="1493" y="1174"/>
                      <a:pt x="1493" y="1174"/>
                      <a:pt x="1493" y="1174"/>
                    </a:cubicBezTo>
                    <a:close/>
                    <a:moveTo>
                      <a:pt x="787" y="578"/>
                    </a:moveTo>
                    <a:cubicBezTo>
                      <a:pt x="787" y="563"/>
                      <a:pt x="775" y="551"/>
                      <a:pt x="760" y="551"/>
                    </a:cubicBezTo>
                    <a:cubicBezTo>
                      <a:pt x="745" y="551"/>
                      <a:pt x="733" y="563"/>
                      <a:pt x="733" y="578"/>
                    </a:cubicBezTo>
                    <a:cubicBezTo>
                      <a:pt x="733" y="972"/>
                      <a:pt x="733" y="972"/>
                      <a:pt x="733" y="972"/>
                    </a:cubicBezTo>
                    <a:cubicBezTo>
                      <a:pt x="733" y="987"/>
                      <a:pt x="745" y="999"/>
                      <a:pt x="760" y="999"/>
                    </a:cubicBezTo>
                    <a:cubicBezTo>
                      <a:pt x="775" y="999"/>
                      <a:pt x="787" y="987"/>
                      <a:pt x="787" y="972"/>
                    </a:cubicBezTo>
                    <a:cubicBezTo>
                      <a:pt x="787" y="578"/>
                      <a:pt x="787" y="578"/>
                      <a:pt x="787" y="578"/>
                    </a:cubicBezTo>
                    <a:close/>
                    <a:moveTo>
                      <a:pt x="893" y="578"/>
                    </a:moveTo>
                    <a:cubicBezTo>
                      <a:pt x="893" y="563"/>
                      <a:pt x="881" y="551"/>
                      <a:pt x="867" y="551"/>
                    </a:cubicBezTo>
                    <a:cubicBezTo>
                      <a:pt x="852" y="551"/>
                      <a:pt x="840" y="563"/>
                      <a:pt x="840" y="578"/>
                    </a:cubicBezTo>
                    <a:cubicBezTo>
                      <a:pt x="840" y="972"/>
                      <a:pt x="840" y="972"/>
                      <a:pt x="840" y="972"/>
                    </a:cubicBezTo>
                    <a:cubicBezTo>
                      <a:pt x="840" y="987"/>
                      <a:pt x="852" y="999"/>
                      <a:pt x="867" y="999"/>
                    </a:cubicBezTo>
                    <a:cubicBezTo>
                      <a:pt x="881" y="999"/>
                      <a:pt x="893" y="987"/>
                      <a:pt x="893" y="972"/>
                    </a:cubicBezTo>
                    <a:cubicBezTo>
                      <a:pt x="893" y="578"/>
                      <a:pt x="893" y="578"/>
                      <a:pt x="893" y="578"/>
                    </a:cubicBezTo>
                    <a:close/>
                    <a:moveTo>
                      <a:pt x="1000" y="578"/>
                    </a:moveTo>
                    <a:cubicBezTo>
                      <a:pt x="1000" y="563"/>
                      <a:pt x="988" y="551"/>
                      <a:pt x="973" y="551"/>
                    </a:cubicBezTo>
                    <a:cubicBezTo>
                      <a:pt x="959" y="551"/>
                      <a:pt x="947" y="563"/>
                      <a:pt x="947" y="578"/>
                    </a:cubicBezTo>
                    <a:cubicBezTo>
                      <a:pt x="947" y="972"/>
                      <a:pt x="947" y="972"/>
                      <a:pt x="947" y="972"/>
                    </a:cubicBezTo>
                    <a:cubicBezTo>
                      <a:pt x="947" y="987"/>
                      <a:pt x="959" y="999"/>
                      <a:pt x="973" y="999"/>
                    </a:cubicBezTo>
                    <a:cubicBezTo>
                      <a:pt x="988" y="999"/>
                      <a:pt x="1000" y="987"/>
                      <a:pt x="1000" y="972"/>
                    </a:cubicBezTo>
                    <a:cubicBezTo>
                      <a:pt x="1000" y="578"/>
                      <a:pt x="1000" y="578"/>
                      <a:pt x="1000" y="578"/>
                    </a:cubicBezTo>
                    <a:close/>
                    <a:moveTo>
                      <a:pt x="1106" y="578"/>
                    </a:moveTo>
                    <a:cubicBezTo>
                      <a:pt x="1106" y="563"/>
                      <a:pt x="1095" y="551"/>
                      <a:pt x="1080" y="551"/>
                    </a:cubicBezTo>
                    <a:cubicBezTo>
                      <a:pt x="1065" y="551"/>
                      <a:pt x="1053" y="563"/>
                      <a:pt x="1053" y="578"/>
                    </a:cubicBezTo>
                    <a:cubicBezTo>
                      <a:pt x="1053" y="972"/>
                      <a:pt x="1053" y="972"/>
                      <a:pt x="1053" y="972"/>
                    </a:cubicBezTo>
                    <a:cubicBezTo>
                      <a:pt x="1053" y="987"/>
                      <a:pt x="1065" y="999"/>
                      <a:pt x="1080" y="999"/>
                    </a:cubicBezTo>
                    <a:cubicBezTo>
                      <a:pt x="1095" y="999"/>
                      <a:pt x="1106" y="987"/>
                      <a:pt x="1106" y="972"/>
                    </a:cubicBezTo>
                    <a:cubicBezTo>
                      <a:pt x="1106" y="578"/>
                      <a:pt x="1106" y="578"/>
                      <a:pt x="1106" y="578"/>
                    </a:cubicBezTo>
                    <a:close/>
                    <a:moveTo>
                      <a:pt x="1213" y="578"/>
                    </a:moveTo>
                    <a:cubicBezTo>
                      <a:pt x="1213" y="563"/>
                      <a:pt x="1201" y="551"/>
                      <a:pt x="1186" y="551"/>
                    </a:cubicBezTo>
                    <a:cubicBezTo>
                      <a:pt x="1172" y="551"/>
                      <a:pt x="1160" y="563"/>
                      <a:pt x="1160" y="578"/>
                    </a:cubicBezTo>
                    <a:cubicBezTo>
                      <a:pt x="1160" y="972"/>
                      <a:pt x="1160" y="972"/>
                      <a:pt x="1160" y="972"/>
                    </a:cubicBezTo>
                    <a:cubicBezTo>
                      <a:pt x="1160" y="987"/>
                      <a:pt x="1172" y="999"/>
                      <a:pt x="1186" y="999"/>
                    </a:cubicBezTo>
                    <a:cubicBezTo>
                      <a:pt x="1201" y="999"/>
                      <a:pt x="1213" y="987"/>
                      <a:pt x="1213" y="972"/>
                    </a:cubicBezTo>
                    <a:cubicBezTo>
                      <a:pt x="1213" y="578"/>
                      <a:pt x="1213" y="578"/>
                      <a:pt x="1213" y="578"/>
                    </a:cubicBezTo>
                    <a:close/>
                    <a:moveTo>
                      <a:pt x="1276" y="511"/>
                    </a:moveTo>
                    <a:cubicBezTo>
                      <a:pt x="974" y="511"/>
                      <a:pt x="974" y="511"/>
                      <a:pt x="974" y="511"/>
                    </a:cubicBezTo>
                    <a:cubicBezTo>
                      <a:pt x="672" y="511"/>
                      <a:pt x="672" y="511"/>
                      <a:pt x="672" y="511"/>
                    </a:cubicBezTo>
                    <a:cubicBezTo>
                      <a:pt x="672" y="1024"/>
                      <a:pt x="672" y="1024"/>
                      <a:pt x="672" y="1024"/>
                    </a:cubicBezTo>
                    <a:cubicBezTo>
                      <a:pt x="672" y="1039"/>
                      <a:pt x="660" y="1051"/>
                      <a:pt x="645" y="1051"/>
                    </a:cubicBezTo>
                    <a:cubicBezTo>
                      <a:pt x="589" y="1051"/>
                      <a:pt x="589" y="1051"/>
                      <a:pt x="589" y="1051"/>
                    </a:cubicBezTo>
                    <a:cubicBezTo>
                      <a:pt x="589" y="1102"/>
                      <a:pt x="589" y="1102"/>
                      <a:pt x="589" y="1102"/>
                    </a:cubicBezTo>
                    <a:cubicBezTo>
                      <a:pt x="589" y="1117"/>
                      <a:pt x="577" y="1129"/>
                      <a:pt x="562" y="1129"/>
                    </a:cubicBezTo>
                    <a:cubicBezTo>
                      <a:pt x="508" y="1129"/>
                      <a:pt x="508" y="1129"/>
                      <a:pt x="508" y="1129"/>
                    </a:cubicBezTo>
                    <a:cubicBezTo>
                      <a:pt x="508" y="1174"/>
                      <a:pt x="508" y="1174"/>
                      <a:pt x="508" y="1174"/>
                    </a:cubicBezTo>
                    <a:cubicBezTo>
                      <a:pt x="1270" y="1174"/>
                      <a:pt x="1270" y="1174"/>
                      <a:pt x="1270" y="1174"/>
                    </a:cubicBezTo>
                    <a:cubicBezTo>
                      <a:pt x="1440" y="1174"/>
                      <a:pt x="1440" y="1174"/>
                      <a:pt x="1440" y="1174"/>
                    </a:cubicBezTo>
                    <a:cubicBezTo>
                      <a:pt x="1440" y="1129"/>
                      <a:pt x="1440" y="1129"/>
                      <a:pt x="1440" y="1129"/>
                    </a:cubicBezTo>
                    <a:cubicBezTo>
                      <a:pt x="1386" y="1129"/>
                      <a:pt x="1386" y="1129"/>
                      <a:pt x="1386" y="1129"/>
                    </a:cubicBezTo>
                    <a:cubicBezTo>
                      <a:pt x="1371" y="1129"/>
                      <a:pt x="1359" y="1117"/>
                      <a:pt x="1359" y="1102"/>
                    </a:cubicBezTo>
                    <a:cubicBezTo>
                      <a:pt x="1359" y="1051"/>
                      <a:pt x="1359" y="1051"/>
                      <a:pt x="1359" y="1051"/>
                    </a:cubicBezTo>
                    <a:cubicBezTo>
                      <a:pt x="1303" y="1051"/>
                      <a:pt x="1303" y="1051"/>
                      <a:pt x="1303" y="1051"/>
                    </a:cubicBezTo>
                    <a:cubicBezTo>
                      <a:pt x="1288" y="1051"/>
                      <a:pt x="1276" y="1039"/>
                      <a:pt x="1276" y="1024"/>
                    </a:cubicBezTo>
                    <a:lnTo>
                      <a:pt x="1276" y="5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515151"/>
                  </a:solidFill>
                </a:endParaRPr>
              </a:p>
            </p:txBody>
          </p:sp>
          <p:sp>
            <p:nvSpPr>
              <p:cNvPr id="143" name="Freeform 85"/>
              <p:cNvSpPr>
                <a:spLocks noChangeAspect="1" noEditPoints="1"/>
              </p:cNvSpPr>
              <p:nvPr/>
            </p:nvSpPr>
            <p:spPr bwMode="gray">
              <a:xfrm>
                <a:off x="2775107" y="3611835"/>
                <a:ext cx="342731" cy="210312"/>
              </a:xfrm>
              <a:custGeom>
                <a:avLst/>
                <a:gdLst>
                  <a:gd name="T0" fmla="*/ 617 w 1923"/>
                  <a:gd name="T1" fmla="*/ 140 h 1172"/>
                  <a:gd name="T2" fmla="*/ 589 w 1923"/>
                  <a:gd name="T3" fmla="*/ 270 h 1172"/>
                  <a:gd name="T4" fmla="*/ 617 w 1923"/>
                  <a:gd name="T5" fmla="*/ 299 h 1172"/>
                  <a:gd name="T6" fmla="*/ 645 w 1923"/>
                  <a:gd name="T7" fmla="*/ 168 h 1172"/>
                  <a:gd name="T8" fmla="*/ 1923 w 1923"/>
                  <a:gd name="T9" fmla="*/ 1143 h 1172"/>
                  <a:gd name="T10" fmla="*/ 964 w 1923"/>
                  <a:gd name="T11" fmla="*/ 1172 h 1172"/>
                  <a:gd name="T12" fmla="*/ 936 w 1923"/>
                  <a:gd name="T13" fmla="*/ 1143 h 1172"/>
                  <a:gd name="T14" fmla="*/ 457 w 1923"/>
                  <a:gd name="T15" fmla="*/ 57 h 1172"/>
                  <a:gd name="T16" fmla="*/ 405 w 1923"/>
                  <a:gd name="T17" fmla="*/ 1172 h 1172"/>
                  <a:gd name="T18" fmla="*/ 0 w 1923"/>
                  <a:gd name="T19" fmla="*/ 52 h 1172"/>
                  <a:gd name="T20" fmla="*/ 964 w 1923"/>
                  <a:gd name="T21" fmla="*/ 0 h 1172"/>
                  <a:gd name="T22" fmla="*/ 993 w 1923"/>
                  <a:gd name="T23" fmla="*/ 28 h 1172"/>
                  <a:gd name="T24" fmla="*/ 993 w 1923"/>
                  <a:gd name="T25" fmla="*/ 556 h 1172"/>
                  <a:gd name="T26" fmla="*/ 1315 w 1923"/>
                  <a:gd name="T27" fmla="*/ 605 h 1172"/>
                  <a:gd name="T28" fmla="*/ 1424 w 1923"/>
                  <a:gd name="T29" fmla="*/ 1115 h 1172"/>
                  <a:gd name="T30" fmla="*/ 1895 w 1923"/>
                  <a:gd name="T31" fmla="*/ 1115 h 1172"/>
                  <a:gd name="T32" fmla="*/ 1923 w 1923"/>
                  <a:gd name="T33" fmla="*/ 1143 h 1172"/>
                  <a:gd name="T34" fmla="*/ 776 w 1923"/>
                  <a:gd name="T35" fmla="*/ 1013 h 1172"/>
                  <a:gd name="T36" fmla="*/ 748 w 1923"/>
                  <a:gd name="T37" fmla="*/ 1143 h 1172"/>
                  <a:gd name="T38" fmla="*/ 776 w 1923"/>
                  <a:gd name="T39" fmla="*/ 1172 h 1172"/>
                  <a:gd name="T40" fmla="*/ 804 w 1923"/>
                  <a:gd name="T41" fmla="*/ 1041 h 1172"/>
                  <a:gd name="T42" fmla="*/ 776 w 1923"/>
                  <a:gd name="T43" fmla="*/ 722 h 1172"/>
                  <a:gd name="T44" fmla="*/ 748 w 1923"/>
                  <a:gd name="T45" fmla="*/ 750 h 1172"/>
                  <a:gd name="T46" fmla="*/ 776 w 1923"/>
                  <a:gd name="T47" fmla="*/ 881 h 1172"/>
                  <a:gd name="T48" fmla="*/ 804 w 1923"/>
                  <a:gd name="T49" fmla="*/ 852 h 1172"/>
                  <a:gd name="T50" fmla="*/ 776 w 1923"/>
                  <a:gd name="T51" fmla="*/ 722 h 1172"/>
                  <a:gd name="T52" fmla="*/ 776 w 1923"/>
                  <a:gd name="T53" fmla="*/ 431 h 1172"/>
                  <a:gd name="T54" fmla="*/ 748 w 1923"/>
                  <a:gd name="T55" fmla="*/ 561 h 1172"/>
                  <a:gd name="T56" fmla="*/ 776 w 1923"/>
                  <a:gd name="T57" fmla="*/ 590 h 1172"/>
                  <a:gd name="T58" fmla="*/ 804 w 1923"/>
                  <a:gd name="T59" fmla="*/ 459 h 1172"/>
                  <a:gd name="T60" fmla="*/ 776 w 1923"/>
                  <a:gd name="T61" fmla="*/ 140 h 1172"/>
                  <a:gd name="T62" fmla="*/ 748 w 1923"/>
                  <a:gd name="T63" fmla="*/ 168 h 1172"/>
                  <a:gd name="T64" fmla="*/ 776 w 1923"/>
                  <a:gd name="T65" fmla="*/ 299 h 1172"/>
                  <a:gd name="T66" fmla="*/ 804 w 1923"/>
                  <a:gd name="T67" fmla="*/ 270 h 1172"/>
                  <a:gd name="T68" fmla="*/ 776 w 1923"/>
                  <a:gd name="T69" fmla="*/ 140 h 1172"/>
                  <a:gd name="T70" fmla="*/ 617 w 1923"/>
                  <a:gd name="T71" fmla="*/ 1013 h 1172"/>
                  <a:gd name="T72" fmla="*/ 589 w 1923"/>
                  <a:gd name="T73" fmla="*/ 1143 h 1172"/>
                  <a:gd name="T74" fmla="*/ 617 w 1923"/>
                  <a:gd name="T75" fmla="*/ 1172 h 1172"/>
                  <a:gd name="T76" fmla="*/ 645 w 1923"/>
                  <a:gd name="T77" fmla="*/ 1041 h 1172"/>
                  <a:gd name="T78" fmla="*/ 617 w 1923"/>
                  <a:gd name="T79" fmla="*/ 722 h 1172"/>
                  <a:gd name="T80" fmla="*/ 589 w 1923"/>
                  <a:gd name="T81" fmla="*/ 750 h 1172"/>
                  <a:gd name="T82" fmla="*/ 617 w 1923"/>
                  <a:gd name="T83" fmla="*/ 881 h 1172"/>
                  <a:gd name="T84" fmla="*/ 645 w 1923"/>
                  <a:gd name="T85" fmla="*/ 852 h 1172"/>
                  <a:gd name="T86" fmla="*/ 617 w 1923"/>
                  <a:gd name="T87" fmla="*/ 722 h 1172"/>
                  <a:gd name="T88" fmla="*/ 617 w 1923"/>
                  <a:gd name="T89" fmla="*/ 431 h 1172"/>
                  <a:gd name="T90" fmla="*/ 589 w 1923"/>
                  <a:gd name="T91" fmla="*/ 561 h 1172"/>
                  <a:gd name="T92" fmla="*/ 617 w 1923"/>
                  <a:gd name="T93" fmla="*/ 590 h 1172"/>
                  <a:gd name="T94" fmla="*/ 645 w 1923"/>
                  <a:gd name="T95" fmla="*/ 459 h 1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923" h="1172">
                    <a:moveTo>
                      <a:pt x="617" y="140"/>
                    </a:moveTo>
                    <a:cubicBezTo>
                      <a:pt x="617" y="140"/>
                      <a:pt x="617" y="140"/>
                      <a:pt x="617" y="140"/>
                    </a:cubicBezTo>
                    <a:cubicBezTo>
                      <a:pt x="602" y="140"/>
                      <a:pt x="589" y="153"/>
                      <a:pt x="589" y="168"/>
                    </a:cubicBezTo>
                    <a:cubicBezTo>
                      <a:pt x="589" y="270"/>
                      <a:pt x="589" y="270"/>
                      <a:pt x="589" y="270"/>
                    </a:cubicBezTo>
                    <a:cubicBezTo>
                      <a:pt x="589" y="286"/>
                      <a:pt x="602" y="299"/>
                      <a:pt x="617" y="299"/>
                    </a:cubicBezTo>
                    <a:cubicBezTo>
                      <a:pt x="617" y="299"/>
                      <a:pt x="617" y="299"/>
                      <a:pt x="617" y="299"/>
                    </a:cubicBezTo>
                    <a:cubicBezTo>
                      <a:pt x="633" y="299"/>
                      <a:pt x="645" y="286"/>
                      <a:pt x="645" y="270"/>
                    </a:cubicBezTo>
                    <a:cubicBezTo>
                      <a:pt x="645" y="168"/>
                      <a:pt x="645" y="168"/>
                      <a:pt x="645" y="168"/>
                    </a:cubicBezTo>
                    <a:cubicBezTo>
                      <a:pt x="645" y="153"/>
                      <a:pt x="633" y="140"/>
                      <a:pt x="617" y="140"/>
                    </a:cubicBezTo>
                    <a:close/>
                    <a:moveTo>
                      <a:pt x="1923" y="1143"/>
                    </a:moveTo>
                    <a:cubicBezTo>
                      <a:pt x="1923" y="1159"/>
                      <a:pt x="1910" y="1172"/>
                      <a:pt x="1895" y="1172"/>
                    </a:cubicBezTo>
                    <a:cubicBezTo>
                      <a:pt x="964" y="1172"/>
                      <a:pt x="964" y="1172"/>
                      <a:pt x="964" y="1172"/>
                    </a:cubicBezTo>
                    <a:cubicBezTo>
                      <a:pt x="949" y="1171"/>
                      <a:pt x="936" y="1159"/>
                      <a:pt x="936" y="1143"/>
                    </a:cubicBezTo>
                    <a:cubicBezTo>
                      <a:pt x="936" y="1143"/>
                      <a:pt x="936" y="1143"/>
                      <a:pt x="936" y="1143"/>
                    </a:cubicBezTo>
                    <a:cubicBezTo>
                      <a:pt x="936" y="57"/>
                      <a:pt x="936" y="57"/>
                      <a:pt x="936" y="57"/>
                    </a:cubicBezTo>
                    <a:cubicBezTo>
                      <a:pt x="457" y="57"/>
                      <a:pt x="457" y="57"/>
                      <a:pt x="457" y="57"/>
                    </a:cubicBezTo>
                    <a:cubicBezTo>
                      <a:pt x="457" y="1119"/>
                      <a:pt x="457" y="1119"/>
                      <a:pt x="457" y="1119"/>
                    </a:cubicBezTo>
                    <a:cubicBezTo>
                      <a:pt x="457" y="1148"/>
                      <a:pt x="434" y="1172"/>
                      <a:pt x="405" y="1172"/>
                    </a:cubicBezTo>
                    <a:cubicBezTo>
                      <a:pt x="270" y="1172"/>
                      <a:pt x="135" y="1172"/>
                      <a:pt x="0" y="1172"/>
                    </a:cubicBezTo>
                    <a:cubicBezTo>
                      <a:pt x="0" y="798"/>
                      <a:pt x="0" y="425"/>
                      <a:pt x="0" y="52"/>
                    </a:cubicBezTo>
                    <a:cubicBezTo>
                      <a:pt x="0" y="23"/>
                      <a:pt x="24" y="0"/>
                      <a:pt x="53" y="0"/>
                    </a:cubicBezTo>
                    <a:cubicBezTo>
                      <a:pt x="357" y="0"/>
                      <a:pt x="661" y="0"/>
                      <a:pt x="964" y="0"/>
                    </a:cubicBezTo>
                    <a:cubicBezTo>
                      <a:pt x="980" y="0"/>
                      <a:pt x="993" y="13"/>
                      <a:pt x="993" y="28"/>
                    </a:cubicBezTo>
                    <a:cubicBezTo>
                      <a:pt x="993" y="28"/>
                      <a:pt x="993" y="28"/>
                      <a:pt x="993" y="28"/>
                    </a:cubicBezTo>
                    <a:cubicBezTo>
                      <a:pt x="993" y="249"/>
                      <a:pt x="993" y="249"/>
                      <a:pt x="993" y="249"/>
                    </a:cubicBezTo>
                    <a:cubicBezTo>
                      <a:pt x="993" y="556"/>
                      <a:pt x="993" y="556"/>
                      <a:pt x="993" y="556"/>
                    </a:cubicBezTo>
                    <a:cubicBezTo>
                      <a:pt x="1265" y="556"/>
                      <a:pt x="1265" y="556"/>
                      <a:pt x="1265" y="556"/>
                    </a:cubicBezTo>
                    <a:cubicBezTo>
                      <a:pt x="1293" y="556"/>
                      <a:pt x="1315" y="578"/>
                      <a:pt x="1315" y="605"/>
                    </a:cubicBezTo>
                    <a:cubicBezTo>
                      <a:pt x="1315" y="1115"/>
                      <a:pt x="1315" y="1115"/>
                      <a:pt x="1315" y="1115"/>
                    </a:cubicBezTo>
                    <a:cubicBezTo>
                      <a:pt x="1424" y="1115"/>
                      <a:pt x="1424" y="1115"/>
                      <a:pt x="1424" y="1115"/>
                    </a:cubicBezTo>
                    <a:cubicBezTo>
                      <a:pt x="1659" y="1115"/>
                      <a:pt x="1659" y="1115"/>
                      <a:pt x="1659" y="1115"/>
                    </a:cubicBezTo>
                    <a:cubicBezTo>
                      <a:pt x="1895" y="1115"/>
                      <a:pt x="1895" y="1115"/>
                      <a:pt x="1895" y="1115"/>
                    </a:cubicBezTo>
                    <a:cubicBezTo>
                      <a:pt x="1910" y="1115"/>
                      <a:pt x="1923" y="1128"/>
                      <a:pt x="1923" y="1143"/>
                    </a:cubicBezTo>
                    <a:cubicBezTo>
                      <a:pt x="1923" y="1143"/>
                      <a:pt x="1923" y="1143"/>
                      <a:pt x="1923" y="1143"/>
                    </a:cubicBezTo>
                    <a:close/>
                    <a:moveTo>
                      <a:pt x="776" y="1013"/>
                    </a:moveTo>
                    <a:cubicBezTo>
                      <a:pt x="776" y="1013"/>
                      <a:pt x="776" y="1013"/>
                      <a:pt x="776" y="1013"/>
                    </a:cubicBezTo>
                    <a:cubicBezTo>
                      <a:pt x="761" y="1013"/>
                      <a:pt x="748" y="1025"/>
                      <a:pt x="748" y="1041"/>
                    </a:cubicBezTo>
                    <a:cubicBezTo>
                      <a:pt x="748" y="1143"/>
                      <a:pt x="748" y="1143"/>
                      <a:pt x="748" y="1143"/>
                    </a:cubicBezTo>
                    <a:cubicBezTo>
                      <a:pt x="748" y="1159"/>
                      <a:pt x="761" y="1172"/>
                      <a:pt x="776" y="1172"/>
                    </a:cubicBezTo>
                    <a:cubicBezTo>
                      <a:pt x="776" y="1172"/>
                      <a:pt x="776" y="1172"/>
                      <a:pt x="776" y="1172"/>
                    </a:cubicBezTo>
                    <a:cubicBezTo>
                      <a:pt x="792" y="1172"/>
                      <a:pt x="804" y="1159"/>
                      <a:pt x="804" y="1143"/>
                    </a:cubicBezTo>
                    <a:cubicBezTo>
                      <a:pt x="804" y="1041"/>
                      <a:pt x="804" y="1041"/>
                      <a:pt x="804" y="1041"/>
                    </a:cubicBezTo>
                    <a:cubicBezTo>
                      <a:pt x="804" y="1025"/>
                      <a:pt x="792" y="1013"/>
                      <a:pt x="776" y="1013"/>
                    </a:cubicBezTo>
                    <a:close/>
                    <a:moveTo>
                      <a:pt x="776" y="722"/>
                    </a:moveTo>
                    <a:cubicBezTo>
                      <a:pt x="776" y="722"/>
                      <a:pt x="776" y="722"/>
                      <a:pt x="776" y="722"/>
                    </a:cubicBezTo>
                    <a:cubicBezTo>
                      <a:pt x="761" y="722"/>
                      <a:pt x="748" y="734"/>
                      <a:pt x="748" y="750"/>
                    </a:cubicBezTo>
                    <a:cubicBezTo>
                      <a:pt x="748" y="784"/>
                      <a:pt x="748" y="818"/>
                      <a:pt x="748" y="852"/>
                    </a:cubicBezTo>
                    <a:cubicBezTo>
                      <a:pt x="748" y="868"/>
                      <a:pt x="761" y="881"/>
                      <a:pt x="776" y="881"/>
                    </a:cubicBezTo>
                    <a:cubicBezTo>
                      <a:pt x="776" y="881"/>
                      <a:pt x="776" y="881"/>
                      <a:pt x="776" y="881"/>
                    </a:cubicBezTo>
                    <a:cubicBezTo>
                      <a:pt x="792" y="881"/>
                      <a:pt x="804" y="868"/>
                      <a:pt x="804" y="852"/>
                    </a:cubicBezTo>
                    <a:cubicBezTo>
                      <a:pt x="804" y="818"/>
                      <a:pt x="804" y="784"/>
                      <a:pt x="804" y="750"/>
                    </a:cubicBezTo>
                    <a:cubicBezTo>
                      <a:pt x="804" y="734"/>
                      <a:pt x="792" y="722"/>
                      <a:pt x="776" y="722"/>
                    </a:cubicBezTo>
                    <a:close/>
                    <a:moveTo>
                      <a:pt x="776" y="431"/>
                    </a:moveTo>
                    <a:cubicBezTo>
                      <a:pt x="776" y="431"/>
                      <a:pt x="776" y="431"/>
                      <a:pt x="776" y="431"/>
                    </a:cubicBezTo>
                    <a:cubicBezTo>
                      <a:pt x="761" y="431"/>
                      <a:pt x="748" y="443"/>
                      <a:pt x="748" y="459"/>
                    </a:cubicBezTo>
                    <a:cubicBezTo>
                      <a:pt x="748" y="493"/>
                      <a:pt x="748" y="527"/>
                      <a:pt x="748" y="561"/>
                    </a:cubicBezTo>
                    <a:cubicBezTo>
                      <a:pt x="748" y="577"/>
                      <a:pt x="761" y="590"/>
                      <a:pt x="776" y="590"/>
                    </a:cubicBezTo>
                    <a:cubicBezTo>
                      <a:pt x="776" y="590"/>
                      <a:pt x="776" y="590"/>
                      <a:pt x="776" y="590"/>
                    </a:cubicBezTo>
                    <a:cubicBezTo>
                      <a:pt x="792" y="590"/>
                      <a:pt x="804" y="577"/>
                      <a:pt x="804" y="561"/>
                    </a:cubicBezTo>
                    <a:cubicBezTo>
                      <a:pt x="804" y="527"/>
                      <a:pt x="804" y="493"/>
                      <a:pt x="804" y="459"/>
                    </a:cubicBezTo>
                    <a:cubicBezTo>
                      <a:pt x="804" y="443"/>
                      <a:pt x="792" y="431"/>
                      <a:pt x="776" y="431"/>
                    </a:cubicBezTo>
                    <a:close/>
                    <a:moveTo>
                      <a:pt x="776" y="140"/>
                    </a:moveTo>
                    <a:cubicBezTo>
                      <a:pt x="776" y="140"/>
                      <a:pt x="776" y="140"/>
                      <a:pt x="776" y="140"/>
                    </a:cubicBezTo>
                    <a:cubicBezTo>
                      <a:pt x="761" y="140"/>
                      <a:pt x="748" y="153"/>
                      <a:pt x="748" y="168"/>
                    </a:cubicBezTo>
                    <a:cubicBezTo>
                      <a:pt x="748" y="270"/>
                      <a:pt x="748" y="270"/>
                      <a:pt x="748" y="270"/>
                    </a:cubicBezTo>
                    <a:cubicBezTo>
                      <a:pt x="748" y="286"/>
                      <a:pt x="761" y="299"/>
                      <a:pt x="776" y="299"/>
                    </a:cubicBezTo>
                    <a:cubicBezTo>
                      <a:pt x="776" y="299"/>
                      <a:pt x="776" y="299"/>
                      <a:pt x="776" y="299"/>
                    </a:cubicBezTo>
                    <a:cubicBezTo>
                      <a:pt x="792" y="299"/>
                      <a:pt x="804" y="286"/>
                      <a:pt x="804" y="270"/>
                    </a:cubicBezTo>
                    <a:cubicBezTo>
                      <a:pt x="804" y="168"/>
                      <a:pt x="804" y="168"/>
                      <a:pt x="804" y="168"/>
                    </a:cubicBezTo>
                    <a:cubicBezTo>
                      <a:pt x="804" y="153"/>
                      <a:pt x="792" y="140"/>
                      <a:pt x="776" y="140"/>
                    </a:cubicBezTo>
                    <a:close/>
                    <a:moveTo>
                      <a:pt x="617" y="1013"/>
                    </a:moveTo>
                    <a:cubicBezTo>
                      <a:pt x="617" y="1013"/>
                      <a:pt x="617" y="1013"/>
                      <a:pt x="617" y="1013"/>
                    </a:cubicBezTo>
                    <a:cubicBezTo>
                      <a:pt x="602" y="1013"/>
                      <a:pt x="589" y="1025"/>
                      <a:pt x="589" y="1041"/>
                    </a:cubicBezTo>
                    <a:cubicBezTo>
                      <a:pt x="589" y="1143"/>
                      <a:pt x="589" y="1143"/>
                      <a:pt x="589" y="1143"/>
                    </a:cubicBezTo>
                    <a:cubicBezTo>
                      <a:pt x="589" y="1159"/>
                      <a:pt x="602" y="1172"/>
                      <a:pt x="617" y="1172"/>
                    </a:cubicBezTo>
                    <a:cubicBezTo>
                      <a:pt x="617" y="1172"/>
                      <a:pt x="617" y="1172"/>
                      <a:pt x="617" y="1172"/>
                    </a:cubicBezTo>
                    <a:cubicBezTo>
                      <a:pt x="633" y="1172"/>
                      <a:pt x="645" y="1159"/>
                      <a:pt x="645" y="1143"/>
                    </a:cubicBezTo>
                    <a:cubicBezTo>
                      <a:pt x="645" y="1041"/>
                      <a:pt x="645" y="1041"/>
                      <a:pt x="645" y="1041"/>
                    </a:cubicBezTo>
                    <a:cubicBezTo>
                      <a:pt x="645" y="1025"/>
                      <a:pt x="633" y="1013"/>
                      <a:pt x="617" y="1013"/>
                    </a:cubicBezTo>
                    <a:close/>
                    <a:moveTo>
                      <a:pt x="617" y="722"/>
                    </a:moveTo>
                    <a:cubicBezTo>
                      <a:pt x="617" y="722"/>
                      <a:pt x="617" y="722"/>
                      <a:pt x="617" y="722"/>
                    </a:cubicBezTo>
                    <a:cubicBezTo>
                      <a:pt x="602" y="722"/>
                      <a:pt x="589" y="734"/>
                      <a:pt x="589" y="750"/>
                    </a:cubicBezTo>
                    <a:cubicBezTo>
                      <a:pt x="589" y="784"/>
                      <a:pt x="589" y="818"/>
                      <a:pt x="589" y="852"/>
                    </a:cubicBezTo>
                    <a:cubicBezTo>
                      <a:pt x="589" y="868"/>
                      <a:pt x="602" y="881"/>
                      <a:pt x="617" y="881"/>
                    </a:cubicBezTo>
                    <a:cubicBezTo>
                      <a:pt x="617" y="881"/>
                      <a:pt x="617" y="881"/>
                      <a:pt x="617" y="881"/>
                    </a:cubicBezTo>
                    <a:cubicBezTo>
                      <a:pt x="633" y="881"/>
                      <a:pt x="645" y="868"/>
                      <a:pt x="645" y="852"/>
                    </a:cubicBezTo>
                    <a:cubicBezTo>
                      <a:pt x="645" y="818"/>
                      <a:pt x="645" y="784"/>
                      <a:pt x="645" y="750"/>
                    </a:cubicBezTo>
                    <a:cubicBezTo>
                      <a:pt x="645" y="734"/>
                      <a:pt x="633" y="722"/>
                      <a:pt x="617" y="722"/>
                    </a:cubicBezTo>
                    <a:close/>
                    <a:moveTo>
                      <a:pt x="617" y="431"/>
                    </a:moveTo>
                    <a:cubicBezTo>
                      <a:pt x="617" y="431"/>
                      <a:pt x="617" y="431"/>
                      <a:pt x="617" y="431"/>
                    </a:cubicBezTo>
                    <a:cubicBezTo>
                      <a:pt x="602" y="431"/>
                      <a:pt x="589" y="443"/>
                      <a:pt x="589" y="459"/>
                    </a:cubicBezTo>
                    <a:cubicBezTo>
                      <a:pt x="589" y="493"/>
                      <a:pt x="589" y="527"/>
                      <a:pt x="589" y="561"/>
                    </a:cubicBezTo>
                    <a:cubicBezTo>
                      <a:pt x="589" y="577"/>
                      <a:pt x="602" y="590"/>
                      <a:pt x="617" y="590"/>
                    </a:cubicBezTo>
                    <a:cubicBezTo>
                      <a:pt x="617" y="590"/>
                      <a:pt x="617" y="590"/>
                      <a:pt x="617" y="590"/>
                    </a:cubicBezTo>
                    <a:cubicBezTo>
                      <a:pt x="633" y="590"/>
                      <a:pt x="645" y="577"/>
                      <a:pt x="645" y="561"/>
                    </a:cubicBezTo>
                    <a:cubicBezTo>
                      <a:pt x="645" y="527"/>
                      <a:pt x="645" y="493"/>
                      <a:pt x="645" y="459"/>
                    </a:cubicBezTo>
                    <a:cubicBezTo>
                      <a:pt x="645" y="443"/>
                      <a:pt x="633" y="431"/>
                      <a:pt x="617" y="43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515151"/>
                  </a:solidFill>
                </a:endParaRPr>
              </a:p>
            </p:txBody>
          </p:sp>
          <p:sp>
            <p:nvSpPr>
              <p:cNvPr id="144" name="Freeform 78"/>
              <p:cNvSpPr>
                <a:spLocks noChangeAspect="1"/>
              </p:cNvSpPr>
              <p:nvPr/>
            </p:nvSpPr>
            <p:spPr bwMode="gray">
              <a:xfrm>
                <a:off x="6013802" y="3611835"/>
                <a:ext cx="210312" cy="210312"/>
              </a:xfrm>
              <a:custGeom>
                <a:avLst/>
                <a:gdLst>
                  <a:gd name="T0" fmla="*/ 412 w 412"/>
                  <a:gd name="T1" fmla="*/ 32 h 474"/>
                  <a:gd name="T2" fmla="*/ 412 w 412"/>
                  <a:gd name="T3" fmla="*/ 473 h 474"/>
                  <a:gd name="T4" fmla="*/ 277 w 412"/>
                  <a:gd name="T5" fmla="*/ 473 h 474"/>
                  <a:gd name="T6" fmla="*/ 277 w 412"/>
                  <a:gd name="T7" fmla="*/ 473 h 474"/>
                  <a:gd name="T8" fmla="*/ 0 w 412"/>
                  <a:gd name="T9" fmla="*/ 474 h 474"/>
                  <a:gd name="T10" fmla="*/ 0 w 412"/>
                  <a:gd name="T11" fmla="*/ 446 h 474"/>
                  <a:gd name="T12" fmla="*/ 277 w 412"/>
                  <a:gd name="T13" fmla="*/ 444 h 474"/>
                  <a:gd name="T14" fmla="*/ 277 w 412"/>
                  <a:gd name="T15" fmla="*/ 392 h 474"/>
                  <a:gd name="T16" fmla="*/ 0 w 412"/>
                  <a:gd name="T17" fmla="*/ 398 h 474"/>
                  <a:gd name="T18" fmla="*/ 0 w 412"/>
                  <a:gd name="T19" fmla="*/ 369 h 474"/>
                  <a:gd name="T20" fmla="*/ 277 w 412"/>
                  <a:gd name="T21" fmla="*/ 362 h 474"/>
                  <a:gd name="T22" fmla="*/ 277 w 412"/>
                  <a:gd name="T23" fmla="*/ 298 h 474"/>
                  <a:gd name="T24" fmla="*/ 0 w 412"/>
                  <a:gd name="T25" fmla="*/ 312 h 474"/>
                  <a:gd name="T26" fmla="*/ 0 w 412"/>
                  <a:gd name="T27" fmla="*/ 288 h 474"/>
                  <a:gd name="T28" fmla="*/ 277 w 412"/>
                  <a:gd name="T29" fmla="*/ 267 h 474"/>
                  <a:gd name="T30" fmla="*/ 277 w 412"/>
                  <a:gd name="T31" fmla="*/ 205 h 474"/>
                  <a:gd name="T32" fmla="*/ 0 w 412"/>
                  <a:gd name="T33" fmla="*/ 231 h 474"/>
                  <a:gd name="T34" fmla="*/ 0 w 412"/>
                  <a:gd name="T35" fmla="*/ 205 h 474"/>
                  <a:gd name="T36" fmla="*/ 277 w 412"/>
                  <a:gd name="T37" fmla="*/ 174 h 474"/>
                  <a:gd name="T38" fmla="*/ 277 w 412"/>
                  <a:gd name="T39" fmla="*/ 111 h 474"/>
                  <a:gd name="T40" fmla="*/ 0 w 412"/>
                  <a:gd name="T41" fmla="*/ 149 h 474"/>
                  <a:gd name="T42" fmla="*/ 0 w 412"/>
                  <a:gd name="T43" fmla="*/ 124 h 474"/>
                  <a:gd name="T44" fmla="*/ 277 w 412"/>
                  <a:gd name="T45" fmla="*/ 82 h 474"/>
                  <a:gd name="T46" fmla="*/ 277 w 412"/>
                  <a:gd name="T47" fmla="*/ 30 h 474"/>
                  <a:gd name="T48" fmla="*/ 0 w 412"/>
                  <a:gd name="T49" fmla="*/ 71 h 474"/>
                  <a:gd name="T50" fmla="*/ 0 w 412"/>
                  <a:gd name="T51" fmla="*/ 54 h 474"/>
                  <a:gd name="T52" fmla="*/ 277 w 412"/>
                  <a:gd name="T53" fmla="*/ 1 h 474"/>
                  <a:gd name="T54" fmla="*/ 277 w 412"/>
                  <a:gd name="T55" fmla="*/ 0 h 474"/>
                  <a:gd name="T56" fmla="*/ 412 w 412"/>
                  <a:gd name="T57" fmla="*/ 32 h 4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12" h="474">
                    <a:moveTo>
                      <a:pt x="412" y="32"/>
                    </a:moveTo>
                    <a:lnTo>
                      <a:pt x="412" y="473"/>
                    </a:lnTo>
                    <a:lnTo>
                      <a:pt x="277" y="473"/>
                    </a:lnTo>
                    <a:lnTo>
                      <a:pt x="277" y="473"/>
                    </a:lnTo>
                    <a:lnTo>
                      <a:pt x="0" y="474"/>
                    </a:lnTo>
                    <a:lnTo>
                      <a:pt x="0" y="446"/>
                    </a:lnTo>
                    <a:lnTo>
                      <a:pt x="277" y="444"/>
                    </a:lnTo>
                    <a:lnTo>
                      <a:pt x="277" y="392"/>
                    </a:lnTo>
                    <a:lnTo>
                      <a:pt x="0" y="398"/>
                    </a:lnTo>
                    <a:lnTo>
                      <a:pt x="0" y="369"/>
                    </a:lnTo>
                    <a:lnTo>
                      <a:pt x="277" y="362"/>
                    </a:lnTo>
                    <a:lnTo>
                      <a:pt x="277" y="298"/>
                    </a:lnTo>
                    <a:lnTo>
                      <a:pt x="0" y="312"/>
                    </a:lnTo>
                    <a:lnTo>
                      <a:pt x="0" y="288"/>
                    </a:lnTo>
                    <a:lnTo>
                      <a:pt x="277" y="267"/>
                    </a:lnTo>
                    <a:lnTo>
                      <a:pt x="277" y="205"/>
                    </a:lnTo>
                    <a:lnTo>
                      <a:pt x="0" y="231"/>
                    </a:lnTo>
                    <a:lnTo>
                      <a:pt x="0" y="205"/>
                    </a:lnTo>
                    <a:lnTo>
                      <a:pt x="277" y="174"/>
                    </a:lnTo>
                    <a:lnTo>
                      <a:pt x="277" y="111"/>
                    </a:lnTo>
                    <a:lnTo>
                      <a:pt x="0" y="149"/>
                    </a:lnTo>
                    <a:lnTo>
                      <a:pt x="0" y="124"/>
                    </a:lnTo>
                    <a:lnTo>
                      <a:pt x="277" y="82"/>
                    </a:lnTo>
                    <a:lnTo>
                      <a:pt x="277" y="30"/>
                    </a:lnTo>
                    <a:lnTo>
                      <a:pt x="0" y="71"/>
                    </a:lnTo>
                    <a:lnTo>
                      <a:pt x="0" y="54"/>
                    </a:lnTo>
                    <a:lnTo>
                      <a:pt x="277" y="1"/>
                    </a:lnTo>
                    <a:lnTo>
                      <a:pt x="277" y="0"/>
                    </a:lnTo>
                    <a:lnTo>
                      <a:pt x="412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515151"/>
                  </a:solidFill>
                </a:endParaRPr>
              </a:p>
            </p:txBody>
          </p:sp>
          <p:grpSp>
            <p:nvGrpSpPr>
              <p:cNvPr id="145" name="Group 3"/>
              <p:cNvGrpSpPr>
                <a:grpSpLocks/>
              </p:cNvGrpSpPr>
              <p:nvPr/>
            </p:nvGrpSpPr>
            <p:grpSpPr bwMode="auto">
              <a:xfrm>
                <a:off x="4950214" y="3608390"/>
                <a:ext cx="196841" cy="206961"/>
                <a:chOff x="7292712" y="3572501"/>
                <a:chExt cx="196818" cy="206961"/>
              </a:xfrm>
            </p:grpSpPr>
            <p:grpSp>
              <p:nvGrpSpPr>
                <p:cNvPr id="146" name="Group 1140"/>
                <p:cNvGrpSpPr>
                  <a:grpSpLocks/>
                </p:cNvGrpSpPr>
                <p:nvPr/>
              </p:nvGrpSpPr>
              <p:grpSpPr bwMode="auto">
                <a:xfrm>
                  <a:off x="7335560" y="3572501"/>
                  <a:ext cx="153970" cy="200622"/>
                  <a:chOff x="5629227" y="3285674"/>
                  <a:chExt cx="221009" cy="288029"/>
                </a:xfrm>
              </p:grpSpPr>
              <p:sp>
                <p:nvSpPr>
                  <p:cNvPr id="148" name="Rounded Rectangle 147"/>
                  <p:cNvSpPr/>
                  <p:nvPr/>
                </p:nvSpPr>
                <p:spPr>
                  <a:xfrm>
                    <a:off x="5629227" y="3300206"/>
                    <a:ext cx="221009" cy="273497"/>
                  </a:xfrm>
                  <a:prstGeom prst="roundRect">
                    <a:avLst>
                      <a:gd name="adj" fmla="val 9343"/>
                    </a:avLst>
                  </a:prstGeom>
                  <a:solidFill>
                    <a:sysClr val="window" lastClr="FFFFFF"/>
                  </a:solidFill>
                  <a:ln w="9525" cap="flat" cmpd="sng" algn="ctr">
                    <a:noFill/>
                    <a:prstDash val="solid"/>
                  </a:ln>
                  <a:effectLst/>
                </p:spPr>
                <p:txBody>
                  <a:bodyPr anchor="ctr"/>
                  <a:lstStyle>
                    <a:lvl1pPr>
                      <a:defRPr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>
                      <a:defRPr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>
                      <a:defRPr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>
                      <a:defRPr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>
                      <a:defRPr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>
                      <a:defRPr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>
                      <a:defRPr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>
                      <a:defRPr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>
                      <a:defRPr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defTabSz="1219170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2000" kern="0" dirty="0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149" name="Straight Connector 114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5666705" y="3285674"/>
                    <a:ext cx="148554" cy="0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8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50" name="Straight Connector 114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5666705" y="3322504"/>
                    <a:ext cx="148554" cy="0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8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51" name="Straight Connector 1145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5666705" y="3359334"/>
                    <a:ext cx="148554" cy="0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8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52" name="Straight Connector 114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5666705" y="3396164"/>
                    <a:ext cx="148554" cy="0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8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53" name="Straight Connector 114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5666705" y="3432994"/>
                    <a:ext cx="148554" cy="0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8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54" name="Straight Connector 114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5666705" y="3469824"/>
                    <a:ext cx="148554" cy="0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800000"/>
                    </a:solidFill>
                    <a:round/>
                    <a:headEnd/>
                    <a:tailEnd/>
                  </a:ln>
                </p:spPr>
              </p:cxnSp>
            </p:grpSp>
            <p:sp>
              <p:nvSpPr>
                <p:cNvPr id="147" name="Round Single Corner Rectangle 146"/>
                <p:cNvSpPr/>
                <p:nvPr/>
              </p:nvSpPr>
              <p:spPr bwMode="auto">
                <a:xfrm>
                  <a:off x="7292712" y="3661987"/>
                  <a:ext cx="139685" cy="117475"/>
                </a:xfrm>
                <a:prstGeom prst="round1Rect">
                  <a:avLst/>
                </a:prstGeom>
                <a:solidFill>
                  <a:srgbClr val="800000"/>
                </a:solidFill>
                <a:ln w="9525" cap="flat" cmpd="sng" algn="ctr">
                  <a:solidFill>
                    <a:sysClr val="window" lastClr="FFFFFF"/>
                  </a:solidFill>
                  <a:prstDash val="solid"/>
                </a:ln>
                <a:effectLst/>
              </p:spPr>
              <p:txBody>
                <a:bodyPr anchor="ctr"/>
                <a:lstStyle>
                  <a:lvl1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121917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000" kern="0" dirty="0">
                    <a:solidFill>
                      <a:prstClr val="white"/>
                    </a:solidFill>
                  </a:endParaRPr>
                </a:p>
              </p:txBody>
            </p:sp>
          </p:grpSp>
        </p:grpSp>
        <p:sp>
          <p:nvSpPr>
            <p:cNvPr id="123" name="TextBox 122"/>
            <p:cNvSpPr txBox="1"/>
            <p:nvPr/>
          </p:nvSpPr>
          <p:spPr bwMode="auto">
            <a:xfrm>
              <a:off x="2447139" y="3706304"/>
              <a:ext cx="773112" cy="246063"/>
            </a:xfrm>
            <a:prstGeom prst="rect">
              <a:avLst/>
            </a:prstGeom>
            <a:noFill/>
          </p:spPr>
          <p:txBody>
            <a:bodyPr lIns="0" rIns="0">
              <a:spAutoFit/>
            </a:bodyPr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00" kern="0" dirty="0">
                  <a:solidFill>
                    <a:srgbClr val="FFFFFF"/>
                  </a:solidFill>
                  <a:latin typeface="Calibri"/>
                  <a:cs typeface="+mn-cs"/>
                </a:rPr>
                <a:t>Asset</a:t>
              </a:r>
            </a:p>
          </p:txBody>
        </p:sp>
        <p:sp>
          <p:nvSpPr>
            <p:cNvPr id="124" name="TextBox 123"/>
            <p:cNvSpPr txBox="1"/>
            <p:nvPr/>
          </p:nvSpPr>
          <p:spPr bwMode="auto">
            <a:xfrm>
              <a:off x="5221045" y="3706304"/>
              <a:ext cx="773113" cy="246063"/>
            </a:xfrm>
            <a:prstGeom prst="rect">
              <a:avLst/>
            </a:prstGeom>
            <a:noFill/>
          </p:spPr>
          <p:txBody>
            <a:bodyPr lIns="0" rIns="0">
              <a:spAutoFit/>
            </a:bodyPr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00" kern="0" dirty="0">
                  <a:solidFill>
                    <a:srgbClr val="FFFFFF"/>
                  </a:solidFill>
                  <a:latin typeface="Calibri"/>
                  <a:cs typeface="+mn-cs"/>
                </a:rPr>
                <a:t>Change</a:t>
              </a:r>
            </a:p>
          </p:txBody>
        </p:sp>
        <p:sp>
          <p:nvSpPr>
            <p:cNvPr id="125" name="TextBox 124"/>
            <p:cNvSpPr txBox="1"/>
            <p:nvPr/>
          </p:nvSpPr>
          <p:spPr bwMode="auto">
            <a:xfrm>
              <a:off x="4316381" y="3706304"/>
              <a:ext cx="774700" cy="246063"/>
            </a:xfrm>
            <a:prstGeom prst="rect">
              <a:avLst/>
            </a:prstGeom>
            <a:noFill/>
          </p:spPr>
          <p:txBody>
            <a:bodyPr lIns="0" rIns="0">
              <a:spAutoFit/>
            </a:bodyPr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00" kern="0" dirty="0">
                  <a:solidFill>
                    <a:srgbClr val="FFFFFF"/>
                  </a:solidFill>
                  <a:latin typeface="Calibri"/>
                  <a:cs typeface="+mn-cs"/>
                </a:rPr>
                <a:t>Catalog</a:t>
              </a:r>
            </a:p>
          </p:txBody>
        </p:sp>
        <p:sp>
          <p:nvSpPr>
            <p:cNvPr id="126" name="TextBox 125"/>
            <p:cNvSpPr txBox="1"/>
            <p:nvPr/>
          </p:nvSpPr>
          <p:spPr bwMode="auto">
            <a:xfrm>
              <a:off x="6176995" y="3706304"/>
              <a:ext cx="773112" cy="246063"/>
            </a:xfrm>
            <a:prstGeom prst="rect">
              <a:avLst/>
            </a:prstGeom>
            <a:noFill/>
          </p:spPr>
          <p:txBody>
            <a:bodyPr lIns="0" rIns="0">
              <a:spAutoFit/>
            </a:bodyPr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00" kern="0" dirty="0">
                  <a:solidFill>
                    <a:srgbClr val="FFFFFF"/>
                  </a:solidFill>
                  <a:latin typeface="Calibri"/>
                  <a:cs typeface="+mn-cs"/>
                </a:rPr>
                <a:t>CMDB</a:t>
              </a:r>
            </a:p>
          </p:txBody>
        </p:sp>
        <p:sp>
          <p:nvSpPr>
            <p:cNvPr id="127" name="TextBox 126"/>
            <p:cNvSpPr txBox="1"/>
            <p:nvPr/>
          </p:nvSpPr>
          <p:spPr bwMode="auto">
            <a:xfrm>
              <a:off x="7119218" y="3706304"/>
              <a:ext cx="774700" cy="246063"/>
            </a:xfrm>
            <a:prstGeom prst="rect">
              <a:avLst/>
            </a:prstGeom>
            <a:noFill/>
          </p:spPr>
          <p:txBody>
            <a:bodyPr lIns="0" rIns="0">
              <a:spAutoFit/>
            </a:bodyPr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00" kern="0" spc="-40" dirty="0">
                  <a:solidFill>
                    <a:srgbClr val="FFFFFF"/>
                  </a:solidFill>
                  <a:latin typeface="Calibri"/>
                  <a:cs typeface="+mn-cs"/>
                </a:rPr>
                <a:t>Incident</a:t>
              </a:r>
            </a:p>
          </p:txBody>
        </p:sp>
        <p:sp>
          <p:nvSpPr>
            <p:cNvPr id="128" name="TextBox 127"/>
            <p:cNvSpPr txBox="1"/>
            <p:nvPr/>
          </p:nvSpPr>
          <p:spPr bwMode="auto">
            <a:xfrm>
              <a:off x="8999546" y="3706304"/>
              <a:ext cx="773112" cy="246063"/>
            </a:xfrm>
            <a:prstGeom prst="rect">
              <a:avLst/>
            </a:prstGeom>
            <a:noFill/>
          </p:spPr>
          <p:txBody>
            <a:bodyPr lIns="0" rIns="0">
              <a:spAutoFit/>
            </a:bodyPr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00" kern="0" spc="-40" dirty="0">
                  <a:solidFill>
                    <a:srgbClr val="FFFFFF"/>
                  </a:solidFill>
                  <a:latin typeface="Calibri"/>
                  <a:cs typeface="+mn-cs"/>
                </a:rPr>
                <a:t>Problem</a:t>
              </a:r>
            </a:p>
          </p:txBody>
        </p:sp>
        <p:sp>
          <p:nvSpPr>
            <p:cNvPr id="129" name="TextBox 128"/>
            <p:cNvSpPr txBox="1"/>
            <p:nvPr/>
          </p:nvSpPr>
          <p:spPr bwMode="auto">
            <a:xfrm>
              <a:off x="3391701" y="3706304"/>
              <a:ext cx="773112" cy="246063"/>
            </a:xfrm>
            <a:prstGeom prst="rect">
              <a:avLst/>
            </a:prstGeom>
            <a:noFill/>
          </p:spPr>
          <p:txBody>
            <a:bodyPr lIns="0" rIns="0">
              <a:spAutoFit/>
            </a:bodyPr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00" kern="0" dirty="0">
                  <a:solidFill>
                    <a:srgbClr val="FFFFFF"/>
                  </a:solidFill>
                  <a:latin typeface="Calibri"/>
                  <a:cs typeface="+mn-cs"/>
                </a:rPr>
                <a:t>Case</a:t>
              </a:r>
            </a:p>
          </p:txBody>
        </p:sp>
        <p:sp>
          <p:nvSpPr>
            <p:cNvPr id="130" name="TextBox 129"/>
            <p:cNvSpPr txBox="1"/>
            <p:nvPr/>
          </p:nvSpPr>
          <p:spPr bwMode="auto">
            <a:xfrm>
              <a:off x="8056099" y="3706304"/>
              <a:ext cx="774700" cy="246063"/>
            </a:xfrm>
            <a:prstGeom prst="rect">
              <a:avLst/>
            </a:prstGeom>
            <a:noFill/>
          </p:spPr>
          <p:txBody>
            <a:bodyPr lIns="0" rIns="0">
              <a:spAutoFit/>
            </a:bodyPr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00" kern="0" dirty="0">
                  <a:solidFill>
                    <a:srgbClr val="FFFFFF"/>
                  </a:solidFill>
                  <a:latin typeface="Calibri"/>
                  <a:cs typeface="+mn-cs"/>
                </a:rPr>
                <a:t>Knowledge</a:t>
              </a:r>
            </a:p>
          </p:txBody>
        </p:sp>
        <p:sp>
          <p:nvSpPr>
            <p:cNvPr id="131" name="Oval 130"/>
            <p:cNvSpPr>
              <a:spLocks noChangeAspect="1"/>
            </p:cNvSpPr>
            <p:nvPr/>
          </p:nvSpPr>
          <p:spPr>
            <a:xfrm>
              <a:off x="3276710" y="3812525"/>
              <a:ext cx="45717" cy="4571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132" name="Oval 131"/>
            <p:cNvSpPr>
              <a:spLocks noChangeAspect="1"/>
            </p:cNvSpPr>
            <p:nvPr/>
          </p:nvSpPr>
          <p:spPr>
            <a:xfrm>
              <a:off x="4191813" y="3812525"/>
              <a:ext cx="45717" cy="4571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133" name="Oval 132"/>
            <p:cNvSpPr>
              <a:spLocks noChangeAspect="1"/>
            </p:cNvSpPr>
            <p:nvPr/>
          </p:nvSpPr>
          <p:spPr>
            <a:xfrm>
              <a:off x="5141616" y="3812525"/>
              <a:ext cx="45717" cy="4571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134" name="Oval 133"/>
            <p:cNvSpPr>
              <a:spLocks noChangeAspect="1"/>
            </p:cNvSpPr>
            <p:nvPr/>
          </p:nvSpPr>
          <p:spPr>
            <a:xfrm>
              <a:off x="6074863" y="3812525"/>
              <a:ext cx="45717" cy="4571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135" name="Oval 134"/>
            <p:cNvSpPr>
              <a:spLocks noChangeAspect="1"/>
            </p:cNvSpPr>
            <p:nvPr/>
          </p:nvSpPr>
          <p:spPr>
            <a:xfrm>
              <a:off x="7000474" y="3812525"/>
              <a:ext cx="45717" cy="4571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136" name="Oval 135"/>
            <p:cNvSpPr>
              <a:spLocks noChangeAspect="1"/>
            </p:cNvSpPr>
            <p:nvPr/>
          </p:nvSpPr>
          <p:spPr>
            <a:xfrm>
              <a:off x="7915577" y="3812525"/>
              <a:ext cx="45717" cy="4571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137" name="Oval 136"/>
            <p:cNvSpPr>
              <a:spLocks noChangeAspect="1"/>
            </p:cNvSpPr>
            <p:nvPr/>
          </p:nvSpPr>
          <p:spPr>
            <a:xfrm>
              <a:off x="8931909" y="3812525"/>
              <a:ext cx="45717" cy="4571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cxnSp>
          <p:nvCxnSpPr>
            <p:cNvPr id="138" name="Straight Connector 137"/>
            <p:cNvCxnSpPr/>
            <p:nvPr/>
          </p:nvCxnSpPr>
          <p:spPr>
            <a:xfrm>
              <a:off x="2622813" y="3692494"/>
              <a:ext cx="6894434" cy="20096"/>
            </a:xfrm>
            <a:prstGeom prst="line">
              <a:avLst/>
            </a:prstGeom>
            <a:ln w="3175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ounded Rectangle 1"/>
          <p:cNvSpPr/>
          <p:nvPr/>
        </p:nvSpPr>
        <p:spPr>
          <a:xfrm>
            <a:off x="236600" y="825500"/>
            <a:ext cx="11667989" cy="5251450"/>
          </a:xfrm>
          <a:prstGeom prst="roundRect">
            <a:avLst/>
          </a:prstGeom>
          <a:noFill/>
          <a:ln w="127000">
            <a:solidFill>
              <a:srgbClr val="FFFF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en-US" dirty="0">
              <a:solidFill>
                <a:srgbClr val="515151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GRC Commonly Plays with Others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718137" y="639763"/>
            <a:ext cx="574825" cy="0"/>
          </a:xfrm>
          <a:prstGeom prst="line">
            <a:avLst/>
          </a:prstGeom>
          <a:ln w="38100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8" name="TextBox 157"/>
          <p:cNvSpPr txBox="1"/>
          <p:nvPr/>
        </p:nvSpPr>
        <p:spPr>
          <a:xfrm>
            <a:off x="1541507" y="99861"/>
            <a:ext cx="11642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COBIT</a:t>
            </a:r>
          </a:p>
        </p:txBody>
      </p:sp>
    </p:spTree>
    <p:extLst>
      <p:ext uri="{BB962C8B-B14F-4D97-AF65-F5344CB8AC3E}">
        <p14:creationId xmlns:p14="http://schemas.microsoft.com/office/powerpoint/2010/main" val="737273491"/>
      </p:ext>
    </p:extLst>
  </p:cSld>
  <p:clrMapOvr>
    <a:masterClrMapping/>
  </p:clrMapOvr>
  <p:transition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096" y="0"/>
            <a:ext cx="9610053" cy="287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7782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8957" y="2595563"/>
            <a:ext cx="3032915" cy="397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28" name="Rectangle 1"/>
          <p:cNvSpPr>
            <a:spLocks noChangeArrowheads="1"/>
          </p:cNvSpPr>
          <p:nvPr/>
        </p:nvSpPr>
        <p:spPr bwMode="auto">
          <a:xfrm>
            <a:off x="466852" y="3719518"/>
            <a:ext cx="5414785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400" b="1" dirty="0">
                <a:solidFill>
                  <a:srgbClr val="515151"/>
                </a:solidFill>
                <a:cs typeface="Arial" charset="0"/>
              </a:rPr>
              <a:t>COBIT and Compliance</a:t>
            </a:r>
          </a:p>
          <a:p>
            <a:r>
              <a:rPr lang="en-US" sz="2400" b="1" dirty="0">
                <a:solidFill>
                  <a:srgbClr val="515151"/>
                </a:solidFill>
                <a:cs typeface="Arial" charset="0"/>
              </a:rPr>
              <a:t>MEA03 – External Requirements</a:t>
            </a:r>
          </a:p>
          <a:p>
            <a:endParaRPr lang="en-US" sz="2400" b="1" dirty="0">
              <a:solidFill>
                <a:srgbClr val="515151"/>
              </a:solidFill>
              <a:cs typeface="Arial" charset="0"/>
            </a:endParaRPr>
          </a:p>
          <a:p>
            <a:r>
              <a:rPr lang="en-US" sz="1600" b="1" dirty="0">
                <a:solidFill>
                  <a:srgbClr val="515151"/>
                </a:solidFill>
                <a:cs typeface="Arial" charset="0"/>
              </a:rPr>
              <a:t>ServiceNow will be offering </a:t>
            </a:r>
          </a:p>
          <a:p>
            <a:r>
              <a:rPr lang="en-US" sz="2400" b="1" dirty="0">
                <a:solidFill>
                  <a:srgbClr val="C50C21"/>
                </a:solidFill>
                <a:cs typeface="Arial" charset="0"/>
              </a:rPr>
              <a:t>Unified Compliance Framework (UCF) </a:t>
            </a:r>
          </a:p>
          <a:p>
            <a:r>
              <a:rPr lang="en-US" sz="1600" b="1" dirty="0">
                <a:solidFill>
                  <a:srgbClr val="515151"/>
                </a:solidFill>
                <a:cs typeface="Arial" charset="0"/>
              </a:rPr>
              <a:t>content into GRC with Fuji release </a:t>
            </a:r>
          </a:p>
        </p:txBody>
      </p:sp>
      <p:sp>
        <p:nvSpPr>
          <p:cNvPr id="77829" name="TextBox 2"/>
          <p:cNvSpPr txBox="1">
            <a:spLocks noChangeArrowheads="1"/>
          </p:cNvSpPr>
          <p:nvPr/>
        </p:nvSpPr>
        <p:spPr bwMode="auto">
          <a:xfrm>
            <a:off x="9567083" y="3052763"/>
            <a:ext cx="2511188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51515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9pPr>
          </a:lstStyle>
          <a:p>
            <a:endParaRPr lang="en-US" b="1" dirty="0">
              <a:cs typeface="Arial" charset="0"/>
            </a:endParaRPr>
          </a:p>
          <a:p>
            <a:r>
              <a:rPr lang="en-US" b="1" dirty="0">
                <a:cs typeface="Arial" charset="0"/>
              </a:rPr>
              <a:t>Document</a:t>
            </a:r>
          </a:p>
          <a:p>
            <a:endParaRPr lang="en-US" b="1" dirty="0">
              <a:cs typeface="Arial" charset="0"/>
            </a:endParaRPr>
          </a:p>
          <a:p>
            <a:r>
              <a:rPr lang="en-US" b="1" dirty="0">
                <a:cs typeface="Arial" charset="0"/>
              </a:rPr>
              <a:t>Policy creation</a:t>
            </a:r>
          </a:p>
          <a:p>
            <a:endParaRPr lang="en-US" b="1" dirty="0">
              <a:cs typeface="Arial" charset="0"/>
            </a:endParaRPr>
          </a:p>
          <a:p>
            <a:r>
              <a:rPr lang="en-US" b="1" dirty="0">
                <a:cs typeface="Arial" charset="0"/>
              </a:rPr>
              <a:t>Monitor &amp; verify</a:t>
            </a:r>
          </a:p>
          <a:p>
            <a:endParaRPr lang="en-US" b="1" dirty="0">
              <a:cs typeface="Arial" charset="0"/>
            </a:endParaRPr>
          </a:p>
          <a:p>
            <a:r>
              <a:rPr lang="en-US" b="1" dirty="0">
                <a:cs typeface="Arial" charset="0"/>
              </a:rPr>
              <a:t>Report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8748216" y="3439240"/>
            <a:ext cx="818867" cy="163773"/>
          </a:xfrm>
          <a:prstGeom prst="straightConnector1">
            <a:avLst/>
          </a:prstGeom>
          <a:ln w="63500">
            <a:solidFill>
              <a:srgbClr val="FFFF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8748215" y="4408227"/>
            <a:ext cx="696036" cy="0"/>
          </a:xfrm>
          <a:prstGeom prst="straightConnector1">
            <a:avLst/>
          </a:prstGeom>
          <a:ln w="63500">
            <a:solidFill>
              <a:srgbClr val="FFFF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8748216" y="5122460"/>
            <a:ext cx="818867" cy="0"/>
          </a:xfrm>
          <a:prstGeom prst="straightConnector1">
            <a:avLst/>
          </a:prstGeom>
          <a:ln w="63500">
            <a:solidFill>
              <a:srgbClr val="FFFF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8748216" y="5781621"/>
            <a:ext cx="818867" cy="145263"/>
          </a:xfrm>
          <a:prstGeom prst="straightConnector1">
            <a:avLst/>
          </a:prstGeom>
          <a:ln w="63500">
            <a:solidFill>
              <a:srgbClr val="FFFF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4819807"/>
      </p:ext>
    </p:extLst>
  </p:cSld>
  <p:clrMapOvr>
    <a:masterClrMapping/>
  </p:clrMapOvr>
  <p:transition>
    <p:fad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7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191" y="163777"/>
            <a:ext cx="11431447" cy="6591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8734568" y="236498"/>
            <a:ext cx="3204587" cy="923330"/>
          </a:xfrm>
          <a:prstGeom prst="rect">
            <a:avLst/>
          </a:prstGeom>
          <a:solidFill>
            <a:srgbClr val="FFFFFF"/>
          </a:solidFill>
          <a:ln w="127000">
            <a:solidFill>
              <a:srgbClr val="FFFF00"/>
            </a:solidFill>
            <a:miter lim="800000"/>
            <a:headEnd/>
            <a:tailEnd/>
          </a:ln>
          <a:extLst/>
        </p:spPr>
        <p:txBody>
          <a:bodyPr wrap="square" anchor="ctr">
            <a:spAutoFit/>
          </a:bodyPr>
          <a:lstStyle>
            <a:lvl1pPr>
              <a:defRPr sz="2400">
                <a:solidFill>
                  <a:srgbClr val="51515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sz="5400" b="1" dirty="0">
                <a:solidFill>
                  <a:srgbClr val="C50C21"/>
                </a:solidFill>
                <a:cs typeface="Arial" charset="0"/>
              </a:rPr>
              <a:t>GRC / UCF </a:t>
            </a:r>
            <a:endParaRPr lang="en-US" sz="5400" dirty="0">
              <a:solidFill>
                <a:srgbClr val="C50C21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7999187"/>
      </p:ext>
    </p:extLst>
  </p:cSld>
  <p:clrMapOvr>
    <a:masterClrMapping/>
  </p:clrMapOvr>
  <p:transition>
    <p:fad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6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4" y="702656"/>
            <a:ext cx="11771313" cy="534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8734568" y="140962"/>
            <a:ext cx="3204587" cy="923330"/>
          </a:xfrm>
          <a:prstGeom prst="rect">
            <a:avLst/>
          </a:prstGeom>
          <a:solidFill>
            <a:srgbClr val="FFFFFF"/>
          </a:solidFill>
          <a:ln w="127000">
            <a:solidFill>
              <a:srgbClr val="FFFF00"/>
            </a:solidFill>
            <a:miter lim="800000"/>
            <a:headEnd/>
            <a:tailEnd/>
          </a:ln>
          <a:extLst/>
        </p:spPr>
        <p:txBody>
          <a:bodyPr wrap="square" anchor="ctr">
            <a:spAutoFit/>
          </a:bodyPr>
          <a:lstStyle>
            <a:lvl1pPr>
              <a:defRPr sz="2400">
                <a:solidFill>
                  <a:srgbClr val="51515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sz="5400" b="1" dirty="0">
                <a:solidFill>
                  <a:srgbClr val="C50C21"/>
                </a:solidFill>
                <a:cs typeface="Arial" charset="0"/>
              </a:rPr>
              <a:t>GRC / UCF </a:t>
            </a:r>
            <a:endParaRPr lang="en-US" sz="5400" dirty="0">
              <a:solidFill>
                <a:srgbClr val="C50C21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681555"/>
      </p:ext>
    </p:extLst>
  </p:cSld>
  <p:clrMapOvr>
    <a:masterClrMapping/>
  </p:clrMapOvr>
  <p:transition>
    <p:fade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ChangeArrowheads="1"/>
          </p:cNvSpPr>
          <p:nvPr/>
        </p:nvSpPr>
        <p:spPr bwMode="auto">
          <a:xfrm>
            <a:off x="574829" y="1391057"/>
            <a:ext cx="10991537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6600" b="1" dirty="0">
                <a:solidFill>
                  <a:srgbClr val="FF0000"/>
                </a:solidFill>
                <a:cs typeface="Arial" charset="0"/>
              </a:rPr>
              <a:t>Do this – add to your resume:</a:t>
            </a:r>
          </a:p>
          <a:p>
            <a:pPr algn="ctr"/>
            <a:endParaRPr lang="en-US" sz="6600" b="1" dirty="0">
              <a:solidFill>
                <a:srgbClr val="FF0000"/>
              </a:solidFill>
              <a:cs typeface="Arial" charset="0"/>
            </a:endParaRPr>
          </a:p>
          <a:p>
            <a:pPr marL="857250" indent="-857250" algn="ctr">
              <a:buFont typeface="Arial" panose="020B0604020202020204" pitchFamily="34" charset="0"/>
              <a:buChar char="•"/>
            </a:pPr>
            <a:r>
              <a:rPr lang="en-US" sz="6600" dirty="0">
                <a:solidFill>
                  <a:srgbClr val="0A0B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COBIT 5 Awareness</a:t>
            </a:r>
            <a:endParaRPr lang="en-US" sz="6000" dirty="0">
              <a:solidFill>
                <a:srgbClr val="0A0B0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5673945"/>
      </p:ext>
    </p:extLst>
  </p:cSld>
  <p:clrMapOvr>
    <a:masterClrMapping/>
  </p:clrMapOvr>
  <p:transition>
    <p:fade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" y="220663"/>
            <a:ext cx="13353859" cy="6835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984412"/>
      </p:ext>
    </p:extLst>
  </p:cSld>
  <p:clrMapOvr>
    <a:masterClrMapping/>
  </p:clrMapOvr>
  <p:transition>
    <p:fade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 txBox="1">
            <a:spLocks noChangeArrowheads="1"/>
          </p:cNvSpPr>
          <p:nvPr/>
        </p:nvSpPr>
        <p:spPr bwMode="gray">
          <a:xfrm>
            <a:off x="870181" y="442920"/>
            <a:ext cx="10445295" cy="532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 anchor="ctr"/>
          <a:lstStyle>
            <a:lvl1pPr>
              <a:defRPr sz="2400">
                <a:solidFill>
                  <a:srgbClr val="51515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lnSpc>
                <a:spcPct val="85000"/>
              </a:lnSpc>
            </a:pPr>
            <a:r>
              <a:rPr lang="en-US" sz="6600" b="1" dirty="0">
                <a:solidFill>
                  <a:schemeClr val="tx1"/>
                </a:solidFill>
                <a:cs typeface="Arial" charset="0"/>
              </a:rPr>
              <a:t>COBIT – How will it evolve?</a:t>
            </a:r>
            <a:br>
              <a:rPr lang="en-US" sz="6600" b="1" dirty="0">
                <a:solidFill>
                  <a:schemeClr val="tx1"/>
                </a:solidFill>
                <a:cs typeface="Arial" charset="0"/>
              </a:rPr>
            </a:br>
            <a:br>
              <a:rPr lang="en-US" sz="4400" b="1" dirty="0">
                <a:solidFill>
                  <a:schemeClr val="tx1"/>
                </a:solidFill>
                <a:cs typeface="Arial" charset="0"/>
              </a:rPr>
            </a:br>
            <a:r>
              <a:rPr lang="en-US" sz="4400" b="1" dirty="0">
                <a:solidFill>
                  <a:schemeClr val="tx1"/>
                </a:solidFill>
                <a:cs typeface="Arial" charset="0"/>
              </a:rPr>
              <a:t>Could COBIT be packaged specific to your business, industry or vertical market?</a:t>
            </a:r>
            <a:br>
              <a:rPr lang="en-US" sz="4400" b="1" dirty="0">
                <a:solidFill>
                  <a:schemeClr val="tx1"/>
                </a:solidFill>
                <a:cs typeface="Arial" charset="0"/>
              </a:rPr>
            </a:br>
            <a:br>
              <a:rPr lang="en-US" sz="4400" b="1" dirty="0">
                <a:solidFill>
                  <a:schemeClr val="tx1"/>
                </a:solidFill>
                <a:cs typeface="Arial" charset="0"/>
              </a:rPr>
            </a:br>
            <a:r>
              <a:rPr lang="en-US" sz="4400" b="1" dirty="0">
                <a:solidFill>
                  <a:schemeClr val="tx1"/>
                </a:solidFill>
                <a:cs typeface="Arial" charset="0"/>
              </a:rPr>
              <a:t>Could COBIT evolve into ISO?</a:t>
            </a:r>
            <a:br>
              <a:rPr lang="en-US" sz="4400" b="1" dirty="0">
                <a:solidFill>
                  <a:schemeClr val="tx1"/>
                </a:solidFill>
                <a:cs typeface="Arial" charset="0"/>
              </a:rPr>
            </a:br>
            <a:br>
              <a:rPr lang="en-US" sz="4400" b="1" dirty="0">
                <a:solidFill>
                  <a:schemeClr val="tx1"/>
                </a:solidFill>
                <a:cs typeface="Arial" charset="0"/>
              </a:rPr>
            </a:br>
            <a:r>
              <a:rPr lang="en-US" sz="3200" b="1" i="1" dirty="0">
                <a:solidFill>
                  <a:srgbClr val="C00000"/>
                </a:solidFill>
                <a:cs typeface="Arial" charset="0"/>
              </a:rPr>
              <a:t>Regulatory mandate?   Vertical specific?  Your wrapper? </a:t>
            </a:r>
          </a:p>
          <a:p>
            <a:pPr>
              <a:lnSpc>
                <a:spcPct val="85000"/>
              </a:lnSpc>
            </a:pPr>
            <a:r>
              <a:rPr lang="en-US" sz="3200" b="1" i="1" dirty="0">
                <a:solidFill>
                  <a:srgbClr val="C00000"/>
                </a:solidFill>
                <a:cs typeface="Arial" charset="0"/>
              </a:rPr>
              <a:t>What might next release contain?   More broad and deeper?</a:t>
            </a:r>
          </a:p>
          <a:p>
            <a:pPr>
              <a:lnSpc>
                <a:spcPct val="85000"/>
              </a:lnSpc>
            </a:pPr>
            <a:r>
              <a:rPr lang="en-US" sz="3200" b="1" i="1" dirty="0">
                <a:solidFill>
                  <a:srgbClr val="C00000"/>
                </a:solidFill>
                <a:cs typeface="Arial" charset="0"/>
              </a:rPr>
              <a:t>COBIT 6?</a:t>
            </a:r>
          </a:p>
        </p:txBody>
      </p:sp>
    </p:spTree>
    <p:extLst>
      <p:ext uri="{BB962C8B-B14F-4D97-AF65-F5344CB8AC3E}">
        <p14:creationId xmlns:p14="http://schemas.microsoft.com/office/powerpoint/2010/main" val="774780022"/>
      </p:ext>
    </p:extLst>
  </p:cSld>
  <p:clrMapOvr>
    <a:masterClrMapping/>
  </p:clrMapOvr>
  <p:transition>
    <p:fade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alibri" charset="0"/>
              </a:rPr>
              <a:t>Resources for COBIT</a:t>
            </a:r>
            <a:endParaRPr lang="en-US" sz="3600" dirty="0"/>
          </a:p>
        </p:txBody>
      </p:sp>
      <p:sp>
        <p:nvSpPr>
          <p:cNvPr id="89091" name="Content Placeholder 3"/>
          <p:cNvSpPr>
            <a:spLocks noGrp="1"/>
          </p:cNvSpPr>
          <p:nvPr>
            <p:ph idx="1"/>
          </p:nvPr>
        </p:nvSpPr>
        <p:spPr>
          <a:xfrm>
            <a:off x="573024" y="2238234"/>
            <a:ext cx="2197472" cy="2306471"/>
          </a:xfrm>
        </p:spPr>
        <p:txBody>
          <a:bodyPr/>
          <a:lstStyle/>
          <a:p>
            <a:pPr marL="0" indent="0">
              <a:buNone/>
            </a:pPr>
            <a:r>
              <a:rPr lang="en-US" sz="3600" dirty="0">
                <a:solidFill>
                  <a:srgbClr val="FF0000"/>
                </a:solidFill>
                <a:latin typeface="Calibri" charset="0"/>
                <a:ea typeface="ＭＳ Ｐゴシック" charset="0"/>
              </a:rPr>
              <a:t>Do your homework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2800" dirty="0">
                <a:latin typeface="Calibri" charset="0"/>
                <a:hlinkClick r:id="rId2"/>
              </a:rPr>
              <a:t>http://www.isaca.org/COBIT/Pages/Product-Family.aspx</a:t>
            </a:r>
            <a:r>
              <a:rPr lang="en-US" sz="2800" dirty="0">
                <a:latin typeface="Calibri" charset="0"/>
              </a:rPr>
              <a:t> </a:t>
            </a:r>
            <a:endParaRPr lang="en-US" sz="2800" dirty="0"/>
          </a:p>
        </p:txBody>
      </p:sp>
      <p:pic>
        <p:nvPicPr>
          <p:cNvPr id="8909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0903" y="1510376"/>
            <a:ext cx="8938839" cy="5547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6607618"/>
      </p:ext>
    </p:extLst>
  </p:cSld>
  <p:clrMapOvr>
    <a:masterClrMapping/>
  </p:clrMapOvr>
  <p:transition>
    <p:fade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" y="233033"/>
            <a:ext cx="12144007" cy="5553618"/>
          </a:xfrm>
        </p:spPr>
      </p:pic>
    </p:spTree>
    <p:extLst>
      <p:ext uri="{BB962C8B-B14F-4D97-AF65-F5344CB8AC3E}">
        <p14:creationId xmlns:p14="http://schemas.microsoft.com/office/powerpoint/2010/main" val="1824541577"/>
      </p:ext>
    </p:extLst>
  </p:cSld>
  <p:clrMapOvr>
    <a:masterClrMapping/>
  </p:clrMapOvr>
  <p:transition>
    <p:fade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Commercial use license - 1,000+ users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4"/>
          </p:nvPr>
        </p:nvSpPr>
        <p:spPr>
          <a:xfrm>
            <a:off x="1296538" y="1146413"/>
            <a:ext cx="9657788" cy="3971498"/>
          </a:xfrm>
        </p:spPr>
        <p:txBody>
          <a:bodyPr/>
          <a:lstStyle/>
          <a:p>
            <a:pPr marL="0" indent="0" algn="ctr">
              <a:buNone/>
            </a:pPr>
            <a:r>
              <a:rPr lang="en-US" sz="25000" b="1" dirty="0">
                <a:solidFill>
                  <a:srgbClr val="FF0000"/>
                </a:solidFill>
              </a:rPr>
              <a:t>$7200.</a:t>
            </a:r>
          </a:p>
        </p:txBody>
      </p:sp>
    </p:spTree>
    <p:extLst>
      <p:ext uri="{BB962C8B-B14F-4D97-AF65-F5344CB8AC3E}">
        <p14:creationId xmlns:p14="http://schemas.microsoft.com/office/powerpoint/2010/main" val="3516701903"/>
      </p:ext>
    </p:extLst>
  </p:cSld>
  <p:clrMapOvr>
    <a:masterClrMapping/>
  </p:clrMapOvr>
  <p:transition>
    <p:fade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384800" y="533407"/>
            <a:ext cx="558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3600" dirty="0" err="1">
                <a:solidFill>
                  <a:srgbClr val="686868"/>
                </a:solidFill>
                <a:latin typeface="Calibri"/>
                <a:ea typeface="+mn-ea"/>
                <a:cs typeface="+mn-cs"/>
              </a:rPr>
              <a:t>goodpractice</a:t>
            </a:r>
            <a:r>
              <a:rPr lang="en-US" sz="3600" b="1" dirty="0" err="1">
                <a:solidFill>
                  <a:srgbClr val="D1232B"/>
                </a:solidFill>
                <a:latin typeface="Calibri"/>
                <a:ea typeface="+mn-ea"/>
                <a:cs typeface="+mn-cs"/>
              </a:rPr>
              <a:t>plugins</a:t>
            </a:r>
            <a:endParaRPr lang="en-US" sz="3600" b="1" dirty="0">
              <a:solidFill>
                <a:srgbClr val="D1232B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28437" y="1327591"/>
            <a:ext cx="59443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solidFill>
                  <a:srgbClr val="686868"/>
                </a:solidFill>
                <a:latin typeface="Calibri"/>
                <a:ea typeface="+mn-ea"/>
                <a:cs typeface="+mn-cs"/>
              </a:rPr>
              <a:t>COBIT 5 = c5</a:t>
            </a:r>
            <a:r>
              <a:rPr lang="en-US" sz="3600" b="1" dirty="0">
                <a:solidFill>
                  <a:srgbClr val="D1232B"/>
                </a:solidFill>
                <a:latin typeface="Calibri"/>
                <a:ea typeface="+mn-ea"/>
                <a:cs typeface="+mn-cs"/>
              </a:rPr>
              <a:t>plugin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19200" y="1969375"/>
            <a:ext cx="975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solidFill>
                  <a:srgbClr val="686868"/>
                </a:solidFill>
                <a:latin typeface="Calibri"/>
                <a:ea typeface="+mn-ea"/>
                <a:cs typeface="+mn-cs"/>
              </a:rPr>
              <a:t>Six Sigma - </a:t>
            </a:r>
            <a:r>
              <a:rPr lang="en-US" sz="3600" b="1" dirty="0" err="1">
                <a:solidFill>
                  <a:srgbClr val="686868"/>
                </a:solidFill>
                <a:latin typeface="Calibri"/>
                <a:ea typeface="+mn-ea"/>
                <a:cs typeface="+mn-cs"/>
              </a:rPr>
              <a:t>blackbelt</a:t>
            </a:r>
            <a:r>
              <a:rPr lang="en-US" sz="3600" b="1" dirty="0" err="1">
                <a:solidFill>
                  <a:srgbClr val="D1232B"/>
                </a:solidFill>
                <a:latin typeface="Calibri"/>
                <a:ea typeface="+mn-ea"/>
                <a:cs typeface="+mn-cs"/>
              </a:rPr>
              <a:t>plugin</a:t>
            </a:r>
            <a:endParaRPr lang="en-US" sz="3600" b="1" dirty="0">
              <a:solidFill>
                <a:srgbClr val="D1232B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35200" y="3252937"/>
            <a:ext cx="873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solidFill>
                  <a:srgbClr val="686868"/>
                </a:solidFill>
                <a:latin typeface="Calibri"/>
                <a:ea typeface="+mn-ea"/>
                <a:cs typeface="+mn-cs"/>
              </a:rPr>
              <a:t>ISO - </a:t>
            </a:r>
            <a:r>
              <a:rPr lang="en-US" sz="3600" b="1" dirty="0" err="1">
                <a:solidFill>
                  <a:srgbClr val="686868"/>
                </a:solidFill>
                <a:latin typeface="Calibri"/>
                <a:ea typeface="+mn-ea"/>
                <a:cs typeface="+mn-cs"/>
              </a:rPr>
              <a:t>audit</a:t>
            </a:r>
            <a:r>
              <a:rPr lang="en-US" sz="3600" b="1" dirty="0" err="1">
                <a:solidFill>
                  <a:srgbClr val="D1232B"/>
                </a:solidFill>
                <a:latin typeface="Calibri"/>
                <a:ea typeface="+mn-ea"/>
                <a:cs typeface="+mn-cs"/>
              </a:rPr>
              <a:t>plugin</a:t>
            </a:r>
            <a:endParaRPr lang="en-US" sz="3600" b="1" dirty="0">
              <a:solidFill>
                <a:srgbClr val="D1232B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72000" y="3894727"/>
            <a:ext cx="64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solidFill>
                  <a:srgbClr val="686868"/>
                </a:solidFill>
                <a:latin typeface="Calibri"/>
                <a:ea typeface="+mn-ea"/>
                <a:cs typeface="+mn-cs"/>
              </a:rPr>
              <a:t>SFIA = </a:t>
            </a:r>
            <a:r>
              <a:rPr lang="en-US" sz="3600" b="1" dirty="0" err="1">
                <a:solidFill>
                  <a:srgbClr val="686868"/>
                </a:solidFill>
                <a:latin typeface="Calibri"/>
                <a:ea typeface="+mn-ea"/>
                <a:cs typeface="+mn-cs"/>
              </a:rPr>
              <a:t>sfia</a:t>
            </a:r>
            <a:r>
              <a:rPr lang="en-US" sz="3600" b="1" dirty="0" err="1">
                <a:solidFill>
                  <a:srgbClr val="D1232B"/>
                </a:solidFill>
                <a:latin typeface="Calibri"/>
                <a:ea typeface="+mn-ea"/>
                <a:cs typeface="+mn-cs"/>
              </a:rPr>
              <a:t>plugin</a:t>
            </a:r>
            <a:endParaRPr lang="en-US" sz="3600" b="1" dirty="0">
              <a:solidFill>
                <a:srgbClr val="D1232B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16906" y="5178295"/>
            <a:ext cx="70558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solidFill>
                  <a:srgbClr val="686868"/>
                </a:solidFill>
                <a:latin typeface="Calibri"/>
                <a:ea typeface="+mn-ea"/>
                <a:cs typeface="+mn-cs"/>
              </a:rPr>
              <a:t>Continual Improvement - </a:t>
            </a:r>
            <a:r>
              <a:rPr lang="en-US" sz="3600" b="1" dirty="0" err="1">
                <a:solidFill>
                  <a:srgbClr val="686868"/>
                </a:solidFill>
                <a:latin typeface="Calibri"/>
                <a:ea typeface="+mn-ea"/>
                <a:cs typeface="+mn-cs"/>
              </a:rPr>
              <a:t>csip</a:t>
            </a:r>
            <a:r>
              <a:rPr lang="en-US" sz="3600" b="1" dirty="0" err="1">
                <a:solidFill>
                  <a:srgbClr val="D1232B"/>
                </a:solidFill>
                <a:latin typeface="Calibri"/>
                <a:ea typeface="+mn-ea"/>
                <a:cs typeface="+mn-cs"/>
              </a:rPr>
              <a:t>plugin</a:t>
            </a:r>
            <a:endParaRPr lang="en-US" sz="3600" b="1" dirty="0">
              <a:solidFill>
                <a:srgbClr val="D1232B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30053" y="5820077"/>
            <a:ext cx="76427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solidFill>
                  <a:srgbClr val="686868"/>
                </a:solidFill>
                <a:latin typeface="Calibri"/>
                <a:ea typeface="+mn-ea"/>
                <a:cs typeface="+mn-cs"/>
              </a:rPr>
              <a:t>Myers-Briggs-</a:t>
            </a:r>
            <a:r>
              <a:rPr lang="en-US" sz="3600" b="1" dirty="0" err="1">
                <a:solidFill>
                  <a:srgbClr val="686868"/>
                </a:solidFill>
                <a:latin typeface="Calibri"/>
                <a:ea typeface="+mn-ea"/>
                <a:cs typeface="+mn-cs"/>
              </a:rPr>
              <a:t>personnel</a:t>
            </a:r>
            <a:r>
              <a:rPr lang="en-US" sz="3600" b="1" dirty="0" err="1">
                <a:solidFill>
                  <a:srgbClr val="D1232B"/>
                </a:solidFill>
                <a:latin typeface="Calibri"/>
                <a:ea typeface="+mn-ea"/>
                <a:cs typeface="+mn-cs"/>
              </a:rPr>
              <a:t>plugin</a:t>
            </a:r>
            <a:endParaRPr lang="en-US" sz="3600" b="1" dirty="0">
              <a:solidFill>
                <a:srgbClr val="D1232B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16528" y="2611159"/>
            <a:ext cx="9456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solidFill>
                  <a:srgbClr val="686868"/>
                </a:solidFill>
                <a:latin typeface="Calibri"/>
                <a:ea typeface="+mn-ea"/>
                <a:cs typeface="+mn-cs"/>
              </a:rPr>
              <a:t>ITIL - </a:t>
            </a:r>
            <a:r>
              <a:rPr lang="en-US" sz="3600" b="1" dirty="0" err="1">
                <a:solidFill>
                  <a:srgbClr val="686868"/>
                </a:solidFill>
                <a:latin typeface="Calibri"/>
                <a:ea typeface="+mn-ea"/>
                <a:cs typeface="+mn-cs"/>
              </a:rPr>
              <a:t>servicemanager</a:t>
            </a:r>
            <a:r>
              <a:rPr lang="en-US" sz="3600" b="1" dirty="0" err="1">
                <a:solidFill>
                  <a:srgbClr val="D1232B"/>
                </a:solidFill>
                <a:latin typeface="Calibri"/>
                <a:ea typeface="+mn-ea"/>
                <a:cs typeface="+mn-cs"/>
              </a:rPr>
              <a:t>plugin</a:t>
            </a:r>
            <a:endParaRPr lang="en-US" sz="3600" b="1" dirty="0">
              <a:solidFill>
                <a:srgbClr val="D1232B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8436" y="4536511"/>
            <a:ext cx="5944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solidFill>
                  <a:srgbClr val="686868"/>
                </a:solidFill>
                <a:latin typeface="Calibri"/>
                <a:ea typeface="+mn-ea"/>
                <a:cs typeface="+mn-cs"/>
              </a:rPr>
              <a:t>NIST -  </a:t>
            </a:r>
            <a:r>
              <a:rPr lang="en-US" sz="3600" b="1" dirty="0" err="1">
                <a:solidFill>
                  <a:srgbClr val="686868"/>
                </a:solidFill>
                <a:latin typeface="Calibri"/>
                <a:ea typeface="+mn-ea"/>
                <a:cs typeface="+mn-cs"/>
              </a:rPr>
              <a:t>nist</a:t>
            </a:r>
            <a:r>
              <a:rPr lang="en-US" sz="3600" b="1" dirty="0" err="1">
                <a:solidFill>
                  <a:srgbClr val="D1232B"/>
                </a:solidFill>
                <a:latin typeface="Calibri"/>
                <a:ea typeface="+mn-ea"/>
                <a:cs typeface="+mn-cs"/>
              </a:rPr>
              <a:t>plugin</a:t>
            </a:r>
            <a:endParaRPr lang="en-US" sz="3600" b="1" dirty="0">
              <a:solidFill>
                <a:srgbClr val="D1232B"/>
              </a:solidFill>
              <a:latin typeface="Calibri"/>
              <a:ea typeface="+mn-ea"/>
              <a:cs typeface="+mn-cs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 flipH="1">
            <a:off x="5469052" y="1219200"/>
            <a:ext cx="5341229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465544" y="742148"/>
            <a:ext cx="41064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Don’t just see what’s next, create it</a:t>
            </a:r>
          </a:p>
        </p:txBody>
      </p:sp>
    </p:spTree>
    <p:extLst>
      <p:ext uri="{BB962C8B-B14F-4D97-AF65-F5344CB8AC3E}">
        <p14:creationId xmlns:p14="http://schemas.microsoft.com/office/powerpoint/2010/main" val="208020619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/>
              <a:t>Talking points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Standardize processes and integrate data</a:t>
            </a:r>
          </a:p>
          <a:p>
            <a:r>
              <a:rPr lang="en-US" sz="3600" dirty="0"/>
              <a:t>Standardization cost savings &gt; customization benefits</a:t>
            </a:r>
          </a:p>
          <a:p>
            <a:r>
              <a:rPr lang="en-US" sz="3600" dirty="0"/>
              <a:t>Unique enterprises use openly available good practices </a:t>
            </a:r>
          </a:p>
          <a:p>
            <a:r>
              <a:rPr lang="en-US" sz="3600" dirty="0"/>
              <a:t>Cost Analysis - easy as ABC - Adopt – Buy - Create</a:t>
            </a:r>
          </a:p>
          <a:p>
            <a:r>
              <a:rPr lang="en-US" sz="3600" dirty="0"/>
              <a:t>Accelerate the industrialization of information and technology</a:t>
            </a:r>
          </a:p>
        </p:txBody>
      </p:sp>
    </p:spTree>
    <p:extLst>
      <p:ext uri="{BB962C8B-B14F-4D97-AF65-F5344CB8AC3E}">
        <p14:creationId xmlns:p14="http://schemas.microsoft.com/office/powerpoint/2010/main" val="399071461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>
              <a:latin typeface="Calibri" charset="0"/>
              <a:ea typeface="ＭＳ Ｐゴシック" charset="0"/>
            </a:endParaRPr>
          </a:p>
        </p:txBody>
      </p:sp>
      <p:sp>
        <p:nvSpPr>
          <p:cNvPr id="92163" name="Content Placeholder 2"/>
          <p:cNvSpPr>
            <a:spLocks noGrp="1"/>
          </p:cNvSpPr>
          <p:nvPr>
            <p:ph sz="quarter" idx="14"/>
          </p:nvPr>
        </p:nvSpPr>
        <p:spPr>
          <a:xfrm>
            <a:off x="374748" y="1504957"/>
            <a:ext cx="11302768" cy="2352675"/>
          </a:xfrm>
        </p:spPr>
        <p:txBody>
          <a:bodyPr/>
          <a:lstStyle/>
          <a:p>
            <a:pPr>
              <a:buFont typeface="Calibri" charset="0"/>
              <a:buChar char="“"/>
            </a:pPr>
            <a:endParaRPr lang="en-US" dirty="0">
              <a:latin typeface="Calibri" charset="0"/>
              <a:ea typeface="ＭＳ Ｐゴシック" charset="0"/>
            </a:endParaRPr>
          </a:p>
        </p:txBody>
      </p:sp>
      <p:sp>
        <p:nvSpPr>
          <p:cNvPr id="92164" name="Content Placeholder 3"/>
          <p:cNvSpPr>
            <a:spLocks noGrp="1"/>
          </p:cNvSpPr>
          <p:nvPr>
            <p:ph sz="quarter" idx="16"/>
          </p:nvPr>
        </p:nvSpPr>
        <p:spPr>
          <a:xfrm>
            <a:off x="744735" y="4278313"/>
            <a:ext cx="10915319" cy="646112"/>
          </a:xfrm>
        </p:spPr>
        <p:txBody>
          <a:bodyPr/>
          <a:lstStyle/>
          <a:p>
            <a:endParaRPr lang="en-US" dirty="0">
              <a:latin typeface="Calibri" charset="0"/>
              <a:ea typeface="ＭＳ Ｐゴシック" charset="0"/>
            </a:endParaRPr>
          </a:p>
        </p:txBody>
      </p:sp>
      <p:pic>
        <p:nvPicPr>
          <p:cNvPr id="9216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0025"/>
            <a:ext cx="12192000" cy="744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52852"/>
      </p:ext>
    </p:extLst>
  </p:cSld>
  <p:clrMapOvr>
    <a:masterClrMapping/>
  </p:clrMapOvr>
  <p:transition>
    <p:fade/>
  </p:transition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600">
                <a:latin typeface="Calibri" charset="0"/>
                <a:ea typeface="ＭＳ Ｐゴシック" charset="0"/>
              </a:rPr>
              <a:t>Questions?</a:t>
            </a:r>
          </a:p>
        </p:txBody>
      </p:sp>
      <p:graphicFrame>
        <p:nvGraphicFramePr>
          <p:cNvPr id="95235" name="Object 2"/>
          <p:cNvGraphicFramePr>
            <a:graphicFrameLocks noChangeAspect="1"/>
          </p:cNvGraphicFramePr>
          <p:nvPr/>
        </p:nvGraphicFramePr>
        <p:xfrm>
          <a:off x="1849920" y="295275"/>
          <a:ext cx="7939568" cy="55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0621" name="Visio" r:id="rId3" imgW="4260726" imgH="3029355" progId="Visio.Drawing.11">
                  <p:embed/>
                </p:oleObj>
              </mc:Choice>
              <mc:Fallback>
                <p:oleObj name="Visio" r:id="rId3" imgW="4260726" imgH="3029355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9920" y="295275"/>
                        <a:ext cx="7939568" cy="558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9239535" y="4831309"/>
            <a:ext cx="2483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Survey - please</a:t>
            </a:r>
          </a:p>
        </p:txBody>
      </p:sp>
    </p:spTree>
    <p:extLst>
      <p:ext uri="{BB962C8B-B14F-4D97-AF65-F5344CB8AC3E}">
        <p14:creationId xmlns:p14="http://schemas.microsoft.com/office/powerpoint/2010/main" val="853556036"/>
      </p:ext>
    </p:extLst>
  </p:cSld>
  <p:clrMapOvr>
    <a:masterClrMapping/>
  </p:clrMapOvr>
  <p:transition>
    <p:fade/>
  </p:transition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241947" y="1017208"/>
            <a:ext cx="10276764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</a:rPr>
              <a:t>Leaders -  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6000" dirty="0"/>
              <a:t>model the way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6000" dirty="0"/>
              <a:t>share the vision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6000" dirty="0"/>
              <a:t>challenge the process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6000" dirty="0"/>
              <a:t>empower others to act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6000" dirty="0"/>
              <a:t>inspire the heart</a:t>
            </a:r>
          </a:p>
          <a:p>
            <a:endParaRPr lang="en-US" sz="2000" b="1" dirty="0"/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32512" y="122833"/>
            <a:ext cx="47767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Final thoughts…</a:t>
            </a:r>
          </a:p>
        </p:txBody>
      </p:sp>
    </p:spTree>
    <p:extLst>
      <p:ext uri="{BB962C8B-B14F-4D97-AF65-F5344CB8AC3E}">
        <p14:creationId xmlns:p14="http://schemas.microsoft.com/office/powerpoint/2010/main" val="2748405284"/>
      </p:ext>
    </p:extLst>
  </p:cSld>
  <p:clrMapOvr>
    <a:masterClrMapping/>
  </p:clrMapOvr>
  <p:transition>
    <p:fade/>
  </p:transition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it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sz="3600">
                <a:latin typeface="Calibri" charset="0"/>
                <a:ea typeface="ＭＳ Ｐゴシック" charset="0"/>
              </a:rPr>
              <a:t>Takeaways</a:t>
            </a:r>
          </a:p>
        </p:txBody>
      </p:sp>
      <p:sp>
        <p:nvSpPr>
          <p:cNvPr id="94211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" y="1058863"/>
            <a:ext cx="12192000" cy="1454150"/>
          </a:xfrm>
          <a:gradFill>
            <a:gsLst>
              <a:gs pos="0">
                <a:srgbClr val="ECECEC"/>
              </a:gs>
              <a:gs pos="28000">
                <a:srgbClr val="FFFFFF"/>
              </a:gs>
              <a:gs pos="100000">
                <a:srgbClr val="F4F4F4"/>
              </a:gs>
            </a:gsLst>
          </a:gradFill>
        </p:spPr>
        <p:txBody>
          <a:bodyPr/>
          <a:lstStyle/>
          <a:p>
            <a:pPr marL="520700" eaLnBrk="1" hangingPunct="1"/>
            <a:r>
              <a:rPr sz="2800" dirty="0">
                <a:latin typeface="Calibri" charset="0"/>
                <a:ea typeface="ＭＳ Ｐゴシック" charset="0"/>
              </a:rPr>
              <a:t>Define Your Reference Models</a:t>
            </a:r>
            <a:endParaRPr sz="2600" dirty="0">
              <a:latin typeface="Calibri" charset="0"/>
              <a:ea typeface="ＭＳ Ｐゴシック" charset="0"/>
            </a:endParaRPr>
          </a:p>
        </p:txBody>
      </p:sp>
      <p:sp>
        <p:nvSpPr>
          <p:cNvPr id="94212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1" y="2633663"/>
            <a:ext cx="12192000" cy="1452562"/>
          </a:xfrm>
          <a:gradFill>
            <a:gsLst>
              <a:gs pos="0">
                <a:srgbClr val="ECECEC"/>
              </a:gs>
              <a:gs pos="28000">
                <a:srgbClr val="FFFFFF"/>
              </a:gs>
              <a:gs pos="100000">
                <a:srgbClr val="F4F4F4"/>
              </a:gs>
            </a:gsLst>
          </a:gradFill>
        </p:spPr>
        <p:txBody>
          <a:bodyPr/>
          <a:lstStyle/>
          <a:p>
            <a:pPr marL="520700" eaLnBrk="1" hangingPunct="1"/>
            <a:r>
              <a:rPr sz="2800" dirty="0">
                <a:latin typeface="Calibri" charset="0"/>
                <a:ea typeface="ＭＳ Ｐゴシック" charset="0"/>
              </a:rPr>
              <a:t>Know Your Processes and Empower Process Owners </a:t>
            </a:r>
            <a:r>
              <a:rPr lang="en-US" sz="2800" dirty="0">
                <a:latin typeface="Calibri" charset="0"/>
                <a:ea typeface="ＭＳ Ｐゴシック" charset="0"/>
              </a:rPr>
              <a:t>–</a:t>
            </a:r>
            <a:r>
              <a:rPr sz="2800" dirty="0">
                <a:latin typeface="Calibri" charset="0"/>
                <a:ea typeface="ＭＳ Ｐゴシック" charset="0"/>
              </a:rPr>
              <a:t> TURN IT ON ! </a:t>
            </a:r>
          </a:p>
        </p:txBody>
      </p:sp>
      <p:sp>
        <p:nvSpPr>
          <p:cNvPr id="94213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1" y="4206875"/>
            <a:ext cx="12192000" cy="1454150"/>
          </a:xfrm>
          <a:gradFill>
            <a:gsLst>
              <a:gs pos="0">
                <a:srgbClr val="ECECEC"/>
              </a:gs>
              <a:gs pos="28000">
                <a:srgbClr val="FFFFFF"/>
              </a:gs>
              <a:gs pos="100000">
                <a:srgbClr val="F4F4F4"/>
              </a:gs>
            </a:gsLst>
          </a:gradFill>
        </p:spPr>
        <p:txBody>
          <a:bodyPr/>
          <a:lstStyle/>
          <a:p>
            <a:pPr marL="520700" eaLnBrk="1" hangingPunct="1"/>
            <a:r>
              <a:rPr sz="2800">
                <a:latin typeface="Calibri" charset="0"/>
                <a:ea typeface="ＭＳ Ｐゴシック" charset="0"/>
              </a:rPr>
              <a:t>Standardize Processes and Integrate Data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1973" y="981529"/>
            <a:ext cx="756938" cy="144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1596" y="2573263"/>
            <a:ext cx="756938" cy="144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1596" y="4109357"/>
            <a:ext cx="756938" cy="144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875049830"/>
      </p:ext>
    </p:extLst>
  </p:cSld>
  <p:clrMapOvr>
    <a:masterClrMapping/>
  </p:clrMapOvr>
  <p:transition>
    <p:fade/>
  </p:transition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384800" y="533407"/>
            <a:ext cx="558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3600" dirty="0" err="1">
                <a:solidFill>
                  <a:srgbClr val="686868"/>
                </a:solidFill>
                <a:latin typeface="Calibri"/>
                <a:ea typeface="+mn-ea"/>
                <a:cs typeface="+mn-cs"/>
              </a:rPr>
              <a:t>goodpractice</a:t>
            </a:r>
            <a:r>
              <a:rPr lang="en-US" sz="3600" b="1" dirty="0" err="1">
                <a:solidFill>
                  <a:srgbClr val="D1232B"/>
                </a:solidFill>
                <a:latin typeface="Calibri"/>
                <a:ea typeface="+mn-ea"/>
                <a:cs typeface="+mn-cs"/>
              </a:rPr>
              <a:t>plugins</a:t>
            </a:r>
            <a:endParaRPr lang="en-US" sz="3600" b="1" dirty="0">
              <a:solidFill>
                <a:srgbClr val="D1232B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28437" y="1327591"/>
            <a:ext cx="59443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solidFill>
                  <a:srgbClr val="686868"/>
                </a:solidFill>
                <a:latin typeface="Calibri"/>
                <a:ea typeface="+mn-ea"/>
                <a:cs typeface="+mn-cs"/>
              </a:rPr>
              <a:t>COBIT 5 = c5</a:t>
            </a:r>
            <a:r>
              <a:rPr lang="en-US" sz="3600" b="1" dirty="0">
                <a:solidFill>
                  <a:srgbClr val="D1232B"/>
                </a:solidFill>
                <a:latin typeface="Calibri"/>
                <a:ea typeface="+mn-ea"/>
                <a:cs typeface="+mn-cs"/>
              </a:rPr>
              <a:t>plugin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19200" y="1969375"/>
            <a:ext cx="975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solidFill>
                  <a:srgbClr val="686868"/>
                </a:solidFill>
                <a:latin typeface="Calibri"/>
                <a:ea typeface="+mn-ea"/>
                <a:cs typeface="+mn-cs"/>
              </a:rPr>
              <a:t>Six Sigma - </a:t>
            </a:r>
            <a:r>
              <a:rPr lang="en-US" sz="3600" b="1" dirty="0" err="1">
                <a:solidFill>
                  <a:srgbClr val="686868"/>
                </a:solidFill>
                <a:latin typeface="Calibri"/>
                <a:ea typeface="+mn-ea"/>
                <a:cs typeface="+mn-cs"/>
              </a:rPr>
              <a:t>blackbelt</a:t>
            </a:r>
            <a:r>
              <a:rPr lang="en-US" sz="3600" b="1" dirty="0" err="1">
                <a:solidFill>
                  <a:srgbClr val="D1232B"/>
                </a:solidFill>
                <a:latin typeface="Calibri"/>
                <a:ea typeface="+mn-ea"/>
                <a:cs typeface="+mn-cs"/>
              </a:rPr>
              <a:t>plugin</a:t>
            </a:r>
            <a:endParaRPr lang="en-US" sz="3600" b="1" dirty="0">
              <a:solidFill>
                <a:srgbClr val="D1232B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35200" y="3252937"/>
            <a:ext cx="873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solidFill>
                  <a:srgbClr val="686868"/>
                </a:solidFill>
                <a:latin typeface="Calibri"/>
                <a:ea typeface="+mn-ea"/>
                <a:cs typeface="+mn-cs"/>
              </a:rPr>
              <a:t>ISO - </a:t>
            </a:r>
            <a:r>
              <a:rPr lang="en-US" sz="3600" b="1" dirty="0" err="1">
                <a:solidFill>
                  <a:srgbClr val="686868"/>
                </a:solidFill>
                <a:latin typeface="Calibri"/>
                <a:ea typeface="+mn-ea"/>
                <a:cs typeface="+mn-cs"/>
              </a:rPr>
              <a:t>audit</a:t>
            </a:r>
            <a:r>
              <a:rPr lang="en-US" sz="3600" b="1" dirty="0" err="1">
                <a:solidFill>
                  <a:srgbClr val="D1232B"/>
                </a:solidFill>
                <a:latin typeface="Calibri"/>
                <a:ea typeface="+mn-ea"/>
                <a:cs typeface="+mn-cs"/>
              </a:rPr>
              <a:t>plugin</a:t>
            </a:r>
            <a:endParaRPr lang="en-US" sz="3600" b="1" dirty="0">
              <a:solidFill>
                <a:srgbClr val="D1232B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72000" y="3894727"/>
            <a:ext cx="64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solidFill>
                  <a:srgbClr val="686868"/>
                </a:solidFill>
                <a:latin typeface="Calibri"/>
                <a:ea typeface="+mn-ea"/>
                <a:cs typeface="+mn-cs"/>
              </a:rPr>
              <a:t>SFIA = </a:t>
            </a:r>
            <a:r>
              <a:rPr lang="en-US" sz="3600" b="1" dirty="0" err="1">
                <a:solidFill>
                  <a:srgbClr val="686868"/>
                </a:solidFill>
                <a:latin typeface="Calibri"/>
                <a:ea typeface="+mn-ea"/>
                <a:cs typeface="+mn-cs"/>
              </a:rPr>
              <a:t>sfia</a:t>
            </a:r>
            <a:r>
              <a:rPr lang="en-US" sz="3600" b="1" dirty="0" err="1">
                <a:solidFill>
                  <a:srgbClr val="D1232B"/>
                </a:solidFill>
                <a:latin typeface="Calibri"/>
                <a:ea typeface="+mn-ea"/>
                <a:cs typeface="+mn-cs"/>
              </a:rPr>
              <a:t>plugin</a:t>
            </a:r>
            <a:endParaRPr lang="en-US" sz="3600" b="1" dirty="0">
              <a:solidFill>
                <a:srgbClr val="D1232B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16906" y="5178295"/>
            <a:ext cx="70558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solidFill>
                  <a:srgbClr val="686868"/>
                </a:solidFill>
                <a:latin typeface="Calibri"/>
                <a:ea typeface="+mn-ea"/>
                <a:cs typeface="+mn-cs"/>
              </a:rPr>
              <a:t>Continual Improvement - </a:t>
            </a:r>
            <a:r>
              <a:rPr lang="en-US" sz="3600" b="1" dirty="0" err="1">
                <a:solidFill>
                  <a:srgbClr val="686868"/>
                </a:solidFill>
                <a:latin typeface="Calibri"/>
                <a:ea typeface="+mn-ea"/>
                <a:cs typeface="+mn-cs"/>
              </a:rPr>
              <a:t>csip</a:t>
            </a:r>
            <a:r>
              <a:rPr lang="en-US" sz="3600" b="1" dirty="0" err="1">
                <a:solidFill>
                  <a:srgbClr val="D1232B"/>
                </a:solidFill>
                <a:latin typeface="Calibri"/>
                <a:ea typeface="+mn-ea"/>
                <a:cs typeface="+mn-cs"/>
              </a:rPr>
              <a:t>plugin</a:t>
            </a:r>
            <a:endParaRPr lang="en-US" sz="3600" b="1" dirty="0">
              <a:solidFill>
                <a:srgbClr val="D1232B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30053" y="5820077"/>
            <a:ext cx="76427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solidFill>
                  <a:srgbClr val="686868"/>
                </a:solidFill>
                <a:latin typeface="Calibri"/>
                <a:ea typeface="+mn-ea"/>
                <a:cs typeface="+mn-cs"/>
              </a:rPr>
              <a:t>Myers-Briggs-</a:t>
            </a:r>
            <a:r>
              <a:rPr lang="en-US" sz="3600" b="1" dirty="0" err="1">
                <a:solidFill>
                  <a:srgbClr val="686868"/>
                </a:solidFill>
                <a:latin typeface="Calibri"/>
                <a:ea typeface="+mn-ea"/>
                <a:cs typeface="+mn-cs"/>
              </a:rPr>
              <a:t>personnel</a:t>
            </a:r>
            <a:r>
              <a:rPr lang="en-US" sz="3600" b="1" dirty="0" err="1">
                <a:solidFill>
                  <a:srgbClr val="D1232B"/>
                </a:solidFill>
                <a:latin typeface="Calibri"/>
                <a:ea typeface="+mn-ea"/>
                <a:cs typeface="+mn-cs"/>
              </a:rPr>
              <a:t>plugin</a:t>
            </a:r>
            <a:endParaRPr lang="en-US" sz="3600" b="1" dirty="0">
              <a:solidFill>
                <a:srgbClr val="D1232B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16528" y="2611159"/>
            <a:ext cx="9456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solidFill>
                  <a:srgbClr val="686868"/>
                </a:solidFill>
                <a:latin typeface="Calibri"/>
                <a:ea typeface="+mn-ea"/>
                <a:cs typeface="+mn-cs"/>
              </a:rPr>
              <a:t>ITIL - </a:t>
            </a:r>
            <a:r>
              <a:rPr lang="en-US" sz="3600" b="1" dirty="0" err="1">
                <a:solidFill>
                  <a:srgbClr val="686868"/>
                </a:solidFill>
                <a:latin typeface="Calibri"/>
                <a:ea typeface="+mn-ea"/>
                <a:cs typeface="+mn-cs"/>
              </a:rPr>
              <a:t>servicemanager</a:t>
            </a:r>
            <a:r>
              <a:rPr lang="en-US" sz="3600" b="1" dirty="0" err="1">
                <a:solidFill>
                  <a:srgbClr val="D1232B"/>
                </a:solidFill>
                <a:latin typeface="Calibri"/>
                <a:ea typeface="+mn-ea"/>
                <a:cs typeface="+mn-cs"/>
              </a:rPr>
              <a:t>plugin</a:t>
            </a:r>
            <a:endParaRPr lang="en-US" sz="3600" b="1" dirty="0">
              <a:solidFill>
                <a:srgbClr val="D1232B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8436" y="4536511"/>
            <a:ext cx="5944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solidFill>
                  <a:srgbClr val="686868"/>
                </a:solidFill>
                <a:latin typeface="Calibri"/>
                <a:ea typeface="+mn-ea"/>
                <a:cs typeface="+mn-cs"/>
              </a:rPr>
              <a:t>NIST -  </a:t>
            </a:r>
            <a:r>
              <a:rPr lang="en-US" sz="3600" b="1" dirty="0" err="1">
                <a:solidFill>
                  <a:srgbClr val="686868"/>
                </a:solidFill>
                <a:latin typeface="Calibri"/>
                <a:ea typeface="+mn-ea"/>
                <a:cs typeface="+mn-cs"/>
              </a:rPr>
              <a:t>nist</a:t>
            </a:r>
            <a:r>
              <a:rPr lang="en-US" sz="3600" b="1" dirty="0" err="1">
                <a:solidFill>
                  <a:srgbClr val="D1232B"/>
                </a:solidFill>
                <a:latin typeface="Calibri"/>
                <a:ea typeface="+mn-ea"/>
                <a:cs typeface="+mn-cs"/>
              </a:rPr>
              <a:t>plugin</a:t>
            </a:r>
            <a:endParaRPr lang="en-US" sz="3600" b="1" dirty="0">
              <a:solidFill>
                <a:srgbClr val="D1232B"/>
              </a:solidFill>
              <a:latin typeface="Calibri"/>
              <a:ea typeface="+mn-ea"/>
              <a:cs typeface="+mn-cs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 flipH="1">
            <a:off x="5469052" y="1219200"/>
            <a:ext cx="5341229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465544" y="742148"/>
            <a:ext cx="41064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Don’t just see what’s next, create it</a:t>
            </a:r>
          </a:p>
        </p:txBody>
      </p:sp>
    </p:spTree>
    <p:extLst>
      <p:ext uri="{BB962C8B-B14F-4D97-AF65-F5344CB8AC3E}">
        <p14:creationId xmlns:p14="http://schemas.microsoft.com/office/powerpoint/2010/main" val="148623913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956" y="104933"/>
            <a:ext cx="10972800" cy="6723089"/>
          </a:xfrm>
        </p:spPr>
        <p:txBody>
          <a:bodyPr/>
          <a:lstStyle/>
          <a:p>
            <a:pPr marL="0" indent="0">
              <a:buNone/>
            </a:pPr>
            <a:r>
              <a:rPr lang="en-US" sz="13800" b="1" dirty="0">
                <a:solidFill>
                  <a:schemeClr val="bg1"/>
                </a:solidFill>
              </a:rPr>
              <a:t>Don’t just see what’s next, create it</a:t>
            </a:r>
            <a:endParaRPr lang="en-US" sz="115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56859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TextBox 8"/>
          <p:cNvSpPr txBox="1">
            <a:spLocks noChangeArrowheads="1"/>
          </p:cNvSpPr>
          <p:nvPr/>
        </p:nvSpPr>
        <p:spPr bwMode="auto">
          <a:xfrm>
            <a:off x="4087817" y="1414464"/>
            <a:ext cx="348095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51515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ts val="675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rgbClr val="51515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sz="6000" b="1" dirty="0">
                <a:solidFill>
                  <a:schemeClr val="tx1"/>
                </a:solidFill>
                <a:cs typeface="Arial" charset="0"/>
              </a:rPr>
              <a:t>Thank You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645038" y="2773027"/>
            <a:ext cx="636651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600" b="1" dirty="0"/>
              <a:t>John Jasinski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en-US" sz="3600" i="1" dirty="0"/>
              <a:t>Trusted Advisor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en-US" sz="3600" dirty="0" err="1"/>
              <a:t>GoodPracticePlugins</a:t>
            </a:r>
            <a:endParaRPr lang="en-US" sz="3600" dirty="0"/>
          </a:p>
          <a:p>
            <a:pPr algn="ctr" fontAlgn="auto">
              <a:spcAft>
                <a:spcPts val="0"/>
              </a:spcAft>
              <a:defRPr/>
            </a:pPr>
            <a:r>
              <a:rPr lang="en-US" sz="3200" dirty="0">
                <a:hlinkClick r:id="rId2"/>
              </a:rPr>
              <a:t>JohnEJasinski@comcast.net</a:t>
            </a:r>
            <a:endParaRPr lang="en-US" sz="3200" dirty="0"/>
          </a:p>
          <a:p>
            <a:pPr algn="ctr" fontAlgn="auto">
              <a:spcAft>
                <a:spcPts val="0"/>
              </a:spcAft>
              <a:defRPr/>
            </a:pPr>
            <a:r>
              <a:rPr lang="en-US" sz="3200" dirty="0"/>
              <a:t>612-669-1885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025236871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K14_Sessions_Presentation_Template_042114">
  <a:themeElements>
    <a:clrScheme name="ServiceNow2014">
      <a:dk1>
        <a:srgbClr val="515151"/>
      </a:dk1>
      <a:lt1>
        <a:srgbClr val="FFFFFF"/>
      </a:lt1>
      <a:dk2>
        <a:srgbClr val="D1232B"/>
      </a:dk2>
      <a:lt2>
        <a:srgbClr val="A5A5A5"/>
      </a:lt2>
      <a:accent1>
        <a:srgbClr val="006DDA"/>
      </a:accent1>
      <a:accent2>
        <a:srgbClr val="003399"/>
      </a:accent2>
      <a:accent3>
        <a:srgbClr val="001642"/>
      </a:accent3>
      <a:accent4>
        <a:srgbClr val="55ADFD"/>
      </a:accent4>
      <a:accent5>
        <a:srgbClr val="A5A5A5"/>
      </a:accent5>
      <a:accent6>
        <a:srgbClr val="515151"/>
      </a:accent6>
      <a:hlink>
        <a:srgbClr val="55ADFD"/>
      </a:hlink>
      <a:folHlink>
        <a:srgbClr val="D25B1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noFill/>
        </a:ln>
        <a:effectLst/>
      </a:spPr>
      <a:bodyPr rtlCol="0" anchor="ctr"/>
      <a:lstStyle>
        <a:defPPr algn="ctr">
          <a:defRPr dirty="0" smtClean="0">
            <a:solidFill>
              <a:srgbClr val="FFFFFF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K14_Sessions_Presentation_Template_042114">
  <a:themeElements>
    <a:clrScheme name="ServiceNow2014">
      <a:dk1>
        <a:srgbClr val="515151"/>
      </a:dk1>
      <a:lt1>
        <a:srgbClr val="FFFFFF"/>
      </a:lt1>
      <a:dk2>
        <a:srgbClr val="D1232B"/>
      </a:dk2>
      <a:lt2>
        <a:srgbClr val="A5A5A5"/>
      </a:lt2>
      <a:accent1>
        <a:srgbClr val="006DDA"/>
      </a:accent1>
      <a:accent2>
        <a:srgbClr val="003399"/>
      </a:accent2>
      <a:accent3>
        <a:srgbClr val="001642"/>
      </a:accent3>
      <a:accent4>
        <a:srgbClr val="55ADFD"/>
      </a:accent4>
      <a:accent5>
        <a:srgbClr val="A5A5A5"/>
      </a:accent5>
      <a:accent6>
        <a:srgbClr val="515151"/>
      </a:accent6>
      <a:hlink>
        <a:srgbClr val="55ADFD"/>
      </a:hlink>
      <a:folHlink>
        <a:srgbClr val="D25B1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noFill/>
        </a:ln>
        <a:effectLst/>
      </a:spPr>
      <a:bodyPr rtlCol="0" anchor="ctr"/>
      <a:lstStyle>
        <a:defPPr algn="ctr">
          <a:defRPr dirty="0" smtClean="0">
            <a:solidFill>
              <a:srgbClr val="FFFFFF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2_K14_Sessions_Presentation_Template_042114">
  <a:themeElements>
    <a:clrScheme name="ServiceNow2014">
      <a:dk1>
        <a:srgbClr val="515151"/>
      </a:dk1>
      <a:lt1>
        <a:srgbClr val="FFFFFF"/>
      </a:lt1>
      <a:dk2>
        <a:srgbClr val="D1232B"/>
      </a:dk2>
      <a:lt2>
        <a:srgbClr val="A5A5A5"/>
      </a:lt2>
      <a:accent1>
        <a:srgbClr val="006DDA"/>
      </a:accent1>
      <a:accent2>
        <a:srgbClr val="003399"/>
      </a:accent2>
      <a:accent3>
        <a:srgbClr val="001642"/>
      </a:accent3>
      <a:accent4>
        <a:srgbClr val="55ADFD"/>
      </a:accent4>
      <a:accent5>
        <a:srgbClr val="A5A5A5"/>
      </a:accent5>
      <a:accent6>
        <a:srgbClr val="515151"/>
      </a:accent6>
      <a:hlink>
        <a:srgbClr val="55ADFD"/>
      </a:hlink>
      <a:folHlink>
        <a:srgbClr val="D25B1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noFill/>
        </a:ln>
        <a:effectLst/>
      </a:spPr>
      <a:bodyPr rtlCol="0" anchor="ctr"/>
      <a:lstStyle>
        <a:defPPr algn="ctr">
          <a:defRPr dirty="0" smtClean="0">
            <a:solidFill>
              <a:srgbClr val="FFFFFF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CA_Reds">
  <a:themeElements>
    <a:clrScheme name="CA Reds">
      <a:dk1>
        <a:srgbClr val="FFFFFF"/>
      </a:dk1>
      <a:lt1>
        <a:srgbClr val="000000"/>
      </a:lt1>
      <a:dk2>
        <a:srgbClr val="E1E1E1"/>
      </a:dk2>
      <a:lt2>
        <a:srgbClr val="19056E"/>
      </a:lt2>
      <a:accent1>
        <a:srgbClr val="0064AF"/>
      </a:accent1>
      <a:accent2>
        <a:srgbClr val="14AA13"/>
      </a:accent2>
      <a:accent3>
        <a:srgbClr val="444444"/>
      </a:accent3>
      <a:accent4>
        <a:srgbClr val="E98300"/>
      </a:accent4>
      <a:accent5>
        <a:srgbClr val="CD003C"/>
      </a:accent5>
      <a:accent6>
        <a:srgbClr val="A1006B"/>
      </a:accent6>
      <a:hlink>
        <a:srgbClr val="003157"/>
      </a:hlink>
      <a:folHlink>
        <a:srgbClr val="0A5509"/>
      </a:folHlink>
    </a:clrScheme>
    <a:fontScheme name="CA 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2400" dirty="0" smtClean="0">
            <a:latin typeface="+mn-lt"/>
          </a:defRPr>
        </a:defPPr>
      </a:lstStyle>
    </a:txDef>
  </a:objectDefaults>
  <a:extraClrSchemeLst>
    <a:extraClrScheme>
      <a:clrScheme name="CA_Reds 1">
        <a:dk1>
          <a:srgbClr val="000000"/>
        </a:dk1>
        <a:lt1>
          <a:srgbClr val="FFFFFF"/>
        </a:lt1>
        <a:dk2>
          <a:srgbClr val="19056E"/>
        </a:dk2>
        <a:lt2>
          <a:srgbClr val="0064AF"/>
        </a:lt2>
        <a:accent1>
          <a:srgbClr val="00B0CA"/>
        </a:accent1>
        <a:accent2>
          <a:srgbClr val="00694B"/>
        </a:accent2>
        <a:accent3>
          <a:srgbClr val="FFFFFF"/>
        </a:accent3>
        <a:accent4>
          <a:srgbClr val="000000"/>
        </a:accent4>
        <a:accent5>
          <a:srgbClr val="AAD4E1"/>
        </a:accent5>
        <a:accent6>
          <a:srgbClr val="005E43"/>
        </a:accent6>
        <a:hlink>
          <a:srgbClr val="3E0D53"/>
        </a:hlink>
        <a:folHlink>
          <a:srgbClr val="CD003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_CA_Reds">
  <a:themeElements>
    <a:clrScheme name="CA Reds">
      <a:dk1>
        <a:srgbClr val="FFFFFF"/>
      </a:dk1>
      <a:lt1>
        <a:srgbClr val="000000"/>
      </a:lt1>
      <a:dk2>
        <a:srgbClr val="E1E1E1"/>
      </a:dk2>
      <a:lt2>
        <a:srgbClr val="19056E"/>
      </a:lt2>
      <a:accent1>
        <a:srgbClr val="0064AF"/>
      </a:accent1>
      <a:accent2>
        <a:srgbClr val="14AA13"/>
      </a:accent2>
      <a:accent3>
        <a:srgbClr val="444444"/>
      </a:accent3>
      <a:accent4>
        <a:srgbClr val="E98300"/>
      </a:accent4>
      <a:accent5>
        <a:srgbClr val="CD003C"/>
      </a:accent5>
      <a:accent6>
        <a:srgbClr val="A1006B"/>
      </a:accent6>
      <a:hlink>
        <a:srgbClr val="003157"/>
      </a:hlink>
      <a:folHlink>
        <a:srgbClr val="0A5509"/>
      </a:folHlink>
    </a:clrScheme>
    <a:fontScheme name="CA 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2400" dirty="0" smtClean="0">
            <a:latin typeface="+mn-lt"/>
          </a:defRPr>
        </a:defPPr>
      </a:lstStyle>
    </a:txDef>
  </a:objectDefaults>
  <a:extraClrSchemeLst>
    <a:extraClrScheme>
      <a:clrScheme name="CA_Reds 1">
        <a:dk1>
          <a:srgbClr val="000000"/>
        </a:dk1>
        <a:lt1>
          <a:srgbClr val="FFFFFF"/>
        </a:lt1>
        <a:dk2>
          <a:srgbClr val="19056E"/>
        </a:dk2>
        <a:lt2>
          <a:srgbClr val="0064AF"/>
        </a:lt2>
        <a:accent1>
          <a:srgbClr val="00B0CA"/>
        </a:accent1>
        <a:accent2>
          <a:srgbClr val="00694B"/>
        </a:accent2>
        <a:accent3>
          <a:srgbClr val="FFFFFF"/>
        </a:accent3>
        <a:accent4>
          <a:srgbClr val="000000"/>
        </a:accent4>
        <a:accent5>
          <a:srgbClr val="AAD4E1"/>
        </a:accent5>
        <a:accent6>
          <a:srgbClr val="005E43"/>
        </a:accent6>
        <a:hlink>
          <a:srgbClr val="3E0D53"/>
        </a:hlink>
        <a:folHlink>
          <a:srgbClr val="CD003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4_K14_Sessions_Presentation_Template_042114">
  <a:themeElements>
    <a:clrScheme name="ServiceNow2014">
      <a:dk1>
        <a:srgbClr val="515151"/>
      </a:dk1>
      <a:lt1>
        <a:srgbClr val="FFFFFF"/>
      </a:lt1>
      <a:dk2>
        <a:srgbClr val="D1232B"/>
      </a:dk2>
      <a:lt2>
        <a:srgbClr val="A5A5A5"/>
      </a:lt2>
      <a:accent1>
        <a:srgbClr val="006DDA"/>
      </a:accent1>
      <a:accent2>
        <a:srgbClr val="003399"/>
      </a:accent2>
      <a:accent3>
        <a:srgbClr val="001642"/>
      </a:accent3>
      <a:accent4>
        <a:srgbClr val="55ADFD"/>
      </a:accent4>
      <a:accent5>
        <a:srgbClr val="A5A5A5"/>
      </a:accent5>
      <a:accent6>
        <a:srgbClr val="515151"/>
      </a:accent6>
      <a:hlink>
        <a:srgbClr val="55ADFD"/>
      </a:hlink>
      <a:folHlink>
        <a:srgbClr val="D25B1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noFill/>
        </a:ln>
        <a:effectLst/>
      </a:spPr>
      <a:bodyPr rtlCol="0" anchor="ctr"/>
      <a:lstStyle>
        <a:defPPr algn="ctr">
          <a:defRPr dirty="0" smtClean="0">
            <a:solidFill>
              <a:srgbClr val="FFFFFF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5_K14_Sessions_Presentation_Template_042114">
  <a:themeElements>
    <a:clrScheme name="ServiceNow2014">
      <a:dk1>
        <a:srgbClr val="515151"/>
      </a:dk1>
      <a:lt1>
        <a:srgbClr val="FFFFFF"/>
      </a:lt1>
      <a:dk2>
        <a:srgbClr val="D1232B"/>
      </a:dk2>
      <a:lt2>
        <a:srgbClr val="A5A5A5"/>
      </a:lt2>
      <a:accent1>
        <a:srgbClr val="006DDA"/>
      </a:accent1>
      <a:accent2>
        <a:srgbClr val="003399"/>
      </a:accent2>
      <a:accent3>
        <a:srgbClr val="001642"/>
      </a:accent3>
      <a:accent4>
        <a:srgbClr val="55ADFD"/>
      </a:accent4>
      <a:accent5>
        <a:srgbClr val="A5A5A5"/>
      </a:accent5>
      <a:accent6>
        <a:srgbClr val="515151"/>
      </a:accent6>
      <a:hlink>
        <a:srgbClr val="55ADFD"/>
      </a:hlink>
      <a:folHlink>
        <a:srgbClr val="D25B1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noFill/>
        </a:ln>
        <a:effectLst/>
      </a:spPr>
      <a:bodyPr rtlCol="0" anchor="ctr"/>
      <a:lstStyle>
        <a:defPPr algn="ctr">
          <a:defRPr dirty="0" smtClean="0">
            <a:solidFill>
              <a:srgbClr val="FFFFFF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ServiceNow2014">
      <a:dk1>
        <a:srgbClr val="515151"/>
      </a:dk1>
      <a:lt1>
        <a:srgbClr val="FFFFFF"/>
      </a:lt1>
      <a:dk2>
        <a:srgbClr val="D1232B"/>
      </a:dk2>
      <a:lt2>
        <a:srgbClr val="A5A5A5"/>
      </a:lt2>
      <a:accent1>
        <a:srgbClr val="006DDA"/>
      </a:accent1>
      <a:accent2>
        <a:srgbClr val="003399"/>
      </a:accent2>
      <a:accent3>
        <a:srgbClr val="001642"/>
      </a:accent3>
      <a:accent4>
        <a:srgbClr val="55ADFD"/>
      </a:accent4>
      <a:accent5>
        <a:srgbClr val="A5A5A5"/>
      </a:accent5>
      <a:accent6>
        <a:srgbClr val="515151"/>
      </a:accent6>
      <a:hlink>
        <a:srgbClr val="55ADFD"/>
      </a:hlink>
      <a:folHlink>
        <a:srgbClr val="D25B1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2.xml><?xml version="1.0" encoding="utf-8"?>
<a:theme xmlns:a="http://schemas.openxmlformats.org/drawingml/2006/main" name="Office Theme">
  <a:themeElements>
    <a:clrScheme name="ServiceNow2014">
      <a:dk1>
        <a:srgbClr val="515151"/>
      </a:dk1>
      <a:lt1>
        <a:srgbClr val="FFFFFF"/>
      </a:lt1>
      <a:dk2>
        <a:srgbClr val="D1232B"/>
      </a:dk2>
      <a:lt2>
        <a:srgbClr val="A5A5A5"/>
      </a:lt2>
      <a:accent1>
        <a:srgbClr val="006DDA"/>
      </a:accent1>
      <a:accent2>
        <a:srgbClr val="003399"/>
      </a:accent2>
      <a:accent3>
        <a:srgbClr val="001642"/>
      </a:accent3>
      <a:accent4>
        <a:srgbClr val="55ADFD"/>
      </a:accent4>
      <a:accent5>
        <a:srgbClr val="A5A5A5"/>
      </a:accent5>
      <a:accent6>
        <a:srgbClr val="515151"/>
      </a:accent6>
      <a:hlink>
        <a:srgbClr val="55ADFD"/>
      </a:hlink>
      <a:folHlink>
        <a:srgbClr val="D25B1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10422</TotalTime>
  <Words>1688</Words>
  <Application>Microsoft Office PowerPoint</Application>
  <PresentationFormat>Widescreen</PresentationFormat>
  <Paragraphs>572</Paragraphs>
  <Slides>95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10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95</vt:i4>
      </vt:variant>
    </vt:vector>
  </HeadingPairs>
  <TitlesOfParts>
    <vt:vector size="116" baseType="lpstr">
      <vt:lpstr>MS PGothic</vt:lpstr>
      <vt:lpstr>MS PGothic</vt:lpstr>
      <vt:lpstr>Arial</vt:lpstr>
      <vt:lpstr>Arial Black</vt:lpstr>
      <vt:lpstr>Arial Unicode MS</vt:lpstr>
      <vt:lpstr>CA Sans</vt:lpstr>
      <vt:lpstr>Calibri</vt:lpstr>
      <vt:lpstr>FS Joey</vt:lpstr>
      <vt:lpstr>Times New Roman</vt:lpstr>
      <vt:lpstr>Wingdings</vt:lpstr>
      <vt:lpstr>K14_Sessions_Presentation_Template_042114</vt:lpstr>
      <vt:lpstr>Custom Design</vt:lpstr>
      <vt:lpstr>1_K14_Sessions_Presentation_Template_042114</vt:lpstr>
      <vt:lpstr>2_K14_Sessions_Presentation_Template_042114</vt:lpstr>
      <vt:lpstr>1_Office Theme</vt:lpstr>
      <vt:lpstr>CA_Reds</vt:lpstr>
      <vt:lpstr>1_CA_Reds</vt:lpstr>
      <vt:lpstr>4_K14_Sessions_Presentation_Template_042114</vt:lpstr>
      <vt:lpstr>5_K14_Sessions_Presentation_Template_042114</vt:lpstr>
      <vt:lpstr>Office Theme</vt:lpstr>
      <vt:lpstr>Visio</vt:lpstr>
      <vt:lpstr>PowerPoint Presentation</vt:lpstr>
      <vt:lpstr>PowerPoint Presentation</vt:lpstr>
      <vt:lpstr>PowerPoint Presentation</vt:lpstr>
      <vt:lpstr>PowerPoint Presentation</vt:lpstr>
      <vt:lpstr>Back story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to do it … </vt:lpstr>
      <vt:lpstr>PowerPoint Presentation</vt:lpstr>
      <vt:lpstr>Process variation / root cause</vt:lpstr>
      <vt:lpstr>Standardization</vt:lpstr>
      <vt:lpstr>PowerPoint Presentation</vt:lpstr>
      <vt:lpstr>PowerPoint Presentation</vt:lpstr>
      <vt:lpstr>PowerPoint Presentation</vt:lpstr>
      <vt:lpstr>Where GRC Commonly Plays with Others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Facts for COBIT</vt:lpstr>
      <vt:lpstr>Principles</vt:lpstr>
      <vt:lpstr>Enablers</vt:lpstr>
      <vt:lpstr>Goals Cascade with Metrics</vt:lpstr>
      <vt:lpstr>By the Numbers</vt:lpstr>
      <vt:lpstr>Need More?</vt:lpstr>
      <vt:lpstr>Good practice automation – standardize processes and integrate data</vt:lpstr>
      <vt:lpstr>PowerPoint Presentation</vt:lpstr>
      <vt:lpstr>PowerPoint Presentation</vt:lpstr>
      <vt:lpstr>Problems  Goals mapped to Metrics  page 181</vt:lpstr>
      <vt:lpstr>RACI  Who does what</vt:lpstr>
      <vt:lpstr>Details Practices and  Activities  includes  Inputs and Outputs  Problem DSS03.01</vt:lpstr>
      <vt:lpstr>Related Guidance  Problem DSS03</vt:lpstr>
      <vt:lpstr>Important Outputs to all processes</vt:lpstr>
      <vt:lpstr>How can you use COBIT 5 with ServiceNow?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Good books …</vt:lpstr>
      <vt:lpstr>COBIT 5 Product Family go to Bookstore</vt:lpstr>
      <vt:lpstr>PowerPoint Presentation</vt:lpstr>
      <vt:lpstr>PowerPoint Presentation</vt:lpstr>
      <vt:lpstr>PowerPoint Presentation</vt:lpstr>
      <vt:lpstr>PowerPoint Presentation</vt:lpstr>
      <vt:lpstr>More Books …</vt:lpstr>
      <vt:lpstr>Assurance Audit templates </vt:lpstr>
      <vt:lpstr>How to do it … </vt:lpstr>
      <vt:lpstr>PowerPoint Presentation</vt:lpstr>
      <vt:lpstr>Capabilities</vt:lpstr>
      <vt:lpstr>Governance of Enterprise IT (GEIT)</vt:lpstr>
      <vt:lpstr>PowerPoint Presentation</vt:lpstr>
      <vt:lpstr>PowerPoint Presentation</vt:lpstr>
      <vt:lpstr>ServiceNow Navigation Pane Map to COBIT</vt:lpstr>
      <vt:lpstr>COBIT processes </vt:lpstr>
      <vt:lpstr>PowerPoint Presentation</vt:lpstr>
      <vt:lpstr>Where GRC Commonly Plays with Others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Resources for COBIT</vt:lpstr>
      <vt:lpstr>PowerPoint Presentation</vt:lpstr>
      <vt:lpstr>Commercial use license - 1,000+ users</vt:lpstr>
      <vt:lpstr>PowerPoint Presentation</vt:lpstr>
      <vt:lpstr>Talking points</vt:lpstr>
      <vt:lpstr>PowerPoint Presentation</vt:lpstr>
      <vt:lpstr>Questions?</vt:lpstr>
      <vt:lpstr>PowerPoint Presentation</vt:lpstr>
      <vt:lpstr>Takeaways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ServiceNow</dc:title>
  <dc:creator>ServiceNow</dc:creator>
  <cp:lastModifiedBy>John Jasinski</cp:lastModifiedBy>
  <cp:revision>352</cp:revision>
  <cp:lastPrinted>2016-09-08T14:43:37Z</cp:lastPrinted>
  <dcterms:created xsi:type="dcterms:W3CDTF">2014-01-17T00:08:24Z</dcterms:created>
  <dcterms:modified xsi:type="dcterms:W3CDTF">2016-09-08T18:35:41Z</dcterms:modified>
</cp:coreProperties>
</file>